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5"/>
  </p:notesMasterIdLst>
  <p:sldIdLst>
    <p:sldId id="427" r:id="rId2"/>
    <p:sldId id="269" r:id="rId3"/>
    <p:sldId id="1521" r:id="rId4"/>
    <p:sldId id="1561" r:id="rId5"/>
    <p:sldId id="1563" r:id="rId6"/>
    <p:sldId id="1564" r:id="rId7"/>
    <p:sldId id="1565" r:id="rId8"/>
    <p:sldId id="1566" r:id="rId9"/>
    <p:sldId id="1567" r:id="rId10"/>
    <p:sldId id="1568" r:id="rId11"/>
    <p:sldId id="1569" r:id="rId12"/>
    <p:sldId id="1570" r:id="rId13"/>
    <p:sldId id="1571" r:id="rId14"/>
    <p:sldId id="1572" r:id="rId15"/>
    <p:sldId id="1573" r:id="rId16"/>
    <p:sldId id="1574" r:id="rId17"/>
    <p:sldId id="1575" r:id="rId18"/>
    <p:sldId id="1576" r:id="rId19"/>
    <p:sldId id="1577" r:id="rId20"/>
    <p:sldId id="1578" r:id="rId21"/>
    <p:sldId id="1579" r:id="rId22"/>
    <p:sldId id="1580" r:id="rId23"/>
    <p:sldId id="1581" r:id="rId24"/>
    <p:sldId id="1582" r:id="rId25"/>
    <p:sldId id="1583" r:id="rId26"/>
    <p:sldId id="1584" r:id="rId27"/>
    <p:sldId id="1585" r:id="rId28"/>
    <p:sldId id="1586" r:id="rId29"/>
    <p:sldId id="1587" r:id="rId30"/>
    <p:sldId id="1588" r:id="rId31"/>
    <p:sldId id="1589" r:id="rId32"/>
    <p:sldId id="1590" r:id="rId33"/>
    <p:sldId id="1591" r:id="rId34"/>
    <p:sldId id="1592" r:id="rId35"/>
    <p:sldId id="1593" r:id="rId36"/>
    <p:sldId id="1594" r:id="rId37"/>
    <p:sldId id="1595" r:id="rId38"/>
    <p:sldId id="1596" r:id="rId39"/>
    <p:sldId id="1597" r:id="rId40"/>
    <p:sldId id="1598" r:id="rId41"/>
    <p:sldId id="1562" r:id="rId42"/>
    <p:sldId id="1599" r:id="rId43"/>
    <p:sldId id="1600" r:id="rId44"/>
    <p:sldId id="1601" r:id="rId45"/>
    <p:sldId id="1602" r:id="rId46"/>
    <p:sldId id="1603" r:id="rId47"/>
    <p:sldId id="1604" r:id="rId48"/>
    <p:sldId id="1605" r:id="rId49"/>
    <p:sldId id="1606" r:id="rId50"/>
    <p:sldId id="1607" r:id="rId51"/>
    <p:sldId id="1608" r:id="rId52"/>
    <p:sldId id="1609" r:id="rId53"/>
    <p:sldId id="1610" r:id="rId54"/>
    <p:sldId id="1611" r:id="rId55"/>
    <p:sldId id="1612" r:id="rId56"/>
    <p:sldId id="1613" r:id="rId57"/>
    <p:sldId id="1614" r:id="rId58"/>
    <p:sldId id="1615" r:id="rId59"/>
    <p:sldId id="1616" r:id="rId60"/>
    <p:sldId id="1617" r:id="rId61"/>
    <p:sldId id="1618" r:id="rId62"/>
    <p:sldId id="1619" r:id="rId63"/>
    <p:sldId id="1620" r:id="rId64"/>
    <p:sldId id="1621" r:id="rId65"/>
    <p:sldId id="1622" r:id="rId66"/>
    <p:sldId id="1623" r:id="rId67"/>
    <p:sldId id="1624" r:id="rId68"/>
    <p:sldId id="1625" r:id="rId69"/>
    <p:sldId id="1626" r:id="rId70"/>
    <p:sldId id="1627" r:id="rId71"/>
    <p:sldId id="1628" r:id="rId72"/>
    <p:sldId id="1629" r:id="rId73"/>
    <p:sldId id="1630" r:id="rId74"/>
    <p:sldId id="1631" r:id="rId75"/>
    <p:sldId id="1632" r:id="rId76"/>
    <p:sldId id="1633" r:id="rId77"/>
    <p:sldId id="1634" r:id="rId78"/>
    <p:sldId id="1635" r:id="rId79"/>
    <p:sldId id="1636" r:id="rId80"/>
    <p:sldId id="1637" r:id="rId81"/>
    <p:sldId id="1638" r:id="rId82"/>
    <p:sldId id="1639" r:id="rId83"/>
    <p:sldId id="1640" r:id="rId84"/>
    <p:sldId id="1641" r:id="rId85"/>
    <p:sldId id="1642" r:id="rId86"/>
    <p:sldId id="1643" r:id="rId87"/>
    <p:sldId id="1644" r:id="rId88"/>
    <p:sldId id="1645" r:id="rId89"/>
    <p:sldId id="1646" r:id="rId90"/>
    <p:sldId id="1647" r:id="rId91"/>
    <p:sldId id="1648" r:id="rId92"/>
    <p:sldId id="1649" r:id="rId93"/>
    <p:sldId id="1650" r:id="rId94"/>
    <p:sldId id="1651" r:id="rId95"/>
    <p:sldId id="1652" r:id="rId96"/>
    <p:sldId id="1653" r:id="rId97"/>
    <p:sldId id="1654" r:id="rId98"/>
    <p:sldId id="1655" r:id="rId99"/>
    <p:sldId id="1656" r:id="rId100"/>
    <p:sldId id="1657" r:id="rId101"/>
    <p:sldId id="1658" r:id="rId102"/>
    <p:sldId id="1659" r:id="rId103"/>
    <p:sldId id="1660" r:id="rId104"/>
    <p:sldId id="1661" r:id="rId105"/>
    <p:sldId id="1662" r:id="rId106"/>
    <p:sldId id="1663" r:id="rId107"/>
    <p:sldId id="1664" r:id="rId108"/>
    <p:sldId id="1665" r:id="rId109"/>
    <p:sldId id="1666" r:id="rId110"/>
    <p:sldId id="1667" r:id="rId111"/>
    <p:sldId id="1668" r:id="rId112"/>
    <p:sldId id="1669" r:id="rId113"/>
    <p:sldId id="1670" r:id="rId114"/>
    <p:sldId id="1671" r:id="rId115"/>
    <p:sldId id="1672" r:id="rId116"/>
    <p:sldId id="1673" r:id="rId117"/>
    <p:sldId id="1674" r:id="rId118"/>
    <p:sldId id="1675" r:id="rId119"/>
    <p:sldId id="1676" r:id="rId120"/>
    <p:sldId id="1677" r:id="rId121"/>
    <p:sldId id="1678" r:id="rId122"/>
    <p:sldId id="1679" r:id="rId123"/>
    <p:sldId id="1680" r:id="rId124"/>
    <p:sldId id="1681" r:id="rId125"/>
    <p:sldId id="1682" r:id="rId126"/>
    <p:sldId id="1683" r:id="rId127"/>
    <p:sldId id="1684" r:id="rId128"/>
    <p:sldId id="1685" r:id="rId129"/>
    <p:sldId id="1686" r:id="rId130"/>
    <p:sldId id="1687" r:id="rId131"/>
    <p:sldId id="1688" r:id="rId132"/>
    <p:sldId id="1689" r:id="rId133"/>
    <p:sldId id="1690" r:id="rId134"/>
    <p:sldId id="1691" r:id="rId135"/>
    <p:sldId id="1692" r:id="rId136"/>
    <p:sldId id="1693" r:id="rId137"/>
    <p:sldId id="1694" r:id="rId138"/>
    <p:sldId id="1695" r:id="rId139"/>
    <p:sldId id="1696" r:id="rId140"/>
    <p:sldId id="1697" r:id="rId141"/>
    <p:sldId id="1698" r:id="rId142"/>
    <p:sldId id="1699" r:id="rId143"/>
    <p:sldId id="1700" r:id="rId1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mrharby9@gmail.com" initials="" lastIdx="1" clrIdx="0">
    <p:extLst>
      <p:ext uri="{19B8F6BF-5375-455C-9EA6-DF929625EA0E}">
        <p15:presenceInfo xmlns:p15="http://schemas.microsoft.com/office/powerpoint/2012/main" userId="c1e5deb6db26a4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theme" Target="theme/theme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5A5B62-3F93-4691-9AAA-3E2EF1FE1F1F}" type="datetimeFigureOut">
              <a:rPr lang="en-US" smtClean="0"/>
              <a:t>2/19/2026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245632-D4FC-4E38-ADEE-4E3390753C23}" type="slidenum">
              <a:rPr lang="en-US" smtClean="0"/>
              <a:t>‹#›</a:t>
            </a:fld>
            <a:endParaRPr lang="en-US" dirty="0"/>
          </a:p>
        </p:txBody>
      </p:sp>
    </p:spTree>
    <p:extLst>
      <p:ext uri="{BB962C8B-B14F-4D97-AF65-F5344CB8AC3E}">
        <p14:creationId xmlns:p14="http://schemas.microsoft.com/office/powerpoint/2010/main" val="40031306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F00CAD-5C08-6EC2-0455-617FBC72A8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63A7C8-6BA1-5500-3924-2258FB4DFC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72CA51-B3AE-56D1-F28B-857065F15C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E7250E-6C5B-6F48-4FC0-F367BF49AD41}"/>
              </a:ext>
            </a:extLst>
          </p:cNvPr>
          <p:cNvSpPr>
            <a:spLocks noGrp="1"/>
          </p:cNvSpPr>
          <p:nvPr>
            <p:ph type="sldNum" sz="quarter" idx="5"/>
          </p:nvPr>
        </p:nvSpPr>
        <p:spPr/>
        <p:txBody>
          <a:bodyPr/>
          <a:lstStyle/>
          <a:p>
            <a:fld id="{DB245632-D4FC-4E38-ADEE-4E3390753C23}" type="slidenum">
              <a:rPr lang="en-US" smtClean="0"/>
              <a:t>4</a:t>
            </a:fld>
            <a:endParaRPr lang="en-US"/>
          </a:p>
        </p:txBody>
      </p:sp>
    </p:spTree>
    <p:extLst>
      <p:ext uri="{BB962C8B-B14F-4D97-AF65-F5344CB8AC3E}">
        <p14:creationId xmlns:p14="http://schemas.microsoft.com/office/powerpoint/2010/main" val="24700947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DB1FA0-7DA2-E5E7-8EEE-A357666350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8A8D17-E570-FC92-FB2C-19DA6CCA09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92F0B0-B3A6-ADC3-B5CE-51DCE1DD7D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FE5C75-1CF1-78F3-86BB-7AD844FB13AE}"/>
              </a:ext>
            </a:extLst>
          </p:cNvPr>
          <p:cNvSpPr>
            <a:spLocks noGrp="1"/>
          </p:cNvSpPr>
          <p:nvPr>
            <p:ph type="sldNum" sz="quarter" idx="5"/>
          </p:nvPr>
        </p:nvSpPr>
        <p:spPr/>
        <p:txBody>
          <a:bodyPr/>
          <a:lstStyle/>
          <a:p>
            <a:fld id="{DB245632-D4FC-4E38-ADEE-4E3390753C23}" type="slidenum">
              <a:rPr lang="en-US" smtClean="0"/>
              <a:t>13</a:t>
            </a:fld>
            <a:endParaRPr lang="en-US"/>
          </a:p>
        </p:txBody>
      </p:sp>
    </p:spTree>
    <p:extLst>
      <p:ext uri="{BB962C8B-B14F-4D97-AF65-F5344CB8AC3E}">
        <p14:creationId xmlns:p14="http://schemas.microsoft.com/office/powerpoint/2010/main" val="3628227344"/>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66734-642C-754C-9F7C-B022DC58DA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092566-54BB-46AB-F48B-84D0A8A7D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92654-1F8B-CFB6-F237-0CA17BC571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21153F-EAE0-E9E3-E9D9-B930FFC0D0A7}"/>
              </a:ext>
            </a:extLst>
          </p:cNvPr>
          <p:cNvSpPr>
            <a:spLocks noGrp="1"/>
          </p:cNvSpPr>
          <p:nvPr>
            <p:ph type="sldNum" sz="quarter" idx="5"/>
          </p:nvPr>
        </p:nvSpPr>
        <p:spPr/>
        <p:txBody>
          <a:bodyPr/>
          <a:lstStyle/>
          <a:p>
            <a:fld id="{DB245632-D4FC-4E38-ADEE-4E3390753C23}" type="slidenum">
              <a:rPr lang="en-US" smtClean="0"/>
              <a:t>105</a:t>
            </a:fld>
            <a:endParaRPr lang="en-US"/>
          </a:p>
        </p:txBody>
      </p:sp>
    </p:spTree>
    <p:extLst>
      <p:ext uri="{BB962C8B-B14F-4D97-AF65-F5344CB8AC3E}">
        <p14:creationId xmlns:p14="http://schemas.microsoft.com/office/powerpoint/2010/main" val="325872913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40199-B6F4-6B93-5E8A-576305DCBE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A3FFE6-2930-6BA6-6597-DCAD48EA07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4D6111-4206-63A1-53C0-90834943F9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E52AE2C-3997-B226-C04A-367301060AF3}"/>
              </a:ext>
            </a:extLst>
          </p:cNvPr>
          <p:cNvSpPr>
            <a:spLocks noGrp="1"/>
          </p:cNvSpPr>
          <p:nvPr>
            <p:ph type="sldNum" sz="quarter" idx="5"/>
          </p:nvPr>
        </p:nvSpPr>
        <p:spPr/>
        <p:txBody>
          <a:bodyPr/>
          <a:lstStyle/>
          <a:p>
            <a:fld id="{DB245632-D4FC-4E38-ADEE-4E3390753C23}" type="slidenum">
              <a:rPr lang="en-US" smtClean="0"/>
              <a:t>106</a:t>
            </a:fld>
            <a:endParaRPr lang="en-US"/>
          </a:p>
        </p:txBody>
      </p:sp>
    </p:spTree>
    <p:extLst>
      <p:ext uri="{BB962C8B-B14F-4D97-AF65-F5344CB8AC3E}">
        <p14:creationId xmlns:p14="http://schemas.microsoft.com/office/powerpoint/2010/main" val="148667288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A7478A-1889-3984-99CC-95DCD6DE31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88E9C-B657-3F4F-5EA5-3D78D44DA5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F535F8-1B27-5870-3257-70BD460EB2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6405F8-CA5B-3B77-3C2D-13FAE779E997}"/>
              </a:ext>
            </a:extLst>
          </p:cNvPr>
          <p:cNvSpPr>
            <a:spLocks noGrp="1"/>
          </p:cNvSpPr>
          <p:nvPr>
            <p:ph type="sldNum" sz="quarter" idx="5"/>
          </p:nvPr>
        </p:nvSpPr>
        <p:spPr/>
        <p:txBody>
          <a:bodyPr/>
          <a:lstStyle/>
          <a:p>
            <a:fld id="{DB245632-D4FC-4E38-ADEE-4E3390753C23}" type="slidenum">
              <a:rPr lang="en-US" smtClean="0"/>
              <a:t>107</a:t>
            </a:fld>
            <a:endParaRPr lang="en-US"/>
          </a:p>
        </p:txBody>
      </p:sp>
    </p:spTree>
    <p:extLst>
      <p:ext uri="{BB962C8B-B14F-4D97-AF65-F5344CB8AC3E}">
        <p14:creationId xmlns:p14="http://schemas.microsoft.com/office/powerpoint/2010/main" val="2882722894"/>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71695-4B99-ED27-F246-B89B02FB6E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2F81A2-09D7-B952-1041-9BAC69B7F9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F8FD7B-A028-CF00-C909-84D10927A2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AAE560-F01B-90A5-5321-D4EA2B7B9A81}"/>
              </a:ext>
            </a:extLst>
          </p:cNvPr>
          <p:cNvSpPr>
            <a:spLocks noGrp="1"/>
          </p:cNvSpPr>
          <p:nvPr>
            <p:ph type="sldNum" sz="quarter" idx="5"/>
          </p:nvPr>
        </p:nvSpPr>
        <p:spPr/>
        <p:txBody>
          <a:bodyPr/>
          <a:lstStyle/>
          <a:p>
            <a:fld id="{DB245632-D4FC-4E38-ADEE-4E3390753C23}" type="slidenum">
              <a:rPr lang="en-US" smtClean="0"/>
              <a:t>108</a:t>
            </a:fld>
            <a:endParaRPr lang="en-US"/>
          </a:p>
        </p:txBody>
      </p:sp>
    </p:spTree>
    <p:extLst>
      <p:ext uri="{BB962C8B-B14F-4D97-AF65-F5344CB8AC3E}">
        <p14:creationId xmlns:p14="http://schemas.microsoft.com/office/powerpoint/2010/main" val="165267506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6A3EC-82B8-64FC-5C96-2C9E9FEF69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079BB8-368D-1C04-9FFF-912F4F06EB0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A15F4E-F7A2-7EBA-07BC-2A588DF8D8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A40D58-6D38-679A-0A8C-56F100396433}"/>
              </a:ext>
            </a:extLst>
          </p:cNvPr>
          <p:cNvSpPr>
            <a:spLocks noGrp="1"/>
          </p:cNvSpPr>
          <p:nvPr>
            <p:ph type="sldNum" sz="quarter" idx="5"/>
          </p:nvPr>
        </p:nvSpPr>
        <p:spPr/>
        <p:txBody>
          <a:bodyPr/>
          <a:lstStyle/>
          <a:p>
            <a:fld id="{DB245632-D4FC-4E38-ADEE-4E3390753C23}" type="slidenum">
              <a:rPr lang="en-US" smtClean="0"/>
              <a:t>109</a:t>
            </a:fld>
            <a:endParaRPr lang="en-US"/>
          </a:p>
        </p:txBody>
      </p:sp>
    </p:spTree>
    <p:extLst>
      <p:ext uri="{BB962C8B-B14F-4D97-AF65-F5344CB8AC3E}">
        <p14:creationId xmlns:p14="http://schemas.microsoft.com/office/powerpoint/2010/main" val="323433535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C96BA-1A18-BC97-31BD-0FA95115C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434DB2-07C8-C713-A0AC-CDFE560DC9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F52B53-2B59-62B4-7CAD-5CC04B6013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EE3BEF-C11C-BA18-498B-A8D3BA9C512B}"/>
              </a:ext>
            </a:extLst>
          </p:cNvPr>
          <p:cNvSpPr>
            <a:spLocks noGrp="1"/>
          </p:cNvSpPr>
          <p:nvPr>
            <p:ph type="sldNum" sz="quarter" idx="5"/>
          </p:nvPr>
        </p:nvSpPr>
        <p:spPr/>
        <p:txBody>
          <a:bodyPr/>
          <a:lstStyle/>
          <a:p>
            <a:fld id="{DB245632-D4FC-4E38-ADEE-4E3390753C23}" type="slidenum">
              <a:rPr lang="en-US" smtClean="0"/>
              <a:t>110</a:t>
            </a:fld>
            <a:endParaRPr lang="en-US"/>
          </a:p>
        </p:txBody>
      </p:sp>
    </p:spTree>
    <p:extLst>
      <p:ext uri="{BB962C8B-B14F-4D97-AF65-F5344CB8AC3E}">
        <p14:creationId xmlns:p14="http://schemas.microsoft.com/office/powerpoint/2010/main" val="3721268318"/>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09936-CEE7-B22F-DC7C-9C74167559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B98173-88D9-686E-AAD4-E8AE0B13F3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BF06E3-E8CB-5D06-ABE2-2F02833815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28213C3-AE1B-3223-CBE1-2041242E9B8B}"/>
              </a:ext>
            </a:extLst>
          </p:cNvPr>
          <p:cNvSpPr>
            <a:spLocks noGrp="1"/>
          </p:cNvSpPr>
          <p:nvPr>
            <p:ph type="sldNum" sz="quarter" idx="5"/>
          </p:nvPr>
        </p:nvSpPr>
        <p:spPr/>
        <p:txBody>
          <a:bodyPr/>
          <a:lstStyle/>
          <a:p>
            <a:fld id="{DB245632-D4FC-4E38-ADEE-4E3390753C23}" type="slidenum">
              <a:rPr lang="en-US" smtClean="0"/>
              <a:t>111</a:t>
            </a:fld>
            <a:endParaRPr lang="en-US"/>
          </a:p>
        </p:txBody>
      </p:sp>
    </p:spTree>
    <p:extLst>
      <p:ext uri="{BB962C8B-B14F-4D97-AF65-F5344CB8AC3E}">
        <p14:creationId xmlns:p14="http://schemas.microsoft.com/office/powerpoint/2010/main" val="333212648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B72AB-A374-0D13-D4A3-44D03C83B7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F1090F-54DC-07BA-DE82-FD1CFD4527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9D3A31-026F-DF3D-8D98-483FD92BA3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89549E-87AB-AB2A-A884-D9FA27248C1A}"/>
              </a:ext>
            </a:extLst>
          </p:cNvPr>
          <p:cNvSpPr>
            <a:spLocks noGrp="1"/>
          </p:cNvSpPr>
          <p:nvPr>
            <p:ph type="sldNum" sz="quarter" idx="5"/>
          </p:nvPr>
        </p:nvSpPr>
        <p:spPr/>
        <p:txBody>
          <a:bodyPr/>
          <a:lstStyle/>
          <a:p>
            <a:fld id="{DB245632-D4FC-4E38-ADEE-4E3390753C23}" type="slidenum">
              <a:rPr lang="en-US" smtClean="0"/>
              <a:t>112</a:t>
            </a:fld>
            <a:endParaRPr lang="en-US"/>
          </a:p>
        </p:txBody>
      </p:sp>
    </p:spTree>
    <p:extLst>
      <p:ext uri="{BB962C8B-B14F-4D97-AF65-F5344CB8AC3E}">
        <p14:creationId xmlns:p14="http://schemas.microsoft.com/office/powerpoint/2010/main" val="3822906926"/>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1B3A2-6D4F-9AAF-3B01-35E97CFAF1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ED7BA7-2410-BEFF-DC9C-D3517E3116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72B34A-9B4D-FE55-50A4-E3C62F333F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EDBD35-E485-C989-FCC3-B6C236F565D8}"/>
              </a:ext>
            </a:extLst>
          </p:cNvPr>
          <p:cNvSpPr>
            <a:spLocks noGrp="1"/>
          </p:cNvSpPr>
          <p:nvPr>
            <p:ph type="sldNum" sz="quarter" idx="5"/>
          </p:nvPr>
        </p:nvSpPr>
        <p:spPr/>
        <p:txBody>
          <a:bodyPr/>
          <a:lstStyle/>
          <a:p>
            <a:fld id="{DB245632-D4FC-4E38-ADEE-4E3390753C23}" type="slidenum">
              <a:rPr lang="en-US" smtClean="0"/>
              <a:t>113</a:t>
            </a:fld>
            <a:endParaRPr lang="en-US"/>
          </a:p>
        </p:txBody>
      </p:sp>
    </p:spTree>
    <p:extLst>
      <p:ext uri="{BB962C8B-B14F-4D97-AF65-F5344CB8AC3E}">
        <p14:creationId xmlns:p14="http://schemas.microsoft.com/office/powerpoint/2010/main" val="385959063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0A4C98-1114-148F-BDE4-96972D27D6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B603D3-E197-DB43-0A40-12F6295961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05370C-2193-066F-8877-F84A770EA5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90A53F-E68E-24BA-5033-FB00E8ADAACC}"/>
              </a:ext>
            </a:extLst>
          </p:cNvPr>
          <p:cNvSpPr>
            <a:spLocks noGrp="1"/>
          </p:cNvSpPr>
          <p:nvPr>
            <p:ph type="sldNum" sz="quarter" idx="5"/>
          </p:nvPr>
        </p:nvSpPr>
        <p:spPr/>
        <p:txBody>
          <a:bodyPr/>
          <a:lstStyle/>
          <a:p>
            <a:fld id="{DB245632-D4FC-4E38-ADEE-4E3390753C23}" type="slidenum">
              <a:rPr lang="en-US" smtClean="0"/>
              <a:t>114</a:t>
            </a:fld>
            <a:endParaRPr lang="en-US"/>
          </a:p>
        </p:txBody>
      </p:sp>
    </p:spTree>
    <p:extLst>
      <p:ext uri="{BB962C8B-B14F-4D97-AF65-F5344CB8AC3E}">
        <p14:creationId xmlns:p14="http://schemas.microsoft.com/office/powerpoint/2010/main" val="1636564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02C2B-6CD9-46D6-79CE-39336C88E5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F88E2A-E240-BDC7-C118-AD3265E8B6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9D9175-00BE-B890-6755-E139E1F0EC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7D116C-95BA-9AA0-A7EA-F349AE339E87}"/>
              </a:ext>
            </a:extLst>
          </p:cNvPr>
          <p:cNvSpPr>
            <a:spLocks noGrp="1"/>
          </p:cNvSpPr>
          <p:nvPr>
            <p:ph type="sldNum" sz="quarter" idx="5"/>
          </p:nvPr>
        </p:nvSpPr>
        <p:spPr/>
        <p:txBody>
          <a:bodyPr/>
          <a:lstStyle/>
          <a:p>
            <a:fld id="{DB245632-D4FC-4E38-ADEE-4E3390753C23}" type="slidenum">
              <a:rPr lang="en-US" smtClean="0"/>
              <a:t>14</a:t>
            </a:fld>
            <a:endParaRPr lang="en-US"/>
          </a:p>
        </p:txBody>
      </p:sp>
    </p:spTree>
    <p:extLst>
      <p:ext uri="{BB962C8B-B14F-4D97-AF65-F5344CB8AC3E}">
        <p14:creationId xmlns:p14="http://schemas.microsoft.com/office/powerpoint/2010/main" val="2774198714"/>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701C6B-4552-019C-6BB3-1811F7B6CE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9440C8-FAC0-F955-414A-C6FBF59CD6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7BB83D-C435-A522-D31B-E62031D006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A744C8-55AA-154A-1544-2349904EEA5F}"/>
              </a:ext>
            </a:extLst>
          </p:cNvPr>
          <p:cNvSpPr>
            <a:spLocks noGrp="1"/>
          </p:cNvSpPr>
          <p:nvPr>
            <p:ph type="sldNum" sz="quarter" idx="5"/>
          </p:nvPr>
        </p:nvSpPr>
        <p:spPr/>
        <p:txBody>
          <a:bodyPr/>
          <a:lstStyle/>
          <a:p>
            <a:fld id="{DB245632-D4FC-4E38-ADEE-4E3390753C23}" type="slidenum">
              <a:rPr lang="en-US" smtClean="0"/>
              <a:t>115</a:t>
            </a:fld>
            <a:endParaRPr lang="en-US"/>
          </a:p>
        </p:txBody>
      </p:sp>
    </p:spTree>
    <p:extLst>
      <p:ext uri="{BB962C8B-B14F-4D97-AF65-F5344CB8AC3E}">
        <p14:creationId xmlns:p14="http://schemas.microsoft.com/office/powerpoint/2010/main" val="42261806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EFB01F-D6AA-1BA7-080F-5DB9DEBC3B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1A7718-BC44-3E1C-03A6-76518D225A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29D62D-0B4C-8070-0255-62CDB7535E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559D6F-19DF-DF73-DA27-0A33CE5DB8FC}"/>
              </a:ext>
            </a:extLst>
          </p:cNvPr>
          <p:cNvSpPr>
            <a:spLocks noGrp="1"/>
          </p:cNvSpPr>
          <p:nvPr>
            <p:ph type="sldNum" sz="quarter" idx="5"/>
          </p:nvPr>
        </p:nvSpPr>
        <p:spPr/>
        <p:txBody>
          <a:bodyPr/>
          <a:lstStyle/>
          <a:p>
            <a:fld id="{DB245632-D4FC-4E38-ADEE-4E3390753C23}" type="slidenum">
              <a:rPr lang="en-US" smtClean="0"/>
              <a:t>116</a:t>
            </a:fld>
            <a:endParaRPr lang="en-US"/>
          </a:p>
        </p:txBody>
      </p:sp>
    </p:spTree>
    <p:extLst>
      <p:ext uri="{BB962C8B-B14F-4D97-AF65-F5344CB8AC3E}">
        <p14:creationId xmlns:p14="http://schemas.microsoft.com/office/powerpoint/2010/main" val="390672301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EBCFB-8406-E1E9-7464-95425BC21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59DB90-1273-905E-1C69-374F0F4FF2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056E7A-621B-8F19-437B-E9E058F73C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10FE68-5634-74DD-4932-4F156C5C4C60}"/>
              </a:ext>
            </a:extLst>
          </p:cNvPr>
          <p:cNvSpPr>
            <a:spLocks noGrp="1"/>
          </p:cNvSpPr>
          <p:nvPr>
            <p:ph type="sldNum" sz="quarter" idx="5"/>
          </p:nvPr>
        </p:nvSpPr>
        <p:spPr/>
        <p:txBody>
          <a:bodyPr/>
          <a:lstStyle/>
          <a:p>
            <a:fld id="{DB245632-D4FC-4E38-ADEE-4E3390753C23}" type="slidenum">
              <a:rPr lang="en-US" smtClean="0"/>
              <a:t>117</a:t>
            </a:fld>
            <a:endParaRPr lang="en-US"/>
          </a:p>
        </p:txBody>
      </p:sp>
    </p:spTree>
    <p:extLst>
      <p:ext uri="{BB962C8B-B14F-4D97-AF65-F5344CB8AC3E}">
        <p14:creationId xmlns:p14="http://schemas.microsoft.com/office/powerpoint/2010/main" val="153037253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46D9-983B-E567-B5FA-2484D3B301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8EF5CC-6282-2E86-3783-FAB822D91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394931-5174-FD89-DD8B-1192CAAB51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E5E572-2C73-D599-4563-9A4C528C5216}"/>
              </a:ext>
            </a:extLst>
          </p:cNvPr>
          <p:cNvSpPr>
            <a:spLocks noGrp="1"/>
          </p:cNvSpPr>
          <p:nvPr>
            <p:ph type="sldNum" sz="quarter" idx="5"/>
          </p:nvPr>
        </p:nvSpPr>
        <p:spPr/>
        <p:txBody>
          <a:bodyPr/>
          <a:lstStyle/>
          <a:p>
            <a:fld id="{DB245632-D4FC-4E38-ADEE-4E3390753C23}" type="slidenum">
              <a:rPr lang="en-US" smtClean="0"/>
              <a:t>118</a:t>
            </a:fld>
            <a:endParaRPr lang="en-US"/>
          </a:p>
        </p:txBody>
      </p:sp>
    </p:spTree>
    <p:extLst>
      <p:ext uri="{BB962C8B-B14F-4D97-AF65-F5344CB8AC3E}">
        <p14:creationId xmlns:p14="http://schemas.microsoft.com/office/powerpoint/2010/main" val="304617588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F2BECB-9122-29E9-F27A-E6130790EE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721535-ED30-9BE2-09EC-8A9D20D74E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3CA28-61CB-5410-BC94-9AAEA0F0B2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E38713-9FAF-1F10-EAB0-C39010DC6C04}"/>
              </a:ext>
            </a:extLst>
          </p:cNvPr>
          <p:cNvSpPr>
            <a:spLocks noGrp="1"/>
          </p:cNvSpPr>
          <p:nvPr>
            <p:ph type="sldNum" sz="quarter" idx="5"/>
          </p:nvPr>
        </p:nvSpPr>
        <p:spPr/>
        <p:txBody>
          <a:bodyPr/>
          <a:lstStyle/>
          <a:p>
            <a:fld id="{DB245632-D4FC-4E38-ADEE-4E3390753C23}" type="slidenum">
              <a:rPr lang="en-US" smtClean="0"/>
              <a:t>119</a:t>
            </a:fld>
            <a:endParaRPr lang="en-US"/>
          </a:p>
        </p:txBody>
      </p:sp>
    </p:spTree>
    <p:extLst>
      <p:ext uri="{BB962C8B-B14F-4D97-AF65-F5344CB8AC3E}">
        <p14:creationId xmlns:p14="http://schemas.microsoft.com/office/powerpoint/2010/main" val="216177663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BE3DB-DDE8-19BA-6564-E6F999E94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0D2120-2E81-2C95-91AA-FFE775F02D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CE2FC6-2B35-6B8C-89B9-C273423694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9355E5-17E3-F04E-9269-AA60F9F31621}"/>
              </a:ext>
            </a:extLst>
          </p:cNvPr>
          <p:cNvSpPr>
            <a:spLocks noGrp="1"/>
          </p:cNvSpPr>
          <p:nvPr>
            <p:ph type="sldNum" sz="quarter" idx="5"/>
          </p:nvPr>
        </p:nvSpPr>
        <p:spPr/>
        <p:txBody>
          <a:bodyPr/>
          <a:lstStyle/>
          <a:p>
            <a:fld id="{DB245632-D4FC-4E38-ADEE-4E3390753C23}" type="slidenum">
              <a:rPr lang="en-US" smtClean="0"/>
              <a:t>120</a:t>
            </a:fld>
            <a:endParaRPr lang="en-US"/>
          </a:p>
        </p:txBody>
      </p:sp>
    </p:spTree>
    <p:extLst>
      <p:ext uri="{BB962C8B-B14F-4D97-AF65-F5344CB8AC3E}">
        <p14:creationId xmlns:p14="http://schemas.microsoft.com/office/powerpoint/2010/main" val="61475620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E8998-D04F-D4DD-50E5-7114B16FF3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EA2F55-8EF3-5649-AB3C-4A5E306A87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06B98D-21BE-6669-80F8-5BA86313FC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177FB1-86CC-7C3D-641B-AA2B1F7841D5}"/>
              </a:ext>
            </a:extLst>
          </p:cNvPr>
          <p:cNvSpPr>
            <a:spLocks noGrp="1"/>
          </p:cNvSpPr>
          <p:nvPr>
            <p:ph type="sldNum" sz="quarter" idx="5"/>
          </p:nvPr>
        </p:nvSpPr>
        <p:spPr/>
        <p:txBody>
          <a:bodyPr/>
          <a:lstStyle/>
          <a:p>
            <a:fld id="{DB245632-D4FC-4E38-ADEE-4E3390753C23}" type="slidenum">
              <a:rPr lang="en-US" smtClean="0"/>
              <a:t>121</a:t>
            </a:fld>
            <a:endParaRPr lang="en-US"/>
          </a:p>
        </p:txBody>
      </p:sp>
    </p:spTree>
    <p:extLst>
      <p:ext uri="{BB962C8B-B14F-4D97-AF65-F5344CB8AC3E}">
        <p14:creationId xmlns:p14="http://schemas.microsoft.com/office/powerpoint/2010/main" val="2285087419"/>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5279A2-0749-582E-EBD8-4D699D69D2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C81260-3837-E319-600A-2257BEB717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4E715F-DA03-7A51-C50D-64DC872C92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3C528B-1A2E-BA20-C2D3-D7D7BDDA89E1}"/>
              </a:ext>
            </a:extLst>
          </p:cNvPr>
          <p:cNvSpPr>
            <a:spLocks noGrp="1"/>
          </p:cNvSpPr>
          <p:nvPr>
            <p:ph type="sldNum" sz="quarter" idx="5"/>
          </p:nvPr>
        </p:nvSpPr>
        <p:spPr/>
        <p:txBody>
          <a:bodyPr/>
          <a:lstStyle/>
          <a:p>
            <a:fld id="{DB245632-D4FC-4E38-ADEE-4E3390753C23}" type="slidenum">
              <a:rPr lang="en-US" smtClean="0"/>
              <a:t>122</a:t>
            </a:fld>
            <a:endParaRPr lang="en-US"/>
          </a:p>
        </p:txBody>
      </p:sp>
    </p:spTree>
    <p:extLst>
      <p:ext uri="{BB962C8B-B14F-4D97-AF65-F5344CB8AC3E}">
        <p14:creationId xmlns:p14="http://schemas.microsoft.com/office/powerpoint/2010/main" val="3352456783"/>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ECE79-04B4-6890-E8A7-029E8C3745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C6683B-8D04-4C56-09AA-47A3202BFF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2D35DF-61ED-E11B-4454-EF8B0176EC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AB19079-6956-4100-5752-F7700EE1D50E}"/>
              </a:ext>
            </a:extLst>
          </p:cNvPr>
          <p:cNvSpPr>
            <a:spLocks noGrp="1"/>
          </p:cNvSpPr>
          <p:nvPr>
            <p:ph type="sldNum" sz="quarter" idx="5"/>
          </p:nvPr>
        </p:nvSpPr>
        <p:spPr/>
        <p:txBody>
          <a:bodyPr/>
          <a:lstStyle/>
          <a:p>
            <a:fld id="{DB245632-D4FC-4E38-ADEE-4E3390753C23}" type="slidenum">
              <a:rPr lang="en-US" smtClean="0"/>
              <a:t>123</a:t>
            </a:fld>
            <a:endParaRPr lang="en-US"/>
          </a:p>
        </p:txBody>
      </p:sp>
    </p:spTree>
    <p:extLst>
      <p:ext uri="{BB962C8B-B14F-4D97-AF65-F5344CB8AC3E}">
        <p14:creationId xmlns:p14="http://schemas.microsoft.com/office/powerpoint/2010/main" val="85987584"/>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08206-8BCE-DA81-7D8B-C5D7176D94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A7FCA6-7FB8-77F6-C4D0-6E813922F4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B8DAD9-45F2-4CFF-31BE-9BA15A74F3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D2BEF1-0E5F-B1C0-4D19-8EB2B9CBBAEA}"/>
              </a:ext>
            </a:extLst>
          </p:cNvPr>
          <p:cNvSpPr>
            <a:spLocks noGrp="1"/>
          </p:cNvSpPr>
          <p:nvPr>
            <p:ph type="sldNum" sz="quarter" idx="5"/>
          </p:nvPr>
        </p:nvSpPr>
        <p:spPr/>
        <p:txBody>
          <a:bodyPr/>
          <a:lstStyle/>
          <a:p>
            <a:fld id="{DB245632-D4FC-4E38-ADEE-4E3390753C23}" type="slidenum">
              <a:rPr lang="en-US" smtClean="0"/>
              <a:t>124</a:t>
            </a:fld>
            <a:endParaRPr lang="en-US"/>
          </a:p>
        </p:txBody>
      </p:sp>
    </p:spTree>
    <p:extLst>
      <p:ext uri="{BB962C8B-B14F-4D97-AF65-F5344CB8AC3E}">
        <p14:creationId xmlns:p14="http://schemas.microsoft.com/office/powerpoint/2010/main" val="15477728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BAC4CC-F690-C418-1FDC-E4DDAA565A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50D624-12F8-41A6-623A-F437B59959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EA5251-6C40-52A2-9134-DD06CD8C6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1941F9-7CF8-BCEA-608E-B0E4C5242B55}"/>
              </a:ext>
            </a:extLst>
          </p:cNvPr>
          <p:cNvSpPr>
            <a:spLocks noGrp="1"/>
          </p:cNvSpPr>
          <p:nvPr>
            <p:ph type="sldNum" sz="quarter" idx="5"/>
          </p:nvPr>
        </p:nvSpPr>
        <p:spPr/>
        <p:txBody>
          <a:bodyPr/>
          <a:lstStyle/>
          <a:p>
            <a:fld id="{DB245632-D4FC-4E38-ADEE-4E3390753C23}" type="slidenum">
              <a:rPr lang="en-US" smtClean="0"/>
              <a:t>15</a:t>
            </a:fld>
            <a:endParaRPr lang="en-US"/>
          </a:p>
        </p:txBody>
      </p:sp>
    </p:spTree>
    <p:extLst>
      <p:ext uri="{BB962C8B-B14F-4D97-AF65-F5344CB8AC3E}">
        <p14:creationId xmlns:p14="http://schemas.microsoft.com/office/powerpoint/2010/main" val="3417874679"/>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0716D-0D78-F59F-C1D0-04ADE6509E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94F9DD-2E44-CE9A-EF3E-85B5519837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FD102A-B277-9599-0277-2146245D08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5D63B0-E06C-ACDB-A0BC-B30F24FAF5EB}"/>
              </a:ext>
            </a:extLst>
          </p:cNvPr>
          <p:cNvSpPr>
            <a:spLocks noGrp="1"/>
          </p:cNvSpPr>
          <p:nvPr>
            <p:ph type="sldNum" sz="quarter" idx="5"/>
          </p:nvPr>
        </p:nvSpPr>
        <p:spPr/>
        <p:txBody>
          <a:bodyPr/>
          <a:lstStyle/>
          <a:p>
            <a:fld id="{DB245632-D4FC-4E38-ADEE-4E3390753C23}" type="slidenum">
              <a:rPr lang="en-US" smtClean="0"/>
              <a:t>125</a:t>
            </a:fld>
            <a:endParaRPr lang="en-US"/>
          </a:p>
        </p:txBody>
      </p:sp>
    </p:spTree>
    <p:extLst>
      <p:ext uri="{BB962C8B-B14F-4D97-AF65-F5344CB8AC3E}">
        <p14:creationId xmlns:p14="http://schemas.microsoft.com/office/powerpoint/2010/main" val="222416681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F1533-58CB-1FC8-BE16-DADFC49E07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CF0F78-364F-F752-D5F2-6EA51CE2A3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F268EE-7B99-6AC6-36F0-5D8FF5C86A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FEFF88-FE22-7439-3CF5-AC0EEE70AEBD}"/>
              </a:ext>
            </a:extLst>
          </p:cNvPr>
          <p:cNvSpPr>
            <a:spLocks noGrp="1"/>
          </p:cNvSpPr>
          <p:nvPr>
            <p:ph type="sldNum" sz="quarter" idx="5"/>
          </p:nvPr>
        </p:nvSpPr>
        <p:spPr/>
        <p:txBody>
          <a:bodyPr/>
          <a:lstStyle/>
          <a:p>
            <a:fld id="{DB245632-D4FC-4E38-ADEE-4E3390753C23}" type="slidenum">
              <a:rPr lang="en-US" smtClean="0"/>
              <a:t>126</a:t>
            </a:fld>
            <a:endParaRPr lang="en-US"/>
          </a:p>
        </p:txBody>
      </p:sp>
    </p:spTree>
    <p:extLst>
      <p:ext uri="{BB962C8B-B14F-4D97-AF65-F5344CB8AC3E}">
        <p14:creationId xmlns:p14="http://schemas.microsoft.com/office/powerpoint/2010/main" val="280761781"/>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EAB2B-370A-310B-E83A-098E2E7D6C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6E0C51-2AD7-A7C5-CA2A-4701C44313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AE3EE7-8E5D-0A61-976B-20789A2833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48A988-AD15-4E74-B4F9-65569F55B77B}"/>
              </a:ext>
            </a:extLst>
          </p:cNvPr>
          <p:cNvSpPr>
            <a:spLocks noGrp="1"/>
          </p:cNvSpPr>
          <p:nvPr>
            <p:ph type="sldNum" sz="quarter" idx="5"/>
          </p:nvPr>
        </p:nvSpPr>
        <p:spPr/>
        <p:txBody>
          <a:bodyPr/>
          <a:lstStyle/>
          <a:p>
            <a:fld id="{DB245632-D4FC-4E38-ADEE-4E3390753C23}" type="slidenum">
              <a:rPr lang="en-US" smtClean="0"/>
              <a:t>127</a:t>
            </a:fld>
            <a:endParaRPr lang="en-US"/>
          </a:p>
        </p:txBody>
      </p:sp>
    </p:spTree>
    <p:extLst>
      <p:ext uri="{BB962C8B-B14F-4D97-AF65-F5344CB8AC3E}">
        <p14:creationId xmlns:p14="http://schemas.microsoft.com/office/powerpoint/2010/main" val="680540736"/>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514097-5585-79B4-211D-BA05191773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50E909-3049-D06A-2EFF-DE42847784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6AA810-6C0E-E54A-1672-856BE2E29E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A5310C-2AC8-683B-64ED-08D2476E096F}"/>
              </a:ext>
            </a:extLst>
          </p:cNvPr>
          <p:cNvSpPr>
            <a:spLocks noGrp="1"/>
          </p:cNvSpPr>
          <p:nvPr>
            <p:ph type="sldNum" sz="quarter" idx="5"/>
          </p:nvPr>
        </p:nvSpPr>
        <p:spPr/>
        <p:txBody>
          <a:bodyPr/>
          <a:lstStyle/>
          <a:p>
            <a:fld id="{DB245632-D4FC-4E38-ADEE-4E3390753C23}" type="slidenum">
              <a:rPr lang="en-US" smtClean="0"/>
              <a:t>128</a:t>
            </a:fld>
            <a:endParaRPr lang="en-US"/>
          </a:p>
        </p:txBody>
      </p:sp>
    </p:spTree>
    <p:extLst>
      <p:ext uri="{BB962C8B-B14F-4D97-AF65-F5344CB8AC3E}">
        <p14:creationId xmlns:p14="http://schemas.microsoft.com/office/powerpoint/2010/main" val="2144213406"/>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67C54-E7A5-9866-8880-9AEE95502B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8E87EA-DE8A-5F3F-B612-D04DE68201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8F66D7-D973-DA4A-702B-1181A2AFEC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7AF5EB-049A-3A1C-09EF-77290D42F3A0}"/>
              </a:ext>
            </a:extLst>
          </p:cNvPr>
          <p:cNvSpPr>
            <a:spLocks noGrp="1"/>
          </p:cNvSpPr>
          <p:nvPr>
            <p:ph type="sldNum" sz="quarter" idx="5"/>
          </p:nvPr>
        </p:nvSpPr>
        <p:spPr/>
        <p:txBody>
          <a:bodyPr/>
          <a:lstStyle/>
          <a:p>
            <a:fld id="{DB245632-D4FC-4E38-ADEE-4E3390753C23}" type="slidenum">
              <a:rPr lang="en-US" smtClean="0"/>
              <a:t>129</a:t>
            </a:fld>
            <a:endParaRPr lang="en-US"/>
          </a:p>
        </p:txBody>
      </p:sp>
    </p:spTree>
    <p:extLst>
      <p:ext uri="{BB962C8B-B14F-4D97-AF65-F5344CB8AC3E}">
        <p14:creationId xmlns:p14="http://schemas.microsoft.com/office/powerpoint/2010/main" val="2134234794"/>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447D0-65C5-9299-F42C-459CEABDFB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54275-2457-820D-86B1-83C5660C16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E114DD-1D6E-F388-3E0F-88C23A72E7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E52114-D671-FAB6-E1BC-2470BFDAB306}"/>
              </a:ext>
            </a:extLst>
          </p:cNvPr>
          <p:cNvSpPr>
            <a:spLocks noGrp="1"/>
          </p:cNvSpPr>
          <p:nvPr>
            <p:ph type="sldNum" sz="quarter" idx="5"/>
          </p:nvPr>
        </p:nvSpPr>
        <p:spPr/>
        <p:txBody>
          <a:bodyPr/>
          <a:lstStyle/>
          <a:p>
            <a:fld id="{DB245632-D4FC-4E38-ADEE-4E3390753C23}" type="slidenum">
              <a:rPr lang="en-US" smtClean="0"/>
              <a:t>130</a:t>
            </a:fld>
            <a:endParaRPr lang="en-US"/>
          </a:p>
        </p:txBody>
      </p:sp>
    </p:spTree>
    <p:extLst>
      <p:ext uri="{BB962C8B-B14F-4D97-AF65-F5344CB8AC3E}">
        <p14:creationId xmlns:p14="http://schemas.microsoft.com/office/powerpoint/2010/main" val="79706546"/>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1A87B8-44C6-7184-A5F2-DE276C216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F8EA54-E790-88AF-0149-D2AEDBB686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54317E-2D05-4BF4-58A8-20B283E4D0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157B7-98A8-D9D6-7097-DACEA7D5C8BF}"/>
              </a:ext>
            </a:extLst>
          </p:cNvPr>
          <p:cNvSpPr>
            <a:spLocks noGrp="1"/>
          </p:cNvSpPr>
          <p:nvPr>
            <p:ph type="sldNum" sz="quarter" idx="5"/>
          </p:nvPr>
        </p:nvSpPr>
        <p:spPr/>
        <p:txBody>
          <a:bodyPr/>
          <a:lstStyle/>
          <a:p>
            <a:fld id="{DB245632-D4FC-4E38-ADEE-4E3390753C23}" type="slidenum">
              <a:rPr lang="en-US" smtClean="0"/>
              <a:t>131</a:t>
            </a:fld>
            <a:endParaRPr lang="en-US"/>
          </a:p>
        </p:txBody>
      </p:sp>
    </p:spTree>
    <p:extLst>
      <p:ext uri="{BB962C8B-B14F-4D97-AF65-F5344CB8AC3E}">
        <p14:creationId xmlns:p14="http://schemas.microsoft.com/office/powerpoint/2010/main" val="3099353745"/>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4F2BE-9FF5-3CA6-510A-7209F7409E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ABC61F-6F5C-7389-7F18-E801301FB8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0027C1-BBD1-63D6-1490-1B170029EA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BCBDBE-E538-32CE-F874-E5A0363B0A0A}"/>
              </a:ext>
            </a:extLst>
          </p:cNvPr>
          <p:cNvSpPr>
            <a:spLocks noGrp="1"/>
          </p:cNvSpPr>
          <p:nvPr>
            <p:ph type="sldNum" sz="quarter" idx="5"/>
          </p:nvPr>
        </p:nvSpPr>
        <p:spPr/>
        <p:txBody>
          <a:bodyPr/>
          <a:lstStyle/>
          <a:p>
            <a:fld id="{DB245632-D4FC-4E38-ADEE-4E3390753C23}" type="slidenum">
              <a:rPr lang="en-US" smtClean="0"/>
              <a:t>132</a:t>
            </a:fld>
            <a:endParaRPr lang="en-US"/>
          </a:p>
        </p:txBody>
      </p:sp>
    </p:spTree>
    <p:extLst>
      <p:ext uri="{BB962C8B-B14F-4D97-AF65-F5344CB8AC3E}">
        <p14:creationId xmlns:p14="http://schemas.microsoft.com/office/powerpoint/2010/main" val="1388125174"/>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2B51C-70A3-CA65-27B3-71DD60EE63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41C26E-DA1C-2D23-162D-5E04019216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88CEEE-3D5D-C89C-29F7-88A414C3B1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384B97-EF37-E227-0F7C-45240B31141F}"/>
              </a:ext>
            </a:extLst>
          </p:cNvPr>
          <p:cNvSpPr>
            <a:spLocks noGrp="1"/>
          </p:cNvSpPr>
          <p:nvPr>
            <p:ph type="sldNum" sz="quarter" idx="5"/>
          </p:nvPr>
        </p:nvSpPr>
        <p:spPr/>
        <p:txBody>
          <a:bodyPr/>
          <a:lstStyle/>
          <a:p>
            <a:fld id="{DB245632-D4FC-4E38-ADEE-4E3390753C23}" type="slidenum">
              <a:rPr lang="en-US" smtClean="0"/>
              <a:t>133</a:t>
            </a:fld>
            <a:endParaRPr lang="en-US"/>
          </a:p>
        </p:txBody>
      </p:sp>
    </p:spTree>
    <p:extLst>
      <p:ext uri="{BB962C8B-B14F-4D97-AF65-F5344CB8AC3E}">
        <p14:creationId xmlns:p14="http://schemas.microsoft.com/office/powerpoint/2010/main" val="4121304584"/>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1C919F-C87A-1434-8C35-2130FF8E1F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DCA0E5-6ADC-B7F9-9158-1ADDDB74EF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0DD3C4-69F9-9E78-C1DF-C09EFABC43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570724-545E-6CA1-F8A0-E3C4A63204B2}"/>
              </a:ext>
            </a:extLst>
          </p:cNvPr>
          <p:cNvSpPr>
            <a:spLocks noGrp="1"/>
          </p:cNvSpPr>
          <p:nvPr>
            <p:ph type="sldNum" sz="quarter" idx="5"/>
          </p:nvPr>
        </p:nvSpPr>
        <p:spPr/>
        <p:txBody>
          <a:bodyPr/>
          <a:lstStyle/>
          <a:p>
            <a:fld id="{DB245632-D4FC-4E38-ADEE-4E3390753C23}" type="slidenum">
              <a:rPr lang="en-US" smtClean="0"/>
              <a:t>134</a:t>
            </a:fld>
            <a:endParaRPr lang="en-US"/>
          </a:p>
        </p:txBody>
      </p:sp>
    </p:spTree>
    <p:extLst>
      <p:ext uri="{BB962C8B-B14F-4D97-AF65-F5344CB8AC3E}">
        <p14:creationId xmlns:p14="http://schemas.microsoft.com/office/powerpoint/2010/main" val="16620531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075E3-8B2D-148B-BB00-9CDC4E7C46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525140-E6B9-C273-8B7B-DCC03AB7DB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3A433-24F3-DA25-6467-D6F444D0EF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CF068C-63B2-1364-F885-EEE548202ED0}"/>
              </a:ext>
            </a:extLst>
          </p:cNvPr>
          <p:cNvSpPr>
            <a:spLocks noGrp="1"/>
          </p:cNvSpPr>
          <p:nvPr>
            <p:ph type="sldNum" sz="quarter" idx="5"/>
          </p:nvPr>
        </p:nvSpPr>
        <p:spPr/>
        <p:txBody>
          <a:bodyPr/>
          <a:lstStyle/>
          <a:p>
            <a:fld id="{DB245632-D4FC-4E38-ADEE-4E3390753C23}" type="slidenum">
              <a:rPr lang="en-US" smtClean="0"/>
              <a:t>16</a:t>
            </a:fld>
            <a:endParaRPr lang="en-US"/>
          </a:p>
        </p:txBody>
      </p:sp>
    </p:spTree>
    <p:extLst>
      <p:ext uri="{BB962C8B-B14F-4D97-AF65-F5344CB8AC3E}">
        <p14:creationId xmlns:p14="http://schemas.microsoft.com/office/powerpoint/2010/main" val="2740728295"/>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BF086B-60A1-E078-832C-FFD7D5397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F42AB0-8F7A-41B5-A192-E95F6B60E9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959685-56B2-EE7D-C913-29E37957AD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02CF30-3FE2-0224-1AF3-C5D5BC000EF4}"/>
              </a:ext>
            </a:extLst>
          </p:cNvPr>
          <p:cNvSpPr>
            <a:spLocks noGrp="1"/>
          </p:cNvSpPr>
          <p:nvPr>
            <p:ph type="sldNum" sz="quarter" idx="5"/>
          </p:nvPr>
        </p:nvSpPr>
        <p:spPr/>
        <p:txBody>
          <a:bodyPr/>
          <a:lstStyle/>
          <a:p>
            <a:fld id="{DB245632-D4FC-4E38-ADEE-4E3390753C23}" type="slidenum">
              <a:rPr lang="en-US" smtClean="0"/>
              <a:t>135</a:t>
            </a:fld>
            <a:endParaRPr lang="en-US"/>
          </a:p>
        </p:txBody>
      </p:sp>
    </p:spTree>
    <p:extLst>
      <p:ext uri="{BB962C8B-B14F-4D97-AF65-F5344CB8AC3E}">
        <p14:creationId xmlns:p14="http://schemas.microsoft.com/office/powerpoint/2010/main" val="1702962402"/>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D6D6B-672F-3EC1-8F60-4545FC8303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3E82DD-A0E7-D852-3F62-864A42BA3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75EB72-94D1-0103-8752-0F7723C98DD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67DBA0-DF71-D200-E362-9B4FC8597F4E}"/>
              </a:ext>
            </a:extLst>
          </p:cNvPr>
          <p:cNvSpPr>
            <a:spLocks noGrp="1"/>
          </p:cNvSpPr>
          <p:nvPr>
            <p:ph type="sldNum" sz="quarter" idx="5"/>
          </p:nvPr>
        </p:nvSpPr>
        <p:spPr/>
        <p:txBody>
          <a:bodyPr/>
          <a:lstStyle/>
          <a:p>
            <a:fld id="{DB245632-D4FC-4E38-ADEE-4E3390753C23}" type="slidenum">
              <a:rPr lang="en-US" smtClean="0"/>
              <a:t>136</a:t>
            </a:fld>
            <a:endParaRPr lang="en-US"/>
          </a:p>
        </p:txBody>
      </p:sp>
    </p:spTree>
    <p:extLst>
      <p:ext uri="{BB962C8B-B14F-4D97-AF65-F5344CB8AC3E}">
        <p14:creationId xmlns:p14="http://schemas.microsoft.com/office/powerpoint/2010/main" val="339957273"/>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30640-1EE3-8569-C60B-A3114D08F1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C134E2-0D39-7586-1340-385A4036E7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80AE8C-3DDE-3F65-7B2D-429065CA776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70AB165-1B86-F210-CE7A-8E4B5E3EBAA3}"/>
              </a:ext>
            </a:extLst>
          </p:cNvPr>
          <p:cNvSpPr>
            <a:spLocks noGrp="1"/>
          </p:cNvSpPr>
          <p:nvPr>
            <p:ph type="sldNum" sz="quarter" idx="5"/>
          </p:nvPr>
        </p:nvSpPr>
        <p:spPr/>
        <p:txBody>
          <a:bodyPr/>
          <a:lstStyle/>
          <a:p>
            <a:fld id="{DB245632-D4FC-4E38-ADEE-4E3390753C23}" type="slidenum">
              <a:rPr lang="en-US" smtClean="0"/>
              <a:t>137</a:t>
            </a:fld>
            <a:endParaRPr lang="en-US"/>
          </a:p>
        </p:txBody>
      </p:sp>
    </p:spTree>
    <p:extLst>
      <p:ext uri="{BB962C8B-B14F-4D97-AF65-F5344CB8AC3E}">
        <p14:creationId xmlns:p14="http://schemas.microsoft.com/office/powerpoint/2010/main" val="3859997538"/>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2281E2-743B-96D8-F662-F6DBCA5084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DE260E-FAC0-6F8C-E499-FE69982464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A48E0F-ABB5-D7AA-3F95-FD3EB4A228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2E9156-E60B-D08F-ECF6-2FB623FB64FD}"/>
              </a:ext>
            </a:extLst>
          </p:cNvPr>
          <p:cNvSpPr>
            <a:spLocks noGrp="1"/>
          </p:cNvSpPr>
          <p:nvPr>
            <p:ph type="sldNum" sz="quarter" idx="5"/>
          </p:nvPr>
        </p:nvSpPr>
        <p:spPr/>
        <p:txBody>
          <a:bodyPr/>
          <a:lstStyle/>
          <a:p>
            <a:fld id="{DB245632-D4FC-4E38-ADEE-4E3390753C23}" type="slidenum">
              <a:rPr lang="en-US" smtClean="0"/>
              <a:t>138</a:t>
            </a:fld>
            <a:endParaRPr lang="en-US"/>
          </a:p>
        </p:txBody>
      </p:sp>
    </p:spTree>
    <p:extLst>
      <p:ext uri="{BB962C8B-B14F-4D97-AF65-F5344CB8AC3E}">
        <p14:creationId xmlns:p14="http://schemas.microsoft.com/office/powerpoint/2010/main" val="614112365"/>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C8F8E-D679-E46F-D823-E0DCC9AC14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626496-2B4F-2297-1064-C45229CF63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A2AE93-DC6B-4817-03D8-FDB673DB9E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636F61-79AB-9C6E-A3C3-85344688E0C9}"/>
              </a:ext>
            </a:extLst>
          </p:cNvPr>
          <p:cNvSpPr>
            <a:spLocks noGrp="1"/>
          </p:cNvSpPr>
          <p:nvPr>
            <p:ph type="sldNum" sz="quarter" idx="5"/>
          </p:nvPr>
        </p:nvSpPr>
        <p:spPr/>
        <p:txBody>
          <a:bodyPr/>
          <a:lstStyle/>
          <a:p>
            <a:fld id="{DB245632-D4FC-4E38-ADEE-4E3390753C23}" type="slidenum">
              <a:rPr lang="en-US" smtClean="0"/>
              <a:t>139</a:t>
            </a:fld>
            <a:endParaRPr lang="en-US"/>
          </a:p>
        </p:txBody>
      </p:sp>
    </p:spTree>
    <p:extLst>
      <p:ext uri="{BB962C8B-B14F-4D97-AF65-F5344CB8AC3E}">
        <p14:creationId xmlns:p14="http://schemas.microsoft.com/office/powerpoint/2010/main" val="240282234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4E8E7-C8C8-30D7-601C-743AAF7E3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C2E06-9B07-2380-D020-0ADCA3194C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C44342-B00E-D9E7-0CF3-E04B5131E34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DD51E3-A57E-D422-DEAF-E990B6DE2B4A}"/>
              </a:ext>
            </a:extLst>
          </p:cNvPr>
          <p:cNvSpPr>
            <a:spLocks noGrp="1"/>
          </p:cNvSpPr>
          <p:nvPr>
            <p:ph type="sldNum" sz="quarter" idx="5"/>
          </p:nvPr>
        </p:nvSpPr>
        <p:spPr/>
        <p:txBody>
          <a:bodyPr/>
          <a:lstStyle/>
          <a:p>
            <a:fld id="{DB245632-D4FC-4E38-ADEE-4E3390753C23}" type="slidenum">
              <a:rPr lang="en-US" smtClean="0"/>
              <a:t>140</a:t>
            </a:fld>
            <a:endParaRPr lang="en-US"/>
          </a:p>
        </p:txBody>
      </p:sp>
    </p:spTree>
    <p:extLst>
      <p:ext uri="{BB962C8B-B14F-4D97-AF65-F5344CB8AC3E}">
        <p14:creationId xmlns:p14="http://schemas.microsoft.com/office/powerpoint/2010/main" val="366264014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AB083-B7AC-485C-1E96-0E764F5060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C28F38-4A11-55A9-666A-A581B6AD4C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E6AB54-2111-72C6-B44D-5A7A097EA4F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7C2ECB-D26C-8322-4219-186140CDF5DE}"/>
              </a:ext>
            </a:extLst>
          </p:cNvPr>
          <p:cNvSpPr>
            <a:spLocks noGrp="1"/>
          </p:cNvSpPr>
          <p:nvPr>
            <p:ph type="sldNum" sz="quarter" idx="5"/>
          </p:nvPr>
        </p:nvSpPr>
        <p:spPr/>
        <p:txBody>
          <a:bodyPr/>
          <a:lstStyle/>
          <a:p>
            <a:fld id="{DB245632-D4FC-4E38-ADEE-4E3390753C23}" type="slidenum">
              <a:rPr lang="en-US" smtClean="0"/>
              <a:t>141</a:t>
            </a:fld>
            <a:endParaRPr lang="en-US"/>
          </a:p>
        </p:txBody>
      </p:sp>
    </p:spTree>
    <p:extLst>
      <p:ext uri="{BB962C8B-B14F-4D97-AF65-F5344CB8AC3E}">
        <p14:creationId xmlns:p14="http://schemas.microsoft.com/office/powerpoint/2010/main" val="1116595802"/>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36BC8-DE09-C710-6508-FCCAAD2C7C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E1AB3E-D964-D9C9-C1ED-41969457A9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9F5919-F647-0C33-8B0D-18D3E9D5BA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D47B2A-1A44-D11F-49D3-6EFC486D68F1}"/>
              </a:ext>
            </a:extLst>
          </p:cNvPr>
          <p:cNvSpPr>
            <a:spLocks noGrp="1"/>
          </p:cNvSpPr>
          <p:nvPr>
            <p:ph type="sldNum" sz="quarter" idx="5"/>
          </p:nvPr>
        </p:nvSpPr>
        <p:spPr/>
        <p:txBody>
          <a:bodyPr/>
          <a:lstStyle/>
          <a:p>
            <a:fld id="{DB245632-D4FC-4E38-ADEE-4E3390753C23}" type="slidenum">
              <a:rPr lang="en-US" smtClean="0"/>
              <a:t>142</a:t>
            </a:fld>
            <a:endParaRPr lang="en-US"/>
          </a:p>
        </p:txBody>
      </p:sp>
    </p:spTree>
    <p:extLst>
      <p:ext uri="{BB962C8B-B14F-4D97-AF65-F5344CB8AC3E}">
        <p14:creationId xmlns:p14="http://schemas.microsoft.com/office/powerpoint/2010/main" val="39116243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104C2-8AF6-8EBA-C274-C33D9A462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D956F0-B4EE-36F1-6440-34EF4D6711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A7AC7-5739-4848-3B26-A676F915FE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C6E0D7-8F91-11E0-9EF9-DD0418A4D1D3}"/>
              </a:ext>
            </a:extLst>
          </p:cNvPr>
          <p:cNvSpPr>
            <a:spLocks noGrp="1"/>
          </p:cNvSpPr>
          <p:nvPr>
            <p:ph type="sldNum" sz="quarter" idx="5"/>
          </p:nvPr>
        </p:nvSpPr>
        <p:spPr/>
        <p:txBody>
          <a:bodyPr/>
          <a:lstStyle/>
          <a:p>
            <a:fld id="{DB245632-D4FC-4E38-ADEE-4E3390753C23}" type="slidenum">
              <a:rPr lang="en-US" smtClean="0"/>
              <a:t>17</a:t>
            </a:fld>
            <a:endParaRPr lang="en-US"/>
          </a:p>
        </p:txBody>
      </p:sp>
    </p:spTree>
    <p:extLst>
      <p:ext uri="{BB962C8B-B14F-4D97-AF65-F5344CB8AC3E}">
        <p14:creationId xmlns:p14="http://schemas.microsoft.com/office/powerpoint/2010/main" val="3372519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517AE-8B76-5A9C-3A90-CCBF089782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80FDCE-2296-A2B7-72BC-5B2F92B73C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C36E88-E44F-7EB5-7207-BFB707A005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139E3F-6FB5-3491-5F70-EBF8DB35558C}"/>
              </a:ext>
            </a:extLst>
          </p:cNvPr>
          <p:cNvSpPr>
            <a:spLocks noGrp="1"/>
          </p:cNvSpPr>
          <p:nvPr>
            <p:ph type="sldNum" sz="quarter" idx="5"/>
          </p:nvPr>
        </p:nvSpPr>
        <p:spPr/>
        <p:txBody>
          <a:bodyPr/>
          <a:lstStyle/>
          <a:p>
            <a:fld id="{DB245632-D4FC-4E38-ADEE-4E3390753C23}" type="slidenum">
              <a:rPr lang="en-US" smtClean="0"/>
              <a:t>18</a:t>
            </a:fld>
            <a:endParaRPr lang="en-US"/>
          </a:p>
        </p:txBody>
      </p:sp>
    </p:spTree>
    <p:extLst>
      <p:ext uri="{BB962C8B-B14F-4D97-AF65-F5344CB8AC3E}">
        <p14:creationId xmlns:p14="http://schemas.microsoft.com/office/powerpoint/2010/main" val="35531073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E5056D-BC4F-F8F2-6E4B-E2F04B56AF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4841E9-BBAC-3E72-EA6A-6789418C77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5F6E67-8F96-5756-918B-B3995A90B1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3D9C0D-3D1D-BDD2-7D12-D4CE0B24C7C6}"/>
              </a:ext>
            </a:extLst>
          </p:cNvPr>
          <p:cNvSpPr>
            <a:spLocks noGrp="1"/>
          </p:cNvSpPr>
          <p:nvPr>
            <p:ph type="sldNum" sz="quarter" idx="5"/>
          </p:nvPr>
        </p:nvSpPr>
        <p:spPr/>
        <p:txBody>
          <a:bodyPr/>
          <a:lstStyle/>
          <a:p>
            <a:fld id="{DB245632-D4FC-4E38-ADEE-4E3390753C23}" type="slidenum">
              <a:rPr lang="en-US" smtClean="0"/>
              <a:t>19</a:t>
            </a:fld>
            <a:endParaRPr lang="en-US"/>
          </a:p>
        </p:txBody>
      </p:sp>
    </p:spTree>
    <p:extLst>
      <p:ext uri="{BB962C8B-B14F-4D97-AF65-F5344CB8AC3E}">
        <p14:creationId xmlns:p14="http://schemas.microsoft.com/office/powerpoint/2010/main" val="4256983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1AE4E-92F2-057F-779B-16851BEC9D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899315-5389-DF95-C1D2-E482E7C959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935631-558A-1EEF-BD74-559D063B9B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0A7516-797B-363D-0D5B-498A301943E9}"/>
              </a:ext>
            </a:extLst>
          </p:cNvPr>
          <p:cNvSpPr>
            <a:spLocks noGrp="1"/>
          </p:cNvSpPr>
          <p:nvPr>
            <p:ph type="sldNum" sz="quarter" idx="5"/>
          </p:nvPr>
        </p:nvSpPr>
        <p:spPr/>
        <p:txBody>
          <a:bodyPr/>
          <a:lstStyle/>
          <a:p>
            <a:fld id="{DB245632-D4FC-4E38-ADEE-4E3390753C23}" type="slidenum">
              <a:rPr lang="en-US" smtClean="0"/>
              <a:t>20</a:t>
            </a:fld>
            <a:endParaRPr lang="en-US"/>
          </a:p>
        </p:txBody>
      </p:sp>
    </p:spTree>
    <p:extLst>
      <p:ext uri="{BB962C8B-B14F-4D97-AF65-F5344CB8AC3E}">
        <p14:creationId xmlns:p14="http://schemas.microsoft.com/office/powerpoint/2010/main" val="5591756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732E4-2553-7791-BB63-83CD183155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96EE7-A98F-6EC7-5CFF-419FA5232E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9D0B73-FC58-8F7F-EAD2-00AE3246D3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8435D0-D045-DD70-C197-4F979DCAC29B}"/>
              </a:ext>
            </a:extLst>
          </p:cNvPr>
          <p:cNvSpPr>
            <a:spLocks noGrp="1"/>
          </p:cNvSpPr>
          <p:nvPr>
            <p:ph type="sldNum" sz="quarter" idx="5"/>
          </p:nvPr>
        </p:nvSpPr>
        <p:spPr/>
        <p:txBody>
          <a:bodyPr/>
          <a:lstStyle/>
          <a:p>
            <a:fld id="{DB245632-D4FC-4E38-ADEE-4E3390753C23}" type="slidenum">
              <a:rPr lang="en-US" smtClean="0"/>
              <a:t>21</a:t>
            </a:fld>
            <a:endParaRPr lang="en-US"/>
          </a:p>
        </p:txBody>
      </p:sp>
    </p:spTree>
    <p:extLst>
      <p:ext uri="{BB962C8B-B14F-4D97-AF65-F5344CB8AC3E}">
        <p14:creationId xmlns:p14="http://schemas.microsoft.com/office/powerpoint/2010/main" val="2493572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5AF27-24E5-6A93-E9CA-C41F2E992C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47CE91-D902-6FE0-5AEF-4187DA9515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85899F-ABAE-213D-D882-E54FF86BC9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2274DA-30AA-3CB9-143B-2B3FF12F0AFE}"/>
              </a:ext>
            </a:extLst>
          </p:cNvPr>
          <p:cNvSpPr>
            <a:spLocks noGrp="1"/>
          </p:cNvSpPr>
          <p:nvPr>
            <p:ph type="sldNum" sz="quarter" idx="5"/>
          </p:nvPr>
        </p:nvSpPr>
        <p:spPr/>
        <p:txBody>
          <a:bodyPr/>
          <a:lstStyle/>
          <a:p>
            <a:fld id="{DB245632-D4FC-4E38-ADEE-4E3390753C23}" type="slidenum">
              <a:rPr lang="en-US" smtClean="0"/>
              <a:t>22</a:t>
            </a:fld>
            <a:endParaRPr lang="en-US"/>
          </a:p>
        </p:txBody>
      </p:sp>
    </p:spTree>
    <p:extLst>
      <p:ext uri="{BB962C8B-B14F-4D97-AF65-F5344CB8AC3E}">
        <p14:creationId xmlns:p14="http://schemas.microsoft.com/office/powerpoint/2010/main" val="746313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A24FD-7FB2-1B9E-DFF5-04C957FA2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C41AA5-600A-410C-3B29-62AD9A8EF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4ECB4-DBE3-AB3F-1559-33C19C73E3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C7B206-E329-7052-CA89-1E1E21A2AA0E}"/>
              </a:ext>
            </a:extLst>
          </p:cNvPr>
          <p:cNvSpPr>
            <a:spLocks noGrp="1"/>
          </p:cNvSpPr>
          <p:nvPr>
            <p:ph type="sldNum" sz="quarter" idx="5"/>
          </p:nvPr>
        </p:nvSpPr>
        <p:spPr/>
        <p:txBody>
          <a:bodyPr/>
          <a:lstStyle/>
          <a:p>
            <a:fld id="{DB245632-D4FC-4E38-ADEE-4E3390753C23}" type="slidenum">
              <a:rPr lang="en-US" smtClean="0"/>
              <a:t>5</a:t>
            </a:fld>
            <a:endParaRPr lang="en-US"/>
          </a:p>
        </p:txBody>
      </p:sp>
    </p:spTree>
    <p:extLst>
      <p:ext uri="{BB962C8B-B14F-4D97-AF65-F5344CB8AC3E}">
        <p14:creationId xmlns:p14="http://schemas.microsoft.com/office/powerpoint/2010/main" val="1910070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D9D37-2B37-1EF8-6F22-EF789877B8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5D19D-C25B-16FF-0F3C-D296EC1FB7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81F850-7B80-8B6A-FFAA-DCBAF1F424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8DF1C5-B209-EFDD-2664-0E6D615E6A9D}"/>
              </a:ext>
            </a:extLst>
          </p:cNvPr>
          <p:cNvSpPr>
            <a:spLocks noGrp="1"/>
          </p:cNvSpPr>
          <p:nvPr>
            <p:ph type="sldNum" sz="quarter" idx="5"/>
          </p:nvPr>
        </p:nvSpPr>
        <p:spPr/>
        <p:txBody>
          <a:bodyPr/>
          <a:lstStyle/>
          <a:p>
            <a:fld id="{DB245632-D4FC-4E38-ADEE-4E3390753C23}" type="slidenum">
              <a:rPr lang="en-US" smtClean="0"/>
              <a:t>23</a:t>
            </a:fld>
            <a:endParaRPr lang="en-US"/>
          </a:p>
        </p:txBody>
      </p:sp>
    </p:spTree>
    <p:extLst>
      <p:ext uri="{BB962C8B-B14F-4D97-AF65-F5344CB8AC3E}">
        <p14:creationId xmlns:p14="http://schemas.microsoft.com/office/powerpoint/2010/main" val="50895671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F7842-60A8-BA83-BED1-1F22791FC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07819E-B2E4-BFBF-36E1-A162801448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CFA055-A823-8F21-EC23-02A617E018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AA4453-6156-0F44-79AC-67AE098F98CF}"/>
              </a:ext>
            </a:extLst>
          </p:cNvPr>
          <p:cNvSpPr>
            <a:spLocks noGrp="1"/>
          </p:cNvSpPr>
          <p:nvPr>
            <p:ph type="sldNum" sz="quarter" idx="5"/>
          </p:nvPr>
        </p:nvSpPr>
        <p:spPr/>
        <p:txBody>
          <a:bodyPr/>
          <a:lstStyle/>
          <a:p>
            <a:fld id="{DB245632-D4FC-4E38-ADEE-4E3390753C23}" type="slidenum">
              <a:rPr lang="en-US" smtClean="0"/>
              <a:t>24</a:t>
            </a:fld>
            <a:endParaRPr lang="en-US"/>
          </a:p>
        </p:txBody>
      </p:sp>
    </p:spTree>
    <p:extLst>
      <p:ext uri="{BB962C8B-B14F-4D97-AF65-F5344CB8AC3E}">
        <p14:creationId xmlns:p14="http://schemas.microsoft.com/office/powerpoint/2010/main" val="29978395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A2967-EE35-D327-7E51-6905125147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F9BB64-9F50-7895-06A2-B811B2FFF5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C315D3-2F75-1934-BE23-6E47AA7A96D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09C043-937C-FEFC-A826-6466BC71EE5B}"/>
              </a:ext>
            </a:extLst>
          </p:cNvPr>
          <p:cNvSpPr>
            <a:spLocks noGrp="1"/>
          </p:cNvSpPr>
          <p:nvPr>
            <p:ph type="sldNum" sz="quarter" idx="5"/>
          </p:nvPr>
        </p:nvSpPr>
        <p:spPr/>
        <p:txBody>
          <a:bodyPr/>
          <a:lstStyle/>
          <a:p>
            <a:fld id="{DB245632-D4FC-4E38-ADEE-4E3390753C23}" type="slidenum">
              <a:rPr lang="en-US" smtClean="0"/>
              <a:t>25</a:t>
            </a:fld>
            <a:endParaRPr lang="en-US"/>
          </a:p>
        </p:txBody>
      </p:sp>
    </p:spTree>
    <p:extLst>
      <p:ext uri="{BB962C8B-B14F-4D97-AF65-F5344CB8AC3E}">
        <p14:creationId xmlns:p14="http://schemas.microsoft.com/office/powerpoint/2010/main" val="34922984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92B9B-FAC5-1491-3F09-D9E1E8BAF0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78511B-5B90-28DD-96BB-A133FDBB74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6972F1-830C-7F19-3A5D-924C2BF437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91B654-5953-48D2-CADA-1DDD6AB4FD85}"/>
              </a:ext>
            </a:extLst>
          </p:cNvPr>
          <p:cNvSpPr>
            <a:spLocks noGrp="1"/>
          </p:cNvSpPr>
          <p:nvPr>
            <p:ph type="sldNum" sz="quarter" idx="5"/>
          </p:nvPr>
        </p:nvSpPr>
        <p:spPr/>
        <p:txBody>
          <a:bodyPr/>
          <a:lstStyle/>
          <a:p>
            <a:fld id="{DB245632-D4FC-4E38-ADEE-4E3390753C23}" type="slidenum">
              <a:rPr lang="en-US" smtClean="0"/>
              <a:t>26</a:t>
            </a:fld>
            <a:endParaRPr lang="en-US"/>
          </a:p>
        </p:txBody>
      </p:sp>
    </p:spTree>
    <p:extLst>
      <p:ext uri="{BB962C8B-B14F-4D97-AF65-F5344CB8AC3E}">
        <p14:creationId xmlns:p14="http://schemas.microsoft.com/office/powerpoint/2010/main" val="13822535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D6EE50-C40B-669C-350F-0D2BD76C43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98D010-B348-E25F-CB1C-E856113D3A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0464DE7-5DF0-4C9A-CD4D-29960B9077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DB8199-3855-856B-57C2-C25B3C8164FD}"/>
              </a:ext>
            </a:extLst>
          </p:cNvPr>
          <p:cNvSpPr>
            <a:spLocks noGrp="1"/>
          </p:cNvSpPr>
          <p:nvPr>
            <p:ph type="sldNum" sz="quarter" idx="5"/>
          </p:nvPr>
        </p:nvSpPr>
        <p:spPr/>
        <p:txBody>
          <a:bodyPr/>
          <a:lstStyle/>
          <a:p>
            <a:fld id="{DB245632-D4FC-4E38-ADEE-4E3390753C23}" type="slidenum">
              <a:rPr lang="en-US" smtClean="0"/>
              <a:t>27</a:t>
            </a:fld>
            <a:endParaRPr lang="en-US"/>
          </a:p>
        </p:txBody>
      </p:sp>
    </p:spTree>
    <p:extLst>
      <p:ext uri="{BB962C8B-B14F-4D97-AF65-F5344CB8AC3E}">
        <p14:creationId xmlns:p14="http://schemas.microsoft.com/office/powerpoint/2010/main" val="10993605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31D29-FB3E-93A0-5B26-D3AD9BE89B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1996DF-DAC1-85BB-BF2E-2BCF9769B8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CE90C-6EE1-5381-4AAB-6922612F32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264AB2-19A7-BB3C-EBA7-763477E6DBD8}"/>
              </a:ext>
            </a:extLst>
          </p:cNvPr>
          <p:cNvSpPr>
            <a:spLocks noGrp="1"/>
          </p:cNvSpPr>
          <p:nvPr>
            <p:ph type="sldNum" sz="quarter" idx="5"/>
          </p:nvPr>
        </p:nvSpPr>
        <p:spPr/>
        <p:txBody>
          <a:bodyPr/>
          <a:lstStyle/>
          <a:p>
            <a:fld id="{DB245632-D4FC-4E38-ADEE-4E3390753C23}" type="slidenum">
              <a:rPr lang="en-US" smtClean="0"/>
              <a:t>28</a:t>
            </a:fld>
            <a:endParaRPr lang="en-US"/>
          </a:p>
        </p:txBody>
      </p:sp>
    </p:spTree>
    <p:extLst>
      <p:ext uri="{BB962C8B-B14F-4D97-AF65-F5344CB8AC3E}">
        <p14:creationId xmlns:p14="http://schemas.microsoft.com/office/powerpoint/2010/main" val="23517145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DD86A-B5B4-A840-046F-B0B6493DA6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57CB97-7511-1490-2930-2E0D930C97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EEBA2-4CB2-02E4-A313-58896EF994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9900D1-F15A-5F11-D8FD-F7372FB1310C}"/>
              </a:ext>
            </a:extLst>
          </p:cNvPr>
          <p:cNvSpPr>
            <a:spLocks noGrp="1"/>
          </p:cNvSpPr>
          <p:nvPr>
            <p:ph type="sldNum" sz="quarter" idx="5"/>
          </p:nvPr>
        </p:nvSpPr>
        <p:spPr/>
        <p:txBody>
          <a:bodyPr/>
          <a:lstStyle/>
          <a:p>
            <a:fld id="{DB245632-D4FC-4E38-ADEE-4E3390753C23}" type="slidenum">
              <a:rPr lang="en-US" smtClean="0"/>
              <a:t>29</a:t>
            </a:fld>
            <a:endParaRPr lang="en-US"/>
          </a:p>
        </p:txBody>
      </p:sp>
    </p:spTree>
    <p:extLst>
      <p:ext uri="{BB962C8B-B14F-4D97-AF65-F5344CB8AC3E}">
        <p14:creationId xmlns:p14="http://schemas.microsoft.com/office/powerpoint/2010/main" val="38533922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E55DC-6EBF-3133-44E1-843702015B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4D1212-25C0-DB1F-4490-70BF0D7E91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D40D350-7D63-C3CF-4BED-0DA74A6D78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65DA35-B013-3F0B-9D6A-5A00C35CA98B}"/>
              </a:ext>
            </a:extLst>
          </p:cNvPr>
          <p:cNvSpPr>
            <a:spLocks noGrp="1"/>
          </p:cNvSpPr>
          <p:nvPr>
            <p:ph type="sldNum" sz="quarter" idx="5"/>
          </p:nvPr>
        </p:nvSpPr>
        <p:spPr/>
        <p:txBody>
          <a:bodyPr/>
          <a:lstStyle/>
          <a:p>
            <a:fld id="{DB245632-D4FC-4E38-ADEE-4E3390753C23}" type="slidenum">
              <a:rPr lang="en-US" smtClean="0"/>
              <a:t>30</a:t>
            </a:fld>
            <a:endParaRPr lang="en-US"/>
          </a:p>
        </p:txBody>
      </p:sp>
    </p:spTree>
    <p:extLst>
      <p:ext uri="{BB962C8B-B14F-4D97-AF65-F5344CB8AC3E}">
        <p14:creationId xmlns:p14="http://schemas.microsoft.com/office/powerpoint/2010/main" val="23786074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DC1D10-E111-680D-6382-6C5217310D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36084F-0264-F60D-97CC-D1D3666148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D40015-2BAB-5A7C-A5E5-1991713100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C066E8-660A-BF37-C43F-0E0CD6C9C4D8}"/>
              </a:ext>
            </a:extLst>
          </p:cNvPr>
          <p:cNvSpPr>
            <a:spLocks noGrp="1"/>
          </p:cNvSpPr>
          <p:nvPr>
            <p:ph type="sldNum" sz="quarter" idx="5"/>
          </p:nvPr>
        </p:nvSpPr>
        <p:spPr/>
        <p:txBody>
          <a:bodyPr/>
          <a:lstStyle/>
          <a:p>
            <a:fld id="{DB245632-D4FC-4E38-ADEE-4E3390753C23}" type="slidenum">
              <a:rPr lang="en-US" smtClean="0"/>
              <a:t>31</a:t>
            </a:fld>
            <a:endParaRPr lang="en-US"/>
          </a:p>
        </p:txBody>
      </p:sp>
    </p:spTree>
    <p:extLst>
      <p:ext uri="{BB962C8B-B14F-4D97-AF65-F5344CB8AC3E}">
        <p14:creationId xmlns:p14="http://schemas.microsoft.com/office/powerpoint/2010/main" val="41239981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003FE-5166-6A90-DB00-08076AE43C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60EEED-5356-E605-C9BE-5B11E6CC5C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FB65E1-82C8-4715-C2F1-297B209EDB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2158E3-3F7C-FC9E-2F6A-2840CB85C378}"/>
              </a:ext>
            </a:extLst>
          </p:cNvPr>
          <p:cNvSpPr>
            <a:spLocks noGrp="1"/>
          </p:cNvSpPr>
          <p:nvPr>
            <p:ph type="sldNum" sz="quarter" idx="5"/>
          </p:nvPr>
        </p:nvSpPr>
        <p:spPr/>
        <p:txBody>
          <a:bodyPr/>
          <a:lstStyle/>
          <a:p>
            <a:fld id="{DB245632-D4FC-4E38-ADEE-4E3390753C23}" type="slidenum">
              <a:rPr lang="en-US" smtClean="0"/>
              <a:t>32</a:t>
            </a:fld>
            <a:endParaRPr lang="en-US"/>
          </a:p>
        </p:txBody>
      </p:sp>
    </p:spTree>
    <p:extLst>
      <p:ext uri="{BB962C8B-B14F-4D97-AF65-F5344CB8AC3E}">
        <p14:creationId xmlns:p14="http://schemas.microsoft.com/office/powerpoint/2010/main" val="1467220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1510A-6609-D1E2-BA79-C6676BA04B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FB3ACC-2F95-19A7-39EE-CDDC9BCDB0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C932C7-9D4A-97F3-0A91-ACB32248B11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E65161-2EA3-F24A-B23F-DDF8DAAA1579}"/>
              </a:ext>
            </a:extLst>
          </p:cNvPr>
          <p:cNvSpPr>
            <a:spLocks noGrp="1"/>
          </p:cNvSpPr>
          <p:nvPr>
            <p:ph type="sldNum" sz="quarter" idx="5"/>
          </p:nvPr>
        </p:nvSpPr>
        <p:spPr/>
        <p:txBody>
          <a:bodyPr/>
          <a:lstStyle/>
          <a:p>
            <a:fld id="{DB245632-D4FC-4E38-ADEE-4E3390753C23}" type="slidenum">
              <a:rPr lang="en-US" smtClean="0"/>
              <a:t>6</a:t>
            </a:fld>
            <a:endParaRPr lang="en-US"/>
          </a:p>
        </p:txBody>
      </p:sp>
    </p:spTree>
    <p:extLst>
      <p:ext uri="{BB962C8B-B14F-4D97-AF65-F5344CB8AC3E}">
        <p14:creationId xmlns:p14="http://schemas.microsoft.com/office/powerpoint/2010/main" val="9801524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7AE47-3A9F-8B74-C073-8EDE63638D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21489E-4CC8-720A-2F63-150518C7B7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FCF377-27A9-E425-DA2E-9927C946CE2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F8EA1E-232A-12CE-4ABA-876F0F5BFE0A}"/>
              </a:ext>
            </a:extLst>
          </p:cNvPr>
          <p:cNvSpPr>
            <a:spLocks noGrp="1"/>
          </p:cNvSpPr>
          <p:nvPr>
            <p:ph type="sldNum" sz="quarter" idx="5"/>
          </p:nvPr>
        </p:nvSpPr>
        <p:spPr/>
        <p:txBody>
          <a:bodyPr/>
          <a:lstStyle/>
          <a:p>
            <a:fld id="{DB245632-D4FC-4E38-ADEE-4E3390753C23}" type="slidenum">
              <a:rPr lang="en-US" smtClean="0"/>
              <a:t>33</a:t>
            </a:fld>
            <a:endParaRPr lang="en-US"/>
          </a:p>
        </p:txBody>
      </p:sp>
    </p:spTree>
    <p:extLst>
      <p:ext uri="{BB962C8B-B14F-4D97-AF65-F5344CB8AC3E}">
        <p14:creationId xmlns:p14="http://schemas.microsoft.com/office/powerpoint/2010/main" val="212757480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5F75C-E133-316E-AF97-B5FF8E8A68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E2533F-C508-C195-7D39-B28C28CBAE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9A3449-BE8F-B55E-513E-E66B49199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82EF69-223C-4CEE-57B9-6A22E8217D83}"/>
              </a:ext>
            </a:extLst>
          </p:cNvPr>
          <p:cNvSpPr>
            <a:spLocks noGrp="1"/>
          </p:cNvSpPr>
          <p:nvPr>
            <p:ph type="sldNum" sz="quarter" idx="5"/>
          </p:nvPr>
        </p:nvSpPr>
        <p:spPr/>
        <p:txBody>
          <a:bodyPr/>
          <a:lstStyle/>
          <a:p>
            <a:fld id="{DB245632-D4FC-4E38-ADEE-4E3390753C23}" type="slidenum">
              <a:rPr lang="en-US" smtClean="0"/>
              <a:t>34</a:t>
            </a:fld>
            <a:endParaRPr lang="en-US"/>
          </a:p>
        </p:txBody>
      </p:sp>
    </p:spTree>
    <p:extLst>
      <p:ext uri="{BB962C8B-B14F-4D97-AF65-F5344CB8AC3E}">
        <p14:creationId xmlns:p14="http://schemas.microsoft.com/office/powerpoint/2010/main" val="34208959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FEC7A-4C2F-6FC5-6331-848CD2739F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86408F-4FD2-9CBB-8C08-190D542BA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B7F898-89DC-F2B8-5B71-062781F4A0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2B8BD9-AD9A-1AF1-B8A8-20B4AA9EAF01}"/>
              </a:ext>
            </a:extLst>
          </p:cNvPr>
          <p:cNvSpPr>
            <a:spLocks noGrp="1"/>
          </p:cNvSpPr>
          <p:nvPr>
            <p:ph type="sldNum" sz="quarter" idx="5"/>
          </p:nvPr>
        </p:nvSpPr>
        <p:spPr/>
        <p:txBody>
          <a:bodyPr/>
          <a:lstStyle/>
          <a:p>
            <a:fld id="{DB245632-D4FC-4E38-ADEE-4E3390753C23}" type="slidenum">
              <a:rPr lang="en-US" smtClean="0"/>
              <a:t>35</a:t>
            </a:fld>
            <a:endParaRPr lang="en-US"/>
          </a:p>
        </p:txBody>
      </p:sp>
    </p:spTree>
    <p:extLst>
      <p:ext uri="{BB962C8B-B14F-4D97-AF65-F5344CB8AC3E}">
        <p14:creationId xmlns:p14="http://schemas.microsoft.com/office/powerpoint/2010/main" val="8441184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40FF21-3B52-3F72-CB9B-64B645102D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5E9F94-2040-9EF8-EF45-F42B7E9805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FE2C71-FA76-20EC-762D-17C24B0497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551A73-3A62-971A-8FAF-221A5051A074}"/>
              </a:ext>
            </a:extLst>
          </p:cNvPr>
          <p:cNvSpPr>
            <a:spLocks noGrp="1"/>
          </p:cNvSpPr>
          <p:nvPr>
            <p:ph type="sldNum" sz="quarter" idx="5"/>
          </p:nvPr>
        </p:nvSpPr>
        <p:spPr/>
        <p:txBody>
          <a:bodyPr/>
          <a:lstStyle/>
          <a:p>
            <a:fld id="{DB245632-D4FC-4E38-ADEE-4E3390753C23}" type="slidenum">
              <a:rPr lang="en-US" smtClean="0"/>
              <a:t>36</a:t>
            </a:fld>
            <a:endParaRPr lang="en-US"/>
          </a:p>
        </p:txBody>
      </p:sp>
    </p:spTree>
    <p:extLst>
      <p:ext uri="{BB962C8B-B14F-4D97-AF65-F5344CB8AC3E}">
        <p14:creationId xmlns:p14="http://schemas.microsoft.com/office/powerpoint/2010/main" val="234476288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D0DCE-31AF-0024-FD2F-60E26FD949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D5D203-99A3-9656-8474-41BEF19708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43047-DB5E-1C7F-0899-196E24D06E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1056749-7B5B-C445-3BF3-E74D7C7A5F63}"/>
              </a:ext>
            </a:extLst>
          </p:cNvPr>
          <p:cNvSpPr>
            <a:spLocks noGrp="1"/>
          </p:cNvSpPr>
          <p:nvPr>
            <p:ph type="sldNum" sz="quarter" idx="5"/>
          </p:nvPr>
        </p:nvSpPr>
        <p:spPr/>
        <p:txBody>
          <a:bodyPr/>
          <a:lstStyle/>
          <a:p>
            <a:fld id="{DB245632-D4FC-4E38-ADEE-4E3390753C23}" type="slidenum">
              <a:rPr lang="en-US" smtClean="0"/>
              <a:t>37</a:t>
            </a:fld>
            <a:endParaRPr lang="en-US"/>
          </a:p>
        </p:txBody>
      </p:sp>
    </p:spTree>
    <p:extLst>
      <p:ext uri="{BB962C8B-B14F-4D97-AF65-F5344CB8AC3E}">
        <p14:creationId xmlns:p14="http://schemas.microsoft.com/office/powerpoint/2010/main" val="28880149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EB1A2-B691-546E-D03A-1F21F16530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F70204-39C1-4954-96B9-A60689D4E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9537AF-403E-D45E-1FD4-8EA0AB9BDB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E66A31-258D-7B39-51C8-FDBFFB706F32}"/>
              </a:ext>
            </a:extLst>
          </p:cNvPr>
          <p:cNvSpPr>
            <a:spLocks noGrp="1"/>
          </p:cNvSpPr>
          <p:nvPr>
            <p:ph type="sldNum" sz="quarter" idx="5"/>
          </p:nvPr>
        </p:nvSpPr>
        <p:spPr/>
        <p:txBody>
          <a:bodyPr/>
          <a:lstStyle/>
          <a:p>
            <a:fld id="{DB245632-D4FC-4E38-ADEE-4E3390753C23}" type="slidenum">
              <a:rPr lang="en-US" smtClean="0"/>
              <a:t>38</a:t>
            </a:fld>
            <a:endParaRPr lang="en-US"/>
          </a:p>
        </p:txBody>
      </p:sp>
    </p:spTree>
    <p:extLst>
      <p:ext uri="{BB962C8B-B14F-4D97-AF65-F5344CB8AC3E}">
        <p14:creationId xmlns:p14="http://schemas.microsoft.com/office/powerpoint/2010/main" val="7898148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4C556-9B6A-4D59-CC00-EACBE209E9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0B8CEE-6B90-F753-1497-8059A901B1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FC1A6F-6B38-3CB9-107A-3A0E8E51D6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DC423D-63CD-2B77-ECD4-844623773D79}"/>
              </a:ext>
            </a:extLst>
          </p:cNvPr>
          <p:cNvSpPr>
            <a:spLocks noGrp="1"/>
          </p:cNvSpPr>
          <p:nvPr>
            <p:ph type="sldNum" sz="quarter" idx="5"/>
          </p:nvPr>
        </p:nvSpPr>
        <p:spPr/>
        <p:txBody>
          <a:bodyPr/>
          <a:lstStyle/>
          <a:p>
            <a:fld id="{DB245632-D4FC-4E38-ADEE-4E3390753C23}" type="slidenum">
              <a:rPr lang="en-US" smtClean="0"/>
              <a:t>39</a:t>
            </a:fld>
            <a:endParaRPr lang="en-US"/>
          </a:p>
        </p:txBody>
      </p:sp>
    </p:spTree>
    <p:extLst>
      <p:ext uri="{BB962C8B-B14F-4D97-AF65-F5344CB8AC3E}">
        <p14:creationId xmlns:p14="http://schemas.microsoft.com/office/powerpoint/2010/main" val="118260689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0F197-4321-360C-43BA-D9FAEC7E93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F31C7C-0E73-6BED-E6CA-17BC804D6A5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FD3E85-190A-B9DA-4AA7-616AD819EC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989103-0A10-27EA-701C-2C520E797E4A}"/>
              </a:ext>
            </a:extLst>
          </p:cNvPr>
          <p:cNvSpPr>
            <a:spLocks noGrp="1"/>
          </p:cNvSpPr>
          <p:nvPr>
            <p:ph type="sldNum" sz="quarter" idx="5"/>
          </p:nvPr>
        </p:nvSpPr>
        <p:spPr/>
        <p:txBody>
          <a:bodyPr/>
          <a:lstStyle/>
          <a:p>
            <a:fld id="{DB245632-D4FC-4E38-ADEE-4E3390753C23}" type="slidenum">
              <a:rPr lang="en-US" smtClean="0"/>
              <a:t>40</a:t>
            </a:fld>
            <a:endParaRPr lang="en-US"/>
          </a:p>
        </p:txBody>
      </p:sp>
    </p:spTree>
    <p:extLst>
      <p:ext uri="{BB962C8B-B14F-4D97-AF65-F5344CB8AC3E}">
        <p14:creationId xmlns:p14="http://schemas.microsoft.com/office/powerpoint/2010/main" val="100408577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58120-B8B1-9A0F-0CC9-FDBFE5E3AF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6AF68F-13EE-C658-B389-E526E3660F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A6327-AB67-FB92-CC97-C7A72F77EE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6754D2-8E68-7EC0-8290-0AAACD5066B7}"/>
              </a:ext>
            </a:extLst>
          </p:cNvPr>
          <p:cNvSpPr>
            <a:spLocks noGrp="1"/>
          </p:cNvSpPr>
          <p:nvPr>
            <p:ph type="sldNum" sz="quarter" idx="5"/>
          </p:nvPr>
        </p:nvSpPr>
        <p:spPr/>
        <p:txBody>
          <a:bodyPr/>
          <a:lstStyle/>
          <a:p>
            <a:fld id="{DB245632-D4FC-4E38-ADEE-4E3390753C23}" type="slidenum">
              <a:rPr lang="en-US" smtClean="0"/>
              <a:t>43</a:t>
            </a:fld>
            <a:endParaRPr lang="en-US"/>
          </a:p>
        </p:txBody>
      </p:sp>
    </p:spTree>
    <p:extLst>
      <p:ext uri="{BB962C8B-B14F-4D97-AF65-F5344CB8AC3E}">
        <p14:creationId xmlns:p14="http://schemas.microsoft.com/office/powerpoint/2010/main" val="8656120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B4FC64-34DB-9E33-5193-DF5EC92E7C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307C27-C561-31FB-F678-6416F20F52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6253CF-618F-A40D-3C6F-AA8AE3F830E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31F5054-D850-E743-EE04-538658BDF254}"/>
              </a:ext>
            </a:extLst>
          </p:cNvPr>
          <p:cNvSpPr>
            <a:spLocks noGrp="1"/>
          </p:cNvSpPr>
          <p:nvPr>
            <p:ph type="sldNum" sz="quarter" idx="5"/>
          </p:nvPr>
        </p:nvSpPr>
        <p:spPr/>
        <p:txBody>
          <a:bodyPr/>
          <a:lstStyle/>
          <a:p>
            <a:fld id="{DB245632-D4FC-4E38-ADEE-4E3390753C23}" type="slidenum">
              <a:rPr lang="en-US" smtClean="0"/>
              <a:t>44</a:t>
            </a:fld>
            <a:endParaRPr lang="en-US"/>
          </a:p>
        </p:txBody>
      </p:sp>
    </p:spTree>
    <p:extLst>
      <p:ext uri="{BB962C8B-B14F-4D97-AF65-F5344CB8AC3E}">
        <p14:creationId xmlns:p14="http://schemas.microsoft.com/office/powerpoint/2010/main" val="36277115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0829C6-8853-F6A3-A239-EF201D4FE9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81B0FC-2B71-8AF2-9536-2A7F1F5F13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3CDF82-6BF1-AB30-6862-17EB09299A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9B1F8A-D0D2-6AC5-358C-8B816A10279F}"/>
              </a:ext>
            </a:extLst>
          </p:cNvPr>
          <p:cNvSpPr>
            <a:spLocks noGrp="1"/>
          </p:cNvSpPr>
          <p:nvPr>
            <p:ph type="sldNum" sz="quarter" idx="5"/>
          </p:nvPr>
        </p:nvSpPr>
        <p:spPr/>
        <p:txBody>
          <a:bodyPr/>
          <a:lstStyle/>
          <a:p>
            <a:fld id="{DB245632-D4FC-4E38-ADEE-4E3390753C23}" type="slidenum">
              <a:rPr lang="en-US" smtClean="0"/>
              <a:t>7</a:t>
            </a:fld>
            <a:endParaRPr lang="en-US"/>
          </a:p>
        </p:txBody>
      </p:sp>
    </p:spTree>
    <p:extLst>
      <p:ext uri="{BB962C8B-B14F-4D97-AF65-F5344CB8AC3E}">
        <p14:creationId xmlns:p14="http://schemas.microsoft.com/office/powerpoint/2010/main" val="5268516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7649C-FC04-7E19-3B82-67953EB9ED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A99A51-E5AE-7F80-0627-9AEF4A762E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DA507-B37F-2F83-733C-901241A188C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3E58880-F246-DA97-0931-01752E0082F8}"/>
              </a:ext>
            </a:extLst>
          </p:cNvPr>
          <p:cNvSpPr>
            <a:spLocks noGrp="1"/>
          </p:cNvSpPr>
          <p:nvPr>
            <p:ph type="sldNum" sz="quarter" idx="5"/>
          </p:nvPr>
        </p:nvSpPr>
        <p:spPr/>
        <p:txBody>
          <a:bodyPr/>
          <a:lstStyle/>
          <a:p>
            <a:fld id="{DB245632-D4FC-4E38-ADEE-4E3390753C23}" type="slidenum">
              <a:rPr lang="en-US" smtClean="0"/>
              <a:t>45</a:t>
            </a:fld>
            <a:endParaRPr lang="en-US"/>
          </a:p>
        </p:txBody>
      </p:sp>
    </p:spTree>
    <p:extLst>
      <p:ext uri="{BB962C8B-B14F-4D97-AF65-F5344CB8AC3E}">
        <p14:creationId xmlns:p14="http://schemas.microsoft.com/office/powerpoint/2010/main" val="11879211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0B931-49D9-E984-3258-6B2B66CC84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04A941-3E5B-671C-F4CE-724D794E43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C307D8-CC73-5840-AD8D-EAF2909EAB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6957BB-FA25-4C51-B6EC-FF98B099DD1E}"/>
              </a:ext>
            </a:extLst>
          </p:cNvPr>
          <p:cNvSpPr>
            <a:spLocks noGrp="1"/>
          </p:cNvSpPr>
          <p:nvPr>
            <p:ph type="sldNum" sz="quarter" idx="5"/>
          </p:nvPr>
        </p:nvSpPr>
        <p:spPr/>
        <p:txBody>
          <a:bodyPr/>
          <a:lstStyle/>
          <a:p>
            <a:fld id="{DB245632-D4FC-4E38-ADEE-4E3390753C23}" type="slidenum">
              <a:rPr lang="en-US" smtClean="0"/>
              <a:t>46</a:t>
            </a:fld>
            <a:endParaRPr lang="en-US"/>
          </a:p>
        </p:txBody>
      </p:sp>
    </p:spTree>
    <p:extLst>
      <p:ext uri="{BB962C8B-B14F-4D97-AF65-F5344CB8AC3E}">
        <p14:creationId xmlns:p14="http://schemas.microsoft.com/office/powerpoint/2010/main" val="123303752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FAB74-C095-72D7-5D03-99EA30647B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1DB2BD-D0F7-FDAA-C9AB-70C9382F68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45F130-C7B1-E3F0-CBCE-E8028B384B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98967A-6F06-0526-961E-2C4A9FABE546}"/>
              </a:ext>
            </a:extLst>
          </p:cNvPr>
          <p:cNvSpPr>
            <a:spLocks noGrp="1"/>
          </p:cNvSpPr>
          <p:nvPr>
            <p:ph type="sldNum" sz="quarter" idx="5"/>
          </p:nvPr>
        </p:nvSpPr>
        <p:spPr/>
        <p:txBody>
          <a:bodyPr/>
          <a:lstStyle/>
          <a:p>
            <a:fld id="{DB245632-D4FC-4E38-ADEE-4E3390753C23}" type="slidenum">
              <a:rPr lang="en-US" smtClean="0"/>
              <a:t>47</a:t>
            </a:fld>
            <a:endParaRPr lang="en-US"/>
          </a:p>
        </p:txBody>
      </p:sp>
    </p:spTree>
    <p:extLst>
      <p:ext uri="{BB962C8B-B14F-4D97-AF65-F5344CB8AC3E}">
        <p14:creationId xmlns:p14="http://schemas.microsoft.com/office/powerpoint/2010/main" val="393235342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C9378-240C-0409-8CB6-E3B163A245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EDAC0-33C6-2A9C-044F-85DD386679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27D92F-EA62-F30C-22B4-7F618538C2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BECC3C-333F-FC12-B6B1-4BA8CC901861}"/>
              </a:ext>
            </a:extLst>
          </p:cNvPr>
          <p:cNvSpPr>
            <a:spLocks noGrp="1"/>
          </p:cNvSpPr>
          <p:nvPr>
            <p:ph type="sldNum" sz="quarter" idx="5"/>
          </p:nvPr>
        </p:nvSpPr>
        <p:spPr/>
        <p:txBody>
          <a:bodyPr/>
          <a:lstStyle/>
          <a:p>
            <a:fld id="{DB245632-D4FC-4E38-ADEE-4E3390753C23}" type="slidenum">
              <a:rPr lang="en-US" smtClean="0"/>
              <a:t>48</a:t>
            </a:fld>
            <a:endParaRPr lang="en-US"/>
          </a:p>
        </p:txBody>
      </p:sp>
    </p:spTree>
    <p:extLst>
      <p:ext uri="{BB962C8B-B14F-4D97-AF65-F5344CB8AC3E}">
        <p14:creationId xmlns:p14="http://schemas.microsoft.com/office/powerpoint/2010/main" val="8428398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E5E40-C028-A203-D40F-CD7C0A87F4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400BAD-A35D-246F-7F4F-AC8E516B70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A34D2-BCB6-4A65-0498-4C7385A08D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862757-BAE2-50A5-5B6F-C18893C828AF}"/>
              </a:ext>
            </a:extLst>
          </p:cNvPr>
          <p:cNvSpPr>
            <a:spLocks noGrp="1"/>
          </p:cNvSpPr>
          <p:nvPr>
            <p:ph type="sldNum" sz="quarter" idx="5"/>
          </p:nvPr>
        </p:nvSpPr>
        <p:spPr/>
        <p:txBody>
          <a:bodyPr/>
          <a:lstStyle/>
          <a:p>
            <a:fld id="{DB245632-D4FC-4E38-ADEE-4E3390753C23}" type="slidenum">
              <a:rPr lang="en-US" smtClean="0"/>
              <a:t>49</a:t>
            </a:fld>
            <a:endParaRPr lang="en-US"/>
          </a:p>
        </p:txBody>
      </p:sp>
    </p:spTree>
    <p:extLst>
      <p:ext uri="{BB962C8B-B14F-4D97-AF65-F5344CB8AC3E}">
        <p14:creationId xmlns:p14="http://schemas.microsoft.com/office/powerpoint/2010/main" val="336788521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2D6CD-9D79-AA58-D0B8-4BCF5F5978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DD895-7429-DFFA-970D-276242A031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825AD8-EF95-0A21-27A1-45165C05E5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2F626AB-C547-493B-901C-50D113C03B22}"/>
              </a:ext>
            </a:extLst>
          </p:cNvPr>
          <p:cNvSpPr>
            <a:spLocks noGrp="1"/>
          </p:cNvSpPr>
          <p:nvPr>
            <p:ph type="sldNum" sz="quarter" idx="5"/>
          </p:nvPr>
        </p:nvSpPr>
        <p:spPr/>
        <p:txBody>
          <a:bodyPr/>
          <a:lstStyle/>
          <a:p>
            <a:fld id="{DB245632-D4FC-4E38-ADEE-4E3390753C23}" type="slidenum">
              <a:rPr lang="en-US" smtClean="0"/>
              <a:t>50</a:t>
            </a:fld>
            <a:endParaRPr lang="en-US"/>
          </a:p>
        </p:txBody>
      </p:sp>
    </p:spTree>
    <p:extLst>
      <p:ext uri="{BB962C8B-B14F-4D97-AF65-F5344CB8AC3E}">
        <p14:creationId xmlns:p14="http://schemas.microsoft.com/office/powerpoint/2010/main" val="387753000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03C37-A22E-A928-4A02-58A3F5487D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75F036-13F9-8666-91A9-AB230BB954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A9F087-4826-165B-4BE9-D412571F76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492CFB-2870-59EA-0C95-59C6B3B469C9}"/>
              </a:ext>
            </a:extLst>
          </p:cNvPr>
          <p:cNvSpPr>
            <a:spLocks noGrp="1"/>
          </p:cNvSpPr>
          <p:nvPr>
            <p:ph type="sldNum" sz="quarter" idx="5"/>
          </p:nvPr>
        </p:nvSpPr>
        <p:spPr/>
        <p:txBody>
          <a:bodyPr/>
          <a:lstStyle/>
          <a:p>
            <a:fld id="{DB245632-D4FC-4E38-ADEE-4E3390753C23}" type="slidenum">
              <a:rPr lang="en-US" smtClean="0"/>
              <a:t>51</a:t>
            </a:fld>
            <a:endParaRPr lang="en-US"/>
          </a:p>
        </p:txBody>
      </p:sp>
    </p:spTree>
    <p:extLst>
      <p:ext uri="{BB962C8B-B14F-4D97-AF65-F5344CB8AC3E}">
        <p14:creationId xmlns:p14="http://schemas.microsoft.com/office/powerpoint/2010/main" val="238168727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8E210-AE32-BDAB-1549-A2991ED6B6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5AC413-CD3B-3AE6-2FB5-F5F0036DAE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1BEFE5-BCDD-624B-26ED-294B4A0BEF6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808764-4280-93EC-71C1-F6013093D6DC}"/>
              </a:ext>
            </a:extLst>
          </p:cNvPr>
          <p:cNvSpPr>
            <a:spLocks noGrp="1"/>
          </p:cNvSpPr>
          <p:nvPr>
            <p:ph type="sldNum" sz="quarter" idx="5"/>
          </p:nvPr>
        </p:nvSpPr>
        <p:spPr/>
        <p:txBody>
          <a:bodyPr/>
          <a:lstStyle/>
          <a:p>
            <a:fld id="{DB245632-D4FC-4E38-ADEE-4E3390753C23}" type="slidenum">
              <a:rPr lang="en-US" smtClean="0"/>
              <a:t>52</a:t>
            </a:fld>
            <a:endParaRPr lang="en-US"/>
          </a:p>
        </p:txBody>
      </p:sp>
    </p:spTree>
    <p:extLst>
      <p:ext uri="{BB962C8B-B14F-4D97-AF65-F5344CB8AC3E}">
        <p14:creationId xmlns:p14="http://schemas.microsoft.com/office/powerpoint/2010/main" val="330262737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6C2AA-3C69-8C41-1725-A0B8A0CF45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364523-96CA-0B74-9A2F-D8A1972075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C39564-494D-DAA5-89AB-477A190B6B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6D3B56-6E88-F974-FA67-C128E5CC23F8}"/>
              </a:ext>
            </a:extLst>
          </p:cNvPr>
          <p:cNvSpPr>
            <a:spLocks noGrp="1"/>
          </p:cNvSpPr>
          <p:nvPr>
            <p:ph type="sldNum" sz="quarter" idx="5"/>
          </p:nvPr>
        </p:nvSpPr>
        <p:spPr/>
        <p:txBody>
          <a:bodyPr/>
          <a:lstStyle/>
          <a:p>
            <a:fld id="{DB245632-D4FC-4E38-ADEE-4E3390753C23}" type="slidenum">
              <a:rPr lang="en-US" smtClean="0"/>
              <a:t>53</a:t>
            </a:fld>
            <a:endParaRPr lang="en-US"/>
          </a:p>
        </p:txBody>
      </p:sp>
    </p:spTree>
    <p:extLst>
      <p:ext uri="{BB962C8B-B14F-4D97-AF65-F5344CB8AC3E}">
        <p14:creationId xmlns:p14="http://schemas.microsoft.com/office/powerpoint/2010/main" val="1437117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9EACA-2D4E-4115-6FC2-7D7D561FA0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23B4FE-6C29-6673-4151-735F13A620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D4D890-29E3-24E8-41A8-EB98E5AC60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4CFD2A-7F85-74DE-4FAF-A5FF06A97E24}"/>
              </a:ext>
            </a:extLst>
          </p:cNvPr>
          <p:cNvSpPr>
            <a:spLocks noGrp="1"/>
          </p:cNvSpPr>
          <p:nvPr>
            <p:ph type="sldNum" sz="quarter" idx="5"/>
          </p:nvPr>
        </p:nvSpPr>
        <p:spPr/>
        <p:txBody>
          <a:bodyPr/>
          <a:lstStyle/>
          <a:p>
            <a:fld id="{DB245632-D4FC-4E38-ADEE-4E3390753C23}" type="slidenum">
              <a:rPr lang="en-US" smtClean="0"/>
              <a:t>54</a:t>
            </a:fld>
            <a:endParaRPr lang="en-US"/>
          </a:p>
        </p:txBody>
      </p:sp>
    </p:spTree>
    <p:extLst>
      <p:ext uri="{BB962C8B-B14F-4D97-AF65-F5344CB8AC3E}">
        <p14:creationId xmlns:p14="http://schemas.microsoft.com/office/powerpoint/2010/main" val="6188098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D6F78-3E74-7DA9-11FA-2B2B7BDFF1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7F97B3-6060-8C79-9412-4A396BDB88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E64114-CCC2-E8DB-FE8C-848AD93E104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7BCF45-7F8B-3295-8A42-830E08AE56A9}"/>
              </a:ext>
            </a:extLst>
          </p:cNvPr>
          <p:cNvSpPr>
            <a:spLocks noGrp="1"/>
          </p:cNvSpPr>
          <p:nvPr>
            <p:ph type="sldNum" sz="quarter" idx="5"/>
          </p:nvPr>
        </p:nvSpPr>
        <p:spPr/>
        <p:txBody>
          <a:bodyPr/>
          <a:lstStyle/>
          <a:p>
            <a:fld id="{DB245632-D4FC-4E38-ADEE-4E3390753C23}" type="slidenum">
              <a:rPr lang="en-US" smtClean="0"/>
              <a:t>8</a:t>
            </a:fld>
            <a:endParaRPr lang="en-US"/>
          </a:p>
        </p:txBody>
      </p:sp>
    </p:spTree>
    <p:extLst>
      <p:ext uri="{BB962C8B-B14F-4D97-AF65-F5344CB8AC3E}">
        <p14:creationId xmlns:p14="http://schemas.microsoft.com/office/powerpoint/2010/main" val="365120120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8F2D2-30B8-E792-73A1-940BD8E23A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0C13C9-A649-E5A4-46EE-168DAD3D3B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471D8F-B35A-3478-67BF-B80A0043FA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7AA3A9-9EEE-5718-9F00-67063B0768CE}"/>
              </a:ext>
            </a:extLst>
          </p:cNvPr>
          <p:cNvSpPr>
            <a:spLocks noGrp="1"/>
          </p:cNvSpPr>
          <p:nvPr>
            <p:ph type="sldNum" sz="quarter" idx="5"/>
          </p:nvPr>
        </p:nvSpPr>
        <p:spPr/>
        <p:txBody>
          <a:bodyPr/>
          <a:lstStyle/>
          <a:p>
            <a:fld id="{DB245632-D4FC-4E38-ADEE-4E3390753C23}" type="slidenum">
              <a:rPr lang="en-US" smtClean="0"/>
              <a:t>55</a:t>
            </a:fld>
            <a:endParaRPr lang="en-US"/>
          </a:p>
        </p:txBody>
      </p:sp>
    </p:spTree>
    <p:extLst>
      <p:ext uri="{BB962C8B-B14F-4D97-AF65-F5344CB8AC3E}">
        <p14:creationId xmlns:p14="http://schemas.microsoft.com/office/powerpoint/2010/main" val="142010531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C144E-00EB-52B0-DAFE-2972F98483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08113F-B0F8-305A-B89F-FFBBC759A6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696F55-6102-B2F2-EA7A-C8DD9174E9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D58330-16B1-1177-570D-BFE5B30FBB37}"/>
              </a:ext>
            </a:extLst>
          </p:cNvPr>
          <p:cNvSpPr>
            <a:spLocks noGrp="1"/>
          </p:cNvSpPr>
          <p:nvPr>
            <p:ph type="sldNum" sz="quarter" idx="5"/>
          </p:nvPr>
        </p:nvSpPr>
        <p:spPr/>
        <p:txBody>
          <a:bodyPr/>
          <a:lstStyle/>
          <a:p>
            <a:fld id="{DB245632-D4FC-4E38-ADEE-4E3390753C23}" type="slidenum">
              <a:rPr lang="en-US" smtClean="0"/>
              <a:t>56</a:t>
            </a:fld>
            <a:endParaRPr lang="en-US"/>
          </a:p>
        </p:txBody>
      </p:sp>
    </p:spTree>
    <p:extLst>
      <p:ext uri="{BB962C8B-B14F-4D97-AF65-F5344CB8AC3E}">
        <p14:creationId xmlns:p14="http://schemas.microsoft.com/office/powerpoint/2010/main" val="170633979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E54E7-5389-FF43-0212-702B2DD594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A888A6-346D-0B6E-9CB0-A6D107F294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62C098-527A-937B-3079-10791A3F99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B053EA-CF9A-0E08-0AA3-923669667F60}"/>
              </a:ext>
            </a:extLst>
          </p:cNvPr>
          <p:cNvSpPr>
            <a:spLocks noGrp="1"/>
          </p:cNvSpPr>
          <p:nvPr>
            <p:ph type="sldNum" sz="quarter" idx="5"/>
          </p:nvPr>
        </p:nvSpPr>
        <p:spPr/>
        <p:txBody>
          <a:bodyPr/>
          <a:lstStyle/>
          <a:p>
            <a:fld id="{DB245632-D4FC-4E38-ADEE-4E3390753C23}" type="slidenum">
              <a:rPr lang="en-US" smtClean="0"/>
              <a:t>57</a:t>
            </a:fld>
            <a:endParaRPr lang="en-US"/>
          </a:p>
        </p:txBody>
      </p:sp>
    </p:spTree>
    <p:extLst>
      <p:ext uri="{BB962C8B-B14F-4D97-AF65-F5344CB8AC3E}">
        <p14:creationId xmlns:p14="http://schemas.microsoft.com/office/powerpoint/2010/main" val="111826225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CD0D2-4F8F-A149-1D28-D1EC4AEF80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983A27-097B-EEE7-E3D2-0664D05623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E29638-DAB4-3A86-A403-B406A223B2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9B03DD-2958-A385-75C5-3E05D2716442}"/>
              </a:ext>
            </a:extLst>
          </p:cNvPr>
          <p:cNvSpPr>
            <a:spLocks noGrp="1"/>
          </p:cNvSpPr>
          <p:nvPr>
            <p:ph type="sldNum" sz="quarter" idx="5"/>
          </p:nvPr>
        </p:nvSpPr>
        <p:spPr/>
        <p:txBody>
          <a:bodyPr/>
          <a:lstStyle/>
          <a:p>
            <a:fld id="{DB245632-D4FC-4E38-ADEE-4E3390753C23}" type="slidenum">
              <a:rPr lang="en-US" smtClean="0"/>
              <a:t>58</a:t>
            </a:fld>
            <a:endParaRPr lang="en-US"/>
          </a:p>
        </p:txBody>
      </p:sp>
    </p:spTree>
    <p:extLst>
      <p:ext uri="{BB962C8B-B14F-4D97-AF65-F5344CB8AC3E}">
        <p14:creationId xmlns:p14="http://schemas.microsoft.com/office/powerpoint/2010/main" val="269118341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11EF2-9D95-3806-9531-1226E1942D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23387D-507C-7D0C-B6A4-9B5E24D954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9DCFB5-47EF-870B-F35D-ED1608D67F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0A33220-3336-3AB3-6195-3220F3EE33B3}"/>
              </a:ext>
            </a:extLst>
          </p:cNvPr>
          <p:cNvSpPr>
            <a:spLocks noGrp="1"/>
          </p:cNvSpPr>
          <p:nvPr>
            <p:ph type="sldNum" sz="quarter" idx="5"/>
          </p:nvPr>
        </p:nvSpPr>
        <p:spPr/>
        <p:txBody>
          <a:bodyPr/>
          <a:lstStyle/>
          <a:p>
            <a:fld id="{DB245632-D4FC-4E38-ADEE-4E3390753C23}" type="slidenum">
              <a:rPr lang="en-US" smtClean="0"/>
              <a:t>59</a:t>
            </a:fld>
            <a:endParaRPr lang="en-US"/>
          </a:p>
        </p:txBody>
      </p:sp>
    </p:spTree>
    <p:extLst>
      <p:ext uri="{BB962C8B-B14F-4D97-AF65-F5344CB8AC3E}">
        <p14:creationId xmlns:p14="http://schemas.microsoft.com/office/powerpoint/2010/main" val="10112620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3538C-032C-EA55-0AF8-AC804E6505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F08E1-C76A-91CB-CD5A-A232C8934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16210B-E6E1-28B2-AA40-00A05FAAF8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746878-ECFA-78FC-7FC5-5FC8AE56DC54}"/>
              </a:ext>
            </a:extLst>
          </p:cNvPr>
          <p:cNvSpPr>
            <a:spLocks noGrp="1"/>
          </p:cNvSpPr>
          <p:nvPr>
            <p:ph type="sldNum" sz="quarter" idx="5"/>
          </p:nvPr>
        </p:nvSpPr>
        <p:spPr/>
        <p:txBody>
          <a:bodyPr/>
          <a:lstStyle/>
          <a:p>
            <a:fld id="{DB245632-D4FC-4E38-ADEE-4E3390753C23}" type="slidenum">
              <a:rPr lang="en-US" smtClean="0"/>
              <a:t>60</a:t>
            </a:fld>
            <a:endParaRPr lang="en-US"/>
          </a:p>
        </p:txBody>
      </p:sp>
    </p:spTree>
    <p:extLst>
      <p:ext uri="{BB962C8B-B14F-4D97-AF65-F5344CB8AC3E}">
        <p14:creationId xmlns:p14="http://schemas.microsoft.com/office/powerpoint/2010/main" val="3927005095"/>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DC8B1-EF4D-5FDD-D319-89EE582E84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4B0EF5-5BE7-47DB-6159-A2A34F6CC9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1623CE-3250-64BC-A107-B441E11A44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B84F5D8-D168-7AAC-5C65-A221F32516DD}"/>
              </a:ext>
            </a:extLst>
          </p:cNvPr>
          <p:cNvSpPr>
            <a:spLocks noGrp="1"/>
          </p:cNvSpPr>
          <p:nvPr>
            <p:ph type="sldNum" sz="quarter" idx="5"/>
          </p:nvPr>
        </p:nvSpPr>
        <p:spPr/>
        <p:txBody>
          <a:bodyPr/>
          <a:lstStyle/>
          <a:p>
            <a:fld id="{DB245632-D4FC-4E38-ADEE-4E3390753C23}" type="slidenum">
              <a:rPr lang="en-US" smtClean="0"/>
              <a:t>61</a:t>
            </a:fld>
            <a:endParaRPr lang="en-US"/>
          </a:p>
        </p:txBody>
      </p:sp>
    </p:spTree>
    <p:extLst>
      <p:ext uri="{BB962C8B-B14F-4D97-AF65-F5344CB8AC3E}">
        <p14:creationId xmlns:p14="http://schemas.microsoft.com/office/powerpoint/2010/main" val="57462234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9AF06F-3A33-153F-590F-72C3814CF3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EE0601-7C49-3D4C-D49A-4C1E976B88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C93761-47FC-AD71-E127-A360703C1D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06BE5C-B2EF-AF34-FC5A-B3303152622B}"/>
              </a:ext>
            </a:extLst>
          </p:cNvPr>
          <p:cNvSpPr>
            <a:spLocks noGrp="1"/>
          </p:cNvSpPr>
          <p:nvPr>
            <p:ph type="sldNum" sz="quarter" idx="5"/>
          </p:nvPr>
        </p:nvSpPr>
        <p:spPr/>
        <p:txBody>
          <a:bodyPr/>
          <a:lstStyle/>
          <a:p>
            <a:fld id="{DB245632-D4FC-4E38-ADEE-4E3390753C23}" type="slidenum">
              <a:rPr lang="en-US" smtClean="0"/>
              <a:t>62</a:t>
            </a:fld>
            <a:endParaRPr lang="en-US"/>
          </a:p>
        </p:txBody>
      </p:sp>
    </p:spTree>
    <p:extLst>
      <p:ext uri="{BB962C8B-B14F-4D97-AF65-F5344CB8AC3E}">
        <p14:creationId xmlns:p14="http://schemas.microsoft.com/office/powerpoint/2010/main" val="243075373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B0D7B-55E1-2AF9-31FD-7E2D50693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E7A9AA-496B-94A6-DDC2-6EEA85FB1A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02B659-E4AC-9775-D70B-0FCC8F9CD6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63E883-18EA-F708-5900-14875391F94E}"/>
              </a:ext>
            </a:extLst>
          </p:cNvPr>
          <p:cNvSpPr>
            <a:spLocks noGrp="1"/>
          </p:cNvSpPr>
          <p:nvPr>
            <p:ph type="sldNum" sz="quarter" idx="5"/>
          </p:nvPr>
        </p:nvSpPr>
        <p:spPr/>
        <p:txBody>
          <a:bodyPr/>
          <a:lstStyle/>
          <a:p>
            <a:fld id="{DB245632-D4FC-4E38-ADEE-4E3390753C23}" type="slidenum">
              <a:rPr lang="en-US" smtClean="0"/>
              <a:t>63</a:t>
            </a:fld>
            <a:endParaRPr lang="en-US"/>
          </a:p>
        </p:txBody>
      </p:sp>
    </p:spTree>
    <p:extLst>
      <p:ext uri="{BB962C8B-B14F-4D97-AF65-F5344CB8AC3E}">
        <p14:creationId xmlns:p14="http://schemas.microsoft.com/office/powerpoint/2010/main" val="121815603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52A1D-D886-D723-64A6-C4FCA47622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9AF6C1-FD2C-F96E-8706-090945B214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2D7404-71FC-3353-912C-FB0DBB73C1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5B29F7D-0F72-0A6A-FED4-92A6BB6E569B}"/>
              </a:ext>
            </a:extLst>
          </p:cNvPr>
          <p:cNvSpPr>
            <a:spLocks noGrp="1"/>
          </p:cNvSpPr>
          <p:nvPr>
            <p:ph type="sldNum" sz="quarter" idx="5"/>
          </p:nvPr>
        </p:nvSpPr>
        <p:spPr/>
        <p:txBody>
          <a:bodyPr/>
          <a:lstStyle/>
          <a:p>
            <a:fld id="{DB245632-D4FC-4E38-ADEE-4E3390753C23}" type="slidenum">
              <a:rPr lang="en-US" smtClean="0"/>
              <a:t>64</a:t>
            </a:fld>
            <a:endParaRPr lang="en-US"/>
          </a:p>
        </p:txBody>
      </p:sp>
    </p:spTree>
    <p:extLst>
      <p:ext uri="{BB962C8B-B14F-4D97-AF65-F5344CB8AC3E}">
        <p14:creationId xmlns:p14="http://schemas.microsoft.com/office/powerpoint/2010/main" val="47046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E231F-E154-958E-DFD5-0A1075F73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CAA5DF-7263-5B67-2D26-53048CAAC5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0F2A88-73FF-2A5E-485C-BBADD3C21D3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333EF3-D878-88D7-A84E-8AE63939EEC0}"/>
              </a:ext>
            </a:extLst>
          </p:cNvPr>
          <p:cNvSpPr>
            <a:spLocks noGrp="1"/>
          </p:cNvSpPr>
          <p:nvPr>
            <p:ph type="sldNum" sz="quarter" idx="5"/>
          </p:nvPr>
        </p:nvSpPr>
        <p:spPr/>
        <p:txBody>
          <a:bodyPr/>
          <a:lstStyle/>
          <a:p>
            <a:fld id="{DB245632-D4FC-4E38-ADEE-4E3390753C23}" type="slidenum">
              <a:rPr lang="en-US" smtClean="0"/>
              <a:t>9</a:t>
            </a:fld>
            <a:endParaRPr lang="en-US"/>
          </a:p>
        </p:txBody>
      </p:sp>
    </p:spTree>
    <p:extLst>
      <p:ext uri="{BB962C8B-B14F-4D97-AF65-F5344CB8AC3E}">
        <p14:creationId xmlns:p14="http://schemas.microsoft.com/office/powerpoint/2010/main" val="393709768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D86F5B-B3D5-8F03-23ED-04335F12E8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63E9DD-F3EB-B0B2-9242-5763796B5E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FCD972-8074-D025-A311-3D01EFA9DA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4C65F8-FDE4-9545-F7CE-07CF4716707C}"/>
              </a:ext>
            </a:extLst>
          </p:cNvPr>
          <p:cNvSpPr>
            <a:spLocks noGrp="1"/>
          </p:cNvSpPr>
          <p:nvPr>
            <p:ph type="sldNum" sz="quarter" idx="5"/>
          </p:nvPr>
        </p:nvSpPr>
        <p:spPr/>
        <p:txBody>
          <a:bodyPr/>
          <a:lstStyle/>
          <a:p>
            <a:fld id="{DB245632-D4FC-4E38-ADEE-4E3390753C23}" type="slidenum">
              <a:rPr lang="en-US" smtClean="0"/>
              <a:t>65</a:t>
            </a:fld>
            <a:endParaRPr lang="en-US"/>
          </a:p>
        </p:txBody>
      </p:sp>
    </p:spTree>
    <p:extLst>
      <p:ext uri="{BB962C8B-B14F-4D97-AF65-F5344CB8AC3E}">
        <p14:creationId xmlns:p14="http://schemas.microsoft.com/office/powerpoint/2010/main" val="150496273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C5E76-A741-BC02-35BF-C72AF8296D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FC565E-9B89-98DD-9257-727E67B32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31D5B8-1EBA-8529-44F0-28476C1F8A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3A380A-9B05-535B-524D-BB64F8CB75D1}"/>
              </a:ext>
            </a:extLst>
          </p:cNvPr>
          <p:cNvSpPr>
            <a:spLocks noGrp="1"/>
          </p:cNvSpPr>
          <p:nvPr>
            <p:ph type="sldNum" sz="quarter" idx="5"/>
          </p:nvPr>
        </p:nvSpPr>
        <p:spPr/>
        <p:txBody>
          <a:bodyPr/>
          <a:lstStyle/>
          <a:p>
            <a:fld id="{DB245632-D4FC-4E38-ADEE-4E3390753C23}" type="slidenum">
              <a:rPr lang="en-US" smtClean="0"/>
              <a:t>66</a:t>
            </a:fld>
            <a:endParaRPr lang="en-US"/>
          </a:p>
        </p:txBody>
      </p:sp>
    </p:spTree>
    <p:extLst>
      <p:ext uri="{BB962C8B-B14F-4D97-AF65-F5344CB8AC3E}">
        <p14:creationId xmlns:p14="http://schemas.microsoft.com/office/powerpoint/2010/main" val="377313166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B0CEF-65EE-527F-8353-F9DC7017FD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35305F-7B94-0926-EE9A-0B01EB631F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5C0A5F-E23A-60C5-97FF-B59BE5A4C0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1BB5AE-7466-139E-DB47-912C8FED9CFE}"/>
              </a:ext>
            </a:extLst>
          </p:cNvPr>
          <p:cNvSpPr>
            <a:spLocks noGrp="1"/>
          </p:cNvSpPr>
          <p:nvPr>
            <p:ph type="sldNum" sz="quarter" idx="5"/>
          </p:nvPr>
        </p:nvSpPr>
        <p:spPr/>
        <p:txBody>
          <a:bodyPr/>
          <a:lstStyle/>
          <a:p>
            <a:fld id="{DB245632-D4FC-4E38-ADEE-4E3390753C23}" type="slidenum">
              <a:rPr lang="en-US" smtClean="0"/>
              <a:t>67</a:t>
            </a:fld>
            <a:endParaRPr lang="en-US"/>
          </a:p>
        </p:txBody>
      </p:sp>
    </p:spTree>
    <p:extLst>
      <p:ext uri="{BB962C8B-B14F-4D97-AF65-F5344CB8AC3E}">
        <p14:creationId xmlns:p14="http://schemas.microsoft.com/office/powerpoint/2010/main" val="199091783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FA8CC-B195-A1A6-B7D2-316B017904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886E3F-81D7-1851-5175-709BBDD57A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29CFE0-4DE0-7F3A-ADBE-8D51BB66AC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4E0D9F-1511-724B-629A-A59F9EC4C9CD}"/>
              </a:ext>
            </a:extLst>
          </p:cNvPr>
          <p:cNvSpPr>
            <a:spLocks noGrp="1"/>
          </p:cNvSpPr>
          <p:nvPr>
            <p:ph type="sldNum" sz="quarter" idx="5"/>
          </p:nvPr>
        </p:nvSpPr>
        <p:spPr/>
        <p:txBody>
          <a:bodyPr/>
          <a:lstStyle/>
          <a:p>
            <a:fld id="{DB245632-D4FC-4E38-ADEE-4E3390753C23}" type="slidenum">
              <a:rPr lang="en-US" smtClean="0"/>
              <a:t>68</a:t>
            </a:fld>
            <a:endParaRPr lang="en-US"/>
          </a:p>
        </p:txBody>
      </p:sp>
    </p:spTree>
    <p:extLst>
      <p:ext uri="{BB962C8B-B14F-4D97-AF65-F5344CB8AC3E}">
        <p14:creationId xmlns:p14="http://schemas.microsoft.com/office/powerpoint/2010/main" val="237221370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736930-7D61-0AF2-0A40-DEB83C500B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BC3B15-44DB-B727-5617-09FAE62B7F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58C742-559E-B0AD-953D-67E883BF5F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4D9CE4A-6064-8FB2-D6B3-4C7360242D87}"/>
              </a:ext>
            </a:extLst>
          </p:cNvPr>
          <p:cNvSpPr>
            <a:spLocks noGrp="1"/>
          </p:cNvSpPr>
          <p:nvPr>
            <p:ph type="sldNum" sz="quarter" idx="5"/>
          </p:nvPr>
        </p:nvSpPr>
        <p:spPr/>
        <p:txBody>
          <a:bodyPr/>
          <a:lstStyle/>
          <a:p>
            <a:fld id="{DB245632-D4FC-4E38-ADEE-4E3390753C23}" type="slidenum">
              <a:rPr lang="en-US" smtClean="0"/>
              <a:t>69</a:t>
            </a:fld>
            <a:endParaRPr lang="en-US"/>
          </a:p>
        </p:txBody>
      </p:sp>
    </p:spTree>
    <p:extLst>
      <p:ext uri="{BB962C8B-B14F-4D97-AF65-F5344CB8AC3E}">
        <p14:creationId xmlns:p14="http://schemas.microsoft.com/office/powerpoint/2010/main" val="342675495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A290D4-1A4D-F1FF-B2F1-F4F287E9A6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711278-0353-6C46-2CFE-95965F61ED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2C6C99-AAD7-46D3-1DCE-7C0ADC7F61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28AA68-B4D0-A8B7-D3F7-28BA8CC004A0}"/>
              </a:ext>
            </a:extLst>
          </p:cNvPr>
          <p:cNvSpPr>
            <a:spLocks noGrp="1"/>
          </p:cNvSpPr>
          <p:nvPr>
            <p:ph type="sldNum" sz="quarter" idx="5"/>
          </p:nvPr>
        </p:nvSpPr>
        <p:spPr/>
        <p:txBody>
          <a:bodyPr/>
          <a:lstStyle/>
          <a:p>
            <a:fld id="{DB245632-D4FC-4E38-ADEE-4E3390753C23}" type="slidenum">
              <a:rPr lang="en-US" smtClean="0"/>
              <a:t>70</a:t>
            </a:fld>
            <a:endParaRPr lang="en-US"/>
          </a:p>
        </p:txBody>
      </p:sp>
    </p:spTree>
    <p:extLst>
      <p:ext uri="{BB962C8B-B14F-4D97-AF65-F5344CB8AC3E}">
        <p14:creationId xmlns:p14="http://schemas.microsoft.com/office/powerpoint/2010/main" val="57998744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7ADC1-1960-E585-6AF9-3F1861B40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EAD242-18E6-3629-B875-B980C4DE0C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AAEB89-6361-8C72-F29E-8D2E40D221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505E45-56B8-D671-3758-385CF8062CA7}"/>
              </a:ext>
            </a:extLst>
          </p:cNvPr>
          <p:cNvSpPr>
            <a:spLocks noGrp="1"/>
          </p:cNvSpPr>
          <p:nvPr>
            <p:ph type="sldNum" sz="quarter" idx="5"/>
          </p:nvPr>
        </p:nvSpPr>
        <p:spPr/>
        <p:txBody>
          <a:bodyPr/>
          <a:lstStyle/>
          <a:p>
            <a:fld id="{DB245632-D4FC-4E38-ADEE-4E3390753C23}" type="slidenum">
              <a:rPr lang="en-US" smtClean="0"/>
              <a:t>71</a:t>
            </a:fld>
            <a:endParaRPr lang="en-US"/>
          </a:p>
        </p:txBody>
      </p:sp>
    </p:spTree>
    <p:extLst>
      <p:ext uri="{BB962C8B-B14F-4D97-AF65-F5344CB8AC3E}">
        <p14:creationId xmlns:p14="http://schemas.microsoft.com/office/powerpoint/2010/main" val="372121728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1C481E-9094-1A2B-C9CE-FE17BCF9CB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D34387-8B90-7EE8-F70F-F6679373F7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1CEFA8-6648-A09E-E098-0D4C72BB59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A0AFFA8-5544-C59F-C713-40A98DC619D4}"/>
              </a:ext>
            </a:extLst>
          </p:cNvPr>
          <p:cNvSpPr>
            <a:spLocks noGrp="1"/>
          </p:cNvSpPr>
          <p:nvPr>
            <p:ph type="sldNum" sz="quarter" idx="5"/>
          </p:nvPr>
        </p:nvSpPr>
        <p:spPr/>
        <p:txBody>
          <a:bodyPr/>
          <a:lstStyle/>
          <a:p>
            <a:fld id="{DB245632-D4FC-4E38-ADEE-4E3390753C23}" type="slidenum">
              <a:rPr lang="en-US" smtClean="0"/>
              <a:t>72</a:t>
            </a:fld>
            <a:endParaRPr lang="en-US"/>
          </a:p>
        </p:txBody>
      </p:sp>
    </p:spTree>
    <p:extLst>
      <p:ext uri="{BB962C8B-B14F-4D97-AF65-F5344CB8AC3E}">
        <p14:creationId xmlns:p14="http://schemas.microsoft.com/office/powerpoint/2010/main" val="81736703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8DE94-2C70-D300-59FE-636E29498F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AED2D1-D4D4-6061-1428-7D4C5A1DB3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AEF02B-5DFA-BC62-ACA4-32D1E792F6B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CB898D-5D09-2D82-2C15-CEA7DAA403FF}"/>
              </a:ext>
            </a:extLst>
          </p:cNvPr>
          <p:cNvSpPr>
            <a:spLocks noGrp="1"/>
          </p:cNvSpPr>
          <p:nvPr>
            <p:ph type="sldNum" sz="quarter" idx="5"/>
          </p:nvPr>
        </p:nvSpPr>
        <p:spPr/>
        <p:txBody>
          <a:bodyPr/>
          <a:lstStyle/>
          <a:p>
            <a:fld id="{DB245632-D4FC-4E38-ADEE-4E3390753C23}" type="slidenum">
              <a:rPr lang="en-US" smtClean="0"/>
              <a:t>73</a:t>
            </a:fld>
            <a:endParaRPr lang="en-US"/>
          </a:p>
        </p:txBody>
      </p:sp>
    </p:spTree>
    <p:extLst>
      <p:ext uri="{BB962C8B-B14F-4D97-AF65-F5344CB8AC3E}">
        <p14:creationId xmlns:p14="http://schemas.microsoft.com/office/powerpoint/2010/main" val="330026793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590BE-BE63-2E20-98ED-A071F265BF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6F267-D993-0F3A-531E-5A44D4F358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22A79A-DBC8-7E6D-36D8-6315C2AAA1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0404E2-F3BA-DD02-F732-D6A8DADB5778}"/>
              </a:ext>
            </a:extLst>
          </p:cNvPr>
          <p:cNvSpPr>
            <a:spLocks noGrp="1"/>
          </p:cNvSpPr>
          <p:nvPr>
            <p:ph type="sldNum" sz="quarter" idx="5"/>
          </p:nvPr>
        </p:nvSpPr>
        <p:spPr/>
        <p:txBody>
          <a:bodyPr/>
          <a:lstStyle/>
          <a:p>
            <a:fld id="{DB245632-D4FC-4E38-ADEE-4E3390753C23}" type="slidenum">
              <a:rPr lang="en-US" smtClean="0"/>
              <a:t>74</a:t>
            </a:fld>
            <a:endParaRPr lang="en-US"/>
          </a:p>
        </p:txBody>
      </p:sp>
    </p:spTree>
    <p:extLst>
      <p:ext uri="{BB962C8B-B14F-4D97-AF65-F5344CB8AC3E}">
        <p14:creationId xmlns:p14="http://schemas.microsoft.com/office/powerpoint/2010/main" val="32124192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4CFC72-AA41-D49E-6BC7-2B92C6E959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58FCD1-47A5-0B8E-F089-A2CF8189E0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85B5CB-A491-9A32-C5D9-B358592C24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495DB2-A067-2419-5704-5A7913A90794}"/>
              </a:ext>
            </a:extLst>
          </p:cNvPr>
          <p:cNvSpPr>
            <a:spLocks noGrp="1"/>
          </p:cNvSpPr>
          <p:nvPr>
            <p:ph type="sldNum" sz="quarter" idx="5"/>
          </p:nvPr>
        </p:nvSpPr>
        <p:spPr/>
        <p:txBody>
          <a:bodyPr/>
          <a:lstStyle/>
          <a:p>
            <a:fld id="{DB245632-D4FC-4E38-ADEE-4E3390753C23}" type="slidenum">
              <a:rPr lang="en-US" smtClean="0"/>
              <a:t>10</a:t>
            </a:fld>
            <a:endParaRPr lang="en-US"/>
          </a:p>
        </p:txBody>
      </p:sp>
    </p:spTree>
    <p:extLst>
      <p:ext uri="{BB962C8B-B14F-4D97-AF65-F5344CB8AC3E}">
        <p14:creationId xmlns:p14="http://schemas.microsoft.com/office/powerpoint/2010/main" val="44638269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32ECF-4597-3DF9-409E-08969D1223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121F6B-36DD-9D74-CC4E-528EED8209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B43B79-C6EC-DC1C-E162-2353388CB9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D3E447-B410-6A7D-2A1E-3BB4C3A0DB02}"/>
              </a:ext>
            </a:extLst>
          </p:cNvPr>
          <p:cNvSpPr>
            <a:spLocks noGrp="1"/>
          </p:cNvSpPr>
          <p:nvPr>
            <p:ph type="sldNum" sz="quarter" idx="5"/>
          </p:nvPr>
        </p:nvSpPr>
        <p:spPr/>
        <p:txBody>
          <a:bodyPr/>
          <a:lstStyle/>
          <a:p>
            <a:fld id="{DB245632-D4FC-4E38-ADEE-4E3390753C23}" type="slidenum">
              <a:rPr lang="en-US" smtClean="0"/>
              <a:t>75</a:t>
            </a:fld>
            <a:endParaRPr lang="en-US"/>
          </a:p>
        </p:txBody>
      </p:sp>
    </p:spTree>
    <p:extLst>
      <p:ext uri="{BB962C8B-B14F-4D97-AF65-F5344CB8AC3E}">
        <p14:creationId xmlns:p14="http://schemas.microsoft.com/office/powerpoint/2010/main" val="297850991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65785-DA02-4DB7-BA59-DBD5801DF6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B53A7C-C1E8-1103-1E3B-19E7CA5C4D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75E525-B8AA-8D0F-02E1-27BE1E7CB20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E3C037-E857-8EB1-8733-EC77105A8AF3}"/>
              </a:ext>
            </a:extLst>
          </p:cNvPr>
          <p:cNvSpPr>
            <a:spLocks noGrp="1"/>
          </p:cNvSpPr>
          <p:nvPr>
            <p:ph type="sldNum" sz="quarter" idx="5"/>
          </p:nvPr>
        </p:nvSpPr>
        <p:spPr/>
        <p:txBody>
          <a:bodyPr/>
          <a:lstStyle/>
          <a:p>
            <a:fld id="{DB245632-D4FC-4E38-ADEE-4E3390753C23}" type="slidenum">
              <a:rPr lang="en-US" smtClean="0"/>
              <a:t>76</a:t>
            </a:fld>
            <a:endParaRPr lang="en-US"/>
          </a:p>
        </p:txBody>
      </p:sp>
    </p:spTree>
    <p:extLst>
      <p:ext uri="{BB962C8B-B14F-4D97-AF65-F5344CB8AC3E}">
        <p14:creationId xmlns:p14="http://schemas.microsoft.com/office/powerpoint/2010/main" val="51524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B8B2A-4070-1338-EC2F-9509044E8F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886976-8A56-12E4-EA7B-07A4DEDD17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099ADE-56DF-E145-A403-EDF777B2E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133656-C142-8BAB-68F0-CFB89627258E}"/>
              </a:ext>
            </a:extLst>
          </p:cNvPr>
          <p:cNvSpPr>
            <a:spLocks noGrp="1"/>
          </p:cNvSpPr>
          <p:nvPr>
            <p:ph type="sldNum" sz="quarter" idx="5"/>
          </p:nvPr>
        </p:nvSpPr>
        <p:spPr/>
        <p:txBody>
          <a:bodyPr/>
          <a:lstStyle/>
          <a:p>
            <a:fld id="{DB245632-D4FC-4E38-ADEE-4E3390753C23}" type="slidenum">
              <a:rPr lang="en-US" smtClean="0"/>
              <a:t>77</a:t>
            </a:fld>
            <a:endParaRPr lang="en-US"/>
          </a:p>
        </p:txBody>
      </p:sp>
    </p:spTree>
    <p:extLst>
      <p:ext uri="{BB962C8B-B14F-4D97-AF65-F5344CB8AC3E}">
        <p14:creationId xmlns:p14="http://schemas.microsoft.com/office/powerpoint/2010/main" val="277139142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33726D-9A74-B382-6D07-71754C2FAC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D26A0C-D987-14BA-87E5-CC527804B0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2D4DF8-8CA9-9764-3863-4A1CFACEA5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72B26E-741B-3AFD-45D2-529FCE44F8BF}"/>
              </a:ext>
            </a:extLst>
          </p:cNvPr>
          <p:cNvSpPr>
            <a:spLocks noGrp="1"/>
          </p:cNvSpPr>
          <p:nvPr>
            <p:ph type="sldNum" sz="quarter" idx="5"/>
          </p:nvPr>
        </p:nvSpPr>
        <p:spPr/>
        <p:txBody>
          <a:bodyPr/>
          <a:lstStyle/>
          <a:p>
            <a:fld id="{DB245632-D4FC-4E38-ADEE-4E3390753C23}" type="slidenum">
              <a:rPr lang="en-US" smtClean="0"/>
              <a:t>78</a:t>
            </a:fld>
            <a:endParaRPr lang="en-US"/>
          </a:p>
        </p:txBody>
      </p:sp>
    </p:spTree>
    <p:extLst>
      <p:ext uri="{BB962C8B-B14F-4D97-AF65-F5344CB8AC3E}">
        <p14:creationId xmlns:p14="http://schemas.microsoft.com/office/powerpoint/2010/main" val="419670919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C92187-7D6E-7BEA-7287-4F2FAD79F8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93E013-3E76-35BF-F8BA-A4B057A0E9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2867CC-C1A5-B975-ED16-C17F91B417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9AC4E2-7B97-8654-F982-293D3E6CDDEE}"/>
              </a:ext>
            </a:extLst>
          </p:cNvPr>
          <p:cNvSpPr>
            <a:spLocks noGrp="1"/>
          </p:cNvSpPr>
          <p:nvPr>
            <p:ph type="sldNum" sz="quarter" idx="5"/>
          </p:nvPr>
        </p:nvSpPr>
        <p:spPr/>
        <p:txBody>
          <a:bodyPr/>
          <a:lstStyle/>
          <a:p>
            <a:fld id="{DB245632-D4FC-4E38-ADEE-4E3390753C23}" type="slidenum">
              <a:rPr lang="en-US" smtClean="0"/>
              <a:t>79</a:t>
            </a:fld>
            <a:endParaRPr lang="en-US"/>
          </a:p>
        </p:txBody>
      </p:sp>
    </p:spTree>
    <p:extLst>
      <p:ext uri="{BB962C8B-B14F-4D97-AF65-F5344CB8AC3E}">
        <p14:creationId xmlns:p14="http://schemas.microsoft.com/office/powerpoint/2010/main" val="79889978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00694-19C1-1AB2-BABD-504EB2750C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2B729-FC29-60B2-9A16-03AE5420B93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E04DA5-F268-535D-DA37-ECDF7D9AA3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309C86-93D0-7B71-E657-147DDAE64439}"/>
              </a:ext>
            </a:extLst>
          </p:cNvPr>
          <p:cNvSpPr>
            <a:spLocks noGrp="1"/>
          </p:cNvSpPr>
          <p:nvPr>
            <p:ph type="sldNum" sz="quarter" idx="5"/>
          </p:nvPr>
        </p:nvSpPr>
        <p:spPr/>
        <p:txBody>
          <a:bodyPr/>
          <a:lstStyle/>
          <a:p>
            <a:fld id="{DB245632-D4FC-4E38-ADEE-4E3390753C23}" type="slidenum">
              <a:rPr lang="en-US" smtClean="0"/>
              <a:t>80</a:t>
            </a:fld>
            <a:endParaRPr lang="en-US"/>
          </a:p>
        </p:txBody>
      </p:sp>
    </p:spTree>
    <p:extLst>
      <p:ext uri="{BB962C8B-B14F-4D97-AF65-F5344CB8AC3E}">
        <p14:creationId xmlns:p14="http://schemas.microsoft.com/office/powerpoint/2010/main" val="236883512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39B12-7667-D194-C803-A34069F1B3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B348BA-E195-44B8-306F-4BEBFE39C2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2CDE54-469C-F4FC-4C6F-6B9519CFC4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15A9AB-E372-F1F4-CF80-DC3249302B06}"/>
              </a:ext>
            </a:extLst>
          </p:cNvPr>
          <p:cNvSpPr>
            <a:spLocks noGrp="1"/>
          </p:cNvSpPr>
          <p:nvPr>
            <p:ph type="sldNum" sz="quarter" idx="5"/>
          </p:nvPr>
        </p:nvSpPr>
        <p:spPr/>
        <p:txBody>
          <a:bodyPr/>
          <a:lstStyle/>
          <a:p>
            <a:fld id="{DB245632-D4FC-4E38-ADEE-4E3390753C23}" type="slidenum">
              <a:rPr lang="en-US" smtClean="0"/>
              <a:t>81</a:t>
            </a:fld>
            <a:endParaRPr lang="en-US"/>
          </a:p>
        </p:txBody>
      </p:sp>
    </p:spTree>
    <p:extLst>
      <p:ext uri="{BB962C8B-B14F-4D97-AF65-F5344CB8AC3E}">
        <p14:creationId xmlns:p14="http://schemas.microsoft.com/office/powerpoint/2010/main" val="115629018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A2E26D-CFAF-9F1D-F31C-CDFBFCFC8A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2E6384-6226-E589-44F1-BD617AA116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1E06BB-295B-AFA3-CD03-B0B49FF3147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CE4759-8391-58A5-14D6-C62C08F87FFE}"/>
              </a:ext>
            </a:extLst>
          </p:cNvPr>
          <p:cNvSpPr>
            <a:spLocks noGrp="1"/>
          </p:cNvSpPr>
          <p:nvPr>
            <p:ph type="sldNum" sz="quarter" idx="5"/>
          </p:nvPr>
        </p:nvSpPr>
        <p:spPr/>
        <p:txBody>
          <a:bodyPr/>
          <a:lstStyle/>
          <a:p>
            <a:fld id="{DB245632-D4FC-4E38-ADEE-4E3390753C23}" type="slidenum">
              <a:rPr lang="en-US" smtClean="0"/>
              <a:t>82</a:t>
            </a:fld>
            <a:endParaRPr lang="en-US"/>
          </a:p>
        </p:txBody>
      </p:sp>
    </p:spTree>
    <p:extLst>
      <p:ext uri="{BB962C8B-B14F-4D97-AF65-F5344CB8AC3E}">
        <p14:creationId xmlns:p14="http://schemas.microsoft.com/office/powerpoint/2010/main" val="65540699"/>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90ACB-BE26-B8CB-9695-BA7A5B08AA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5D7B09-1546-587A-5361-85551D9241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4A8559-65A2-64BF-1F19-0227FD535D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20271B-E7ED-F0A0-C2CD-81425EB12C13}"/>
              </a:ext>
            </a:extLst>
          </p:cNvPr>
          <p:cNvSpPr>
            <a:spLocks noGrp="1"/>
          </p:cNvSpPr>
          <p:nvPr>
            <p:ph type="sldNum" sz="quarter" idx="5"/>
          </p:nvPr>
        </p:nvSpPr>
        <p:spPr/>
        <p:txBody>
          <a:bodyPr/>
          <a:lstStyle/>
          <a:p>
            <a:fld id="{DB245632-D4FC-4E38-ADEE-4E3390753C23}" type="slidenum">
              <a:rPr lang="en-US" smtClean="0"/>
              <a:t>83</a:t>
            </a:fld>
            <a:endParaRPr lang="en-US"/>
          </a:p>
        </p:txBody>
      </p:sp>
    </p:spTree>
    <p:extLst>
      <p:ext uri="{BB962C8B-B14F-4D97-AF65-F5344CB8AC3E}">
        <p14:creationId xmlns:p14="http://schemas.microsoft.com/office/powerpoint/2010/main" val="71343726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0137D-623F-5C74-CF4C-CF242137CE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8D5D31-9CF6-E1DA-EAB6-6792ADB565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E14E8F-5188-80AB-479C-6C5EA2D31A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8B5414-56D7-98A5-E2C9-D294D10B7802}"/>
              </a:ext>
            </a:extLst>
          </p:cNvPr>
          <p:cNvSpPr>
            <a:spLocks noGrp="1"/>
          </p:cNvSpPr>
          <p:nvPr>
            <p:ph type="sldNum" sz="quarter" idx="5"/>
          </p:nvPr>
        </p:nvSpPr>
        <p:spPr/>
        <p:txBody>
          <a:bodyPr/>
          <a:lstStyle/>
          <a:p>
            <a:fld id="{DB245632-D4FC-4E38-ADEE-4E3390753C23}" type="slidenum">
              <a:rPr lang="en-US" smtClean="0"/>
              <a:t>84</a:t>
            </a:fld>
            <a:endParaRPr lang="en-US"/>
          </a:p>
        </p:txBody>
      </p:sp>
    </p:spTree>
    <p:extLst>
      <p:ext uri="{BB962C8B-B14F-4D97-AF65-F5344CB8AC3E}">
        <p14:creationId xmlns:p14="http://schemas.microsoft.com/office/powerpoint/2010/main" val="2692462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8E198-9A56-0A32-0A63-C238EF6C3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80542B-13E8-D544-ED1E-D3202519199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0D7407-8F88-B471-5A5C-4A166A68349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0128DD-B585-4D62-DA8A-B5595F5D5CDB}"/>
              </a:ext>
            </a:extLst>
          </p:cNvPr>
          <p:cNvSpPr>
            <a:spLocks noGrp="1"/>
          </p:cNvSpPr>
          <p:nvPr>
            <p:ph type="sldNum" sz="quarter" idx="5"/>
          </p:nvPr>
        </p:nvSpPr>
        <p:spPr/>
        <p:txBody>
          <a:bodyPr/>
          <a:lstStyle/>
          <a:p>
            <a:fld id="{DB245632-D4FC-4E38-ADEE-4E3390753C23}" type="slidenum">
              <a:rPr lang="en-US" smtClean="0"/>
              <a:t>11</a:t>
            </a:fld>
            <a:endParaRPr lang="en-US"/>
          </a:p>
        </p:txBody>
      </p:sp>
    </p:spTree>
    <p:extLst>
      <p:ext uri="{BB962C8B-B14F-4D97-AF65-F5344CB8AC3E}">
        <p14:creationId xmlns:p14="http://schemas.microsoft.com/office/powerpoint/2010/main" val="343186624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0F1EA-1E28-4F72-A1D7-211CAE23BE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8CBD7E-49E1-B21C-B0CA-EDD7F19EB1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5E1715-4B64-7C70-1E55-AFFF480113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C3E52B-A4B1-0DB3-C21F-94E5FB448499}"/>
              </a:ext>
            </a:extLst>
          </p:cNvPr>
          <p:cNvSpPr>
            <a:spLocks noGrp="1"/>
          </p:cNvSpPr>
          <p:nvPr>
            <p:ph type="sldNum" sz="quarter" idx="5"/>
          </p:nvPr>
        </p:nvSpPr>
        <p:spPr/>
        <p:txBody>
          <a:bodyPr/>
          <a:lstStyle/>
          <a:p>
            <a:fld id="{DB245632-D4FC-4E38-ADEE-4E3390753C23}" type="slidenum">
              <a:rPr lang="en-US" smtClean="0"/>
              <a:t>85</a:t>
            </a:fld>
            <a:endParaRPr lang="en-US"/>
          </a:p>
        </p:txBody>
      </p:sp>
    </p:spTree>
    <p:extLst>
      <p:ext uri="{BB962C8B-B14F-4D97-AF65-F5344CB8AC3E}">
        <p14:creationId xmlns:p14="http://schemas.microsoft.com/office/powerpoint/2010/main" val="907818347"/>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17BABB-82B9-A72E-D9DD-53155C6B34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A14552-A198-C9E0-1767-35ECDA3DC8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1FD381-5AA1-4B22-A70D-4A995386B9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9372A1-0994-2694-F05D-746FDD57AE5A}"/>
              </a:ext>
            </a:extLst>
          </p:cNvPr>
          <p:cNvSpPr>
            <a:spLocks noGrp="1"/>
          </p:cNvSpPr>
          <p:nvPr>
            <p:ph type="sldNum" sz="quarter" idx="5"/>
          </p:nvPr>
        </p:nvSpPr>
        <p:spPr/>
        <p:txBody>
          <a:bodyPr/>
          <a:lstStyle/>
          <a:p>
            <a:fld id="{DB245632-D4FC-4E38-ADEE-4E3390753C23}" type="slidenum">
              <a:rPr lang="en-US" smtClean="0"/>
              <a:t>86</a:t>
            </a:fld>
            <a:endParaRPr lang="en-US"/>
          </a:p>
        </p:txBody>
      </p:sp>
    </p:spTree>
    <p:extLst>
      <p:ext uri="{BB962C8B-B14F-4D97-AF65-F5344CB8AC3E}">
        <p14:creationId xmlns:p14="http://schemas.microsoft.com/office/powerpoint/2010/main" val="337168291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66765-3430-A481-30EF-441BD737F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71A0B4-1D4B-96B2-0557-2A679BF2B5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542755-9D52-0A1B-1FC3-947AF6A269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EE9FA0-1D89-62A2-E135-E4F80FDFE599}"/>
              </a:ext>
            </a:extLst>
          </p:cNvPr>
          <p:cNvSpPr>
            <a:spLocks noGrp="1"/>
          </p:cNvSpPr>
          <p:nvPr>
            <p:ph type="sldNum" sz="quarter" idx="5"/>
          </p:nvPr>
        </p:nvSpPr>
        <p:spPr/>
        <p:txBody>
          <a:bodyPr/>
          <a:lstStyle/>
          <a:p>
            <a:fld id="{DB245632-D4FC-4E38-ADEE-4E3390753C23}" type="slidenum">
              <a:rPr lang="en-US" smtClean="0"/>
              <a:t>87</a:t>
            </a:fld>
            <a:endParaRPr lang="en-US"/>
          </a:p>
        </p:txBody>
      </p:sp>
    </p:spTree>
    <p:extLst>
      <p:ext uri="{BB962C8B-B14F-4D97-AF65-F5344CB8AC3E}">
        <p14:creationId xmlns:p14="http://schemas.microsoft.com/office/powerpoint/2010/main" val="197543691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89DA0-F642-C18D-EACB-0151F8511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E40C1F-137D-2B2A-FC55-7A201997C1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093F7A-6CA1-C2A6-D700-ECB3F38818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6D1E90-A012-5D60-4784-15E65E0F2C68}"/>
              </a:ext>
            </a:extLst>
          </p:cNvPr>
          <p:cNvSpPr>
            <a:spLocks noGrp="1"/>
          </p:cNvSpPr>
          <p:nvPr>
            <p:ph type="sldNum" sz="quarter" idx="5"/>
          </p:nvPr>
        </p:nvSpPr>
        <p:spPr/>
        <p:txBody>
          <a:bodyPr/>
          <a:lstStyle/>
          <a:p>
            <a:fld id="{DB245632-D4FC-4E38-ADEE-4E3390753C23}" type="slidenum">
              <a:rPr lang="en-US" smtClean="0"/>
              <a:t>88</a:t>
            </a:fld>
            <a:endParaRPr lang="en-US"/>
          </a:p>
        </p:txBody>
      </p:sp>
    </p:spTree>
    <p:extLst>
      <p:ext uri="{BB962C8B-B14F-4D97-AF65-F5344CB8AC3E}">
        <p14:creationId xmlns:p14="http://schemas.microsoft.com/office/powerpoint/2010/main" val="153480402"/>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2AB34-5BF6-1D8F-20D6-70E8A2AA30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B4D29-A63E-4E50-15C1-9CD7B90BA6D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2D1DCC-7A72-8EA1-7F6A-2751F1EA67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90566C5-964F-8AF2-1570-C5D5BCF23719}"/>
              </a:ext>
            </a:extLst>
          </p:cNvPr>
          <p:cNvSpPr>
            <a:spLocks noGrp="1"/>
          </p:cNvSpPr>
          <p:nvPr>
            <p:ph type="sldNum" sz="quarter" idx="5"/>
          </p:nvPr>
        </p:nvSpPr>
        <p:spPr/>
        <p:txBody>
          <a:bodyPr/>
          <a:lstStyle/>
          <a:p>
            <a:fld id="{DB245632-D4FC-4E38-ADEE-4E3390753C23}" type="slidenum">
              <a:rPr lang="en-US" smtClean="0"/>
              <a:t>89</a:t>
            </a:fld>
            <a:endParaRPr lang="en-US"/>
          </a:p>
        </p:txBody>
      </p:sp>
    </p:spTree>
    <p:extLst>
      <p:ext uri="{BB962C8B-B14F-4D97-AF65-F5344CB8AC3E}">
        <p14:creationId xmlns:p14="http://schemas.microsoft.com/office/powerpoint/2010/main" val="268201956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B5FCB2-C460-B100-A572-32FA2F435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2D6D5A-F59C-9765-E1D8-EC0B91AB2C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3A3523-EA64-091F-AD96-A88511DB51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FAA332-D5AB-5FB0-6A38-A768775C2182}"/>
              </a:ext>
            </a:extLst>
          </p:cNvPr>
          <p:cNvSpPr>
            <a:spLocks noGrp="1"/>
          </p:cNvSpPr>
          <p:nvPr>
            <p:ph type="sldNum" sz="quarter" idx="5"/>
          </p:nvPr>
        </p:nvSpPr>
        <p:spPr/>
        <p:txBody>
          <a:bodyPr/>
          <a:lstStyle/>
          <a:p>
            <a:fld id="{DB245632-D4FC-4E38-ADEE-4E3390753C23}" type="slidenum">
              <a:rPr lang="en-US" smtClean="0"/>
              <a:t>90</a:t>
            </a:fld>
            <a:endParaRPr lang="en-US"/>
          </a:p>
        </p:txBody>
      </p:sp>
    </p:spTree>
    <p:extLst>
      <p:ext uri="{BB962C8B-B14F-4D97-AF65-F5344CB8AC3E}">
        <p14:creationId xmlns:p14="http://schemas.microsoft.com/office/powerpoint/2010/main" val="75838649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8C364-201C-12ED-0572-57255C8663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D8F2D-574A-87A0-3F97-D66C72104E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84C8F5-69BE-FE90-AF31-280B6135B14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785CF9-74E5-D344-47BB-B44FBC4A2BB9}"/>
              </a:ext>
            </a:extLst>
          </p:cNvPr>
          <p:cNvSpPr>
            <a:spLocks noGrp="1"/>
          </p:cNvSpPr>
          <p:nvPr>
            <p:ph type="sldNum" sz="quarter" idx="5"/>
          </p:nvPr>
        </p:nvSpPr>
        <p:spPr/>
        <p:txBody>
          <a:bodyPr/>
          <a:lstStyle/>
          <a:p>
            <a:fld id="{DB245632-D4FC-4E38-ADEE-4E3390753C23}" type="slidenum">
              <a:rPr lang="en-US" smtClean="0"/>
              <a:t>91</a:t>
            </a:fld>
            <a:endParaRPr lang="en-US"/>
          </a:p>
        </p:txBody>
      </p:sp>
    </p:spTree>
    <p:extLst>
      <p:ext uri="{BB962C8B-B14F-4D97-AF65-F5344CB8AC3E}">
        <p14:creationId xmlns:p14="http://schemas.microsoft.com/office/powerpoint/2010/main" val="76032107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7C122-B8BA-FFBD-8844-3F2F58D1BD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CA8767-4F2A-1AEA-08DA-E13CE3EA53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ACFB42-FDE7-E61D-652D-A2FB705F4C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4CB308-8204-4708-BB6C-86F16A6D8F5B}"/>
              </a:ext>
            </a:extLst>
          </p:cNvPr>
          <p:cNvSpPr>
            <a:spLocks noGrp="1"/>
          </p:cNvSpPr>
          <p:nvPr>
            <p:ph type="sldNum" sz="quarter" idx="5"/>
          </p:nvPr>
        </p:nvSpPr>
        <p:spPr/>
        <p:txBody>
          <a:bodyPr/>
          <a:lstStyle/>
          <a:p>
            <a:fld id="{DB245632-D4FC-4E38-ADEE-4E3390753C23}" type="slidenum">
              <a:rPr lang="en-US" smtClean="0"/>
              <a:t>92</a:t>
            </a:fld>
            <a:endParaRPr lang="en-US"/>
          </a:p>
        </p:txBody>
      </p:sp>
    </p:spTree>
    <p:extLst>
      <p:ext uri="{BB962C8B-B14F-4D97-AF65-F5344CB8AC3E}">
        <p14:creationId xmlns:p14="http://schemas.microsoft.com/office/powerpoint/2010/main" val="157096314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8AC1D-23E8-626D-495C-160597AA37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3399AF-5CB0-15F9-29A5-B41DF51E81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5649547-A24F-C034-B7C6-8E286AE7FA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188F45-2DB1-FACA-6DD8-D4434BA9CEB0}"/>
              </a:ext>
            </a:extLst>
          </p:cNvPr>
          <p:cNvSpPr>
            <a:spLocks noGrp="1"/>
          </p:cNvSpPr>
          <p:nvPr>
            <p:ph type="sldNum" sz="quarter" idx="5"/>
          </p:nvPr>
        </p:nvSpPr>
        <p:spPr/>
        <p:txBody>
          <a:bodyPr/>
          <a:lstStyle/>
          <a:p>
            <a:fld id="{DB245632-D4FC-4E38-ADEE-4E3390753C23}" type="slidenum">
              <a:rPr lang="en-US" smtClean="0"/>
              <a:t>93</a:t>
            </a:fld>
            <a:endParaRPr lang="en-US"/>
          </a:p>
        </p:txBody>
      </p:sp>
    </p:spTree>
    <p:extLst>
      <p:ext uri="{BB962C8B-B14F-4D97-AF65-F5344CB8AC3E}">
        <p14:creationId xmlns:p14="http://schemas.microsoft.com/office/powerpoint/2010/main" val="399414046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43EF6-EB97-A545-A664-EB6A1A231B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1E2BC2-09A8-DFD9-BD26-BED1CDAB9A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221B66-B4C6-4AA6-5DC7-67AA27AA46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60D9E8-F53A-D01B-AA82-2CC928C54A2D}"/>
              </a:ext>
            </a:extLst>
          </p:cNvPr>
          <p:cNvSpPr>
            <a:spLocks noGrp="1"/>
          </p:cNvSpPr>
          <p:nvPr>
            <p:ph type="sldNum" sz="quarter" idx="5"/>
          </p:nvPr>
        </p:nvSpPr>
        <p:spPr/>
        <p:txBody>
          <a:bodyPr/>
          <a:lstStyle/>
          <a:p>
            <a:fld id="{DB245632-D4FC-4E38-ADEE-4E3390753C23}" type="slidenum">
              <a:rPr lang="en-US" smtClean="0"/>
              <a:t>94</a:t>
            </a:fld>
            <a:endParaRPr lang="en-US"/>
          </a:p>
        </p:txBody>
      </p:sp>
    </p:spTree>
    <p:extLst>
      <p:ext uri="{BB962C8B-B14F-4D97-AF65-F5344CB8AC3E}">
        <p14:creationId xmlns:p14="http://schemas.microsoft.com/office/powerpoint/2010/main" val="13460974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C26D6-F08C-7546-9D9E-3136A983A9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E3B5D2-9542-672B-623A-8F0BD39C8F7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20581E5-5469-BB9D-767B-43F432E9ED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4B8448-C13D-0A39-2698-82198B9CB81B}"/>
              </a:ext>
            </a:extLst>
          </p:cNvPr>
          <p:cNvSpPr>
            <a:spLocks noGrp="1"/>
          </p:cNvSpPr>
          <p:nvPr>
            <p:ph type="sldNum" sz="quarter" idx="5"/>
          </p:nvPr>
        </p:nvSpPr>
        <p:spPr/>
        <p:txBody>
          <a:bodyPr/>
          <a:lstStyle/>
          <a:p>
            <a:fld id="{DB245632-D4FC-4E38-ADEE-4E3390753C23}" type="slidenum">
              <a:rPr lang="en-US" smtClean="0"/>
              <a:t>12</a:t>
            </a:fld>
            <a:endParaRPr lang="en-US"/>
          </a:p>
        </p:txBody>
      </p:sp>
    </p:spTree>
    <p:extLst>
      <p:ext uri="{BB962C8B-B14F-4D97-AF65-F5344CB8AC3E}">
        <p14:creationId xmlns:p14="http://schemas.microsoft.com/office/powerpoint/2010/main" val="79273207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B55B56-4D1C-937E-73A4-533248D446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266E09-29A5-BCEA-A6E9-85D513482D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9CB500-75E2-E650-65AD-58282DA177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85A4BE-74AF-3347-A8E7-876C59508BD5}"/>
              </a:ext>
            </a:extLst>
          </p:cNvPr>
          <p:cNvSpPr>
            <a:spLocks noGrp="1"/>
          </p:cNvSpPr>
          <p:nvPr>
            <p:ph type="sldNum" sz="quarter" idx="5"/>
          </p:nvPr>
        </p:nvSpPr>
        <p:spPr/>
        <p:txBody>
          <a:bodyPr/>
          <a:lstStyle/>
          <a:p>
            <a:fld id="{DB245632-D4FC-4E38-ADEE-4E3390753C23}" type="slidenum">
              <a:rPr lang="en-US" smtClean="0"/>
              <a:t>95</a:t>
            </a:fld>
            <a:endParaRPr lang="en-US"/>
          </a:p>
        </p:txBody>
      </p:sp>
    </p:spTree>
    <p:extLst>
      <p:ext uri="{BB962C8B-B14F-4D97-AF65-F5344CB8AC3E}">
        <p14:creationId xmlns:p14="http://schemas.microsoft.com/office/powerpoint/2010/main" val="21584347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EEB3B-66EF-193A-7D6D-8BDAE3FC4B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AFB658-5846-2FF0-14D4-DE83161156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C39761-22B1-E0BC-2C33-17E21D6846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494A6D-B184-F8DE-E4C6-4E9BD8D0584A}"/>
              </a:ext>
            </a:extLst>
          </p:cNvPr>
          <p:cNvSpPr>
            <a:spLocks noGrp="1"/>
          </p:cNvSpPr>
          <p:nvPr>
            <p:ph type="sldNum" sz="quarter" idx="5"/>
          </p:nvPr>
        </p:nvSpPr>
        <p:spPr/>
        <p:txBody>
          <a:bodyPr/>
          <a:lstStyle/>
          <a:p>
            <a:fld id="{DB245632-D4FC-4E38-ADEE-4E3390753C23}" type="slidenum">
              <a:rPr lang="en-US" smtClean="0"/>
              <a:t>96</a:t>
            </a:fld>
            <a:endParaRPr lang="en-US"/>
          </a:p>
        </p:txBody>
      </p:sp>
    </p:spTree>
    <p:extLst>
      <p:ext uri="{BB962C8B-B14F-4D97-AF65-F5344CB8AC3E}">
        <p14:creationId xmlns:p14="http://schemas.microsoft.com/office/powerpoint/2010/main" val="366480778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4CBF62-EE41-F80A-26C7-911C20A6BA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E62DC4-2A21-BB10-2297-BCE7D1C94E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1B084EE-FDCF-C01F-A4EE-646EE68759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0E0F28-F8E2-F696-7C6F-52D5E75781C9}"/>
              </a:ext>
            </a:extLst>
          </p:cNvPr>
          <p:cNvSpPr>
            <a:spLocks noGrp="1"/>
          </p:cNvSpPr>
          <p:nvPr>
            <p:ph type="sldNum" sz="quarter" idx="5"/>
          </p:nvPr>
        </p:nvSpPr>
        <p:spPr/>
        <p:txBody>
          <a:bodyPr/>
          <a:lstStyle/>
          <a:p>
            <a:fld id="{DB245632-D4FC-4E38-ADEE-4E3390753C23}" type="slidenum">
              <a:rPr lang="en-US" smtClean="0"/>
              <a:t>97</a:t>
            </a:fld>
            <a:endParaRPr lang="en-US"/>
          </a:p>
        </p:txBody>
      </p:sp>
    </p:spTree>
    <p:extLst>
      <p:ext uri="{BB962C8B-B14F-4D97-AF65-F5344CB8AC3E}">
        <p14:creationId xmlns:p14="http://schemas.microsoft.com/office/powerpoint/2010/main" val="2509866767"/>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15B1D-EF28-974D-A534-CEF632997F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7B8082-0D16-1F09-D699-96D053B4B0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AD6C8F-8891-D17D-1BCB-D2BAECBE2E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260452-C9B6-64E2-AC31-D301DC377E3B}"/>
              </a:ext>
            </a:extLst>
          </p:cNvPr>
          <p:cNvSpPr>
            <a:spLocks noGrp="1"/>
          </p:cNvSpPr>
          <p:nvPr>
            <p:ph type="sldNum" sz="quarter" idx="5"/>
          </p:nvPr>
        </p:nvSpPr>
        <p:spPr/>
        <p:txBody>
          <a:bodyPr/>
          <a:lstStyle/>
          <a:p>
            <a:fld id="{DB245632-D4FC-4E38-ADEE-4E3390753C23}" type="slidenum">
              <a:rPr lang="en-US" smtClean="0"/>
              <a:t>98</a:t>
            </a:fld>
            <a:endParaRPr lang="en-US"/>
          </a:p>
        </p:txBody>
      </p:sp>
    </p:spTree>
    <p:extLst>
      <p:ext uri="{BB962C8B-B14F-4D97-AF65-F5344CB8AC3E}">
        <p14:creationId xmlns:p14="http://schemas.microsoft.com/office/powerpoint/2010/main" val="123752285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0358A-09EA-B973-67F0-46B7AC7C99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CB7382-5785-248C-9E8C-107B71DB8E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5486AF-F0DD-B6BF-9C64-60F9865347E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2162E6D-C9D7-5019-1717-EEF88759690A}"/>
              </a:ext>
            </a:extLst>
          </p:cNvPr>
          <p:cNvSpPr>
            <a:spLocks noGrp="1"/>
          </p:cNvSpPr>
          <p:nvPr>
            <p:ph type="sldNum" sz="quarter" idx="5"/>
          </p:nvPr>
        </p:nvSpPr>
        <p:spPr/>
        <p:txBody>
          <a:bodyPr/>
          <a:lstStyle/>
          <a:p>
            <a:fld id="{DB245632-D4FC-4E38-ADEE-4E3390753C23}" type="slidenum">
              <a:rPr lang="en-US" smtClean="0"/>
              <a:t>99</a:t>
            </a:fld>
            <a:endParaRPr lang="en-US"/>
          </a:p>
        </p:txBody>
      </p:sp>
    </p:spTree>
    <p:extLst>
      <p:ext uri="{BB962C8B-B14F-4D97-AF65-F5344CB8AC3E}">
        <p14:creationId xmlns:p14="http://schemas.microsoft.com/office/powerpoint/2010/main" val="72904592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0985D-C807-8C68-49B0-AA62298A66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A41262-AADA-BBE8-1AF6-9E02F5651A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027429-AE74-B6E9-C543-F7DD8DD471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6940E2-6564-DB94-2F64-A46E4D8EDE0D}"/>
              </a:ext>
            </a:extLst>
          </p:cNvPr>
          <p:cNvSpPr>
            <a:spLocks noGrp="1"/>
          </p:cNvSpPr>
          <p:nvPr>
            <p:ph type="sldNum" sz="quarter" idx="5"/>
          </p:nvPr>
        </p:nvSpPr>
        <p:spPr/>
        <p:txBody>
          <a:bodyPr/>
          <a:lstStyle/>
          <a:p>
            <a:fld id="{DB245632-D4FC-4E38-ADEE-4E3390753C23}" type="slidenum">
              <a:rPr lang="en-US" smtClean="0"/>
              <a:t>100</a:t>
            </a:fld>
            <a:endParaRPr lang="en-US"/>
          </a:p>
        </p:txBody>
      </p:sp>
    </p:spTree>
    <p:extLst>
      <p:ext uri="{BB962C8B-B14F-4D97-AF65-F5344CB8AC3E}">
        <p14:creationId xmlns:p14="http://schemas.microsoft.com/office/powerpoint/2010/main" val="3854225938"/>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53DDA-BBA9-1715-2F0B-FAAEA70C99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B2183C-4A8E-9893-3F42-1C334A24B5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BFB620-6861-1E9E-90A8-D208402E3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547F58-143D-203C-BA1F-ABBDEFACB1E9}"/>
              </a:ext>
            </a:extLst>
          </p:cNvPr>
          <p:cNvSpPr>
            <a:spLocks noGrp="1"/>
          </p:cNvSpPr>
          <p:nvPr>
            <p:ph type="sldNum" sz="quarter" idx="5"/>
          </p:nvPr>
        </p:nvSpPr>
        <p:spPr/>
        <p:txBody>
          <a:bodyPr/>
          <a:lstStyle/>
          <a:p>
            <a:fld id="{DB245632-D4FC-4E38-ADEE-4E3390753C23}" type="slidenum">
              <a:rPr lang="en-US" smtClean="0"/>
              <a:t>101</a:t>
            </a:fld>
            <a:endParaRPr lang="en-US"/>
          </a:p>
        </p:txBody>
      </p:sp>
    </p:spTree>
    <p:extLst>
      <p:ext uri="{BB962C8B-B14F-4D97-AF65-F5344CB8AC3E}">
        <p14:creationId xmlns:p14="http://schemas.microsoft.com/office/powerpoint/2010/main" val="216811827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EA87B-9BD9-5008-A2CF-C95811B549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403DDF-A3AB-24A1-1583-1DA7CBC75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A54630-F40C-F464-E3C1-D19EA3B256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FB63B91-521C-EDE2-FE33-50554C15D17E}"/>
              </a:ext>
            </a:extLst>
          </p:cNvPr>
          <p:cNvSpPr>
            <a:spLocks noGrp="1"/>
          </p:cNvSpPr>
          <p:nvPr>
            <p:ph type="sldNum" sz="quarter" idx="5"/>
          </p:nvPr>
        </p:nvSpPr>
        <p:spPr/>
        <p:txBody>
          <a:bodyPr/>
          <a:lstStyle/>
          <a:p>
            <a:fld id="{DB245632-D4FC-4E38-ADEE-4E3390753C23}" type="slidenum">
              <a:rPr lang="en-US" smtClean="0"/>
              <a:t>102</a:t>
            </a:fld>
            <a:endParaRPr lang="en-US"/>
          </a:p>
        </p:txBody>
      </p:sp>
    </p:spTree>
    <p:extLst>
      <p:ext uri="{BB962C8B-B14F-4D97-AF65-F5344CB8AC3E}">
        <p14:creationId xmlns:p14="http://schemas.microsoft.com/office/powerpoint/2010/main" val="300361463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1A7535-1F7E-E21C-F9B0-48BDAE1107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2E1DEB-6F03-C5DD-E971-CE0F5BBB4F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2B2542-7529-D250-78FE-5B26A95185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8E99CE9-4A66-6DBD-F90A-2897CEE26E1D}"/>
              </a:ext>
            </a:extLst>
          </p:cNvPr>
          <p:cNvSpPr>
            <a:spLocks noGrp="1"/>
          </p:cNvSpPr>
          <p:nvPr>
            <p:ph type="sldNum" sz="quarter" idx="5"/>
          </p:nvPr>
        </p:nvSpPr>
        <p:spPr/>
        <p:txBody>
          <a:bodyPr/>
          <a:lstStyle/>
          <a:p>
            <a:fld id="{DB245632-D4FC-4E38-ADEE-4E3390753C23}" type="slidenum">
              <a:rPr lang="en-US" smtClean="0"/>
              <a:t>103</a:t>
            </a:fld>
            <a:endParaRPr lang="en-US"/>
          </a:p>
        </p:txBody>
      </p:sp>
    </p:spTree>
    <p:extLst>
      <p:ext uri="{BB962C8B-B14F-4D97-AF65-F5344CB8AC3E}">
        <p14:creationId xmlns:p14="http://schemas.microsoft.com/office/powerpoint/2010/main" val="302016556"/>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D0468-230A-6FB8-CEDA-6EC8740A72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05BADB-9E69-9487-6791-0E7F4C5877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30BB1-E6ED-310A-698C-25DAB287588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5537232-85DF-4B00-58E8-341013B61923}"/>
              </a:ext>
            </a:extLst>
          </p:cNvPr>
          <p:cNvSpPr>
            <a:spLocks noGrp="1"/>
          </p:cNvSpPr>
          <p:nvPr>
            <p:ph type="sldNum" sz="quarter" idx="5"/>
          </p:nvPr>
        </p:nvSpPr>
        <p:spPr/>
        <p:txBody>
          <a:bodyPr/>
          <a:lstStyle/>
          <a:p>
            <a:fld id="{DB245632-D4FC-4E38-ADEE-4E3390753C23}" type="slidenum">
              <a:rPr lang="en-US" smtClean="0"/>
              <a:t>104</a:t>
            </a:fld>
            <a:endParaRPr lang="en-US"/>
          </a:p>
        </p:txBody>
      </p:sp>
    </p:spTree>
    <p:extLst>
      <p:ext uri="{BB962C8B-B14F-4D97-AF65-F5344CB8AC3E}">
        <p14:creationId xmlns:p14="http://schemas.microsoft.com/office/powerpoint/2010/main" val="1561659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E5CCF-F89E-A6A1-E24A-794C391E409A}"/>
              </a:ext>
            </a:extLst>
          </p:cNvPr>
          <p:cNvSpPr>
            <a:spLocks noGrp="1"/>
          </p:cNvSpPr>
          <p:nvPr>
            <p:ph type="title"/>
          </p:nvPr>
        </p:nvSpPr>
        <p:spPr>
          <a:xfrm>
            <a:off x="15240" y="0"/>
            <a:ext cx="12176760" cy="635635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954CD02-2D4D-4438-8C3B-88A03DADDE56}"/>
              </a:ext>
            </a:extLst>
          </p:cNvPr>
          <p:cNvSpPr>
            <a:spLocks noGrp="1"/>
          </p:cNvSpPr>
          <p:nvPr>
            <p:ph idx="1"/>
          </p:nvPr>
        </p:nvSpPr>
        <p:spPr>
          <a:xfrm>
            <a:off x="3731029" y="1785173"/>
            <a:ext cx="4729942" cy="278600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619710" y="2096603"/>
            <a:ext cx="8952579" cy="2657138"/>
          </a:xfrm>
          <a:prstGeom prst="rect">
            <a:avLst/>
          </a:prstGeom>
          <a:noFill/>
        </p:spPr>
        <p:txBody>
          <a:bodyPr wrap="none" rtlCol="0">
            <a:spAutoFit/>
          </a:bodyPr>
          <a:lstStyle/>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RAMADHAN RECITATION</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MADE EASY</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1 CHAPTER PER DAY DIVIDED INTO 5 PARTS</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FAJR-DOHR-ASR-MAGHRIB-ISHA</a:t>
            </a:r>
          </a:p>
          <a:p>
            <a:pPr algn="ctr" rtl="1">
              <a:spcAft>
                <a:spcPts val="800"/>
              </a:spcAft>
            </a:pPr>
            <a:r>
              <a:rPr lang="en-US" sz="28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TOTAL 30 DAYS – 150 SECTIONS</a:t>
            </a:r>
          </a:p>
        </p:txBody>
      </p:sp>
    </p:spTree>
    <p:extLst>
      <p:ext uri="{BB962C8B-B14F-4D97-AF65-F5344CB8AC3E}">
        <p14:creationId xmlns:p14="http://schemas.microsoft.com/office/powerpoint/2010/main" val="4922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23893-D33A-8645-4A1F-8C6C24F362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45325F-3980-469A-FD35-ED37AA3E98A3}"/>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DD0FF9D6-DE0D-5BEE-4B62-D66B33BE6F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57887A6-8159-C746-26DC-933AB618035C}"/>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33918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6766792-E725-50CF-1A28-AEFA5496C199}"/>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3" name="Footer Placeholder 2">
            <a:extLst>
              <a:ext uri="{FF2B5EF4-FFF2-40B4-BE49-F238E27FC236}">
                <a16:creationId xmlns:a16="http://schemas.microsoft.com/office/drawing/2014/main" id="{58E9861F-93C0-E691-D454-951DD371B68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E3F26D7-A90E-9924-A149-9FF28E9865CB}"/>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102146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1EA61-8B7E-6BCC-DBDA-178ED0EBD2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B0EE3C-5FE7-FED1-D822-10B5C4AE04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95CCE5-B7F7-E2C2-4530-4BB3B2378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F076D2-C0E4-CE12-6BA5-C2D5C26F7CA9}"/>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A3A8AA19-6930-6206-267A-D730D01E8F4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F7FA52-2FB9-B646-C826-947FF9CBBBD3}"/>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562766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32950-72DD-FD6B-2171-42E862A394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6550BC-1A7B-898B-8120-C095D61E83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00B7AC2-08BD-F40F-0F8B-2B03D9E6D4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7281DF-0291-0E17-09E4-E8B53875E456}"/>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36366FC0-66D5-67ED-FC04-44C94D2664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DD5E6A6-71CE-8D76-488D-93949E141B1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578611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312F3-8328-D8A6-6A58-DCE78DC48F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071993-2FBF-16B9-655B-54A4E1739F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22E3A2-E879-DAA0-E124-D2EDFE2BB3B8}"/>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00FD871F-14E0-CB43-1820-EA7148C664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B12D37-4A53-8422-4147-0DCAFEA9968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08046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62CAB-D5F6-C8B6-BE22-592308C9F51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8DAB50-9C0B-A82A-5630-9F7E8356C5F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5C4816-4B2F-A9C2-43DE-700E34EEE7E5}"/>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4EBE1C6E-C720-E2F1-3E5D-00ED13D695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8432906-05D4-966A-8609-2A4AB82B9359}"/>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197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8" name="Picture 7">
            <a:extLst>
              <a:ext uri="{FF2B5EF4-FFF2-40B4-BE49-F238E27FC236}">
                <a16:creationId xmlns:a16="http://schemas.microsoft.com/office/drawing/2014/main" id="{74B651EC-AA28-38E7-D0AB-D2F6418BF3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9619" cy="6932815"/>
          </a:xfrm>
          <a:prstGeom prst="rect">
            <a:avLst/>
          </a:prstGeom>
        </p:spPr>
      </p:pic>
      <p:sp>
        <p:nvSpPr>
          <p:cNvPr id="10" name="TextBox 9">
            <a:extLst>
              <a:ext uri="{FF2B5EF4-FFF2-40B4-BE49-F238E27FC236}">
                <a16:creationId xmlns:a16="http://schemas.microsoft.com/office/drawing/2014/main" id="{BFC8023F-C95E-A53C-A315-E744B1285183}"/>
              </a:ext>
            </a:extLst>
          </p:cNvPr>
          <p:cNvSpPr txBox="1"/>
          <p:nvPr userDrawn="1"/>
        </p:nvSpPr>
        <p:spPr>
          <a:xfrm>
            <a:off x="1952996" y="2244060"/>
            <a:ext cx="8301247" cy="2369880"/>
          </a:xfrm>
          <a:prstGeom prst="rect">
            <a:avLst/>
          </a:prstGeom>
          <a:noFill/>
        </p:spPr>
        <p:txBody>
          <a:bodyPr wrap="none" rtlCol="0">
            <a:spAutoFit/>
          </a:bodyPr>
          <a:lstStyle/>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RECITED 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Sheikh Mohamed Harby</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Managed by Br. Abdul Qader Alizada</a:t>
            </a:r>
          </a:p>
          <a:p>
            <a:pPr algn="ctr" rtl="1">
              <a:spcAft>
                <a:spcPts val="800"/>
              </a:spcAft>
            </a:pPr>
            <a:r>
              <a:rPr lang="en-US" sz="3200" b="1" kern="1800" dirty="0">
                <a:solidFill>
                  <a:prstClr val="black"/>
                </a:solidFill>
                <a:latin typeface="Arial Black" panose="020B0A04020102020204" pitchFamily="34" charset="0"/>
                <a:ea typeface="Calibri" panose="020F0502020204030204" pitchFamily="34" charset="0"/>
                <a:cs typeface="Times New Roman" panose="02020603050405020304" pitchFamily="18" charset="0"/>
              </a:rPr>
              <a:t>For Imam Hasan Centre, Sydney</a:t>
            </a:r>
            <a:endParaRPr lang="en-AU" sz="4800" b="1" kern="1800" dirty="0">
              <a:solidFill>
                <a:prstClr val="black"/>
              </a:solidFill>
              <a:latin typeface="Arial Black" panose="020B0A040201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614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43C9B41B-0B7C-90F7-63C2-CD4FF7C69D50}"/>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6" name="Footer Placeholder 5">
            <a:extLst>
              <a:ext uri="{FF2B5EF4-FFF2-40B4-BE49-F238E27FC236}">
                <a16:creationId xmlns:a16="http://schemas.microsoft.com/office/drawing/2014/main" id="{6D838AF3-B7CF-8E8E-E59A-D035CE2A49A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A703FE9-592B-BEF5-A837-5D9CE3119551}"/>
              </a:ext>
            </a:extLst>
          </p:cNvPr>
          <p:cNvSpPr>
            <a:spLocks noGrp="1"/>
          </p:cNvSpPr>
          <p:nvPr>
            <p:ph type="sldNum" sz="quarter" idx="12"/>
          </p:nvPr>
        </p:nvSpPr>
        <p:spPr/>
        <p:txBody>
          <a:bodyPr/>
          <a:lstStyle/>
          <a:p>
            <a:fld id="{A5DB87A5-2407-477C-AAD6-06322493EC05}" type="slidenum">
              <a:rPr lang="en-US" smtClean="0"/>
              <a:t>‹#›</a:t>
            </a:fld>
            <a:endParaRPr lang="en-US" dirty="0"/>
          </a:p>
        </p:txBody>
      </p:sp>
      <p:pic>
        <p:nvPicPr>
          <p:cNvPr id="9" name="Picture 8">
            <a:extLst>
              <a:ext uri="{FF2B5EF4-FFF2-40B4-BE49-F238E27FC236}">
                <a16:creationId xmlns:a16="http://schemas.microsoft.com/office/drawing/2014/main" id="{D79CD389-C25E-5259-08C3-626BA61581B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1" cy="6994524"/>
          </a:xfrm>
          <a:prstGeom prst="rect">
            <a:avLst/>
          </a:prstGeom>
        </p:spPr>
      </p:pic>
      <p:sp>
        <p:nvSpPr>
          <p:cNvPr id="2" name="Title 1">
            <a:extLst>
              <a:ext uri="{FF2B5EF4-FFF2-40B4-BE49-F238E27FC236}">
                <a16:creationId xmlns:a16="http://schemas.microsoft.com/office/drawing/2014/main" id="{5FA7A93E-9926-F7C4-7FFE-99930CA44A1F}"/>
              </a:ext>
            </a:extLst>
          </p:cNvPr>
          <p:cNvSpPr>
            <a:spLocks noGrp="1"/>
          </p:cNvSpPr>
          <p:nvPr>
            <p:ph type="title"/>
          </p:nvPr>
        </p:nvSpPr>
        <p:spPr>
          <a:xfrm>
            <a:off x="1197033" y="2766218"/>
            <a:ext cx="9360131" cy="1325563"/>
          </a:xfrm>
        </p:spPr>
        <p:txBody>
          <a:bodyPr/>
          <a:lstStyle>
            <a:lvl1pPr algn="ctr" rtl="1">
              <a:defRPr b="1">
                <a:latin typeface="Arial Black" panose="020B0A040201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96739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195FE59-9DD1-AC2D-052A-81FF6F5979BF}"/>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38BC9B16-D020-3172-3DDF-DF6D21CD5E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C8E8623-F8B7-4898-7DDC-4824FC0B3327}"/>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86425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9DFE4-B741-7420-540B-81C9CB5CA2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C39261-499F-862D-01E3-C2C7F9374617}"/>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4BEE98BB-BC78-57CC-5B6C-CB2F8C4FCF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B2D2B9D-16BD-51F3-0780-91247D633695}"/>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60546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D2232B0-7D0F-7386-8210-2CA883CEFEA3}"/>
              </a:ext>
            </a:extLst>
          </p:cNvPr>
          <p:cNvSpPr>
            <a:spLocks noGrp="1"/>
          </p:cNvSpPr>
          <p:nvPr>
            <p:ph type="subTitle" idx="1"/>
          </p:nvPr>
        </p:nvSpPr>
        <p:spPr>
          <a:xfrm>
            <a:off x="1524000" y="2601119"/>
            <a:ext cx="9144000" cy="82788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2FFB4126-E420-039E-7A49-DE803F355D3D}"/>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16867C04-3081-06A3-0ACE-6F613A66746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673F05-3A0B-FBCF-F2C6-B194E83DA5D6}"/>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259687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CF14AB-DB9E-BB7C-4A21-A21CE1671B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509F6A-FCD0-DEEB-DEF8-9DF844A87A76}"/>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4" name="Footer Placeholder 3">
            <a:extLst>
              <a:ext uri="{FF2B5EF4-FFF2-40B4-BE49-F238E27FC236}">
                <a16:creationId xmlns:a16="http://schemas.microsoft.com/office/drawing/2014/main" id="{6422AD05-054D-3911-FDAB-74DB3B86B4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D54F1E2-B178-FF8C-FF80-060ACDAB9A92}"/>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8388868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EE487-7EA5-B791-B414-9117F73722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87CA09-BEAA-67CA-A480-E7B7ACA650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A0CA-1D1B-54EB-564F-DEC6C4D333AD}"/>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DD958971-6141-84F6-5276-57027373E9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7290E19-8563-F95E-5EB7-DFCF8D98BC61}"/>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3453514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8B078-CA1D-0931-CC92-3A6E9543D6B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9F06C3-86E6-4999-A267-CA9F3C90AB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EDBC11-1C47-AF0D-63CC-14946094ECF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4525A2A-9335-9E17-22F5-4EC103D2B8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4B79DB-4BAC-6AF8-F8BE-ACC502250B5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23151-1DBF-6388-45C4-BD43D386D7C7}"/>
              </a:ext>
            </a:extLst>
          </p:cNvPr>
          <p:cNvSpPr>
            <a:spLocks noGrp="1"/>
          </p:cNvSpPr>
          <p:nvPr>
            <p:ph type="dt" sz="half" idx="10"/>
          </p:nvPr>
        </p:nvSpPr>
        <p:spPr/>
        <p:txBody>
          <a:bodyPr/>
          <a:lstStyle/>
          <a:p>
            <a:fld id="{FC4A1768-158F-474B-806C-F9FD051F26B8}" type="datetimeFigureOut">
              <a:rPr lang="en-US" smtClean="0"/>
              <a:t>2/19/2026</a:t>
            </a:fld>
            <a:endParaRPr lang="en-US" dirty="0"/>
          </a:p>
        </p:txBody>
      </p:sp>
      <p:sp>
        <p:nvSpPr>
          <p:cNvPr id="8" name="Footer Placeholder 7">
            <a:extLst>
              <a:ext uri="{FF2B5EF4-FFF2-40B4-BE49-F238E27FC236}">
                <a16:creationId xmlns:a16="http://schemas.microsoft.com/office/drawing/2014/main" id="{CC1842D8-E57F-B494-7DC4-5DEB1AA1C70B}"/>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B9D4687-B38F-F544-397D-8B4403DD34F4}"/>
              </a:ext>
            </a:extLst>
          </p:cNvPr>
          <p:cNvSpPr>
            <a:spLocks noGrp="1"/>
          </p:cNvSpPr>
          <p:nvPr>
            <p:ph type="sldNum" sz="quarter" idx="12"/>
          </p:nvPr>
        </p:nvSpPr>
        <p:spPr/>
        <p:txBody>
          <a:bodyPr/>
          <a:lstStyle/>
          <a:p>
            <a:fld id="{A5DB87A5-2407-477C-AAD6-06322493EC05}" type="slidenum">
              <a:rPr lang="en-US" smtClean="0"/>
              <a:t>‹#›</a:t>
            </a:fld>
            <a:endParaRPr lang="en-US" dirty="0"/>
          </a:p>
        </p:txBody>
      </p:sp>
    </p:spTree>
    <p:extLst>
      <p:ext uri="{BB962C8B-B14F-4D97-AF65-F5344CB8AC3E}">
        <p14:creationId xmlns:p14="http://schemas.microsoft.com/office/powerpoint/2010/main" val="1741409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274590-DD4B-563C-3CA2-3D7CFE1E644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FBB20C-DEBD-BBA5-3D18-1484785BA2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8CCC4A-D525-99D4-CC3E-78E2095ED6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A1768-158F-474B-806C-F9FD051F26B8}" type="datetimeFigureOut">
              <a:rPr lang="en-US" smtClean="0"/>
              <a:t>2/19/2026</a:t>
            </a:fld>
            <a:endParaRPr lang="en-US" dirty="0"/>
          </a:p>
        </p:txBody>
      </p:sp>
      <p:sp>
        <p:nvSpPr>
          <p:cNvPr id="5" name="Footer Placeholder 4">
            <a:extLst>
              <a:ext uri="{FF2B5EF4-FFF2-40B4-BE49-F238E27FC236}">
                <a16:creationId xmlns:a16="http://schemas.microsoft.com/office/drawing/2014/main" id="{0B95598D-35A2-54FD-0177-42A5DE39C0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0A3EEE8-A7B6-D6CF-1E21-5280012048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B87A5-2407-477C-AAD6-06322493EC05}" type="slidenum">
              <a:rPr lang="en-US" smtClean="0"/>
              <a:t>‹#›</a:t>
            </a:fld>
            <a:endParaRPr lang="en-US" dirty="0"/>
          </a:p>
        </p:txBody>
      </p:sp>
    </p:spTree>
    <p:extLst>
      <p:ext uri="{BB962C8B-B14F-4D97-AF65-F5344CB8AC3E}">
        <p14:creationId xmlns:p14="http://schemas.microsoft.com/office/powerpoint/2010/main" val="2331240259"/>
      </p:ext>
    </p:extLst>
  </p:cSld>
  <p:clrMap bg1="lt1" tx1="dk1" bg2="lt2" tx2="dk2" accent1="accent1" accent2="accent2" accent3="accent3" accent4="accent4" accent5="accent5" accent6="accent6" hlink="hlink" folHlink="folHlink"/>
  <p:sldLayoutIdLst>
    <p:sldLayoutId id="2147483662" r:id="rId1"/>
    <p:sldLayoutId id="2147483650" r:id="rId2"/>
    <p:sldLayoutId id="2147483652" r:id="rId3"/>
    <p:sldLayoutId id="2147483663" r:id="rId4"/>
    <p:sldLayoutId id="2147483661" r:id="rId5"/>
    <p:sldLayoutId id="2147483649" r:id="rId6"/>
    <p:sldLayoutId id="2147483660" r:id="rId7"/>
    <p:sldLayoutId id="2147483651" r:id="rId8"/>
    <p:sldLayoutId id="2147483653" r:id="rId9"/>
    <p:sldLayoutId id="2147483654" r:id="rId10"/>
    <p:sldLayoutId id="2147483655" r:id="rId11"/>
    <p:sldLayoutId id="2147483656" r:id="rId12"/>
    <p:sldLayoutId id="2147483657" r:id="rId13"/>
    <p:sldLayoutId id="2147483658" r:id="rId14"/>
    <p:sldLayoutId id="2147483659"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3.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3.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3.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3.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3.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3.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3.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3.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3.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3.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3.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3.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3.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3.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3.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3.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3.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3.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3.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3.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3.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E19481-1C24-79D8-BDC8-82375FC404FC}"/>
              </a:ext>
            </a:extLst>
          </p:cNvPr>
          <p:cNvSpPr txBox="1"/>
          <p:nvPr/>
        </p:nvSpPr>
        <p:spPr>
          <a:xfrm>
            <a:off x="0" y="0"/>
            <a:ext cx="12192000" cy="6463308"/>
          </a:xfrm>
          <a:prstGeom prst="rect">
            <a:avLst/>
          </a:prstGeom>
          <a:noFill/>
        </p:spPr>
        <p:txBody>
          <a:bodyPr wrap="square" rtlCol="0">
            <a:spAutoFit/>
          </a:bodyPr>
          <a:lstStyle/>
          <a:p>
            <a:pPr algn="ctr"/>
            <a:endParaRPr lang="en-US" sz="5400" dirty="0"/>
          </a:p>
          <a:p>
            <a:pPr algn="ctr"/>
            <a:endParaRPr lang="en-US" sz="3600" dirty="0"/>
          </a:p>
          <a:p>
            <a:pPr algn="ctr"/>
            <a:r>
              <a:rPr lang="en-US" sz="3600" dirty="0"/>
              <a:t>The Holy Quran </a:t>
            </a:r>
            <a:br>
              <a:rPr lang="en-US" sz="3600" dirty="0"/>
            </a:br>
            <a:r>
              <a:rPr lang="en-US" sz="3600" dirty="0" err="1"/>
              <a:t>Juz</a:t>
            </a:r>
            <a:r>
              <a:rPr lang="en-US" sz="3600" dirty="0"/>
              <a:t> 1 – </a:t>
            </a:r>
            <a:r>
              <a:rPr lang="en-US" sz="3600" dirty="0" err="1"/>
              <a:t>Juz</a:t>
            </a:r>
            <a:r>
              <a:rPr lang="en-US" sz="3600" dirty="0"/>
              <a:t> 30</a:t>
            </a:r>
          </a:p>
          <a:p>
            <a:pPr algn="ctr"/>
            <a:endParaRPr lang="en-US" sz="3600" dirty="0"/>
          </a:p>
          <a:p>
            <a:pPr algn="ctr"/>
            <a:r>
              <a:rPr lang="en-US" sz="3600" dirty="0" err="1"/>
              <a:t>Juz</a:t>
            </a:r>
            <a:r>
              <a:rPr lang="en-US" sz="3600"/>
              <a:t> 10 </a:t>
            </a:r>
            <a:r>
              <a:rPr lang="en-US" sz="3600" dirty="0"/>
              <a:t>– </a:t>
            </a:r>
            <a:r>
              <a:rPr lang="en-US" sz="3600"/>
              <a:t>Chapter 10 </a:t>
            </a:r>
            <a:endParaRPr lang="en-US" sz="3600" dirty="0"/>
          </a:p>
          <a:p>
            <a:pPr algn="ctr"/>
            <a:endParaRPr lang="en-US" sz="3600" dirty="0"/>
          </a:p>
          <a:p>
            <a:pPr algn="ctr"/>
            <a:r>
              <a:rPr lang="en-US" sz="3600" dirty="0"/>
              <a:t> Supervised by </a:t>
            </a:r>
          </a:p>
          <a:p>
            <a:pPr algn="ctr"/>
            <a:r>
              <a:rPr lang="en-US" sz="3600" dirty="0"/>
              <a:t>Sheikh Mohammed Harby</a:t>
            </a:r>
          </a:p>
          <a:p>
            <a:pPr algn="ctr"/>
            <a:r>
              <a:rPr lang="en-US" sz="3600" dirty="0"/>
              <a:t>For Imam Hasan Centre Sydney</a:t>
            </a:r>
          </a:p>
          <a:p>
            <a:pPr algn="ctr"/>
            <a:r>
              <a:rPr lang="en-US" sz="3600" dirty="0"/>
              <a:t>Version 2.0</a:t>
            </a:r>
            <a:endParaRPr lang="en-GB" sz="3600" dirty="0"/>
          </a:p>
        </p:txBody>
      </p:sp>
    </p:spTree>
    <p:extLst>
      <p:ext uri="{BB962C8B-B14F-4D97-AF65-F5344CB8AC3E}">
        <p14:creationId xmlns:p14="http://schemas.microsoft.com/office/powerpoint/2010/main" val="1356274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BE999-FC54-760F-CA5F-D416955291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D8173B-694C-D488-22FE-F53AC2EAED9B}"/>
              </a:ext>
            </a:extLst>
          </p:cNvPr>
          <p:cNvSpPr>
            <a:spLocks noGrp="1"/>
          </p:cNvSpPr>
          <p:nvPr>
            <p:ph type="title"/>
          </p:nvPr>
        </p:nvSpPr>
        <p:spPr>
          <a:xfrm>
            <a:off x="2209966" y="1396362"/>
            <a:ext cx="7772065" cy="3450327"/>
          </a:xfrm>
        </p:spPr>
        <p:txBody>
          <a:bodyPr>
            <a:noAutofit/>
          </a:bodyPr>
          <a:lstStyle/>
          <a:p>
            <a:pPr>
              <a:lnSpc>
                <a:spcPct val="100000"/>
              </a:lnSpc>
            </a:pPr>
            <a:r>
              <a:rPr lang="ar-EG" sz="5000" b="0" dirty="0"/>
              <a:t>وَلَا تَكُونُوا كَالَّذِينَ خَرَجُوا مِنْ دِيَارِهِمْ بَطَرًا وَرِئَاءَ النَّاسِ وَيَصُدُّونَ عَنْ سَبِيلِ اللَّهِۚ وَاللَّهُ بِمَا يَعْمَلُونَ مُحِيطٌ</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F24A99-8A59-80C5-6DAB-1FBFDDFC4AE8}"/>
              </a:ext>
            </a:extLst>
          </p:cNvPr>
          <p:cNvSpPr txBox="1"/>
          <p:nvPr/>
        </p:nvSpPr>
        <p:spPr>
          <a:xfrm>
            <a:off x="2060710" y="4227580"/>
            <a:ext cx="8070575" cy="1015663"/>
          </a:xfrm>
          <a:prstGeom prst="rect">
            <a:avLst/>
          </a:prstGeom>
          <a:noFill/>
        </p:spPr>
        <p:txBody>
          <a:bodyPr wrap="square">
            <a:spAutoFit/>
          </a:bodyPr>
          <a:lstStyle/>
          <a:p>
            <a:pPr algn="ctr"/>
            <a:r>
              <a:rPr lang="en-US" sz="2000" dirty="0"/>
              <a:t>And be not like those who started from their homes insolently and to be seen of men, and to hinder (men) from the path of Allah: For Allah </a:t>
            </a:r>
            <a:r>
              <a:rPr lang="en-US" sz="2000" dirty="0" err="1"/>
              <a:t>compasseth</a:t>
            </a:r>
            <a:r>
              <a:rPr lang="en-US" sz="2000" dirty="0"/>
              <a:t> round about all that they do.</a:t>
            </a:r>
            <a:endParaRPr lang="en-US" sz="2400" dirty="0"/>
          </a:p>
        </p:txBody>
      </p:sp>
      <p:sp>
        <p:nvSpPr>
          <p:cNvPr id="3" name="TextBox 2">
            <a:extLst>
              <a:ext uri="{FF2B5EF4-FFF2-40B4-BE49-F238E27FC236}">
                <a16:creationId xmlns:a16="http://schemas.microsoft.com/office/drawing/2014/main" id="{38899CD4-1C37-2713-E9DF-2C11D7E68C79}"/>
              </a:ext>
            </a:extLst>
          </p:cNvPr>
          <p:cNvSpPr txBox="1"/>
          <p:nvPr/>
        </p:nvSpPr>
        <p:spPr>
          <a:xfrm>
            <a:off x="2983998" y="39198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95199452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7E9E47-D83E-4CC3-9B71-9D61464DE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B2A28-C182-D5D2-D03B-8CE10ACD0DFA}"/>
              </a:ext>
            </a:extLst>
          </p:cNvPr>
          <p:cNvSpPr>
            <a:spLocks noGrp="1"/>
          </p:cNvSpPr>
          <p:nvPr>
            <p:ph type="title"/>
          </p:nvPr>
        </p:nvSpPr>
        <p:spPr>
          <a:xfrm>
            <a:off x="1776728" y="1650570"/>
            <a:ext cx="8638545" cy="3450327"/>
          </a:xfrm>
        </p:spPr>
        <p:txBody>
          <a:bodyPr>
            <a:noAutofit/>
          </a:bodyPr>
          <a:lstStyle/>
          <a:p>
            <a:pPr>
              <a:lnSpc>
                <a:spcPct val="100000"/>
              </a:lnSpc>
            </a:pPr>
            <a:r>
              <a:rPr lang="ar-EG" sz="5400" b="0" dirty="0"/>
              <a:t>قُلْ أَنْفِقُوا طَوْعًا أَوْ كَرْهًا لَنْ يُتَقَبَّلَ مِنْكُمْۖ إِنَّكُمْ كُنْتُمْ قَوْمًا فَاسِقِينَ</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D6DA81-1FF6-443F-95F0-FE3CC2EED64E}"/>
              </a:ext>
            </a:extLst>
          </p:cNvPr>
          <p:cNvSpPr txBox="1"/>
          <p:nvPr/>
        </p:nvSpPr>
        <p:spPr>
          <a:xfrm>
            <a:off x="2060712" y="4197015"/>
            <a:ext cx="8070575" cy="707886"/>
          </a:xfrm>
          <a:prstGeom prst="rect">
            <a:avLst/>
          </a:prstGeom>
          <a:noFill/>
        </p:spPr>
        <p:txBody>
          <a:bodyPr wrap="square">
            <a:spAutoFit/>
          </a:bodyPr>
          <a:lstStyle/>
          <a:p>
            <a:pPr algn="ctr"/>
            <a:r>
              <a:rPr lang="en-US" sz="2000" dirty="0"/>
              <a:t>Say: "Spend (for the cause) willingly or unwillingly: not from you will it be accepted: for ye are indeed a people rebellious and wicked."</a:t>
            </a:r>
          </a:p>
        </p:txBody>
      </p:sp>
      <p:sp>
        <p:nvSpPr>
          <p:cNvPr id="3" name="TextBox 2">
            <a:extLst>
              <a:ext uri="{FF2B5EF4-FFF2-40B4-BE49-F238E27FC236}">
                <a16:creationId xmlns:a16="http://schemas.microsoft.com/office/drawing/2014/main" id="{FD61131F-6D99-57DE-EDE8-64AED1EAC7D6}"/>
              </a:ext>
            </a:extLst>
          </p:cNvPr>
          <p:cNvSpPr txBox="1"/>
          <p:nvPr/>
        </p:nvSpPr>
        <p:spPr>
          <a:xfrm>
            <a:off x="3282154" y="38892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220386053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5E2D8-587A-7ACE-808A-E1FF6B33D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3D060A-8AB5-ED34-7E24-4B80C869EE45}"/>
              </a:ext>
            </a:extLst>
          </p:cNvPr>
          <p:cNvSpPr>
            <a:spLocks noGrp="1"/>
          </p:cNvSpPr>
          <p:nvPr>
            <p:ph type="title"/>
          </p:nvPr>
        </p:nvSpPr>
        <p:spPr>
          <a:xfrm>
            <a:off x="1776726" y="1481895"/>
            <a:ext cx="8638545" cy="3450327"/>
          </a:xfrm>
        </p:spPr>
        <p:txBody>
          <a:bodyPr>
            <a:noAutofit/>
          </a:bodyPr>
          <a:lstStyle/>
          <a:p>
            <a:pPr>
              <a:lnSpc>
                <a:spcPct val="100000"/>
              </a:lnSpc>
            </a:pPr>
            <a:r>
              <a:rPr lang="ar-EG" sz="5000" b="0" dirty="0"/>
              <a:t>وَمَا مَنَعَهُمْ أَنْ تُقْبَلَ مِنْهُمْ نَفَقَاتُهُمْ إِلَّا أَنَّهُمْ كَفَرُوا بِاللَّهِ وَبِرَسُولِهِ وَلَا يَأْتُونَ الصَّلَاةَ إِلَّا وَهُمْ كُسَالَىٰ وَلَا يُنْفِقُونَ إِلَّا وَهُمْ كَارِهُونَ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E206412-62E8-61AD-6A82-6CDC6EA43099}"/>
              </a:ext>
            </a:extLst>
          </p:cNvPr>
          <p:cNvSpPr txBox="1"/>
          <p:nvPr/>
        </p:nvSpPr>
        <p:spPr>
          <a:xfrm>
            <a:off x="2060712" y="4250281"/>
            <a:ext cx="8070575" cy="1015663"/>
          </a:xfrm>
          <a:prstGeom prst="rect">
            <a:avLst/>
          </a:prstGeom>
          <a:noFill/>
        </p:spPr>
        <p:txBody>
          <a:bodyPr wrap="square">
            <a:spAutoFit/>
          </a:bodyPr>
          <a:lstStyle/>
          <a:p>
            <a:pPr algn="ctr"/>
            <a:r>
              <a:rPr lang="en-US" sz="2000" dirty="0"/>
              <a:t>The only reasons why their contributions are not accepted are: that they reject Allah and His Messenger; that they come to prayer without earnestness; and that they offer contributions unwillingly.</a:t>
            </a:r>
          </a:p>
        </p:txBody>
      </p:sp>
      <p:sp>
        <p:nvSpPr>
          <p:cNvPr id="3" name="TextBox 2">
            <a:extLst>
              <a:ext uri="{FF2B5EF4-FFF2-40B4-BE49-F238E27FC236}">
                <a16:creationId xmlns:a16="http://schemas.microsoft.com/office/drawing/2014/main" id="{B1F616B8-62C6-258A-3323-C038CCC2D908}"/>
              </a:ext>
            </a:extLst>
          </p:cNvPr>
          <p:cNvSpPr txBox="1"/>
          <p:nvPr/>
        </p:nvSpPr>
        <p:spPr>
          <a:xfrm>
            <a:off x="1718543" y="39670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33845404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D325A-F7B6-EBE2-DA9C-E32365CB8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A4DEC9-ECE1-837F-41AB-C52803152508}"/>
              </a:ext>
            </a:extLst>
          </p:cNvPr>
          <p:cNvSpPr>
            <a:spLocks noGrp="1"/>
          </p:cNvSpPr>
          <p:nvPr>
            <p:ph type="title"/>
          </p:nvPr>
        </p:nvSpPr>
        <p:spPr>
          <a:xfrm>
            <a:off x="2181542" y="1490773"/>
            <a:ext cx="7828913" cy="3450327"/>
          </a:xfrm>
        </p:spPr>
        <p:txBody>
          <a:bodyPr>
            <a:noAutofit/>
          </a:bodyPr>
          <a:lstStyle/>
          <a:p>
            <a:pPr>
              <a:lnSpc>
                <a:spcPct val="100000"/>
              </a:lnSpc>
            </a:pPr>
            <a:r>
              <a:rPr lang="ar-EG" sz="5000" b="0" dirty="0"/>
              <a:t>فَلَا تُعْجِبْكَ أَمْوَالُهُمْ وَلَا أَوْلَادُهُمْۚ إِنَّمَا يُرِيدُ اللَّهُ لِيُعَذِّبَهُمْ بِهَا فِي الْحَيَاةِ الدُّنْيَا وَتَزْهَقَ أَنْفُسُهُمْ وَهُمْ كَافِرُونَ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DF3708-9663-91A2-F7DE-035966CB5ED4}"/>
              </a:ext>
            </a:extLst>
          </p:cNvPr>
          <p:cNvSpPr txBox="1"/>
          <p:nvPr/>
        </p:nvSpPr>
        <p:spPr>
          <a:xfrm>
            <a:off x="2060711" y="4351564"/>
            <a:ext cx="8070575" cy="1015663"/>
          </a:xfrm>
          <a:prstGeom prst="rect">
            <a:avLst/>
          </a:prstGeom>
          <a:noFill/>
        </p:spPr>
        <p:txBody>
          <a:bodyPr wrap="square">
            <a:spAutoFit/>
          </a:bodyPr>
          <a:lstStyle/>
          <a:p>
            <a:pPr algn="ctr"/>
            <a:r>
              <a:rPr lang="en-US" sz="2000" dirty="0"/>
              <a:t>Let not their wealth nor their (following in) sons dazzle thee: in reality Allah's plan is to punish them with these things in this life, and that their souls may perish in their (very) denial of Allah.</a:t>
            </a:r>
          </a:p>
        </p:txBody>
      </p:sp>
      <p:sp>
        <p:nvSpPr>
          <p:cNvPr id="3" name="TextBox 2">
            <a:extLst>
              <a:ext uri="{FF2B5EF4-FFF2-40B4-BE49-F238E27FC236}">
                <a16:creationId xmlns:a16="http://schemas.microsoft.com/office/drawing/2014/main" id="{59626BA0-8835-2002-85B7-3E0728A47AC7}"/>
              </a:ext>
            </a:extLst>
          </p:cNvPr>
          <p:cNvSpPr txBox="1"/>
          <p:nvPr/>
        </p:nvSpPr>
        <p:spPr>
          <a:xfrm>
            <a:off x="2854885" y="40437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336028384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EC4CF4-A8DF-5662-7AD4-DFACE1EE2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1001B-DDF1-6EE2-DAED-1D5CD15BAAB7}"/>
              </a:ext>
            </a:extLst>
          </p:cNvPr>
          <p:cNvSpPr>
            <a:spLocks noGrp="1"/>
          </p:cNvSpPr>
          <p:nvPr>
            <p:ph type="title"/>
          </p:nvPr>
        </p:nvSpPr>
        <p:spPr>
          <a:xfrm>
            <a:off x="2181544" y="1615060"/>
            <a:ext cx="7828913" cy="3450327"/>
          </a:xfrm>
        </p:spPr>
        <p:txBody>
          <a:bodyPr>
            <a:noAutofit/>
          </a:bodyPr>
          <a:lstStyle/>
          <a:p>
            <a:pPr>
              <a:lnSpc>
                <a:spcPct val="100000"/>
              </a:lnSpc>
            </a:pPr>
            <a:r>
              <a:rPr lang="ar-EG" sz="5400" b="0" dirty="0"/>
              <a:t>وَيَحْلِفُونَ بِاللَّهِ إِنَّهُمْ لَمِنْكُمْ وَمَا هُمْ مِنْكُمْ وَلَٰكِنَّهُمْ قَوْمٌ يَفْرَقُونَ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8052964-DEBF-06EB-6919-2E28C76BEDC2}"/>
              </a:ext>
            </a:extLst>
          </p:cNvPr>
          <p:cNvSpPr txBox="1"/>
          <p:nvPr/>
        </p:nvSpPr>
        <p:spPr>
          <a:xfrm>
            <a:off x="2060712" y="4121908"/>
            <a:ext cx="8070575" cy="707886"/>
          </a:xfrm>
          <a:prstGeom prst="rect">
            <a:avLst/>
          </a:prstGeom>
          <a:noFill/>
        </p:spPr>
        <p:txBody>
          <a:bodyPr wrap="square">
            <a:spAutoFit/>
          </a:bodyPr>
          <a:lstStyle/>
          <a:p>
            <a:pPr algn="ctr"/>
            <a:r>
              <a:rPr lang="en-US" sz="2000" dirty="0"/>
              <a:t>They swear by Allah that they are indeed of you; but they are not of you: yet they are afraid (to appear in their true </a:t>
            </a:r>
            <a:r>
              <a:rPr lang="en-US" sz="2000" dirty="0" err="1"/>
              <a:t>colours</a:t>
            </a:r>
            <a:r>
              <a:rPr lang="en-US" sz="2000" dirty="0"/>
              <a:t>).</a:t>
            </a:r>
          </a:p>
        </p:txBody>
      </p:sp>
      <p:sp>
        <p:nvSpPr>
          <p:cNvPr id="3" name="TextBox 2">
            <a:extLst>
              <a:ext uri="{FF2B5EF4-FFF2-40B4-BE49-F238E27FC236}">
                <a16:creationId xmlns:a16="http://schemas.microsoft.com/office/drawing/2014/main" id="{41500AAA-4AB6-3728-CA0B-95294675895A}"/>
              </a:ext>
            </a:extLst>
          </p:cNvPr>
          <p:cNvSpPr txBox="1"/>
          <p:nvPr/>
        </p:nvSpPr>
        <p:spPr>
          <a:xfrm>
            <a:off x="3041318" y="38534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428868000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3E8F3-FA1B-91EB-1B17-BA6A0F0CED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443EF-D5DE-9B7C-4ECD-845CC9604907}"/>
              </a:ext>
            </a:extLst>
          </p:cNvPr>
          <p:cNvSpPr>
            <a:spLocks noGrp="1"/>
          </p:cNvSpPr>
          <p:nvPr>
            <p:ph type="title"/>
          </p:nvPr>
        </p:nvSpPr>
        <p:spPr>
          <a:xfrm>
            <a:off x="2181544" y="1615060"/>
            <a:ext cx="7828913" cy="3450327"/>
          </a:xfrm>
        </p:spPr>
        <p:txBody>
          <a:bodyPr>
            <a:noAutofit/>
          </a:bodyPr>
          <a:lstStyle/>
          <a:p>
            <a:pPr>
              <a:lnSpc>
                <a:spcPct val="100000"/>
              </a:lnSpc>
            </a:pPr>
            <a:r>
              <a:rPr lang="ar-EG" sz="5400" b="0" dirty="0"/>
              <a:t>لَوْ يَجِدُونَ مَلْجَأً أَوْ مَغَارَاتٍ أَوْ مُدَّخَلًا لَوَلَّوْا إِلَيْهِ وَهُمْ يَجْمَحُونَ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2EC6B21-0B65-AFF5-6455-DAB145D6B8D9}"/>
              </a:ext>
            </a:extLst>
          </p:cNvPr>
          <p:cNvSpPr txBox="1"/>
          <p:nvPr/>
        </p:nvSpPr>
        <p:spPr>
          <a:xfrm>
            <a:off x="2060712" y="4121908"/>
            <a:ext cx="8070575" cy="707886"/>
          </a:xfrm>
          <a:prstGeom prst="rect">
            <a:avLst/>
          </a:prstGeom>
          <a:noFill/>
        </p:spPr>
        <p:txBody>
          <a:bodyPr wrap="square">
            <a:spAutoFit/>
          </a:bodyPr>
          <a:lstStyle/>
          <a:p>
            <a:pPr algn="ctr"/>
            <a:r>
              <a:rPr lang="en-US" sz="2000" dirty="0"/>
              <a:t>If they could find a place to flee to, or caves, or a place of concealment, they would turn straightaway thereto, with an obstinate rush.</a:t>
            </a:r>
          </a:p>
        </p:txBody>
      </p:sp>
      <p:sp>
        <p:nvSpPr>
          <p:cNvPr id="3" name="TextBox 2">
            <a:extLst>
              <a:ext uri="{FF2B5EF4-FFF2-40B4-BE49-F238E27FC236}">
                <a16:creationId xmlns:a16="http://schemas.microsoft.com/office/drawing/2014/main" id="{C2D2069C-13DF-D392-20C7-EDFCAE37A038}"/>
              </a:ext>
            </a:extLst>
          </p:cNvPr>
          <p:cNvSpPr txBox="1"/>
          <p:nvPr/>
        </p:nvSpPr>
        <p:spPr>
          <a:xfrm>
            <a:off x="3067951" y="38141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51281357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F27C5-25A5-FD65-68B5-63FA854B0C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7722BF-06E9-6637-99F5-CFA185766005}"/>
              </a:ext>
            </a:extLst>
          </p:cNvPr>
          <p:cNvSpPr>
            <a:spLocks noGrp="1"/>
          </p:cNvSpPr>
          <p:nvPr>
            <p:ph type="title"/>
          </p:nvPr>
        </p:nvSpPr>
        <p:spPr>
          <a:xfrm>
            <a:off x="2181542" y="1508528"/>
            <a:ext cx="7828913" cy="3450327"/>
          </a:xfrm>
        </p:spPr>
        <p:txBody>
          <a:bodyPr>
            <a:noAutofit/>
          </a:bodyPr>
          <a:lstStyle/>
          <a:p>
            <a:pPr>
              <a:lnSpc>
                <a:spcPct val="100000"/>
              </a:lnSpc>
            </a:pPr>
            <a:r>
              <a:rPr lang="ar-EG" sz="5000" b="0" dirty="0"/>
              <a:t>وَمِنْهُمْ مَنْ يَلْمِزُكَ فِي الصَّدَقَاتِ فَإِنْ أُعْطُوا مِنْهَا رَضُوا وَإِنْ لَمْ يُعْطَوْا مِنْهَا إِذَا هُمْ يَسْخَطُونَ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AC9F36-66D3-BBDB-593A-C6E7FE577A9A}"/>
              </a:ext>
            </a:extLst>
          </p:cNvPr>
          <p:cNvSpPr txBox="1"/>
          <p:nvPr/>
        </p:nvSpPr>
        <p:spPr>
          <a:xfrm>
            <a:off x="2060712" y="4255073"/>
            <a:ext cx="8070575" cy="1015663"/>
          </a:xfrm>
          <a:prstGeom prst="rect">
            <a:avLst/>
          </a:prstGeom>
          <a:noFill/>
        </p:spPr>
        <p:txBody>
          <a:bodyPr wrap="square">
            <a:spAutoFit/>
          </a:bodyPr>
          <a:lstStyle/>
          <a:p>
            <a:pPr algn="ctr"/>
            <a:r>
              <a:rPr lang="en-US" sz="2000" dirty="0"/>
              <a:t>And among them are men who slander thee in the matter of (the distribution of) the alms: if they are given part thereof, they are pleased, but if not, behold! they are indignant!</a:t>
            </a:r>
          </a:p>
        </p:txBody>
      </p:sp>
      <p:sp>
        <p:nvSpPr>
          <p:cNvPr id="3" name="TextBox 2">
            <a:extLst>
              <a:ext uri="{FF2B5EF4-FFF2-40B4-BE49-F238E27FC236}">
                <a16:creationId xmlns:a16="http://schemas.microsoft.com/office/drawing/2014/main" id="{7DD0851E-19DA-37E2-0A81-01569DEAB088}"/>
              </a:ext>
            </a:extLst>
          </p:cNvPr>
          <p:cNvSpPr txBox="1"/>
          <p:nvPr/>
        </p:nvSpPr>
        <p:spPr>
          <a:xfrm>
            <a:off x="4000106" y="40183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351173805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4CEF0-5F2C-7E44-11BE-EA69A5C27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3184D8-ABD2-A994-C882-C9DB378B899A}"/>
              </a:ext>
            </a:extLst>
          </p:cNvPr>
          <p:cNvSpPr>
            <a:spLocks noGrp="1"/>
          </p:cNvSpPr>
          <p:nvPr>
            <p:ph type="title"/>
          </p:nvPr>
        </p:nvSpPr>
        <p:spPr>
          <a:xfrm>
            <a:off x="2181542" y="1455262"/>
            <a:ext cx="7828913" cy="3450327"/>
          </a:xfrm>
        </p:spPr>
        <p:txBody>
          <a:bodyPr>
            <a:noAutofit/>
          </a:bodyPr>
          <a:lstStyle/>
          <a:p>
            <a:pPr>
              <a:lnSpc>
                <a:spcPct val="100000"/>
              </a:lnSpc>
            </a:pPr>
            <a:r>
              <a:rPr lang="ar-EG" sz="5400" b="0" dirty="0"/>
              <a:t>وَلَوْ أَنَّهُمْ رَضُوا مَا آتَاهُمُ اللَّهُ وَرَسُولُهُ وَقَالُوا حَسْبُنَا اللَّهُ سَيُؤْتِينَا اللَّهُ مِنْ فَضْلِهِ وَرَسُولُهُ إِنَّا إِلَى اللَّهِ رَاغِبُونَ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5BD9BD1-D21B-B7B2-147F-52A5E760B352}"/>
              </a:ext>
            </a:extLst>
          </p:cNvPr>
          <p:cNvSpPr txBox="1"/>
          <p:nvPr/>
        </p:nvSpPr>
        <p:spPr>
          <a:xfrm>
            <a:off x="2060712" y="4334972"/>
            <a:ext cx="8070575" cy="1323439"/>
          </a:xfrm>
          <a:prstGeom prst="rect">
            <a:avLst/>
          </a:prstGeom>
          <a:noFill/>
        </p:spPr>
        <p:txBody>
          <a:bodyPr wrap="square">
            <a:spAutoFit/>
          </a:bodyPr>
          <a:lstStyle/>
          <a:p>
            <a:pPr algn="ctr"/>
            <a:r>
              <a:rPr lang="en-US" sz="2000" dirty="0"/>
              <a:t>If only they had been content with what Allah and His Messenger gave them, and had said, "Sufficient unto us is Allah! Allah and His Messenger will soon give us of His bounty: to Allah do we turn our hopes!" (that would have been the right course).</a:t>
            </a:r>
          </a:p>
        </p:txBody>
      </p:sp>
      <p:sp>
        <p:nvSpPr>
          <p:cNvPr id="3" name="TextBox 2">
            <a:extLst>
              <a:ext uri="{FF2B5EF4-FFF2-40B4-BE49-F238E27FC236}">
                <a16:creationId xmlns:a16="http://schemas.microsoft.com/office/drawing/2014/main" id="{80CC8B80-B4B2-D546-7910-3289FA90F207}"/>
              </a:ext>
            </a:extLst>
          </p:cNvPr>
          <p:cNvSpPr txBox="1"/>
          <p:nvPr/>
        </p:nvSpPr>
        <p:spPr>
          <a:xfrm>
            <a:off x="1998566" y="409821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33821325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317C8-BDFF-4EC4-412C-9944348BF7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72C21-E8D2-E357-998A-83ED3CB2E607}"/>
              </a:ext>
            </a:extLst>
          </p:cNvPr>
          <p:cNvSpPr>
            <a:spLocks noGrp="1"/>
          </p:cNvSpPr>
          <p:nvPr>
            <p:ph type="title"/>
          </p:nvPr>
        </p:nvSpPr>
        <p:spPr>
          <a:xfrm>
            <a:off x="2181544" y="1243301"/>
            <a:ext cx="7828913" cy="3450327"/>
          </a:xfrm>
        </p:spPr>
        <p:txBody>
          <a:bodyPr>
            <a:noAutofit/>
          </a:bodyPr>
          <a:lstStyle/>
          <a:p>
            <a:pPr>
              <a:lnSpc>
                <a:spcPct val="100000"/>
              </a:lnSpc>
            </a:pPr>
            <a:r>
              <a:rPr lang="ar-EG" sz="5000" b="0" dirty="0"/>
              <a:t>إِنَّمَا الصَّدَقَاتُ لِلْفُقَرَاءِ وَالْمَسَاكِينِ وَالْعَامِلِينَ عَلَيْهَا وَالْمُؤَلَّفَةِ قُلُوبُهُمْ وَفِي الرِّقَابِ وَالْغَارِمِينَ وَفِي سَبِيلِ اللَّهِ وَابْنِ السَّبِيلِۖ فَرِيضَةً مِنَ اللَّهِۗ وَاللَّهُ عَلِيمٌ 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8705A81-9BFE-DBAC-FCD2-C751C6B17589}"/>
              </a:ext>
            </a:extLst>
          </p:cNvPr>
          <p:cNvSpPr txBox="1"/>
          <p:nvPr/>
        </p:nvSpPr>
        <p:spPr>
          <a:xfrm>
            <a:off x="2060712" y="4441505"/>
            <a:ext cx="8070575" cy="1323439"/>
          </a:xfrm>
          <a:prstGeom prst="rect">
            <a:avLst/>
          </a:prstGeom>
          <a:noFill/>
        </p:spPr>
        <p:txBody>
          <a:bodyPr wrap="square">
            <a:spAutoFit/>
          </a:bodyPr>
          <a:lstStyle/>
          <a:p>
            <a:pPr algn="ctr"/>
            <a:r>
              <a:rPr lang="en-US" sz="2000" dirty="0"/>
              <a:t>Alms are for the poor and the needy, and those employed to administer the (funds); for those whose hearts have been (recently) reconciled (to Truth); for those in bondage and in debt; in the cause of Allah; and for the wayfarer: (thus is it) ordained by Allah, and Allah is full of knowledge and wisdom.</a:t>
            </a:r>
          </a:p>
        </p:txBody>
      </p:sp>
      <p:sp>
        <p:nvSpPr>
          <p:cNvPr id="3" name="TextBox 2">
            <a:extLst>
              <a:ext uri="{FF2B5EF4-FFF2-40B4-BE49-F238E27FC236}">
                <a16:creationId xmlns:a16="http://schemas.microsoft.com/office/drawing/2014/main" id="{316D696A-2399-AB82-0A8F-5379BE6017F9}"/>
              </a:ext>
            </a:extLst>
          </p:cNvPr>
          <p:cNvSpPr txBox="1"/>
          <p:nvPr/>
        </p:nvSpPr>
        <p:spPr>
          <a:xfrm>
            <a:off x="1909794" y="420474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251770975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62C91-9458-8E2C-0FF0-5D3F208F92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54A809-F115-3F3E-20FF-68BAEADCA117}"/>
              </a:ext>
            </a:extLst>
          </p:cNvPr>
          <p:cNvSpPr>
            <a:spLocks noGrp="1"/>
          </p:cNvSpPr>
          <p:nvPr>
            <p:ph type="title"/>
          </p:nvPr>
        </p:nvSpPr>
        <p:spPr>
          <a:xfrm>
            <a:off x="2181542" y="928087"/>
            <a:ext cx="7828913" cy="3450327"/>
          </a:xfrm>
        </p:spPr>
        <p:txBody>
          <a:bodyPr>
            <a:noAutofit/>
          </a:bodyPr>
          <a:lstStyle/>
          <a:p>
            <a:pPr>
              <a:lnSpc>
                <a:spcPct val="100000"/>
              </a:lnSpc>
            </a:pPr>
            <a:br>
              <a:rPr lang="ar-EG" sz="5000" b="0" dirty="0"/>
            </a:br>
            <a:r>
              <a:rPr lang="ar-EG" sz="5000" b="0" dirty="0"/>
              <a:t>وَمِنْهُمُ الَّذِينَ يُؤْذُونَ النَّبِيَّ وَيَقُولُونَ هُوَ أُذُنٌ ۚ قُلْ أُذُنُ خَيْرٍ لَكُمْ يُؤْمِنُ بِاللَّهِ وَيُؤْمِنُ لِلْمُؤْمِنِينَ وَرَحْمَةٌ لِلَّذِينَ آمَنُوا مِنْكُمْۚ وَالَّذِينَ يُؤْذُونَ رَسُولَ اللَّهِ لَهُمْ عَذَابٌ أَلِيمٌ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717DF46-CF96-B9F3-8874-F5C02EA78B4C}"/>
              </a:ext>
            </a:extLst>
          </p:cNvPr>
          <p:cNvSpPr txBox="1"/>
          <p:nvPr/>
        </p:nvSpPr>
        <p:spPr>
          <a:xfrm>
            <a:off x="2060710" y="4512526"/>
            <a:ext cx="8070575" cy="1323439"/>
          </a:xfrm>
          <a:prstGeom prst="rect">
            <a:avLst/>
          </a:prstGeom>
          <a:noFill/>
        </p:spPr>
        <p:txBody>
          <a:bodyPr wrap="square">
            <a:spAutoFit/>
          </a:bodyPr>
          <a:lstStyle/>
          <a:p>
            <a:pPr algn="ctr"/>
            <a:r>
              <a:rPr lang="en-US" sz="2000" dirty="0"/>
              <a:t>Among them are men who molest the Prophet and say, "He is (all) ear." Say, "He listens to what is best for you: he believes in Allah, has faith in the Believers, and is a Mercy to those of you who believe." But those who molest the Messenger will have a grievous penalty.</a:t>
            </a:r>
          </a:p>
        </p:txBody>
      </p:sp>
      <p:sp>
        <p:nvSpPr>
          <p:cNvPr id="3" name="TextBox 2">
            <a:extLst>
              <a:ext uri="{FF2B5EF4-FFF2-40B4-BE49-F238E27FC236}">
                <a16:creationId xmlns:a16="http://schemas.microsoft.com/office/drawing/2014/main" id="{6671CE0F-FFFD-206D-0938-9BB0AF585A45}"/>
              </a:ext>
            </a:extLst>
          </p:cNvPr>
          <p:cNvSpPr txBox="1"/>
          <p:nvPr/>
        </p:nvSpPr>
        <p:spPr>
          <a:xfrm>
            <a:off x="1718541" y="42853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21039485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C1506-1BE7-43BB-AC59-8158F6E351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CDE50-4677-6D97-AC1B-17966564A05F}"/>
              </a:ext>
            </a:extLst>
          </p:cNvPr>
          <p:cNvSpPr>
            <a:spLocks noGrp="1"/>
          </p:cNvSpPr>
          <p:nvPr>
            <p:ph type="title"/>
          </p:nvPr>
        </p:nvSpPr>
        <p:spPr>
          <a:xfrm>
            <a:off x="2181544" y="1549524"/>
            <a:ext cx="7828913" cy="3450327"/>
          </a:xfrm>
        </p:spPr>
        <p:txBody>
          <a:bodyPr>
            <a:noAutofit/>
          </a:bodyPr>
          <a:lstStyle/>
          <a:p>
            <a:pPr>
              <a:lnSpc>
                <a:spcPct val="100000"/>
              </a:lnSpc>
            </a:pPr>
            <a:r>
              <a:rPr lang="ar-EG" sz="6000" b="0" dirty="0"/>
              <a:t>يَحْلِفُونَ بِاللَّهِ لَكُمْ لِيُرْضُوكُمْ وَاللَّهُ وَرَسُولُهُ أَحَقُّ أَنْ يُرْضُوهُ إِنْ كَانُوا مُؤْمِنِينَ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5ACF816-77FF-6E02-68DA-942B324CC22B}"/>
              </a:ext>
            </a:extLst>
          </p:cNvPr>
          <p:cNvSpPr txBox="1"/>
          <p:nvPr/>
        </p:nvSpPr>
        <p:spPr>
          <a:xfrm>
            <a:off x="2060712" y="4602411"/>
            <a:ext cx="8070575" cy="707886"/>
          </a:xfrm>
          <a:prstGeom prst="rect">
            <a:avLst/>
          </a:prstGeom>
          <a:noFill/>
        </p:spPr>
        <p:txBody>
          <a:bodyPr wrap="square">
            <a:spAutoFit/>
          </a:bodyPr>
          <a:lstStyle/>
          <a:p>
            <a:pPr algn="ctr"/>
            <a:r>
              <a:rPr lang="en-US" sz="2000" dirty="0"/>
              <a:t>To you they swear by Allah. In order to please you: But it is more fitting that they should please Allah and His Messenger, if they are Believers.</a:t>
            </a:r>
          </a:p>
        </p:txBody>
      </p:sp>
      <p:sp>
        <p:nvSpPr>
          <p:cNvPr id="3" name="TextBox 2">
            <a:extLst>
              <a:ext uri="{FF2B5EF4-FFF2-40B4-BE49-F238E27FC236}">
                <a16:creationId xmlns:a16="http://schemas.microsoft.com/office/drawing/2014/main" id="{FD9080C1-A207-F557-6BFB-3A74CE60876A}"/>
              </a:ext>
            </a:extLst>
          </p:cNvPr>
          <p:cNvSpPr txBox="1"/>
          <p:nvPr/>
        </p:nvSpPr>
        <p:spPr>
          <a:xfrm>
            <a:off x="4017862" y="429463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3754034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AFC66-D92B-1CE4-6F70-2ACA1D33C4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44C246-5862-256A-C61C-DFDE2668A941}"/>
              </a:ext>
            </a:extLst>
          </p:cNvPr>
          <p:cNvSpPr>
            <a:spLocks noGrp="1"/>
          </p:cNvSpPr>
          <p:nvPr>
            <p:ph type="title"/>
          </p:nvPr>
        </p:nvSpPr>
        <p:spPr>
          <a:xfrm>
            <a:off x="2209964" y="1174420"/>
            <a:ext cx="7772065" cy="3450327"/>
          </a:xfrm>
        </p:spPr>
        <p:txBody>
          <a:bodyPr>
            <a:noAutofit/>
          </a:bodyPr>
          <a:lstStyle/>
          <a:p>
            <a:pPr>
              <a:lnSpc>
                <a:spcPct val="100000"/>
              </a:lnSpc>
            </a:pPr>
            <a:r>
              <a:rPr lang="ar-EG" sz="4800" b="0" dirty="0"/>
              <a:t>وَإِذْ زَيَّنَ لَهُمُ الشَّيْطَانُ أَعْمَالَهُمْ وَقَالَ لَا غَالِبَ لَكُمُ الْيَوْمَ مِنَ النَّاسِ وَإِنِّي جَارٌ لَكُمْۖ فَلَمَّا تَرَاءَتِ الْفِئَتَانِ نَكَصَ عَلَىٰ عَقِبَيْهِ وَقَالَ إِنِّي بَرِيءٌ مِنْكُمْ إِنِّي أَرَىٰ مَا لَا تَرَوْنَ إِنِّي أَخَافُ اللَّهَۚ وَاللَّهُ شَدِيدُ الْعِقَابِ</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A1A0B3-51B8-9448-3F38-CF487379FF54}"/>
              </a:ext>
            </a:extLst>
          </p:cNvPr>
          <p:cNvSpPr txBox="1"/>
          <p:nvPr/>
        </p:nvSpPr>
        <p:spPr>
          <a:xfrm>
            <a:off x="2060717" y="4669296"/>
            <a:ext cx="8070575" cy="1554272"/>
          </a:xfrm>
          <a:prstGeom prst="rect">
            <a:avLst/>
          </a:prstGeom>
          <a:noFill/>
        </p:spPr>
        <p:txBody>
          <a:bodyPr wrap="square">
            <a:spAutoFit/>
          </a:bodyPr>
          <a:lstStyle/>
          <a:p>
            <a:pPr algn="ctr"/>
            <a:r>
              <a:rPr lang="en-US" sz="1900" dirty="0"/>
              <a:t>Remember Satan made their (sinful) acts seem alluring to them, and said: "No one among men can overcome you this day, while I am near to you": But when the two forces came in sight of each other, he turned on his heels, and said: "Lo! I am clear of you; lo! I see what ye see not; Lo! I fear Allah: for Allah is strict in punishment."</a:t>
            </a:r>
          </a:p>
        </p:txBody>
      </p:sp>
      <p:sp>
        <p:nvSpPr>
          <p:cNvPr id="3" name="TextBox 2">
            <a:extLst>
              <a:ext uri="{FF2B5EF4-FFF2-40B4-BE49-F238E27FC236}">
                <a16:creationId xmlns:a16="http://schemas.microsoft.com/office/drawing/2014/main" id="{1C98683C-9BC7-B6C0-B6C1-803A957283A2}"/>
              </a:ext>
            </a:extLst>
          </p:cNvPr>
          <p:cNvSpPr txBox="1"/>
          <p:nvPr/>
        </p:nvSpPr>
        <p:spPr>
          <a:xfrm>
            <a:off x="2060708" y="431697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204590089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84965-8BA0-DC32-8F4C-BA1C99E0B1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10FE2-EB3A-223D-627B-8E33201428F1}"/>
              </a:ext>
            </a:extLst>
          </p:cNvPr>
          <p:cNvSpPr>
            <a:spLocks noGrp="1"/>
          </p:cNvSpPr>
          <p:nvPr>
            <p:ph type="title"/>
          </p:nvPr>
        </p:nvSpPr>
        <p:spPr>
          <a:xfrm>
            <a:off x="2181544" y="1549524"/>
            <a:ext cx="7828913" cy="3450327"/>
          </a:xfrm>
        </p:spPr>
        <p:txBody>
          <a:bodyPr>
            <a:noAutofit/>
          </a:bodyPr>
          <a:lstStyle/>
          <a:p>
            <a:pPr>
              <a:lnSpc>
                <a:spcPct val="100000"/>
              </a:lnSpc>
            </a:pPr>
            <a:r>
              <a:rPr lang="ar-EG" sz="6000" b="0" dirty="0"/>
              <a:t>أَلَمْ يَعْلَمُوا أَنَّهُ مَنْ يُحَادِدِ اللَّهَ وَرَسُولَهُ فَأَنَّ لَهُ نَارَ جَهَنَّمَ خَالِدًا فِيهَاۚ ذَٰلِكَ الْخِزْيُ الْعَظِيمُ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CBFA031-AB92-81B8-433F-29FA5D443121}"/>
              </a:ext>
            </a:extLst>
          </p:cNvPr>
          <p:cNvSpPr txBox="1"/>
          <p:nvPr/>
        </p:nvSpPr>
        <p:spPr>
          <a:xfrm>
            <a:off x="2060712" y="4602411"/>
            <a:ext cx="8070575" cy="707886"/>
          </a:xfrm>
          <a:prstGeom prst="rect">
            <a:avLst/>
          </a:prstGeom>
          <a:noFill/>
        </p:spPr>
        <p:txBody>
          <a:bodyPr wrap="square">
            <a:spAutoFit/>
          </a:bodyPr>
          <a:lstStyle/>
          <a:p>
            <a:pPr algn="ctr"/>
            <a:r>
              <a:rPr lang="en-US" sz="2000" dirty="0"/>
              <a:t>Know they not that for those who oppose Allah and His Messenger, is the Fire of Hell?- wherein they shall dwell. That is the supreme disgrace.</a:t>
            </a:r>
          </a:p>
        </p:txBody>
      </p:sp>
      <p:sp>
        <p:nvSpPr>
          <p:cNvPr id="3" name="TextBox 2">
            <a:extLst>
              <a:ext uri="{FF2B5EF4-FFF2-40B4-BE49-F238E27FC236}">
                <a16:creationId xmlns:a16="http://schemas.microsoft.com/office/drawing/2014/main" id="{E7722BB0-C506-6136-34C2-6BA1FEA3D143}"/>
              </a:ext>
            </a:extLst>
          </p:cNvPr>
          <p:cNvSpPr txBox="1"/>
          <p:nvPr/>
        </p:nvSpPr>
        <p:spPr>
          <a:xfrm>
            <a:off x="2863765" y="435168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371894701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9E83F-5102-A007-0F19-0CB2AAFDBA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C7FF56-132A-455A-3064-07D16F66B2CF}"/>
              </a:ext>
            </a:extLst>
          </p:cNvPr>
          <p:cNvSpPr>
            <a:spLocks noGrp="1"/>
          </p:cNvSpPr>
          <p:nvPr>
            <p:ph type="title"/>
          </p:nvPr>
        </p:nvSpPr>
        <p:spPr>
          <a:xfrm>
            <a:off x="2181544" y="1549524"/>
            <a:ext cx="7828913" cy="3450327"/>
          </a:xfrm>
        </p:spPr>
        <p:txBody>
          <a:bodyPr>
            <a:noAutofit/>
          </a:bodyPr>
          <a:lstStyle/>
          <a:p>
            <a:pPr>
              <a:lnSpc>
                <a:spcPct val="100000"/>
              </a:lnSpc>
            </a:pPr>
            <a:r>
              <a:rPr lang="ar-EG" sz="5400" b="0" dirty="0"/>
              <a:t>يَحْذَرُ الْمُنَافِقُونَ أَنْ تُنَزَّلَ عَلَيْهِمْ سُورَةٌ تُنَبِّئُهُمْ بِمَا فِي قُلُوبِهِمْۚ قُلِ اسْتَهْزِئُوا إِنَّ اللَّهَ مُخْرِجٌ مَا تَحْذَرُونَ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ED4F8C-36B9-005D-3147-06EB3BFF3E3A}"/>
              </a:ext>
            </a:extLst>
          </p:cNvPr>
          <p:cNvSpPr txBox="1"/>
          <p:nvPr/>
        </p:nvSpPr>
        <p:spPr>
          <a:xfrm>
            <a:off x="2060712" y="4492019"/>
            <a:ext cx="8070575" cy="1015663"/>
          </a:xfrm>
          <a:prstGeom prst="rect">
            <a:avLst/>
          </a:prstGeom>
          <a:noFill/>
        </p:spPr>
        <p:txBody>
          <a:bodyPr wrap="square">
            <a:spAutoFit/>
          </a:bodyPr>
          <a:lstStyle/>
          <a:p>
            <a:pPr algn="ctr"/>
            <a:r>
              <a:rPr lang="en-US" sz="2000" dirty="0"/>
              <a:t> The Hypocrites are afraid lest a Sura should be sent down about them, showing them what is (really passing) in their hearts. Say: "Mock ye! But verily Allah will bring to light all that ye fear (should be revealed).</a:t>
            </a:r>
          </a:p>
        </p:txBody>
      </p:sp>
      <p:sp>
        <p:nvSpPr>
          <p:cNvPr id="3" name="TextBox 2">
            <a:extLst>
              <a:ext uri="{FF2B5EF4-FFF2-40B4-BE49-F238E27FC236}">
                <a16:creationId xmlns:a16="http://schemas.microsoft.com/office/drawing/2014/main" id="{7DE30AE5-A37E-DD5A-14F0-7F8357848089}"/>
              </a:ext>
            </a:extLst>
          </p:cNvPr>
          <p:cNvSpPr txBox="1"/>
          <p:nvPr/>
        </p:nvSpPr>
        <p:spPr>
          <a:xfrm>
            <a:off x="1913854" y="420076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237045062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209AB-5A60-D14F-5B87-340F2749D0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0BEDE0-5F28-D7EB-4A51-DEB9D116AC73}"/>
              </a:ext>
            </a:extLst>
          </p:cNvPr>
          <p:cNvSpPr>
            <a:spLocks noGrp="1"/>
          </p:cNvSpPr>
          <p:nvPr>
            <p:ph type="title"/>
          </p:nvPr>
        </p:nvSpPr>
        <p:spPr>
          <a:xfrm>
            <a:off x="2181544" y="1549524"/>
            <a:ext cx="7828913" cy="3450327"/>
          </a:xfrm>
        </p:spPr>
        <p:txBody>
          <a:bodyPr>
            <a:noAutofit/>
          </a:bodyPr>
          <a:lstStyle/>
          <a:p>
            <a:pPr>
              <a:lnSpc>
                <a:spcPct val="100000"/>
              </a:lnSpc>
            </a:pPr>
            <a:r>
              <a:rPr lang="ar-EG" sz="5400" b="0" dirty="0"/>
              <a:t>وَلَئِنْ سَأَلْتَهُمْ لَيَقُولُنَّ إِنَّمَا كُنَّا نَخُوضُ وَنَلْعَبُۚ قُلْ أَبِاللَّهِ وَآيَاتِهِ وَرَسُولِهِ كُنْتُمْ تَسْتَهْزِئُونَ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D72FFCA-EBDA-BD43-EC78-3B58B8B2DEED}"/>
              </a:ext>
            </a:extLst>
          </p:cNvPr>
          <p:cNvSpPr txBox="1"/>
          <p:nvPr/>
        </p:nvSpPr>
        <p:spPr>
          <a:xfrm>
            <a:off x="2060712" y="4492019"/>
            <a:ext cx="8070575" cy="1015663"/>
          </a:xfrm>
          <a:prstGeom prst="rect">
            <a:avLst/>
          </a:prstGeom>
          <a:noFill/>
        </p:spPr>
        <p:txBody>
          <a:bodyPr wrap="square">
            <a:spAutoFit/>
          </a:bodyPr>
          <a:lstStyle/>
          <a:p>
            <a:pPr algn="ctr"/>
            <a:r>
              <a:rPr lang="en-US" sz="2000" dirty="0"/>
              <a:t>If thou dost question them, they declare (with emphasis): "We were only talking idly and in play." Say: "Was it at Allah, and His Signs, and His Messenger, that ye were mocking?"</a:t>
            </a:r>
          </a:p>
        </p:txBody>
      </p:sp>
      <p:sp>
        <p:nvSpPr>
          <p:cNvPr id="3" name="TextBox 2">
            <a:extLst>
              <a:ext uri="{FF2B5EF4-FFF2-40B4-BE49-F238E27FC236}">
                <a16:creationId xmlns:a16="http://schemas.microsoft.com/office/drawing/2014/main" id="{8BCAA066-2781-5483-FD70-B3A34245E3F1}"/>
              </a:ext>
            </a:extLst>
          </p:cNvPr>
          <p:cNvSpPr txBox="1"/>
          <p:nvPr/>
        </p:nvSpPr>
        <p:spPr>
          <a:xfrm>
            <a:off x="4435112" y="4184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100333400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7EB97-706C-CB7C-77DD-45E4B73A98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063483-965A-EE0F-E9C6-D57268B185FE}"/>
              </a:ext>
            </a:extLst>
          </p:cNvPr>
          <p:cNvSpPr>
            <a:spLocks noGrp="1"/>
          </p:cNvSpPr>
          <p:nvPr>
            <p:ph type="title"/>
          </p:nvPr>
        </p:nvSpPr>
        <p:spPr>
          <a:xfrm>
            <a:off x="2181544" y="1549524"/>
            <a:ext cx="7828913" cy="3450327"/>
          </a:xfrm>
        </p:spPr>
        <p:txBody>
          <a:bodyPr>
            <a:noAutofit/>
          </a:bodyPr>
          <a:lstStyle/>
          <a:p>
            <a:pPr>
              <a:lnSpc>
                <a:spcPct val="100000"/>
              </a:lnSpc>
            </a:pPr>
            <a:r>
              <a:rPr lang="ar-EG" sz="5400" b="0" dirty="0"/>
              <a:t>لَا تَعْتَذِرُوا قَدْ كَفَرْتُمْ بَعْدَ إِيمَانِكُمْۚ إِنْ نَعْفُ عَنْ طَائِفَةٍ مِنْكُمْ نُعَذِّبْ طَائِفَةً بِأَنَّهُمْ كَانُوا مُجْرِمِينَ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BDF79C5-6B09-1AEF-B5E1-4502FB8D2334}"/>
              </a:ext>
            </a:extLst>
          </p:cNvPr>
          <p:cNvSpPr txBox="1"/>
          <p:nvPr/>
        </p:nvSpPr>
        <p:spPr>
          <a:xfrm>
            <a:off x="2060712" y="4492019"/>
            <a:ext cx="8070575" cy="1015663"/>
          </a:xfrm>
          <a:prstGeom prst="rect">
            <a:avLst/>
          </a:prstGeom>
          <a:noFill/>
        </p:spPr>
        <p:txBody>
          <a:bodyPr wrap="square">
            <a:spAutoFit/>
          </a:bodyPr>
          <a:lstStyle/>
          <a:p>
            <a:pPr algn="ctr"/>
            <a:r>
              <a:rPr lang="en-US" sz="2000" dirty="0"/>
              <a:t>Make ye no excuses: ye have rejected Faith after ye had accepted it. If We pardon some of you, We will punish others amongst you, for that they are in sin.</a:t>
            </a:r>
          </a:p>
        </p:txBody>
      </p:sp>
      <p:sp>
        <p:nvSpPr>
          <p:cNvPr id="3" name="TextBox 2">
            <a:extLst>
              <a:ext uri="{FF2B5EF4-FFF2-40B4-BE49-F238E27FC236}">
                <a16:creationId xmlns:a16="http://schemas.microsoft.com/office/drawing/2014/main" id="{5B9E304C-120E-3E6C-660A-97437D5AB64E}"/>
              </a:ext>
            </a:extLst>
          </p:cNvPr>
          <p:cNvSpPr txBox="1"/>
          <p:nvPr/>
        </p:nvSpPr>
        <p:spPr>
          <a:xfrm>
            <a:off x="3476324" y="41842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3149792031"/>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E04AB-6505-962E-20CD-52C814CFA7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C719A1-50D5-A799-81EB-24DDF0DE18A6}"/>
              </a:ext>
            </a:extLst>
          </p:cNvPr>
          <p:cNvSpPr>
            <a:spLocks noGrp="1"/>
          </p:cNvSpPr>
          <p:nvPr>
            <p:ph type="title"/>
          </p:nvPr>
        </p:nvSpPr>
        <p:spPr>
          <a:xfrm>
            <a:off x="2181542" y="1407481"/>
            <a:ext cx="7828913" cy="3450327"/>
          </a:xfrm>
        </p:spPr>
        <p:txBody>
          <a:bodyPr>
            <a:noAutofit/>
          </a:bodyPr>
          <a:lstStyle/>
          <a:p>
            <a:pPr>
              <a:lnSpc>
                <a:spcPct val="100000"/>
              </a:lnSpc>
            </a:pPr>
            <a:r>
              <a:rPr lang="ar-EG" sz="5000" b="0" dirty="0"/>
              <a:t>الْمُنَافِقُونَ وَالْمُنَافِقَاتُ بَعْضُهُمْ مِنْ بَعْضٍۚ يَأْمُرُونَ بِالْمُنْكَرِ وَيَنْهَوْنَ عَنِ الْمَعْرُوفِ وَيَقْبِضُونَ أَيْدِيَهُمْۚ نَسُوا اللَّهَ فَنَسِيَهُمْۗ إِنَّ الْمُنَافِقِينَ هُمُ الْفَاسِقُونَ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C2C4743-9EDC-A056-B071-D85277144E0E}"/>
              </a:ext>
            </a:extLst>
          </p:cNvPr>
          <p:cNvSpPr txBox="1"/>
          <p:nvPr/>
        </p:nvSpPr>
        <p:spPr>
          <a:xfrm>
            <a:off x="2060712" y="4563040"/>
            <a:ext cx="8070575" cy="1323439"/>
          </a:xfrm>
          <a:prstGeom prst="rect">
            <a:avLst/>
          </a:prstGeom>
          <a:noFill/>
        </p:spPr>
        <p:txBody>
          <a:bodyPr wrap="square">
            <a:spAutoFit/>
          </a:bodyPr>
          <a:lstStyle/>
          <a:p>
            <a:pPr algn="ctr"/>
            <a:r>
              <a:rPr lang="en-US" sz="2000" dirty="0"/>
              <a:t>The Hypocrites, men and women, (have an understanding) with each other: They enjoin evil, and forbid what is just, and are close with their hands. They have forgotten Allah; so He hath forgotten them. Verily the Hypocrites are rebellious and perverse.</a:t>
            </a:r>
          </a:p>
        </p:txBody>
      </p:sp>
      <p:sp>
        <p:nvSpPr>
          <p:cNvPr id="3" name="TextBox 2">
            <a:extLst>
              <a:ext uri="{FF2B5EF4-FFF2-40B4-BE49-F238E27FC236}">
                <a16:creationId xmlns:a16="http://schemas.microsoft.com/office/drawing/2014/main" id="{A23B2A49-5120-BFA8-62E9-A0534B0235AB}"/>
              </a:ext>
            </a:extLst>
          </p:cNvPr>
          <p:cNvSpPr txBox="1"/>
          <p:nvPr/>
        </p:nvSpPr>
        <p:spPr>
          <a:xfrm>
            <a:off x="3467446" y="43440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41338908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573715-DE11-6AD7-A10A-EE61887A4D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9332B1-F504-C4D1-A608-52F03DBBB0BC}"/>
              </a:ext>
            </a:extLst>
          </p:cNvPr>
          <p:cNvSpPr>
            <a:spLocks noGrp="1"/>
          </p:cNvSpPr>
          <p:nvPr>
            <p:ph type="title"/>
          </p:nvPr>
        </p:nvSpPr>
        <p:spPr>
          <a:xfrm>
            <a:off x="2181544" y="1549523"/>
            <a:ext cx="7828913" cy="3450327"/>
          </a:xfrm>
        </p:spPr>
        <p:txBody>
          <a:bodyPr>
            <a:noAutofit/>
          </a:bodyPr>
          <a:lstStyle/>
          <a:p>
            <a:pPr>
              <a:lnSpc>
                <a:spcPct val="100000"/>
              </a:lnSpc>
            </a:pPr>
            <a:r>
              <a:rPr lang="ar-EG" sz="5400" b="0" dirty="0"/>
              <a:t>وَعَدَ اللَّهُ الْمُنَافِقِينَ وَالْمُنَافِقَاتِ وَالْكُفَّارَ نَارَ جَهَنَّمَ خَالِدِينَ فِيهَاۚ هِيَ حَسْبُهُمْۚ وَلَعَنَهُمُ اللَّهُۖ وَلَهُمْ عَذَابٌ مُقِيمٌ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A0289DE-23BF-4A10-F788-0823954B8713}"/>
              </a:ext>
            </a:extLst>
          </p:cNvPr>
          <p:cNvSpPr txBox="1"/>
          <p:nvPr/>
        </p:nvSpPr>
        <p:spPr>
          <a:xfrm>
            <a:off x="2060712" y="4492018"/>
            <a:ext cx="8070575" cy="1015663"/>
          </a:xfrm>
          <a:prstGeom prst="rect">
            <a:avLst/>
          </a:prstGeom>
          <a:noFill/>
        </p:spPr>
        <p:txBody>
          <a:bodyPr wrap="square">
            <a:spAutoFit/>
          </a:bodyPr>
          <a:lstStyle/>
          <a:p>
            <a:pPr algn="ctr"/>
            <a:r>
              <a:rPr lang="en-US" sz="2000" dirty="0"/>
              <a:t>Allah hath promised the Hypocrites men and women, and the rejecters, of Faith, the fire of Hell: Therein shall they dwell: Sufficient is it for them: for them is the curse of Allah, and an enduring punishment,-</a:t>
            </a:r>
          </a:p>
        </p:txBody>
      </p:sp>
      <p:sp>
        <p:nvSpPr>
          <p:cNvPr id="3" name="TextBox 2">
            <a:extLst>
              <a:ext uri="{FF2B5EF4-FFF2-40B4-BE49-F238E27FC236}">
                <a16:creationId xmlns:a16="http://schemas.microsoft.com/office/drawing/2014/main" id="{5F685F33-FAF3-B95B-4E48-E3391CD7C4B5}"/>
              </a:ext>
            </a:extLst>
          </p:cNvPr>
          <p:cNvSpPr txBox="1"/>
          <p:nvPr/>
        </p:nvSpPr>
        <p:spPr>
          <a:xfrm>
            <a:off x="2721724" y="41842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3774820500"/>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7169D-D0B0-ADA0-04D8-A9DBF998C6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BF8188-E110-4AEF-B049-0D59CC602BC3}"/>
              </a:ext>
            </a:extLst>
          </p:cNvPr>
          <p:cNvSpPr>
            <a:spLocks noGrp="1"/>
          </p:cNvSpPr>
          <p:nvPr>
            <p:ph type="title"/>
          </p:nvPr>
        </p:nvSpPr>
        <p:spPr>
          <a:xfrm>
            <a:off x="2181542" y="1407480"/>
            <a:ext cx="7828913" cy="3450327"/>
          </a:xfrm>
        </p:spPr>
        <p:txBody>
          <a:bodyPr>
            <a:noAutofit/>
          </a:bodyPr>
          <a:lstStyle/>
          <a:p>
            <a:pPr>
              <a:lnSpc>
                <a:spcPct val="100000"/>
              </a:lnSpc>
            </a:pPr>
            <a:r>
              <a:rPr lang="ar-EG" sz="4800" b="0" dirty="0"/>
              <a:t>كَالَّذِينَ مِنْ قَبْلِكُمْ كَانُوا أَشَدَّ مِنْكُمْ قُوَّةً وَأَكْثَرَ أَمْوَالًا وَأَوْلَادًا فَاسْتَمْتَعُوا بِخَلَاقِهِمْ فَاسْتَمْتَعْتُمْ بِخَلَاقِكُمْ كَمَا اسْتَمْتَعَ الَّذِينَ مِنْ قَبْلِكُمْ بِخَلَاقِهِمْ وَخُضْتُمْ كَالَّذِي خَاضُواۚ...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B7622F-7629-5D3F-40D9-FCE7D1B8D8F6}"/>
              </a:ext>
            </a:extLst>
          </p:cNvPr>
          <p:cNvSpPr txBox="1"/>
          <p:nvPr/>
        </p:nvSpPr>
        <p:spPr>
          <a:xfrm>
            <a:off x="2060712" y="4492018"/>
            <a:ext cx="8070575" cy="1323439"/>
          </a:xfrm>
          <a:prstGeom prst="rect">
            <a:avLst/>
          </a:prstGeom>
          <a:noFill/>
        </p:spPr>
        <p:txBody>
          <a:bodyPr wrap="square">
            <a:spAutoFit/>
          </a:bodyPr>
          <a:lstStyle/>
          <a:p>
            <a:pPr algn="ctr"/>
            <a:r>
              <a:rPr lang="en-US" sz="2000" dirty="0"/>
              <a:t>As in the case of those before you: they were mightier than you in power, and more flourishing in wealth and children. They had their enjoyment of their portion: and ye have of yours, as did those before you; and ye indulge in idle talk as they did.</a:t>
            </a:r>
          </a:p>
        </p:txBody>
      </p:sp>
    </p:spTree>
    <p:extLst>
      <p:ext uri="{BB962C8B-B14F-4D97-AF65-F5344CB8AC3E}">
        <p14:creationId xmlns:p14="http://schemas.microsoft.com/office/powerpoint/2010/main" val="3180325309"/>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84461-F365-9E8A-A3B2-B802CCEC80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8FE7B8-0946-8279-2A5B-7768EC665AA0}"/>
              </a:ext>
            </a:extLst>
          </p:cNvPr>
          <p:cNvSpPr>
            <a:spLocks noGrp="1"/>
          </p:cNvSpPr>
          <p:nvPr>
            <p:ph type="title"/>
          </p:nvPr>
        </p:nvSpPr>
        <p:spPr>
          <a:xfrm>
            <a:off x="2181544" y="1549523"/>
            <a:ext cx="7828913" cy="3450327"/>
          </a:xfrm>
        </p:spPr>
        <p:txBody>
          <a:bodyPr>
            <a:noAutofit/>
          </a:bodyPr>
          <a:lstStyle/>
          <a:p>
            <a:pPr>
              <a:lnSpc>
                <a:spcPct val="100000"/>
              </a:lnSpc>
            </a:pPr>
            <a:r>
              <a:rPr lang="ar-EG" sz="5400" b="0" dirty="0"/>
              <a:t>أُولَٰئِكَ حَبِطَتْ أَعْمَالُهُمْ فِي الدُّنْيَا وَالْآخِرَةِۖ وَأُولَٰئِكَ هُمُ الْخَاسِرُونَ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23B632E-B02A-C713-5377-DAF0196459C6}"/>
              </a:ext>
            </a:extLst>
          </p:cNvPr>
          <p:cNvSpPr txBox="1"/>
          <p:nvPr/>
        </p:nvSpPr>
        <p:spPr>
          <a:xfrm>
            <a:off x="2060712" y="4065889"/>
            <a:ext cx="8070575" cy="707886"/>
          </a:xfrm>
          <a:prstGeom prst="rect">
            <a:avLst/>
          </a:prstGeom>
          <a:noFill/>
        </p:spPr>
        <p:txBody>
          <a:bodyPr wrap="square">
            <a:spAutoFit/>
          </a:bodyPr>
          <a:lstStyle/>
          <a:p>
            <a:pPr algn="ctr"/>
            <a:r>
              <a:rPr lang="en-US" sz="2000" dirty="0"/>
              <a:t> They!- their work are fruitless in this world and in the Hereafter, and they will lose (all spiritual good).</a:t>
            </a:r>
          </a:p>
        </p:txBody>
      </p:sp>
      <p:sp>
        <p:nvSpPr>
          <p:cNvPr id="3" name="TextBox 2">
            <a:extLst>
              <a:ext uri="{FF2B5EF4-FFF2-40B4-BE49-F238E27FC236}">
                <a16:creationId xmlns:a16="http://schemas.microsoft.com/office/drawing/2014/main" id="{B6DB20F3-0B8F-6064-2F17-CFF40047573D}"/>
              </a:ext>
            </a:extLst>
          </p:cNvPr>
          <p:cNvSpPr txBox="1"/>
          <p:nvPr/>
        </p:nvSpPr>
        <p:spPr>
          <a:xfrm>
            <a:off x="2357740" y="37581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5076079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69DD64-F95A-7161-EE88-9C6363FF63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F1087-C0AB-FBF4-0521-4F75B7A2138E}"/>
              </a:ext>
            </a:extLst>
          </p:cNvPr>
          <p:cNvSpPr>
            <a:spLocks noGrp="1"/>
          </p:cNvSpPr>
          <p:nvPr>
            <p:ph type="title"/>
          </p:nvPr>
        </p:nvSpPr>
        <p:spPr>
          <a:xfrm>
            <a:off x="2181544" y="1179627"/>
            <a:ext cx="7828913" cy="3450327"/>
          </a:xfrm>
        </p:spPr>
        <p:txBody>
          <a:bodyPr>
            <a:noAutofit/>
          </a:bodyPr>
          <a:lstStyle/>
          <a:p>
            <a:pPr>
              <a:lnSpc>
                <a:spcPct val="100000"/>
              </a:lnSpc>
            </a:pPr>
            <a:r>
              <a:rPr lang="ar-EG" sz="4600" b="0" dirty="0"/>
              <a:t>أَلَمْ يَأْتِهِمْ نَبَأُ الَّذِينَ مِنْ قَبْلِهِمْ قَوْمِ نُوحٍ وَعَادٍ وَثَمُودَ وَقَوْمِ إِبْرَاهِيمَ وَأَصْحَابِ مَدْيَنَ وَالْمُؤْتَفِكَاتِۚ أَتَتْهُمْ رُسُلُهُمْ بِالْبَيِّنَاتِۖ فَمَا كَانَ اللَّهُ لِيَظْلِمَهُمْ وَلَٰكِنْ كَانُوا أَنْفُسَهُمْ يَظْلِمُونَ</a:t>
            </a:r>
            <a:endParaRPr lang="ar-EG" sz="4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B3087B-AF1A-9AD5-CFFA-572206D2D8EB}"/>
              </a:ext>
            </a:extLst>
          </p:cNvPr>
          <p:cNvSpPr txBox="1"/>
          <p:nvPr/>
        </p:nvSpPr>
        <p:spPr>
          <a:xfrm>
            <a:off x="2060712" y="4239252"/>
            <a:ext cx="8070575" cy="1323439"/>
          </a:xfrm>
          <a:prstGeom prst="rect">
            <a:avLst/>
          </a:prstGeom>
          <a:noFill/>
        </p:spPr>
        <p:txBody>
          <a:bodyPr wrap="square">
            <a:spAutoFit/>
          </a:bodyPr>
          <a:lstStyle/>
          <a:p>
            <a:pPr algn="ctr"/>
            <a:r>
              <a:rPr lang="en-US" sz="2000" dirty="0"/>
              <a:t>Hath not the story reached them of those before them?- the People of Noah, and 'Ad, and Thamud; the People of Abraham, the men of Midian, and the cities overthrown. To them came their messengers with clear signs. It is not Allah Who wrongs them, but they wrong their own souls.</a:t>
            </a:r>
          </a:p>
        </p:txBody>
      </p:sp>
      <p:sp>
        <p:nvSpPr>
          <p:cNvPr id="3" name="TextBox 2">
            <a:extLst>
              <a:ext uri="{FF2B5EF4-FFF2-40B4-BE49-F238E27FC236}">
                <a16:creationId xmlns:a16="http://schemas.microsoft.com/office/drawing/2014/main" id="{E8A6AA8B-A495-00BB-9BFB-EC223ED58B62}"/>
              </a:ext>
            </a:extLst>
          </p:cNvPr>
          <p:cNvSpPr txBox="1"/>
          <p:nvPr/>
        </p:nvSpPr>
        <p:spPr>
          <a:xfrm>
            <a:off x="2060712" y="39715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2579444"/>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D2CD4-D65F-4509-4287-0BFB1BDA97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4B54C5-6F23-08CD-DDB4-D898D8F6C0D4}"/>
              </a:ext>
            </a:extLst>
          </p:cNvPr>
          <p:cNvSpPr>
            <a:spLocks noGrp="1"/>
          </p:cNvSpPr>
          <p:nvPr>
            <p:ph type="title"/>
          </p:nvPr>
        </p:nvSpPr>
        <p:spPr>
          <a:xfrm>
            <a:off x="1818739" y="1259526"/>
            <a:ext cx="8554519" cy="3450327"/>
          </a:xfrm>
        </p:spPr>
        <p:txBody>
          <a:bodyPr>
            <a:noAutofit/>
          </a:bodyPr>
          <a:lstStyle/>
          <a:p>
            <a:pPr>
              <a:lnSpc>
                <a:spcPct val="100000"/>
              </a:lnSpc>
            </a:pPr>
            <a:r>
              <a:rPr lang="ar-EG" b="0" dirty="0"/>
              <a:t>وَالْمُؤْمِنُونَ وَالْمُؤْمِنَاتُ بَعْضُهُمْ أَوْلِيَاءُ بَعْضٍۚ يَأْمُرُونَ بِالْمَعْرُوفِ وَيَنْهَوْنَ عَنِ الْمُنْكَرِ وَيُقِيمُونَ الصَّلَاةَ وَيُؤْتُونَ الزَّكَاةَ وَيُطِيعُونَ اللَّهَ وَرَسُولَهُۚ أُولَٰئِكَ سَيَرْحَمُهُمُ اللَّهُۗ إِنَّ اللَّهَ عَزِيزٌ حَكِيمٌ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B137E68-20AE-0F99-709A-147F2D381FE5}"/>
              </a:ext>
            </a:extLst>
          </p:cNvPr>
          <p:cNvSpPr txBox="1"/>
          <p:nvPr/>
        </p:nvSpPr>
        <p:spPr>
          <a:xfrm>
            <a:off x="2060710" y="4333957"/>
            <a:ext cx="8070575" cy="1323439"/>
          </a:xfrm>
          <a:prstGeom prst="rect">
            <a:avLst/>
          </a:prstGeom>
          <a:noFill/>
        </p:spPr>
        <p:txBody>
          <a:bodyPr wrap="square">
            <a:spAutoFit/>
          </a:bodyPr>
          <a:lstStyle/>
          <a:p>
            <a:pPr algn="ctr"/>
            <a:r>
              <a:rPr lang="en-US" sz="2000" dirty="0"/>
              <a:t>The Believers, men and women, are protectors one of another: they enjoin what is just, and forbid what is evil: they observe regular prayers, </a:t>
            </a:r>
            <a:r>
              <a:rPr lang="en-US" sz="2000" dirty="0" err="1"/>
              <a:t>practise</a:t>
            </a:r>
            <a:r>
              <a:rPr lang="en-US" sz="2000" dirty="0"/>
              <a:t> regular charity, and obey Allah and His Messenger. On them will Allah pour His mercy: for Allah is Exalted in power, Wise.</a:t>
            </a:r>
          </a:p>
        </p:txBody>
      </p:sp>
      <p:sp>
        <p:nvSpPr>
          <p:cNvPr id="3" name="TextBox 2">
            <a:extLst>
              <a:ext uri="{FF2B5EF4-FFF2-40B4-BE49-F238E27FC236}">
                <a16:creationId xmlns:a16="http://schemas.microsoft.com/office/drawing/2014/main" id="{0C2FCD38-89EF-114C-4204-3F405298AA87}"/>
              </a:ext>
            </a:extLst>
          </p:cNvPr>
          <p:cNvSpPr txBox="1"/>
          <p:nvPr/>
        </p:nvSpPr>
        <p:spPr>
          <a:xfrm>
            <a:off x="2256021" y="4042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566706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EF654-07BF-9344-8B06-F8614BE606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D6B8C5-0AF1-062D-372E-30378FFF6BDB}"/>
              </a:ext>
            </a:extLst>
          </p:cNvPr>
          <p:cNvSpPr>
            <a:spLocks noGrp="1"/>
          </p:cNvSpPr>
          <p:nvPr>
            <p:ph type="title"/>
          </p:nvPr>
        </p:nvSpPr>
        <p:spPr>
          <a:xfrm>
            <a:off x="2209967" y="1449628"/>
            <a:ext cx="7772065" cy="3450327"/>
          </a:xfrm>
        </p:spPr>
        <p:txBody>
          <a:bodyPr>
            <a:noAutofit/>
          </a:bodyPr>
          <a:lstStyle/>
          <a:p>
            <a:pPr>
              <a:lnSpc>
                <a:spcPct val="100000"/>
              </a:lnSpc>
            </a:pPr>
            <a:r>
              <a:rPr lang="ar-EG" sz="5400" b="0" dirty="0"/>
              <a:t>إِذْ يَقُولُ الْمُنَافِقُونَ وَالَّذِينَ فِي قُلُوبِهِمْ مَرَضٌ غَرَّ هَٰؤُلَاءِ دِينُهُمْۗ وَمَنْ يَتَوَكَّلْ عَلَى اللَّهِ فَإِنَّ اللَّهَ عَزِيزٌ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07A6067-F4A3-9956-A3E2-B4E35E128AC7}"/>
              </a:ext>
            </a:extLst>
          </p:cNvPr>
          <p:cNvSpPr txBox="1"/>
          <p:nvPr/>
        </p:nvSpPr>
        <p:spPr>
          <a:xfrm>
            <a:off x="2060711" y="4337693"/>
            <a:ext cx="8070575" cy="1015663"/>
          </a:xfrm>
          <a:prstGeom prst="rect">
            <a:avLst/>
          </a:prstGeom>
          <a:noFill/>
        </p:spPr>
        <p:txBody>
          <a:bodyPr wrap="square">
            <a:spAutoFit/>
          </a:bodyPr>
          <a:lstStyle/>
          <a:p>
            <a:pPr algn="ctr"/>
            <a:r>
              <a:rPr lang="en-US" sz="2000" dirty="0"/>
              <a:t>Lo! the hypocrites say, and those in whose hearts is a disease: "These people,- their religion has misled them." But if any trust in Allah, behold! Allah is Exalted in might, Wise.</a:t>
            </a:r>
          </a:p>
        </p:txBody>
      </p:sp>
      <p:sp>
        <p:nvSpPr>
          <p:cNvPr id="3" name="TextBox 2">
            <a:extLst>
              <a:ext uri="{FF2B5EF4-FFF2-40B4-BE49-F238E27FC236}">
                <a16:creationId xmlns:a16="http://schemas.microsoft.com/office/drawing/2014/main" id="{757912DF-D618-FC2F-A210-ED5B8CC39888}"/>
              </a:ext>
            </a:extLst>
          </p:cNvPr>
          <p:cNvSpPr txBox="1"/>
          <p:nvPr/>
        </p:nvSpPr>
        <p:spPr>
          <a:xfrm>
            <a:off x="2637759" y="41127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3062330450"/>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1B375-8E2D-51A1-A0C6-985CE701F9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EF25F2-4742-ACC5-9C75-BF086797C597}"/>
              </a:ext>
            </a:extLst>
          </p:cNvPr>
          <p:cNvSpPr>
            <a:spLocks noGrp="1"/>
          </p:cNvSpPr>
          <p:nvPr>
            <p:ph type="title"/>
          </p:nvPr>
        </p:nvSpPr>
        <p:spPr>
          <a:xfrm>
            <a:off x="2201072" y="1262747"/>
            <a:ext cx="7789856" cy="3450327"/>
          </a:xfrm>
        </p:spPr>
        <p:txBody>
          <a:bodyPr>
            <a:noAutofit/>
          </a:bodyPr>
          <a:lstStyle/>
          <a:p>
            <a:pPr>
              <a:lnSpc>
                <a:spcPct val="100000"/>
              </a:lnSpc>
            </a:pPr>
            <a:r>
              <a:rPr lang="ar-EG" sz="4800" b="0" dirty="0"/>
              <a:t>وَعَدَ اللَّهُ الْمُؤْمِنِينَ وَالْمُؤْمِنَاتِ جَنَّاتٍ تَجْرِي مِنْ تَحْتِهَا الْأَنْهَارُ خَالِدِينَ فِيهَا وَمَسَاكِنَ طَيِّبَةً فِي جَنَّاتِ عَدْنٍۚ وَرِضْوَانٌ مِنَ اللَّهِ أَكْبَرُۚ ذَٰلِكَ هُوَ الْفَوْزُ الْعَظِيمُ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F9DA022-D3B5-4D5C-DBDC-18D9D9E55EFC}"/>
              </a:ext>
            </a:extLst>
          </p:cNvPr>
          <p:cNvSpPr txBox="1"/>
          <p:nvPr/>
        </p:nvSpPr>
        <p:spPr>
          <a:xfrm>
            <a:off x="2060712" y="4453341"/>
            <a:ext cx="8070575" cy="1323439"/>
          </a:xfrm>
          <a:prstGeom prst="rect">
            <a:avLst/>
          </a:prstGeom>
          <a:noFill/>
        </p:spPr>
        <p:txBody>
          <a:bodyPr wrap="square">
            <a:spAutoFit/>
          </a:bodyPr>
          <a:lstStyle/>
          <a:p>
            <a:pPr algn="ctr"/>
            <a:r>
              <a:rPr lang="en-US" sz="2000" dirty="0"/>
              <a:t>Allah hath promised to Believers, men and women, gardens under which rivers flow, to dwell therein, and beautiful mansions in gardens of everlasting bliss. But the greatest bliss is the good pleasure of Allah: that is the supreme felicity.</a:t>
            </a:r>
          </a:p>
        </p:txBody>
      </p:sp>
      <p:sp>
        <p:nvSpPr>
          <p:cNvPr id="3" name="TextBox 2">
            <a:extLst>
              <a:ext uri="{FF2B5EF4-FFF2-40B4-BE49-F238E27FC236}">
                <a16:creationId xmlns:a16="http://schemas.microsoft.com/office/drawing/2014/main" id="{4EF5C87E-33AF-CB52-07C0-6E2DB4D378D8}"/>
              </a:ext>
            </a:extLst>
          </p:cNvPr>
          <p:cNvSpPr txBox="1"/>
          <p:nvPr/>
        </p:nvSpPr>
        <p:spPr>
          <a:xfrm>
            <a:off x="2406944" y="4145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24482903"/>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4422C-4DEC-8FF7-1E1C-079B3F284A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14F42A-140C-D2E3-045D-CA5F1B594719}"/>
              </a:ext>
            </a:extLst>
          </p:cNvPr>
          <p:cNvSpPr>
            <a:spLocks noGrp="1"/>
          </p:cNvSpPr>
          <p:nvPr>
            <p:ph type="title"/>
          </p:nvPr>
        </p:nvSpPr>
        <p:spPr>
          <a:xfrm>
            <a:off x="2587546" y="1546833"/>
            <a:ext cx="7016909" cy="3450327"/>
          </a:xfrm>
        </p:spPr>
        <p:txBody>
          <a:bodyPr>
            <a:noAutofit/>
          </a:bodyPr>
          <a:lstStyle/>
          <a:p>
            <a:pPr>
              <a:lnSpc>
                <a:spcPct val="100000"/>
              </a:lnSpc>
            </a:pPr>
            <a:r>
              <a:rPr lang="ar-EG" sz="5400" b="0" dirty="0"/>
              <a:t>يَا أَيُّهَا النَّبِيُّ جَاهِدِ الْكُفَّارَ وَالْمُنَافِقِينَ وَاغْلُظْ عَلَيْهِمْۚ وَمَأْوَاهُمْ جَهَنَّمُۖ وَبِئْسَ الْمَصِيرُ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50DBA0E-89DE-B9A0-9625-FFE86ABA504A}"/>
              </a:ext>
            </a:extLst>
          </p:cNvPr>
          <p:cNvSpPr txBox="1"/>
          <p:nvPr/>
        </p:nvSpPr>
        <p:spPr>
          <a:xfrm>
            <a:off x="2060712" y="4403710"/>
            <a:ext cx="8070575" cy="707886"/>
          </a:xfrm>
          <a:prstGeom prst="rect">
            <a:avLst/>
          </a:prstGeom>
          <a:noFill/>
        </p:spPr>
        <p:txBody>
          <a:bodyPr wrap="square">
            <a:spAutoFit/>
          </a:bodyPr>
          <a:lstStyle/>
          <a:p>
            <a:pPr algn="ctr"/>
            <a:r>
              <a:rPr lang="en-US" sz="2000" dirty="0"/>
              <a:t>O Prophet! strive hard against the unbelievers and the Hypocrites, and be firm against them. Their abode is Hell,- an evil refuge indeed.</a:t>
            </a:r>
          </a:p>
        </p:txBody>
      </p:sp>
      <p:sp>
        <p:nvSpPr>
          <p:cNvPr id="3" name="TextBox 2">
            <a:extLst>
              <a:ext uri="{FF2B5EF4-FFF2-40B4-BE49-F238E27FC236}">
                <a16:creationId xmlns:a16="http://schemas.microsoft.com/office/drawing/2014/main" id="{B7F45434-C8A1-F60E-D4C0-D667BB1E31FE}"/>
              </a:ext>
            </a:extLst>
          </p:cNvPr>
          <p:cNvSpPr txBox="1"/>
          <p:nvPr/>
        </p:nvSpPr>
        <p:spPr>
          <a:xfrm>
            <a:off x="3419000" y="421036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18549580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0AC45-690A-0699-8F9A-82B6D9BABD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D644D-25E1-5053-5294-B52497219B32}"/>
              </a:ext>
            </a:extLst>
          </p:cNvPr>
          <p:cNvSpPr>
            <a:spLocks noGrp="1"/>
          </p:cNvSpPr>
          <p:nvPr>
            <p:ph type="title"/>
          </p:nvPr>
        </p:nvSpPr>
        <p:spPr>
          <a:xfrm>
            <a:off x="2116436" y="1333768"/>
            <a:ext cx="7959126" cy="3450327"/>
          </a:xfrm>
        </p:spPr>
        <p:txBody>
          <a:bodyPr>
            <a:noAutofit/>
          </a:bodyPr>
          <a:lstStyle/>
          <a:p>
            <a:pPr>
              <a:lnSpc>
                <a:spcPct val="100000"/>
              </a:lnSpc>
            </a:pPr>
            <a:r>
              <a:rPr lang="ar-EG" sz="4800" b="0" dirty="0"/>
              <a:t>يَحْلِفُونَ بِاللَّهِ مَا قَالُوا وَلَقَدْ قَالُوا كَلِمَةَ الْكُفْرِ وَكَفَرُوا بَعْدَ إِسْلَامِهِمْ وَهَمُّوا بِمَا لَمْ يَنَالُواۚ وَمَا نَقَمُوا إِلَّا أَنْ أَغْنَاهُمُ اللَّهُ وَرَسُولُهُ مِنْ فَضْلِهِۚ فَإِنْ يَتُوبُوا يَكُ خَيْرًا لَهُمْۖ...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5CBC7F-5D86-3204-585B-E35AF7FC7E5A}"/>
              </a:ext>
            </a:extLst>
          </p:cNvPr>
          <p:cNvSpPr txBox="1"/>
          <p:nvPr/>
        </p:nvSpPr>
        <p:spPr>
          <a:xfrm>
            <a:off x="2060712" y="4492487"/>
            <a:ext cx="8070575" cy="1554272"/>
          </a:xfrm>
          <a:prstGeom prst="rect">
            <a:avLst/>
          </a:prstGeom>
          <a:noFill/>
        </p:spPr>
        <p:txBody>
          <a:bodyPr wrap="square">
            <a:spAutoFit/>
          </a:bodyPr>
          <a:lstStyle/>
          <a:p>
            <a:pPr algn="ctr"/>
            <a:r>
              <a:rPr lang="en-US" sz="1900" dirty="0"/>
              <a:t>They swear by Allah that they said nothing (evil), but indeed they uttered blasphemy, and they did it after accepting Islam; and they meditated a plot which they were unable to carry out: this revenge of theirs was (their) only return for the bounty with which Allah and His Messenger had enriched them! If they repent, it will be best for them;</a:t>
            </a:r>
          </a:p>
        </p:txBody>
      </p:sp>
    </p:spTree>
    <p:extLst>
      <p:ext uri="{BB962C8B-B14F-4D97-AF65-F5344CB8AC3E}">
        <p14:creationId xmlns:p14="http://schemas.microsoft.com/office/powerpoint/2010/main" val="346534319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D3B17-CC7B-6B5D-0B93-21FC019DF3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B8411D-16DD-47AC-F7A2-62789FDDBFB9}"/>
              </a:ext>
            </a:extLst>
          </p:cNvPr>
          <p:cNvSpPr>
            <a:spLocks noGrp="1"/>
          </p:cNvSpPr>
          <p:nvPr>
            <p:ph type="title"/>
          </p:nvPr>
        </p:nvSpPr>
        <p:spPr>
          <a:xfrm>
            <a:off x="2587546" y="1546833"/>
            <a:ext cx="7016909" cy="3450327"/>
          </a:xfrm>
        </p:spPr>
        <p:txBody>
          <a:bodyPr>
            <a:noAutofit/>
          </a:bodyPr>
          <a:lstStyle/>
          <a:p>
            <a:pPr>
              <a:lnSpc>
                <a:spcPct val="100000"/>
              </a:lnSpc>
            </a:pPr>
            <a:r>
              <a:rPr lang="ar-EG" sz="5400" b="0" dirty="0"/>
              <a:t>وَإِنْ يَتَوَلَّوْا يُعَذِّبْهُمُ اللَّهُ عَذَابًا أَلِيمًا فِي الدُّنْيَا وَالْآخِرَةِۚ وَمَا لَهُمْ فِي الْأَرْضِ مِنْ وَلِيٍّ وَلَا نَصِيرٍ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96F3B3-1018-F894-701B-0E76A4FAFE58}"/>
              </a:ext>
            </a:extLst>
          </p:cNvPr>
          <p:cNvSpPr txBox="1"/>
          <p:nvPr/>
        </p:nvSpPr>
        <p:spPr>
          <a:xfrm>
            <a:off x="2060712" y="4468873"/>
            <a:ext cx="8070575" cy="1015663"/>
          </a:xfrm>
          <a:prstGeom prst="rect">
            <a:avLst/>
          </a:prstGeom>
          <a:noFill/>
        </p:spPr>
        <p:txBody>
          <a:bodyPr wrap="square">
            <a:spAutoFit/>
          </a:bodyPr>
          <a:lstStyle/>
          <a:p>
            <a:pPr algn="ctr"/>
            <a:r>
              <a:rPr lang="en-US" sz="2000" dirty="0"/>
              <a:t>but if they turn back (to their evil ways), Allah will punish them with a grievous penalty in this life and in the Hereafter: They shall have none on earth to protect or help them.</a:t>
            </a:r>
          </a:p>
        </p:txBody>
      </p:sp>
      <p:sp>
        <p:nvSpPr>
          <p:cNvPr id="3" name="TextBox 2">
            <a:extLst>
              <a:ext uri="{FF2B5EF4-FFF2-40B4-BE49-F238E27FC236}">
                <a16:creationId xmlns:a16="http://schemas.microsoft.com/office/drawing/2014/main" id="{8F057408-7046-5317-41A9-FF650E0C53EA}"/>
              </a:ext>
            </a:extLst>
          </p:cNvPr>
          <p:cNvSpPr txBox="1"/>
          <p:nvPr/>
        </p:nvSpPr>
        <p:spPr>
          <a:xfrm>
            <a:off x="2699909" y="423700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43297954"/>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1581E-7D47-79B0-A8D2-57D33894C2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489857-29E6-9EE8-4D28-80589586B010}"/>
              </a:ext>
            </a:extLst>
          </p:cNvPr>
          <p:cNvSpPr>
            <a:spLocks noGrp="1"/>
          </p:cNvSpPr>
          <p:nvPr>
            <p:ph type="title"/>
          </p:nvPr>
        </p:nvSpPr>
        <p:spPr>
          <a:xfrm>
            <a:off x="2510012" y="1526377"/>
            <a:ext cx="7171973" cy="3450327"/>
          </a:xfrm>
        </p:spPr>
        <p:txBody>
          <a:bodyPr>
            <a:noAutofit/>
          </a:bodyPr>
          <a:lstStyle/>
          <a:p>
            <a:pPr>
              <a:lnSpc>
                <a:spcPct val="100000"/>
              </a:lnSpc>
            </a:pPr>
            <a:r>
              <a:rPr lang="ar-EG" sz="5400" b="0" dirty="0"/>
              <a:t>وَمِنْهُمْ مَنْ عَاهَدَ اللَّهَ لَئِنْ آتَانَا مِنْ فَضْلِهِ لَنَصَّدَّقَنَّ وَلَنَكُونَنَّ مِنَ الصَّالِحِينَ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26537AE-EF03-DFA1-7CA0-E707BFBF89CE}"/>
              </a:ext>
            </a:extLst>
          </p:cNvPr>
          <p:cNvSpPr txBox="1"/>
          <p:nvPr/>
        </p:nvSpPr>
        <p:spPr>
          <a:xfrm>
            <a:off x="2060710" y="4445645"/>
            <a:ext cx="8070575" cy="1015663"/>
          </a:xfrm>
          <a:prstGeom prst="rect">
            <a:avLst/>
          </a:prstGeom>
          <a:noFill/>
        </p:spPr>
        <p:txBody>
          <a:bodyPr wrap="square">
            <a:spAutoFit/>
          </a:bodyPr>
          <a:lstStyle/>
          <a:p>
            <a:pPr algn="ctr"/>
            <a:r>
              <a:rPr lang="en-US" sz="2000" dirty="0"/>
              <a:t>Amongst them are men who made a covenant with Allah, that if He bestowed on them of His bounty, they would give (largely) in charity, and be truly amongst those who are righteous.</a:t>
            </a:r>
          </a:p>
        </p:txBody>
      </p:sp>
      <p:sp>
        <p:nvSpPr>
          <p:cNvPr id="3" name="TextBox 2">
            <a:extLst>
              <a:ext uri="{FF2B5EF4-FFF2-40B4-BE49-F238E27FC236}">
                <a16:creationId xmlns:a16="http://schemas.microsoft.com/office/drawing/2014/main" id="{BAE90F22-2D02-83DE-5031-A838B9E0E369}"/>
              </a:ext>
            </a:extLst>
          </p:cNvPr>
          <p:cNvSpPr txBox="1"/>
          <p:nvPr/>
        </p:nvSpPr>
        <p:spPr>
          <a:xfrm>
            <a:off x="4475443" y="41610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2206165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D261BC-BA34-806F-5370-ED17BD3118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C0C372-4327-2D84-F63E-DC90A3B57A45}"/>
              </a:ext>
            </a:extLst>
          </p:cNvPr>
          <p:cNvSpPr>
            <a:spLocks noGrp="1"/>
          </p:cNvSpPr>
          <p:nvPr>
            <p:ph type="title"/>
          </p:nvPr>
        </p:nvSpPr>
        <p:spPr>
          <a:xfrm>
            <a:off x="2510014" y="1615154"/>
            <a:ext cx="7171973" cy="3450327"/>
          </a:xfrm>
        </p:spPr>
        <p:txBody>
          <a:bodyPr>
            <a:noAutofit/>
          </a:bodyPr>
          <a:lstStyle/>
          <a:p>
            <a:pPr>
              <a:lnSpc>
                <a:spcPct val="100000"/>
              </a:lnSpc>
            </a:pPr>
            <a:r>
              <a:rPr lang="ar-EG" sz="6000" b="0" dirty="0"/>
              <a:t>فَلَمَّا آتَاهُمْ مِنْ فَضْلِهِ بَخِلُوا بِهِ وَتَوَلَّوْا وَهُمْ مُعْرِضُونَ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AF10DD-40EA-6E4C-0E4C-A2BF8494DFE6}"/>
              </a:ext>
            </a:extLst>
          </p:cNvPr>
          <p:cNvSpPr txBox="1"/>
          <p:nvPr/>
        </p:nvSpPr>
        <p:spPr>
          <a:xfrm>
            <a:off x="2060712" y="4220298"/>
            <a:ext cx="8070575" cy="707886"/>
          </a:xfrm>
          <a:prstGeom prst="rect">
            <a:avLst/>
          </a:prstGeom>
          <a:noFill/>
        </p:spPr>
        <p:txBody>
          <a:bodyPr wrap="square">
            <a:spAutoFit/>
          </a:bodyPr>
          <a:lstStyle/>
          <a:p>
            <a:pPr algn="ctr"/>
            <a:r>
              <a:rPr lang="en-US" sz="2000" dirty="0"/>
              <a:t>But when He did bestow of His bounty, they became covetous, and turned back (from their covenant), averse (from its fulfilment).</a:t>
            </a:r>
          </a:p>
        </p:txBody>
      </p:sp>
      <p:sp>
        <p:nvSpPr>
          <p:cNvPr id="3" name="TextBox 2">
            <a:extLst>
              <a:ext uri="{FF2B5EF4-FFF2-40B4-BE49-F238E27FC236}">
                <a16:creationId xmlns:a16="http://schemas.microsoft.com/office/drawing/2014/main" id="{164AF046-E5B1-21B4-1128-EC3E13EB143A}"/>
              </a:ext>
            </a:extLst>
          </p:cNvPr>
          <p:cNvSpPr txBox="1"/>
          <p:nvPr/>
        </p:nvSpPr>
        <p:spPr>
          <a:xfrm>
            <a:off x="2957363" y="39125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6693747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4F0F91-9957-E349-CE51-AD8F7668EC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A0CDE-AB22-49D1-8947-D76D563C153B}"/>
              </a:ext>
            </a:extLst>
          </p:cNvPr>
          <p:cNvSpPr>
            <a:spLocks noGrp="1"/>
          </p:cNvSpPr>
          <p:nvPr>
            <p:ph type="title"/>
          </p:nvPr>
        </p:nvSpPr>
        <p:spPr>
          <a:xfrm>
            <a:off x="2510014" y="1508621"/>
            <a:ext cx="7171973" cy="3450327"/>
          </a:xfrm>
        </p:spPr>
        <p:txBody>
          <a:bodyPr>
            <a:noAutofit/>
          </a:bodyPr>
          <a:lstStyle/>
          <a:p>
            <a:pPr>
              <a:lnSpc>
                <a:spcPct val="100000"/>
              </a:lnSpc>
            </a:pPr>
            <a:r>
              <a:rPr lang="ar-EG" sz="5400" b="0" dirty="0"/>
              <a:t>فَأَعْقَبَهُمْ نِفَاقًا فِي قُلُوبِهِمْ إِلَىٰ يَوْمِ يَلْقَوْنَهُ بِمَا أَخْلَفُوا اللَّهَ مَا وَعَدُوهُ وَبِمَا كَانُوا يَكْذِبُونَ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17C4EAA-5E48-F383-48EE-60248C812A89}"/>
              </a:ext>
            </a:extLst>
          </p:cNvPr>
          <p:cNvSpPr txBox="1"/>
          <p:nvPr/>
        </p:nvSpPr>
        <p:spPr>
          <a:xfrm>
            <a:off x="2060712" y="4342721"/>
            <a:ext cx="8070575" cy="1015663"/>
          </a:xfrm>
          <a:prstGeom prst="rect">
            <a:avLst/>
          </a:prstGeom>
          <a:noFill/>
        </p:spPr>
        <p:txBody>
          <a:bodyPr wrap="square">
            <a:spAutoFit/>
          </a:bodyPr>
          <a:lstStyle/>
          <a:p>
            <a:pPr algn="ctr"/>
            <a:r>
              <a:rPr lang="en-US" sz="2000" dirty="0"/>
              <a:t>So He hath put as a consequence hypocrisy into their hearts, (to last) till the Day, whereon they shall meet Him: because they broke their covenant with Allah, and because they lied (again and again).</a:t>
            </a:r>
          </a:p>
        </p:txBody>
      </p:sp>
      <p:sp>
        <p:nvSpPr>
          <p:cNvPr id="3" name="TextBox 2">
            <a:extLst>
              <a:ext uri="{FF2B5EF4-FFF2-40B4-BE49-F238E27FC236}">
                <a16:creationId xmlns:a16="http://schemas.microsoft.com/office/drawing/2014/main" id="{88977665-B3D3-EB9E-D5FA-C98689D8D71E}"/>
              </a:ext>
            </a:extLst>
          </p:cNvPr>
          <p:cNvSpPr txBox="1"/>
          <p:nvPr/>
        </p:nvSpPr>
        <p:spPr>
          <a:xfrm>
            <a:off x="3649823" y="412558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450148199"/>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D066D-EADE-D81F-D1DF-27316A1950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56876-008E-D284-DF02-E607916FBC83}"/>
              </a:ext>
            </a:extLst>
          </p:cNvPr>
          <p:cNvSpPr>
            <a:spLocks noGrp="1"/>
          </p:cNvSpPr>
          <p:nvPr>
            <p:ph type="title"/>
          </p:nvPr>
        </p:nvSpPr>
        <p:spPr>
          <a:xfrm>
            <a:off x="2510014" y="1624031"/>
            <a:ext cx="7171973" cy="3450327"/>
          </a:xfrm>
        </p:spPr>
        <p:txBody>
          <a:bodyPr>
            <a:noAutofit/>
          </a:bodyPr>
          <a:lstStyle/>
          <a:p>
            <a:pPr>
              <a:lnSpc>
                <a:spcPct val="100000"/>
              </a:lnSpc>
            </a:pPr>
            <a:r>
              <a:rPr lang="ar-EG" sz="5400" b="0" dirty="0"/>
              <a:t>أَلَمْ يَعْلَمُوا أَنَّ اللَّهَ يَعْلَمُ سِرَّهُمْ وَنَجْوَاهُمْ وَأَنَّ اللَّهَ عَلَّامُ الْغُيُوبِ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73A86B-ABAA-338B-C6D5-5E74524948C7}"/>
              </a:ext>
            </a:extLst>
          </p:cNvPr>
          <p:cNvSpPr txBox="1"/>
          <p:nvPr/>
        </p:nvSpPr>
        <p:spPr>
          <a:xfrm>
            <a:off x="2060712" y="4078254"/>
            <a:ext cx="8070575" cy="707886"/>
          </a:xfrm>
          <a:prstGeom prst="rect">
            <a:avLst/>
          </a:prstGeom>
          <a:noFill/>
        </p:spPr>
        <p:txBody>
          <a:bodyPr wrap="square">
            <a:spAutoFit/>
          </a:bodyPr>
          <a:lstStyle/>
          <a:p>
            <a:pPr algn="ctr"/>
            <a:r>
              <a:rPr lang="en-US" sz="2000" dirty="0"/>
              <a:t> Know they not that Allah doth know their secret (thoughts) and their secret counsels, and that Allah </a:t>
            </a:r>
            <a:r>
              <a:rPr lang="en-US" sz="2000" dirty="0" err="1"/>
              <a:t>knoweth</a:t>
            </a:r>
            <a:r>
              <a:rPr lang="en-US" sz="2000" dirty="0"/>
              <a:t> well all things unseen?</a:t>
            </a:r>
          </a:p>
        </p:txBody>
      </p:sp>
      <p:sp>
        <p:nvSpPr>
          <p:cNvPr id="3" name="TextBox 2">
            <a:extLst>
              <a:ext uri="{FF2B5EF4-FFF2-40B4-BE49-F238E27FC236}">
                <a16:creationId xmlns:a16="http://schemas.microsoft.com/office/drawing/2014/main" id="{BA9A404E-20B2-548A-94DE-033011305BBB}"/>
              </a:ext>
            </a:extLst>
          </p:cNvPr>
          <p:cNvSpPr txBox="1"/>
          <p:nvPr/>
        </p:nvSpPr>
        <p:spPr>
          <a:xfrm>
            <a:off x="2335928" y="377047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62760760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AA278-271E-DFC0-37BA-3B2558E3B4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712A2-AED9-062C-A4C3-18938040688E}"/>
              </a:ext>
            </a:extLst>
          </p:cNvPr>
          <p:cNvSpPr>
            <a:spLocks noGrp="1"/>
          </p:cNvSpPr>
          <p:nvPr>
            <p:ph type="title"/>
          </p:nvPr>
        </p:nvSpPr>
        <p:spPr>
          <a:xfrm>
            <a:off x="2197519" y="1387300"/>
            <a:ext cx="7796963" cy="3450327"/>
          </a:xfrm>
        </p:spPr>
        <p:txBody>
          <a:bodyPr>
            <a:noAutofit/>
          </a:bodyPr>
          <a:lstStyle/>
          <a:p>
            <a:pPr>
              <a:lnSpc>
                <a:spcPct val="100000"/>
              </a:lnSpc>
            </a:pPr>
            <a:r>
              <a:rPr lang="ar-EG" sz="4800" b="0" dirty="0"/>
              <a:t>الَّذِينَ يَلْمِزُونَ الْمُطَّوِّعِينَ مِنَ الْمُؤْمِنِينَ فِي الصَّدَقَاتِ وَالَّذِينَ لَا يَجِدُونَ إِلَّا جُهْدَهُمْ فَيَسْخَرُونَ مِنْهُمْۙ سَخِرَ اللَّهُ مِنْهُمْ وَلَهُمْ عَذَابٌ 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D26B7B-16BE-AAD0-490F-3055F2C27752}"/>
              </a:ext>
            </a:extLst>
          </p:cNvPr>
          <p:cNvSpPr txBox="1"/>
          <p:nvPr/>
        </p:nvSpPr>
        <p:spPr>
          <a:xfrm>
            <a:off x="2060712" y="4560033"/>
            <a:ext cx="8070575" cy="1323439"/>
          </a:xfrm>
          <a:prstGeom prst="rect">
            <a:avLst/>
          </a:prstGeom>
          <a:noFill/>
        </p:spPr>
        <p:txBody>
          <a:bodyPr wrap="square">
            <a:spAutoFit/>
          </a:bodyPr>
          <a:lstStyle/>
          <a:p>
            <a:pPr algn="ctr"/>
            <a:r>
              <a:rPr lang="en-US" sz="2000" dirty="0"/>
              <a:t>Those who slander such of the believers as give themselves freely to (deeds of) charity, as well as such as can find nothing to give except the fruits of their </a:t>
            </a:r>
            <a:r>
              <a:rPr lang="en-US" sz="2000" dirty="0" err="1"/>
              <a:t>labour</a:t>
            </a:r>
            <a:r>
              <a:rPr lang="en-US" sz="2000" dirty="0"/>
              <a:t>,- and throw ridicule on them,- Allah will throw back their ridicule on them: and they shall have a grievous penalty.</a:t>
            </a:r>
          </a:p>
        </p:txBody>
      </p:sp>
      <p:sp>
        <p:nvSpPr>
          <p:cNvPr id="3" name="TextBox 2">
            <a:extLst>
              <a:ext uri="{FF2B5EF4-FFF2-40B4-BE49-F238E27FC236}">
                <a16:creationId xmlns:a16="http://schemas.microsoft.com/office/drawing/2014/main" id="{19B3E1E8-AF70-1516-D8C9-4BA64EF74DCB}"/>
              </a:ext>
            </a:extLst>
          </p:cNvPr>
          <p:cNvSpPr txBox="1"/>
          <p:nvPr/>
        </p:nvSpPr>
        <p:spPr>
          <a:xfrm>
            <a:off x="4120344" y="43262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79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795832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7F5BD-9E59-58E2-3A52-C5779C71BC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83A1C8-FAD9-C367-E4B3-9F0B6B648E7E}"/>
              </a:ext>
            </a:extLst>
          </p:cNvPr>
          <p:cNvSpPr>
            <a:spLocks noGrp="1"/>
          </p:cNvSpPr>
          <p:nvPr>
            <p:ph type="title"/>
          </p:nvPr>
        </p:nvSpPr>
        <p:spPr>
          <a:xfrm>
            <a:off x="2197519" y="1387300"/>
            <a:ext cx="7796963" cy="3450327"/>
          </a:xfrm>
        </p:spPr>
        <p:txBody>
          <a:bodyPr>
            <a:noAutofit/>
          </a:bodyPr>
          <a:lstStyle/>
          <a:p>
            <a:pPr>
              <a:lnSpc>
                <a:spcPct val="100000"/>
              </a:lnSpc>
            </a:pPr>
            <a:r>
              <a:rPr lang="ar-EG" sz="4800" b="0" dirty="0"/>
              <a:t>اسْتَغْفِرْ لَهُمْ أَوْ لَا تَسْتَغْفِرْ لَهُمْ إِنْ تَسْتَغْفِرْ لَهُمْ سَبْعِينَ مَرَّةً فَلَنْ يَغْفِرَ اللَّهُ لَهُمْۚ ذَٰلِكَ بِأَنَّهُمْ كَفَرُوا بِاللَّهِ وَرَسُولِهِۗ وَاللَّهُ لَا يَهْدِي الْقَوْمَ الْفَاسِقِينَ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E06D6C-D5D9-369E-ABD3-7D2BAA7A2F96}"/>
              </a:ext>
            </a:extLst>
          </p:cNvPr>
          <p:cNvSpPr txBox="1"/>
          <p:nvPr/>
        </p:nvSpPr>
        <p:spPr>
          <a:xfrm>
            <a:off x="2060712" y="4560033"/>
            <a:ext cx="8070575" cy="1323439"/>
          </a:xfrm>
          <a:prstGeom prst="rect">
            <a:avLst/>
          </a:prstGeom>
          <a:noFill/>
        </p:spPr>
        <p:txBody>
          <a:bodyPr wrap="square">
            <a:spAutoFit/>
          </a:bodyPr>
          <a:lstStyle/>
          <a:p>
            <a:pPr algn="ctr"/>
            <a:r>
              <a:rPr lang="en-US" sz="2000" dirty="0"/>
              <a:t>Whether thou ask for their forgiveness, or not, (their sin is unforgivable): if thou ask seventy times for their forgiveness, Allah will not forgive them: because they have rejected Allah and His Messenger: and Allah </a:t>
            </a:r>
            <a:r>
              <a:rPr lang="en-US" sz="2000" dirty="0" err="1"/>
              <a:t>guideth</a:t>
            </a:r>
            <a:r>
              <a:rPr lang="en-US" sz="2000" dirty="0"/>
              <a:t> not those who are perversely rebellious.</a:t>
            </a:r>
          </a:p>
        </p:txBody>
      </p:sp>
      <p:sp>
        <p:nvSpPr>
          <p:cNvPr id="3" name="TextBox 2">
            <a:extLst>
              <a:ext uri="{FF2B5EF4-FFF2-40B4-BE49-F238E27FC236}">
                <a16:creationId xmlns:a16="http://schemas.microsoft.com/office/drawing/2014/main" id="{6A00DDBC-0C20-9C17-046D-35BBC5B606AE}"/>
              </a:ext>
            </a:extLst>
          </p:cNvPr>
          <p:cNvSpPr txBox="1"/>
          <p:nvPr/>
        </p:nvSpPr>
        <p:spPr>
          <a:xfrm>
            <a:off x="4262386" y="42522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416573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57E0A-139F-6024-28F5-AABD40189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BAA8CE-E889-FB8E-23C3-1628D07C7A97}"/>
              </a:ext>
            </a:extLst>
          </p:cNvPr>
          <p:cNvSpPr>
            <a:spLocks noGrp="1"/>
          </p:cNvSpPr>
          <p:nvPr>
            <p:ph type="title"/>
          </p:nvPr>
        </p:nvSpPr>
        <p:spPr>
          <a:xfrm>
            <a:off x="2209967" y="1449628"/>
            <a:ext cx="7772065" cy="3450327"/>
          </a:xfrm>
        </p:spPr>
        <p:txBody>
          <a:bodyPr>
            <a:noAutofit/>
          </a:bodyPr>
          <a:lstStyle/>
          <a:p>
            <a:pPr>
              <a:lnSpc>
                <a:spcPct val="100000"/>
              </a:lnSpc>
            </a:pPr>
            <a:r>
              <a:rPr lang="ar-EG" sz="5000" b="0" dirty="0"/>
              <a:t>وَلَوْ تَرَىٰ إِذْ يَتَوَفَّى الَّذِينَ كَفَرُواۙ الْمَلَائِكَةُ يَضْرِبُونَ وُجُوهَهُمْ وَأَدْبَارَهُمْ وَذُوقُوا عَذَابَ الْحَرِيقِ</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03AE1F-F29E-4141-9A4B-16FFF49C7056}"/>
              </a:ext>
            </a:extLst>
          </p:cNvPr>
          <p:cNvSpPr txBox="1"/>
          <p:nvPr/>
        </p:nvSpPr>
        <p:spPr>
          <a:xfrm>
            <a:off x="2060711" y="4337693"/>
            <a:ext cx="8070575" cy="1015663"/>
          </a:xfrm>
          <a:prstGeom prst="rect">
            <a:avLst/>
          </a:prstGeom>
          <a:noFill/>
        </p:spPr>
        <p:txBody>
          <a:bodyPr wrap="square">
            <a:spAutoFit/>
          </a:bodyPr>
          <a:lstStyle/>
          <a:p>
            <a:pPr algn="ctr"/>
            <a:r>
              <a:rPr lang="en-US" sz="2000" dirty="0"/>
              <a:t>If thou </a:t>
            </a:r>
            <a:r>
              <a:rPr lang="en-US" sz="2000" dirty="0" err="1"/>
              <a:t>couldst</a:t>
            </a:r>
            <a:r>
              <a:rPr lang="en-US" sz="2000" dirty="0"/>
              <a:t> see, when the angels take the souls of the Unbelievers (at death), (How) they smite their faces and their backs, (saying): "Taste the penalty of the blazing Fire-</a:t>
            </a:r>
          </a:p>
        </p:txBody>
      </p:sp>
      <p:sp>
        <p:nvSpPr>
          <p:cNvPr id="3" name="TextBox 2">
            <a:extLst>
              <a:ext uri="{FF2B5EF4-FFF2-40B4-BE49-F238E27FC236}">
                <a16:creationId xmlns:a16="http://schemas.microsoft.com/office/drawing/2014/main" id="{C538B2DD-101B-1AC8-AE5D-6D36DB017505}"/>
              </a:ext>
            </a:extLst>
          </p:cNvPr>
          <p:cNvSpPr txBox="1"/>
          <p:nvPr/>
        </p:nvSpPr>
        <p:spPr>
          <a:xfrm>
            <a:off x="3427872" y="40299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{50}</a:t>
            </a:r>
            <a:endParaRPr lang="en-US" sz="1400" dirty="0"/>
          </a:p>
        </p:txBody>
      </p:sp>
    </p:spTree>
    <p:extLst>
      <p:ext uri="{BB962C8B-B14F-4D97-AF65-F5344CB8AC3E}">
        <p14:creationId xmlns:p14="http://schemas.microsoft.com/office/powerpoint/2010/main" val="142492926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A8B8E2-DCB8-B5EA-BCE1-4EB84D99FD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BBB08E-054A-E824-7B80-E604DED62516}"/>
              </a:ext>
            </a:extLst>
          </p:cNvPr>
          <p:cNvSpPr>
            <a:spLocks noGrp="1"/>
          </p:cNvSpPr>
          <p:nvPr>
            <p:ph type="title"/>
          </p:nvPr>
        </p:nvSpPr>
        <p:spPr>
          <a:xfrm>
            <a:off x="2197517" y="1307401"/>
            <a:ext cx="7796963" cy="3450327"/>
          </a:xfrm>
        </p:spPr>
        <p:txBody>
          <a:bodyPr>
            <a:noAutofit/>
          </a:bodyPr>
          <a:lstStyle/>
          <a:p>
            <a:pPr>
              <a:lnSpc>
                <a:spcPct val="100000"/>
              </a:lnSpc>
            </a:pPr>
            <a:r>
              <a:rPr lang="ar-EG" sz="4800" b="0" dirty="0"/>
              <a:t>فَرِحَ الْمُخَلَّفُونَ بِمَقْعَدِهِمْ خِلَافَ رَسُولِ اللَّهِ وَكَرِهُوا أَنْ يُجَاهِدُوا بِأَمْوَالِهِمْ وَأَنْفُسِهِمْ فِي سَبِيلِ اللَّهِ وَقَالُوا لَا تَنْفِرُوا فِي الْحَرِّ ۗ قُلْ نَارُ جَهَنَّمَ أَشَدُّ حَرًّاۚ لَوْ كَانُوا يَفْقَهُونَ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464668A-6E72-EBDF-DA8C-7FC26ACB9181}"/>
              </a:ext>
            </a:extLst>
          </p:cNvPr>
          <p:cNvSpPr txBox="1"/>
          <p:nvPr/>
        </p:nvSpPr>
        <p:spPr>
          <a:xfrm>
            <a:off x="2060710" y="4409112"/>
            <a:ext cx="8070575" cy="1631216"/>
          </a:xfrm>
          <a:prstGeom prst="rect">
            <a:avLst/>
          </a:prstGeom>
          <a:noFill/>
        </p:spPr>
        <p:txBody>
          <a:bodyPr wrap="square">
            <a:spAutoFit/>
          </a:bodyPr>
          <a:lstStyle/>
          <a:p>
            <a:pPr algn="ctr"/>
            <a:r>
              <a:rPr lang="en-US" sz="2000" dirty="0"/>
              <a:t>Those who were left behind (in the Tabuk expedition) rejoiced in their inaction behind the back of the Messenger of Allah: they hated to strive and fight, with their goods and their persons, in the cause of Allah: they said, "Go not forth in the heat." Say, "The fire of Hell is fiercer in heat." If only they could understand!</a:t>
            </a:r>
          </a:p>
        </p:txBody>
      </p:sp>
      <p:sp>
        <p:nvSpPr>
          <p:cNvPr id="3" name="TextBox 2">
            <a:extLst>
              <a:ext uri="{FF2B5EF4-FFF2-40B4-BE49-F238E27FC236}">
                <a16:creationId xmlns:a16="http://schemas.microsoft.com/office/drawing/2014/main" id="{23B89A24-AF1D-4140-2A6F-2B594170AAE1}"/>
              </a:ext>
            </a:extLst>
          </p:cNvPr>
          <p:cNvSpPr txBox="1"/>
          <p:nvPr/>
        </p:nvSpPr>
        <p:spPr>
          <a:xfrm>
            <a:off x="1989703" y="416347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05435621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3298ED-309F-B641-A2A1-0A61F37A44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ECA9D-AA1A-3075-9824-8C1B6D0322DA}"/>
              </a:ext>
            </a:extLst>
          </p:cNvPr>
          <p:cNvSpPr>
            <a:spLocks noGrp="1"/>
          </p:cNvSpPr>
          <p:nvPr>
            <p:ph type="title"/>
          </p:nvPr>
        </p:nvSpPr>
        <p:spPr>
          <a:xfrm>
            <a:off x="2197519" y="1520465"/>
            <a:ext cx="7796963" cy="3450327"/>
          </a:xfrm>
        </p:spPr>
        <p:txBody>
          <a:bodyPr>
            <a:noAutofit/>
          </a:bodyPr>
          <a:lstStyle/>
          <a:p>
            <a:pPr>
              <a:lnSpc>
                <a:spcPct val="100000"/>
              </a:lnSpc>
            </a:pPr>
            <a:r>
              <a:rPr lang="ar-EG" sz="6000" b="0" dirty="0"/>
              <a:t>فَلْيَضْحَكُوا قَلِيلًا وَلْيَبْكُوا كَثِيرًا جَزَاءً بِمَا كَانُوا يَكْسِبُونَ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3E054A7-DC4A-80FE-0767-9B266A446398}"/>
              </a:ext>
            </a:extLst>
          </p:cNvPr>
          <p:cNvSpPr txBox="1"/>
          <p:nvPr/>
        </p:nvSpPr>
        <p:spPr>
          <a:xfrm>
            <a:off x="2060712" y="4185088"/>
            <a:ext cx="8070575" cy="707886"/>
          </a:xfrm>
          <a:prstGeom prst="rect">
            <a:avLst/>
          </a:prstGeom>
          <a:noFill/>
        </p:spPr>
        <p:txBody>
          <a:bodyPr wrap="square">
            <a:spAutoFit/>
          </a:bodyPr>
          <a:lstStyle/>
          <a:p>
            <a:pPr algn="ctr"/>
            <a:r>
              <a:rPr lang="en-US" sz="2000" dirty="0"/>
              <a:t>Let them laugh a little: much will they weep: a recompense for the (evil) that they do.</a:t>
            </a:r>
          </a:p>
        </p:txBody>
      </p:sp>
      <p:sp>
        <p:nvSpPr>
          <p:cNvPr id="3" name="TextBox 2">
            <a:extLst>
              <a:ext uri="{FF2B5EF4-FFF2-40B4-BE49-F238E27FC236}">
                <a16:creationId xmlns:a16="http://schemas.microsoft.com/office/drawing/2014/main" id="{E9F32D69-C70A-3BDE-208F-8A59CF4180E3}"/>
              </a:ext>
            </a:extLst>
          </p:cNvPr>
          <p:cNvSpPr txBox="1"/>
          <p:nvPr/>
        </p:nvSpPr>
        <p:spPr>
          <a:xfrm>
            <a:off x="2824206" y="3799494"/>
            <a:ext cx="684337" cy="307777"/>
          </a:xfrm>
          <a:prstGeom prst="rect">
            <a:avLst/>
          </a:prstGeom>
          <a:noFill/>
        </p:spPr>
        <p:txBody>
          <a:bodyPr wrap="square">
            <a:spAutoFit/>
          </a:bodyPr>
          <a:lstStyle/>
          <a:p>
            <a:pPr algn="ctr"/>
            <a:r>
              <a:rPr lang="en-US" sz="140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77640705"/>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AF8E3-D816-D7E1-11DA-6D93F76B73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1319C-B13E-1992-6FE2-5466F0AD037E}"/>
              </a:ext>
            </a:extLst>
          </p:cNvPr>
          <p:cNvSpPr>
            <a:spLocks noGrp="1"/>
          </p:cNvSpPr>
          <p:nvPr>
            <p:ph type="title"/>
          </p:nvPr>
        </p:nvSpPr>
        <p:spPr>
          <a:xfrm>
            <a:off x="2197519" y="1245256"/>
            <a:ext cx="7796963" cy="3450327"/>
          </a:xfrm>
        </p:spPr>
        <p:txBody>
          <a:bodyPr>
            <a:noAutofit/>
          </a:bodyPr>
          <a:lstStyle/>
          <a:p>
            <a:pPr>
              <a:lnSpc>
                <a:spcPct val="100000"/>
              </a:lnSpc>
            </a:pPr>
            <a:r>
              <a:rPr lang="ar-EG" sz="4800" b="0" dirty="0"/>
              <a:t>فَإِنْ رَجَعَكَ اللَّهُ إِلَىٰ طَائِفَةٍ مِنْهُمْ فَاسْتَأْذَنُوكَ لِلْخُرُوجِ فَقُلْ لَنْ تَخْرُجُوا مَعِيَ أَبَدًا وَلَنْ تُقَاتِلُوا مَعِيَ عَدُوًّاۖ إِنَّكُمْ رَضِيتُمْ بِالْقُعُودِ أَوَّلَ مَرَّةٍ فَاقْعُدُوا مَعَ الْخَالِفِينَ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3E2311-6313-9EE2-B2FF-C3800C03D5D3}"/>
              </a:ext>
            </a:extLst>
          </p:cNvPr>
          <p:cNvSpPr txBox="1"/>
          <p:nvPr/>
        </p:nvSpPr>
        <p:spPr>
          <a:xfrm>
            <a:off x="2060712" y="4413591"/>
            <a:ext cx="8070575" cy="1323439"/>
          </a:xfrm>
          <a:prstGeom prst="rect">
            <a:avLst/>
          </a:prstGeom>
          <a:noFill/>
        </p:spPr>
        <p:txBody>
          <a:bodyPr wrap="square">
            <a:spAutoFit/>
          </a:bodyPr>
          <a:lstStyle/>
          <a:p>
            <a:pPr algn="ctr"/>
            <a:r>
              <a:rPr lang="en-US" sz="2000" dirty="0"/>
              <a:t>If, then, Allah bring thee back to any of them, and they ask thy permission to come out (with thee), say: "Never shall ye come out with me, nor fight an enemy with me: for ye preferred to sit inactive on the first occasion: Then sit ye (now) with those who lag behind."</a:t>
            </a:r>
          </a:p>
        </p:txBody>
      </p:sp>
      <p:sp>
        <p:nvSpPr>
          <p:cNvPr id="3" name="TextBox 2">
            <a:extLst>
              <a:ext uri="{FF2B5EF4-FFF2-40B4-BE49-F238E27FC236}">
                <a16:creationId xmlns:a16="http://schemas.microsoft.com/office/drawing/2014/main" id="{60C5470D-396D-86DF-3FFA-EC4438C1EA96}"/>
              </a:ext>
            </a:extLst>
          </p:cNvPr>
          <p:cNvSpPr txBox="1"/>
          <p:nvPr/>
        </p:nvSpPr>
        <p:spPr>
          <a:xfrm>
            <a:off x="2170885" y="410581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75555947"/>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621997-7063-9FCC-64C1-038A37F814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BE91B4-8669-B0DB-2EB6-0BF8EEE684A7}"/>
              </a:ext>
            </a:extLst>
          </p:cNvPr>
          <p:cNvSpPr>
            <a:spLocks noGrp="1"/>
          </p:cNvSpPr>
          <p:nvPr>
            <p:ph type="title"/>
          </p:nvPr>
        </p:nvSpPr>
        <p:spPr>
          <a:xfrm>
            <a:off x="2197518" y="1431687"/>
            <a:ext cx="7796963" cy="3450327"/>
          </a:xfrm>
        </p:spPr>
        <p:txBody>
          <a:bodyPr>
            <a:noAutofit/>
          </a:bodyPr>
          <a:lstStyle/>
          <a:p>
            <a:pPr>
              <a:lnSpc>
                <a:spcPct val="100000"/>
              </a:lnSpc>
            </a:pPr>
            <a:r>
              <a:rPr lang="ar-EG" sz="5400" b="0" dirty="0"/>
              <a:t>وَلَا تُصَلِّ عَلَىٰ أَحَدٍ مِنْهُمْ مَاتَ أَبَدًا وَلَا تَقُمْ عَلَىٰ قَبْرِهِۖ إِنَّهُمْ كَفَرُوا بِاللَّهِ وَرَسُولِهِ وَمَاتُوا وَهُمْ فَاسِقُونَ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75EBC1B-A333-F200-D0EB-5C420FCC4A6C}"/>
              </a:ext>
            </a:extLst>
          </p:cNvPr>
          <p:cNvSpPr txBox="1"/>
          <p:nvPr/>
        </p:nvSpPr>
        <p:spPr>
          <a:xfrm>
            <a:off x="2060711" y="4374182"/>
            <a:ext cx="8070575" cy="1015663"/>
          </a:xfrm>
          <a:prstGeom prst="rect">
            <a:avLst/>
          </a:prstGeom>
          <a:noFill/>
        </p:spPr>
        <p:txBody>
          <a:bodyPr wrap="square">
            <a:spAutoFit/>
          </a:bodyPr>
          <a:lstStyle/>
          <a:p>
            <a:pPr algn="ctr"/>
            <a:r>
              <a:rPr lang="en-US" sz="2000" dirty="0"/>
              <a:t> Nor do thou ever pray for any of them that dies, nor stand at his grave; for they rejected Allah and His Messenger, and died in a state of perverse rebellion.</a:t>
            </a:r>
          </a:p>
        </p:txBody>
      </p:sp>
      <p:sp>
        <p:nvSpPr>
          <p:cNvPr id="3" name="TextBox 2">
            <a:extLst>
              <a:ext uri="{FF2B5EF4-FFF2-40B4-BE49-F238E27FC236}">
                <a16:creationId xmlns:a16="http://schemas.microsoft.com/office/drawing/2014/main" id="{F7839903-0F2C-9C37-DE6A-C567EF5C48ED}"/>
              </a:ext>
            </a:extLst>
          </p:cNvPr>
          <p:cNvSpPr txBox="1"/>
          <p:nvPr/>
        </p:nvSpPr>
        <p:spPr>
          <a:xfrm>
            <a:off x="2579256" y="4061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8023219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D8E8D-6902-4216-BAF7-09E624A757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6E1E5A-176D-124E-131B-0805C11CCCE3}"/>
              </a:ext>
            </a:extLst>
          </p:cNvPr>
          <p:cNvSpPr>
            <a:spLocks noGrp="1"/>
          </p:cNvSpPr>
          <p:nvPr>
            <p:ph type="title"/>
          </p:nvPr>
        </p:nvSpPr>
        <p:spPr>
          <a:xfrm>
            <a:off x="2197518" y="1431687"/>
            <a:ext cx="7796963" cy="3450327"/>
          </a:xfrm>
        </p:spPr>
        <p:txBody>
          <a:bodyPr>
            <a:noAutofit/>
          </a:bodyPr>
          <a:lstStyle/>
          <a:p>
            <a:pPr>
              <a:lnSpc>
                <a:spcPct val="100000"/>
              </a:lnSpc>
            </a:pPr>
            <a:r>
              <a:rPr lang="ar-EG" sz="5400" b="0" dirty="0"/>
              <a:t>وَلَا تُعْجِبْكَ أَمْوَالُهُمْ وَأَوْلَادُهُمْۚ إِنَّمَا يُرِيدُ اللَّهُ أَنْ يُعَذِّبَهُمْ بِهَا فِي الدُّنْيَا وَتَزْهَقَ أَنْفُسُهُمْ وَهُمْ كَافِرُونَ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873E7ED-275F-5DBA-2C4F-47DA00499C6A}"/>
              </a:ext>
            </a:extLst>
          </p:cNvPr>
          <p:cNvSpPr txBox="1"/>
          <p:nvPr/>
        </p:nvSpPr>
        <p:spPr>
          <a:xfrm>
            <a:off x="2060711" y="4374182"/>
            <a:ext cx="8070575" cy="1015663"/>
          </a:xfrm>
          <a:prstGeom prst="rect">
            <a:avLst/>
          </a:prstGeom>
          <a:noFill/>
        </p:spPr>
        <p:txBody>
          <a:bodyPr wrap="square">
            <a:spAutoFit/>
          </a:bodyPr>
          <a:lstStyle/>
          <a:p>
            <a:pPr algn="ctr"/>
            <a:r>
              <a:rPr lang="en-US" sz="2000" dirty="0"/>
              <a:t>Nor let their wealth nor their (following in) sons dazzle thee: Allah's plan is to punish them with these things in this world, and that their souls may perish in their (very) denial of Allah.</a:t>
            </a:r>
          </a:p>
        </p:txBody>
      </p:sp>
      <p:sp>
        <p:nvSpPr>
          <p:cNvPr id="3" name="TextBox 2">
            <a:extLst>
              <a:ext uri="{FF2B5EF4-FFF2-40B4-BE49-F238E27FC236}">
                <a16:creationId xmlns:a16="http://schemas.microsoft.com/office/drawing/2014/main" id="{014B9D1A-F022-511A-9CED-069CA62B3B8F}"/>
              </a:ext>
            </a:extLst>
          </p:cNvPr>
          <p:cNvSpPr txBox="1"/>
          <p:nvPr/>
        </p:nvSpPr>
        <p:spPr>
          <a:xfrm>
            <a:off x="2632522" y="406640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982918706"/>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76C54-9FA9-CED3-F6A3-C88B13365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1B04D-B496-4AED-D232-F5B14A54E03D}"/>
              </a:ext>
            </a:extLst>
          </p:cNvPr>
          <p:cNvSpPr>
            <a:spLocks noGrp="1"/>
          </p:cNvSpPr>
          <p:nvPr>
            <p:ph type="title"/>
          </p:nvPr>
        </p:nvSpPr>
        <p:spPr>
          <a:xfrm>
            <a:off x="1760144" y="1476075"/>
            <a:ext cx="8671708" cy="3450327"/>
          </a:xfrm>
        </p:spPr>
        <p:txBody>
          <a:bodyPr>
            <a:noAutofit/>
          </a:bodyPr>
          <a:lstStyle/>
          <a:p>
            <a:pPr>
              <a:lnSpc>
                <a:spcPct val="100000"/>
              </a:lnSpc>
            </a:pPr>
            <a:r>
              <a:rPr lang="ar-EG" sz="5400" b="0" dirty="0"/>
              <a:t>وَإِذَا أُنْزِلَتْ سُورَةٌ أَنْ آمِنُوا بِاللَّهِ وَجَاهِدُوا مَعَ رَسُولِهِ اسْتَأْذَنَكَ أُولُو الطَّوْلِ مِنْهُمْ وَقَالُوا ذَرْنَا نَكُنْ مَعَ الْقَاعِدِينَ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E7BEBC1-9CB0-D3B2-A925-D3D69D861842}"/>
              </a:ext>
            </a:extLst>
          </p:cNvPr>
          <p:cNvSpPr txBox="1"/>
          <p:nvPr/>
        </p:nvSpPr>
        <p:spPr>
          <a:xfrm>
            <a:off x="2060711" y="4374182"/>
            <a:ext cx="8070575" cy="1323439"/>
          </a:xfrm>
          <a:prstGeom prst="rect">
            <a:avLst/>
          </a:prstGeom>
          <a:noFill/>
        </p:spPr>
        <p:txBody>
          <a:bodyPr wrap="square">
            <a:spAutoFit/>
          </a:bodyPr>
          <a:lstStyle/>
          <a:p>
            <a:pPr algn="ctr"/>
            <a:r>
              <a:rPr lang="en-US" sz="2000" dirty="0"/>
              <a:t>When a Sura comes down, enjoining them to believe in Allah and to strive and fight along with His Messenger, those with wealth and influence among them ask thee for exemption, and say: "Leave us (behind): we would be with those who sit (at home)."</a:t>
            </a:r>
          </a:p>
        </p:txBody>
      </p:sp>
      <p:sp>
        <p:nvSpPr>
          <p:cNvPr id="3" name="TextBox 2">
            <a:extLst>
              <a:ext uri="{FF2B5EF4-FFF2-40B4-BE49-F238E27FC236}">
                <a16:creationId xmlns:a16="http://schemas.microsoft.com/office/drawing/2014/main" id="{7DD92D93-BC0D-5D43-E816-147FEDCEB667}"/>
              </a:ext>
            </a:extLst>
          </p:cNvPr>
          <p:cNvSpPr txBox="1"/>
          <p:nvPr/>
        </p:nvSpPr>
        <p:spPr>
          <a:xfrm>
            <a:off x="2588133" y="411716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3059446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277BA-1A58-988D-3A35-D21E6369B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FF5D2-CD12-FC7D-5633-138583781EFE}"/>
              </a:ext>
            </a:extLst>
          </p:cNvPr>
          <p:cNvSpPr>
            <a:spLocks noGrp="1"/>
          </p:cNvSpPr>
          <p:nvPr>
            <p:ph type="title"/>
          </p:nvPr>
        </p:nvSpPr>
        <p:spPr>
          <a:xfrm>
            <a:off x="2238357" y="1547096"/>
            <a:ext cx="7715285" cy="3450327"/>
          </a:xfrm>
        </p:spPr>
        <p:txBody>
          <a:bodyPr>
            <a:noAutofit/>
          </a:bodyPr>
          <a:lstStyle/>
          <a:p>
            <a:pPr>
              <a:lnSpc>
                <a:spcPct val="100000"/>
              </a:lnSpc>
            </a:pPr>
            <a:r>
              <a:rPr lang="ar-EG" sz="5400" b="0" dirty="0"/>
              <a:t>رَضُوا بِأَنْ يَكُونُوا مَعَ الْخَوَالِفِ وَطُبِعَ عَلَىٰ قُلُوبِهِمْ فَهُمْ لَا يَفْقَهُونَ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335C3F2-ADB9-3740-E438-5769CF498678}"/>
              </a:ext>
            </a:extLst>
          </p:cNvPr>
          <p:cNvSpPr txBox="1"/>
          <p:nvPr/>
        </p:nvSpPr>
        <p:spPr>
          <a:xfrm>
            <a:off x="2060711" y="4023639"/>
            <a:ext cx="8070575" cy="707886"/>
          </a:xfrm>
          <a:prstGeom prst="rect">
            <a:avLst/>
          </a:prstGeom>
          <a:noFill/>
        </p:spPr>
        <p:txBody>
          <a:bodyPr wrap="square">
            <a:spAutoFit/>
          </a:bodyPr>
          <a:lstStyle/>
          <a:p>
            <a:pPr algn="ctr"/>
            <a:r>
              <a:rPr lang="en-US" sz="2000" dirty="0"/>
              <a:t>They prefer to be with (the women), who remain behind (at home): their hearts are sealed and so they understand not.</a:t>
            </a:r>
          </a:p>
        </p:txBody>
      </p:sp>
      <p:sp>
        <p:nvSpPr>
          <p:cNvPr id="3" name="TextBox 2">
            <a:extLst>
              <a:ext uri="{FF2B5EF4-FFF2-40B4-BE49-F238E27FC236}">
                <a16:creationId xmlns:a16="http://schemas.microsoft.com/office/drawing/2014/main" id="{B29DFD6D-345A-6761-01A4-4234E87251F6}"/>
              </a:ext>
            </a:extLst>
          </p:cNvPr>
          <p:cNvSpPr txBox="1"/>
          <p:nvPr/>
        </p:nvSpPr>
        <p:spPr>
          <a:xfrm>
            <a:off x="2153130" y="37577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1339589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56B33-9965-9B13-3CCB-0559F5735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62E798-76DA-6FAF-DC05-955B7A285A0C}"/>
              </a:ext>
            </a:extLst>
          </p:cNvPr>
          <p:cNvSpPr>
            <a:spLocks noGrp="1"/>
          </p:cNvSpPr>
          <p:nvPr>
            <p:ph type="title"/>
          </p:nvPr>
        </p:nvSpPr>
        <p:spPr>
          <a:xfrm>
            <a:off x="2238355" y="1458319"/>
            <a:ext cx="7715285" cy="3450327"/>
          </a:xfrm>
        </p:spPr>
        <p:txBody>
          <a:bodyPr>
            <a:noAutofit/>
          </a:bodyPr>
          <a:lstStyle/>
          <a:p>
            <a:pPr>
              <a:lnSpc>
                <a:spcPct val="100000"/>
              </a:lnSpc>
            </a:pPr>
            <a:r>
              <a:rPr lang="ar-EG" sz="5400" b="0" dirty="0"/>
              <a:t>لَٰكِنِ الرَّسُولُ وَالَّذِينَ آمَنُوا مَعَهُ جَاهَدُوا بِأَمْوَالِهِمْ وَأَنْفُسِهِمْۚ وَأُولَٰئِكَ لَهُمُ الْخَيْرَاتُۖ وَأُولَٰئِكَ هُمُ الْمُفْلِحُونَ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8BA44D9-D2D6-D6DF-E11B-D9677D7AA07B}"/>
              </a:ext>
            </a:extLst>
          </p:cNvPr>
          <p:cNvSpPr txBox="1"/>
          <p:nvPr/>
        </p:nvSpPr>
        <p:spPr>
          <a:xfrm>
            <a:off x="2060709" y="4384018"/>
            <a:ext cx="8070575" cy="1015663"/>
          </a:xfrm>
          <a:prstGeom prst="rect">
            <a:avLst/>
          </a:prstGeom>
          <a:noFill/>
        </p:spPr>
        <p:txBody>
          <a:bodyPr wrap="square">
            <a:spAutoFit/>
          </a:bodyPr>
          <a:lstStyle/>
          <a:p>
            <a:pPr algn="ctr"/>
            <a:r>
              <a:rPr lang="en-US" sz="2000" dirty="0"/>
              <a:t>But the Messenger, and those who believe with him, strive and fight with their wealth and their persons: for them are (all) good things: and it is they who will prosper.</a:t>
            </a:r>
          </a:p>
        </p:txBody>
      </p:sp>
      <p:sp>
        <p:nvSpPr>
          <p:cNvPr id="3" name="TextBox 2">
            <a:extLst>
              <a:ext uri="{FF2B5EF4-FFF2-40B4-BE49-F238E27FC236}">
                <a16:creationId xmlns:a16="http://schemas.microsoft.com/office/drawing/2014/main" id="{1DBE21C1-7D33-67CC-F59B-838304F31333}"/>
              </a:ext>
            </a:extLst>
          </p:cNvPr>
          <p:cNvSpPr txBox="1"/>
          <p:nvPr/>
        </p:nvSpPr>
        <p:spPr>
          <a:xfrm>
            <a:off x="1989688" y="407624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89028884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1FDF8-7630-782B-B1C2-EBCE472E03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3660DA-0EE8-1228-831B-DA17CE3BBDE5}"/>
              </a:ext>
            </a:extLst>
          </p:cNvPr>
          <p:cNvSpPr>
            <a:spLocks noGrp="1"/>
          </p:cNvSpPr>
          <p:nvPr>
            <p:ph type="title"/>
          </p:nvPr>
        </p:nvSpPr>
        <p:spPr>
          <a:xfrm>
            <a:off x="2238351" y="1618117"/>
            <a:ext cx="7715285" cy="3450327"/>
          </a:xfrm>
        </p:spPr>
        <p:txBody>
          <a:bodyPr>
            <a:noAutofit/>
          </a:bodyPr>
          <a:lstStyle/>
          <a:p>
            <a:pPr>
              <a:lnSpc>
                <a:spcPct val="100000"/>
              </a:lnSpc>
            </a:pPr>
            <a:r>
              <a:rPr lang="ar-EG" sz="4800" b="0" dirty="0"/>
              <a:t>أَعَدَّ اللَّهُ لَهُمْ جَنَّاتٍ تَجْرِي مِنْ تَحْتِهَا الْأَنْهَارُ خَالِدِينَ فِيهَاۚ ذَٰلِكَ الْفَوْزُ الْعَظِيمُ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5618C12-FF77-3178-0E1A-3E8D0A887854}"/>
              </a:ext>
            </a:extLst>
          </p:cNvPr>
          <p:cNvSpPr txBox="1"/>
          <p:nvPr/>
        </p:nvSpPr>
        <p:spPr>
          <a:xfrm>
            <a:off x="2060712" y="4126565"/>
            <a:ext cx="8070575" cy="707886"/>
          </a:xfrm>
          <a:prstGeom prst="rect">
            <a:avLst/>
          </a:prstGeom>
          <a:noFill/>
        </p:spPr>
        <p:txBody>
          <a:bodyPr wrap="square">
            <a:spAutoFit/>
          </a:bodyPr>
          <a:lstStyle/>
          <a:p>
            <a:pPr algn="ctr"/>
            <a:r>
              <a:rPr lang="en-US" sz="2000" dirty="0"/>
              <a:t>Allah hath prepared for them gardens under which rivers flow, to dwell therein: that is the supreme felicity.</a:t>
            </a:r>
          </a:p>
        </p:txBody>
      </p:sp>
      <p:sp>
        <p:nvSpPr>
          <p:cNvPr id="3" name="TextBox 2">
            <a:extLst>
              <a:ext uri="{FF2B5EF4-FFF2-40B4-BE49-F238E27FC236}">
                <a16:creationId xmlns:a16="http://schemas.microsoft.com/office/drawing/2014/main" id="{B9C5676E-9056-3C80-7D05-B690E6984412}"/>
              </a:ext>
            </a:extLst>
          </p:cNvPr>
          <p:cNvSpPr txBox="1"/>
          <p:nvPr/>
        </p:nvSpPr>
        <p:spPr>
          <a:xfrm>
            <a:off x="2060705" y="381878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89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1944747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46E50-E3C1-F8EA-75C8-112FEEF629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EBC59-DF6C-7B83-5E35-736D9047422D}"/>
              </a:ext>
            </a:extLst>
          </p:cNvPr>
          <p:cNvSpPr>
            <a:spLocks noGrp="1"/>
          </p:cNvSpPr>
          <p:nvPr>
            <p:ph type="title"/>
          </p:nvPr>
        </p:nvSpPr>
        <p:spPr>
          <a:xfrm>
            <a:off x="2238357" y="1316276"/>
            <a:ext cx="7715285" cy="3450327"/>
          </a:xfrm>
        </p:spPr>
        <p:txBody>
          <a:bodyPr>
            <a:noAutofit/>
          </a:bodyPr>
          <a:lstStyle/>
          <a:p>
            <a:pPr>
              <a:lnSpc>
                <a:spcPct val="100000"/>
              </a:lnSpc>
            </a:pPr>
            <a:r>
              <a:rPr lang="ar-EG" sz="4800" b="0" dirty="0"/>
              <a:t>وَجَاءَ الْمُعَذِّرُونَ مِنَ الْأَعْرَابِ لِيُؤْذَنَ لَهُمْ وَقَعَدَ الَّذِينَ كَذَبُوا اللَّهَ وَرَسُولَهُ ۚ سَيُصِيبُ الَّذِينَ كَفَرُوا مِنْهُمْ عَذَابٌ أَلِيمٌ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04E4F80-87E4-C222-5E81-642296434A54}"/>
              </a:ext>
            </a:extLst>
          </p:cNvPr>
          <p:cNvSpPr txBox="1"/>
          <p:nvPr/>
        </p:nvSpPr>
        <p:spPr>
          <a:xfrm>
            <a:off x="2060711" y="4104883"/>
            <a:ext cx="8070575" cy="1323439"/>
          </a:xfrm>
          <a:prstGeom prst="rect">
            <a:avLst/>
          </a:prstGeom>
          <a:noFill/>
        </p:spPr>
        <p:txBody>
          <a:bodyPr wrap="square">
            <a:spAutoFit/>
          </a:bodyPr>
          <a:lstStyle/>
          <a:p>
            <a:pPr algn="ctr"/>
            <a:r>
              <a:rPr lang="en-US" sz="2000" dirty="0"/>
              <a:t>And there were, among the desert Arabs (also), men who made excuses and came to claim exemption; and those who were false to Allah and His Messenger (merely) sat inactive. Soon will a grievous penalty seize the Unbelievers among them.</a:t>
            </a:r>
          </a:p>
        </p:txBody>
      </p:sp>
      <p:sp>
        <p:nvSpPr>
          <p:cNvPr id="3" name="TextBox 2">
            <a:extLst>
              <a:ext uri="{FF2B5EF4-FFF2-40B4-BE49-F238E27FC236}">
                <a16:creationId xmlns:a16="http://schemas.microsoft.com/office/drawing/2014/main" id="{39F7E23D-FF17-6D22-476A-E75BDDBA7120}"/>
              </a:ext>
            </a:extLst>
          </p:cNvPr>
          <p:cNvSpPr txBox="1"/>
          <p:nvPr/>
        </p:nvSpPr>
        <p:spPr>
          <a:xfrm>
            <a:off x="2966233" y="384980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898316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89226E-1D42-BE25-785D-4F011B620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276C5-4BD1-8FD5-54C0-83468DBFF7BC}"/>
              </a:ext>
            </a:extLst>
          </p:cNvPr>
          <p:cNvSpPr>
            <a:spLocks noGrp="1"/>
          </p:cNvSpPr>
          <p:nvPr>
            <p:ph type="title"/>
          </p:nvPr>
        </p:nvSpPr>
        <p:spPr>
          <a:xfrm>
            <a:off x="2209968" y="1582793"/>
            <a:ext cx="7772065" cy="3450327"/>
          </a:xfrm>
        </p:spPr>
        <p:txBody>
          <a:bodyPr>
            <a:noAutofit/>
          </a:bodyPr>
          <a:lstStyle/>
          <a:p>
            <a:pPr>
              <a:lnSpc>
                <a:spcPct val="100000"/>
              </a:lnSpc>
            </a:pPr>
            <a:r>
              <a:rPr lang="ar-EG" sz="5400" b="0" dirty="0"/>
              <a:t>ذَٰلِكَ بِمَا قَدَّمَتْ أَيْدِيكُمْ وَأَنَّ اللَّهَ لَيْسَ بِظَلَّامٍ لِلْعَبِيدِ</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0E8D718-137E-F9C4-6DB8-46C0ACBF6B8B}"/>
              </a:ext>
            </a:extLst>
          </p:cNvPr>
          <p:cNvSpPr txBox="1"/>
          <p:nvPr/>
        </p:nvSpPr>
        <p:spPr>
          <a:xfrm>
            <a:off x="2060712" y="4041243"/>
            <a:ext cx="8070575" cy="707886"/>
          </a:xfrm>
          <a:prstGeom prst="rect">
            <a:avLst/>
          </a:prstGeom>
          <a:noFill/>
        </p:spPr>
        <p:txBody>
          <a:bodyPr wrap="square">
            <a:spAutoFit/>
          </a:bodyPr>
          <a:lstStyle/>
          <a:p>
            <a:pPr algn="ctr"/>
            <a:r>
              <a:rPr lang="en-US" sz="2000" dirty="0"/>
              <a:t>"Because of (the deeds) which your (own) hands sent forth; for Allah is never unjust to His servants:</a:t>
            </a:r>
          </a:p>
        </p:txBody>
      </p:sp>
      <p:sp>
        <p:nvSpPr>
          <p:cNvPr id="3" name="TextBox 2">
            <a:extLst>
              <a:ext uri="{FF2B5EF4-FFF2-40B4-BE49-F238E27FC236}">
                <a16:creationId xmlns:a16="http://schemas.microsoft.com/office/drawing/2014/main" id="{3D85E161-C8D4-476C-4ED3-5D3CB5FC0DD6}"/>
              </a:ext>
            </a:extLst>
          </p:cNvPr>
          <p:cNvSpPr txBox="1"/>
          <p:nvPr/>
        </p:nvSpPr>
        <p:spPr>
          <a:xfrm>
            <a:off x="4280129" y="37334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{51}</a:t>
            </a:r>
            <a:endParaRPr lang="en-US" sz="1400" dirty="0"/>
          </a:p>
        </p:txBody>
      </p:sp>
    </p:spTree>
    <p:extLst>
      <p:ext uri="{BB962C8B-B14F-4D97-AF65-F5344CB8AC3E}">
        <p14:creationId xmlns:p14="http://schemas.microsoft.com/office/powerpoint/2010/main" val="2589632043"/>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FB0C2-90FE-CCC7-737D-44E2FA7E32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CE148B-9D64-25CA-41E0-785B75407FB7}"/>
              </a:ext>
            </a:extLst>
          </p:cNvPr>
          <p:cNvSpPr>
            <a:spLocks noGrp="1"/>
          </p:cNvSpPr>
          <p:nvPr>
            <p:ph type="title"/>
          </p:nvPr>
        </p:nvSpPr>
        <p:spPr>
          <a:xfrm>
            <a:off x="2238356" y="1314592"/>
            <a:ext cx="7715285" cy="3450327"/>
          </a:xfrm>
        </p:spPr>
        <p:txBody>
          <a:bodyPr>
            <a:noAutofit/>
          </a:bodyPr>
          <a:lstStyle/>
          <a:p>
            <a:pPr>
              <a:lnSpc>
                <a:spcPct val="100000"/>
              </a:lnSpc>
            </a:pPr>
            <a:r>
              <a:rPr lang="ar-EG" sz="4800" b="0" dirty="0"/>
              <a:t>لَيْسَ عَلَى الضُّعَفَاءِ وَلَا عَلَى الْمَرْضَىٰ وَلَا عَلَى الَّذِينَ لَا يَجِدُونَ مَا يُنْفِقُونَ حَرَجٌ إِذَا نَصَحُوا لِلَّهِ وَرَسُولِهِۚ مَا عَلَى الْمُحْسِنِينَ مِنْ سَبِيلٍۚ وَاللَّهُ غَفُورٌ رَحِيمٌ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313F6AA-6B47-A87E-5926-B51734C5C349}"/>
              </a:ext>
            </a:extLst>
          </p:cNvPr>
          <p:cNvSpPr txBox="1"/>
          <p:nvPr/>
        </p:nvSpPr>
        <p:spPr>
          <a:xfrm>
            <a:off x="2060712" y="4488681"/>
            <a:ext cx="8070575" cy="1323439"/>
          </a:xfrm>
          <a:prstGeom prst="rect">
            <a:avLst/>
          </a:prstGeom>
          <a:noFill/>
        </p:spPr>
        <p:txBody>
          <a:bodyPr wrap="square">
            <a:spAutoFit/>
          </a:bodyPr>
          <a:lstStyle/>
          <a:p>
            <a:pPr algn="ctr"/>
            <a:r>
              <a:rPr lang="en-US" sz="2000" dirty="0"/>
              <a:t>There is no blame on those who are infirm, or ill, or who find no resources to spend (on the cause), if they are sincere (in duty) to Allah and His Messenger: no ground (of complaint) can there be against such as do right: and Allah is Oft-forgiving, Most Merciful.</a:t>
            </a:r>
          </a:p>
        </p:txBody>
      </p:sp>
      <p:sp>
        <p:nvSpPr>
          <p:cNvPr id="3" name="TextBox 2">
            <a:extLst>
              <a:ext uri="{FF2B5EF4-FFF2-40B4-BE49-F238E27FC236}">
                <a16:creationId xmlns:a16="http://schemas.microsoft.com/office/drawing/2014/main" id="{53F307EA-0CA8-2CFF-461E-E20BD4AAF477}"/>
              </a:ext>
            </a:extLst>
          </p:cNvPr>
          <p:cNvSpPr txBox="1"/>
          <p:nvPr/>
        </p:nvSpPr>
        <p:spPr>
          <a:xfrm>
            <a:off x="2167245" y="41809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945523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DD04A-6A08-2558-0C12-8D54EDF61F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1657A8-2C3B-A3DC-DFC4-81ABF835E4A4}"/>
              </a:ext>
            </a:extLst>
          </p:cNvPr>
          <p:cNvSpPr>
            <a:spLocks noGrp="1"/>
          </p:cNvSpPr>
          <p:nvPr>
            <p:ph type="title"/>
          </p:nvPr>
        </p:nvSpPr>
        <p:spPr>
          <a:xfrm>
            <a:off x="2238358" y="1412246"/>
            <a:ext cx="7715285" cy="3450327"/>
          </a:xfrm>
        </p:spPr>
        <p:txBody>
          <a:bodyPr>
            <a:noAutofit/>
          </a:bodyPr>
          <a:lstStyle/>
          <a:p>
            <a:pPr>
              <a:lnSpc>
                <a:spcPct val="100000"/>
              </a:lnSpc>
            </a:pPr>
            <a:r>
              <a:rPr lang="ar-EG" sz="5400" b="0" dirty="0"/>
              <a:t>وَلَا عَلَى الَّذِينَ إِذَا مَا أَتَوْكَ لِتَحْمِلَهُمْ قُلْتَ لَا أَجِدُ مَا أَحْمِلُكُمْ عَلَيْهِ تَوَلَّوْا وَأَعْيُنُهُمْ تَفِيضُ مِنَ الدَّمْعِ حَزَنًا أَلَّا يَجِدُوا مَا يُنْفِقُونَ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635A96-8104-DF38-6E81-A5FC5DAC055C}"/>
              </a:ext>
            </a:extLst>
          </p:cNvPr>
          <p:cNvSpPr txBox="1"/>
          <p:nvPr/>
        </p:nvSpPr>
        <p:spPr>
          <a:xfrm>
            <a:off x="2060712" y="4666234"/>
            <a:ext cx="8070575" cy="1323439"/>
          </a:xfrm>
          <a:prstGeom prst="rect">
            <a:avLst/>
          </a:prstGeom>
          <a:noFill/>
        </p:spPr>
        <p:txBody>
          <a:bodyPr wrap="square">
            <a:spAutoFit/>
          </a:bodyPr>
          <a:lstStyle/>
          <a:p>
            <a:pPr algn="ctr"/>
            <a:r>
              <a:rPr lang="en-US" sz="2000" dirty="0"/>
              <a:t>Nor (is there blame) on those who came to thee to be provided with mounts, and when thou </a:t>
            </a:r>
            <a:r>
              <a:rPr lang="en-US" sz="2000" dirty="0" err="1"/>
              <a:t>saidst</a:t>
            </a:r>
            <a:r>
              <a:rPr lang="en-US" sz="2000" dirty="0"/>
              <a:t>, "I can find no mounts for you," they turned back, their eyes streaming with tears of grief that they had no resources wherewith to provide the expenses.</a:t>
            </a:r>
          </a:p>
        </p:txBody>
      </p:sp>
      <p:sp>
        <p:nvSpPr>
          <p:cNvPr id="3" name="TextBox 2">
            <a:extLst>
              <a:ext uri="{FF2B5EF4-FFF2-40B4-BE49-F238E27FC236}">
                <a16:creationId xmlns:a16="http://schemas.microsoft.com/office/drawing/2014/main" id="{FFB9B62A-B0AD-E9B2-8DDC-7538D9F0BB96}"/>
              </a:ext>
            </a:extLst>
          </p:cNvPr>
          <p:cNvSpPr txBox="1"/>
          <p:nvPr/>
        </p:nvSpPr>
        <p:spPr>
          <a:xfrm>
            <a:off x="3871760" y="44324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184722443"/>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F2A759-E825-6E5A-E174-65036744C1D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24A802-298B-7FEA-5492-A1DC73B15D47}"/>
              </a:ext>
            </a:extLst>
          </p:cNvPr>
          <p:cNvSpPr>
            <a:spLocks noGrp="1"/>
          </p:cNvSpPr>
          <p:nvPr>
            <p:ph type="title"/>
          </p:nvPr>
        </p:nvSpPr>
        <p:spPr>
          <a:xfrm>
            <a:off x="2060712" y="1509901"/>
            <a:ext cx="8070575" cy="3450327"/>
          </a:xfrm>
        </p:spPr>
        <p:txBody>
          <a:bodyPr>
            <a:noAutofit/>
          </a:bodyPr>
          <a:lstStyle/>
          <a:p>
            <a:pPr>
              <a:lnSpc>
                <a:spcPct val="100000"/>
              </a:lnSpc>
            </a:pPr>
            <a:r>
              <a:rPr lang="ar-EG" sz="5400" b="0" dirty="0"/>
              <a:t>إِنَّمَا السَّبِيلُ عَلَى الَّذِينَ يَسْتَأْذِنُونَكَ وَهُمْ أَغْنِيَاءُۚ رَضُوا بِأَنْ يَكُونُوا مَعَ الْخَوَالِفِ وَطَبَعَ اللَّهُ عَلَىٰ قُلُوبِهِمْ فَهُمْ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9C8CE0-9BB3-964E-F456-DC2B7A6705FF}"/>
              </a:ext>
            </a:extLst>
          </p:cNvPr>
          <p:cNvSpPr txBox="1"/>
          <p:nvPr/>
        </p:nvSpPr>
        <p:spPr>
          <a:xfrm>
            <a:off x="2060712" y="4452396"/>
            <a:ext cx="8070575" cy="1015663"/>
          </a:xfrm>
          <a:prstGeom prst="rect">
            <a:avLst/>
          </a:prstGeom>
          <a:noFill/>
        </p:spPr>
        <p:txBody>
          <a:bodyPr wrap="square">
            <a:spAutoFit/>
          </a:bodyPr>
          <a:lstStyle/>
          <a:p>
            <a:pPr algn="ctr"/>
            <a:r>
              <a:rPr lang="en-US" sz="2000" dirty="0"/>
              <a:t> The ground (of complaint) is against such as claim exemption while they are rich. They prefer to stay with the (women) who remain behind: Allah hath sealed their hearts; so they know not (What they miss).</a:t>
            </a:r>
          </a:p>
        </p:txBody>
      </p:sp>
      <p:sp>
        <p:nvSpPr>
          <p:cNvPr id="3" name="TextBox 2">
            <a:extLst>
              <a:ext uri="{FF2B5EF4-FFF2-40B4-BE49-F238E27FC236}">
                <a16:creationId xmlns:a16="http://schemas.microsoft.com/office/drawing/2014/main" id="{3D937C32-5A8F-D310-CAE9-0DB29E149993}"/>
              </a:ext>
            </a:extLst>
          </p:cNvPr>
          <p:cNvSpPr txBox="1"/>
          <p:nvPr/>
        </p:nvSpPr>
        <p:spPr>
          <a:xfrm>
            <a:off x="1789565" y="414461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93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475361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FB8D0-F2C9-81E8-206C-93F28BC23E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7BEDC4-A337-7272-EFD6-62B36D8118BE}"/>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1879101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D66B-FA27-E0E8-CF90-0D1CAECA5B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4144EE-E58E-DE06-116E-3B04BD2F4C65}"/>
              </a:ext>
            </a:extLst>
          </p:cNvPr>
          <p:cNvSpPr>
            <a:spLocks noGrp="1"/>
          </p:cNvSpPr>
          <p:nvPr>
            <p:ph type="title"/>
          </p:nvPr>
        </p:nvSpPr>
        <p:spPr>
          <a:xfrm>
            <a:off x="2209966" y="1378606"/>
            <a:ext cx="7772065" cy="3450327"/>
          </a:xfrm>
        </p:spPr>
        <p:txBody>
          <a:bodyPr>
            <a:noAutofit/>
          </a:bodyPr>
          <a:lstStyle/>
          <a:p>
            <a:pPr>
              <a:lnSpc>
                <a:spcPct val="100000"/>
              </a:lnSpc>
            </a:pPr>
            <a:r>
              <a:rPr lang="ar-EG" sz="5400" b="0" dirty="0"/>
              <a:t>كَدَأْبِ آلِ فِرْعَوْنَۙ وَالَّذِينَ مِنْ قَبْلِهِمْۚ كَفَرُوا بِآيَاتِ اللَّهِ فَأَخَذَهُمُ اللَّهُ بِذُنُوبِهِمْۗ إِنَّ اللَّهَ قَوِيٌّ شَدِيدُ الْعِقَابِ</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2340986-1023-646B-DF9F-A9184A5FE958}"/>
              </a:ext>
            </a:extLst>
          </p:cNvPr>
          <p:cNvSpPr txBox="1"/>
          <p:nvPr/>
        </p:nvSpPr>
        <p:spPr>
          <a:xfrm>
            <a:off x="2060710" y="4321101"/>
            <a:ext cx="8070575" cy="1015663"/>
          </a:xfrm>
          <a:prstGeom prst="rect">
            <a:avLst/>
          </a:prstGeom>
          <a:noFill/>
        </p:spPr>
        <p:txBody>
          <a:bodyPr wrap="square">
            <a:spAutoFit/>
          </a:bodyPr>
          <a:lstStyle/>
          <a:p>
            <a:pPr algn="ctr"/>
            <a:r>
              <a:rPr lang="en-US" sz="2000" dirty="0"/>
              <a:t>"(Deeds) after the manner of the people of Pharaoh and of those before them: They rejected the Signs of Allah, and Allah punished them for their crimes: for Allah is Strong, and Strict in punishment:</a:t>
            </a:r>
          </a:p>
        </p:txBody>
      </p:sp>
      <p:sp>
        <p:nvSpPr>
          <p:cNvPr id="3" name="TextBox 2">
            <a:extLst>
              <a:ext uri="{FF2B5EF4-FFF2-40B4-BE49-F238E27FC236}">
                <a16:creationId xmlns:a16="http://schemas.microsoft.com/office/drawing/2014/main" id="{859A41FC-7F3F-6FA9-AC3E-8653C18CF791}"/>
              </a:ext>
            </a:extLst>
          </p:cNvPr>
          <p:cNvSpPr txBox="1"/>
          <p:nvPr/>
        </p:nvSpPr>
        <p:spPr>
          <a:xfrm>
            <a:off x="3019500" y="39376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{52}</a:t>
            </a:r>
            <a:endParaRPr lang="en-US" sz="1400" dirty="0"/>
          </a:p>
        </p:txBody>
      </p:sp>
    </p:spTree>
    <p:extLst>
      <p:ext uri="{BB962C8B-B14F-4D97-AF65-F5344CB8AC3E}">
        <p14:creationId xmlns:p14="http://schemas.microsoft.com/office/powerpoint/2010/main" val="4063276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C5514-E90A-B512-812E-3A605817CF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A244AC-9777-7060-7AE7-2BBE672D892E}"/>
              </a:ext>
            </a:extLst>
          </p:cNvPr>
          <p:cNvSpPr>
            <a:spLocks noGrp="1"/>
          </p:cNvSpPr>
          <p:nvPr>
            <p:ph type="title"/>
          </p:nvPr>
        </p:nvSpPr>
        <p:spPr>
          <a:xfrm>
            <a:off x="2209966" y="1378606"/>
            <a:ext cx="7772065" cy="3450327"/>
          </a:xfrm>
        </p:spPr>
        <p:txBody>
          <a:bodyPr>
            <a:noAutofit/>
          </a:bodyPr>
          <a:lstStyle/>
          <a:p>
            <a:pPr>
              <a:lnSpc>
                <a:spcPct val="100000"/>
              </a:lnSpc>
            </a:pPr>
            <a:r>
              <a:rPr lang="ar-EG" sz="5400" b="0" dirty="0"/>
              <a:t>ذَٰلِكَ بِأَنَّ اللَّهَ لَمْ يَكُ مُغَيِّرًا نِعْمَةً أَنْعَمَهَا عَلَىٰ قَوْمٍ حَتَّىٰ يُغَيِّرُوا مَا بِأَنْفُسِهِمْۙ وَأَنَّ اللَّهَ سَمِيعٌ 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DC76008-B9B3-C740-CB9C-76008F880199}"/>
              </a:ext>
            </a:extLst>
          </p:cNvPr>
          <p:cNvSpPr txBox="1"/>
          <p:nvPr/>
        </p:nvSpPr>
        <p:spPr>
          <a:xfrm>
            <a:off x="2060710" y="4321101"/>
            <a:ext cx="8070575" cy="1015663"/>
          </a:xfrm>
          <a:prstGeom prst="rect">
            <a:avLst/>
          </a:prstGeom>
          <a:noFill/>
        </p:spPr>
        <p:txBody>
          <a:bodyPr wrap="square">
            <a:spAutoFit/>
          </a:bodyPr>
          <a:lstStyle/>
          <a:p>
            <a:pPr algn="ctr"/>
            <a:r>
              <a:rPr lang="en-US" sz="2000" dirty="0"/>
              <a:t> "Because Allah will never change the grace which He hath bestowed on a people until they change what is in their (own) souls: and verily Allah is He Who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FF86B818-45FD-0BDD-ADE0-A4CF1E66C1C2}"/>
              </a:ext>
            </a:extLst>
          </p:cNvPr>
          <p:cNvSpPr txBox="1"/>
          <p:nvPr/>
        </p:nvSpPr>
        <p:spPr>
          <a:xfrm>
            <a:off x="3614304" y="40885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{53}</a:t>
            </a:r>
            <a:endParaRPr lang="en-US" sz="1400" dirty="0"/>
          </a:p>
        </p:txBody>
      </p:sp>
    </p:spTree>
    <p:extLst>
      <p:ext uri="{BB962C8B-B14F-4D97-AF65-F5344CB8AC3E}">
        <p14:creationId xmlns:p14="http://schemas.microsoft.com/office/powerpoint/2010/main" val="1541536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D07831-7ABF-B503-9D57-81280F9DD0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BE674-31F4-1FA3-9246-E6ED43AFE30A}"/>
              </a:ext>
            </a:extLst>
          </p:cNvPr>
          <p:cNvSpPr>
            <a:spLocks noGrp="1"/>
          </p:cNvSpPr>
          <p:nvPr>
            <p:ph type="title"/>
          </p:nvPr>
        </p:nvSpPr>
        <p:spPr>
          <a:xfrm>
            <a:off x="2209966" y="1378606"/>
            <a:ext cx="7772065" cy="3450327"/>
          </a:xfrm>
        </p:spPr>
        <p:txBody>
          <a:bodyPr>
            <a:noAutofit/>
          </a:bodyPr>
          <a:lstStyle/>
          <a:p>
            <a:pPr>
              <a:lnSpc>
                <a:spcPct val="100000"/>
              </a:lnSpc>
            </a:pPr>
            <a:r>
              <a:rPr lang="ar-EG" sz="5000" b="0" dirty="0"/>
              <a:t>كَدَأْبِ آلِ فِرْعَوْنَۙ وَالَّذِينَ مِنْ قَبْلِهِمْۚ كَذَّبُوا بِآيَاتِ رَبِّهِمْ فَأَهْلَكْنَاهُمْ بِذُنُوبِهِمْ وَأَغْرَقْنَا آلَ فِرْعَوْنَۚ وَكُلٌّ كَانُوا 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568392-B430-59D2-23C2-13765FFF2DCA}"/>
              </a:ext>
            </a:extLst>
          </p:cNvPr>
          <p:cNvSpPr txBox="1"/>
          <p:nvPr/>
        </p:nvSpPr>
        <p:spPr>
          <a:xfrm>
            <a:off x="2060710" y="4135875"/>
            <a:ext cx="8070575" cy="1323439"/>
          </a:xfrm>
          <a:prstGeom prst="rect">
            <a:avLst/>
          </a:prstGeom>
          <a:noFill/>
        </p:spPr>
        <p:txBody>
          <a:bodyPr wrap="square">
            <a:spAutoFit/>
          </a:bodyPr>
          <a:lstStyle/>
          <a:p>
            <a:pPr algn="ctr"/>
            <a:r>
              <a:rPr lang="en-US" sz="2000" dirty="0"/>
              <a:t>(Deeds) after the manner of the people of Pharaoh and those before them": They treated as false the Signs of their Lord: so We destroyed them for their crimes, and We drowned the people of Pharaoh: for they were all oppressors and wrong-doers.</a:t>
            </a:r>
          </a:p>
        </p:txBody>
      </p:sp>
      <p:sp>
        <p:nvSpPr>
          <p:cNvPr id="3" name="TextBox 2">
            <a:extLst>
              <a:ext uri="{FF2B5EF4-FFF2-40B4-BE49-F238E27FC236}">
                <a16:creationId xmlns:a16="http://schemas.microsoft.com/office/drawing/2014/main" id="{A441876C-B270-A8B6-74AF-8E4EFDFF7E05}"/>
              </a:ext>
            </a:extLst>
          </p:cNvPr>
          <p:cNvSpPr txBox="1"/>
          <p:nvPr/>
        </p:nvSpPr>
        <p:spPr>
          <a:xfrm>
            <a:off x="1867797" y="387136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{54}</a:t>
            </a:r>
            <a:endParaRPr lang="en-US" sz="1400" dirty="0"/>
          </a:p>
        </p:txBody>
      </p:sp>
    </p:spTree>
    <p:extLst>
      <p:ext uri="{BB962C8B-B14F-4D97-AF65-F5344CB8AC3E}">
        <p14:creationId xmlns:p14="http://schemas.microsoft.com/office/powerpoint/2010/main" val="2121351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5C2F4-5B66-9341-211F-471D4A261F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5EF262-FDE3-E820-24A2-4C2534D37829}"/>
              </a:ext>
            </a:extLst>
          </p:cNvPr>
          <p:cNvSpPr>
            <a:spLocks noGrp="1"/>
          </p:cNvSpPr>
          <p:nvPr>
            <p:ph type="title"/>
          </p:nvPr>
        </p:nvSpPr>
        <p:spPr>
          <a:xfrm>
            <a:off x="2209968" y="1653813"/>
            <a:ext cx="7772065" cy="3450327"/>
          </a:xfrm>
        </p:spPr>
        <p:txBody>
          <a:bodyPr>
            <a:noAutofit/>
          </a:bodyPr>
          <a:lstStyle/>
          <a:p>
            <a:pPr>
              <a:lnSpc>
                <a:spcPct val="100000"/>
              </a:lnSpc>
            </a:pPr>
            <a:r>
              <a:rPr lang="ar-EG" sz="5400" b="0" dirty="0"/>
              <a:t>إِنَّ شَرَّ الدَّوَابِّ عِنْدَ اللَّهِ الَّذِينَ كَفَرُوا فَهُمْ لَا يُؤْمِنُونَ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76DEBD5-02BD-343B-0BA0-182A8FDF4D1C}"/>
              </a:ext>
            </a:extLst>
          </p:cNvPr>
          <p:cNvSpPr txBox="1"/>
          <p:nvPr/>
        </p:nvSpPr>
        <p:spPr>
          <a:xfrm>
            <a:off x="2060712" y="4196899"/>
            <a:ext cx="8070575" cy="707886"/>
          </a:xfrm>
          <a:prstGeom prst="rect">
            <a:avLst/>
          </a:prstGeom>
          <a:noFill/>
        </p:spPr>
        <p:txBody>
          <a:bodyPr wrap="square">
            <a:spAutoFit/>
          </a:bodyPr>
          <a:lstStyle/>
          <a:p>
            <a:pPr algn="ctr"/>
            <a:r>
              <a:rPr lang="en-US" sz="2000" dirty="0"/>
              <a:t>For the worst of beasts in the sight of Allah are those who reject Him: They will not believe.</a:t>
            </a:r>
          </a:p>
        </p:txBody>
      </p:sp>
      <p:sp>
        <p:nvSpPr>
          <p:cNvPr id="3" name="TextBox 2">
            <a:extLst>
              <a:ext uri="{FF2B5EF4-FFF2-40B4-BE49-F238E27FC236}">
                <a16:creationId xmlns:a16="http://schemas.microsoft.com/office/drawing/2014/main" id="{DDE93E83-FD79-F266-D73E-8FAC47E6900A}"/>
              </a:ext>
            </a:extLst>
          </p:cNvPr>
          <p:cNvSpPr txBox="1"/>
          <p:nvPr/>
        </p:nvSpPr>
        <p:spPr>
          <a:xfrm>
            <a:off x="4087217" y="388912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{55}</a:t>
            </a:r>
            <a:endParaRPr lang="en-US" sz="1400" dirty="0"/>
          </a:p>
        </p:txBody>
      </p:sp>
    </p:spTree>
    <p:extLst>
      <p:ext uri="{BB962C8B-B14F-4D97-AF65-F5344CB8AC3E}">
        <p14:creationId xmlns:p14="http://schemas.microsoft.com/office/powerpoint/2010/main" val="40186822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75F8B-75E9-7D53-69D8-87D67C308C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443A4D-8237-D72D-1B7B-9A468663C215}"/>
              </a:ext>
            </a:extLst>
          </p:cNvPr>
          <p:cNvSpPr>
            <a:spLocks noGrp="1"/>
          </p:cNvSpPr>
          <p:nvPr>
            <p:ph type="title"/>
          </p:nvPr>
        </p:nvSpPr>
        <p:spPr>
          <a:xfrm>
            <a:off x="2209967" y="1520648"/>
            <a:ext cx="7772065" cy="3450327"/>
          </a:xfrm>
        </p:spPr>
        <p:txBody>
          <a:bodyPr>
            <a:noAutofit/>
          </a:bodyPr>
          <a:lstStyle/>
          <a:p>
            <a:pPr>
              <a:lnSpc>
                <a:spcPct val="100000"/>
              </a:lnSpc>
            </a:pPr>
            <a:r>
              <a:rPr lang="ar-EG" sz="6000" b="0" dirty="0"/>
              <a:t>الَّذِينَ عَاهَدْتَ مِنْهُمْ ثُمَّ يَنْقُضُونَ عَهْدَهُمْ فِي كُلِّ مَرَّةٍ وَهُمْ لَا يَتَّقُونَ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AACAA2B-69E3-149E-4F3A-E9E6DF80F4CA}"/>
              </a:ext>
            </a:extLst>
          </p:cNvPr>
          <p:cNvSpPr txBox="1"/>
          <p:nvPr/>
        </p:nvSpPr>
        <p:spPr>
          <a:xfrm>
            <a:off x="2060711" y="4063734"/>
            <a:ext cx="8070575" cy="707886"/>
          </a:xfrm>
          <a:prstGeom prst="rect">
            <a:avLst/>
          </a:prstGeom>
          <a:noFill/>
        </p:spPr>
        <p:txBody>
          <a:bodyPr wrap="square">
            <a:spAutoFit/>
          </a:bodyPr>
          <a:lstStyle/>
          <a:p>
            <a:pPr algn="ctr"/>
            <a:r>
              <a:rPr lang="en-US" sz="2000" dirty="0"/>
              <a:t>They are those with whom thou didst make a covenant, but they break their covenant every time, and they have not the fear (of Allah).</a:t>
            </a:r>
          </a:p>
        </p:txBody>
      </p:sp>
      <p:sp>
        <p:nvSpPr>
          <p:cNvPr id="3" name="TextBox 2">
            <a:extLst>
              <a:ext uri="{FF2B5EF4-FFF2-40B4-BE49-F238E27FC236}">
                <a16:creationId xmlns:a16="http://schemas.microsoft.com/office/drawing/2014/main" id="{BA272DDF-6F0F-CA12-B477-E31D96BF6A07}"/>
              </a:ext>
            </a:extLst>
          </p:cNvPr>
          <p:cNvSpPr txBox="1"/>
          <p:nvPr/>
        </p:nvSpPr>
        <p:spPr>
          <a:xfrm>
            <a:off x="1766537" y="379999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{56}</a:t>
            </a:r>
            <a:endParaRPr lang="en-US" sz="1400" dirty="0"/>
          </a:p>
        </p:txBody>
      </p:sp>
    </p:spTree>
    <p:extLst>
      <p:ext uri="{BB962C8B-B14F-4D97-AF65-F5344CB8AC3E}">
        <p14:creationId xmlns:p14="http://schemas.microsoft.com/office/powerpoint/2010/main" val="4246460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38A4A-F27A-1040-3EBB-E68A56BF1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205815-D26B-06E6-5A63-67DE52ED7E8F}"/>
              </a:ext>
            </a:extLst>
          </p:cNvPr>
          <p:cNvSpPr>
            <a:spLocks noGrp="1"/>
          </p:cNvSpPr>
          <p:nvPr>
            <p:ph type="title"/>
          </p:nvPr>
        </p:nvSpPr>
        <p:spPr>
          <a:xfrm>
            <a:off x="1980393" y="504918"/>
            <a:ext cx="8231214" cy="5848164"/>
          </a:xfrm>
        </p:spPr>
        <p:txBody>
          <a:bodyPr>
            <a:noAutofit/>
          </a:bodyPr>
          <a:lstStyle/>
          <a:p>
            <a:pPr marL="0" rtl="1" eaLnBrk="1" latinLnBrk="0" hangingPunct="1"/>
            <a:r>
              <a:rPr lang="ar-EG" sz="5400" b="0" i="0" kern="1200" dirty="0">
                <a:effectLst/>
                <a:latin typeface="KFGQPC Uthman Taha Naskh" panose="02000000000000000000" pitchFamily="2" charset="-78"/>
                <a:ea typeface="+mn-ea"/>
                <a:cs typeface="+mn-cs"/>
              </a:rPr>
              <a:t>أَعُوْذُ بِاللّٰهِ مِنَ الشَّيْطٰانِ الرَّجِيْمِ</a:t>
            </a:r>
          </a:p>
        </p:txBody>
      </p:sp>
    </p:spTree>
    <p:extLst>
      <p:ext uri="{BB962C8B-B14F-4D97-AF65-F5344CB8AC3E}">
        <p14:creationId xmlns:p14="http://schemas.microsoft.com/office/powerpoint/2010/main" val="22286265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8D6DA-B350-CAC9-34BC-8AFEFF216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943E4-49AF-24A1-E4E1-0757CBB2CA1A}"/>
              </a:ext>
            </a:extLst>
          </p:cNvPr>
          <p:cNvSpPr>
            <a:spLocks noGrp="1"/>
          </p:cNvSpPr>
          <p:nvPr>
            <p:ph type="title"/>
          </p:nvPr>
        </p:nvSpPr>
        <p:spPr>
          <a:xfrm>
            <a:off x="2209967" y="1520648"/>
            <a:ext cx="7772065" cy="3450327"/>
          </a:xfrm>
        </p:spPr>
        <p:txBody>
          <a:bodyPr>
            <a:noAutofit/>
          </a:bodyPr>
          <a:lstStyle/>
          <a:p>
            <a:pPr>
              <a:lnSpc>
                <a:spcPct val="100000"/>
              </a:lnSpc>
            </a:pPr>
            <a:r>
              <a:rPr lang="ar-EG" sz="6000" b="0" dirty="0"/>
              <a:t>فَإِمَّا تَثْقَفَنَّهُمْ فِي الْحَرْبِ فَشَرِّدْ بِهِمْ مَنْ خَلْفَهُمْ لَعَلَّهُمْ يَذَّكَّرُونَ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916C4A-7812-4DFD-5314-33997BB91675}"/>
              </a:ext>
            </a:extLst>
          </p:cNvPr>
          <p:cNvSpPr txBox="1"/>
          <p:nvPr/>
        </p:nvSpPr>
        <p:spPr>
          <a:xfrm>
            <a:off x="2060711" y="4123201"/>
            <a:ext cx="8070575" cy="707886"/>
          </a:xfrm>
          <a:prstGeom prst="rect">
            <a:avLst/>
          </a:prstGeom>
          <a:noFill/>
        </p:spPr>
        <p:txBody>
          <a:bodyPr wrap="square">
            <a:spAutoFit/>
          </a:bodyPr>
          <a:lstStyle/>
          <a:p>
            <a:pPr algn="ctr"/>
            <a:r>
              <a:rPr lang="en-US" sz="2000" dirty="0"/>
              <a:t>If ye gain the mastery over them in war, disperse, with them, those who follow them, that they may remember.</a:t>
            </a:r>
          </a:p>
        </p:txBody>
      </p:sp>
      <p:sp>
        <p:nvSpPr>
          <p:cNvPr id="3" name="TextBox 2">
            <a:extLst>
              <a:ext uri="{FF2B5EF4-FFF2-40B4-BE49-F238E27FC236}">
                <a16:creationId xmlns:a16="http://schemas.microsoft.com/office/drawing/2014/main" id="{BDD62ED7-6D25-A74C-6638-F352C976AA8B}"/>
              </a:ext>
            </a:extLst>
          </p:cNvPr>
          <p:cNvSpPr txBox="1"/>
          <p:nvPr/>
        </p:nvSpPr>
        <p:spPr>
          <a:xfrm>
            <a:off x="2743081" y="3829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{57}</a:t>
            </a:r>
            <a:endParaRPr lang="en-US" sz="1400" dirty="0"/>
          </a:p>
        </p:txBody>
      </p:sp>
    </p:spTree>
    <p:extLst>
      <p:ext uri="{BB962C8B-B14F-4D97-AF65-F5344CB8AC3E}">
        <p14:creationId xmlns:p14="http://schemas.microsoft.com/office/powerpoint/2010/main" val="378360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723D1-DE4C-0D61-6A8A-C34980CFB2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23F892-CA4E-4F5E-B1B0-B1E054645632}"/>
              </a:ext>
            </a:extLst>
          </p:cNvPr>
          <p:cNvSpPr>
            <a:spLocks noGrp="1"/>
          </p:cNvSpPr>
          <p:nvPr>
            <p:ph type="title"/>
          </p:nvPr>
        </p:nvSpPr>
        <p:spPr>
          <a:xfrm>
            <a:off x="2209967" y="1520648"/>
            <a:ext cx="7772065" cy="3450327"/>
          </a:xfrm>
        </p:spPr>
        <p:txBody>
          <a:bodyPr>
            <a:noAutofit/>
          </a:bodyPr>
          <a:lstStyle/>
          <a:p>
            <a:pPr>
              <a:lnSpc>
                <a:spcPct val="100000"/>
              </a:lnSpc>
            </a:pPr>
            <a:r>
              <a:rPr lang="ar-EG" sz="5400" b="0" dirty="0"/>
              <a:t>وَإِمَّا تَخَافَنَّ مِنْ قَوْمٍ خِيَانَةً فَانْبِذْ إِلَيْهِمْ عَلَىٰ سَوَاءٍۚ إِنَّ اللَّهَ لَا يُحِبُّ الْخَائِنِينَ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475247-C3FA-D53B-3228-C944EF01BB83}"/>
              </a:ext>
            </a:extLst>
          </p:cNvPr>
          <p:cNvSpPr txBox="1"/>
          <p:nvPr/>
        </p:nvSpPr>
        <p:spPr>
          <a:xfrm>
            <a:off x="2060711" y="4123201"/>
            <a:ext cx="8070575" cy="707886"/>
          </a:xfrm>
          <a:prstGeom prst="rect">
            <a:avLst/>
          </a:prstGeom>
          <a:noFill/>
        </p:spPr>
        <p:txBody>
          <a:bodyPr wrap="square">
            <a:spAutoFit/>
          </a:bodyPr>
          <a:lstStyle/>
          <a:p>
            <a:pPr algn="ctr"/>
            <a:r>
              <a:rPr lang="en-US" sz="2000" dirty="0"/>
              <a:t>If thou </a:t>
            </a:r>
            <a:r>
              <a:rPr lang="en-US" sz="2000" dirty="0" err="1"/>
              <a:t>fearest</a:t>
            </a:r>
            <a:r>
              <a:rPr lang="en-US" sz="2000" dirty="0"/>
              <a:t> treachery from any group, throw back (their covenant) to them, (so as to be) on equal terms: for Allah loveth not the treacherous.</a:t>
            </a:r>
          </a:p>
        </p:txBody>
      </p:sp>
      <p:sp>
        <p:nvSpPr>
          <p:cNvPr id="3" name="TextBox 2">
            <a:extLst>
              <a:ext uri="{FF2B5EF4-FFF2-40B4-BE49-F238E27FC236}">
                <a16:creationId xmlns:a16="http://schemas.microsoft.com/office/drawing/2014/main" id="{404A320E-8365-5C43-D47B-93C9D8F59A1F}"/>
              </a:ext>
            </a:extLst>
          </p:cNvPr>
          <p:cNvSpPr txBox="1"/>
          <p:nvPr/>
        </p:nvSpPr>
        <p:spPr>
          <a:xfrm>
            <a:off x="1979601" y="37927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{58}</a:t>
            </a:r>
            <a:endParaRPr lang="en-US" sz="1400" dirty="0"/>
          </a:p>
        </p:txBody>
      </p:sp>
    </p:spTree>
    <p:extLst>
      <p:ext uri="{BB962C8B-B14F-4D97-AF65-F5344CB8AC3E}">
        <p14:creationId xmlns:p14="http://schemas.microsoft.com/office/powerpoint/2010/main" val="9399908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F037E-D083-F6E1-2AEC-1FC451A106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7D94F6-F3FB-C1A9-2FAA-790C68BA7730}"/>
              </a:ext>
            </a:extLst>
          </p:cNvPr>
          <p:cNvSpPr>
            <a:spLocks noGrp="1"/>
          </p:cNvSpPr>
          <p:nvPr>
            <p:ph type="title"/>
          </p:nvPr>
        </p:nvSpPr>
        <p:spPr>
          <a:xfrm>
            <a:off x="2209967" y="1520648"/>
            <a:ext cx="7772065" cy="3450327"/>
          </a:xfrm>
        </p:spPr>
        <p:txBody>
          <a:bodyPr>
            <a:noAutofit/>
          </a:bodyPr>
          <a:lstStyle/>
          <a:p>
            <a:pPr>
              <a:lnSpc>
                <a:spcPct val="100000"/>
              </a:lnSpc>
            </a:pPr>
            <a:r>
              <a:rPr lang="ar-EG" sz="6000" b="0" dirty="0"/>
              <a:t>وَلَا يَحْسَبَنَّ الَّذِينَ كَفَرُوا سَبَقُواۚ إِنَّهُمْ لَا يُعْجِزُونَ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E7BF90E-8E73-4169-1B11-DEFC1A3E9935}"/>
              </a:ext>
            </a:extLst>
          </p:cNvPr>
          <p:cNvSpPr txBox="1"/>
          <p:nvPr/>
        </p:nvSpPr>
        <p:spPr>
          <a:xfrm>
            <a:off x="2060711" y="4123201"/>
            <a:ext cx="8070575" cy="707886"/>
          </a:xfrm>
          <a:prstGeom prst="rect">
            <a:avLst/>
          </a:prstGeom>
          <a:noFill/>
        </p:spPr>
        <p:txBody>
          <a:bodyPr wrap="square">
            <a:spAutoFit/>
          </a:bodyPr>
          <a:lstStyle/>
          <a:p>
            <a:pPr algn="ctr"/>
            <a:r>
              <a:rPr lang="en-US" sz="2000" dirty="0"/>
              <a:t> Let not the unbelievers think that they can get the better (of the godly): they will never frustrate (them).</a:t>
            </a:r>
          </a:p>
        </p:txBody>
      </p:sp>
      <p:sp>
        <p:nvSpPr>
          <p:cNvPr id="3" name="TextBox 2">
            <a:extLst>
              <a:ext uri="{FF2B5EF4-FFF2-40B4-BE49-F238E27FC236}">
                <a16:creationId xmlns:a16="http://schemas.microsoft.com/office/drawing/2014/main" id="{49D9655E-4DD3-567A-C924-A4BAB7304E7A}"/>
              </a:ext>
            </a:extLst>
          </p:cNvPr>
          <p:cNvSpPr txBox="1"/>
          <p:nvPr/>
        </p:nvSpPr>
        <p:spPr>
          <a:xfrm>
            <a:off x="3728502" y="381542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{59}</a:t>
            </a:r>
            <a:endParaRPr lang="en-US" sz="1400" dirty="0"/>
          </a:p>
        </p:txBody>
      </p:sp>
    </p:spTree>
    <p:extLst>
      <p:ext uri="{BB962C8B-B14F-4D97-AF65-F5344CB8AC3E}">
        <p14:creationId xmlns:p14="http://schemas.microsoft.com/office/powerpoint/2010/main" val="1810880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0EFF1-2110-4C03-4BD9-CE1809A62A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FA2D0-2ADF-6BAA-56E3-F2C44949E0F0}"/>
              </a:ext>
            </a:extLst>
          </p:cNvPr>
          <p:cNvSpPr>
            <a:spLocks noGrp="1"/>
          </p:cNvSpPr>
          <p:nvPr>
            <p:ph type="title"/>
          </p:nvPr>
        </p:nvSpPr>
        <p:spPr>
          <a:xfrm>
            <a:off x="2209963" y="1227871"/>
            <a:ext cx="7772065" cy="3450327"/>
          </a:xfrm>
        </p:spPr>
        <p:txBody>
          <a:bodyPr>
            <a:noAutofit/>
          </a:bodyPr>
          <a:lstStyle/>
          <a:p>
            <a:pPr>
              <a:lnSpc>
                <a:spcPct val="100000"/>
              </a:lnSpc>
            </a:pPr>
            <a:r>
              <a:rPr lang="ar-EG" sz="4800" b="0" dirty="0"/>
              <a:t>وَأَعِدُّوا لَهُمْ مَا اسْتَطَعْتُمْ مِنْ قُوَّةٍ وَمِنْ رِبَاطِ الْخَيْلِ تُرْهِبُونَ بِهِ عَدُوَّ اللَّهِ وَعَدُوَّكُمْ وَآخَرِينَ مِنْ دُونِهِمْ لَا تَعْلَمُونَهُمُ اللَّهُ يَعْلَمُهُمْۚ وَمَا تُنْفِقُوا مِنْ شَيْءٍ فِي سَبِيلِ اللَّهِ يُوَفَّ إِلَيْكُمْ وَأَنْتُمْ لَا تُظْلَمُونَ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862195C-D877-0909-70A9-EF79FECAAD08}"/>
              </a:ext>
            </a:extLst>
          </p:cNvPr>
          <p:cNvSpPr txBox="1"/>
          <p:nvPr/>
        </p:nvSpPr>
        <p:spPr>
          <a:xfrm>
            <a:off x="2060707" y="4675920"/>
            <a:ext cx="8070575" cy="1477328"/>
          </a:xfrm>
          <a:prstGeom prst="rect">
            <a:avLst/>
          </a:prstGeom>
          <a:noFill/>
        </p:spPr>
        <p:txBody>
          <a:bodyPr wrap="square">
            <a:spAutoFit/>
          </a:bodyPr>
          <a:lstStyle/>
          <a:p>
            <a:pPr algn="ctr"/>
            <a:r>
              <a:rPr lang="en-US" dirty="0"/>
              <a:t>Against them make ready your strength to the utmost of your power, including steeds of war, to strike terror into (the hearts of) the enemies, of Allah and your enemies, and others besides, whom ye may not know, but whom Allah doth know. Whatever ye shall spend in the cause of Allah, shall be repaid unto you, and ye shall not be treated unjustly.</a:t>
            </a:r>
          </a:p>
        </p:txBody>
      </p:sp>
      <p:sp>
        <p:nvSpPr>
          <p:cNvPr id="3" name="TextBox 2">
            <a:extLst>
              <a:ext uri="{FF2B5EF4-FFF2-40B4-BE49-F238E27FC236}">
                <a16:creationId xmlns:a16="http://schemas.microsoft.com/office/drawing/2014/main" id="{FD79624C-7845-51B9-EFF5-55D1DC37632D}"/>
              </a:ext>
            </a:extLst>
          </p:cNvPr>
          <p:cNvSpPr txBox="1"/>
          <p:nvPr/>
        </p:nvSpPr>
        <p:spPr>
          <a:xfrm>
            <a:off x="3009410" y="44457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{60}</a:t>
            </a:r>
            <a:endParaRPr lang="en-US" sz="1400" dirty="0"/>
          </a:p>
        </p:txBody>
      </p:sp>
    </p:spTree>
    <p:extLst>
      <p:ext uri="{BB962C8B-B14F-4D97-AF65-F5344CB8AC3E}">
        <p14:creationId xmlns:p14="http://schemas.microsoft.com/office/powerpoint/2010/main" val="1661638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69332-4CF4-985D-B01F-FB81432D57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183EA-B50F-2E6C-A750-1C745C74DF1C}"/>
              </a:ext>
            </a:extLst>
          </p:cNvPr>
          <p:cNvSpPr>
            <a:spLocks noGrp="1"/>
          </p:cNvSpPr>
          <p:nvPr>
            <p:ph type="title"/>
          </p:nvPr>
        </p:nvSpPr>
        <p:spPr>
          <a:xfrm>
            <a:off x="2209967" y="1476446"/>
            <a:ext cx="7772065" cy="3450327"/>
          </a:xfrm>
        </p:spPr>
        <p:txBody>
          <a:bodyPr>
            <a:noAutofit/>
          </a:bodyPr>
          <a:lstStyle/>
          <a:p>
            <a:pPr>
              <a:lnSpc>
                <a:spcPct val="100000"/>
              </a:lnSpc>
            </a:pPr>
            <a:r>
              <a:rPr lang="ar-EG" sz="5400" b="0" dirty="0"/>
              <a:t>وَإِنْ جَنَحُوا لِلسَّلْمِ فَاجْنَحْ لَهَا وَتَوَكَّلْ عَلَى اللَّهِۚ إِنَّهُ هُوَ السَّمِيعُ الْعَلِيمُ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AE46444-34CF-9EB7-B6CE-992A7F7AE546}"/>
              </a:ext>
            </a:extLst>
          </p:cNvPr>
          <p:cNvSpPr txBox="1"/>
          <p:nvPr/>
        </p:nvSpPr>
        <p:spPr>
          <a:xfrm>
            <a:off x="2060711" y="4046268"/>
            <a:ext cx="8070575" cy="1015663"/>
          </a:xfrm>
          <a:prstGeom prst="rect">
            <a:avLst/>
          </a:prstGeom>
          <a:noFill/>
        </p:spPr>
        <p:txBody>
          <a:bodyPr wrap="square">
            <a:spAutoFit/>
          </a:bodyPr>
          <a:lstStyle/>
          <a:p>
            <a:pPr algn="ctr"/>
            <a:r>
              <a:rPr lang="en-US" sz="2000" dirty="0"/>
              <a:t> But if the enemy incline towards peace, do thou (also) incline towards peace, and trust in Allah: for He is One that heareth and </a:t>
            </a:r>
            <a:r>
              <a:rPr lang="en-US" sz="2000" dirty="0" err="1"/>
              <a:t>knoweth</a:t>
            </a:r>
            <a:r>
              <a:rPr lang="en-US" sz="2000" dirty="0"/>
              <a:t> (all things).</a:t>
            </a:r>
          </a:p>
        </p:txBody>
      </p:sp>
      <p:sp>
        <p:nvSpPr>
          <p:cNvPr id="3" name="TextBox 2">
            <a:extLst>
              <a:ext uri="{FF2B5EF4-FFF2-40B4-BE49-F238E27FC236}">
                <a16:creationId xmlns:a16="http://schemas.microsoft.com/office/drawing/2014/main" id="{756957FD-4022-C0ED-6F0E-45FE69DD58CF}"/>
              </a:ext>
            </a:extLst>
          </p:cNvPr>
          <p:cNvSpPr txBox="1"/>
          <p:nvPr/>
        </p:nvSpPr>
        <p:spPr>
          <a:xfrm>
            <a:off x="2547775" y="37572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{61}</a:t>
            </a:r>
            <a:endParaRPr lang="en-US" sz="1400" dirty="0"/>
          </a:p>
        </p:txBody>
      </p:sp>
    </p:spTree>
    <p:extLst>
      <p:ext uri="{BB962C8B-B14F-4D97-AF65-F5344CB8AC3E}">
        <p14:creationId xmlns:p14="http://schemas.microsoft.com/office/powerpoint/2010/main" val="742077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04CB0-2AEE-2B75-9BD7-21381D7072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AD1784-CE75-8EA8-8F85-CCA5E7CC3AE8}"/>
              </a:ext>
            </a:extLst>
          </p:cNvPr>
          <p:cNvSpPr>
            <a:spLocks noGrp="1"/>
          </p:cNvSpPr>
          <p:nvPr>
            <p:ph type="title"/>
          </p:nvPr>
        </p:nvSpPr>
        <p:spPr>
          <a:xfrm>
            <a:off x="2209967" y="1476446"/>
            <a:ext cx="7772065" cy="3450327"/>
          </a:xfrm>
        </p:spPr>
        <p:txBody>
          <a:bodyPr>
            <a:noAutofit/>
          </a:bodyPr>
          <a:lstStyle/>
          <a:p>
            <a:pPr>
              <a:lnSpc>
                <a:spcPct val="100000"/>
              </a:lnSpc>
            </a:pPr>
            <a:r>
              <a:rPr lang="ar-EG" sz="5000" b="0" dirty="0"/>
              <a:t>وَإِنْ يُرِيدُوا أَنْ يَخْدَعُوكَ فَإِنَّ حَسْبَكَ اللَّهُۚ هُوَ الَّذِي أَيَّدَكَ بِنَصْرِهِ وَبِالْمُؤْمِنِينَ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18D89C0-0BA3-532C-C0F4-2D13EAF6E6A4}"/>
              </a:ext>
            </a:extLst>
          </p:cNvPr>
          <p:cNvSpPr txBox="1"/>
          <p:nvPr/>
        </p:nvSpPr>
        <p:spPr>
          <a:xfrm>
            <a:off x="2060711" y="3943666"/>
            <a:ext cx="8070575" cy="1015663"/>
          </a:xfrm>
          <a:prstGeom prst="rect">
            <a:avLst/>
          </a:prstGeom>
          <a:noFill/>
        </p:spPr>
        <p:txBody>
          <a:bodyPr wrap="square">
            <a:spAutoFit/>
          </a:bodyPr>
          <a:lstStyle/>
          <a:p>
            <a:pPr algn="ctr"/>
            <a:r>
              <a:rPr lang="en-US" sz="2000" dirty="0"/>
              <a:t> Should they intend to deceive thee,- verily Allah </a:t>
            </a:r>
            <a:r>
              <a:rPr lang="en-US" sz="2000" dirty="0" err="1"/>
              <a:t>sufficeth</a:t>
            </a:r>
            <a:r>
              <a:rPr lang="en-US" sz="2000" dirty="0"/>
              <a:t> thee: He it is That hath strengthened thee with His aid and with (the company of) the Believers;</a:t>
            </a:r>
          </a:p>
        </p:txBody>
      </p:sp>
      <p:sp>
        <p:nvSpPr>
          <p:cNvPr id="3" name="TextBox 2">
            <a:extLst>
              <a:ext uri="{FF2B5EF4-FFF2-40B4-BE49-F238E27FC236}">
                <a16:creationId xmlns:a16="http://schemas.microsoft.com/office/drawing/2014/main" id="{A9F2BCC6-D47D-1692-E53F-A89F413F038C}"/>
              </a:ext>
            </a:extLst>
          </p:cNvPr>
          <p:cNvSpPr txBox="1"/>
          <p:nvPr/>
        </p:nvSpPr>
        <p:spPr>
          <a:xfrm>
            <a:off x="2343589" y="366844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{62}</a:t>
            </a:r>
            <a:endParaRPr lang="en-US" sz="1400" dirty="0"/>
          </a:p>
        </p:txBody>
      </p:sp>
    </p:spTree>
    <p:extLst>
      <p:ext uri="{BB962C8B-B14F-4D97-AF65-F5344CB8AC3E}">
        <p14:creationId xmlns:p14="http://schemas.microsoft.com/office/powerpoint/2010/main" val="42244350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32007-05F3-134D-8717-31898DFCE8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DA4B2-20D7-465B-1272-B2A2ABBD79C6}"/>
              </a:ext>
            </a:extLst>
          </p:cNvPr>
          <p:cNvSpPr>
            <a:spLocks noGrp="1"/>
          </p:cNvSpPr>
          <p:nvPr>
            <p:ph type="title"/>
          </p:nvPr>
        </p:nvSpPr>
        <p:spPr>
          <a:xfrm>
            <a:off x="2209965" y="1316648"/>
            <a:ext cx="7772065" cy="3450327"/>
          </a:xfrm>
        </p:spPr>
        <p:txBody>
          <a:bodyPr>
            <a:noAutofit/>
          </a:bodyPr>
          <a:lstStyle/>
          <a:p>
            <a:pPr>
              <a:lnSpc>
                <a:spcPct val="100000"/>
              </a:lnSpc>
            </a:pPr>
            <a:r>
              <a:rPr lang="ar-EG" sz="5000" b="0" dirty="0"/>
              <a:t>وَأَلَّفَ بَيْنَ قُلُوبِهِمْۚ لَوْ أَنْفَقْتَ مَا فِي الْأَرْضِ جَمِيعًا مَا أَلَّفْتَ بَيْنَ قُلُوبِهِمْ وَلَٰكِنَّ اللَّهَ أَلَّفَ بَيْنَهُمْۚ إِنَّهُ عَزِيزٌ حَكِيمٌ</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4D4C746-EBFA-4AE5-74FC-F5B5CA91FCA8}"/>
              </a:ext>
            </a:extLst>
          </p:cNvPr>
          <p:cNvSpPr txBox="1"/>
          <p:nvPr/>
        </p:nvSpPr>
        <p:spPr>
          <a:xfrm>
            <a:off x="2060709" y="4161488"/>
            <a:ext cx="8070575" cy="1015663"/>
          </a:xfrm>
          <a:prstGeom prst="rect">
            <a:avLst/>
          </a:prstGeom>
          <a:noFill/>
        </p:spPr>
        <p:txBody>
          <a:bodyPr wrap="square">
            <a:spAutoFit/>
          </a:bodyPr>
          <a:lstStyle/>
          <a:p>
            <a:pPr algn="ctr"/>
            <a:r>
              <a:rPr lang="en-US" sz="2000" dirty="0"/>
              <a:t>And (moreover) He hath put affection between their hearts: not if thou hadst spent all that is in the earth, </a:t>
            </a:r>
            <a:r>
              <a:rPr lang="en-US" sz="2000" dirty="0" err="1"/>
              <a:t>couldst</a:t>
            </a:r>
            <a:r>
              <a:rPr lang="en-US" sz="2000" dirty="0"/>
              <a:t> thou have produced that affection, but Allah hath done it: for He is Exalted in might, Wise.</a:t>
            </a:r>
          </a:p>
        </p:txBody>
      </p:sp>
      <p:sp>
        <p:nvSpPr>
          <p:cNvPr id="3" name="TextBox 2">
            <a:extLst>
              <a:ext uri="{FF2B5EF4-FFF2-40B4-BE49-F238E27FC236}">
                <a16:creationId xmlns:a16="http://schemas.microsoft.com/office/drawing/2014/main" id="{D29026FB-D6E3-A474-32EF-795C78114763}"/>
              </a:ext>
            </a:extLst>
          </p:cNvPr>
          <p:cNvSpPr txBox="1"/>
          <p:nvPr/>
        </p:nvSpPr>
        <p:spPr>
          <a:xfrm>
            <a:off x="2138944" y="38537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{63}</a:t>
            </a:r>
            <a:endParaRPr lang="en-US" sz="1400" dirty="0"/>
          </a:p>
        </p:txBody>
      </p:sp>
    </p:spTree>
    <p:extLst>
      <p:ext uri="{BB962C8B-B14F-4D97-AF65-F5344CB8AC3E}">
        <p14:creationId xmlns:p14="http://schemas.microsoft.com/office/powerpoint/2010/main" val="21467550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D87D0-4DDF-53E1-D933-024B68D3DE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67682C-503F-F18B-BA1F-F5DAB09A7A2A}"/>
              </a:ext>
            </a:extLst>
          </p:cNvPr>
          <p:cNvSpPr>
            <a:spLocks noGrp="1"/>
          </p:cNvSpPr>
          <p:nvPr>
            <p:ph type="title"/>
          </p:nvPr>
        </p:nvSpPr>
        <p:spPr>
          <a:xfrm>
            <a:off x="2209968" y="1565223"/>
            <a:ext cx="7772065" cy="3450327"/>
          </a:xfrm>
        </p:spPr>
        <p:txBody>
          <a:bodyPr>
            <a:noAutofit/>
          </a:bodyPr>
          <a:lstStyle/>
          <a:p>
            <a:pPr>
              <a:lnSpc>
                <a:spcPct val="100000"/>
              </a:lnSpc>
            </a:pPr>
            <a:r>
              <a:rPr lang="ar-EG" sz="5400" b="0" dirty="0"/>
              <a:t>يَا أَيُّهَا النَّبِيُّ حَسْبُكَ اللَّهُ وَمَنِ اتَّبَعَكَ مِنَ الْمُؤْمِنِينَ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E4539E4-5C1A-53E1-E2D8-EAB7ACB78FE2}"/>
              </a:ext>
            </a:extLst>
          </p:cNvPr>
          <p:cNvSpPr txBox="1"/>
          <p:nvPr/>
        </p:nvSpPr>
        <p:spPr>
          <a:xfrm>
            <a:off x="2060712" y="4008427"/>
            <a:ext cx="8070575" cy="707886"/>
          </a:xfrm>
          <a:prstGeom prst="rect">
            <a:avLst/>
          </a:prstGeom>
          <a:noFill/>
        </p:spPr>
        <p:txBody>
          <a:bodyPr wrap="square">
            <a:spAutoFit/>
          </a:bodyPr>
          <a:lstStyle/>
          <a:p>
            <a:pPr algn="ctr"/>
            <a:r>
              <a:rPr lang="en-US" sz="2000" dirty="0"/>
              <a:t> O Prophet! sufficient unto thee is Allah,- (unto thee) and unto those who follow thee among the Believers.</a:t>
            </a:r>
          </a:p>
        </p:txBody>
      </p:sp>
      <p:sp>
        <p:nvSpPr>
          <p:cNvPr id="3" name="TextBox 2">
            <a:extLst>
              <a:ext uri="{FF2B5EF4-FFF2-40B4-BE49-F238E27FC236}">
                <a16:creationId xmlns:a16="http://schemas.microsoft.com/office/drawing/2014/main" id="{DF265ED9-757F-9C48-C339-2B625CB0B8E2}"/>
              </a:ext>
            </a:extLst>
          </p:cNvPr>
          <p:cNvSpPr txBox="1"/>
          <p:nvPr/>
        </p:nvSpPr>
        <p:spPr>
          <a:xfrm>
            <a:off x="4216322" y="378021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{64}</a:t>
            </a:r>
            <a:endParaRPr lang="en-US" sz="1400" dirty="0"/>
          </a:p>
        </p:txBody>
      </p:sp>
    </p:spTree>
    <p:extLst>
      <p:ext uri="{BB962C8B-B14F-4D97-AF65-F5344CB8AC3E}">
        <p14:creationId xmlns:p14="http://schemas.microsoft.com/office/powerpoint/2010/main" val="2456330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755F0D-94FD-B185-5CF8-0008B0834C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4F867C-6624-46B5-37A6-547937ADA561}"/>
              </a:ext>
            </a:extLst>
          </p:cNvPr>
          <p:cNvSpPr>
            <a:spLocks noGrp="1"/>
          </p:cNvSpPr>
          <p:nvPr>
            <p:ph type="title"/>
          </p:nvPr>
        </p:nvSpPr>
        <p:spPr>
          <a:xfrm>
            <a:off x="2209966" y="1289190"/>
            <a:ext cx="7772065" cy="3450327"/>
          </a:xfrm>
        </p:spPr>
        <p:txBody>
          <a:bodyPr>
            <a:noAutofit/>
          </a:bodyPr>
          <a:lstStyle/>
          <a:p>
            <a:pPr>
              <a:lnSpc>
                <a:spcPct val="100000"/>
              </a:lnSpc>
            </a:pPr>
            <a:r>
              <a:rPr lang="ar-EG" sz="4800" b="0" dirty="0"/>
              <a:t>يَا أَيُّهَا النَّبِيُّ حَرِّضِ الْمُؤْمِنِينَ عَلَى الْقِتَالِۚ إِنْ يَكُنْ مِنْكُمْ عِشْرُونَ صَابِرُونَ يَغْلِبُوا مِائَتَيْنِۚ وَإِنْ يَكُنْ مِنْكُمْ مِائَةٌ يَغْلِبُوا أَلْفًا مِنَ الَّذِينَ كَفَرُوا بِأَنَّهُمْ قَوْمٌ لَا يَفْقَهُونَ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88B0B1C-DD13-1C93-876B-8895386AB836}"/>
              </a:ext>
            </a:extLst>
          </p:cNvPr>
          <p:cNvSpPr txBox="1"/>
          <p:nvPr/>
        </p:nvSpPr>
        <p:spPr>
          <a:xfrm>
            <a:off x="2060712" y="4434555"/>
            <a:ext cx="8070575" cy="1323439"/>
          </a:xfrm>
          <a:prstGeom prst="rect">
            <a:avLst/>
          </a:prstGeom>
          <a:noFill/>
        </p:spPr>
        <p:txBody>
          <a:bodyPr wrap="square">
            <a:spAutoFit/>
          </a:bodyPr>
          <a:lstStyle/>
          <a:p>
            <a:pPr algn="ctr"/>
            <a:r>
              <a:rPr lang="en-US" sz="2000" dirty="0"/>
              <a:t> O Prophet! rouse the Believers to the fight. If there are twenty amongst you, patient and persevering, they will vanquish two hundred: if a hundred, they will vanquish a thousand of the Unbelievers: for these are a people without understanding.</a:t>
            </a:r>
          </a:p>
        </p:txBody>
      </p:sp>
      <p:sp>
        <p:nvSpPr>
          <p:cNvPr id="3" name="TextBox 2">
            <a:extLst>
              <a:ext uri="{FF2B5EF4-FFF2-40B4-BE49-F238E27FC236}">
                <a16:creationId xmlns:a16="http://schemas.microsoft.com/office/drawing/2014/main" id="{A67398C6-D9F6-FD56-2080-0065782FE6FC}"/>
              </a:ext>
            </a:extLst>
          </p:cNvPr>
          <p:cNvSpPr txBox="1"/>
          <p:nvPr/>
        </p:nvSpPr>
        <p:spPr>
          <a:xfrm>
            <a:off x="2591710" y="416688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{65}</a:t>
            </a:r>
            <a:endParaRPr lang="en-US" sz="1400" dirty="0"/>
          </a:p>
        </p:txBody>
      </p:sp>
    </p:spTree>
    <p:extLst>
      <p:ext uri="{BB962C8B-B14F-4D97-AF65-F5344CB8AC3E}">
        <p14:creationId xmlns:p14="http://schemas.microsoft.com/office/powerpoint/2010/main" val="30186060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38AAC-A6C5-66F6-E9A8-70A7C68BC1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916BEA-BCC1-C5DB-58CD-035CD56D78AC}"/>
              </a:ext>
            </a:extLst>
          </p:cNvPr>
          <p:cNvSpPr>
            <a:spLocks noGrp="1"/>
          </p:cNvSpPr>
          <p:nvPr>
            <p:ph type="title"/>
          </p:nvPr>
        </p:nvSpPr>
        <p:spPr>
          <a:xfrm>
            <a:off x="2209966" y="1289190"/>
            <a:ext cx="7772065" cy="3450327"/>
          </a:xfrm>
        </p:spPr>
        <p:txBody>
          <a:bodyPr>
            <a:noAutofit/>
          </a:bodyPr>
          <a:lstStyle/>
          <a:p>
            <a:pPr>
              <a:lnSpc>
                <a:spcPct val="100000"/>
              </a:lnSpc>
            </a:pPr>
            <a:r>
              <a:rPr lang="ar-EG" sz="4800" b="0" dirty="0"/>
              <a:t>الْآنَ خَفَّفَ اللَّهُ عَنْكُمْ وَعَلِمَ أَنَّ فِيكُمْ ضَعْفًاۚ فَإِنْ يَكُنْ مِنْكُمْ مِائَةٌ صَابِرَةٌ يَغْلِبُوا مِائَتَيْنِۚ وَإِنْ يَكُنْ مِنْكُمْ أَلْفٌ يَغْلِبُوا أَلْفَيْنِ بِإِذْنِ اللَّهِۗ وَاللَّهُ مَعَ الصَّابِرِينَ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5F51DE9-419C-A62E-D6BA-C33A7F58CF16}"/>
              </a:ext>
            </a:extLst>
          </p:cNvPr>
          <p:cNvSpPr txBox="1"/>
          <p:nvPr/>
        </p:nvSpPr>
        <p:spPr>
          <a:xfrm>
            <a:off x="2060712" y="4434555"/>
            <a:ext cx="8070575" cy="1631216"/>
          </a:xfrm>
          <a:prstGeom prst="rect">
            <a:avLst/>
          </a:prstGeom>
          <a:noFill/>
        </p:spPr>
        <p:txBody>
          <a:bodyPr wrap="square">
            <a:spAutoFit/>
          </a:bodyPr>
          <a:lstStyle/>
          <a:p>
            <a:pPr algn="ctr"/>
            <a:r>
              <a:rPr lang="en-US" sz="2000" dirty="0"/>
              <a:t> For the present, Allah hath lightened your (task), for He </a:t>
            </a:r>
            <a:r>
              <a:rPr lang="en-US" sz="2000" dirty="0" err="1"/>
              <a:t>knoweth</a:t>
            </a:r>
            <a:r>
              <a:rPr lang="en-US" sz="2000" dirty="0"/>
              <a:t> that there is a weak spot in you: But (even so), if there are a hundred of you, patient and persevering, they will vanquish two hundred, and if a thousand, they will vanquish two thousand, with the leave of Allah: for Allah is with those who patiently persevere.</a:t>
            </a:r>
          </a:p>
        </p:txBody>
      </p:sp>
      <p:sp>
        <p:nvSpPr>
          <p:cNvPr id="3" name="TextBox 2">
            <a:extLst>
              <a:ext uri="{FF2B5EF4-FFF2-40B4-BE49-F238E27FC236}">
                <a16:creationId xmlns:a16="http://schemas.microsoft.com/office/drawing/2014/main" id="{0147CB18-E1CC-1684-C5C2-A0B8D0EB081A}"/>
              </a:ext>
            </a:extLst>
          </p:cNvPr>
          <p:cNvSpPr txBox="1"/>
          <p:nvPr/>
        </p:nvSpPr>
        <p:spPr>
          <a:xfrm>
            <a:off x="3852339" y="41534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{66}</a:t>
            </a:r>
            <a:endParaRPr lang="en-US" sz="1400" dirty="0"/>
          </a:p>
        </p:txBody>
      </p:sp>
    </p:spTree>
    <p:extLst>
      <p:ext uri="{BB962C8B-B14F-4D97-AF65-F5344CB8AC3E}">
        <p14:creationId xmlns:p14="http://schemas.microsoft.com/office/powerpoint/2010/main" val="1715275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9CC14-3348-7DF8-860C-9F7473F988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1C4714-80D0-524B-A2BF-B40D4730D12B}"/>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4000" b="0" dirty="0">
                <a:highlight>
                  <a:srgbClr val="00FF00"/>
                </a:highlight>
                <a:latin typeface="Arial" panose="020B0604020202020204" pitchFamily="34" charset="0"/>
                <a:ea typeface="+mn-ea"/>
                <a:cs typeface="Arial" panose="020B0604020202020204" pitchFamily="34" charset="0"/>
              </a:rPr>
              <a:t>الأنفال</a:t>
            </a:r>
            <a:br>
              <a:rPr lang="ar-EG" sz="6000" b="0" i="0" kern="1200" dirty="0">
                <a:effectLst/>
                <a:latin typeface="Arial" panose="020B0604020202020204" pitchFamily="34" charset="0"/>
                <a:ea typeface="+mn-ea"/>
                <a:cs typeface="Arial" panose="020B0604020202020204" pitchFamily="34" charset="0"/>
              </a:rPr>
            </a:br>
            <a:r>
              <a:rPr lang="ar-EG" sz="6000" b="0" i="0" kern="1200" dirty="0">
                <a:effectLst/>
                <a:latin typeface="Arial" panose="020B0604020202020204" pitchFamily="34" charset="0"/>
                <a:ea typeface="+mn-ea"/>
                <a:cs typeface="Arial" panose="020B0604020202020204" pitchFamily="34" charset="0"/>
              </a:rPr>
              <a:t>بِسْمِ ٱللَّهِ ٱلرَّحْمَـٰنِ ٱلرَّحِيمِ</a:t>
            </a:r>
          </a:p>
        </p:txBody>
      </p:sp>
    </p:spTree>
    <p:extLst>
      <p:ext uri="{BB962C8B-B14F-4D97-AF65-F5344CB8AC3E}">
        <p14:creationId xmlns:p14="http://schemas.microsoft.com/office/powerpoint/2010/main" val="35830589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28305-5BFB-0544-6A9C-6E6C93904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778905-C793-F2D7-A4EF-05E20D62171F}"/>
              </a:ext>
            </a:extLst>
          </p:cNvPr>
          <p:cNvSpPr>
            <a:spLocks noGrp="1"/>
          </p:cNvSpPr>
          <p:nvPr>
            <p:ph type="title"/>
          </p:nvPr>
        </p:nvSpPr>
        <p:spPr>
          <a:xfrm>
            <a:off x="2209968" y="1466743"/>
            <a:ext cx="7772065" cy="3450327"/>
          </a:xfrm>
        </p:spPr>
        <p:txBody>
          <a:bodyPr>
            <a:noAutofit/>
          </a:bodyPr>
          <a:lstStyle/>
          <a:p>
            <a:pPr>
              <a:lnSpc>
                <a:spcPct val="100000"/>
              </a:lnSpc>
            </a:pPr>
            <a:r>
              <a:rPr lang="ar-EG" sz="4800" b="0" dirty="0"/>
              <a:t>مَا كَانَ لِنَبِيٍّ أَنْ يَكُونَ لَهُ أَسْرَىٰ حَتَّىٰ يُثْخِنَ فِي الْأَرْضِۚ تُرِيدُونَ عَرَضَ الدُّنْيَا وَاللَّهُ يُرِيدُ الْآخِرَةَۗ وَاللَّهُ عَزِيزٌ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3F573DB-9877-46D8-CFB9-A581C97FE3B0}"/>
              </a:ext>
            </a:extLst>
          </p:cNvPr>
          <p:cNvSpPr txBox="1"/>
          <p:nvPr/>
        </p:nvSpPr>
        <p:spPr>
          <a:xfrm>
            <a:off x="2060712" y="4255350"/>
            <a:ext cx="8070575" cy="1323439"/>
          </a:xfrm>
          <a:prstGeom prst="rect">
            <a:avLst/>
          </a:prstGeom>
          <a:noFill/>
        </p:spPr>
        <p:txBody>
          <a:bodyPr wrap="square">
            <a:spAutoFit/>
          </a:bodyPr>
          <a:lstStyle/>
          <a:p>
            <a:pPr algn="ctr"/>
            <a:r>
              <a:rPr lang="en-US" sz="2000" dirty="0"/>
              <a:t>It is not fitting for a prophet that he should have prisoners of war until he hath thoroughly subdued the land. Ye look for the temporal goods of this world; but Allah </a:t>
            </a:r>
            <a:r>
              <a:rPr lang="en-US" sz="2000" dirty="0" err="1"/>
              <a:t>looketh</a:t>
            </a:r>
            <a:r>
              <a:rPr lang="en-US" sz="2000" dirty="0"/>
              <a:t> to the Hereafter: And Allah is Exalted in might, Wise.</a:t>
            </a:r>
          </a:p>
        </p:txBody>
      </p:sp>
      <p:sp>
        <p:nvSpPr>
          <p:cNvPr id="3" name="TextBox 2">
            <a:extLst>
              <a:ext uri="{FF2B5EF4-FFF2-40B4-BE49-F238E27FC236}">
                <a16:creationId xmlns:a16="http://schemas.microsoft.com/office/drawing/2014/main" id="{A2E2C633-F528-99B8-5581-FD28151B0478}"/>
              </a:ext>
            </a:extLst>
          </p:cNvPr>
          <p:cNvSpPr txBox="1"/>
          <p:nvPr/>
        </p:nvSpPr>
        <p:spPr>
          <a:xfrm>
            <a:off x="2396403" y="403799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{67}</a:t>
            </a:r>
            <a:endParaRPr lang="en-US" sz="1400" dirty="0"/>
          </a:p>
        </p:txBody>
      </p:sp>
    </p:spTree>
    <p:extLst>
      <p:ext uri="{BB962C8B-B14F-4D97-AF65-F5344CB8AC3E}">
        <p14:creationId xmlns:p14="http://schemas.microsoft.com/office/powerpoint/2010/main" val="3954787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F1352-FDE9-43D5-9F96-5803BCA56D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3DE05-81B9-6CB3-D81F-F6E75A70ACDF}"/>
              </a:ext>
            </a:extLst>
          </p:cNvPr>
          <p:cNvSpPr>
            <a:spLocks noGrp="1"/>
          </p:cNvSpPr>
          <p:nvPr>
            <p:ph type="title"/>
          </p:nvPr>
        </p:nvSpPr>
        <p:spPr>
          <a:xfrm>
            <a:off x="2209968" y="1599908"/>
            <a:ext cx="7772065" cy="3450327"/>
          </a:xfrm>
        </p:spPr>
        <p:txBody>
          <a:bodyPr>
            <a:noAutofit/>
          </a:bodyPr>
          <a:lstStyle/>
          <a:p>
            <a:pPr>
              <a:lnSpc>
                <a:spcPct val="100000"/>
              </a:lnSpc>
            </a:pPr>
            <a:r>
              <a:rPr lang="ar-EG" sz="5400" b="0" dirty="0"/>
              <a:t>لَوْلَا كِتَابٌ مِنَ اللَّهِ سَبَقَ لَمَسَّكُمْ فِيمَا أَخَذْتُمْ عَذَابٌ عَظِيمٌ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2379AE6-2BFC-F025-8668-D430EB6E424D}"/>
              </a:ext>
            </a:extLst>
          </p:cNvPr>
          <p:cNvSpPr txBox="1"/>
          <p:nvPr/>
        </p:nvSpPr>
        <p:spPr>
          <a:xfrm>
            <a:off x="2060712" y="4078721"/>
            <a:ext cx="8070575" cy="707886"/>
          </a:xfrm>
          <a:prstGeom prst="rect">
            <a:avLst/>
          </a:prstGeom>
          <a:noFill/>
        </p:spPr>
        <p:txBody>
          <a:bodyPr wrap="square">
            <a:spAutoFit/>
          </a:bodyPr>
          <a:lstStyle/>
          <a:p>
            <a:pPr algn="ctr"/>
            <a:r>
              <a:rPr lang="en-US" sz="2000" dirty="0"/>
              <a:t>Had it not been for a previous ordainment from Allah, a severe penalty would have reached you for the (ransom) that ye took.</a:t>
            </a:r>
          </a:p>
        </p:txBody>
      </p:sp>
      <p:sp>
        <p:nvSpPr>
          <p:cNvPr id="3" name="TextBox 2">
            <a:extLst>
              <a:ext uri="{FF2B5EF4-FFF2-40B4-BE49-F238E27FC236}">
                <a16:creationId xmlns:a16="http://schemas.microsoft.com/office/drawing/2014/main" id="{D7BA71C6-1E44-4151-0163-3343EAFBC0C2}"/>
              </a:ext>
            </a:extLst>
          </p:cNvPr>
          <p:cNvSpPr txBox="1"/>
          <p:nvPr/>
        </p:nvSpPr>
        <p:spPr>
          <a:xfrm>
            <a:off x="3612644" y="387820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{68}</a:t>
            </a:r>
            <a:endParaRPr lang="en-US" sz="1400" dirty="0"/>
          </a:p>
        </p:txBody>
      </p:sp>
    </p:spTree>
    <p:extLst>
      <p:ext uri="{BB962C8B-B14F-4D97-AF65-F5344CB8AC3E}">
        <p14:creationId xmlns:p14="http://schemas.microsoft.com/office/powerpoint/2010/main" val="4231244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4A991-DF3E-DAA8-2918-6CA06BCB7D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0C117A-4F12-CB6D-DD75-EDE8305661EE}"/>
              </a:ext>
            </a:extLst>
          </p:cNvPr>
          <p:cNvSpPr>
            <a:spLocks noGrp="1"/>
          </p:cNvSpPr>
          <p:nvPr>
            <p:ph type="title"/>
          </p:nvPr>
        </p:nvSpPr>
        <p:spPr>
          <a:xfrm>
            <a:off x="2209968" y="1599908"/>
            <a:ext cx="7772065" cy="3450327"/>
          </a:xfrm>
        </p:spPr>
        <p:txBody>
          <a:bodyPr>
            <a:noAutofit/>
          </a:bodyPr>
          <a:lstStyle/>
          <a:p>
            <a:pPr>
              <a:lnSpc>
                <a:spcPct val="100000"/>
              </a:lnSpc>
            </a:pPr>
            <a:r>
              <a:rPr lang="ar-EG" sz="5400" b="0" dirty="0"/>
              <a:t>فَكُلُوا مِمَّا غَنِمْتُمْ حَلَالًا طَيِّبًاۚ وَاتَّقُوا اللَّهَۚ إِنَّ اللَّهَ غَفُورٌ رَحِيمٌ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48B102-1139-9180-86EB-202811579BA1}"/>
              </a:ext>
            </a:extLst>
          </p:cNvPr>
          <p:cNvSpPr txBox="1"/>
          <p:nvPr/>
        </p:nvSpPr>
        <p:spPr>
          <a:xfrm>
            <a:off x="2060712" y="4105354"/>
            <a:ext cx="8070575" cy="707886"/>
          </a:xfrm>
          <a:prstGeom prst="rect">
            <a:avLst/>
          </a:prstGeom>
          <a:noFill/>
        </p:spPr>
        <p:txBody>
          <a:bodyPr wrap="square">
            <a:spAutoFit/>
          </a:bodyPr>
          <a:lstStyle/>
          <a:p>
            <a:pPr algn="ctr"/>
            <a:r>
              <a:rPr lang="en-US" sz="2000" dirty="0"/>
              <a:t> But (now) enjoy what ye took in war, lawful and good: but fear Allah: for Allah is Oft-forgiving, Most Merciful.</a:t>
            </a:r>
          </a:p>
        </p:txBody>
      </p:sp>
      <p:sp>
        <p:nvSpPr>
          <p:cNvPr id="3" name="TextBox 2">
            <a:extLst>
              <a:ext uri="{FF2B5EF4-FFF2-40B4-BE49-F238E27FC236}">
                <a16:creationId xmlns:a16="http://schemas.microsoft.com/office/drawing/2014/main" id="{843CD014-C35D-7B98-AE95-C4F36C09054A}"/>
              </a:ext>
            </a:extLst>
          </p:cNvPr>
          <p:cNvSpPr txBox="1"/>
          <p:nvPr/>
        </p:nvSpPr>
        <p:spPr>
          <a:xfrm>
            <a:off x="3275292" y="387156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{69}</a:t>
            </a:r>
            <a:endParaRPr lang="en-US" sz="1400" dirty="0"/>
          </a:p>
        </p:txBody>
      </p:sp>
    </p:spTree>
    <p:extLst>
      <p:ext uri="{BB962C8B-B14F-4D97-AF65-F5344CB8AC3E}">
        <p14:creationId xmlns:p14="http://schemas.microsoft.com/office/powerpoint/2010/main" val="7178985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67C9E-960C-7473-16BA-C02C43374C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2C4859-048F-3186-415B-EAA91E2E95DB}"/>
              </a:ext>
            </a:extLst>
          </p:cNvPr>
          <p:cNvSpPr>
            <a:spLocks noGrp="1"/>
          </p:cNvSpPr>
          <p:nvPr>
            <p:ph type="title"/>
          </p:nvPr>
        </p:nvSpPr>
        <p:spPr>
          <a:xfrm>
            <a:off x="2209964" y="1402574"/>
            <a:ext cx="7772065" cy="3450327"/>
          </a:xfrm>
        </p:spPr>
        <p:txBody>
          <a:bodyPr>
            <a:noAutofit/>
          </a:bodyPr>
          <a:lstStyle/>
          <a:p>
            <a:pPr>
              <a:lnSpc>
                <a:spcPct val="100000"/>
              </a:lnSpc>
            </a:pPr>
            <a:r>
              <a:rPr lang="ar-EG" sz="4800" b="0" dirty="0"/>
              <a:t>يَا أَيُّهَا النَّبِيُّ قُلْ لِمَنْ فِي أَيْدِيكُمْ مِنَ الْأَسْرَىٰ إِنْ يَعْلَمِ اللَّهُ فِي قُلُوبِكُمْ خَيْرًا يُؤْتِكُمْ خَيْرًا مِمَّا أُخِذَ مِنْكُمْ وَيَغْفِرْ لَكُمْۗ </a:t>
            </a:r>
            <a:br>
              <a:rPr lang="en-US" sz="4800" b="0" dirty="0"/>
            </a:br>
            <a:r>
              <a:rPr lang="ar-EG" sz="4800" b="0" dirty="0"/>
              <a:t>وَاللَّهُ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E68526-CDAE-2D2E-8E7A-641197F65A8A}"/>
              </a:ext>
            </a:extLst>
          </p:cNvPr>
          <p:cNvSpPr txBox="1"/>
          <p:nvPr/>
        </p:nvSpPr>
        <p:spPr>
          <a:xfrm>
            <a:off x="2060710" y="4536937"/>
            <a:ext cx="8070575" cy="1323439"/>
          </a:xfrm>
          <a:prstGeom prst="rect">
            <a:avLst/>
          </a:prstGeom>
          <a:noFill/>
        </p:spPr>
        <p:txBody>
          <a:bodyPr wrap="square">
            <a:spAutoFit/>
          </a:bodyPr>
          <a:lstStyle/>
          <a:p>
            <a:pPr algn="ctr"/>
            <a:r>
              <a:rPr lang="en-US" sz="2000" dirty="0"/>
              <a:t>O Prophet! say to those who are captives in your hands: "If Allah </a:t>
            </a:r>
            <a:r>
              <a:rPr lang="en-US" sz="2000" dirty="0" err="1"/>
              <a:t>findeth</a:t>
            </a:r>
            <a:r>
              <a:rPr lang="en-US" sz="2000" dirty="0"/>
              <a:t> any good in your hearts, He will give you something better than what has been taken from you, and He will forgive you: for Allah is Oft-forgiving, Most Merciful."</a:t>
            </a:r>
          </a:p>
        </p:txBody>
      </p:sp>
      <p:sp>
        <p:nvSpPr>
          <p:cNvPr id="3" name="TextBox 2">
            <a:extLst>
              <a:ext uri="{FF2B5EF4-FFF2-40B4-BE49-F238E27FC236}">
                <a16:creationId xmlns:a16="http://schemas.microsoft.com/office/drawing/2014/main" id="{B8DFEB8F-9570-35BF-69DB-A4575419B2DF}"/>
              </a:ext>
            </a:extLst>
          </p:cNvPr>
          <p:cNvSpPr txBox="1"/>
          <p:nvPr/>
        </p:nvSpPr>
        <p:spPr>
          <a:xfrm>
            <a:off x="3985506" y="43120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{70}</a:t>
            </a:r>
            <a:endParaRPr lang="en-US" sz="1400" dirty="0"/>
          </a:p>
        </p:txBody>
      </p:sp>
    </p:spTree>
    <p:extLst>
      <p:ext uri="{BB962C8B-B14F-4D97-AF65-F5344CB8AC3E}">
        <p14:creationId xmlns:p14="http://schemas.microsoft.com/office/powerpoint/2010/main" val="10883748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6D982-0435-2349-4977-EA379BA3D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85A76-833F-369D-A951-15209D166713}"/>
              </a:ext>
            </a:extLst>
          </p:cNvPr>
          <p:cNvSpPr>
            <a:spLocks noGrp="1"/>
          </p:cNvSpPr>
          <p:nvPr>
            <p:ph type="title"/>
          </p:nvPr>
        </p:nvSpPr>
        <p:spPr>
          <a:xfrm>
            <a:off x="2209968" y="1544617"/>
            <a:ext cx="7772065" cy="3450327"/>
          </a:xfrm>
        </p:spPr>
        <p:txBody>
          <a:bodyPr>
            <a:noAutofit/>
          </a:bodyPr>
          <a:lstStyle/>
          <a:p>
            <a:pPr>
              <a:lnSpc>
                <a:spcPct val="100000"/>
              </a:lnSpc>
            </a:pPr>
            <a:r>
              <a:rPr lang="ar-EG" sz="5400" b="0" dirty="0"/>
              <a:t>وَإِنْ يُرِيدُوا خِيَانَتَكَ فَقَدْ خَانُوا اللَّهَ مِنْ قَبْلُ فَأَمْكَنَ مِنْهُمْۗ وَاللَّهُ عَلِيمٌ حَكِيمٌ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5FD910-4367-4139-193A-7BBFC09728DB}"/>
              </a:ext>
            </a:extLst>
          </p:cNvPr>
          <p:cNvSpPr txBox="1"/>
          <p:nvPr/>
        </p:nvSpPr>
        <p:spPr>
          <a:xfrm>
            <a:off x="2060712" y="4101061"/>
            <a:ext cx="8070575" cy="1015663"/>
          </a:xfrm>
          <a:prstGeom prst="rect">
            <a:avLst/>
          </a:prstGeom>
          <a:noFill/>
        </p:spPr>
        <p:txBody>
          <a:bodyPr wrap="square">
            <a:spAutoFit/>
          </a:bodyPr>
          <a:lstStyle/>
          <a:p>
            <a:pPr algn="ctr"/>
            <a:r>
              <a:rPr lang="en-US" sz="2000" dirty="0"/>
              <a:t> But if they have treacherous designs against thee, (O Messenger!), they have already been in treason against Allah, and so hath He given (thee) power over them. And Allah so He Who hath (full) knowledge and wisdom.</a:t>
            </a:r>
          </a:p>
        </p:txBody>
      </p:sp>
      <p:sp>
        <p:nvSpPr>
          <p:cNvPr id="3" name="TextBox 2">
            <a:extLst>
              <a:ext uri="{FF2B5EF4-FFF2-40B4-BE49-F238E27FC236}">
                <a16:creationId xmlns:a16="http://schemas.microsoft.com/office/drawing/2014/main" id="{8C0BBAAA-49D8-D484-DA7E-4A3B3FFA20F2}"/>
              </a:ext>
            </a:extLst>
          </p:cNvPr>
          <p:cNvSpPr txBox="1"/>
          <p:nvPr/>
        </p:nvSpPr>
        <p:spPr>
          <a:xfrm>
            <a:off x="2298753" y="38253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{71}</a:t>
            </a:r>
            <a:endParaRPr lang="en-US" sz="1400" dirty="0"/>
          </a:p>
        </p:txBody>
      </p:sp>
    </p:spTree>
    <p:extLst>
      <p:ext uri="{BB962C8B-B14F-4D97-AF65-F5344CB8AC3E}">
        <p14:creationId xmlns:p14="http://schemas.microsoft.com/office/powerpoint/2010/main" val="42136655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E452B-8E7A-BBDE-23FA-72DBFB74B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EDB24E-467F-9173-0F6D-FBF13EF49B71}"/>
              </a:ext>
            </a:extLst>
          </p:cNvPr>
          <p:cNvSpPr>
            <a:spLocks noGrp="1"/>
          </p:cNvSpPr>
          <p:nvPr>
            <p:ph type="title"/>
          </p:nvPr>
        </p:nvSpPr>
        <p:spPr>
          <a:xfrm>
            <a:off x="2209968" y="1392352"/>
            <a:ext cx="7772065" cy="3450327"/>
          </a:xfrm>
        </p:spPr>
        <p:txBody>
          <a:bodyPr>
            <a:noAutofit/>
          </a:bodyPr>
          <a:lstStyle/>
          <a:p>
            <a:pPr>
              <a:lnSpc>
                <a:spcPct val="100000"/>
              </a:lnSpc>
            </a:pPr>
            <a:r>
              <a:rPr lang="ar-EG" sz="4800" b="0" dirty="0"/>
              <a:t>إِنَّ الَّذِينَ آمَنُوا وَهَاجَرُوا وَجَاهَدُوا بِأَمْوَالِهِمْ وَأَنْفُسِهِمْ فِي سَبِيلِ اللَّهِ وَالَّذِينَ آوَوْا وَنَصَرُوا أُولَٰئِكَ بَعْضُهُمْ أَوْلِيَاءُ بَعْضٍۚ...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CE069F3-33E3-457A-EF2D-8B2F632CD1F9}"/>
              </a:ext>
            </a:extLst>
          </p:cNvPr>
          <p:cNvSpPr txBox="1"/>
          <p:nvPr/>
        </p:nvSpPr>
        <p:spPr>
          <a:xfrm>
            <a:off x="2060712" y="4500556"/>
            <a:ext cx="8070575" cy="1323439"/>
          </a:xfrm>
          <a:prstGeom prst="rect">
            <a:avLst/>
          </a:prstGeom>
          <a:noFill/>
        </p:spPr>
        <p:txBody>
          <a:bodyPr wrap="square">
            <a:spAutoFit/>
          </a:bodyPr>
          <a:lstStyle/>
          <a:p>
            <a:pPr algn="ctr"/>
            <a:r>
              <a:rPr lang="en-US" sz="2000" dirty="0"/>
              <a:t>Those who believed, and adopted exile, and fought for the Faith, with their property and their persons, in the cause of Allah, as well as those who gave (them) asylum and aid,- these are (all) friends and protectors, one of another. </a:t>
            </a:r>
          </a:p>
        </p:txBody>
      </p:sp>
    </p:spTree>
    <p:extLst>
      <p:ext uri="{BB962C8B-B14F-4D97-AF65-F5344CB8AC3E}">
        <p14:creationId xmlns:p14="http://schemas.microsoft.com/office/powerpoint/2010/main" val="14657727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7395A-2C85-D773-D1E2-7910BB631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8B88B-ED5D-8008-CE4D-D8EB5985E9D0}"/>
              </a:ext>
            </a:extLst>
          </p:cNvPr>
          <p:cNvSpPr>
            <a:spLocks noGrp="1"/>
          </p:cNvSpPr>
          <p:nvPr>
            <p:ph type="title"/>
          </p:nvPr>
        </p:nvSpPr>
        <p:spPr>
          <a:xfrm>
            <a:off x="2209968" y="1561027"/>
            <a:ext cx="7772065" cy="3450327"/>
          </a:xfrm>
        </p:spPr>
        <p:txBody>
          <a:bodyPr>
            <a:noAutofit/>
          </a:bodyPr>
          <a:lstStyle/>
          <a:p>
            <a:pPr>
              <a:lnSpc>
                <a:spcPct val="100000"/>
              </a:lnSpc>
            </a:pPr>
            <a:r>
              <a:rPr lang="ar-EG" sz="5400" b="0" dirty="0"/>
              <a:t>وَالَّذِينَ آمَنُوا وَلَمْ يُهَاجِرُوا مَا لَكُمْ مِنْ وَلَايَتِهِمْ مِنْ شَيْءٍ حَتَّىٰ يُهَاجِرُواۚ..</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2FE298-FBE5-8D6A-9510-64BECCEA9AE1}"/>
              </a:ext>
            </a:extLst>
          </p:cNvPr>
          <p:cNvSpPr txBox="1"/>
          <p:nvPr/>
        </p:nvSpPr>
        <p:spPr>
          <a:xfrm>
            <a:off x="2060712" y="4074427"/>
            <a:ext cx="8070575" cy="707886"/>
          </a:xfrm>
          <a:prstGeom prst="rect">
            <a:avLst/>
          </a:prstGeom>
          <a:noFill/>
        </p:spPr>
        <p:txBody>
          <a:bodyPr wrap="square">
            <a:spAutoFit/>
          </a:bodyPr>
          <a:lstStyle/>
          <a:p>
            <a:pPr algn="ctr"/>
            <a:r>
              <a:rPr lang="en-US" sz="2000" dirty="0"/>
              <a:t> As to those who believed but came not into exile, ye owe no duty of protection to them until they come into exile;</a:t>
            </a:r>
          </a:p>
        </p:txBody>
      </p:sp>
    </p:spTree>
    <p:extLst>
      <p:ext uri="{BB962C8B-B14F-4D97-AF65-F5344CB8AC3E}">
        <p14:creationId xmlns:p14="http://schemas.microsoft.com/office/powerpoint/2010/main" val="38276397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0ADDA-9683-20F5-5E6F-E8D479CD0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8FB6F2-2B3C-1B1F-984C-2B5C0F3CF67B}"/>
              </a:ext>
            </a:extLst>
          </p:cNvPr>
          <p:cNvSpPr>
            <a:spLocks noGrp="1"/>
          </p:cNvSpPr>
          <p:nvPr>
            <p:ph type="title"/>
          </p:nvPr>
        </p:nvSpPr>
        <p:spPr>
          <a:xfrm>
            <a:off x="2209968" y="1544617"/>
            <a:ext cx="7772065" cy="3450327"/>
          </a:xfrm>
        </p:spPr>
        <p:txBody>
          <a:bodyPr>
            <a:noAutofit/>
          </a:bodyPr>
          <a:lstStyle/>
          <a:p>
            <a:pPr>
              <a:lnSpc>
                <a:spcPct val="100000"/>
              </a:lnSpc>
            </a:pPr>
            <a:r>
              <a:rPr lang="ar-EG" sz="5400" b="0" dirty="0"/>
              <a:t>وَإِنِ اسْتَنْصَرُوكُمْ فِي الدِّينِ فَعَلَيْكُمُ النَّصْرُ إِلَّا عَلَىٰ قَوْمٍ بَيْنَكُمْ وَبَيْنَهُمْ مِيثَاقٌ ۗ وَاللَّهُ بِمَا تَعْمَلُونَ بَصِيرٌ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952C357-C579-F766-317B-E68741497B95}"/>
              </a:ext>
            </a:extLst>
          </p:cNvPr>
          <p:cNvSpPr txBox="1"/>
          <p:nvPr/>
        </p:nvSpPr>
        <p:spPr>
          <a:xfrm>
            <a:off x="2060712" y="4487112"/>
            <a:ext cx="8070575" cy="1015663"/>
          </a:xfrm>
          <a:prstGeom prst="rect">
            <a:avLst/>
          </a:prstGeom>
          <a:noFill/>
        </p:spPr>
        <p:txBody>
          <a:bodyPr wrap="square">
            <a:spAutoFit/>
          </a:bodyPr>
          <a:lstStyle/>
          <a:p>
            <a:pPr algn="ctr"/>
            <a:r>
              <a:rPr lang="en-US" sz="2000" dirty="0"/>
              <a:t>but if they seek your aid in religion, it is your duty to help them, except against a people with whom ye have a treaty of mutual alliance. And (remember) Allah </a:t>
            </a:r>
            <a:r>
              <a:rPr lang="en-US" sz="2000" dirty="0" err="1"/>
              <a:t>seeth</a:t>
            </a:r>
            <a:r>
              <a:rPr lang="en-US" sz="2000" dirty="0"/>
              <a:t> all that ye do.</a:t>
            </a:r>
          </a:p>
        </p:txBody>
      </p:sp>
      <p:sp>
        <p:nvSpPr>
          <p:cNvPr id="3" name="TextBox 2">
            <a:extLst>
              <a:ext uri="{FF2B5EF4-FFF2-40B4-BE49-F238E27FC236}">
                <a16:creationId xmlns:a16="http://schemas.microsoft.com/office/drawing/2014/main" id="{4E36CDD9-C292-AF4B-A6D4-C612F11CCE78}"/>
              </a:ext>
            </a:extLst>
          </p:cNvPr>
          <p:cNvSpPr txBox="1"/>
          <p:nvPr/>
        </p:nvSpPr>
        <p:spPr>
          <a:xfrm>
            <a:off x="2440796" y="419825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085211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9021C-2862-F170-4EC1-F430E6CFA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2C69F8-BC99-35B2-29F3-E27FF00A233C}"/>
              </a:ext>
            </a:extLst>
          </p:cNvPr>
          <p:cNvSpPr>
            <a:spLocks noGrp="1"/>
          </p:cNvSpPr>
          <p:nvPr>
            <p:ph type="title"/>
          </p:nvPr>
        </p:nvSpPr>
        <p:spPr>
          <a:xfrm>
            <a:off x="2209968" y="1544617"/>
            <a:ext cx="7772065" cy="3450327"/>
          </a:xfrm>
        </p:spPr>
        <p:txBody>
          <a:bodyPr>
            <a:noAutofit/>
          </a:bodyPr>
          <a:lstStyle/>
          <a:p>
            <a:pPr>
              <a:lnSpc>
                <a:spcPct val="100000"/>
              </a:lnSpc>
            </a:pPr>
            <a:r>
              <a:rPr lang="ar-EG" sz="5400" b="0" dirty="0"/>
              <a:t>وَالَّذِينَ كَفَرُوا بَعْضُهُمْ أَوْلِيَاءُ بَعْضٍۚ إِلَّا تَفْعَلُوهُ تَكُنْ فِتْنَةٌ فِي الْأَرْضِ وَفَسَادٌ كَبِيرٌ</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04256EB-9255-BD36-209A-A94193E685DC}"/>
              </a:ext>
            </a:extLst>
          </p:cNvPr>
          <p:cNvSpPr txBox="1"/>
          <p:nvPr/>
        </p:nvSpPr>
        <p:spPr>
          <a:xfrm>
            <a:off x="2060712" y="4455490"/>
            <a:ext cx="8070575" cy="1015663"/>
          </a:xfrm>
          <a:prstGeom prst="rect">
            <a:avLst/>
          </a:prstGeom>
          <a:noFill/>
        </p:spPr>
        <p:txBody>
          <a:bodyPr wrap="square">
            <a:spAutoFit/>
          </a:bodyPr>
          <a:lstStyle/>
          <a:p>
            <a:pPr algn="ctr"/>
            <a:r>
              <a:rPr lang="en-US" sz="2000" dirty="0"/>
              <a:t>The Unbelievers are protectors, one of another: Unless ye do this, (protect each other), there would be tumult and oppression on earth, and great mischief.</a:t>
            </a:r>
          </a:p>
        </p:txBody>
      </p:sp>
      <p:sp>
        <p:nvSpPr>
          <p:cNvPr id="3" name="TextBox 2">
            <a:extLst>
              <a:ext uri="{FF2B5EF4-FFF2-40B4-BE49-F238E27FC236}">
                <a16:creationId xmlns:a16="http://schemas.microsoft.com/office/drawing/2014/main" id="{46F70F77-1E9A-A408-285A-6F5B861B1BD3}"/>
              </a:ext>
            </a:extLst>
          </p:cNvPr>
          <p:cNvSpPr txBox="1"/>
          <p:nvPr/>
        </p:nvSpPr>
        <p:spPr>
          <a:xfrm>
            <a:off x="4393883" y="417933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5328462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55F60-2E4F-1D21-9C19-401826432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71F1AF-DC3C-64C5-2DB1-9D0E204AF138}"/>
              </a:ext>
            </a:extLst>
          </p:cNvPr>
          <p:cNvSpPr>
            <a:spLocks noGrp="1"/>
          </p:cNvSpPr>
          <p:nvPr>
            <p:ph type="title"/>
          </p:nvPr>
        </p:nvSpPr>
        <p:spPr>
          <a:xfrm>
            <a:off x="2209967" y="1367063"/>
            <a:ext cx="7772065" cy="3450327"/>
          </a:xfrm>
        </p:spPr>
        <p:txBody>
          <a:bodyPr>
            <a:noAutofit/>
          </a:bodyPr>
          <a:lstStyle/>
          <a:p>
            <a:pPr>
              <a:lnSpc>
                <a:spcPct val="100000"/>
              </a:lnSpc>
            </a:pPr>
            <a:r>
              <a:rPr lang="ar-EG" sz="4800" b="0" dirty="0"/>
              <a:t>وَالَّذِينَ آمَنُوا وَهَاجَرُوا وَجَاهَدُوا فِي سَبِيلِ اللَّهِ وَالَّذِينَ آوَوْا وَنَصَرُوا أُولَٰئِكَ هُمُ الْمُؤْمِنُونَ حَقًّاۚ لَهُمْ مَغْفِرَةٌ وَرِزْقٌ كَرِيمٌ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5FBC91F9-CAA2-3B23-4DA7-1D749C855090}"/>
              </a:ext>
            </a:extLst>
          </p:cNvPr>
          <p:cNvSpPr txBox="1"/>
          <p:nvPr/>
        </p:nvSpPr>
        <p:spPr>
          <a:xfrm>
            <a:off x="2060711" y="4155670"/>
            <a:ext cx="8070575" cy="1323439"/>
          </a:xfrm>
          <a:prstGeom prst="rect">
            <a:avLst/>
          </a:prstGeom>
          <a:noFill/>
        </p:spPr>
        <p:txBody>
          <a:bodyPr wrap="square">
            <a:spAutoFit/>
          </a:bodyPr>
          <a:lstStyle/>
          <a:p>
            <a:pPr algn="ctr"/>
            <a:r>
              <a:rPr lang="en-US" sz="2000" dirty="0"/>
              <a:t>Those who believe, and adopt exile, and fight for the Faith, in the cause of Allah as well as those who give (them) asylum and aid,- these are (all) in very truth the Believers: for them is the forgiveness of sins and a provision most generous.</a:t>
            </a:r>
          </a:p>
        </p:txBody>
      </p:sp>
      <p:sp>
        <p:nvSpPr>
          <p:cNvPr id="3" name="TextBox 2">
            <a:extLst>
              <a:ext uri="{FF2B5EF4-FFF2-40B4-BE49-F238E27FC236}">
                <a16:creationId xmlns:a16="http://schemas.microsoft.com/office/drawing/2014/main" id="{E115647D-884A-9AD6-1661-8722F0A0EC77}"/>
              </a:ext>
            </a:extLst>
          </p:cNvPr>
          <p:cNvSpPr txBox="1"/>
          <p:nvPr/>
        </p:nvSpPr>
        <p:spPr>
          <a:xfrm>
            <a:off x="2060711" y="39424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1137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4A7BD-F2F6-353A-71BE-64CD1EA13F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5BE1E9-6B5E-105D-8DFE-81E701FA69FF}"/>
              </a:ext>
            </a:extLst>
          </p:cNvPr>
          <p:cNvSpPr>
            <a:spLocks noGrp="1"/>
          </p:cNvSpPr>
          <p:nvPr>
            <p:ph type="title"/>
          </p:nvPr>
        </p:nvSpPr>
        <p:spPr>
          <a:xfrm>
            <a:off x="2209966" y="1230654"/>
            <a:ext cx="7772065" cy="3450327"/>
          </a:xfrm>
        </p:spPr>
        <p:txBody>
          <a:bodyPr>
            <a:noAutofit/>
          </a:bodyPr>
          <a:lstStyle/>
          <a:p>
            <a:pPr>
              <a:lnSpc>
                <a:spcPct val="100000"/>
              </a:lnSpc>
            </a:pPr>
            <a:r>
              <a:rPr lang="ar-EG" b="0" dirty="0"/>
              <a:t>وَاعْلَمُوا أَنَّمَا غَنِمْتُمْ مِنْ شَيْءٍ فَأَنَّ لِلَّهِ خُمُسَهُ وَلِلرَّسُولِ وَلِذِي الْقُرْبَىٰ وَالْيَتَامَىٰ وَالْمَسَاكِينِ وَابْنِ السَّبِيلِ إِنْ كُنْتُمْ آمَنْتُمْ بِاللَّهِ وَمَا أَنْزَلْنَا عَلَىٰ عَبْدِنَا يَوْمَ الْفُرْقَانِ يَوْمَ الْتَقَى الْجَمْعَانِۗ وَاللَّهُ عَلَىٰ كُلِّ شَيْءٍ قَدِيرٌ</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10144B0-741B-105C-48DF-E6EFA8B19541}"/>
              </a:ext>
            </a:extLst>
          </p:cNvPr>
          <p:cNvSpPr txBox="1"/>
          <p:nvPr/>
        </p:nvSpPr>
        <p:spPr>
          <a:xfrm>
            <a:off x="2060712" y="4680981"/>
            <a:ext cx="8070575" cy="1477328"/>
          </a:xfrm>
          <a:prstGeom prst="rect">
            <a:avLst/>
          </a:prstGeom>
          <a:noFill/>
        </p:spPr>
        <p:txBody>
          <a:bodyPr wrap="square">
            <a:spAutoFit/>
          </a:bodyPr>
          <a:lstStyle/>
          <a:p>
            <a:pPr algn="ctr"/>
            <a:r>
              <a:rPr lang="en-US" dirty="0"/>
              <a:t>And know that out of all the booty that ye may acquire (in war), a fifth share is assigned to Allah,- and to the Messenger, and to near relatives, orphans, the needy, and the wayfarer,- if ye do believe in Allah and in the revelation We sent down to Our servant on the Day of Testing,- the Day of the meeting of the two forces. For Allah hath power over all things.</a:t>
            </a:r>
            <a:endParaRPr lang="en-US" sz="2000" dirty="0"/>
          </a:p>
        </p:txBody>
      </p:sp>
      <p:sp>
        <p:nvSpPr>
          <p:cNvPr id="3" name="TextBox 2">
            <a:extLst>
              <a:ext uri="{FF2B5EF4-FFF2-40B4-BE49-F238E27FC236}">
                <a16:creationId xmlns:a16="http://schemas.microsoft.com/office/drawing/2014/main" id="{46F3DAE3-0EB5-FAF5-13E2-FD0F8401792B}"/>
              </a:ext>
            </a:extLst>
          </p:cNvPr>
          <p:cNvSpPr txBox="1"/>
          <p:nvPr/>
        </p:nvSpPr>
        <p:spPr>
          <a:xfrm>
            <a:off x="3498896" y="43732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37028340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81080-E506-E090-422E-9D353E7B4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CFB4C9-AF91-9F61-2A27-A3CA09C648A3}"/>
              </a:ext>
            </a:extLst>
          </p:cNvPr>
          <p:cNvSpPr>
            <a:spLocks noGrp="1"/>
          </p:cNvSpPr>
          <p:nvPr>
            <p:ph type="title"/>
          </p:nvPr>
        </p:nvSpPr>
        <p:spPr>
          <a:xfrm>
            <a:off x="2209968" y="1402573"/>
            <a:ext cx="7772065" cy="3450327"/>
          </a:xfrm>
        </p:spPr>
        <p:txBody>
          <a:bodyPr>
            <a:noAutofit/>
          </a:bodyPr>
          <a:lstStyle/>
          <a:p>
            <a:pPr>
              <a:lnSpc>
                <a:spcPct val="100000"/>
              </a:lnSpc>
            </a:pPr>
            <a:r>
              <a:rPr lang="ar-EG" sz="4800" b="0" dirty="0"/>
              <a:t>وَالَّذِينَ آمَنُوا مِنْ بَعْدُ وَهَاجَرُوا وَجَاهَدُوا مَعَكُمْ فَأُولَٰئِكَ مِنْكُمْۚ وَأُولُو الْأَرْحَامِ بَعْضُهُمْ أَوْلَىٰ بِبَعْضٍ فِي كِتَابِ اللَّهِۗ إِنَّ اللَّهَ بِكُلِّ شَيْءٍ عَلِيمٌ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D4C7561-0C92-7E63-D64A-61A227734DEC}"/>
              </a:ext>
            </a:extLst>
          </p:cNvPr>
          <p:cNvSpPr txBox="1"/>
          <p:nvPr/>
        </p:nvSpPr>
        <p:spPr>
          <a:xfrm>
            <a:off x="2060712" y="4537838"/>
            <a:ext cx="8070575" cy="1323439"/>
          </a:xfrm>
          <a:prstGeom prst="rect">
            <a:avLst/>
          </a:prstGeom>
          <a:noFill/>
        </p:spPr>
        <p:txBody>
          <a:bodyPr wrap="square">
            <a:spAutoFit/>
          </a:bodyPr>
          <a:lstStyle/>
          <a:p>
            <a:pPr algn="ctr"/>
            <a:r>
              <a:rPr lang="en-US" sz="2000" dirty="0"/>
              <a:t>And those who accept Faith subsequently, and adopt exile, and fight for the Faith in your company,- they are of you. But kindred by blood have prior rights against each other in the Book of Allah. Verily Allah is well-acquainted with all things.</a:t>
            </a:r>
          </a:p>
        </p:txBody>
      </p:sp>
      <p:sp>
        <p:nvSpPr>
          <p:cNvPr id="3" name="TextBox 2">
            <a:extLst>
              <a:ext uri="{FF2B5EF4-FFF2-40B4-BE49-F238E27FC236}">
                <a16:creationId xmlns:a16="http://schemas.microsoft.com/office/drawing/2014/main" id="{413C99DA-443E-569F-8A9F-AC9C30167E46}"/>
              </a:ext>
            </a:extLst>
          </p:cNvPr>
          <p:cNvSpPr txBox="1"/>
          <p:nvPr/>
        </p:nvSpPr>
        <p:spPr>
          <a:xfrm>
            <a:off x="4599726" y="434843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0212762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666F3-8E32-A816-7100-0A13B61D77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3F171B-590D-6AD1-17A2-8A6DEA677B5C}"/>
              </a:ext>
            </a:extLst>
          </p:cNvPr>
          <p:cNvSpPr>
            <a:spLocks noGrp="1"/>
          </p:cNvSpPr>
          <p:nvPr>
            <p:ph type="title"/>
          </p:nvPr>
        </p:nvSpPr>
        <p:spPr>
          <a:xfrm>
            <a:off x="1980393" y="504918"/>
            <a:ext cx="8231214" cy="5848164"/>
          </a:xfrm>
        </p:spPr>
        <p:txBody>
          <a:bodyPr>
            <a:noAutofit/>
          </a:bodyPr>
          <a:lstStyle/>
          <a:p>
            <a:pPr marL="0" rtl="1" eaLnBrk="1" latinLnBrk="0" hangingPunct="1"/>
            <a:r>
              <a:rPr lang="ar-EG" sz="6000" b="0" i="0" kern="1200" dirty="0">
                <a:effectLst/>
                <a:latin typeface="KFGQPC Uthman Taha Naskh" panose="02000000000000000000" pitchFamily="2" charset="-78"/>
                <a:ea typeface="+mn-ea"/>
                <a:cs typeface="+mn-cs"/>
              </a:rPr>
              <a:t>صدّقَ اللَّه العَظِيم</a:t>
            </a:r>
          </a:p>
        </p:txBody>
      </p:sp>
    </p:spTree>
    <p:extLst>
      <p:ext uri="{BB962C8B-B14F-4D97-AF65-F5344CB8AC3E}">
        <p14:creationId xmlns:p14="http://schemas.microsoft.com/office/powerpoint/2010/main" val="26533639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7FF22-3361-2BDC-7762-8632A5A258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D3C7A-8AD8-24C4-62F9-5ABB3CA4BEE5}"/>
              </a:ext>
            </a:extLst>
          </p:cNvPr>
          <p:cNvSpPr>
            <a:spLocks noGrp="1"/>
          </p:cNvSpPr>
          <p:nvPr>
            <p:ph type="title"/>
          </p:nvPr>
        </p:nvSpPr>
        <p:spPr>
          <a:xfrm>
            <a:off x="1980393" y="1706959"/>
            <a:ext cx="8231214" cy="3461837"/>
          </a:xfrm>
        </p:spPr>
        <p:txBody>
          <a:bodyPr>
            <a:noAutofit/>
          </a:bodyPr>
          <a:lstStyle/>
          <a:p>
            <a:pPr marL="0" eaLnBrk="1" latinLnBrk="0" hangingPunct="1">
              <a:lnSpc>
                <a:spcPct val="100000"/>
              </a:lnSpc>
            </a:pPr>
            <a:r>
              <a:rPr lang="ar-EG" sz="5400" b="0" dirty="0">
                <a:highlight>
                  <a:srgbClr val="00FF00"/>
                </a:highlight>
                <a:latin typeface="Arial" panose="020B0604020202020204" pitchFamily="34" charset="0"/>
                <a:ea typeface="+mn-ea"/>
                <a:cs typeface="Arial" panose="020B0604020202020204" pitchFamily="34" charset="0"/>
              </a:rPr>
              <a:t>التوبة</a:t>
            </a:r>
            <a:endParaRPr lang="ar-EG" sz="8000" b="0" i="0" kern="1200" dirty="0">
              <a:effectLst/>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047626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F09F1-AA79-7F47-184A-55686560D0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72341-2B6F-F255-CB9E-AFFB9ADDF43C}"/>
              </a:ext>
            </a:extLst>
          </p:cNvPr>
          <p:cNvSpPr>
            <a:spLocks noGrp="1"/>
          </p:cNvSpPr>
          <p:nvPr>
            <p:ph type="title"/>
          </p:nvPr>
        </p:nvSpPr>
        <p:spPr>
          <a:xfrm>
            <a:off x="2209968" y="1589004"/>
            <a:ext cx="7772065" cy="3450327"/>
          </a:xfrm>
        </p:spPr>
        <p:txBody>
          <a:bodyPr>
            <a:noAutofit/>
          </a:bodyPr>
          <a:lstStyle/>
          <a:p>
            <a:pPr>
              <a:lnSpc>
                <a:spcPct val="100000"/>
              </a:lnSpc>
            </a:pPr>
            <a:r>
              <a:rPr lang="ar-EG" sz="6000" b="0" dirty="0"/>
              <a:t>بَرَاءَةٌ مِنَ اللَّهِ وَرَسُولِهِ إِلَى الَّذِينَ عَاهَدْتُمْ مِنَ الْمُشْرِكِينَ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647D2B-027F-E552-5B73-A459FA4C115B}"/>
              </a:ext>
            </a:extLst>
          </p:cNvPr>
          <p:cNvSpPr txBox="1"/>
          <p:nvPr/>
        </p:nvSpPr>
        <p:spPr>
          <a:xfrm>
            <a:off x="2060712" y="4185697"/>
            <a:ext cx="8070575" cy="707886"/>
          </a:xfrm>
          <a:prstGeom prst="rect">
            <a:avLst/>
          </a:prstGeom>
          <a:noFill/>
        </p:spPr>
        <p:txBody>
          <a:bodyPr wrap="square">
            <a:spAutoFit/>
          </a:bodyPr>
          <a:lstStyle/>
          <a:p>
            <a:pPr algn="ctr"/>
            <a:r>
              <a:rPr lang="en-US" sz="2000" dirty="0"/>
              <a:t>A (declaration) of immunity from Allah and His Messenger, to those of the Pagans with whom ye have contracted mutual alliances:-</a:t>
            </a:r>
          </a:p>
        </p:txBody>
      </p:sp>
      <p:sp>
        <p:nvSpPr>
          <p:cNvPr id="3" name="TextBox 2">
            <a:extLst>
              <a:ext uri="{FF2B5EF4-FFF2-40B4-BE49-F238E27FC236}">
                <a16:creationId xmlns:a16="http://schemas.microsoft.com/office/drawing/2014/main" id="{CA609415-41BD-4D3B-5C23-E94DB1930268}"/>
              </a:ext>
            </a:extLst>
          </p:cNvPr>
          <p:cNvSpPr txBox="1"/>
          <p:nvPr/>
        </p:nvSpPr>
        <p:spPr>
          <a:xfrm>
            <a:off x="3099400" y="387792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5185910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F1CCE-7107-A22D-7E84-06BE1208A6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BBAF6F-65F8-381E-6B36-C80675707B46}"/>
              </a:ext>
            </a:extLst>
          </p:cNvPr>
          <p:cNvSpPr>
            <a:spLocks noGrp="1"/>
          </p:cNvSpPr>
          <p:nvPr>
            <p:ph type="title"/>
          </p:nvPr>
        </p:nvSpPr>
        <p:spPr>
          <a:xfrm>
            <a:off x="2209968" y="1473595"/>
            <a:ext cx="7772065" cy="3450327"/>
          </a:xfrm>
        </p:spPr>
        <p:txBody>
          <a:bodyPr>
            <a:noAutofit/>
          </a:bodyPr>
          <a:lstStyle/>
          <a:p>
            <a:pPr>
              <a:lnSpc>
                <a:spcPct val="100000"/>
              </a:lnSpc>
            </a:pPr>
            <a:r>
              <a:rPr lang="ar-EG" sz="5400" b="0" dirty="0"/>
              <a:t>فَسِيحُوا فِي الْأَرْضِ أَرْبَعَةَ أَشْهُرٍ وَاعْلَمُوا أَنَّكُمْ غَيْرُ مُعْجِزِي اللَّهِۙ وَأَنَّ اللَّهَ مُخْزِي 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F1BF372-4705-ECC3-4D08-90140F3BFBC4}"/>
              </a:ext>
            </a:extLst>
          </p:cNvPr>
          <p:cNvSpPr txBox="1"/>
          <p:nvPr/>
        </p:nvSpPr>
        <p:spPr>
          <a:xfrm>
            <a:off x="2060712" y="4393345"/>
            <a:ext cx="8070575" cy="1015663"/>
          </a:xfrm>
          <a:prstGeom prst="rect">
            <a:avLst/>
          </a:prstGeom>
          <a:noFill/>
        </p:spPr>
        <p:txBody>
          <a:bodyPr wrap="square">
            <a:spAutoFit/>
          </a:bodyPr>
          <a:lstStyle/>
          <a:p>
            <a:pPr algn="ctr"/>
            <a:r>
              <a:rPr lang="en-US" sz="2000" dirty="0"/>
              <a:t>Go ye, then, for four months, backwards and forwards, (as ye will), throughout the land, but know ye that ye cannot frustrate Allah (by your falsehood) but that Allah will cover with shame those who reject Him.</a:t>
            </a:r>
          </a:p>
        </p:txBody>
      </p:sp>
      <p:sp>
        <p:nvSpPr>
          <p:cNvPr id="3" name="TextBox 2">
            <a:extLst>
              <a:ext uri="{FF2B5EF4-FFF2-40B4-BE49-F238E27FC236}">
                <a16:creationId xmlns:a16="http://schemas.microsoft.com/office/drawing/2014/main" id="{A55B5AD8-926A-AC7C-85E3-F4E5AF7A5ACF}"/>
              </a:ext>
            </a:extLst>
          </p:cNvPr>
          <p:cNvSpPr txBox="1"/>
          <p:nvPr/>
        </p:nvSpPr>
        <p:spPr>
          <a:xfrm>
            <a:off x="3543286" y="410831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9130145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AD4C4-FCB2-3A34-3BCA-750BB18D5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FE4FA-DDBE-E21F-E632-C4E10F475176}"/>
              </a:ext>
            </a:extLst>
          </p:cNvPr>
          <p:cNvSpPr>
            <a:spLocks noGrp="1"/>
          </p:cNvSpPr>
          <p:nvPr>
            <p:ph type="title"/>
          </p:nvPr>
        </p:nvSpPr>
        <p:spPr>
          <a:xfrm>
            <a:off x="2209968" y="1340429"/>
            <a:ext cx="7772065" cy="3450327"/>
          </a:xfrm>
        </p:spPr>
        <p:txBody>
          <a:bodyPr>
            <a:noAutofit/>
          </a:bodyPr>
          <a:lstStyle/>
          <a:p>
            <a:pPr>
              <a:lnSpc>
                <a:spcPct val="100000"/>
              </a:lnSpc>
            </a:pPr>
            <a:r>
              <a:rPr lang="ar-EG" sz="4800" b="0" dirty="0"/>
              <a:t>وَأَذَانٌ مِنَ اللَّهِ وَرَسُولِهِ إِلَى النَّاسِ يَوْمَ الْحَجِّ الْأَكْبَرِ أَنَّ اللَّهَ بَرِيءٌ مِنَ الْمُشْرِكِينَۙ  وَرَسُولُهُۚ فَإِنْ تُبْتُمْ فَهُوَ خَيْرٌ لَكُمْۖ...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D7379AA-295A-61E0-AE28-D1449B4A11EF}"/>
              </a:ext>
            </a:extLst>
          </p:cNvPr>
          <p:cNvSpPr txBox="1"/>
          <p:nvPr/>
        </p:nvSpPr>
        <p:spPr>
          <a:xfrm>
            <a:off x="2060712" y="4127015"/>
            <a:ext cx="8070575" cy="1323439"/>
          </a:xfrm>
          <a:prstGeom prst="rect">
            <a:avLst/>
          </a:prstGeom>
          <a:noFill/>
        </p:spPr>
        <p:txBody>
          <a:bodyPr wrap="square">
            <a:spAutoFit/>
          </a:bodyPr>
          <a:lstStyle/>
          <a:p>
            <a:pPr algn="ctr"/>
            <a:r>
              <a:rPr lang="en-US" sz="2000" dirty="0"/>
              <a:t>And an announcement from Allah and His Messenger, to the people (assembled) on the day of the Great Pilgrimage,- that Allah and His Messenger dissolve (treaty) obligations with the Pagans. If then, ye repent, it were best for you;</a:t>
            </a:r>
          </a:p>
        </p:txBody>
      </p:sp>
    </p:spTree>
    <p:extLst>
      <p:ext uri="{BB962C8B-B14F-4D97-AF65-F5344CB8AC3E}">
        <p14:creationId xmlns:p14="http://schemas.microsoft.com/office/powerpoint/2010/main" val="5838312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DFDD0-5E1B-A2A0-7763-520BA9742F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592ED-CAF9-8650-C2FB-E109154DB19C}"/>
              </a:ext>
            </a:extLst>
          </p:cNvPr>
          <p:cNvSpPr>
            <a:spLocks noGrp="1"/>
          </p:cNvSpPr>
          <p:nvPr>
            <p:ph type="title"/>
          </p:nvPr>
        </p:nvSpPr>
        <p:spPr>
          <a:xfrm>
            <a:off x="2209968" y="1571250"/>
            <a:ext cx="7772065" cy="3450327"/>
          </a:xfrm>
        </p:spPr>
        <p:txBody>
          <a:bodyPr>
            <a:noAutofit/>
          </a:bodyPr>
          <a:lstStyle/>
          <a:p>
            <a:pPr>
              <a:lnSpc>
                <a:spcPct val="100000"/>
              </a:lnSpc>
            </a:pPr>
            <a:r>
              <a:rPr lang="ar-EG" sz="5400" b="0" dirty="0"/>
              <a:t>وَإِنْ تَوَلَّيْتُمْ فَاعْلَمُوا أَنَّكُمْ غَيْرُ مُعْجِزِي اللَّهِۗ وَبَشِّرِ الَّذِينَ كَفَرُوا بِعَذَابٍ أَلِيمٍ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761A2D6-91A7-FA3D-C66B-B0D902C10380}"/>
              </a:ext>
            </a:extLst>
          </p:cNvPr>
          <p:cNvSpPr txBox="1"/>
          <p:nvPr/>
        </p:nvSpPr>
        <p:spPr>
          <a:xfrm>
            <a:off x="2060712" y="4491000"/>
            <a:ext cx="8070575" cy="707886"/>
          </a:xfrm>
          <a:prstGeom prst="rect">
            <a:avLst/>
          </a:prstGeom>
          <a:noFill/>
        </p:spPr>
        <p:txBody>
          <a:bodyPr wrap="square">
            <a:spAutoFit/>
          </a:bodyPr>
          <a:lstStyle/>
          <a:p>
            <a:pPr algn="ctr"/>
            <a:r>
              <a:rPr lang="en-US" sz="2000" dirty="0"/>
              <a:t>but if ye turn away, know ye that ye cannot frustrate Allah. And proclaim a grievous penalty to those who reject Faith.</a:t>
            </a:r>
          </a:p>
        </p:txBody>
      </p:sp>
      <p:sp>
        <p:nvSpPr>
          <p:cNvPr id="3" name="TextBox 2">
            <a:extLst>
              <a:ext uri="{FF2B5EF4-FFF2-40B4-BE49-F238E27FC236}">
                <a16:creationId xmlns:a16="http://schemas.microsoft.com/office/drawing/2014/main" id="{425159C4-571E-DF8C-733D-ACFA1EFB58A0}"/>
              </a:ext>
            </a:extLst>
          </p:cNvPr>
          <p:cNvSpPr txBox="1"/>
          <p:nvPr/>
        </p:nvSpPr>
        <p:spPr>
          <a:xfrm>
            <a:off x="4502074" y="425035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33717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C98C1-F75D-BC4D-CDEE-A957381234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B0332E-49AB-F820-7E4D-9A9475EA3D4D}"/>
              </a:ext>
            </a:extLst>
          </p:cNvPr>
          <p:cNvSpPr>
            <a:spLocks noGrp="1"/>
          </p:cNvSpPr>
          <p:nvPr>
            <p:ph type="title"/>
          </p:nvPr>
        </p:nvSpPr>
        <p:spPr>
          <a:xfrm>
            <a:off x="2209968" y="1358186"/>
            <a:ext cx="7772065" cy="3450327"/>
          </a:xfrm>
        </p:spPr>
        <p:txBody>
          <a:bodyPr>
            <a:noAutofit/>
          </a:bodyPr>
          <a:lstStyle/>
          <a:p>
            <a:pPr>
              <a:lnSpc>
                <a:spcPct val="100000"/>
              </a:lnSpc>
            </a:pPr>
            <a:r>
              <a:rPr lang="ar-EG" sz="4800" b="0" dirty="0"/>
              <a:t>إِلَّا الَّذِينَ عَاهَدْتُمْ مِنَ الْمُشْرِكِينَ ثُمَّ لَمْ يَنْقُصُوكُمْ شَيْئًا وَلَمْ يُظَاهِرُوا عَلَيْكُمْ أَحَدًا فَأَتِمُّوا إِلَيْهِمْ عَهْدَهُمْ إِلَىٰ مُدَّتِهِمْۚ إِنَّ اللَّهَ يُحِبُّ الْمُتَّقِينَ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94E6EE6-AF99-87C5-4AB6-4D6BFF5C237C}"/>
              </a:ext>
            </a:extLst>
          </p:cNvPr>
          <p:cNvSpPr txBox="1"/>
          <p:nvPr/>
        </p:nvSpPr>
        <p:spPr>
          <a:xfrm>
            <a:off x="2060712" y="4468255"/>
            <a:ext cx="8070575" cy="1323439"/>
          </a:xfrm>
          <a:prstGeom prst="rect">
            <a:avLst/>
          </a:prstGeom>
          <a:noFill/>
        </p:spPr>
        <p:txBody>
          <a:bodyPr wrap="square">
            <a:spAutoFit/>
          </a:bodyPr>
          <a:lstStyle/>
          <a:p>
            <a:pPr algn="ctr"/>
            <a:r>
              <a:rPr lang="en-US" sz="2000" dirty="0"/>
              <a:t> (But the treaties are) not dissolved with those Pagans with whom ye have entered into alliance and who have not subsequently failed you in aught, nor aided any one against you. So fulfil your engagements with them to the end of their term: for Allah loveth the righteous.</a:t>
            </a:r>
          </a:p>
        </p:txBody>
      </p:sp>
      <p:sp>
        <p:nvSpPr>
          <p:cNvPr id="3" name="TextBox 2">
            <a:extLst>
              <a:ext uri="{FF2B5EF4-FFF2-40B4-BE49-F238E27FC236}">
                <a16:creationId xmlns:a16="http://schemas.microsoft.com/office/drawing/2014/main" id="{82CC32D1-83EA-8D22-ECC8-B9CD2C381523}"/>
              </a:ext>
            </a:extLst>
          </p:cNvPr>
          <p:cNvSpPr txBox="1"/>
          <p:nvPr/>
        </p:nvSpPr>
        <p:spPr>
          <a:xfrm>
            <a:off x="4404421" y="41970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276756328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234D04-EC00-481F-12B5-8A9CC1FEC4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6614F0-A755-B730-DD4C-8D084245CE0C}"/>
              </a:ext>
            </a:extLst>
          </p:cNvPr>
          <p:cNvSpPr>
            <a:spLocks noGrp="1"/>
          </p:cNvSpPr>
          <p:nvPr>
            <p:ph type="title"/>
          </p:nvPr>
        </p:nvSpPr>
        <p:spPr>
          <a:xfrm>
            <a:off x="2209966" y="1145122"/>
            <a:ext cx="7772065" cy="3450327"/>
          </a:xfrm>
        </p:spPr>
        <p:txBody>
          <a:bodyPr>
            <a:noAutofit/>
          </a:bodyPr>
          <a:lstStyle/>
          <a:p>
            <a:pPr>
              <a:lnSpc>
                <a:spcPct val="100000"/>
              </a:lnSpc>
            </a:pPr>
            <a:r>
              <a:rPr lang="ar-EG" sz="4800" b="0" dirty="0"/>
              <a:t>فَإِذَا انْسَلَخَ الْأَشْهُرُ الْحُرُمُ فَاقْتُلُوا الْمُشْرِكِينَ حَيْثُ وَجَدْتُمُوهُمْ وَخُذُوهُمْ وَاحْصُرُوهُمْ وَاقْعُدُوا لَهُمْ كُلَّ مَرْصَدٍۚ فَإِنْ تَابُوا وَأَقَامُوا الصَّلَاةَ وَآتَوُا الزَّكَاةَ فَخَلُّوا سَبِيلَهُمْۚ إِنَّ اللَّهَ غَفُورٌ رَحِيمٌ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736E2F-0567-4262-663C-7DBD80F6AD6B}"/>
              </a:ext>
            </a:extLst>
          </p:cNvPr>
          <p:cNvSpPr txBox="1"/>
          <p:nvPr/>
        </p:nvSpPr>
        <p:spPr>
          <a:xfrm>
            <a:off x="2060710" y="4637332"/>
            <a:ext cx="8070575" cy="1554272"/>
          </a:xfrm>
          <a:prstGeom prst="rect">
            <a:avLst/>
          </a:prstGeom>
          <a:noFill/>
        </p:spPr>
        <p:txBody>
          <a:bodyPr wrap="square">
            <a:spAutoFit/>
          </a:bodyPr>
          <a:lstStyle/>
          <a:p>
            <a:pPr algn="ctr"/>
            <a:r>
              <a:rPr lang="en-US" sz="1900" dirty="0"/>
              <a:t>But when the forbidden months are past, then fight and slay the Pagans wherever ye find them, an seize them, beleaguer them, and lie in wait for them in every stratagem (of war); but if they repent, and establish regular prayers and </a:t>
            </a:r>
            <a:r>
              <a:rPr lang="en-US" sz="1900" dirty="0" err="1"/>
              <a:t>practise</a:t>
            </a:r>
            <a:r>
              <a:rPr lang="en-US" sz="1900" dirty="0"/>
              <a:t> regular charity, then open the way for them: for Allah is Oft-forgiving, Most Merciful.</a:t>
            </a:r>
          </a:p>
        </p:txBody>
      </p:sp>
      <p:sp>
        <p:nvSpPr>
          <p:cNvPr id="3" name="TextBox 2">
            <a:extLst>
              <a:ext uri="{FF2B5EF4-FFF2-40B4-BE49-F238E27FC236}">
                <a16:creationId xmlns:a16="http://schemas.microsoft.com/office/drawing/2014/main" id="{06F22145-B835-FC40-E061-256C8F04B2D7}"/>
              </a:ext>
            </a:extLst>
          </p:cNvPr>
          <p:cNvSpPr txBox="1"/>
          <p:nvPr/>
        </p:nvSpPr>
        <p:spPr>
          <a:xfrm>
            <a:off x="3179302" y="438829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0321383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3E041-0B41-50D1-E052-DDA65FE4B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9DADB2-E7BD-2A0F-764A-64B7C07869FB}"/>
              </a:ext>
            </a:extLst>
          </p:cNvPr>
          <p:cNvSpPr>
            <a:spLocks noGrp="1"/>
          </p:cNvSpPr>
          <p:nvPr>
            <p:ph type="title"/>
          </p:nvPr>
        </p:nvSpPr>
        <p:spPr>
          <a:xfrm>
            <a:off x="2209964" y="1420330"/>
            <a:ext cx="7772065" cy="3450327"/>
          </a:xfrm>
        </p:spPr>
        <p:txBody>
          <a:bodyPr>
            <a:noAutofit/>
          </a:bodyPr>
          <a:lstStyle/>
          <a:p>
            <a:pPr>
              <a:lnSpc>
                <a:spcPct val="100000"/>
              </a:lnSpc>
            </a:pPr>
            <a:r>
              <a:rPr lang="ar-EG" sz="5400" b="0" dirty="0"/>
              <a:t>وَإِنْ أَحَدٌ مِنَ الْمُشْرِكِينَ اسْتَجَارَكَ فَأَجِرْهُ حَتَّىٰ يَسْمَعَ كَلَامَ اللَّهِ ثُمَّ أَبْلِغْهُ مَأْمَنَهُۚ ذَٰلِكَ بِأَنَّهُمْ قَوْمٌ لَا يَعْلَمُونَ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0A3A670-8AD1-01C0-0B3A-FEF9ECD08759}"/>
              </a:ext>
            </a:extLst>
          </p:cNvPr>
          <p:cNvSpPr txBox="1"/>
          <p:nvPr/>
        </p:nvSpPr>
        <p:spPr>
          <a:xfrm>
            <a:off x="2060708" y="4340717"/>
            <a:ext cx="8070575" cy="1015663"/>
          </a:xfrm>
          <a:prstGeom prst="rect">
            <a:avLst/>
          </a:prstGeom>
          <a:noFill/>
        </p:spPr>
        <p:txBody>
          <a:bodyPr wrap="square">
            <a:spAutoFit/>
          </a:bodyPr>
          <a:lstStyle/>
          <a:p>
            <a:pPr algn="ctr"/>
            <a:r>
              <a:rPr lang="en-US" sz="2000" dirty="0"/>
              <a:t>If one amongst the Pagans ask thee for asylum, grant it to him, so that he may hear the word of Allah; and then escort him to where he can be secure. That is because they are men without knowledge.</a:t>
            </a:r>
          </a:p>
        </p:txBody>
      </p:sp>
      <p:sp>
        <p:nvSpPr>
          <p:cNvPr id="3" name="TextBox 2">
            <a:extLst>
              <a:ext uri="{FF2B5EF4-FFF2-40B4-BE49-F238E27FC236}">
                <a16:creationId xmlns:a16="http://schemas.microsoft.com/office/drawing/2014/main" id="{AFEF396B-6DA9-CB8B-2577-3CF52166A248}"/>
              </a:ext>
            </a:extLst>
          </p:cNvPr>
          <p:cNvSpPr txBox="1"/>
          <p:nvPr/>
        </p:nvSpPr>
        <p:spPr>
          <a:xfrm>
            <a:off x="2415822" y="403294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2451979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6B5EF-E673-77FA-8546-D116227E6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480B06-3D7F-BAAA-FE45-75A4F8EE1373}"/>
              </a:ext>
            </a:extLst>
          </p:cNvPr>
          <p:cNvSpPr>
            <a:spLocks noGrp="1"/>
          </p:cNvSpPr>
          <p:nvPr>
            <p:ph type="title"/>
          </p:nvPr>
        </p:nvSpPr>
        <p:spPr>
          <a:xfrm>
            <a:off x="2209964" y="1059010"/>
            <a:ext cx="7772065" cy="3450327"/>
          </a:xfrm>
        </p:spPr>
        <p:txBody>
          <a:bodyPr>
            <a:noAutofit/>
          </a:bodyPr>
          <a:lstStyle/>
          <a:p>
            <a:pPr>
              <a:lnSpc>
                <a:spcPct val="100000"/>
              </a:lnSpc>
            </a:pPr>
            <a:r>
              <a:rPr lang="ar-EG" b="0" dirty="0"/>
              <a:t>إِذْ أَنْتُمْ بِالْعُدْوَةِ الدُّنْيَا وَهُمْ بِالْعُدْوَةِ الْقُصْوَىٰ وَالرَّكْبُ أَسْفَلَ مِنْكُمْ ۚ وَلَوْ تَوَاعَدْتُمْ لَاخْتَلَفْتُمْ فِي الْمِيعَادِ ۙ وَلَٰكِنْ لِيَقْضِيَ اللَّهُ أَمْرًا كَانَ مَفْعُولًا لِيَهْلِكَ مَنْ هَلَكَ عَنْ بَيِّنَةٍ وَيَحْيَىٰ مَنْ حَيَّ عَنْ بَيِّنَةٍ ۗ وَإِنَّ اللَّهَ لَسَمِيعٌ عَلِيمٌ</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4320B1A-48ED-F672-83CB-8AC926830734}"/>
              </a:ext>
            </a:extLst>
          </p:cNvPr>
          <p:cNvSpPr txBox="1"/>
          <p:nvPr/>
        </p:nvSpPr>
        <p:spPr>
          <a:xfrm>
            <a:off x="2060708" y="4369717"/>
            <a:ext cx="8070575" cy="2031325"/>
          </a:xfrm>
          <a:prstGeom prst="rect">
            <a:avLst/>
          </a:prstGeom>
          <a:noFill/>
        </p:spPr>
        <p:txBody>
          <a:bodyPr wrap="square">
            <a:spAutoFit/>
          </a:bodyPr>
          <a:lstStyle/>
          <a:p>
            <a:pPr algn="ctr"/>
            <a:r>
              <a:rPr lang="en-US" dirty="0"/>
              <a:t>Remember ye were on the hither side of the valley, and they on the farther side, and the caravan on lower ground than ye. Even if ye had made a mutual appointment to meet, ye would certainly have failed in the appointment: But (thus ye met), that Allah might accomplish a matter already enacted; that those who died might die after a clear Sign (had been given), and those who lived might live after a Clear Sign (had been given). And verily Allah is He Who heareth and</a:t>
            </a:r>
          </a:p>
          <a:p>
            <a:pPr algn="ctr"/>
            <a:r>
              <a:rPr lang="en-US" dirty="0"/>
              <a:t> </a:t>
            </a:r>
            <a:r>
              <a:rPr lang="en-US" dirty="0" err="1"/>
              <a:t>knoweth</a:t>
            </a:r>
            <a:r>
              <a:rPr lang="en-US" dirty="0"/>
              <a:t> (all things).</a:t>
            </a:r>
            <a:endParaRPr lang="en-US" sz="2000" dirty="0"/>
          </a:p>
        </p:txBody>
      </p:sp>
      <p:sp>
        <p:nvSpPr>
          <p:cNvPr id="3" name="TextBox 2">
            <a:extLst>
              <a:ext uri="{FF2B5EF4-FFF2-40B4-BE49-F238E27FC236}">
                <a16:creationId xmlns:a16="http://schemas.microsoft.com/office/drawing/2014/main" id="{5C2EFE31-60E9-795F-4B69-E603BE93A9F8}"/>
              </a:ext>
            </a:extLst>
          </p:cNvPr>
          <p:cNvSpPr txBox="1"/>
          <p:nvPr/>
        </p:nvSpPr>
        <p:spPr>
          <a:xfrm>
            <a:off x="2664395" y="406542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16133738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34E8D-5545-E9FD-4D17-066B69DDC3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11B4ED-F388-B608-1C2F-7CB370FCF925}"/>
              </a:ext>
            </a:extLst>
          </p:cNvPr>
          <p:cNvSpPr>
            <a:spLocks noGrp="1"/>
          </p:cNvSpPr>
          <p:nvPr>
            <p:ph type="title"/>
          </p:nvPr>
        </p:nvSpPr>
        <p:spPr>
          <a:xfrm>
            <a:off x="2209968" y="1296042"/>
            <a:ext cx="7772065" cy="3450327"/>
          </a:xfrm>
        </p:spPr>
        <p:txBody>
          <a:bodyPr>
            <a:noAutofit/>
          </a:bodyPr>
          <a:lstStyle/>
          <a:p>
            <a:pPr>
              <a:lnSpc>
                <a:spcPct val="100000"/>
              </a:lnSpc>
            </a:pPr>
            <a:r>
              <a:rPr lang="ar-EG" sz="5000" b="0" dirty="0"/>
              <a:t>كَيْفَ يَكُونُ لِلْمُشْرِكِينَ عَهْدٌ عِنْدَ اللَّهِ وَعِنْدَ رَسُولِهِ إِلَّا الَّذِينَ عَاهَدْتُمْ عِنْدَ الْمَسْجِدِ الْحَرَامِۖ فَمَا اسْتَقَامُوا لَكُمْ فَاسْتَقِيمُوا لَهُمْۚ إِنَّ اللَّهَ يُحِبُّ الْمُتَّقِينَ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BADF04F-BA02-27E3-CDAA-783548892B04}"/>
              </a:ext>
            </a:extLst>
          </p:cNvPr>
          <p:cNvSpPr txBox="1"/>
          <p:nvPr/>
        </p:nvSpPr>
        <p:spPr>
          <a:xfrm>
            <a:off x="2060712" y="4500515"/>
            <a:ext cx="8070575" cy="1323439"/>
          </a:xfrm>
          <a:prstGeom prst="rect">
            <a:avLst/>
          </a:prstGeom>
          <a:noFill/>
        </p:spPr>
        <p:txBody>
          <a:bodyPr wrap="square">
            <a:spAutoFit/>
          </a:bodyPr>
          <a:lstStyle/>
          <a:p>
            <a:pPr algn="ctr"/>
            <a:r>
              <a:rPr lang="en-US" sz="2000" dirty="0"/>
              <a:t>How can there be a league, before Allah and His Messenger, with the Pagans, except those with whom ye made a treaty near the sacred Mosque? As long as these stand true to you, stand ye true to them: for Allah doth love the righteous.</a:t>
            </a:r>
          </a:p>
        </p:txBody>
      </p:sp>
      <p:sp>
        <p:nvSpPr>
          <p:cNvPr id="3" name="TextBox 2">
            <a:extLst>
              <a:ext uri="{FF2B5EF4-FFF2-40B4-BE49-F238E27FC236}">
                <a16:creationId xmlns:a16="http://schemas.microsoft.com/office/drawing/2014/main" id="{630E5CEA-8419-B9EF-DFEF-35471F7106B3}"/>
              </a:ext>
            </a:extLst>
          </p:cNvPr>
          <p:cNvSpPr txBox="1"/>
          <p:nvPr/>
        </p:nvSpPr>
        <p:spPr>
          <a:xfrm>
            <a:off x="2353685" y="419273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{7}</a:t>
            </a:r>
            <a:endParaRPr lang="en-US" sz="1400" dirty="0"/>
          </a:p>
        </p:txBody>
      </p:sp>
    </p:spTree>
    <p:extLst>
      <p:ext uri="{BB962C8B-B14F-4D97-AF65-F5344CB8AC3E}">
        <p14:creationId xmlns:p14="http://schemas.microsoft.com/office/powerpoint/2010/main" val="343442022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70898-9E00-4B3F-44C4-63B85261B9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A764CA-D22B-EDCC-41E9-D4443D3A8FB6}"/>
              </a:ext>
            </a:extLst>
          </p:cNvPr>
          <p:cNvSpPr>
            <a:spLocks noGrp="1"/>
          </p:cNvSpPr>
          <p:nvPr>
            <p:ph type="title"/>
          </p:nvPr>
        </p:nvSpPr>
        <p:spPr>
          <a:xfrm>
            <a:off x="2209968" y="1367064"/>
            <a:ext cx="7772065" cy="3450327"/>
          </a:xfrm>
        </p:spPr>
        <p:txBody>
          <a:bodyPr>
            <a:noAutofit/>
          </a:bodyPr>
          <a:lstStyle/>
          <a:p>
            <a:pPr>
              <a:lnSpc>
                <a:spcPct val="100000"/>
              </a:lnSpc>
            </a:pPr>
            <a:r>
              <a:rPr lang="ar-EG" sz="5000" b="0" dirty="0"/>
              <a:t>كَيْفَ وَإِنْ يَظْهَرُوا عَلَيْكُمْ لَا يَرْقُبُوا فِيكُمْ إِلًّا وَلَا ذِمَّةًۚ يُرْضُونَكُمْ بِأَفْوَاهِهِمْ وَتَأْبَىٰ قُلُوبُهُمْ وَأَكْثَرُهُمْ فَاسِقُونَ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9A18135-56FA-ACF6-31CB-2FB7D9F0DA8A}"/>
              </a:ext>
            </a:extLst>
          </p:cNvPr>
          <p:cNvSpPr txBox="1"/>
          <p:nvPr/>
        </p:nvSpPr>
        <p:spPr>
          <a:xfrm>
            <a:off x="2060712" y="4225308"/>
            <a:ext cx="8070575" cy="1323439"/>
          </a:xfrm>
          <a:prstGeom prst="rect">
            <a:avLst/>
          </a:prstGeom>
          <a:noFill/>
        </p:spPr>
        <p:txBody>
          <a:bodyPr wrap="square">
            <a:spAutoFit/>
          </a:bodyPr>
          <a:lstStyle/>
          <a:p>
            <a:pPr algn="ctr"/>
            <a:r>
              <a:rPr lang="en-US" sz="2000" dirty="0"/>
              <a:t>How (can there be such a league), seeing that if they get an advantage over you, they respect not in you the ties either of kinship or of covenant? With (fair words from) their mouths they entice you, but their hearts are averse from you; and most of them are rebellious and wicked.</a:t>
            </a:r>
          </a:p>
        </p:txBody>
      </p:sp>
      <p:sp>
        <p:nvSpPr>
          <p:cNvPr id="3" name="TextBox 2">
            <a:extLst>
              <a:ext uri="{FF2B5EF4-FFF2-40B4-BE49-F238E27FC236}">
                <a16:creationId xmlns:a16="http://schemas.microsoft.com/office/drawing/2014/main" id="{661354FA-9411-DB85-481A-852F28DFEA2C}"/>
              </a:ext>
            </a:extLst>
          </p:cNvPr>
          <p:cNvSpPr txBox="1"/>
          <p:nvPr/>
        </p:nvSpPr>
        <p:spPr>
          <a:xfrm>
            <a:off x="3294718" y="391753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{8}</a:t>
            </a:r>
            <a:endParaRPr lang="en-US" sz="1400" dirty="0"/>
          </a:p>
        </p:txBody>
      </p:sp>
    </p:spTree>
    <p:extLst>
      <p:ext uri="{BB962C8B-B14F-4D97-AF65-F5344CB8AC3E}">
        <p14:creationId xmlns:p14="http://schemas.microsoft.com/office/powerpoint/2010/main" val="31114523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23A49-E731-A948-A050-95764B45F0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475C6-1473-DB8A-5E9B-CE85426CDB32}"/>
              </a:ext>
            </a:extLst>
          </p:cNvPr>
          <p:cNvSpPr>
            <a:spLocks noGrp="1"/>
          </p:cNvSpPr>
          <p:nvPr>
            <p:ph type="title"/>
          </p:nvPr>
        </p:nvSpPr>
        <p:spPr>
          <a:xfrm>
            <a:off x="2209968" y="1571250"/>
            <a:ext cx="7772065" cy="3450327"/>
          </a:xfrm>
        </p:spPr>
        <p:txBody>
          <a:bodyPr>
            <a:noAutofit/>
          </a:bodyPr>
          <a:lstStyle/>
          <a:p>
            <a:pPr>
              <a:lnSpc>
                <a:spcPct val="100000"/>
              </a:lnSpc>
            </a:pPr>
            <a:r>
              <a:rPr lang="ar-EG" sz="5000" b="0" dirty="0"/>
              <a:t>اشْتَرَوْا بِآيَاتِ اللَّهِ ثَمَنًا قَلِيلًا فَصَدُّوا عَنْ سَبِيلِهِۚ إِنَّهُمْ سَاءَ مَا كَانُوا يَعْمَلُونَ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BAF5B4B-6D29-2BB3-064E-E51CD43BF743}"/>
              </a:ext>
            </a:extLst>
          </p:cNvPr>
          <p:cNvSpPr txBox="1"/>
          <p:nvPr/>
        </p:nvSpPr>
        <p:spPr>
          <a:xfrm>
            <a:off x="2060712" y="4012243"/>
            <a:ext cx="8070575" cy="707886"/>
          </a:xfrm>
          <a:prstGeom prst="rect">
            <a:avLst/>
          </a:prstGeom>
          <a:noFill/>
        </p:spPr>
        <p:txBody>
          <a:bodyPr wrap="square">
            <a:spAutoFit/>
          </a:bodyPr>
          <a:lstStyle/>
          <a:p>
            <a:pPr algn="ctr"/>
            <a:r>
              <a:rPr lang="en-US" sz="2000" dirty="0"/>
              <a:t>The Signs of Allah have they sold for a miserable price, and (many) have they hindered from His way: evil indeed are the deeds they have done.</a:t>
            </a:r>
          </a:p>
        </p:txBody>
      </p:sp>
      <p:sp>
        <p:nvSpPr>
          <p:cNvPr id="3" name="TextBox 2">
            <a:extLst>
              <a:ext uri="{FF2B5EF4-FFF2-40B4-BE49-F238E27FC236}">
                <a16:creationId xmlns:a16="http://schemas.microsoft.com/office/drawing/2014/main" id="{3524A6E1-1565-A176-3B4E-1FFD3F190AAB}"/>
              </a:ext>
            </a:extLst>
          </p:cNvPr>
          <p:cNvSpPr txBox="1"/>
          <p:nvPr/>
        </p:nvSpPr>
        <p:spPr>
          <a:xfrm>
            <a:off x="2540116" y="370446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{9}</a:t>
            </a:r>
            <a:endParaRPr lang="en-US" sz="1400" dirty="0"/>
          </a:p>
        </p:txBody>
      </p:sp>
    </p:spTree>
    <p:extLst>
      <p:ext uri="{BB962C8B-B14F-4D97-AF65-F5344CB8AC3E}">
        <p14:creationId xmlns:p14="http://schemas.microsoft.com/office/powerpoint/2010/main" val="41231333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BE107-684C-ECC0-75C1-9115CA046E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A976F-9856-D1AC-0331-8AE6511BE8EB}"/>
              </a:ext>
            </a:extLst>
          </p:cNvPr>
          <p:cNvSpPr>
            <a:spLocks noGrp="1"/>
          </p:cNvSpPr>
          <p:nvPr>
            <p:ph type="title"/>
          </p:nvPr>
        </p:nvSpPr>
        <p:spPr>
          <a:xfrm>
            <a:off x="2209968" y="1695537"/>
            <a:ext cx="7772065" cy="3450327"/>
          </a:xfrm>
        </p:spPr>
        <p:txBody>
          <a:bodyPr>
            <a:noAutofit/>
          </a:bodyPr>
          <a:lstStyle/>
          <a:p>
            <a:pPr>
              <a:lnSpc>
                <a:spcPct val="100000"/>
              </a:lnSpc>
            </a:pPr>
            <a:r>
              <a:rPr lang="ar-EG" sz="5400" b="0" dirty="0"/>
              <a:t>لَا يَرْقُبُونَ فِي مُؤْمِنٍ إِلًّا وَلَا ذِمَّةًۚ وَأُولَٰئِكَ هُمُ الْمُعْتَدُونَ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2D57A1F-966D-1E9B-2684-C678B39C094B}"/>
              </a:ext>
            </a:extLst>
          </p:cNvPr>
          <p:cNvSpPr txBox="1"/>
          <p:nvPr/>
        </p:nvSpPr>
        <p:spPr>
          <a:xfrm>
            <a:off x="2060712" y="4136530"/>
            <a:ext cx="8070575" cy="707886"/>
          </a:xfrm>
          <a:prstGeom prst="rect">
            <a:avLst/>
          </a:prstGeom>
          <a:noFill/>
        </p:spPr>
        <p:txBody>
          <a:bodyPr wrap="square">
            <a:spAutoFit/>
          </a:bodyPr>
          <a:lstStyle/>
          <a:p>
            <a:pPr algn="ctr"/>
            <a:r>
              <a:rPr lang="en-US" sz="2000" dirty="0"/>
              <a:t>In a Believer they respect not the ties either of kinship or of covenant! It is they who have transgressed all bounds.</a:t>
            </a:r>
          </a:p>
        </p:txBody>
      </p:sp>
      <p:sp>
        <p:nvSpPr>
          <p:cNvPr id="3" name="TextBox 2">
            <a:extLst>
              <a:ext uri="{FF2B5EF4-FFF2-40B4-BE49-F238E27FC236}">
                <a16:creationId xmlns:a16="http://schemas.microsoft.com/office/drawing/2014/main" id="{2FC4971C-2015-5430-2F6C-EEB6BE3FAEE2}"/>
              </a:ext>
            </a:extLst>
          </p:cNvPr>
          <p:cNvSpPr txBox="1"/>
          <p:nvPr/>
        </p:nvSpPr>
        <p:spPr>
          <a:xfrm>
            <a:off x="3427883" y="391753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{10}</a:t>
            </a:r>
            <a:endParaRPr lang="en-US" sz="1400" dirty="0"/>
          </a:p>
        </p:txBody>
      </p:sp>
    </p:spTree>
    <p:extLst>
      <p:ext uri="{BB962C8B-B14F-4D97-AF65-F5344CB8AC3E}">
        <p14:creationId xmlns:p14="http://schemas.microsoft.com/office/powerpoint/2010/main" val="19508909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D3F57-F1EC-D009-DF15-993C752F27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7A89B-812A-4A60-EB41-028B36D43C52}"/>
              </a:ext>
            </a:extLst>
          </p:cNvPr>
          <p:cNvSpPr>
            <a:spLocks noGrp="1"/>
          </p:cNvSpPr>
          <p:nvPr>
            <p:ph type="title"/>
          </p:nvPr>
        </p:nvSpPr>
        <p:spPr>
          <a:xfrm>
            <a:off x="2209968" y="1455840"/>
            <a:ext cx="7772065" cy="3450327"/>
          </a:xfrm>
        </p:spPr>
        <p:txBody>
          <a:bodyPr>
            <a:noAutofit/>
          </a:bodyPr>
          <a:lstStyle/>
          <a:p>
            <a:pPr>
              <a:lnSpc>
                <a:spcPct val="100000"/>
              </a:lnSpc>
            </a:pPr>
            <a:r>
              <a:rPr lang="ar-EG" sz="5400" b="0" dirty="0"/>
              <a:t>فَإِنْ تَابُوا وَأَقَامُوا الصَّلَاةَ وَآتَوُا الزَّكَاةَ فَإِخْوَانُكُمْ فِي الدِّينِۗ وَنُفَصِّلُ الْآيَاتِ لِقَوْمٍ يَعْلَمُونَ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4215326-F43E-1203-0CC3-C14F44EA2628}"/>
              </a:ext>
            </a:extLst>
          </p:cNvPr>
          <p:cNvSpPr txBox="1"/>
          <p:nvPr/>
        </p:nvSpPr>
        <p:spPr>
          <a:xfrm>
            <a:off x="2060712" y="4398335"/>
            <a:ext cx="8070575" cy="1015663"/>
          </a:xfrm>
          <a:prstGeom prst="rect">
            <a:avLst/>
          </a:prstGeom>
          <a:noFill/>
        </p:spPr>
        <p:txBody>
          <a:bodyPr wrap="square">
            <a:spAutoFit/>
          </a:bodyPr>
          <a:lstStyle/>
          <a:p>
            <a:pPr algn="ctr"/>
            <a:r>
              <a:rPr lang="en-US" sz="2000" dirty="0"/>
              <a:t> But (even so), if they repent, establish regular prayers, and </a:t>
            </a:r>
            <a:r>
              <a:rPr lang="en-US" sz="2000" dirty="0" err="1"/>
              <a:t>practise</a:t>
            </a:r>
            <a:r>
              <a:rPr lang="en-US" sz="2000" dirty="0"/>
              <a:t> regular charity,- they are your brethren in Faith: (thus) do We explain the Signs in detail, for those who understand.</a:t>
            </a:r>
          </a:p>
        </p:txBody>
      </p:sp>
      <p:sp>
        <p:nvSpPr>
          <p:cNvPr id="3" name="TextBox 2">
            <a:extLst>
              <a:ext uri="{FF2B5EF4-FFF2-40B4-BE49-F238E27FC236}">
                <a16:creationId xmlns:a16="http://schemas.microsoft.com/office/drawing/2014/main" id="{50961D75-27B3-6EB3-30C2-699B7C83D610}"/>
              </a:ext>
            </a:extLst>
          </p:cNvPr>
          <p:cNvSpPr txBox="1"/>
          <p:nvPr/>
        </p:nvSpPr>
        <p:spPr>
          <a:xfrm>
            <a:off x="3632071" y="4090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{11}</a:t>
            </a:r>
            <a:endParaRPr lang="en-US" sz="1400" dirty="0"/>
          </a:p>
        </p:txBody>
      </p:sp>
    </p:spTree>
    <p:extLst>
      <p:ext uri="{BB962C8B-B14F-4D97-AF65-F5344CB8AC3E}">
        <p14:creationId xmlns:p14="http://schemas.microsoft.com/office/powerpoint/2010/main" val="259654905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354A7-186B-1D3B-7230-DCE70E5E3B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4E12D-0716-E3CA-4485-F9C12126F301}"/>
              </a:ext>
            </a:extLst>
          </p:cNvPr>
          <p:cNvSpPr>
            <a:spLocks noGrp="1"/>
          </p:cNvSpPr>
          <p:nvPr>
            <p:ph type="title"/>
          </p:nvPr>
        </p:nvSpPr>
        <p:spPr>
          <a:xfrm>
            <a:off x="2209968" y="1455840"/>
            <a:ext cx="7772065" cy="3450327"/>
          </a:xfrm>
        </p:spPr>
        <p:txBody>
          <a:bodyPr>
            <a:noAutofit/>
          </a:bodyPr>
          <a:lstStyle/>
          <a:p>
            <a:pPr>
              <a:lnSpc>
                <a:spcPct val="100000"/>
              </a:lnSpc>
            </a:pPr>
            <a:r>
              <a:rPr lang="ar-EG" sz="5400" b="0" dirty="0"/>
              <a:t>وَإِنْ نَكَثُوا أَيْمَانَهُمْ مِنْ بَعْدِ عَهْدِهِمْ وَطَعَنُوا فِي دِينِكُمْ فَقَاتِلُوا أَئِمَّةَ الْكُفْرِۙ إِنَّهُمْ لَا أَيْمَانَ لَهُمْ لَعَلَّهُمْ يَنْتَهُونَ </a:t>
            </a:r>
            <a:endParaRPr lang="ar-EG" sz="66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A318ECF8-C7D7-9C49-B07A-6A0401F8D59B}"/>
              </a:ext>
            </a:extLst>
          </p:cNvPr>
          <p:cNvSpPr txBox="1"/>
          <p:nvPr/>
        </p:nvSpPr>
        <p:spPr>
          <a:xfrm>
            <a:off x="2060712" y="4398335"/>
            <a:ext cx="8070575" cy="1015663"/>
          </a:xfrm>
          <a:prstGeom prst="rect">
            <a:avLst/>
          </a:prstGeom>
          <a:noFill/>
        </p:spPr>
        <p:txBody>
          <a:bodyPr wrap="square">
            <a:spAutoFit/>
          </a:bodyPr>
          <a:lstStyle/>
          <a:p>
            <a:pPr algn="ctr"/>
            <a:r>
              <a:rPr lang="en-US" sz="2000" dirty="0"/>
              <a:t>But if they violate their oaths after their covenant, and taunt you for your Faith,- fight ye the chiefs of Unfaith: for their oaths are nothing to them: that thus they may be restrained.</a:t>
            </a:r>
          </a:p>
        </p:txBody>
      </p:sp>
      <p:sp>
        <p:nvSpPr>
          <p:cNvPr id="3" name="TextBox 2">
            <a:extLst>
              <a:ext uri="{FF2B5EF4-FFF2-40B4-BE49-F238E27FC236}">
                <a16:creationId xmlns:a16="http://schemas.microsoft.com/office/drawing/2014/main" id="{0C0D570B-E24C-4F67-D65E-FE9BEA89DF99}"/>
              </a:ext>
            </a:extLst>
          </p:cNvPr>
          <p:cNvSpPr txBox="1"/>
          <p:nvPr/>
        </p:nvSpPr>
        <p:spPr>
          <a:xfrm>
            <a:off x="2398074" y="409055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{12}</a:t>
            </a:r>
            <a:endParaRPr lang="en-US" sz="1400" dirty="0"/>
          </a:p>
        </p:txBody>
      </p:sp>
    </p:spTree>
    <p:extLst>
      <p:ext uri="{BB962C8B-B14F-4D97-AF65-F5344CB8AC3E}">
        <p14:creationId xmlns:p14="http://schemas.microsoft.com/office/powerpoint/2010/main" val="391356083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C4B62D-1890-37C0-5429-737F17245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C4D424-F4C9-67EE-7FEC-800DAAF664FE}"/>
              </a:ext>
            </a:extLst>
          </p:cNvPr>
          <p:cNvSpPr>
            <a:spLocks noGrp="1"/>
          </p:cNvSpPr>
          <p:nvPr>
            <p:ph type="title"/>
          </p:nvPr>
        </p:nvSpPr>
        <p:spPr>
          <a:xfrm>
            <a:off x="2209968" y="1393696"/>
            <a:ext cx="7772065" cy="3450327"/>
          </a:xfrm>
        </p:spPr>
        <p:txBody>
          <a:bodyPr>
            <a:noAutofit/>
          </a:bodyPr>
          <a:lstStyle/>
          <a:p>
            <a:pPr>
              <a:lnSpc>
                <a:spcPct val="100000"/>
              </a:lnSpc>
            </a:pPr>
            <a:r>
              <a:rPr lang="ar-EG" sz="5400" b="0" dirty="0"/>
              <a:t>أَلَا تُقَاتِلُونَ قَوْمًا نَكَثُوا أَيْمَانَهُمْ وَهَمُّوا بِإِخْرَاجِ الرَّسُولِ وَهُمْ بَدَءُوكُمْ أَوَّلَ مَرَّةٍۚ أَتَخْشَوْنَهُمْۚ فَاللَّهُ أَحَقُّ أَنْ تَخْشَوْهُ إِنْ كُنْتُمْ مُؤْمِنِينَ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88DCB15-72AD-C622-A64A-34CB29E1699F}"/>
              </a:ext>
            </a:extLst>
          </p:cNvPr>
          <p:cNvSpPr txBox="1"/>
          <p:nvPr/>
        </p:nvSpPr>
        <p:spPr>
          <a:xfrm>
            <a:off x="2060712" y="4714971"/>
            <a:ext cx="8070575" cy="1015663"/>
          </a:xfrm>
          <a:prstGeom prst="rect">
            <a:avLst/>
          </a:prstGeom>
          <a:noFill/>
        </p:spPr>
        <p:txBody>
          <a:bodyPr wrap="square">
            <a:spAutoFit/>
          </a:bodyPr>
          <a:lstStyle/>
          <a:p>
            <a:pPr algn="ctr"/>
            <a:r>
              <a:rPr lang="en-US" sz="2000" dirty="0"/>
              <a:t>Will ye not fight people who violated their oaths, plotted to expel the Messenger, and took the aggressive by being the first (to assault) you? Do ye fear them? Nay, it is Allah Whom ye should more justly fear, if ye believe!</a:t>
            </a:r>
          </a:p>
        </p:txBody>
      </p:sp>
      <p:sp>
        <p:nvSpPr>
          <p:cNvPr id="3" name="TextBox 2">
            <a:extLst>
              <a:ext uri="{FF2B5EF4-FFF2-40B4-BE49-F238E27FC236}">
                <a16:creationId xmlns:a16="http://schemas.microsoft.com/office/drawing/2014/main" id="{485E84D3-DFC9-5ABC-989C-BC3D2557D1AB}"/>
              </a:ext>
            </a:extLst>
          </p:cNvPr>
          <p:cNvSpPr txBox="1"/>
          <p:nvPr/>
        </p:nvSpPr>
        <p:spPr>
          <a:xfrm>
            <a:off x="3942791" y="440719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{13}</a:t>
            </a:r>
            <a:endParaRPr lang="en-US" sz="1400" dirty="0"/>
          </a:p>
        </p:txBody>
      </p:sp>
    </p:spTree>
    <p:extLst>
      <p:ext uri="{BB962C8B-B14F-4D97-AF65-F5344CB8AC3E}">
        <p14:creationId xmlns:p14="http://schemas.microsoft.com/office/powerpoint/2010/main" val="26036362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CE7A6-6173-1041-FA21-A297F712C1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015CAB-0BFF-B083-C011-5B084B1E347B}"/>
              </a:ext>
            </a:extLst>
          </p:cNvPr>
          <p:cNvSpPr>
            <a:spLocks noGrp="1"/>
          </p:cNvSpPr>
          <p:nvPr>
            <p:ph type="title"/>
          </p:nvPr>
        </p:nvSpPr>
        <p:spPr>
          <a:xfrm>
            <a:off x="2209968" y="1526861"/>
            <a:ext cx="7772065" cy="3450327"/>
          </a:xfrm>
        </p:spPr>
        <p:txBody>
          <a:bodyPr>
            <a:noAutofit/>
          </a:bodyPr>
          <a:lstStyle/>
          <a:p>
            <a:pPr>
              <a:lnSpc>
                <a:spcPct val="100000"/>
              </a:lnSpc>
            </a:pPr>
            <a:r>
              <a:rPr lang="ar-EG" sz="6000" b="0" dirty="0"/>
              <a:t>قَاتِلُوهُمْ يُعَذِّبْهُمُ اللَّهُ بِأَيْدِيكُمْ وَيُخْزِهِمْ وَيَنْصُرْكُمْ عَلَيْهِمْ وَيَشْفِ صُدُورَ قَوْمٍ مُؤْمِنِينَ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88536B9-3DC0-AD09-3CB9-E8B55D1B60FA}"/>
              </a:ext>
            </a:extLst>
          </p:cNvPr>
          <p:cNvSpPr txBox="1"/>
          <p:nvPr/>
        </p:nvSpPr>
        <p:spPr>
          <a:xfrm>
            <a:off x="2060712" y="4623245"/>
            <a:ext cx="8070575" cy="707886"/>
          </a:xfrm>
          <a:prstGeom prst="rect">
            <a:avLst/>
          </a:prstGeom>
          <a:noFill/>
        </p:spPr>
        <p:txBody>
          <a:bodyPr wrap="square">
            <a:spAutoFit/>
          </a:bodyPr>
          <a:lstStyle/>
          <a:p>
            <a:pPr algn="ctr"/>
            <a:r>
              <a:rPr lang="en-US" sz="2000" dirty="0"/>
              <a:t>Fight them, and Allah will punish them by your hands, cover them with shame, help you (to victory) over them, heal the breasts of Believers,</a:t>
            </a:r>
          </a:p>
        </p:txBody>
      </p:sp>
      <p:sp>
        <p:nvSpPr>
          <p:cNvPr id="3" name="TextBox 2">
            <a:extLst>
              <a:ext uri="{FF2B5EF4-FFF2-40B4-BE49-F238E27FC236}">
                <a16:creationId xmlns:a16="http://schemas.microsoft.com/office/drawing/2014/main" id="{2CA45A84-8BA6-0268-2D19-F4229C9BB439}"/>
              </a:ext>
            </a:extLst>
          </p:cNvPr>
          <p:cNvSpPr txBox="1"/>
          <p:nvPr/>
        </p:nvSpPr>
        <p:spPr>
          <a:xfrm>
            <a:off x="3268088" y="426930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{14}</a:t>
            </a:r>
            <a:endParaRPr lang="en-US" sz="1400" dirty="0"/>
          </a:p>
        </p:txBody>
      </p:sp>
    </p:spTree>
    <p:extLst>
      <p:ext uri="{BB962C8B-B14F-4D97-AF65-F5344CB8AC3E}">
        <p14:creationId xmlns:p14="http://schemas.microsoft.com/office/powerpoint/2010/main" val="331845024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2BC54-ECC9-DFF8-1518-7FC6A53EA8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DE065-9DA6-E941-9491-F133D00850AA}"/>
              </a:ext>
            </a:extLst>
          </p:cNvPr>
          <p:cNvSpPr>
            <a:spLocks noGrp="1"/>
          </p:cNvSpPr>
          <p:nvPr>
            <p:ph type="title"/>
          </p:nvPr>
        </p:nvSpPr>
        <p:spPr>
          <a:xfrm>
            <a:off x="2209968" y="1526861"/>
            <a:ext cx="7772065" cy="3450327"/>
          </a:xfrm>
        </p:spPr>
        <p:txBody>
          <a:bodyPr>
            <a:noAutofit/>
          </a:bodyPr>
          <a:lstStyle/>
          <a:p>
            <a:pPr>
              <a:lnSpc>
                <a:spcPct val="100000"/>
              </a:lnSpc>
            </a:pPr>
            <a:r>
              <a:rPr lang="ar-EG" sz="6000" b="0" dirty="0"/>
              <a:t>وَيُذْهِبْ غَيْظَ قُلُوبِهِمْۗ وَيَتُوبُ اللَّهُ عَلَىٰ مَنْ يَشَاءُۗ وَاللَّهُ عَلِيمٌ حَكِيمٌ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7F3C6B2-745B-B968-E89E-6097B3A2366D}"/>
              </a:ext>
            </a:extLst>
          </p:cNvPr>
          <p:cNvSpPr txBox="1"/>
          <p:nvPr/>
        </p:nvSpPr>
        <p:spPr>
          <a:xfrm>
            <a:off x="2060713" y="4148903"/>
            <a:ext cx="8070575" cy="707886"/>
          </a:xfrm>
          <a:prstGeom prst="rect">
            <a:avLst/>
          </a:prstGeom>
          <a:noFill/>
        </p:spPr>
        <p:txBody>
          <a:bodyPr wrap="square">
            <a:spAutoFit/>
          </a:bodyPr>
          <a:lstStyle/>
          <a:p>
            <a:pPr algn="ctr"/>
            <a:r>
              <a:rPr lang="en-US" sz="2000" dirty="0"/>
              <a:t>And still the indignation of their hearts. For Allah will turn (in mercy) to whom He will; and Allah is All-Knowing, All-Wise.</a:t>
            </a:r>
          </a:p>
        </p:txBody>
      </p:sp>
      <p:sp>
        <p:nvSpPr>
          <p:cNvPr id="3" name="TextBox 2">
            <a:extLst>
              <a:ext uri="{FF2B5EF4-FFF2-40B4-BE49-F238E27FC236}">
                <a16:creationId xmlns:a16="http://schemas.microsoft.com/office/drawing/2014/main" id="{D9F95A8B-8E46-9338-D154-08E21E94B34D}"/>
              </a:ext>
            </a:extLst>
          </p:cNvPr>
          <p:cNvSpPr txBox="1"/>
          <p:nvPr/>
        </p:nvSpPr>
        <p:spPr>
          <a:xfrm>
            <a:off x="2060712" y="38411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{15}</a:t>
            </a:r>
            <a:endParaRPr lang="en-US" sz="1400" dirty="0"/>
          </a:p>
        </p:txBody>
      </p:sp>
    </p:spTree>
    <p:extLst>
      <p:ext uri="{BB962C8B-B14F-4D97-AF65-F5344CB8AC3E}">
        <p14:creationId xmlns:p14="http://schemas.microsoft.com/office/powerpoint/2010/main" val="29086961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1FF4B-5BB1-E664-7C6A-3653E3A8F0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D04CB3-6D0E-B89A-FE55-5D8BD6CF168E}"/>
              </a:ext>
            </a:extLst>
          </p:cNvPr>
          <p:cNvSpPr>
            <a:spLocks noGrp="1"/>
          </p:cNvSpPr>
          <p:nvPr>
            <p:ph type="title"/>
          </p:nvPr>
        </p:nvSpPr>
        <p:spPr>
          <a:xfrm>
            <a:off x="2209968" y="1344975"/>
            <a:ext cx="7772065" cy="3450327"/>
          </a:xfrm>
        </p:spPr>
        <p:txBody>
          <a:bodyPr>
            <a:noAutofit/>
          </a:bodyPr>
          <a:lstStyle/>
          <a:p>
            <a:pPr>
              <a:lnSpc>
                <a:spcPct val="100000"/>
              </a:lnSpc>
            </a:pPr>
            <a:r>
              <a:rPr lang="ar-EG" sz="4800" b="0" dirty="0"/>
              <a:t>أَمْ حَسِبْتُمْ أَنْ تُتْرَكُوا وَلَمَّا يَعْلَمِ اللَّهُ الَّذِينَ جَاهَدُوا مِنْكُمْ وَلَمْ يَتَّخِذُوا مِنْ دُونِ اللَّهِ وَلَا رَسُولِهِ وَلَا الْمُؤْمِنِينَ وَلِيجَةً ۚ وَاللَّهُ خَبِيرٌ بِمَا تَعْمَلُونَ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3E3E303-ED42-6EBF-79CE-D576CEA8A65E}"/>
              </a:ext>
            </a:extLst>
          </p:cNvPr>
          <p:cNvSpPr txBox="1"/>
          <p:nvPr/>
        </p:nvSpPr>
        <p:spPr>
          <a:xfrm>
            <a:off x="2060712" y="4489285"/>
            <a:ext cx="8070575" cy="1323439"/>
          </a:xfrm>
          <a:prstGeom prst="rect">
            <a:avLst/>
          </a:prstGeom>
          <a:noFill/>
        </p:spPr>
        <p:txBody>
          <a:bodyPr wrap="square">
            <a:spAutoFit/>
          </a:bodyPr>
          <a:lstStyle/>
          <a:p>
            <a:pPr algn="ctr"/>
            <a:r>
              <a:rPr lang="en-US" sz="2000" dirty="0"/>
              <a:t>Or think ye that ye shall be abandoned, as though Allah did not know those among you who strive with might and main, and take none for friends and protectors except Allah, His Messenger, and the (community of) Believers? But Allah is well-acquainted with (all) that ye do.</a:t>
            </a:r>
          </a:p>
        </p:txBody>
      </p:sp>
      <p:sp>
        <p:nvSpPr>
          <p:cNvPr id="3" name="TextBox 2">
            <a:extLst>
              <a:ext uri="{FF2B5EF4-FFF2-40B4-BE49-F238E27FC236}">
                <a16:creationId xmlns:a16="http://schemas.microsoft.com/office/drawing/2014/main" id="{F40178A6-EFC6-BE30-F64E-E6E4A95B1732}"/>
              </a:ext>
            </a:extLst>
          </p:cNvPr>
          <p:cNvSpPr txBox="1"/>
          <p:nvPr/>
        </p:nvSpPr>
        <p:spPr>
          <a:xfrm>
            <a:off x="4484318" y="42051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{16}</a:t>
            </a:r>
            <a:endParaRPr lang="en-US" sz="1400" dirty="0"/>
          </a:p>
        </p:txBody>
      </p:sp>
    </p:spTree>
    <p:extLst>
      <p:ext uri="{BB962C8B-B14F-4D97-AF65-F5344CB8AC3E}">
        <p14:creationId xmlns:p14="http://schemas.microsoft.com/office/powerpoint/2010/main" val="2103734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8F08A-1D3D-BF58-AB30-FE7C8CA151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84D88-3A4C-9A23-5CDD-646A13FD8546}"/>
              </a:ext>
            </a:extLst>
          </p:cNvPr>
          <p:cNvSpPr>
            <a:spLocks noGrp="1"/>
          </p:cNvSpPr>
          <p:nvPr>
            <p:ph type="title"/>
          </p:nvPr>
        </p:nvSpPr>
        <p:spPr>
          <a:xfrm>
            <a:off x="2209962" y="1351973"/>
            <a:ext cx="7772065" cy="3450327"/>
          </a:xfrm>
        </p:spPr>
        <p:txBody>
          <a:bodyPr>
            <a:noAutofit/>
          </a:bodyPr>
          <a:lstStyle/>
          <a:p>
            <a:pPr>
              <a:lnSpc>
                <a:spcPct val="100000"/>
              </a:lnSpc>
            </a:pPr>
            <a:r>
              <a:rPr lang="ar-EG" sz="4800" b="0" dirty="0"/>
              <a:t>إِذْ يُرِيكَهُمُ اللَّهُ فِي مَنَامِكَ قَلِيلًاۖ وَلَوْ أَرَاكَهُمْ كَثِيرًا لَفَشِلْتُمْ وَلَتَنَازَعْتُمْ فِي الْأَمْرِ وَلَٰكِنَّ اللَّهَ سَلَّمَۗ إِنَّهُ عَلِيمٌ بِذَاتِ الصُّدُورِ</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4A4D83-940D-C452-86B4-5431222240B5}"/>
              </a:ext>
            </a:extLst>
          </p:cNvPr>
          <p:cNvSpPr txBox="1"/>
          <p:nvPr/>
        </p:nvSpPr>
        <p:spPr>
          <a:xfrm>
            <a:off x="2060706" y="4102841"/>
            <a:ext cx="8070575" cy="1323439"/>
          </a:xfrm>
          <a:prstGeom prst="rect">
            <a:avLst/>
          </a:prstGeom>
          <a:noFill/>
        </p:spPr>
        <p:txBody>
          <a:bodyPr wrap="square">
            <a:spAutoFit/>
          </a:bodyPr>
          <a:lstStyle/>
          <a:p>
            <a:pPr algn="ctr"/>
            <a:r>
              <a:rPr lang="en-US" sz="2000" dirty="0"/>
              <a:t> Remember in thy dream Allah showed them to thee as few: if He had shown them to thee as many, ye would surely have been discouraged, and ye would surely have disputed in (your) decision; but Allah saved (you): for He </a:t>
            </a:r>
            <a:r>
              <a:rPr lang="en-US" sz="2000" dirty="0" err="1"/>
              <a:t>knoweth</a:t>
            </a:r>
            <a:r>
              <a:rPr lang="en-US" sz="2000" dirty="0"/>
              <a:t> well the (secrets) of (all) hearts.</a:t>
            </a:r>
            <a:endParaRPr lang="en-US" sz="2400" dirty="0"/>
          </a:p>
        </p:txBody>
      </p:sp>
      <p:sp>
        <p:nvSpPr>
          <p:cNvPr id="3" name="TextBox 2">
            <a:extLst>
              <a:ext uri="{FF2B5EF4-FFF2-40B4-BE49-F238E27FC236}">
                <a16:creationId xmlns:a16="http://schemas.microsoft.com/office/drawing/2014/main" id="{654BFDCF-363E-18ED-851D-3B601E02F3B7}"/>
              </a:ext>
            </a:extLst>
          </p:cNvPr>
          <p:cNvSpPr txBox="1"/>
          <p:nvPr/>
        </p:nvSpPr>
        <p:spPr>
          <a:xfrm>
            <a:off x="2717661" y="3878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3}</a:t>
            </a:r>
            <a:endParaRPr lang="en-US" sz="1400" dirty="0"/>
          </a:p>
        </p:txBody>
      </p:sp>
    </p:spTree>
    <p:extLst>
      <p:ext uri="{BB962C8B-B14F-4D97-AF65-F5344CB8AC3E}">
        <p14:creationId xmlns:p14="http://schemas.microsoft.com/office/powerpoint/2010/main" val="40308071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B21540-79E3-F3DE-0A86-9CE7A16990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06422-C3F7-EB8A-FFAF-6CAB127F9283}"/>
              </a:ext>
            </a:extLst>
          </p:cNvPr>
          <p:cNvSpPr>
            <a:spLocks noGrp="1"/>
          </p:cNvSpPr>
          <p:nvPr>
            <p:ph type="title"/>
          </p:nvPr>
        </p:nvSpPr>
        <p:spPr>
          <a:xfrm>
            <a:off x="2209968" y="1389363"/>
            <a:ext cx="7772065" cy="3450327"/>
          </a:xfrm>
        </p:spPr>
        <p:txBody>
          <a:bodyPr>
            <a:noAutofit/>
          </a:bodyPr>
          <a:lstStyle/>
          <a:p>
            <a:pPr>
              <a:lnSpc>
                <a:spcPct val="100000"/>
              </a:lnSpc>
            </a:pPr>
            <a:r>
              <a:rPr lang="ar-EG" sz="4800" b="0" dirty="0"/>
              <a:t>مَا كَانَ لِلْمُشْرِكِينَ أَنْ يَعْمُرُوا مَسَاجِدَ اللَّهِ شَاهِدِينَ عَلَىٰ أَنْفُسِهِمْ بِالْكُفْرِۚ أُولَٰئِكَ حَبِطَتْ أَعْمَالُهُمْ وَفِي النَّارِ هُمْ خَالِدُونَ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F9DCC55-2B65-8E73-6C22-E75185759B30}"/>
              </a:ext>
            </a:extLst>
          </p:cNvPr>
          <p:cNvSpPr txBox="1"/>
          <p:nvPr/>
        </p:nvSpPr>
        <p:spPr>
          <a:xfrm>
            <a:off x="2060712" y="4211046"/>
            <a:ext cx="8070575" cy="1015663"/>
          </a:xfrm>
          <a:prstGeom prst="rect">
            <a:avLst/>
          </a:prstGeom>
          <a:noFill/>
        </p:spPr>
        <p:txBody>
          <a:bodyPr wrap="square">
            <a:spAutoFit/>
          </a:bodyPr>
          <a:lstStyle/>
          <a:p>
            <a:pPr algn="ctr"/>
            <a:r>
              <a:rPr lang="en-US" sz="2000" dirty="0"/>
              <a:t>It is not for such as join gods with Allah, to visit or maintain the mosques of Allah while they witness against their own souls to infidelity. The works of such bear no fruit: In Fire shall they dwell.</a:t>
            </a:r>
          </a:p>
        </p:txBody>
      </p:sp>
      <p:sp>
        <p:nvSpPr>
          <p:cNvPr id="3" name="TextBox 2">
            <a:extLst>
              <a:ext uri="{FF2B5EF4-FFF2-40B4-BE49-F238E27FC236}">
                <a16:creationId xmlns:a16="http://schemas.microsoft.com/office/drawing/2014/main" id="{19446C08-E03B-5AC8-6DD0-BB481C4859F6}"/>
              </a:ext>
            </a:extLst>
          </p:cNvPr>
          <p:cNvSpPr txBox="1"/>
          <p:nvPr/>
        </p:nvSpPr>
        <p:spPr>
          <a:xfrm>
            <a:off x="2060712" y="390326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{17}</a:t>
            </a:r>
            <a:endParaRPr lang="en-US" sz="1400" dirty="0"/>
          </a:p>
        </p:txBody>
      </p:sp>
    </p:spTree>
    <p:extLst>
      <p:ext uri="{BB962C8B-B14F-4D97-AF65-F5344CB8AC3E}">
        <p14:creationId xmlns:p14="http://schemas.microsoft.com/office/powerpoint/2010/main" val="41806442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92F4A-D52D-5696-AB4B-5464634F0B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6869D9-C700-0C2D-79F7-28676CF664BD}"/>
              </a:ext>
            </a:extLst>
          </p:cNvPr>
          <p:cNvSpPr>
            <a:spLocks noGrp="1"/>
          </p:cNvSpPr>
          <p:nvPr>
            <p:ph type="title"/>
          </p:nvPr>
        </p:nvSpPr>
        <p:spPr>
          <a:xfrm>
            <a:off x="2209968" y="1389363"/>
            <a:ext cx="7772065" cy="3450327"/>
          </a:xfrm>
        </p:spPr>
        <p:txBody>
          <a:bodyPr>
            <a:noAutofit/>
          </a:bodyPr>
          <a:lstStyle/>
          <a:p>
            <a:pPr>
              <a:lnSpc>
                <a:spcPct val="100000"/>
              </a:lnSpc>
            </a:pPr>
            <a:r>
              <a:rPr lang="ar-EG" sz="5000" b="0" dirty="0"/>
              <a:t>إِنَّمَا يَعْمُرُ مَسَاجِدَ اللَّهِ مَنْ آمَنَ بِاللَّهِ وَالْيَوْمِ الْآخِرِ وَأَقَامَ الصَّلَاةَ وَآتَى الزَّكَاةَ وَلَمْ يَخْشَ إِلَّا اللَّهَ ۖ فَعَسَىٰ أُولَٰئِكَ أَنْ يَكُونُوا مِنَ الْمُهْتَدِينَ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33CD33-1800-2771-B1C2-869BBF8C21C5}"/>
              </a:ext>
            </a:extLst>
          </p:cNvPr>
          <p:cNvSpPr txBox="1"/>
          <p:nvPr/>
        </p:nvSpPr>
        <p:spPr>
          <a:xfrm>
            <a:off x="2060712" y="4601664"/>
            <a:ext cx="8070575" cy="1323439"/>
          </a:xfrm>
          <a:prstGeom prst="rect">
            <a:avLst/>
          </a:prstGeom>
          <a:noFill/>
        </p:spPr>
        <p:txBody>
          <a:bodyPr wrap="square">
            <a:spAutoFit/>
          </a:bodyPr>
          <a:lstStyle/>
          <a:p>
            <a:pPr algn="ctr"/>
            <a:r>
              <a:rPr lang="en-US" sz="2000" dirty="0"/>
              <a:t>The mosques of Allah shall be visited and maintained by such as believe in Allah and the Last Day, establish regular prayers, and </a:t>
            </a:r>
            <a:r>
              <a:rPr lang="en-US" sz="2000" dirty="0" err="1"/>
              <a:t>practise</a:t>
            </a:r>
            <a:r>
              <a:rPr lang="en-US" sz="2000" dirty="0"/>
              <a:t> regular charity, and fear none (at all) except Allah. It is they who are expected to be on true guidance</a:t>
            </a:r>
          </a:p>
        </p:txBody>
      </p:sp>
      <p:sp>
        <p:nvSpPr>
          <p:cNvPr id="3" name="TextBox 2">
            <a:extLst>
              <a:ext uri="{FF2B5EF4-FFF2-40B4-BE49-F238E27FC236}">
                <a16:creationId xmlns:a16="http://schemas.microsoft.com/office/drawing/2014/main" id="{B83B3F4E-51FF-0613-3C60-B481CD2B898D}"/>
              </a:ext>
            </a:extLst>
          </p:cNvPr>
          <p:cNvSpPr txBox="1"/>
          <p:nvPr/>
        </p:nvSpPr>
        <p:spPr>
          <a:xfrm>
            <a:off x="3614304" y="429388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{18}</a:t>
            </a:r>
            <a:endParaRPr lang="en-US" sz="1400" dirty="0"/>
          </a:p>
        </p:txBody>
      </p:sp>
    </p:spTree>
    <p:extLst>
      <p:ext uri="{BB962C8B-B14F-4D97-AF65-F5344CB8AC3E}">
        <p14:creationId xmlns:p14="http://schemas.microsoft.com/office/powerpoint/2010/main" val="396819797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1ECD1-BB90-83B9-A012-8E688218F0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E938F9-F57A-D351-09FF-4D91AA5E798E}"/>
              </a:ext>
            </a:extLst>
          </p:cNvPr>
          <p:cNvSpPr>
            <a:spLocks noGrp="1"/>
          </p:cNvSpPr>
          <p:nvPr>
            <p:ph type="title"/>
          </p:nvPr>
        </p:nvSpPr>
        <p:spPr>
          <a:xfrm>
            <a:off x="2209966" y="1220687"/>
            <a:ext cx="7772065" cy="3450327"/>
          </a:xfrm>
        </p:spPr>
        <p:txBody>
          <a:bodyPr>
            <a:noAutofit/>
          </a:bodyPr>
          <a:lstStyle/>
          <a:p>
            <a:pPr>
              <a:lnSpc>
                <a:spcPct val="100000"/>
              </a:lnSpc>
            </a:pPr>
            <a:r>
              <a:rPr lang="ar-EG" sz="5000" b="0" dirty="0"/>
              <a:t>أَجَعَلْتُمْ سِقَايَةَ الْحَاجِّ وَعِمَارَةَ الْمَسْجِدِ الْحَرَامِ كَمَنْ آمَنَ بِاللَّهِ وَالْيَوْمِ الْآخِرِ وَجَاهَدَ فِي سَبِيلِ اللَّهِۚ لَا يَسْتَوُونَ عِنْدَ اللَّهِۗ وَاللَّهُ لَا يَهْدِي الْقَوْمَ 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CA51A3B-DF4B-6E36-4F13-901FAFDA6AF8}"/>
              </a:ext>
            </a:extLst>
          </p:cNvPr>
          <p:cNvSpPr txBox="1"/>
          <p:nvPr/>
        </p:nvSpPr>
        <p:spPr>
          <a:xfrm>
            <a:off x="2060710" y="4433051"/>
            <a:ext cx="8070575" cy="1323439"/>
          </a:xfrm>
          <a:prstGeom prst="rect">
            <a:avLst/>
          </a:prstGeom>
          <a:noFill/>
        </p:spPr>
        <p:txBody>
          <a:bodyPr wrap="square">
            <a:spAutoFit/>
          </a:bodyPr>
          <a:lstStyle/>
          <a:p>
            <a:pPr algn="ctr"/>
            <a:r>
              <a:rPr lang="en-US" sz="2000" dirty="0"/>
              <a:t>Do ye make the giving of drink to pilgrims, or the maintenance of the Sacred Mosque, equal to (the pious service of) those who believe in Allah and the Last Day, and strive with might and main in the cause of Allah? They are not comparable in the sight of Allah: and Allah guides not those who do wrong.</a:t>
            </a:r>
          </a:p>
        </p:txBody>
      </p:sp>
      <p:sp>
        <p:nvSpPr>
          <p:cNvPr id="3" name="TextBox 2">
            <a:extLst>
              <a:ext uri="{FF2B5EF4-FFF2-40B4-BE49-F238E27FC236}">
                <a16:creationId xmlns:a16="http://schemas.microsoft.com/office/drawing/2014/main" id="{B995865A-42E0-834D-7357-071DE3DFDFF8}"/>
              </a:ext>
            </a:extLst>
          </p:cNvPr>
          <p:cNvSpPr txBox="1"/>
          <p:nvPr/>
        </p:nvSpPr>
        <p:spPr>
          <a:xfrm>
            <a:off x="2877457" y="412527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{19}</a:t>
            </a:r>
            <a:endParaRPr lang="en-US" sz="1400" dirty="0"/>
          </a:p>
        </p:txBody>
      </p:sp>
    </p:spTree>
    <p:extLst>
      <p:ext uri="{BB962C8B-B14F-4D97-AF65-F5344CB8AC3E}">
        <p14:creationId xmlns:p14="http://schemas.microsoft.com/office/powerpoint/2010/main" val="30572754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1ACDD-B642-0AFB-F5F6-274B62F5CE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FA444F-210D-A976-DE2E-209237D790A4}"/>
              </a:ext>
            </a:extLst>
          </p:cNvPr>
          <p:cNvSpPr>
            <a:spLocks noGrp="1"/>
          </p:cNvSpPr>
          <p:nvPr>
            <p:ph type="title"/>
          </p:nvPr>
        </p:nvSpPr>
        <p:spPr>
          <a:xfrm>
            <a:off x="2209968" y="1487017"/>
            <a:ext cx="7772065" cy="3450327"/>
          </a:xfrm>
        </p:spPr>
        <p:txBody>
          <a:bodyPr>
            <a:noAutofit/>
          </a:bodyPr>
          <a:lstStyle/>
          <a:p>
            <a:pPr>
              <a:lnSpc>
                <a:spcPct val="100000"/>
              </a:lnSpc>
            </a:pPr>
            <a:r>
              <a:rPr lang="ar-EG" sz="5000" b="0" dirty="0"/>
              <a:t>الَّذِينَ آمَنُوا وَهَاجَرُوا وَجَاهَدُوا فِي سَبِيلِ اللَّهِ بِأَمْوَالِهِمْ وَأَنْفُسِهِمْ أَعْظَمُ دَرَجَةً عِنْدَ اللَّهِۚ وَأُولَٰئِكَ هُمُ الْفَائِزُونَ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C4E2D27-B60B-5BB2-A89F-FBBFF389B8E0}"/>
              </a:ext>
            </a:extLst>
          </p:cNvPr>
          <p:cNvSpPr txBox="1"/>
          <p:nvPr/>
        </p:nvSpPr>
        <p:spPr>
          <a:xfrm>
            <a:off x="2060712" y="4344274"/>
            <a:ext cx="8070575" cy="1015663"/>
          </a:xfrm>
          <a:prstGeom prst="rect">
            <a:avLst/>
          </a:prstGeom>
          <a:noFill/>
        </p:spPr>
        <p:txBody>
          <a:bodyPr wrap="square">
            <a:spAutoFit/>
          </a:bodyPr>
          <a:lstStyle/>
          <a:p>
            <a:pPr algn="ctr"/>
            <a:r>
              <a:rPr lang="en-US" sz="2000" dirty="0"/>
              <a:t> Those who believe, and suffer exile and strive with might and main, in Allah's cause, with their goods and their persons, have the highest rank in the sight of Allah: they are the people who will achieve (salvation).</a:t>
            </a:r>
          </a:p>
        </p:txBody>
      </p:sp>
      <p:sp>
        <p:nvSpPr>
          <p:cNvPr id="3" name="TextBox 2">
            <a:extLst>
              <a:ext uri="{FF2B5EF4-FFF2-40B4-BE49-F238E27FC236}">
                <a16:creationId xmlns:a16="http://schemas.microsoft.com/office/drawing/2014/main" id="{CAE219F7-6CC3-19B2-ED6C-E25F5AA28F17}"/>
              </a:ext>
            </a:extLst>
          </p:cNvPr>
          <p:cNvSpPr txBox="1"/>
          <p:nvPr/>
        </p:nvSpPr>
        <p:spPr>
          <a:xfrm>
            <a:off x="2841948" y="40364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{20}</a:t>
            </a:r>
            <a:endParaRPr lang="en-US" sz="1400" dirty="0"/>
          </a:p>
        </p:txBody>
      </p:sp>
    </p:spTree>
    <p:extLst>
      <p:ext uri="{BB962C8B-B14F-4D97-AF65-F5344CB8AC3E}">
        <p14:creationId xmlns:p14="http://schemas.microsoft.com/office/powerpoint/2010/main" val="395523091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3DDABE-7148-1D26-003F-BAD25FF716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C6FE23-94D4-AAAC-5714-22509CFABB2B}"/>
              </a:ext>
            </a:extLst>
          </p:cNvPr>
          <p:cNvSpPr>
            <a:spLocks noGrp="1"/>
          </p:cNvSpPr>
          <p:nvPr>
            <p:ph type="title"/>
          </p:nvPr>
        </p:nvSpPr>
        <p:spPr>
          <a:xfrm>
            <a:off x="2209968" y="1487017"/>
            <a:ext cx="7772065" cy="3450327"/>
          </a:xfrm>
        </p:spPr>
        <p:txBody>
          <a:bodyPr>
            <a:noAutofit/>
          </a:bodyPr>
          <a:lstStyle/>
          <a:p>
            <a:pPr>
              <a:lnSpc>
                <a:spcPct val="100000"/>
              </a:lnSpc>
            </a:pPr>
            <a:r>
              <a:rPr lang="ar-EG" sz="5400" b="0" dirty="0"/>
              <a:t>يُبَشِّرُهُمْ رَبُّهُمْ بِرَحْمَةٍ مِنْهُ وَرِضْوَانٍ وَجَنَّاتٍ لَهُمْ فِيهَا نَعِيمٌ مُقِيمٌ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3B57076-975A-1467-32A6-9024DE031CFF}"/>
              </a:ext>
            </a:extLst>
          </p:cNvPr>
          <p:cNvSpPr txBox="1"/>
          <p:nvPr/>
        </p:nvSpPr>
        <p:spPr>
          <a:xfrm>
            <a:off x="2060712" y="4036497"/>
            <a:ext cx="8070575" cy="707886"/>
          </a:xfrm>
          <a:prstGeom prst="rect">
            <a:avLst/>
          </a:prstGeom>
          <a:noFill/>
        </p:spPr>
        <p:txBody>
          <a:bodyPr wrap="square">
            <a:spAutoFit/>
          </a:bodyPr>
          <a:lstStyle/>
          <a:p>
            <a:pPr algn="ctr"/>
            <a:r>
              <a:rPr lang="en-US" sz="2000" dirty="0"/>
              <a:t>Their Lord doth give them glad tidings of a Mercy from Himself, of His good pleasure, and of gardens for them, wherein are delights that endure:</a:t>
            </a:r>
          </a:p>
        </p:txBody>
      </p:sp>
      <p:sp>
        <p:nvSpPr>
          <p:cNvPr id="3" name="TextBox 2">
            <a:extLst>
              <a:ext uri="{FF2B5EF4-FFF2-40B4-BE49-F238E27FC236}">
                <a16:creationId xmlns:a16="http://schemas.microsoft.com/office/drawing/2014/main" id="{B2C030A4-E91B-A8CF-426D-7A29A87D5EB0}"/>
              </a:ext>
            </a:extLst>
          </p:cNvPr>
          <p:cNvSpPr txBox="1"/>
          <p:nvPr/>
        </p:nvSpPr>
        <p:spPr>
          <a:xfrm>
            <a:off x="2886337" y="37731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{21}</a:t>
            </a:r>
            <a:endParaRPr lang="en-US" sz="1400" dirty="0"/>
          </a:p>
        </p:txBody>
      </p:sp>
    </p:spTree>
    <p:extLst>
      <p:ext uri="{BB962C8B-B14F-4D97-AF65-F5344CB8AC3E}">
        <p14:creationId xmlns:p14="http://schemas.microsoft.com/office/powerpoint/2010/main" val="28522208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185B5-9E60-8264-2612-A629888A88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E9F012-AA90-6ED9-798A-BE56463C754D}"/>
              </a:ext>
            </a:extLst>
          </p:cNvPr>
          <p:cNvSpPr>
            <a:spLocks noGrp="1"/>
          </p:cNvSpPr>
          <p:nvPr>
            <p:ph type="title"/>
          </p:nvPr>
        </p:nvSpPr>
        <p:spPr>
          <a:xfrm>
            <a:off x="2209967" y="1703836"/>
            <a:ext cx="7772065" cy="3450327"/>
          </a:xfrm>
        </p:spPr>
        <p:txBody>
          <a:bodyPr>
            <a:noAutofit/>
          </a:bodyPr>
          <a:lstStyle/>
          <a:p>
            <a:pPr>
              <a:lnSpc>
                <a:spcPct val="100000"/>
              </a:lnSpc>
            </a:pPr>
            <a:r>
              <a:rPr lang="ar-EG" sz="5400" b="0" dirty="0"/>
              <a:t>خَالِدِينَ فِيهَا أَبَدًاۚ إِنَّ اللَّهَ عِنْدَهُ أَجْرٌ عَظِيمٌ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6825763-CBD6-F784-369E-D194B8D89293}"/>
              </a:ext>
            </a:extLst>
          </p:cNvPr>
          <p:cNvSpPr txBox="1"/>
          <p:nvPr/>
        </p:nvSpPr>
        <p:spPr>
          <a:xfrm>
            <a:off x="2060711" y="4253316"/>
            <a:ext cx="8070575" cy="707886"/>
          </a:xfrm>
          <a:prstGeom prst="rect">
            <a:avLst/>
          </a:prstGeom>
          <a:noFill/>
        </p:spPr>
        <p:txBody>
          <a:bodyPr wrap="square">
            <a:spAutoFit/>
          </a:bodyPr>
          <a:lstStyle/>
          <a:p>
            <a:pPr algn="ctr"/>
            <a:r>
              <a:rPr lang="en-US" sz="2000" dirty="0"/>
              <a:t> They will dwell therein for ever. Verily in Allah's presence is a reward, the greatest (of all).</a:t>
            </a:r>
          </a:p>
        </p:txBody>
      </p:sp>
      <p:sp>
        <p:nvSpPr>
          <p:cNvPr id="3" name="TextBox 2">
            <a:extLst>
              <a:ext uri="{FF2B5EF4-FFF2-40B4-BE49-F238E27FC236}">
                <a16:creationId xmlns:a16="http://schemas.microsoft.com/office/drawing/2014/main" id="{5C48E378-E8B0-24F2-CB84-DE88CF2697E7}"/>
              </a:ext>
            </a:extLst>
          </p:cNvPr>
          <p:cNvSpPr txBox="1"/>
          <p:nvPr/>
        </p:nvSpPr>
        <p:spPr>
          <a:xfrm>
            <a:off x="4945955" y="400424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{22}</a:t>
            </a:r>
            <a:endParaRPr lang="en-US" sz="1400" dirty="0"/>
          </a:p>
        </p:txBody>
      </p:sp>
    </p:spTree>
    <p:extLst>
      <p:ext uri="{BB962C8B-B14F-4D97-AF65-F5344CB8AC3E}">
        <p14:creationId xmlns:p14="http://schemas.microsoft.com/office/powerpoint/2010/main" val="158267861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CC248-4C55-A0DD-D1DC-7386736D5D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DEE0F-2269-8575-4CEC-41B3E1285CA0}"/>
              </a:ext>
            </a:extLst>
          </p:cNvPr>
          <p:cNvSpPr>
            <a:spLocks noGrp="1"/>
          </p:cNvSpPr>
          <p:nvPr>
            <p:ph type="title"/>
          </p:nvPr>
        </p:nvSpPr>
        <p:spPr>
          <a:xfrm>
            <a:off x="2209968" y="1570671"/>
            <a:ext cx="7772065" cy="3450327"/>
          </a:xfrm>
        </p:spPr>
        <p:txBody>
          <a:bodyPr>
            <a:noAutofit/>
          </a:bodyPr>
          <a:lstStyle/>
          <a:p>
            <a:pPr>
              <a:lnSpc>
                <a:spcPct val="100000"/>
              </a:lnSpc>
            </a:pPr>
            <a:r>
              <a:rPr lang="ar-EG" sz="5000" b="0" dirty="0"/>
              <a:t>يَا أَيُّهَا الَّذِينَ آمَنُوا لَا تَتَّخِذُوا آبَاءَكُمْ وَإِخْوَانَكُمْ أَوْلِيَاءَ إِنِ اسْتَحَبُّوا الْكُفْرَ عَلَى الْإِيمَانِۚ وَمَنْ يَتَوَلَّهُمْ مِنْكُمْ فَأُولَٰئِكَ هُمُ الظَّالِمُونَ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F110934-9193-0411-9D35-8CCF6EC290D3}"/>
              </a:ext>
            </a:extLst>
          </p:cNvPr>
          <p:cNvSpPr txBox="1"/>
          <p:nvPr/>
        </p:nvSpPr>
        <p:spPr>
          <a:xfrm>
            <a:off x="2060712" y="4750466"/>
            <a:ext cx="8070575" cy="707886"/>
          </a:xfrm>
          <a:prstGeom prst="rect">
            <a:avLst/>
          </a:prstGeom>
          <a:noFill/>
        </p:spPr>
        <p:txBody>
          <a:bodyPr wrap="square">
            <a:spAutoFit/>
          </a:bodyPr>
          <a:lstStyle/>
          <a:p>
            <a:pPr algn="ctr"/>
            <a:r>
              <a:rPr lang="en-US" sz="2000" dirty="0"/>
              <a:t>O ye who believe! take not for protectors your fathers and your brothers if they love infidelity above Faith: if any of you do so, they do wrong.</a:t>
            </a:r>
          </a:p>
        </p:txBody>
      </p:sp>
      <p:sp>
        <p:nvSpPr>
          <p:cNvPr id="3" name="TextBox 2">
            <a:extLst>
              <a:ext uri="{FF2B5EF4-FFF2-40B4-BE49-F238E27FC236}">
                <a16:creationId xmlns:a16="http://schemas.microsoft.com/office/drawing/2014/main" id="{EC810109-D5E5-91B4-96F1-F4C3BA34480B}"/>
              </a:ext>
            </a:extLst>
          </p:cNvPr>
          <p:cNvSpPr txBox="1"/>
          <p:nvPr/>
        </p:nvSpPr>
        <p:spPr>
          <a:xfrm>
            <a:off x="4670751" y="4510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{23}</a:t>
            </a:r>
            <a:endParaRPr lang="en-US" sz="1400" dirty="0"/>
          </a:p>
        </p:txBody>
      </p:sp>
    </p:spTree>
    <p:extLst>
      <p:ext uri="{BB962C8B-B14F-4D97-AF65-F5344CB8AC3E}">
        <p14:creationId xmlns:p14="http://schemas.microsoft.com/office/powerpoint/2010/main" val="8336353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3CA20-DA74-EF6C-0750-7E34FCB147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B4732C-3851-1B6E-414C-0082BB71438C}"/>
              </a:ext>
            </a:extLst>
          </p:cNvPr>
          <p:cNvSpPr>
            <a:spLocks noGrp="1"/>
          </p:cNvSpPr>
          <p:nvPr>
            <p:ph type="title"/>
          </p:nvPr>
        </p:nvSpPr>
        <p:spPr>
          <a:xfrm>
            <a:off x="2209966" y="1300139"/>
            <a:ext cx="7772065" cy="3450327"/>
          </a:xfrm>
        </p:spPr>
        <p:txBody>
          <a:bodyPr>
            <a:noAutofit/>
          </a:bodyPr>
          <a:lstStyle/>
          <a:p>
            <a:pPr>
              <a:lnSpc>
                <a:spcPct val="100000"/>
              </a:lnSpc>
            </a:pPr>
            <a:r>
              <a:rPr lang="ar-EG" b="0" dirty="0"/>
              <a:t>قُلْ إِنْ كَانَ آبَاؤُكُمْ وَأَبْنَاؤُكُمْ وَإِخْوَانُكُمْ وَأَزْوَاجُكُمْ وَعَشِيرَتُكُمْ وَأَمْوَالٌ اقْتَرَفْتُمُوهَا وَتِجَارَةٌ تَخْشَوْنَ كَسَادَهَا وَمَسَاكِنُ تَرْضَوْنَهَا أَحَبَّ إِلَيْكُمْ مِنَ اللَّهِ وَرَسُولِهِ وَجِهَادٍ فِي سَبِيلِهِ فَتَرَبَّصُوا حَتَّىٰ يَأْتِيَ اللَّهُ بِأَمْرِهِۗ... </a:t>
            </a:r>
            <a:endParaRPr lang="ar-EG"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658167A-1DD8-3278-F76C-F9D8A615D02C}"/>
              </a:ext>
            </a:extLst>
          </p:cNvPr>
          <p:cNvSpPr txBox="1"/>
          <p:nvPr/>
        </p:nvSpPr>
        <p:spPr>
          <a:xfrm>
            <a:off x="2060712" y="4652812"/>
            <a:ext cx="8070575" cy="1200329"/>
          </a:xfrm>
          <a:prstGeom prst="rect">
            <a:avLst/>
          </a:prstGeom>
          <a:noFill/>
        </p:spPr>
        <p:txBody>
          <a:bodyPr wrap="square">
            <a:spAutoFit/>
          </a:bodyPr>
          <a:lstStyle/>
          <a:p>
            <a:pPr algn="ctr"/>
            <a:r>
              <a:rPr lang="en-US" dirty="0"/>
              <a:t>Say: If it be that your fathers, your sons, your brothers, your mates, or your kindred; the wealth that ye have gained; the commerce in which ye fear a decline: or the dwellings in which ye delight - are dearer to you than Allah, or His Messenger, or the striving in His cause;- then wait until Allah brings about His decision:</a:t>
            </a:r>
          </a:p>
        </p:txBody>
      </p:sp>
    </p:spTree>
    <p:extLst>
      <p:ext uri="{BB962C8B-B14F-4D97-AF65-F5344CB8AC3E}">
        <p14:creationId xmlns:p14="http://schemas.microsoft.com/office/powerpoint/2010/main" val="18398345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4E8C5-1D38-FE26-4FB7-2F5DB3DC45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C163BF-D1C7-303B-A9E1-9E6561041FFE}"/>
              </a:ext>
            </a:extLst>
          </p:cNvPr>
          <p:cNvSpPr>
            <a:spLocks noGrp="1"/>
          </p:cNvSpPr>
          <p:nvPr>
            <p:ph type="title"/>
          </p:nvPr>
        </p:nvSpPr>
        <p:spPr>
          <a:xfrm>
            <a:off x="2209968" y="1686081"/>
            <a:ext cx="7772065" cy="3450327"/>
          </a:xfrm>
        </p:spPr>
        <p:txBody>
          <a:bodyPr>
            <a:noAutofit/>
          </a:bodyPr>
          <a:lstStyle/>
          <a:p>
            <a:pPr>
              <a:lnSpc>
                <a:spcPct val="100000"/>
              </a:lnSpc>
            </a:pPr>
            <a:r>
              <a:rPr lang="ar-EG" sz="6000" b="0" dirty="0"/>
              <a:t>وَاللَّهُ لَا يَهْدِي الْقَوْمَ الْفَاسِقِينَ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A9153C-8C5A-524B-1F81-FA646B3B75A0}"/>
              </a:ext>
            </a:extLst>
          </p:cNvPr>
          <p:cNvSpPr txBox="1"/>
          <p:nvPr/>
        </p:nvSpPr>
        <p:spPr>
          <a:xfrm>
            <a:off x="2060712" y="3852187"/>
            <a:ext cx="8070575" cy="400110"/>
          </a:xfrm>
          <a:prstGeom prst="rect">
            <a:avLst/>
          </a:prstGeom>
          <a:noFill/>
        </p:spPr>
        <p:txBody>
          <a:bodyPr wrap="square">
            <a:spAutoFit/>
          </a:bodyPr>
          <a:lstStyle/>
          <a:p>
            <a:pPr algn="ctr"/>
            <a:r>
              <a:rPr lang="en-US" sz="2000" dirty="0"/>
              <a:t>and Allah guides not the rebellious.</a:t>
            </a:r>
          </a:p>
        </p:txBody>
      </p:sp>
      <p:sp>
        <p:nvSpPr>
          <p:cNvPr id="3" name="TextBox 2">
            <a:extLst>
              <a:ext uri="{FF2B5EF4-FFF2-40B4-BE49-F238E27FC236}">
                <a16:creationId xmlns:a16="http://schemas.microsoft.com/office/drawing/2014/main" id="{E02E8BC0-CDC2-B666-C3DA-D6D2D1B84E88}"/>
              </a:ext>
            </a:extLst>
          </p:cNvPr>
          <p:cNvSpPr txBox="1"/>
          <p:nvPr/>
        </p:nvSpPr>
        <p:spPr>
          <a:xfrm>
            <a:off x="2371435" y="354441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6951283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632D4-1C82-8E66-3D11-B58EDC184A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70E93-369C-FD7B-2FEE-A6F09BC7F855}"/>
              </a:ext>
            </a:extLst>
          </p:cNvPr>
          <p:cNvSpPr>
            <a:spLocks noGrp="1"/>
          </p:cNvSpPr>
          <p:nvPr>
            <p:ph type="title"/>
          </p:nvPr>
        </p:nvSpPr>
        <p:spPr>
          <a:xfrm>
            <a:off x="2209966" y="1508527"/>
            <a:ext cx="7772065" cy="3450327"/>
          </a:xfrm>
        </p:spPr>
        <p:txBody>
          <a:bodyPr>
            <a:noAutofit/>
          </a:bodyPr>
          <a:lstStyle/>
          <a:p>
            <a:pPr>
              <a:lnSpc>
                <a:spcPct val="100000"/>
              </a:lnSpc>
            </a:pPr>
            <a:r>
              <a:rPr lang="ar-EG" sz="5000" b="0" dirty="0"/>
              <a:t>لَقَدْ نَصَرَكُمُ اللَّهُ فِي مَوَاطِنَ كَثِيرَةٍۙ وَيَوْمَ حُنَيْنٍۙ إِذْ أَعْجَبَتْكُمْ كَثْرَتُكُمْ فَلَمْ تُغْنِ عَنْكُمْ شَيْئًا وَضَاقَتْ عَلَيْكُمُ الْأَرْضُ بِمَا رَحُبَتْ ثُمَّ وَلَّيْتُمْ مُدْبِرِينَ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A0F0D01-9B16-09A4-CF7F-12075026B0DE}"/>
              </a:ext>
            </a:extLst>
          </p:cNvPr>
          <p:cNvSpPr txBox="1"/>
          <p:nvPr/>
        </p:nvSpPr>
        <p:spPr>
          <a:xfrm>
            <a:off x="2060710" y="4695565"/>
            <a:ext cx="8070575" cy="1015663"/>
          </a:xfrm>
          <a:prstGeom prst="rect">
            <a:avLst/>
          </a:prstGeom>
          <a:noFill/>
        </p:spPr>
        <p:txBody>
          <a:bodyPr wrap="square">
            <a:spAutoFit/>
          </a:bodyPr>
          <a:lstStyle/>
          <a:p>
            <a:pPr algn="ctr"/>
            <a:r>
              <a:rPr lang="en-US" sz="2000" dirty="0"/>
              <a:t>Assuredly Allah did help you in many battle-fields and on the day of Hunain: Behold! your great numbers elated you, but they availed you naught: the land, for all that it is wide, did constrain you, and ye turned back in retreat.</a:t>
            </a:r>
          </a:p>
        </p:txBody>
      </p:sp>
      <p:sp>
        <p:nvSpPr>
          <p:cNvPr id="3" name="TextBox 2">
            <a:extLst>
              <a:ext uri="{FF2B5EF4-FFF2-40B4-BE49-F238E27FC236}">
                <a16:creationId xmlns:a16="http://schemas.microsoft.com/office/drawing/2014/main" id="{6EF28FB2-EE74-D320-4116-894252EF6173}"/>
              </a:ext>
            </a:extLst>
          </p:cNvPr>
          <p:cNvSpPr txBox="1"/>
          <p:nvPr/>
        </p:nvSpPr>
        <p:spPr>
          <a:xfrm>
            <a:off x="4040437" y="444921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89432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56BC8-64F1-6048-4F09-7AD8453891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16204-72C0-01CB-1A4D-FD747CE388D6}"/>
              </a:ext>
            </a:extLst>
          </p:cNvPr>
          <p:cNvSpPr>
            <a:spLocks noGrp="1"/>
          </p:cNvSpPr>
          <p:nvPr>
            <p:ph type="title"/>
          </p:nvPr>
        </p:nvSpPr>
        <p:spPr>
          <a:xfrm>
            <a:off x="2209962" y="1351973"/>
            <a:ext cx="7772065" cy="3450327"/>
          </a:xfrm>
        </p:spPr>
        <p:txBody>
          <a:bodyPr>
            <a:noAutofit/>
          </a:bodyPr>
          <a:lstStyle/>
          <a:p>
            <a:pPr>
              <a:lnSpc>
                <a:spcPct val="100000"/>
              </a:lnSpc>
            </a:pPr>
            <a:r>
              <a:rPr lang="ar-EG" sz="4800" b="0" dirty="0"/>
              <a:t>وَإِذْ يُرِيكُمُوهُمْ إِذِ الْتَقَيْتُمْ فِي أَعْيُنِكُمْ قَلِيلًا وَيُقَلِّلُكُمْ فِي أَعْيُنِهِمْ لِيَقْضِيَ اللَّهُ أَمْرًا كَانَ مَفْعُولًاۗ وَإِلَى اللَّهِ تُرْجَعُ الْأُمُورُ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FCDA44E-D7A4-B855-DF85-BD628C0C3E96}"/>
              </a:ext>
            </a:extLst>
          </p:cNvPr>
          <p:cNvSpPr txBox="1"/>
          <p:nvPr/>
        </p:nvSpPr>
        <p:spPr>
          <a:xfrm>
            <a:off x="2060706" y="4102841"/>
            <a:ext cx="8070575" cy="1323439"/>
          </a:xfrm>
          <a:prstGeom prst="rect">
            <a:avLst/>
          </a:prstGeom>
          <a:noFill/>
        </p:spPr>
        <p:txBody>
          <a:bodyPr wrap="square">
            <a:spAutoFit/>
          </a:bodyPr>
          <a:lstStyle/>
          <a:p>
            <a:pPr algn="ctr"/>
            <a:r>
              <a:rPr lang="en-US" sz="2000" dirty="0"/>
              <a:t> And remember when ye met, He showed them to you as few in your eyes, and He made you appear as contemptible in their eyes: that Allah might accomplish a matter already enacted. For to Allah do all questions go back (for decision).</a:t>
            </a:r>
            <a:endParaRPr lang="en-US" sz="2400" dirty="0"/>
          </a:p>
        </p:txBody>
      </p:sp>
      <p:sp>
        <p:nvSpPr>
          <p:cNvPr id="3" name="TextBox 2">
            <a:extLst>
              <a:ext uri="{FF2B5EF4-FFF2-40B4-BE49-F238E27FC236}">
                <a16:creationId xmlns:a16="http://schemas.microsoft.com/office/drawing/2014/main" id="{BDF57ED3-1A6E-D274-865D-0D8AEB7B9820}"/>
              </a:ext>
            </a:extLst>
          </p:cNvPr>
          <p:cNvSpPr txBox="1"/>
          <p:nvPr/>
        </p:nvSpPr>
        <p:spPr>
          <a:xfrm>
            <a:off x="2779806" y="387899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4}</a:t>
            </a:r>
            <a:endParaRPr lang="en-US" sz="1400" dirty="0"/>
          </a:p>
        </p:txBody>
      </p:sp>
    </p:spTree>
    <p:extLst>
      <p:ext uri="{BB962C8B-B14F-4D97-AF65-F5344CB8AC3E}">
        <p14:creationId xmlns:p14="http://schemas.microsoft.com/office/powerpoint/2010/main" val="5085960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78EE4-AAAD-7A66-B6F9-8DE0272ADE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88F329-EF6C-04DB-B6FB-517EBFB0581F}"/>
              </a:ext>
            </a:extLst>
          </p:cNvPr>
          <p:cNvSpPr>
            <a:spLocks noGrp="1"/>
          </p:cNvSpPr>
          <p:nvPr>
            <p:ph type="title"/>
          </p:nvPr>
        </p:nvSpPr>
        <p:spPr>
          <a:xfrm>
            <a:off x="2209966" y="1508527"/>
            <a:ext cx="7772065" cy="3450327"/>
          </a:xfrm>
        </p:spPr>
        <p:txBody>
          <a:bodyPr>
            <a:noAutofit/>
          </a:bodyPr>
          <a:lstStyle/>
          <a:p>
            <a:pPr>
              <a:lnSpc>
                <a:spcPct val="100000"/>
              </a:lnSpc>
            </a:pPr>
            <a:r>
              <a:rPr lang="ar-EG" sz="5000" b="0" dirty="0"/>
              <a:t>ثُمَّ أَنْزَلَ اللَّهُ سَكِينَتَهُ عَلَىٰ رَسُولِهِ وَعَلَى الْمُؤْمِنِينَ وَأَنْزَلَ جُنُودًا لَمْ تَرَوْهَا وَعَذَّبَ الَّذِينَ كَفَرُواۚ وَذَٰلِكَ جَزَاءُ الْكَافِرِينَ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BFD06DF-87AB-814F-E949-E4918F2E7A91}"/>
              </a:ext>
            </a:extLst>
          </p:cNvPr>
          <p:cNvSpPr txBox="1"/>
          <p:nvPr/>
        </p:nvSpPr>
        <p:spPr>
          <a:xfrm>
            <a:off x="2060710" y="4350843"/>
            <a:ext cx="8070575" cy="1015663"/>
          </a:xfrm>
          <a:prstGeom prst="rect">
            <a:avLst/>
          </a:prstGeom>
          <a:noFill/>
        </p:spPr>
        <p:txBody>
          <a:bodyPr wrap="square">
            <a:spAutoFit/>
          </a:bodyPr>
          <a:lstStyle/>
          <a:p>
            <a:pPr algn="ctr"/>
            <a:r>
              <a:rPr lang="en-US" sz="2000" dirty="0"/>
              <a:t>But Allah did pour His calm on the Messenger and on the Believers, and sent down forces which ye saw not: He punished the Unbelievers; thus doth He reward those without Faith.</a:t>
            </a:r>
          </a:p>
        </p:txBody>
      </p:sp>
      <p:sp>
        <p:nvSpPr>
          <p:cNvPr id="3" name="TextBox 2">
            <a:extLst>
              <a:ext uri="{FF2B5EF4-FFF2-40B4-BE49-F238E27FC236}">
                <a16:creationId xmlns:a16="http://schemas.microsoft.com/office/drawing/2014/main" id="{3EBA1EFB-3028-D389-D43B-C5A27182944E}"/>
              </a:ext>
            </a:extLst>
          </p:cNvPr>
          <p:cNvSpPr txBox="1"/>
          <p:nvPr/>
        </p:nvSpPr>
        <p:spPr>
          <a:xfrm>
            <a:off x="2335924" y="404971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3738922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2985B-1BD3-C687-DF39-A216944CF4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4C9FE4-E037-008A-DA26-015664EE4FB1}"/>
              </a:ext>
            </a:extLst>
          </p:cNvPr>
          <p:cNvSpPr>
            <a:spLocks noGrp="1"/>
          </p:cNvSpPr>
          <p:nvPr>
            <p:ph type="title"/>
          </p:nvPr>
        </p:nvSpPr>
        <p:spPr>
          <a:xfrm>
            <a:off x="2209968" y="1632815"/>
            <a:ext cx="7772065" cy="3450327"/>
          </a:xfrm>
        </p:spPr>
        <p:txBody>
          <a:bodyPr>
            <a:noAutofit/>
          </a:bodyPr>
          <a:lstStyle/>
          <a:p>
            <a:pPr>
              <a:lnSpc>
                <a:spcPct val="100000"/>
              </a:lnSpc>
            </a:pPr>
            <a:r>
              <a:rPr lang="ar-EG" sz="5400" b="0" dirty="0"/>
              <a:t>ثُمَّ يَتُوبُ اللَّهُ مِنْ بَعْدِ ذَٰلِكَ عَلَىٰ مَنْ يَشَاءُۗ وَاللَّهُ غَفُورٌ رَحِيمٌ</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C508B2AF-A597-8DB1-6C54-79E438F9EF4D}"/>
              </a:ext>
            </a:extLst>
          </p:cNvPr>
          <p:cNvSpPr txBox="1"/>
          <p:nvPr/>
        </p:nvSpPr>
        <p:spPr>
          <a:xfrm>
            <a:off x="2060712" y="4233206"/>
            <a:ext cx="8070575" cy="707886"/>
          </a:xfrm>
          <a:prstGeom prst="rect">
            <a:avLst/>
          </a:prstGeom>
          <a:noFill/>
        </p:spPr>
        <p:txBody>
          <a:bodyPr wrap="square">
            <a:spAutoFit/>
          </a:bodyPr>
          <a:lstStyle/>
          <a:p>
            <a:pPr algn="ctr"/>
            <a:r>
              <a:rPr lang="en-US" sz="2000" dirty="0"/>
              <a:t>Again will Allah, after this, turn (in mercy) to whom He will: for Allah is Oft-forgiving, Most Merciful.</a:t>
            </a:r>
          </a:p>
        </p:txBody>
      </p:sp>
      <p:sp>
        <p:nvSpPr>
          <p:cNvPr id="3" name="TextBox 2">
            <a:extLst>
              <a:ext uri="{FF2B5EF4-FFF2-40B4-BE49-F238E27FC236}">
                <a16:creationId xmlns:a16="http://schemas.microsoft.com/office/drawing/2014/main" id="{301992AB-851F-D4BF-DFE6-5C4A720DB962}"/>
              </a:ext>
            </a:extLst>
          </p:cNvPr>
          <p:cNvSpPr txBox="1"/>
          <p:nvPr/>
        </p:nvSpPr>
        <p:spPr>
          <a:xfrm>
            <a:off x="3214816" y="392542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1907928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8EB4B0-B342-72C4-6E3F-FF2DDF8438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4185C7-4BB7-C733-FA34-90409625E622}"/>
              </a:ext>
            </a:extLst>
          </p:cNvPr>
          <p:cNvSpPr>
            <a:spLocks noGrp="1"/>
          </p:cNvSpPr>
          <p:nvPr>
            <p:ph type="title"/>
          </p:nvPr>
        </p:nvSpPr>
        <p:spPr>
          <a:xfrm>
            <a:off x="2209964" y="1366484"/>
            <a:ext cx="7772065" cy="3450327"/>
          </a:xfrm>
        </p:spPr>
        <p:txBody>
          <a:bodyPr>
            <a:noAutofit/>
          </a:bodyPr>
          <a:lstStyle/>
          <a:p>
            <a:pPr>
              <a:lnSpc>
                <a:spcPct val="100000"/>
              </a:lnSpc>
            </a:pPr>
            <a:r>
              <a:rPr lang="ar-EG" sz="4800" b="0" dirty="0"/>
              <a:t>يَا أَيُّهَا الَّذِينَ آمَنُوا إِنَّمَا الْمُشْرِكُونَ نَجَسٌ فَلَا يَقْرَبُوا الْمَسْجِدَ الْحَرَامَ بَعْدَ عَامِهِمْ هَٰذَاۚ وَإِنْ خِفْتُمْ عَيْلَةً فَسَوْفَ يُغْنِيكُمُ اللَّهُ مِنْ فَضْلِهِ إِنْ شَاءَۚ إِنَّ اللَّهَ عَلِيمٌ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FC5E665E-13A6-86FE-6FEB-E4695B4A47E8}"/>
              </a:ext>
            </a:extLst>
          </p:cNvPr>
          <p:cNvSpPr txBox="1"/>
          <p:nvPr/>
        </p:nvSpPr>
        <p:spPr>
          <a:xfrm>
            <a:off x="2060708" y="4579435"/>
            <a:ext cx="8070575" cy="1323439"/>
          </a:xfrm>
          <a:prstGeom prst="rect">
            <a:avLst/>
          </a:prstGeom>
          <a:noFill/>
        </p:spPr>
        <p:txBody>
          <a:bodyPr wrap="square">
            <a:spAutoFit/>
          </a:bodyPr>
          <a:lstStyle/>
          <a:p>
            <a:pPr algn="ctr"/>
            <a:r>
              <a:rPr lang="en-US" sz="2000" dirty="0"/>
              <a:t>O ye who believe! Truly the Pagans are unclean; so let them not, after this year of theirs, approach the Sacred Mosque. And if ye fear poverty, soon will Allah enrich you, if He wills, out of His bounty, for Allah is All-knowing, All-wise.</a:t>
            </a:r>
          </a:p>
        </p:txBody>
      </p:sp>
      <p:sp>
        <p:nvSpPr>
          <p:cNvPr id="3" name="TextBox 2">
            <a:extLst>
              <a:ext uri="{FF2B5EF4-FFF2-40B4-BE49-F238E27FC236}">
                <a16:creationId xmlns:a16="http://schemas.microsoft.com/office/drawing/2014/main" id="{0A3551A2-CC04-F46D-4BE5-5E33E1C262E2}"/>
              </a:ext>
            </a:extLst>
          </p:cNvPr>
          <p:cNvSpPr txBox="1"/>
          <p:nvPr/>
        </p:nvSpPr>
        <p:spPr>
          <a:xfrm>
            <a:off x="2655522" y="430572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9577974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F14391-865C-58B4-21B7-26D950E2C8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233C28-231A-3177-FDEA-8A09A7698F1D}"/>
              </a:ext>
            </a:extLst>
          </p:cNvPr>
          <p:cNvSpPr>
            <a:spLocks noGrp="1"/>
          </p:cNvSpPr>
          <p:nvPr>
            <p:ph type="title"/>
          </p:nvPr>
        </p:nvSpPr>
        <p:spPr>
          <a:xfrm>
            <a:off x="2209966" y="1189809"/>
            <a:ext cx="7772065" cy="3450327"/>
          </a:xfrm>
        </p:spPr>
        <p:txBody>
          <a:bodyPr>
            <a:noAutofit/>
          </a:bodyPr>
          <a:lstStyle/>
          <a:p>
            <a:pPr>
              <a:lnSpc>
                <a:spcPct val="100000"/>
              </a:lnSpc>
            </a:pPr>
            <a:r>
              <a:rPr lang="ar-EG" sz="4800" b="0" dirty="0"/>
              <a:t>قَاتِلُوا الَّذِينَ لَا يُؤْمِنُونَ بِاللَّهِ وَلَا بِالْيَوْمِ الْآخِرِ وَلَا يُحَرِّمُونَ مَا حَرَّمَ اللَّهُ وَرَسُولُهُ وَلَا يَدِينُونَ دِينَ الْحَقِّ مِنَ الَّذِينَ أُوتُوا الْكِتَابَ حَتَّىٰ يُعْطُوا الْجِزْيَةَ عَنْ يَدٍ وَهُمْ صَاغِرُونَ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B4D24E6-770B-6A95-D184-31543E9C3BE2}"/>
              </a:ext>
            </a:extLst>
          </p:cNvPr>
          <p:cNvSpPr txBox="1"/>
          <p:nvPr/>
        </p:nvSpPr>
        <p:spPr>
          <a:xfrm>
            <a:off x="2060712" y="4606068"/>
            <a:ext cx="8070575" cy="1631216"/>
          </a:xfrm>
          <a:prstGeom prst="rect">
            <a:avLst/>
          </a:prstGeom>
          <a:noFill/>
        </p:spPr>
        <p:txBody>
          <a:bodyPr wrap="square">
            <a:spAutoFit/>
          </a:bodyPr>
          <a:lstStyle/>
          <a:p>
            <a:pPr algn="ctr"/>
            <a:r>
              <a:rPr lang="en-US" sz="2000" dirty="0"/>
              <a:t>Fight those who believe not in Allah nor the Last Day, nor hold that forbidden which hath been forbidden by Allah and His Messenger, nor acknowledge the religion of Truth, (even if they are) of the People of the Book, until they pay the Jizya with willing submission, and feel themselves subdued.</a:t>
            </a:r>
          </a:p>
        </p:txBody>
      </p:sp>
      <p:sp>
        <p:nvSpPr>
          <p:cNvPr id="3" name="TextBox 2">
            <a:extLst>
              <a:ext uri="{FF2B5EF4-FFF2-40B4-BE49-F238E27FC236}">
                <a16:creationId xmlns:a16="http://schemas.microsoft.com/office/drawing/2014/main" id="{9960AA26-13D6-E50D-6D1F-75F47C33C09A}"/>
              </a:ext>
            </a:extLst>
          </p:cNvPr>
          <p:cNvSpPr txBox="1"/>
          <p:nvPr/>
        </p:nvSpPr>
        <p:spPr>
          <a:xfrm>
            <a:off x="4617490" y="442113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{2</a:t>
            </a:r>
            <a:r>
              <a:rPr lang="ar-EG" sz="1400" dirty="0">
                <a:latin typeface="Arial" panose="020B0604020202020204" pitchFamily="34" charset="0"/>
                <a:cs typeface="Arial" panose="020B0604020202020204" pitchFamily="34" charset="0"/>
              </a:rPr>
              <a:t>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271120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D3DFB-3992-C9E7-39B3-10411157D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B6612B-8963-DE30-6194-322C63491709}"/>
              </a:ext>
            </a:extLst>
          </p:cNvPr>
          <p:cNvSpPr>
            <a:spLocks noGrp="1"/>
          </p:cNvSpPr>
          <p:nvPr>
            <p:ph type="title"/>
          </p:nvPr>
        </p:nvSpPr>
        <p:spPr>
          <a:xfrm>
            <a:off x="2209968" y="1269708"/>
            <a:ext cx="7772065" cy="3450327"/>
          </a:xfrm>
        </p:spPr>
        <p:txBody>
          <a:bodyPr>
            <a:noAutofit/>
          </a:bodyPr>
          <a:lstStyle/>
          <a:p>
            <a:pPr>
              <a:lnSpc>
                <a:spcPct val="100000"/>
              </a:lnSpc>
            </a:pPr>
            <a:r>
              <a:rPr lang="ar-EG" sz="4800" b="0" dirty="0"/>
              <a:t>وَقَالَتِ الْيَهُودُ عُزَيْرٌ ابْنُ اللَّهِ وَقَالَتِ النَّصَارَى الْمَسِيحُ ابْنُ اللَّهِۖ ذَٰلِكَ قَوْلُهُمْ بِأَفْوَاهِهِمْۖ يُضَاهِئُونَ قَوْلَ الَّذِينَ كَفَرُوا مِنْ قَبْلُ ۚ قَاتَلَهُمُ اللَّهُۚ أَنَّىٰ يُؤْفَكُونَ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C54AA2E-3F05-1972-1E54-CA67AF248237}"/>
              </a:ext>
            </a:extLst>
          </p:cNvPr>
          <p:cNvSpPr txBox="1"/>
          <p:nvPr/>
        </p:nvSpPr>
        <p:spPr>
          <a:xfrm>
            <a:off x="2060712" y="4378275"/>
            <a:ext cx="8070575" cy="1323439"/>
          </a:xfrm>
          <a:prstGeom prst="rect">
            <a:avLst/>
          </a:prstGeom>
          <a:noFill/>
        </p:spPr>
        <p:txBody>
          <a:bodyPr wrap="square">
            <a:spAutoFit/>
          </a:bodyPr>
          <a:lstStyle/>
          <a:p>
            <a:pPr algn="ctr"/>
            <a:r>
              <a:rPr lang="en-US" sz="2000" dirty="0"/>
              <a:t>The Jews call 'Uzair a son of Allah, and the Christians call Christ the son of Allah. That is a saying from their mouth; (in this) they but imitate what the unbelievers of old used to say. Allah's curse be on them: how they are deluded away from the Truth!</a:t>
            </a:r>
          </a:p>
        </p:txBody>
      </p:sp>
      <p:sp>
        <p:nvSpPr>
          <p:cNvPr id="3" name="TextBox 2">
            <a:extLst>
              <a:ext uri="{FF2B5EF4-FFF2-40B4-BE49-F238E27FC236}">
                <a16:creationId xmlns:a16="http://schemas.microsoft.com/office/drawing/2014/main" id="{7FC472E1-E719-659E-23A5-5E497D57E18F}"/>
              </a:ext>
            </a:extLst>
          </p:cNvPr>
          <p:cNvSpPr txBox="1"/>
          <p:nvPr/>
        </p:nvSpPr>
        <p:spPr>
          <a:xfrm>
            <a:off x="3063900" y="413705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431511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67599-0114-0643-64A9-FD4993D8D0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4FB068-1B92-5E52-DD88-653F74F74F9C}"/>
              </a:ext>
            </a:extLst>
          </p:cNvPr>
          <p:cNvSpPr>
            <a:spLocks noGrp="1"/>
          </p:cNvSpPr>
          <p:nvPr>
            <p:ph type="title"/>
          </p:nvPr>
        </p:nvSpPr>
        <p:spPr>
          <a:xfrm>
            <a:off x="2209968" y="1376240"/>
            <a:ext cx="7772065" cy="3450327"/>
          </a:xfrm>
        </p:spPr>
        <p:txBody>
          <a:bodyPr>
            <a:noAutofit/>
          </a:bodyPr>
          <a:lstStyle/>
          <a:p>
            <a:pPr>
              <a:lnSpc>
                <a:spcPct val="100000"/>
              </a:lnSpc>
            </a:pPr>
            <a:r>
              <a:rPr lang="ar-EG" sz="4800" b="0" dirty="0"/>
              <a:t>اتَّخَذُوا أَحْبَارَهُمْ وَرُهْبَانَهُمْ أَرْبَابًا مِنْ دُونِ اللَّهِ وَالْمَسِيحَ ابْنَ مَرْيَمَ وَمَا أُمِرُوا إِلَّا لِيَعْبُدُوا إِلَٰهًا وَاحِدًاۖ لَا إِلَٰهَ إِلَّا هُوَۚ سُبْحَانَهُ عَمَّا يُشْرِكُونَ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532858D-64DD-185E-EA2E-EBD2AFE63855}"/>
              </a:ext>
            </a:extLst>
          </p:cNvPr>
          <p:cNvSpPr txBox="1"/>
          <p:nvPr/>
        </p:nvSpPr>
        <p:spPr>
          <a:xfrm>
            <a:off x="2060712" y="4484807"/>
            <a:ext cx="8070575" cy="1323439"/>
          </a:xfrm>
          <a:prstGeom prst="rect">
            <a:avLst/>
          </a:prstGeom>
          <a:noFill/>
        </p:spPr>
        <p:txBody>
          <a:bodyPr wrap="square">
            <a:spAutoFit/>
          </a:bodyPr>
          <a:lstStyle/>
          <a:p>
            <a:pPr algn="ctr"/>
            <a:r>
              <a:rPr lang="en-US" sz="2000" dirty="0"/>
              <a:t>They take their priests and their anchorites to be their lords in derogation of Allah, and (they take as their Lord) Christ the son of Mary; yet they were commanded to worship but One Allah: there is no god but He. Praise and glory to Him: (Far is He) from having the partners they associate (with Him).</a:t>
            </a:r>
          </a:p>
        </p:txBody>
      </p:sp>
      <p:sp>
        <p:nvSpPr>
          <p:cNvPr id="3" name="TextBox 2">
            <a:extLst>
              <a:ext uri="{FF2B5EF4-FFF2-40B4-BE49-F238E27FC236}">
                <a16:creationId xmlns:a16="http://schemas.microsoft.com/office/drawing/2014/main" id="{51C15F0E-7649-258A-FEB2-64A04A86EC2F}"/>
              </a:ext>
            </a:extLst>
          </p:cNvPr>
          <p:cNvSpPr txBox="1"/>
          <p:nvPr/>
        </p:nvSpPr>
        <p:spPr>
          <a:xfrm>
            <a:off x="4315651" y="425246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3834094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8F840-FE4F-1D94-02EF-DFCD2E786D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B93C9C-EAA8-35F1-0FCC-DAE7449159FF}"/>
              </a:ext>
            </a:extLst>
          </p:cNvPr>
          <p:cNvSpPr>
            <a:spLocks noGrp="1"/>
          </p:cNvSpPr>
          <p:nvPr>
            <p:ph type="title"/>
          </p:nvPr>
        </p:nvSpPr>
        <p:spPr>
          <a:xfrm>
            <a:off x="2209968" y="1376240"/>
            <a:ext cx="7772065" cy="3450327"/>
          </a:xfrm>
        </p:spPr>
        <p:txBody>
          <a:bodyPr>
            <a:noAutofit/>
          </a:bodyPr>
          <a:lstStyle/>
          <a:p>
            <a:pPr>
              <a:lnSpc>
                <a:spcPct val="100000"/>
              </a:lnSpc>
            </a:pPr>
            <a:r>
              <a:rPr lang="ar-EG" sz="6000" b="0" dirty="0"/>
              <a:t>يُرِيدُونَ أَنْ يُطْفِئُوا نُورَ اللَّهِ بِأَفْوَاهِهِمْ وَيَأْبَى اللَّهُ إِلَّا أَنْ يُتِمَّ نُورَهُ وَلَوْ كَرِهَ الْكَافِرُونَ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D11EB8AF-2314-5EE2-EF01-BE885284F38C}"/>
              </a:ext>
            </a:extLst>
          </p:cNvPr>
          <p:cNvSpPr txBox="1"/>
          <p:nvPr/>
        </p:nvSpPr>
        <p:spPr>
          <a:xfrm>
            <a:off x="2060712" y="4484807"/>
            <a:ext cx="8070575" cy="1015663"/>
          </a:xfrm>
          <a:prstGeom prst="rect">
            <a:avLst/>
          </a:prstGeom>
          <a:noFill/>
        </p:spPr>
        <p:txBody>
          <a:bodyPr wrap="square">
            <a:spAutoFit/>
          </a:bodyPr>
          <a:lstStyle/>
          <a:p>
            <a:pPr algn="ctr"/>
            <a:r>
              <a:rPr lang="en-US" sz="2000" dirty="0"/>
              <a:t>Fain would they extinguish Allah's light with their mouths, but Allah will not allow but that His light should be perfected, even though the Unbelievers may detest (it).</a:t>
            </a:r>
          </a:p>
        </p:txBody>
      </p:sp>
      <p:sp>
        <p:nvSpPr>
          <p:cNvPr id="3" name="TextBox 2">
            <a:extLst>
              <a:ext uri="{FF2B5EF4-FFF2-40B4-BE49-F238E27FC236}">
                <a16:creationId xmlns:a16="http://schemas.microsoft.com/office/drawing/2014/main" id="{7E8E0D24-DE48-368F-A909-6952FE80B025}"/>
              </a:ext>
            </a:extLst>
          </p:cNvPr>
          <p:cNvSpPr txBox="1"/>
          <p:nvPr/>
        </p:nvSpPr>
        <p:spPr>
          <a:xfrm>
            <a:off x="2815325" y="4110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7175988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082EA3-6421-1326-AADE-E918B537B9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3DCA6F-7544-D357-3CF0-E95408B4D61B}"/>
              </a:ext>
            </a:extLst>
          </p:cNvPr>
          <p:cNvSpPr>
            <a:spLocks noGrp="1"/>
          </p:cNvSpPr>
          <p:nvPr>
            <p:ph type="title"/>
          </p:nvPr>
        </p:nvSpPr>
        <p:spPr>
          <a:xfrm>
            <a:off x="2209968" y="1376240"/>
            <a:ext cx="7772065" cy="3450327"/>
          </a:xfrm>
        </p:spPr>
        <p:txBody>
          <a:bodyPr>
            <a:noAutofit/>
          </a:bodyPr>
          <a:lstStyle/>
          <a:p>
            <a:pPr>
              <a:lnSpc>
                <a:spcPct val="100000"/>
              </a:lnSpc>
            </a:pPr>
            <a:r>
              <a:rPr lang="ar-EG" sz="6000" b="0" dirty="0"/>
              <a:t>هُوَ الَّذِي أَرْسَلَ رَسُولَهُ بِالْهُدَىٰ وَدِينِ الْحَقِّ لِيُظْهِرَهُ عَلَى الدِّينِ كُلِّهِ وَلَوْ كَرِهَ الْمُشْرِكُونَ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431A73FD-B7C3-962C-687F-5DBF082FD794}"/>
              </a:ext>
            </a:extLst>
          </p:cNvPr>
          <p:cNvSpPr txBox="1"/>
          <p:nvPr/>
        </p:nvSpPr>
        <p:spPr>
          <a:xfrm>
            <a:off x="2060712" y="4418198"/>
            <a:ext cx="8070575" cy="1015663"/>
          </a:xfrm>
          <a:prstGeom prst="rect">
            <a:avLst/>
          </a:prstGeom>
          <a:noFill/>
        </p:spPr>
        <p:txBody>
          <a:bodyPr wrap="square">
            <a:spAutoFit/>
          </a:bodyPr>
          <a:lstStyle/>
          <a:p>
            <a:pPr algn="ctr"/>
            <a:r>
              <a:rPr lang="en-US" sz="2000" dirty="0"/>
              <a:t>It is He Who hath sent His Messenger with guidance and the Religion of Truth, to proclaim it over all religion, even though the Pagans may detest (it).</a:t>
            </a:r>
          </a:p>
        </p:txBody>
      </p:sp>
      <p:sp>
        <p:nvSpPr>
          <p:cNvPr id="3" name="TextBox 2">
            <a:extLst>
              <a:ext uri="{FF2B5EF4-FFF2-40B4-BE49-F238E27FC236}">
                <a16:creationId xmlns:a16="http://schemas.microsoft.com/office/drawing/2014/main" id="{55202787-66E0-6722-3796-DFF8816B01CD}"/>
              </a:ext>
            </a:extLst>
          </p:cNvPr>
          <p:cNvSpPr txBox="1"/>
          <p:nvPr/>
        </p:nvSpPr>
        <p:spPr>
          <a:xfrm>
            <a:off x="2824202" y="411042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3944102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4BBD5-E5A2-4F19-5D54-7BE660578D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21888E-6F7B-0211-A97A-BC7FA9990AB9}"/>
              </a:ext>
            </a:extLst>
          </p:cNvPr>
          <p:cNvSpPr>
            <a:spLocks noGrp="1"/>
          </p:cNvSpPr>
          <p:nvPr>
            <p:ph type="title"/>
          </p:nvPr>
        </p:nvSpPr>
        <p:spPr>
          <a:xfrm>
            <a:off x="2209962" y="1385206"/>
            <a:ext cx="7772065" cy="3450327"/>
          </a:xfrm>
        </p:spPr>
        <p:txBody>
          <a:bodyPr>
            <a:noAutofit/>
          </a:bodyPr>
          <a:lstStyle/>
          <a:p>
            <a:pPr>
              <a:lnSpc>
                <a:spcPct val="100000"/>
              </a:lnSpc>
            </a:pPr>
            <a:r>
              <a:rPr lang="ar-EG" sz="4800" b="0" dirty="0"/>
              <a:t>يَا أَيُّهَا الَّذِينَ آمَنُوا إِنَّ كَثِيرًا مِنَ الْأَحْبَارِ وَالرُّهْبَانِ لَيَأْكُلُونَ أَمْوَالَ النَّاسِ بِالْبَاطِلِ وَيَصُدُّونَ عَنْ سَبِيلِ اللَّهِۗ وَالَّذِينَ يَكْنِزُونَ الذَّهَبَ وَالْفِضَّةَ وَلَا يُنْفِقُونَهَا فِي سَبِيلِ اللَّهِ فَبَشِّرْهُمْ بِعَذَابٍ أَلِيمٍ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7025B48-D114-B4CF-7F00-217AF01D3ADE}"/>
              </a:ext>
            </a:extLst>
          </p:cNvPr>
          <p:cNvSpPr txBox="1"/>
          <p:nvPr/>
        </p:nvSpPr>
        <p:spPr>
          <a:xfrm>
            <a:off x="2060708" y="4865049"/>
            <a:ext cx="8070575" cy="1261884"/>
          </a:xfrm>
          <a:prstGeom prst="rect">
            <a:avLst/>
          </a:prstGeom>
          <a:noFill/>
        </p:spPr>
        <p:txBody>
          <a:bodyPr wrap="square">
            <a:spAutoFit/>
          </a:bodyPr>
          <a:lstStyle/>
          <a:p>
            <a:pPr algn="ctr"/>
            <a:r>
              <a:rPr lang="en-US" sz="1900" dirty="0"/>
              <a:t>O ye who believe! there are indeed many among the priests and anchorites, who in Falsehood devour the substance of men and hinder (them) from the way of Allah. And there are those who bury gold and silver and spend it not in the way of Allah: announce unto them a most grievous penalty-</a:t>
            </a:r>
          </a:p>
        </p:txBody>
      </p:sp>
      <p:sp>
        <p:nvSpPr>
          <p:cNvPr id="3" name="TextBox 2">
            <a:extLst>
              <a:ext uri="{FF2B5EF4-FFF2-40B4-BE49-F238E27FC236}">
                <a16:creationId xmlns:a16="http://schemas.microsoft.com/office/drawing/2014/main" id="{A23FBF43-9A11-A827-FCA8-3F71F2CE713C}"/>
              </a:ext>
            </a:extLst>
          </p:cNvPr>
          <p:cNvSpPr txBox="1"/>
          <p:nvPr/>
        </p:nvSpPr>
        <p:spPr>
          <a:xfrm>
            <a:off x="3800747" y="4663804"/>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96699383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15BE1-EC9C-1E3B-B48C-A4CA40D95C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ED6945-6168-774B-0A7C-DF654CA27684}"/>
              </a:ext>
            </a:extLst>
          </p:cNvPr>
          <p:cNvSpPr>
            <a:spLocks noGrp="1"/>
          </p:cNvSpPr>
          <p:nvPr>
            <p:ph type="title"/>
          </p:nvPr>
        </p:nvSpPr>
        <p:spPr>
          <a:xfrm>
            <a:off x="2209962" y="1278674"/>
            <a:ext cx="7772065" cy="3450327"/>
          </a:xfrm>
        </p:spPr>
        <p:txBody>
          <a:bodyPr>
            <a:noAutofit/>
          </a:bodyPr>
          <a:lstStyle/>
          <a:p>
            <a:pPr>
              <a:lnSpc>
                <a:spcPct val="100000"/>
              </a:lnSpc>
            </a:pPr>
            <a:r>
              <a:rPr lang="ar-EG" sz="4800" b="0" dirty="0"/>
              <a:t>يَوْمَ يُحْمَىٰ عَلَيْهَا فِي نَارِ جَهَنَّمَ فَتُكْوَىٰ بِهَا جِبَاهُهُمْ وَجُنُوبُهُمْ وَظُهُورُهُمْۖ هَٰذَا مَا كَنَزْتُمْ لِأَنْفُسِكُمْ فَذُوقُوا مَا كُنْتُمْ تَكْنِزُونَ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086464-72F1-BC71-491D-BE9875C45BBB}"/>
              </a:ext>
            </a:extLst>
          </p:cNvPr>
          <p:cNvSpPr txBox="1"/>
          <p:nvPr/>
        </p:nvSpPr>
        <p:spPr>
          <a:xfrm>
            <a:off x="2060706" y="4098059"/>
            <a:ext cx="8070575" cy="1323439"/>
          </a:xfrm>
          <a:prstGeom prst="rect">
            <a:avLst/>
          </a:prstGeom>
          <a:noFill/>
        </p:spPr>
        <p:txBody>
          <a:bodyPr wrap="square">
            <a:spAutoFit/>
          </a:bodyPr>
          <a:lstStyle/>
          <a:p>
            <a:pPr algn="ctr"/>
            <a:r>
              <a:rPr lang="en-US" sz="2000" dirty="0"/>
              <a:t> On the Day when heat will be produced out of that (wealth) in the fire of Hell, and with it will be branded their foreheads, their flanks, and their backs, their flanks, and their backs.- "This is the (treasure) which ye buried for yourselves: taste ye, then, the (treasures) ye buried!"</a:t>
            </a:r>
          </a:p>
        </p:txBody>
      </p:sp>
      <p:sp>
        <p:nvSpPr>
          <p:cNvPr id="3" name="TextBox 2">
            <a:extLst>
              <a:ext uri="{FF2B5EF4-FFF2-40B4-BE49-F238E27FC236}">
                <a16:creationId xmlns:a16="http://schemas.microsoft.com/office/drawing/2014/main" id="{5D87F73F-7FF3-F608-253B-44272D816E89}"/>
              </a:ext>
            </a:extLst>
          </p:cNvPr>
          <p:cNvSpPr txBox="1"/>
          <p:nvPr/>
        </p:nvSpPr>
        <p:spPr>
          <a:xfrm>
            <a:off x="2060706" y="379028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26916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F8B4D-0DB0-B67A-420E-1771B4F163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15238-FA6D-712F-922A-CBD7541E4075}"/>
              </a:ext>
            </a:extLst>
          </p:cNvPr>
          <p:cNvSpPr>
            <a:spLocks noGrp="1"/>
          </p:cNvSpPr>
          <p:nvPr>
            <p:ph type="title"/>
          </p:nvPr>
        </p:nvSpPr>
        <p:spPr>
          <a:xfrm>
            <a:off x="2209968" y="1538404"/>
            <a:ext cx="7772065" cy="3450327"/>
          </a:xfrm>
        </p:spPr>
        <p:txBody>
          <a:bodyPr>
            <a:noAutofit/>
          </a:bodyPr>
          <a:lstStyle/>
          <a:p>
            <a:pPr>
              <a:lnSpc>
                <a:spcPct val="100000"/>
              </a:lnSpc>
            </a:pPr>
            <a:r>
              <a:rPr lang="ar-EG" sz="4800" b="0" dirty="0"/>
              <a:t>يَا أَيُّهَا الَّذِينَ آمَنُوا إِذَا لَقِيتُمْ فِئَةً فَاثْبُتُوا وَاذْكُرُوا اللَّهَ كَثِيرًا لَعَلَّكُمْ تُفْلِحُونَ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9F8AC59-96B3-8377-14B5-BD5BCA8769F3}"/>
              </a:ext>
            </a:extLst>
          </p:cNvPr>
          <p:cNvSpPr txBox="1"/>
          <p:nvPr/>
        </p:nvSpPr>
        <p:spPr>
          <a:xfrm>
            <a:off x="2060712" y="3881963"/>
            <a:ext cx="8070575" cy="707886"/>
          </a:xfrm>
          <a:prstGeom prst="rect">
            <a:avLst/>
          </a:prstGeom>
          <a:noFill/>
        </p:spPr>
        <p:txBody>
          <a:bodyPr wrap="square">
            <a:spAutoFit/>
          </a:bodyPr>
          <a:lstStyle/>
          <a:p>
            <a:pPr algn="ctr"/>
            <a:r>
              <a:rPr lang="en-US" sz="2000" dirty="0"/>
              <a:t>O ye who believe! When ye meet a force, be firm, and call Allah in remembrance much (and often); that ye may prosper:</a:t>
            </a:r>
            <a:endParaRPr lang="en-US" sz="2400" dirty="0"/>
          </a:p>
        </p:txBody>
      </p:sp>
      <p:sp>
        <p:nvSpPr>
          <p:cNvPr id="3" name="TextBox 2">
            <a:extLst>
              <a:ext uri="{FF2B5EF4-FFF2-40B4-BE49-F238E27FC236}">
                <a16:creationId xmlns:a16="http://schemas.microsoft.com/office/drawing/2014/main" id="{47044194-B1CE-5ACF-F90C-14CE9CA37ED0}"/>
              </a:ext>
            </a:extLst>
          </p:cNvPr>
          <p:cNvSpPr txBox="1"/>
          <p:nvPr/>
        </p:nvSpPr>
        <p:spPr>
          <a:xfrm>
            <a:off x="2620014" y="3648176"/>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5}</a:t>
            </a:r>
            <a:endParaRPr lang="en-US" sz="1400" dirty="0"/>
          </a:p>
        </p:txBody>
      </p:sp>
    </p:spTree>
    <p:extLst>
      <p:ext uri="{BB962C8B-B14F-4D97-AF65-F5344CB8AC3E}">
        <p14:creationId xmlns:p14="http://schemas.microsoft.com/office/powerpoint/2010/main" val="32385276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D0294-935F-CC97-84CA-32AC25F871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90BB23-3D89-54E9-A53C-9CACE9D34400}"/>
              </a:ext>
            </a:extLst>
          </p:cNvPr>
          <p:cNvSpPr>
            <a:spLocks noGrp="1"/>
          </p:cNvSpPr>
          <p:nvPr>
            <p:ph type="title"/>
          </p:nvPr>
        </p:nvSpPr>
        <p:spPr>
          <a:xfrm>
            <a:off x="2209960" y="1438472"/>
            <a:ext cx="7772065" cy="3450327"/>
          </a:xfrm>
        </p:spPr>
        <p:txBody>
          <a:bodyPr>
            <a:noAutofit/>
          </a:bodyPr>
          <a:lstStyle/>
          <a:p>
            <a:pPr>
              <a:lnSpc>
                <a:spcPct val="100000"/>
              </a:lnSpc>
            </a:pPr>
            <a:r>
              <a:rPr lang="ar-EG" sz="4800" b="0" dirty="0"/>
              <a:t>إِنَّ عِدَّةَ الشُّهُورِ عِنْدَ اللَّهِ اثْنَا عَشَرَ</a:t>
            </a:r>
            <a:br>
              <a:rPr lang="ar-EG" sz="4800" b="0" dirty="0"/>
            </a:br>
            <a:r>
              <a:rPr lang="ar-EG" sz="4800" b="0" dirty="0"/>
              <a:t> شَهْرًا فِي كِتَابِ اللَّهِ يَوْمَ خَلَقَ السَّمَاوَاتِ وَالْأَرْضَ مِنْهَا أَرْبَعَةٌ حُرُمٌۚ ذَٰلِكَ </a:t>
            </a:r>
            <a:br>
              <a:rPr lang="ar-EG" sz="4800" b="0" dirty="0"/>
            </a:br>
            <a:r>
              <a:rPr lang="ar-EG" sz="4800" b="0" dirty="0"/>
              <a:t>الدِّينُ الْقَيِّمُۚ...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2A9AC29-3D43-0577-A973-34D5B8E74C6F}"/>
              </a:ext>
            </a:extLst>
          </p:cNvPr>
          <p:cNvSpPr txBox="1"/>
          <p:nvPr/>
        </p:nvSpPr>
        <p:spPr>
          <a:xfrm>
            <a:off x="2060706" y="4609830"/>
            <a:ext cx="8070575" cy="969496"/>
          </a:xfrm>
          <a:prstGeom prst="rect">
            <a:avLst/>
          </a:prstGeom>
          <a:noFill/>
        </p:spPr>
        <p:txBody>
          <a:bodyPr wrap="square">
            <a:spAutoFit/>
          </a:bodyPr>
          <a:lstStyle/>
          <a:p>
            <a:pPr algn="ctr"/>
            <a:r>
              <a:rPr lang="en-US" sz="1900" dirty="0"/>
              <a:t>The number of months in the sight of Allah is twelve (in a year)- so ordained by Him the day He created the heavens and the earth; of them four are sacred: that is the straight usage.</a:t>
            </a:r>
          </a:p>
        </p:txBody>
      </p:sp>
    </p:spTree>
    <p:extLst>
      <p:ext uri="{BB962C8B-B14F-4D97-AF65-F5344CB8AC3E}">
        <p14:creationId xmlns:p14="http://schemas.microsoft.com/office/powerpoint/2010/main" val="240551630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C0623-1703-50A5-12BE-AD00F0E286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A70E8C-D724-4EC2-538A-4F1E3D7E2576}"/>
              </a:ext>
            </a:extLst>
          </p:cNvPr>
          <p:cNvSpPr>
            <a:spLocks noGrp="1"/>
          </p:cNvSpPr>
          <p:nvPr>
            <p:ph type="title"/>
          </p:nvPr>
        </p:nvSpPr>
        <p:spPr>
          <a:xfrm>
            <a:off x="2209968" y="1491738"/>
            <a:ext cx="7772065" cy="3450327"/>
          </a:xfrm>
        </p:spPr>
        <p:txBody>
          <a:bodyPr>
            <a:noAutofit/>
          </a:bodyPr>
          <a:lstStyle/>
          <a:p>
            <a:pPr>
              <a:lnSpc>
                <a:spcPct val="100000"/>
              </a:lnSpc>
            </a:pPr>
            <a:r>
              <a:rPr lang="ar-EG" sz="5400" b="0" dirty="0"/>
              <a:t> فَلَا تَظْلِمُوا فِيهِنَّ أَنْفُسَكُمْ ۚ وَقَاتِلُوا الْمُشْرِكِينَ كَافَّةً كَمَا يُقَاتِلُونَكُمْ كَافَّةً ۚ وَاعْلَمُوا أَنَّ اللَّهَ مَعَ الْمُتَّقِينَ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9A6D124-5A2F-0311-92C7-B8D315816122}"/>
              </a:ext>
            </a:extLst>
          </p:cNvPr>
          <p:cNvSpPr txBox="1"/>
          <p:nvPr/>
        </p:nvSpPr>
        <p:spPr>
          <a:xfrm>
            <a:off x="2060712" y="4311123"/>
            <a:ext cx="8070575" cy="1015663"/>
          </a:xfrm>
          <a:prstGeom prst="rect">
            <a:avLst/>
          </a:prstGeom>
          <a:noFill/>
        </p:spPr>
        <p:txBody>
          <a:bodyPr wrap="square">
            <a:spAutoFit/>
          </a:bodyPr>
          <a:lstStyle/>
          <a:p>
            <a:pPr algn="ctr"/>
            <a:r>
              <a:rPr lang="en-US" sz="2000" dirty="0"/>
              <a:t>So wrong not yourselves therein, and fight the Pagans all together as they fight you all together. But know that Allah is with those who restrain themselves.</a:t>
            </a:r>
          </a:p>
        </p:txBody>
      </p:sp>
      <p:sp>
        <p:nvSpPr>
          <p:cNvPr id="3" name="TextBox 2">
            <a:extLst>
              <a:ext uri="{FF2B5EF4-FFF2-40B4-BE49-F238E27FC236}">
                <a16:creationId xmlns:a16="http://schemas.microsoft.com/office/drawing/2014/main" id="{CA203DE0-8132-0427-1459-717823FCF0B2}"/>
              </a:ext>
            </a:extLst>
          </p:cNvPr>
          <p:cNvSpPr txBox="1"/>
          <p:nvPr/>
        </p:nvSpPr>
        <p:spPr>
          <a:xfrm>
            <a:off x="2850825" y="407094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69859790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E61DE-C029-C6F1-6831-FD327B095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ED91C6-5D54-1DCB-D89B-7F43C47D7126}"/>
              </a:ext>
            </a:extLst>
          </p:cNvPr>
          <p:cNvSpPr>
            <a:spLocks noGrp="1"/>
          </p:cNvSpPr>
          <p:nvPr>
            <p:ph type="title"/>
          </p:nvPr>
        </p:nvSpPr>
        <p:spPr>
          <a:xfrm>
            <a:off x="2209964" y="1383236"/>
            <a:ext cx="7772065" cy="3450327"/>
          </a:xfrm>
        </p:spPr>
        <p:txBody>
          <a:bodyPr>
            <a:noAutofit/>
          </a:bodyPr>
          <a:lstStyle/>
          <a:p>
            <a:pPr>
              <a:lnSpc>
                <a:spcPct val="100000"/>
              </a:lnSpc>
            </a:pPr>
            <a:r>
              <a:rPr lang="ar-EG" sz="5000" b="0" dirty="0"/>
              <a:t>إِنَّمَا النَّسِيءُ زِيَادَةٌ فِي الْكُفْرِۖ يُضَلُّ بِهِ الَّذِينَ كَفَرُوا يُحِلُّونَهُ عَامًا وَيُحَرِّمُونَهُ عَامًا لِيُوَاطِئُوا عِدَّةَ مَا حَرَّمَ اللَّهُ فَيُحِلُّوا مَا حَرَّمَ اللَّهُۚ... </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C4E76AB-DBDC-1E6C-025C-D831F6442961}"/>
              </a:ext>
            </a:extLst>
          </p:cNvPr>
          <p:cNvSpPr txBox="1"/>
          <p:nvPr/>
        </p:nvSpPr>
        <p:spPr>
          <a:xfrm>
            <a:off x="2060710" y="4559697"/>
            <a:ext cx="8070575" cy="1323439"/>
          </a:xfrm>
          <a:prstGeom prst="rect">
            <a:avLst/>
          </a:prstGeom>
          <a:noFill/>
        </p:spPr>
        <p:txBody>
          <a:bodyPr wrap="square">
            <a:spAutoFit/>
          </a:bodyPr>
          <a:lstStyle/>
          <a:p>
            <a:pPr algn="ctr"/>
            <a:r>
              <a:rPr lang="en-US" sz="2000" dirty="0"/>
              <a:t>Verily the transposing (of a prohibited month) is an addition to Unbelief: the Unbelievers are led to wrong thereby: for they make it lawful one year, and forbidden another year, in order to adjust the number of months forbidden by Allah and make such forbidden ones lawful.</a:t>
            </a:r>
          </a:p>
        </p:txBody>
      </p:sp>
    </p:spTree>
    <p:extLst>
      <p:ext uri="{BB962C8B-B14F-4D97-AF65-F5344CB8AC3E}">
        <p14:creationId xmlns:p14="http://schemas.microsoft.com/office/powerpoint/2010/main" val="97268249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10B57-EF0C-F0A6-AD21-CA5F6B0B31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6745F-CC61-5FB8-DE00-34868B85EA4D}"/>
              </a:ext>
            </a:extLst>
          </p:cNvPr>
          <p:cNvSpPr>
            <a:spLocks noGrp="1"/>
          </p:cNvSpPr>
          <p:nvPr>
            <p:ph type="title"/>
          </p:nvPr>
        </p:nvSpPr>
        <p:spPr>
          <a:xfrm>
            <a:off x="2209968" y="1633781"/>
            <a:ext cx="7772065" cy="3450327"/>
          </a:xfrm>
        </p:spPr>
        <p:txBody>
          <a:bodyPr>
            <a:noAutofit/>
          </a:bodyPr>
          <a:lstStyle/>
          <a:p>
            <a:pPr>
              <a:lnSpc>
                <a:spcPct val="100000"/>
              </a:lnSpc>
            </a:pPr>
            <a:r>
              <a:rPr lang="ar-EG" sz="6000" b="0" dirty="0"/>
              <a:t> زُيِّنَ لَهُمْ سُوءُ أَعْمَالِهِمْۗ وَاللَّهُ لَا يَهْدِي الْقَوْمَ الْكَافِرِينَ</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ECA378C-3DCE-EA51-0B1F-7F18E5BA9CDD}"/>
              </a:ext>
            </a:extLst>
          </p:cNvPr>
          <p:cNvSpPr txBox="1"/>
          <p:nvPr/>
        </p:nvSpPr>
        <p:spPr>
          <a:xfrm>
            <a:off x="2060712" y="4224375"/>
            <a:ext cx="8070575" cy="707886"/>
          </a:xfrm>
          <a:prstGeom prst="rect">
            <a:avLst/>
          </a:prstGeom>
          <a:noFill/>
        </p:spPr>
        <p:txBody>
          <a:bodyPr wrap="square">
            <a:spAutoFit/>
          </a:bodyPr>
          <a:lstStyle/>
          <a:p>
            <a:pPr algn="ctr"/>
            <a:r>
              <a:rPr lang="en-US" sz="2000" dirty="0"/>
              <a:t>The evil of their course seems pleasing to them. But Allah </a:t>
            </a:r>
            <a:r>
              <a:rPr lang="en-US" sz="2000" dirty="0" err="1"/>
              <a:t>guideth</a:t>
            </a:r>
            <a:r>
              <a:rPr lang="en-US" sz="2000" dirty="0"/>
              <a:t> not those who reject Faith.</a:t>
            </a:r>
          </a:p>
        </p:txBody>
      </p:sp>
      <p:sp>
        <p:nvSpPr>
          <p:cNvPr id="3" name="TextBox 2">
            <a:extLst>
              <a:ext uri="{FF2B5EF4-FFF2-40B4-BE49-F238E27FC236}">
                <a16:creationId xmlns:a16="http://schemas.microsoft.com/office/drawing/2014/main" id="{F7E7E308-621F-FAE0-9AC8-A6159F251145}"/>
              </a:ext>
            </a:extLst>
          </p:cNvPr>
          <p:cNvSpPr txBox="1"/>
          <p:nvPr/>
        </p:nvSpPr>
        <p:spPr>
          <a:xfrm>
            <a:off x="3188176" y="391114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03865919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636D9-8875-C37F-590F-40E90BD89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3AF4A2-E53B-A684-ACB5-B443A802E99A}"/>
              </a:ext>
            </a:extLst>
          </p:cNvPr>
          <p:cNvSpPr>
            <a:spLocks noGrp="1"/>
          </p:cNvSpPr>
          <p:nvPr>
            <p:ph type="title"/>
          </p:nvPr>
        </p:nvSpPr>
        <p:spPr>
          <a:xfrm>
            <a:off x="2209966" y="1310186"/>
            <a:ext cx="7772065" cy="3450327"/>
          </a:xfrm>
        </p:spPr>
        <p:txBody>
          <a:bodyPr>
            <a:noAutofit/>
          </a:bodyPr>
          <a:lstStyle/>
          <a:p>
            <a:pPr>
              <a:lnSpc>
                <a:spcPct val="100000"/>
              </a:lnSpc>
            </a:pPr>
            <a:r>
              <a:rPr lang="ar-EG" sz="4800" b="0" dirty="0"/>
              <a:t>يَا أَيُّهَا الَّذِينَ آمَنُوا مَا لَكُمْ إِذَا قِيلَ لَكُمُ انْفِرُوا فِي سَبِيلِ اللَّهِ اثَّاقَلْتُمْ إِلَى الْأَرْضِۚ أَرَضِيتُمْ بِالْحَيَاةِ الدُّنْيَا مِنَ الْآخِرَةِۚ فَمَا مَتَاعُ الْحَيَاةِ الدُّنْيَا فِي الْآخِرَةِ إِلَّا قَلِيلٌ</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8E22DB85-7988-B8A4-0CF8-8F8E1720877E}"/>
              </a:ext>
            </a:extLst>
          </p:cNvPr>
          <p:cNvSpPr txBox="1"/>
          <p:nvPr/>
        </p:nvSpPr>
        <p:spPr>
          <a:xfrm>
            <a:off x="2060710" y="4431986"/>
            <a:ext cx="8070575" cy="1323439"/>
          </a:xfrm>
          <a:prstGeom prst="rect">
            <a:avLst/>
          </a:prstGeom>
          <a:noFill/>
        </p:spPr>
        <p:txBody>
          <a:bodyPr wrap="square">
            <a:spAutoFit/>
          </a:bodyPr>
          <a:lstStyle/>
          <a:p>
            <a:pPr algn="ctr"/>
            <a:r>
              <a:rPr lang="en-US" sz="2000" dirty="0"/>
              <a:t>O ye who believe! what is the matter with you, that, when ye are asked to go forth in the cause of Allah, ye cling heavily to the earth? Do ye prefer the life of this world to the Hereafter? But little is the comfort of this life, as compared with the Hereafter.</a:t>
            </a:r>
          </a:p>
        </p:txBody>
      </p:sp>
      <p:sp>
        <p:nvSpPr>
          <p:cNvPr id="3" name="TextBox 2">
            <a:extLst>
              <a:ext uri="{FF2B5EF4-FFF2-40B4-BE49-F238E27FC236}">
                <a16:creationId xmlns:a16="http://schemas.microsoft.com/office/drawing/2014/main" id="{01FCC7A3-6820-0F5F-825E-4FAC77FA70F6}"/>
              </a:ext>
            </a:extLst>
          </p:cNvPr>
          <p:cNvSpPr txBox="1"/>
          <p:nvPr/>
        </p:nvSpPr>
        <p:spPr>
          <a:xfrm>
            <a:off x="2209966" y="412420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031475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FCF4C9-0740-79E3-0569-ABF897BB3B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4BAA4F-244A-C86D-AFD8-0D32B0824EB3}"/>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إِلَّا تَنْفِرُوا يُعَذِّبْكُمْ عَذَابًا أَلِيمًا وَيَسْتَبْدِلْ قَوْمًا غَيْرَكُمْ وَلَا تَضُرُّوهُ شَيْئًاۗ وَاللَّهُ عَلَىٰ كُلِّ شَيْءٍ قَدِيرٌ </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9E067A0-E02D-B37B-631E-91E045E5DD6B}"/>
              </a:ext>
            </a:extLst>
          </p:cNvPr>
          <p:cNvSpPr txBox="1"/>
          <p:nvPr/>
        </p:nvSpPr>
        <p:spPr>
          <a:xfrm>
            <a:off x="2060712" y="4318605"/>
            <a:ext cx="8070575" cy="1015663"/>
          </a:xfrm>
          <a:prstGeom prst="rect">
            <a:avLst/>
          </a:prstGeom>
          <a:noFill/>
        </p:spPr>
        <p:txBody>
          <a:bodyPr wrap="square">
            <a:spAutoFit/>
          </a:bodyPr>
          <a:lstStyle/>
          <a:p>
            <a:pPr algn="ctr"/>
            <a:r>
              <a:rPr lang="en-US" sz="2000" dirty="0"/>
              <a:t>Unless ye go forth, He will punish you with a grievous penalty, and put others in your place; but Him ye would not harm in the least. For Allah hath power over all things</a:t>
            </a:r>
            <a:r>
              <a:rPr lang="ar-EG" sz="2000" dirty="0"/>
              <a:t>.</a:t>
            </a:r>
            <a:endParaRPr lang="en-US" sz="2000" dirty="0"/>
          </a:p>
        </p:txBody>
      </p:sp>
      <p:sp>
        <p:nvSpPr>
          <p:cNvPr id="3" name="TextBox 2">
            <a:extLst>
              <a:ext uri="{FF2B5EF4-FFF2-40B4-BE49-F238E27FC236}">
                <a16:creationId xmlns:a16="http://schemas.microsoft.com/office/drawing/2014/main" id="{7A441803-BBC3-B9C7-7456-C33904A8FB5B}"/>
              </a:ext>
            </a:extLst>
          </p:cNvPr>
          <p:cNvSpPr txBox="1"/>
          <p:nvPr/>
        </p:nvSpPr>
        <p:spPr>
          <a:xfrm>
            <a:off x="4234076" y="3973289"/>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39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20948690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87F06-91A3-AA43-EDD6-1FC9CBD693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E9F0B5-BC62-AEEE-B646-700D2CB7E6E8}"/>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إِلَّا تَنْصُرُوهُ فَقَدْ نَصَرَهُ اللَّهُ إِذْ أَخْرَجَهُ الَّذِينَ كَفَرُوا ثَانِيَ اثْنَيْنِ إِذْ هُمَا فِي الْغَارِ إِذْ يَقُولُ لِصَاحِبِهِ لَا تَحْزَنْ إِنَّ اللَّهَ مَعَنَاۖ...</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60BCEF3B-2DA0-8D84-4096-0397D2637754}"/>
              </a:ext>
            </a:extLst>
          </p:cNvPr>
          <p:cNvSpPr txBox="1"/>
          <p:nvPr/>
        </p:nvSpPr>
        <p:spPr>
          <a:xfrm>
            <a:off x="2060712" y="4318605"/>
            <a:ext cx="8070575" cy="1323439"/>
          </a:xfrm>
          <a:prstGeom prst="rect">
            <a:avLst/>
          </a:prstGeom>
          <a:noFill/>
        </p:spPr>
        <p:txBody>
          <a:bodyPr wrap="square">
            <a:spAutoFit/>
          </a:bodyPr>
          <a:lstStyle/>
          <a:p>
            <a:pPr algn="ctr"/>
            <a:r>
              <a:rPr lang="en-US" sz="2000" dirty="0"/>
              <a:t>If ye help not (your leader), (it is no matter): for Allah did indeed help him, when the Unbelievers drove him out: he had no more than one companion; they two were in the cave, and he said to his companion, "Have no fear, for Allah is with us":</a:t>
            </a:r>
          </a:p>
        </p:txBody>
      </p:sp>
    </p:spTree>
    <p:extLst>
      <p:ext uri="{BB962C8B-B14F-4D97-AF65-F5344CB8AC3E}">
        <p14:creationId xmlns:p14="http://schemas.microsoft.com/office/powerpoint/2010/main" val="612812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E0B85-CE30-B10C-5735-C13887D9D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C423ED-8988-65E2-5328-66523168FFC1}"/>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فَأَنْزَلَ اللَّهُ سَكِينَتَهُ عَلَيْهِ وَأَيَّدَهُ بِجُنُودٍ لَمْ تَرَوْهَا وَجَعَلَ كَلِمَةَ الَّذِينَ كَفَرُوا السُّفْلَىٰۗ وَكَلِمَةُ اللَّهِ هِيَ الْعُلْيَاۗ وَاللَّهُ عَزِيزٌ حَكِيمٌ</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51A9799-B884-03AA-41AE-680567AF5B7E}"/>
              </a:ext>
            </a:extLst>
          </p:cNvPr>
          <p:cNvSpPr txBox="1"/>
          <p:nvPr/>
        </p:nvSpPr>
        <p:spPr>
          <a:xfrm>
            <a:off x="2060712" y="4318605"/>
            <a:ext cx="8070575" cy="1323439"/>
          </a:xfrm>
          <a:prstGeom prst="rect">
            <a:avLst/>
          </a:prstGeom>
          <a:noFill/>
        </p:spPr>
        <p:txBody>
          <a:bodyPr wrap="square">
            <a:spAutoFit/>
          </a:bodyPr>
          <a:lstStyle/>
          <a:p>
            <a:pPr algn="ctr"/>
            <a:r>
              <a:rPr lang="en-US" sz="2000" dirty="0"/>
              <a:t>then Allah sent down His peace upon him, and strengthened him with forces which ye saw not, and humbled to the depths the word of the Unbelievers. But the word of Allah is exalted to the heights: for Allah is Exalted in might, Wise.</a:t>
            </a:r>
          </a:p>
        </p:txBody>
      </p:sp>
      <p:sp>
        <p:nvSpPr>
          <p:cNvPr id="3" name="TextBox 2">
            <a:extLst>
              <a:ext uri="{FF2B5EF4-FFF2-40B4-BE49-F238E27FC236}">
                <a16:creationId xmlns:a16="http://schemas.microsoft.com/office/drawing/2014/main" id="{036C0619-52B0-CCD5-3931-4901A66F9177}"/>
              </a:ext>
            </a:extLst>
          </p:cNvPr>
          <p:cNvSpPr txBox="1"/>
          <p:nvPr/>
        </p:nvSpPr>
        <p:spPr>
          <a:xfrm>
            <a:off x="2138946" y="4010828"/>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0269367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95FD0-C755-BB16-DEE0-705E58E520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7AF8A8-04D5-4FBF-61A2-0C120EACE908}"/>
              </a:ext>
            </a:extLst>
          </p:cNvPr>
          <p:cNvSpPr>
            <a:spLocks noGrp="1"/>
          </p:cNvSpPr>
          <p:nvPr>
            <p:ph type="title"/>
          </p:nvPr>
        </p:nvSpPr>
        <p:spPr>
          <a:xfrm>
            <a:off x="2209968" y="1469984"/>
            <a:ext cx="7772065" cy="3450327"/>
          </a:xfrm>
        </p:spPr>
        <p:txBody>
          <a:bodyPr>
            <a:noAutofit/>
          </a:bodyPr>
          <a:lstStyle/>
          <a:p>
            <a:pPr>
              <a:lnSpc>
                <a:spcPct val="100000"/>
              </a:lnSpc>
            </a:pPr>
            <a:r>
              <a:rPr lang="ar-EG" sz="4800" b="0" dirty="0"/>
              <a:t>انْفِرُوا خِفَافًا وَثِقَالًا وَجَاهِدُوا بِأَمْوَالِكُمْ وَأَنْفُسِكُمْ فِي سَبِيلِ اللَّهِۚ ذَٰلِكُمْ خَيْرٌ لَكُمْ إِنْ كُنْتُمْ تَعْلَمُونَ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67EA256-FB8B-59AA-DA47-3D2D3D46D960}"/>
              </a:ext>
            </a:extLst>
          </p:cNvPr>
          <p:cNvSpPr txBox="1"/>
          <p:nvPr/>
        </p:nvSpPr>
        <p:spPr>
          <a:xfrm>
            <a:off x="2060712" y="4318605"/>
            <a:ext cx="8070575" cy="1015663"/>
          </a:xfrm>
          <a:prstGeom prst="rect">
            <a:avLst/>
          </a:prstGeom>
          <a:noFill/>
        </p:spPr>
        <p:txBody>
          <a:bodyPr wrap="square">
            <a:spAutoFit/>
          </a:bodyPr>
          <a:lstStyle/>
          <a:p>
            <a:pPr algn="ctr"/>
            <a:r>
              <a:rPr lang="en-US" sz="2000" dirty="0"/>
              <a:t>Go ye forth, (whether equipped) lightly or heavily, and strive and struggle, with your goods and your persons, in the cause of Allah. That is best for you, if ye (but) knew.</a:t>
            </a:r>
          </a:p>
        </p:txBody>
      </p:sp>
      <p:sp>
        <p:nvSpPr>
          <p:cNvPr id="3" name="TextBox 2">
            <a:extLst>
              <a:ext uri="{FF2B5EF4-FFF2-40B4-BE49-F238E27FC236}">
                <a16:creationId xmlns:a16="http://schemas.microsoft.com/office/drawing/2014/main" id="{917456AE-F725-0EA2-0AE9-170FA08897DC}"/>
              </a:ext>
            </a:extLst>
          </p:cNvPr>
          <p:cNvSpPr txBox="1"/>
          <p:nvPr/>
        </p:nvSpPr>
        <p:spPr>
          <a:xfrm>
            <a:off x="4420506" y="391758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41</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5588708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1E788-902E-A728-A9B3-01BD2F1AF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C7BE65-495E-FD4A-89F2-7AA8E0257AA8}"/>
              </a:ext>
            </a:extLst>
          </p:cNvPr>
          <p:cNvSpPr>
            <a:spLocks noGrp="1"/>
          </p:cNvSpPr>
          <p:nvPr>
            <p:ph type="title"/>
          </p:nvPr>
        </p:nvSpPr>
        <p:spPr>
          <a:xfrm>
            <a:off x="2209966" y="1132632"/>
            <a:ext cx="7772065" cy="3450327"/>
          </a:xfrm>
        </p:spPr>
        <p:txBody>
          <a:bodyPr>
            <a:noAutofit/>
          </a:bodyPr>
          <a:lstStyle/>
          <a:p>
            <a:pPr>
              <a:lnSpc>
                <a:spcPct val="100000"/>
              </a:lnSpc>
            </a:pPr>
            <a:r>
              <a:rPr lang="ar-EG" sz="4800" b="0" dirty="0"/>
              <a:t>لَوْ كَانَ عَرَضًا قَرِيبًا وَسَفَرًا قَاصِدًا لَاتَّبَعُوكَ وَلَٰكِنْ بَعُدَتْ عَلَيْهِمُ الشُّقَّةُ ۚ وَسَيَحْلِفُونَ بِاللَّهِ لَوِ اسْتَطَعْنَا لَخَرَجْنَا مَعَكُمْ يُهْلِكُونَ أَنْفُسَهُمْ وَاللَّهُ يَعْلَمُ إِنَّهُمْ لَكَاذِبُونَ</a:t>
            </a:r>
            <a:endParaRPr lang="ar-EG" sz="48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FCAD2C6-1BCC-ABC5-28B8-F3855929670B}"/>
              </a:ext>
            </a:extLst>
          </p:cNvPr>
          <p:cNvSpPr txBox="1"/>
          <p:nvPr/>
        </p:nvSpPr>
        <p:spPr>
          <a:xfrm>
            <a:off x="2060712" y="4318605"/>
            <a:ext cx="8070575" cy="1631216"/>
          </a:xfrm>
          <a:prstGeom prst="rect">
            <a:avLst/>
          </a:prstGeom>
          <a:noFill/>
        </p:spPr>
        <p:txBody>
          <a:bodyPr wrap="square">
            <a:spAutoFit/>
          </a:bodyPr>
          <a:lstStyle/>
          <a:p>
            <a:pPr algn="ctr"/>
            <a:r>
              <a:rPr lang="en-US" sz="2000" dirty="0"/>
              <a:t>If there had been immediate gain (in sight), and the journey easy, they would (all) without doubt have followed thee, but the distance was long, (and weighed) on them. They would indeed swear by Allah, "If we only could, we should certainly have come out with you": They would destroy their own souls; for Allah doth know that they are certainly lying.</a:t>
            </a:r>
          </a:p>
        </p:txBody>
      </p:sp>
      <p:sp>
        <p:nvSpPr>
          <p:cNvPr id="3" name="TextBox 2">
            <a:extLst>
              <a:ext uri="{FF2B5EF4-FFF2-40B4-BE49-F238E27FC236}">
                <a16:creationId xmlns:a16="http://schemas.microsoft.com/office/drawing/2014/main" id="{3ED4E460-88EC-22A4-ACCB-1F7B504A6BFF}"/>
              </a:ext>
            </a:extLst>
          </p:cNvPr>
          <p:cNvSpPr txBox="1"/>
          <p:nvPr/>
        </p:nvSpPr>
        <p:spPr>
          <a:xfrm>
            <a:off x="2060710" y="39882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42</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684756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A005D-C96D-A048-55FE-21E93B9D32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42351-BD72-10CA-144E-CBFC228BD8DC}"/>
              </a:ext>
            </a:extLst>
          </p:cNvPr>
          <p:cNvSpPr>
            <a:spLocks noGrp="1"/>
          </p:cNvSpPr>
          <p:nvPr>
            <p:ph type="title"/>
          </p:nvPr>
        </p:nvSpPr>
        <p:spPr>
          <a:xfrm>
            <a:off x="2209966" y="1396362"/>
            <a:ext cx="7772065" cy="3450327"/>
          </a:xfrm>
        </p:spPr>
        <p:txBody>
          <a:bodyPr>
            <a:noAutofit/>
          </a:bodyPr>
          <a:lstStyle/>
          <a:p>
            <a:pPr>
              <a:lnSpc>
                <a:spcPct val="100000"/>
              </a:lnSpc>
            </a:pPr>
            <a:r>
              <a:rPr lang="ar-EG" sz="5400" b="0" dirty="0"/>
              <a:t>وَأَطِيعُوا اللَّهَ وَرَسُولَهُ وَلَا تَنَازَعُوا فَتَفْشَلُوا وَتَذْهَبَ رِيحُكُمْۖ وَاصْبِرُواۚ إِنَّ اللَّهَ مَعَ الصَّابِرِينَ </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11C1C50E-00ED-8C77-0B09-0CA25A771290}"/>
              </a:ext>
            </a:extLst>
          </p:cNvPr>
          <p:cNvSpPr txBox="1"/>
          <p:nvPr/>
        </p:nvSpPr>
        <p:spPr>
          <a:xfrm>
            <a:off x="2060710" y="4338857"/>
            <a:ext cx="8070575" cy="1015663"/>
          </a:xfrm>
          <a:prstGeom prst="rect">
            <a:avLst/>
          </a:prstGeom>
          <a:noFill/>
        </p:spPr>
        <p:txBody>
          <a:bodyPr wrap="square">
            <a:spAutoFit/>
          </a:bodyPr>
          <a:lstStyle/>
          <a:p>
            <a:pPr algn="ctr"/>
            <a:r>
              <a:rPr lang="en-US" sz="2000" dirty="0"/>
              <a:t>And obey Allah and His Messenger; and fall into no disputes, lest ye lose heart and your power depart; and be patient and persevering: For Allah is with those who patiently persevere:</a:t>
            </a:r>
            <a:endParaRPr lang="en-US" sz="2400" dirty="0"/>
          </a:p>
        </p:txBody>
      </p:sp>
      <p:sp>
        <p:nvSpPr>
          <p:cNvPr id="3" name="TextBox 2">
            <a:extLst>
              <a:ext uri="{FF2B5EF4-FFF2-40B4-BE49-F238E27FC236}">
                <a16:creationId xmlns:a16="http://schemas.microsoft.com/office/drawing/2014/main" id="{12358771-B95B-0BF3-EF9E-81E368EC1297}"/>
              </a:ext>
            </a:extLst>
          </p:cNvPr>
          <p:cNvSpPr txBox="1"/>
          <p:nvPr/>
        </p:nvSpPr>
        <p:spPr>
          <a:xfrm>
            <a:off x="3756356" y="406310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a:t>
            </a:r>
            <a:r>
              <a:rPr lang="en-US" sz="1400" dirty="0">
                <a:latin typeface="Arial" panose="020B0604020202020204" pitchFamily="34" charset="0"/>
                <a:cs typeface="Arial" panose="020B0604020202020204" pitchFamily="34" charset="0"/>
              </a:rPr>
              <a:t>6}</a:t>
            </a:r>
            <a:endParaRPr lang="en-US" sz="1400" dirty="0"/>
          </a:p>
        </p:txBody>
      </p:sp>
    </p:spTree>
    <p:extLst>
      <p:ext uri="{BB962C8B-B14F-4D97-AF65-F5344CB8AC3E}">
        <p14:creationId xmlns:p14="http://schemas.microsoft.com/office/powerpoint/2010/main" val="59031881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4E4C05-B426-E4C1-8E43-BFD4EF531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1A4903-9A4D-BD8D-0B6D-45A6E8E9FC8C}"/>
              </a:ext>
            </a:extLst>
          </p:cNvPr>
          <p:cNvSpPr>
            <a:spLocks noGrp="1"/>
          </p:cNvSpPr>
          <p:nvPr>
            <p:ph type="title"/>
          </p:nvPr>
        </p:nvSpPr>
        <p:spPr>
          <a:xfrm>
            <a:off x="2209967" y="1588426"/>
            <a:ext cx="7772065" cy="3450327"/>
          </a:xfrm>
        </p:spPr>
        <p:txBody>
          <a:bodyPr>
            <a:noAutofit/>
          </a:bodyPr>
          <a:lstStyle/>
          <a:p>
            <a:pPr>
              <a:lnSpc>
                <a:spcPct val="100000"/>
              </a:lnSpc>
            </a:pPr>
            <a:r>
              <a:rPr lang="ar-EG" sz="5400" b="0" dirty="0"/>
              <a:t>عَفَا اللَّهُ عَنْكَ لِمَ أَذِنْتَ لَهُمْ حَتَّىٰ يَتَبَيَّنَ لَكَ الَّذِينَ صَدَقُوا وَتَعْلَمَ الْكَاذِبِينَ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B7A789C-F25F-7D21-7FDA-39B98BE270A8}"/>
              </a:ext>
            </a:extLst>
          </p:cNvPr>
          <p:cNvSpPr txBox="1"/>
          <p:nvPr/>
        </p:nvSpPr>
        <p:spPr>
          <a:xfrm>
            <a:off x="2060713" y="4203195"/>
            <a:ext cx="8070575" cy="707886"/>
          </a:xfrm>
          <a:prstGeom prst="rect">
            <a:avLst/>
          </a:prstGeom>
          <a:noFill/>
        </p:spPr>
        <p:txBody>
          <a:bodyPr wrap="square">
            <a:spAutoFit/>
          </a:bodyPr>
          <a:lstStyle/>
          <a:p>
            <a:pPr algn="ctr"/>
            <a:r>
              <a:rPr lang="en-US" sz="2000" dirty="0"/>
              <a:t>Allah give thee grace! why didst thou grant them until those who told the truth were seen by thee in a clear light, and thou hadst proved the liars?</a:t>
            </a:r>
          </a:p>
        </p:txBody>
      </p:sp>
      <p:sp>
        <p:nvSpPr>
          <p:cNvPr id="3" name="TextBox 2">
            <a:extLst>
              <a:ext uri="{FF2B5EF4-FFF2-40B4-BE49-F238E27FC236}">
                <a16:creationId xmlns:a16="http://schemas.microsoft.com/office/drawing/2014/main" id="{E2B898CD-8E60-F68D-72EA-3E4CDF3EDA91}"/>
              </a:ext>
            </a:extLst>
          </p:cNvPr>
          <p:cNvSpPr txBox="1"/>
          <p:nvPr/>
        </p:nvSpPr>
        <p:spPr>
          <a:xfrm>
            <a:off x="2309285" y="3793615"/>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43</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23208336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7189B-6291-14AF-8685-94F4A9870E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C2B5FA-62BD-C4D2-0102-7E5527FBD336}"/>
              </a:ext>
            </a:extLst>
          </p:cNvPr>
          <p:cNvSpPr>
            <a:spLocks noGrp="1"/>
          </p:cNvSpPr>
          <p:nvPr>
            <p:ph type="title"/>
          </p:nvPr>
        </p:nvSpPr>
        <p:spPr>
          <a:xfrm>
            <a:off x="2209967" y="1588426"/>
            <a:ext cx="7772065" cy="3450327"/>
          </a:xfrm>
        </p:spPr>
        <p:txBody>
          <a:bodyPr>
            <a:noAutofit/>
          </a:bodyPr>
          <a:lstStyle/>
          <a:p>
            <a:pPr>
              <a:lnSpc>
                <a:spcPct val="100000"/>
              </a:lnSpc>
            </a:pPr>
            <a:r>
              <a:rPr lang="ar-EG" sz="5400" b="0" dirty="0"/>
              <a:t>لَا يَسْتَأْذِنُكَ الَّذِينَ يُؤْمِنُونَ بِاللَّهِ وَالْيَوْمِ الْآخِرِ أَنْ يُجَاهِدُوا بِأَمْوَالِهِمْ وَأَنْفُسِهِمْۗ وَاللَّهُ عَلِيمٌ بِالْمُتَّقِينَ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70DCE3E9-61B5-A4BE-BDF3-4FF73BDE5257}"/>
              </a:ext>
            </a:extLst>
          </p:cNvPr>
          <p:cNvSpPr txBox="1"/>
          <p:nvPr/>
        </p:nvSpPr>
        <p:spPr>
          <a:xfrm>
            <a:off x="2060711" y="4491770"/>
            <a:ext cx="8070575" cy="1015663"/>
          </a:xfrm>
          <a:prstGeom prst="rect">
            <a:avLst/>
          </a:prstGeom>
          <a:noFill/>
        </p:spPr>
        <p:txBody>
          <a:bodyPr wrap="square">
            <a:spAutoFit/>
          </a:bodyPr>
          <a:lstStyle/>
          <a:p>
            <a:pPr algn="ctr"/>
            <a:r>
              <a:rPr lang="en-US" sz="2000" dirty="0"/>
              <a:t>Those who believe in Allah and the Last Day ask thee for no exemption from fighting with their goods and persons. And Allah </a:t>
            </a:r>
            <a:r>
              <a:rPr lang="en-US" sz="2000" dirty="0" err="1"/>
              <a:t>knoweth</a:t>
            </a:r>
            <a:r>
              <a:rPr lang="en-US" sz="2000" dirty="0"/>
              <a:t> well those who do their duty.</a:t>
            </a:r>
          </a:p>
        </p:txBody>
      </p:sp>
      <p:sp>
        <p:nvSpPr>
          <p:cNvPr id="3" name="TextBox 2">
            <a:extLst>
              <a:ext uri="{FF2B5EF4-FFF2-40B4-BE49-F238E27FC236}">
                <a16:creationId xmlns:a16="http://schemas.microsoft.com/office/drawing/2014/main" id="{A59DA30B-59B8-1539-6108-C6A18ABC1495}"/>
              </a:ext>
            </a:extLst>
          </p:cNvPr>
          <p:cNvSpPr txBox="1"/>
          <p:nvPr/>
        </p:nvSpPr>
        <p:spPr>
          <a:xfrm>
            <a:off x="3676446" y="4228290"/>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44</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4281655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A79B2-17A0-5104-C2FD-A81264E6D5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518D5E-B152-DCC9-D283-2EBC49941E49}"/>
              </a:ext>
            </a:extLst>
          </p:cNvPr>
          <p:cNvSpPr>
            <a:spLocks noGrp="1"/>
          </p:cNvSpPr>
          <p:nvPr>
            <p:ph type="title"/>
          </p:nvPr>
        </p:nvSpPr>
        <p:spPr>
          <a:xfrm>
            <a:off x="2209967" y="1588426"/>
            <a:ext cx="7772065" cy="3450327"/>
          </a:xfrm>
        </p:spPr>
        <p:txBody>
          <a:bodyPr>
            <a:noAutofit/>
          </a:bodyPr>
          <a:lstStyle/>
          <a:p>
            <a:pPr>
              <a:lnSpc>
                <a:spcPct val="100000"/>
              </a:lnSpc>
            </a:pPr>
            <a:r>
              <a:rPr lang="ar-EG" sz="5400" b="0" dirty="0"/>
              <a:t>إِنَّمَا يَسْتَأْذِنُكَ الَّذِينَ لَا يُؤْمِنُونَ بِاللَّهِ وَالْيَوْمِ الْآخِرِ وَارْتَابَتْ قُلُوبُهُمْ فَهُمْ فِي رَيْبِهِمْ يَتَرَدَّدُونَ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364B77F8-7592-E6DB-B1CD-3030DEE00E8A}"/>
              </a:ext>
            </a:extLst>
          </p:cNvPr>
          <p:cNvSpPr txBox="1"/>
          <p:nvPr/>
        </p:nvSpPr>
        <p:spPr>
          <a:xfrm>
            <a:off x="2060711" y="4491770"/>
            <a:ext cx="8070575" cy="1015663"/>
          </a:xfrm>
          <a:prstGeom prst="rect">
            <a:avLst/>
          </a:prstGeom>
          <a:noFill/>
        </p:spPr>
        <p:txBody>
          <a:bodyPr wrap="square">
            <a:spAutoFit/>
          </a:bodyPr>
          <a:lstStyle/>
          <a:p>
            <a:pPr algn="ctr"/>
            <a:r>
              <a:rPr lang="en-US" sz="2000" dirty="0"/>
              <a:t> Only those ask thee for exemption who believe not in Allah and the Last Day, and whose hearts are in doubt, so that they are tossed in their doubts to and </a:t>
            </a:r>
            <a:r>
              <a:rPr lang="en-US" sz="2000" dirty="0" err="1"/>
              <a:t>fro</a:t>
            </a:r>
            <a:r>
              <a:rPr lang="en-US" sz="2000" dirty="0"/>
              <a:t>.</a:t>
            </a:r>
          </a:p>
        </p:txBody>
      </p:sp>
      <p:sp>
        <p:nvSpPr>
          <p:cNvPr id="3" name="TextBox 2">
            <a:extLst>
              <a:ext uri="{FF2B5EF4-FFF2-40B4-BE49-F238E27FC236}">
                <a16:creationId xmlns:a16="http://schemas.microsoft.com/office/drawing/2014/main" id="{9FADA28B-B1FD-EFA0-269C-8739EF9D417D}"/>
              </a:ext>
            </a:extLst>
          </p:cNvPr>
          <p:cNvSpPr txBox="1"/>
          <p:nvPr/>
        </p:nvSpPr>
        <p:spPr>
          <a:xfrm>
            <a:off x="3578792" y="4183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45</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404072721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B8F4AE-377E-8713-DE19-37DCF7DFBA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2FC700-499C-9856-34DE-70645926CA49}"/>
              </a:ext>
            </a:extLst>
          </p:cNvPr>
          <p:cNvSpPr>
            <a:spLocks noGrp="1"/>
          </p:cNvSpPr>
          <p:nvPr>
            <p:ph type="title"/>
          </p:nvPr>
        </p:nvSpPr>
        <p:spPr>
          <a:xfrm>
            <a:off x="2209963" y="1428628"/>
            <a:ext cx="7772065" cy="3450327"/>
          </a:xfrm>
        </p:spPr>
        <p:txBody>
          <a:bodyPr>
            <a:noAutofit/>
          </a:bodyPr>
          <a:lstStyle/>
          <a:p>
            <a:pPr>
              <a:lnSpc>
                <a:spcPct val="100000"/>
              </a:lnSpc>
            </a:pPr>
            <a:r>
              <a:rPr lang="ar-EG" sz="5400" b="0" dirty="0"/>
              <a:t>وَلَوْ أَرَادُوا الْخُرُوجَ لَأَعَدُّوا لَهُ عُدَّةً وَلَٰكِنْ كَرِهَ اللَّهُ انْبِعَاثَهُمْ فَثَبَّطَهُمْ وَقِيلَ اقْعُدُوا مَعَ الْقَاعِدِينَ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ED374BD9-4487-63ED-21CD-7049F836A03C}"/>
              </a:ext>
            </a:extLst>
          </p:cNvPr>
          <p:cNvSpPr txBox="1"/>
          <p:nvPr/>
        </p:nvSpPr>
        <p:spPr>
          <a:xfrm>
            <a:off x="2060709" y="4346428"/>
            <a:ext cx="8070575" cy="1323439"/>
          </a:xfrm>
          <a:prstGeom prst="rect">
            <a:avLst/>
          </a:prstGeom>
          <a:noFill/>
        </p:spPr>
        <p:txBody>
          <a:bodyPr wrap="square">
            <a:spAutoFit/>
          </a:bodyPr>
          <a:lstStyle/>
          <a:p>
            <a:pPr algn="ctr"/>
            <a:r>
              <a:rPr lang="en-US" sz="2000" dirty="0"/>
              <a:t> If they had intended to come out, they would certainly have made some preparation therefor; but Allah was averse to their being sent forth; so He made them lag behind, and they were told, "Sit ye among those who sit (inactive)."</a:t>
            </a:r>
          </a:p>
        </p:txBody>
      </p:sp>
      <p:sp>
        <p:nvSpPr>
          <p:cNvPr id="3" name="TextBox 2">
            <a:extLst>
              <a:ext uri="{FF2B5EF4-FFF2-40B4-BE49-F238E27FC236}">
                <a16:creationId xmlns:a16="http://schemas.microsoft.com/office/drawing/2014/main" id="{42FE17DB-FDD5-61C3-D9C6-1239640A0C93}"/>
              </a:ext>
            </a:extLst>
          </p:cNvPr>
          <p:cNvSpPr txBox="1"/>
          <p:nvPr/>
        </p:nvSpPr>
        <p:spPr>
          <a:xfrm>
            <a:off x="3552159" y="4038651"/>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46</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271437292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379D7-2B7A-3272-6F9B-E2AB80FAE4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73C372-327B-4D25-88B6-CFB90AEC30C7}"/>
              </a:ext>
            </a:extLst>
          </p:cNvPr>
          <p:cNvSpPr>
            <a:spLocks noGrp="1"/>
          </p:cNvSpPr>
          <p:nvPr>
            <p:ph type="title"/>
          </p:nvPr>
        </p:nvSpPr>
        <p:spPr>
          <a:xfrm>
            <a:off x="2209961" y="1401995"/>
            <a:ext cx="7772065" cy="3450327"/>
          </a:xfrm>
        </p:spPr>
        <p:txBody>
          <a:bodyPr>
            <a:noAutofit/>
          </a:bodyPr>
          <a:lstStyle/>
          <a:p>
            <a:pPr>
              <a:lnSpc>
                <a:spcPct val="100000"/>
              </a:lnSpc>
            </a:pPr>
            <a:r>
              <a:rPr lang="ar-EG" sz="5000" b="0" dirty="0"/>
              <a:t>لَوْ خَرَجُوا فِيكُمْ مَا زَادُوكُمْ إِلَّا خَبَالًا وَلَأَوْضَعُوا خِلَالَكُمْ يَبْغُونَكُمُ الْفِتْنَةَ وَفِيكُمْ سَمَّاعُونَ لَهُمْۗ وَاللَّهُ عَلِيمٌ بِالظَّالِمِينَ</a:t>
            </a:r>
            <a:endParaRPr lang="ar-EG" sz="5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29963F47-049A-7D20-DF4A-CD4E2992F556}"/>
              </a:ext>
            </a:extLst>
          </p:cNvPr>
          <p:cNvSpPr txBox="1"/>
          <p:nvPr/>
        </p:nvSpPr>
        <p:spPr>
          <a:xfrm>
            <a:off x="2060707" y="4186630"/>
            <a:ext cx="8070575" cy="1631216"/>
          </a:xfrm>
          <a:prstGeom prst="rect">
            <a:avLst/>
          </a:prstGeom>
          <a:noFill/>
        </p:spPr>
        <p:txBody>
          <a:bodyPr wrap="square">
            <a:spAutoFit/>
          </a:bodyPr>
          <a:lstStyle/>
          <a:p>
            <a:pPr algn="ctr"/>
            <a:r>
              <a:rPr lang="en-US" sz="2000" dirty="0"/>
              <a:t>If they had come out with you, they would not have added to your (strength) but only (made for) disorder, hurrying to and </a:t>
            </a:r>
            <a:r>
              <a:rPr lang="en-US" sz="2000" dirty="0" err="1"/>
              <a:t>fro</a:t>
            </a:r>
            <a:r>
              <a:rPr lang="en-US" sz="2000" dirty="0"/>
              <a:t> in your midst and sowing sedition among you, and there would have been some among you who would have listened to them. But Allah </a:t>
            </a:r>
            <a:r>
              <a:rPr lang="en-US" sz="2000" dirty="0" err="1"/>
              <a:t>knoweth</a:t>
            </a:r>
            <a:r>
              <a:rPr lang="en-US" sz="2000" dirty="0"/>
              <a:t> well those who do wrong.</a:t>
            </a:r>
          </a:p>
        </p:txBody>
      </p:sp>
      <p:sp>
        <p:nvSpPr>
          <p:cNvPr id="3" name="TextBox 2">
            <a:extLst>
              <a:ext uri="{FF2B5EF4-FFF2-40B4-BE49-F238E27FC236}">
                <a16:creationId xmlns:a16="http://schemas.microsoft.com/office/drawing/2014/main" id="{4CCCCB2F-06B6-20B0-43EC-FA9F31ADC66E}"/>
              </a:ext>
            </a:extLst>
          </p:cNvPr>
          <p:cNvSpPr txBox="1"/>
          <p:nvPr/>
        </p:nvSpPr>
        <p:spPr>
          <a:xfrm>
            <a:off x="2398062" y="3940997"/>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47</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79571863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8B50F6-DB5E-3870-88BC-E81340E6D1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EAC07-00B4-CA7A-76B2-BB577BD9DAB5}"/>
              </a:ext>
            </a:extLst>
          </p:cNvPr>
          <p:cNvSpPr>
            <a:spLocks noGrp="1"/>
          </p:cNvSpPr>
          <p:nvPr>
            <p:ph type="title"/>
          </p:nvPr>
        </p:nvSpPr>
        <p:spPr>
          <a:xfrm>
            <a:off x="2209968" y="1508527"/>
            <a:ext cx="7772065" cy="3450327"/>
          </a:xfrm>
        </p:spPr>
        <p:txBody>
          <a:bodyPr>
            <a:noAutofit/>
          </a:bodyPr>
          <a:lstStyle/>
          <a:p>
            <a:pPr>
              <a:lnSpc>
                <a:spcPct val="100000"/>
              </a:lnSpc>
            </a:pPr>
            <a:r>
              <a:rPr lang="ar-EG" sz="5400" b="0" dirty="0"/>
              <a:t>لَقَدِ ابْتَغَوُا الْفِتْنَةَ مِنْ قَبْلُ وَقَلَّبُوا لَكَ الْأُمُورَ حَتَّىٰ جَاءَ الْحَقُّ وَظَهَرَ أَمْرُ اللَّهِ وَهُمْ كَارِهُونَ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ABBB75F-8309-7936-B9F4-7D86E4D36884}"/>
              </a:ext>
            </a:extLst>
          </p:cNvPr>
          <p:cNvSpPr txBox="1"/>
          <p:nvPr/>
        </p:nvSpPr>
        <p:spPr>
          <a:xfrm>
            <a:off x="2060712" y="4381939"/>
            <a:ext cx="8070575" cy="1015663"/>
          </a:xfrm>
          <a:prstGeom prst="rect">
            <a:avLst/>
          </a:prstGeom>
          <a:noFill/>
        </p:spPr>
        <p:txBody>
          <a:bodyPr wrap="square">
            <a:spAutoFit/>
          </a:bodyPr>
          <a:lstStyle/>
          <a:p>
            <a:pPr algn="ctr"/>
            <a:r>
              <a:rPr lang="en-US" sz="2000" dirty="0"/>
              <a:t>Indeed they had plotted sedition before, and upset matters for thee, until,- the Truth arrived, and the Decree of Allah became manifest much to their disgust.</a:t>
            </a:r>
          </a:p>
        </p:txBody>
      </p:sp>
      <p:sp>
        <p:nvSpPr>
          <p:cNvPr id="3" name="TextBox 2">
            <a:extLst>
              <a:ext uri="{FF2B5EF4-FFF2-40B4-BE49-F238E27FC236}">
                <a16:creationId xmlns:a16="http://schemas.microsoft.com/office/drawing/2014/main" id="{0EA8CBA9-D8B4-65BF-1D1C-F963EBEAE50C}"/>
              </a:ext>
            </a:extLst>
          </p:cNvPr>
          <p:cNvSpPr txBox="1"/>
          <p:nvPr/>
        </p:nvSpPr>
        <p:spPr>
          <a:xfrm>
            <a:off x="3818496" y="4139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48</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71144053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58548-9AE6-830E-F98F-EB190114B8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A00A39-7E48-DE71-5F11-B1B9B92A6D2A}"/>
              </a:ext>
            </a:extLst>
          </p:cNvPr>
          <p:cNvSpPr>
            <a:spLocks noGrp="1"/>
          </p:cNvSpPr>
          <p:nvPr>
            <p:ph type="title"/>
          </p:nvPr>
        </p:nvSpPr>
        <p:spPr>
          <a:xfrm>
            <a:off x="2209968" y="1508527"/>
            <a:ext cx="7772065" cy="3450327"/>
          </a:xfrm>
        </p:spPr>
        <p:txBody>
          <a:bodyPr>
            <a:noAutofit/>
          </a:bodyPr>
          <a:lstStyle/>
          <a:p>
            <a:pPr>
              <a:lnSpc>
                <a:spcPct val="100000"/>
              </a:lnSpc>
            </a:pPr>
            <a:r>
              <a:rPr lang="ar-EG" sz="5400" b="0" dirty="0"/>
              <a:t>وَمِنْهُمْ مَنْ يَقُولُ ائْذَنْ لِي وَلَا تَفْتِنِّيۚ أَلَا فِي الْفِتْنَةِ سَقَطُواۗ وَإِنَّ جَهَنَّمَ لَمُحِيطَةٌ بِالْكَافِرِينَ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B5F05F60-7E3F-BEC0-4A81-95DDEF1BFC65}"/>
              </a:ext>
            </a:extLst>
          </p:cNvPr>
          <p:cNvSpPr txBox="1"/>
          <p:nvPr/>
        </p:nvSpPr>
        <p:spPr>
          <a:xfrm>
            <a:off x="2060712" y="4381939"/>
            <a:ext cx="8070575" cy="1015663"/>
          </a:xfrm>
          <a:prstGeom prst="rect">
            <a:avLst/>
          </a:prstGeom>
          <a:noFill/>
        </p:spPr>
        <p:txBody>
          <a:bodyPr wrap="square">
            <a:spAutoFit/>
          </a:bodyPr>
          <a:lstStyle/>
          <a:p>
            <a:pPr algn="ctr"/>
            <a:r>
              <a:rPr lang="en-US" sz="2000" dirty="0"/>
              <a:t>Among them is (many) a man who says: "Grant me exemption and draw me not into trial." Have they not fallen into trial already? and indeed Hell surrounds the Unbelievers (on all sides).</a:t>
            </a:r>
          </a:p>
        </p:txBody>
      </p:sp>
      <p:sp>
        <p:nvSpPr>
          <p:cNvPr id="3" name="TextBox 2">
            <a:extLst>
              <a:ext uri="{FF2B5EF4-FFF2-40B4-BE49-F238E27FC236}">
                <a16:creationId xmlns:a16="http://schemas.microsoft.com/office/drawing/2014/main" id="{4760A396-0E6E-ED58-E7CA-11F50642E177}"/>
              </a:ext>
            </a:extLst>
          </p:cNvPr>
          <p:cNvSpPr txBox="1"/>
          <p:nvPr/>
        </p:nvSpPr>
        <p:spPr>
          <a:xfrm>
            <a:off x="3703086" y="4139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49</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338263501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8B691-DF7E-4113-0BF4-CF63689FEE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6ECCC2-F42D-630D-C48D-6DC30CA95980}"/>
              </a:ext>
            </a:extLst>
          </p:cNvPr>
          <p:cNvSpPr>
            <a:spLocks noGrp="1"/>
          </p:cNvSpPr>
          <p:nvPr>
            <p:ph type="title"/>
          </p:nvPr>
        </p:nvSpPr>
        <p:spPr>
          <a:xfrm>
            <a:off x="2209968" y="1508527"/>
            <a:ext cx="7772065" cy="3450327"/>
          </a:xfrm>
        </p:spPr>
        <p:txBody>
          <a:bodyPr>
            <a:noAutofit/>
          </a:bodyPr>
          <a:lstStyle/>
          <a:p>
            <a:pPr>
              <a:lnSpc>
                <a:spcPct val="100000"/>
              </a:lnSpc>
            </a:pPr>
            <a:r>
              <a:rPr lang="ar-EG" sz="5400" b="0" dirty="0"/>
              <a:t>إِنْ تُصِبْكَ حَسَنَةٌ تَسُؤْهُمْۖ وَإِنْ تُصِبْكَ مُصِيبَةٌ يَقُولُوا قَدْ أَخَذْنَا أَمْرَنَا مِنْ قَبْلُ وَيَتَوَلَّوْا وَهُمْ فَرِحُونَ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0ABC2DB-4818-8D85-0266-3C99BC16006C}"/>
              </a:ext>
            </a:extLst>
          </p:cNvPr>
          <p:cNvSpPr txBox="1"/>
          <p:nvPr/>
        </p:nvSpPr>
        <p:spPr>
          <a:xfrm>
            <a:off x="2060712" y="4381939"/>
            <a:ext cx="8070575" cy="1015663"/>
          </a:xfrm>
          <a:prstGeom prst="rect">
            <a:avLst/>
          </a:prstGeom>
          <a:noFill/>
        </p:spPr>
        <p:txBody>
          <a:bodyPr wrap="square">
            <a:spAutoFit/>
          </a:bodyPr>
          <a:lstStyle/>
          <a:p>
            <a:pPr algn="ctr"/>
            <a:r>
              <a:rPr lang="en-US" sz="2000" dirty="0"/>
              <a:t> If good befalls thee, it grieves them; but if a misfortune befalls thee, they say, "We took indeed our precautions beforehand," and they turn away rejoicing.</a:t>
            </a:r>
          </a:p>
        </p:txBody>
      </p:sp>
      <p:sp>
        <p:nvSpPr>
          <p:cNvPr id="3" name="TextBox 2">
            <a:extLst>
              <a:ext uri="{FF2B5EF4-FFF2-40B4-BE49-F238E27FC236}">
                <a16:creationId xmlns:a16="http://schemas.microsoft.com/office/drawing/2014/main" id="{06642D4E-8D65-4216-4472-42070D79E8D8}"/>
              </a:ext>
            </a:extLst>
          </p:cNvPr>
          <p:cNvSpPr txBox="1"/>
          <p:nvPr/>
        </p:nvSpPr>
        <p:spPr>
          <a:xfrm>
            <a:off x="3410122" y="413927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50</a:t>
            </a:r>
            <a:r>
              <a:rPr lang="en-US" sz="1400" dirty="0">
                <a:latin typeface="Arial" panose="020B0604020202020204" pitchFamily="34" charset="0"/>
                <a:cs typeface="Arial" panose="020B0604020202020204" pitchFamily="34" charset="0"/>
              </a:rPr>
              <a:t>}</a:t>
            </a:r>
            <a:endParaRPr lang="en-US" sz="1400" dirty="0"/>
          </a:p>
        </p:txBody>
      </p:sp>
    </p:spTree>
    <p:extLst>
      <p:ext uri="{BB962C8B-B14F-4D97-AF65-F5344CB8AC3E}">
        <p14:creationId xmlns:p14="http://schemas.microsoft.com/office/powerpoint/2010/main" val="198244152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EBBFBD-9389-0DFE-3E58-88D5DDA8C3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A72951-7433-93F5-F602-03B5C219A839}"/>
              </a:ext>
            </a:extLst>
          </p:cNvPr>
          <p:cNvSpPr>
            <a:spLocks noGrp="1"/>
          </p:cNvSpPr>
          <p:nvPr>
            <p:ph type="title"/>
          </p:nvPr>
        </p:nvSpPr>
        <p:spPr>
          <a:xfrm>
            <a:off x="2209968" y="1703836"/>
            <a:ext cx="7772065" cy="3450327"/>
          </a:xfrm>
        </p:spPr>
        <p:txBody>
          <a:bodyPr>
            <a:noAutofit/>
          </a:bodyPr>
          <a:lstStyle/>
          <a:p>
            <a:pPr>
              <a:lnSpc>
                <a:spcPct val="100000"/>
              </a:lnSpc>
            </a:pPr>
            <a:r>
              <a:rPr lang="ar-EG" sz="5400" b="0" dirty="0"/>
              <a:t>قُلْ لَنْ يُصِيبَنَا إِلَّا مَا كَتَبَ اللَّهُ لَنَا هُوَ مَوْلَانَاۚ وَعَلَى اللَّهِ فَلْيَتَوَكَّلِ الْمُؤْمِنُونَ</a:t>
            </a:r>
            <a:endParaRPr lang="ar-EG" sz="54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9B595C5E-20CE-5CB7-6382-4C989B4D4AD1}"/>
              </a:ext>
            </a:extLst>
          </p:cNvPr>
          <p:cNvSpPr txBox="1"/>
          <p:nvPr/>
        </p:nvSpPr>
        <p:spPr>
          <a:xfrm>
            <a:off x="2060712" y="4260619"/>
            <a:ext cx="8070575" cy="707886"/>
          </a:xfrm>
          <a:prstGeom prst="rect">
            <a:avLst/>
          </a:prstGeom>
          <a:noFill/>
        </p:spPr>
        <p:txBody>
          <a:bodyPr wrap="square">
            <a:spAutoFit/>
          </a:bodyPr>
          <a:lstStyle/>
          <a:p>
            <a:pPr algn="ctr"/>
            <a:r>
              <a:rPr lang="en-US" sz="2000" dirty="0"/>
              <a:t>Say: "Nothing will happen to us except what Allah has decreed for us: He is our protector": and on Allah let the Believers put their trust.</a:t>
            </a:r>
          </a:p>
        </p:txBody>
      </p:sp>
      <p:sp>
        <p:nvSpPr>
          <p:cNvPr id="3" name="TextBox 2">
            <a:extLst>
              <a:ext uri="{FF2B5EF4-FFF2-40B4-BE49-F238E27FC236}">
                <a16:creationId xmlns:a16="http://schemas.microsoft.com/office/drawing/2014/main" id="{76122454-EAD5-0476-9A69-13C81E317E6C}"/>
              </a:ext>
            </a:extLst>
          </p:cNvPr>
          <p:cNvSpPr txBox="1"/>
          <p:nvPr/>
        </p:nvSpPr>
        <p:spPr>
          <a:xfrm>
            <a:off x="1945307" y="3952842"/>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1}</a:t>
            </a:r>
            <a:endParaRPr lang="en-US" sz="1400" dirty="0"/>
          </a:p>
        </p:txBody>
      </p:sp>
    </p:spTree>
    <p:extLst>
      <p:ext uri="{BB962C8B-B14F-4D97-AF65-F5344CB8AC3E}">
        <p14:creationId xmlns:p14="http://schemas.microsoft.com/office/powerpoint/2010/main" val="302802053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D3B24-7848-01C0-D468-DFCD93150F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BAB9F5-6B6B-1078-4DFE-4C7C3B3043C2}"/>
              </a:ext>
            </a:extLst>
          </p:cNvPr>
          <p:cNvSpPr>
            <a:spLocks noGrp="1"/>
          </p:cNvSpPr>
          <p:nvPr>
            <p:ph type="title"/>
          </p:nvPr>
        </p:nvSpPr>
        <p:spPr>
          <a:xfrm>
            <a:off x="1776726" y="1401995"/>
            <a:ext cx="8638545" cy="3450327"/>
          </a:xfrm>
        </p:spPr>
        <p:txBody>
          <a:bodyPr>
            <a:noAutofit/>
          </a:bodyPr>
          <a:lstStyle/>
          <a:p>
            <a:pPr>
              <a:lnSpc>
                <a:spcPct val="100000"/>
              </a:lnSpc>
            </a:pPr>
            <a:r>
              <a:rPr lang="ar-EG" sz="4800" b="0" dirty="0"/>
              <a:t>قُلْ هَلْ تَرَبَّصُونَ بِنَا إِلَّا إِحْدَى الْحُسْنَيَيْنِۖ وَنَحْنُ نَتَرَبَّصُ بِكُمْ أَنْ يُصِيبَكُمُ اللَّهُ بِعَذَابٍ مِنْ عِنْدِهِ أَوْ بِأَيْدِينَاۖ فَتَرَبَّصُوا إِنَّا مَعَكُمْ مُتَرَبِّصُونَ </a:t>
            </a:r>
            <a:endParaRPr lang="ar-EG" sz="6000" b="0" kern="1200" dirty="0">
              <a:effectLst/>
              <a:latin typeface="Arial" panose="020B0604020202020204" pitchFamily="34" charset="0"/>
              <a:ea typeface="+mn-ea"/>
              <a:cs typeface="Arial" panose="020B0604020202020204" pitchFamily="34" charset="0"/>
            </a:endParaRPr>
          </a:p>
        </p:txBody>
      </p:sp>
      <p:sp>
        <p:nvSpPr>
          <p:cNvPr id="14" name="TextBox 13">
            <a:extLst>
              <a:ext uri="{FF2B5EF4-FFF2-40B4-BE49-F238E27FC236}">
                <a16:creationId xmlns:a16="http://schemas.microsoft.com/office/drawing/2014/main" id="{06AA19D9-1D81-AFE7-8EED-64083E5E34C5}"/>
              </a:ext>
            </a:extLst>
          </p:cNvPr>
          <p:cNvSpPr txBox="1"/>
          <p:nvPr/>
        </p:nvSpPr>
        <p:spPr>
          <a:xfrm>
            <a:off x="2060710" y="4131903"/>
            <a:ext cx="8070575" cy="1323439"/>
          </a:xfrm>
          <a:prstGeom prst="rect">
            <a:avLst/>
          </a:prstGeom>
          <a:noFill/>
        </p:spPr>
        <p:txBody>
          <a:bodyPr wrap="square">
            <a:spAutoFit/>
          </a:bodyPr>
          <a:lstStyle/>
          <a:p>
            <a:pPr algn="ctr"/>
            <a:r>
              <a:rPr lang="en-US" sz="2000" dirty="0"/>
              <a:t>Say: "Can you expect for us (any fate) other than one of two glorious things- (Martyrdom or victory)? But we can expect for you either that Allah will send his punishment from Himself, or by our hands. So wait (expectant); we too will wait with you."</a:t>
            </a:r>
          </a:p>
        </p:txBody>
      </p:sp>
      <p:sp>
        <p:nvSpPr>
          <p:cNvPr id="3" name="TextBox 2">
            <a:extLst>
              <a:ext uri="{FF2B5EF4-FFF2-40B4-BE49-F238E27FC236}">
                <a16:creationId xmlns:a16="http://schemas.microsoft.com/office/drawing/2014/main" id="{FEA8D1AA-1B49-DAA4-C99E-00E3A504783D}"/>
              </a:ext>
            </a:extLst>
          </p:cNvPr>
          <p:cNvSpPr txBox="1"/>
          <p:nvPr/>
        </p:nvSpPr>
        <p:spPr>
          <a:xfrm>
            <a:off x="1542129" y="3906993"/>
            <a:ext cx="684337"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a:t>
            </a:r>
            <a:r>
              <a:rPr lang="ar-EG" sz="1400" dirty="0">
                <a:latin typeface="Arial" panose="020B0604020202020204" pitchFamily="34" charset="0"/>
                <a:cs typeface="Arial" panose="020B0604020202020204" pitchFamily="34" charset="0"/>
              </a:rPr>
              <a:t>5</a:t>
            </a:r>
            <a:r>
              <a:rPr lang="en-US" sz="1400" dirty="0">
                <a:latin typeface="Arial" panose="020B0604020202020204" pitchFamily="34" charset="0"/>
                <a:cs typeface="Arial" panose="020B0604020202020204" pitchFamily="34" charset="0"/>
              </a:rPr>
              <a:t>2}</a:t>
            </a:r>
            <a:endParaRPr lang="en-US" sz="1400" dirty="0"/>
          </a:p>
        </p:txBody>
      </p:sp>
    </p:spTree>
    <p:extLst>
      <p:ext uri="{BB962C8B-B14F-4D97-AF65-F5344CB8AC3E}">
        <p14:creationId xmlns:p14="http://schemas.microsoft.com/office/powerpoint/2010/main" val="16712085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Juz' 9</Template>
  <TotalTime>153</TotalTime>
  <Words>9131</Words>
  <Application>Microsoft Office PowerPoint</Application>
  <PresentationFormat>Widescreen</PresentationFormat>
  <Paragraphs>555</Paragraphs>
  <Slides>143</Slides>
  <Notes>137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143</vt:i4>
      </vt:variant>
    </vt:vector>
  </HeadingPairs>
  <TitlesOfParts>
    <vt:vector size="149" baseType="lpstr">
      <vt:lpstr>Arial</vt:lpstr>
      <vt:lpstr>Arial Black</vt:lpstr>
      <vt:lpstr>Calibri</vt:lpstr>
      <vt:lpstr>Calibri Light</vt:lpstr>
      <vt:lpstr>KFGQPC Uthman Taha Naskh</vt:lpstr>
      <vt:lpstr>Office Theme</vt:lpstr>
      <vt:lpstr>PowerPoint Presentation</vt:lpstr>
      <vt:lpstr>أَعُوْذُ بِاللّٰهِ مِنَ الشَّيْطٰانِ الرَّجِيْمِ</vt:lpstr>
      <vt:lpstr>الأنفال بِسْمِ ٱللَّهِ ٱلرَّحْمَـٰنِ ٱلرَّحِيمِ</vt:lpstr>
      <vt:lpstr>وَاعْلَمُوا أَنَّمَا غَنِمْتُمْ مِنْ شَيْءٍ فَأَنَّ لِلَّهِ خُمُسَهُ وَلِلرَّسُولِ وَلِذِي الْقُرْبَىٰ وَالْيَتَامَىٰ وَالْمَسَاكِينِ وَابْنِ السَّبِيلِ إِنْ كُنْتُمْ آمَنْتُمْ بِاللَّهِ وَمَا أَنْزَلْنَا عَلَىٰ عَبْدِنَا يَوْمَ الْفُرْقَانِ يَوْمَ الْتَقَى الْجَمْعَانِۗ وَاللَّهُ عَلَىٰ كُلِّ شَيْءٍ قَدِيرٌ</vt:lpstr>
      <vt:lpstr>إِذْ أَنْتُمْ بِالْعُدْوَةِ الدُّنْيَا وَهُمْ بِالْعُدْوَةِ الْقُصْوَىٰ وَالرَّكْبُ أَسْفَلَ مِنْكُمْ ۚ وَلَوْ تَوَاعَدْتُمْ لَاخْتَلَفْتُمْ فِي الْمِيعَادِ ۙ وَلَٰكِنْ لِيَقْضِيَ اللَّهُ أَمْرًا كَانَ مَفْعُولًا لِيَهْلِكَ مَنْ هَلَكَ عَنْ بَيِّنَةٍ وَيَحْيَىٰ مَنْ حَيَّ عَنْ بَيِّنَةٍ ۗ وَإِنَّ اللَّهَ لَسَمِيعٌ عَلِيمٌ</vt:lpstr>
      <vt:lpstr>إِذْ يُرِيكَهُمُ اللَّهُ فِي مَنَامِكَ قَلِيلًاۖ وَلَوْ أَرَاكَهُمْ كَثِيرًا لَفَشِلْتُمْ وَلَتَنَازَعْتُمْ فِي الْأَمْرِ وَلَٰكِنَّ اللَّهَ سَلَّمَۗ إِنَّهُ عَلِيمٌ بِذَاتِ الصُّدُورِ</vt:lpstr>
      <vt:lpstr>وَإِذْ يُرِيكُمُوهُمْ إِذِ الْتَقَيْتُمْ فِي أَعْيُنِكُمْ قَلِيلًا وَيُقَلِّلُكُمْ فِي أَعْيُنِهِمْ لِيَقْضِيَ اللَّهُ أَمْرًا كَانَ مَفْعُولًاۗ وَإِلَى اللَّهِ تُرْجَعُ الْأُمُورُ </vt:lpstr>
      <vt:lpstr>يَا أَيُّهَا الَّذِينَ آمَنُوا إِذَا لَقِيتُمْ فِئَةً فَاثْبُتُوا وَاذْكُرُوا اللَّهَ كَثِيرًا لَعَلَّكُمْ تُفْلِحُونَ</vt:lpstr>
      <vt:lpstr>وَأَطِيعُوا اللَّهَ وَرَسُولَهُ وَلَا تَنَازَعُوا فَتَفْشَلُوا وَتَذْهَبَ رِيحُكُمْۖ وَاصْبِرُواۚ إِنَّ اللَّهَ مَعَ الصَّابِرِينَ </vt:lpstr>
      <vt:lpstr>وَلَا تَكُونُوا كَالَّذِينَ خَرَجُوا مِنْ دِيَارِهِمْ بَطَرًا وَرِئَاءَ النَّاسِ وَيَصُدُّونَ عَنْ سَبِيلِ اللَّهِۚ وَاللَّهُ بِمَا يَعْمَلُونَ مُحِيطٌ</vt:lpstr>
      <vt:lpstr>وَإِذْ زَيَّنَ لَهُمُ الشَّيْطَانُ أَعْمَالَهُمْ وَقَالَ لَا غَالِبَ لَكُمُ الْيَوْمَ مِنَ النَّاسِ وَإِنِّي جَارٌ لَكُمْۖ فَلَمَّا تَرَاءَتِ الْفِئَتَانِ نَكَصَ عَلَىٰ عَقِبَيْهِ وَقَالَ إِنِّي بَرِيءٌ مِنْكُمْ إِنِّي أَرَىٰ مَا لَا تَرَوْنَ إِنِّي أَخَافُ اللَّهَۚ وَاللَّهُ شَدِيدُ الْعِقَابِ</vt:lpstr>
      <vt:lpstr>إِذْ يَقُولُ الْمُنَافِقُونَ وَالَّذِينَ فِي قُلُوبِهِمْ مَرَضٌ غَرَّ هَٰؤُلَاءِ دِينُهُمْۗ وَمَنْ يَتَوَكَّلْ عَلَى اللَّهِ فَإِنَّ اللَّهَ عَزِيزٌ حَكِيمٌ </vt:lpstr>
      <vt:lpstr>وَلَوْ تَرَىٰ إِذْ يَتَوَفَّى الَّذِينَ كَفَرُواۙ الْمَلَائِكَةُ يَضْرِبُونَ وُجُوهَهُمْ وَأَدْبَارَهُمْ وَذُوقُوا عَذَابَ الْحَرِيقِ</vt:lpstr>
      <vt:lpstr>ذَٰلِكَ بِمَا قَدَّمَتْ أَيْدِيكُمْ وَأَنَّ اللَّهَ لَيْسَ بِظَلَّامٍ لِلْعَبِيدِ</vt:lpstr>
      <vt:lpstr>كَدَأْبِ آلِ فِرْعَوْنَۙ وَالَّذِينَ مِنْ قَبْلِهِمْۚ كَفَرُوا بِآيَاتِ اللَّهِ فَأَخَذَهُمُ اللَّهُ بِذُنُوبِهِمْۗ إِنَّ اللَّهَ قَوِيٌّ شَدِيدُ الْعِقَابِ</vt:lpstr>
      <vt:lpstr>ذَٰلِكَ بِأَنَّ اللَّهَ لَمْ يَكُ مُغَيِّرًا نِعْمَةً أَنْعَمَهَا عَلَىٰ قَوْمٍ حَتَّىٰ يُغَيِّرُوا مَا بِأَنْفُسِهِمْۙ وَأَنَّ اللَّهَ سَمِيعٌ عَلِيمٌ</vt:lpstr>
      <vt:lpstr>كَدَأْبِ آلِ فِرْعَوْنَۙ وَالَّذِينَ مِنْ قَبْلِهِمْۚ كَذَّبُوا بِآيَاتِ رَبِّهِمْ فَأَهْلَكْنَاهُمْ بِذُنُوبِهِمْ وَأَغْرَقْنَا آلَ فِرْعَوْنَۚ وَكُلٌّ كَانُوا ظَالِمِينَ</vt:lpstr>
      <vt:lpstr>إِنَّ شَرَّ الدَّوَابِّ عِنْدَ اللَّهِ الَّذِينَ كَفَرُوا فَهُمْ لَا يُؤْمِنُونَ </vt:lpstr>
      <vt:lpstr>الَّذِينَ عَاهَدْتَ مِنْهُمْ ثُمَّ يَنْقُضُونَ عَهْدَهُمْ فِي كُلِّ مَرَّةٍ وَهُمْ لَا يَتَّقُونَ </vt:lpstr>
      <vt:lpstr>فَإِمَّا تَثْقَفَنَّهُمْ فِي الْحَرْبِ فَشَرِّدْ بِهِمْ مَنْ خَلْفَهُمْ لَعَلَّهُمْ يَذَّكَّرُونَ </vt:lpstr>
      <vt:lpstr>وَإِمَّا تَخَافَنَّ مِنْ قَوْمٍ خِيَانَةً فَانْبِذْ إِلَيْهِمْ عَلَىٰ سَوَاءٍۚ إِنَّ اللَّهَ لَا يُحِبُّ الْخَائِنِينَ</vt:lpstr>
      <vt:lpstr>وَلَا يَحْسَبَنَّ الَّذِينَ كَفَرُوا سَبَقُواۚ إِنَّهُمْ لَا يُعْجِزُونَ </vt:lpstr>
      <vt:lpstr>وَأَعِدُّوا لَهُمْ مَا اسْتَطَعْتُمْ مِنْ قُوَّةٍ وَمِنْ رِبَاطِ الْخَيْلِ تُرْهِبُونَ بِهِ عَدُوَّ اللَّهِ وَعَدُوَّكُمْ وَآخَرِينَ مِنْ دُونِهِمْ لَا تَعْلَمُونَهُمُ اللَّهُ يَعْلَمُهُمْۚ وَمَا تُنْفِقُوا مِنْ شَيْءٍ فِي سَبِيلِ اللَّهِ يُوَفَّ إِلَيْكُمْ وَأَنْتُمْ لَا تُظْلَمُونَ</vt:lpstr>
      <vt:lpstr>وَإِنْ جَنَحُوا لِلسَّلْمِ فَاجْنَحْ لَهَا وَتَوَكَّلْ عَلَى اللَّهِۚ إِنَّهُ هُوَ السَّمِيعُ الْعَلِيمُ</vt:lpstr>
      <vt:lpstr>وَإِنْ يُرِيدُوا أَنْ يَخْدَعُوكَ فَإِنَّ حَسْبَكَ اللَّهُۚ هُوَ الَّذِي أَيَّدَكَ بِنَصْرِهِ وَبِالْمُؤْمِنِينَ</vt:lpstr>
      <vt:lpstr>وَأَلَّفَ بَيْنَ قُلُوبِهِمْۚ لَوْ أَنْفَقْتَ مَا فِي الْأَرْضِ جَمِيعًا مَا أَلَّفْتَ بَيْنَ قُلُوبِهِمْ وَلَٰكِنَّ اللَّهَ أَلَّفَ بَيْنَهُمْۚ إِنَّهُ عَزِيزٌ حَكِيمٌ</vt:lpstr>
      <vt:lpstr>يَا أَيُّهَا النَّبِيُّ حَسْبُكَ اللَّهُ وَمَنِ اتَّبَعَكَ مِنَ الْمُؤْمِنِينَ</vt:lpstr>
      <vt:lpstr>يَا أَيُّهَا النَّبِيُّ حَرِّضِ الْمُؤْمِنِينَ عَلَى الْقِتَالِۚ إِنْ يَكُنْ مِنْكُمْ عِشْرُونَ صَابِرُونَ يَغْلِبُوا مِائَتَيْنِۚ وَإِنْ يَكُنْ مِنْكُمْ مِائَةٌ يَغْلِبُوا أَلْفًا مِنَ الَّذِينَ كَفَرُوا بِأَنَّهُمْ قَوْمٌ لَا يَفْقَهُونَ</vt:lpstr>
      <vt:lpstr>الْآنَ خَفَّفَ اللَّهُ عَنْكُمْ وَعَلِمَ أَنَّ فِيكُمْ ضَعْفًاۚ فَإِنْ يَكُنْ مِنْكُمْ مِائَةٌ صَابِرَةٌ يَغْلِبُوا مِائَتَيْنِۚ وَإِنْ يَكُنْ مِنْكُمْ أَلْفٌ يَغْلِبُوا أَلْفَيْنِ بِإِذْنِ اللَّهِۗ وَاللَّهُ مَعَ الصَّابِرِينَ </vt:lpstr>
      <vt:lpstr>مَا كَانَ لِنَبِيٍّ أَنْ يَكُونَ لَهُ أَسْرَىٰ حَتَّىٰ يُثْخِنَ فِي الْأَرْضِۚ تُرِيدُونَ عَرَضَ الدُّنْيَا وَاللَّهُ يُرِيدُ الْآخِرَةَۗ وَاللَّهُ عَزِيزٌ حَكِيمٌ</vt:lpstr>
      <vt:lpstr>لَوْلَا كِتَابٌ مِنَ اللَّهِ سَبَقَ لَمَسَّكُمْ فِيمَا أَخَذْتُمْ عَذَابٌ عَظِيمٌ</vt:lpstr>
      <vt:lpstr>فَكُلُوا مِمَّا غَنِمْتُمْ حَلَالًا طَيِّبًاۚ وَاتَّقُوا اللَّهَۚ إِنَّ اللَّهَ غَفُورٌ رَحِيمٌ </vt:lpstr>
      <vt:lpstr>يَا أَيُّهَا النَّبِيُّ قُلْ لِمَنْ فِي أَيْدِيكُمْ مِنَ الْأَسْرَىٰ إِنْ يَعْلَمِ اللَّهُ فِي قُلُوبِكُمْ خَيْرًا يُؤْتِكُمْ خَيْرًا مِمَّا أُخِذَ مِنْكُمْ وَيَغْفِرْ لَكُمْۗ  وَاللَّهُ غَفُورٌ رَحِيمٌ</vt:lpstr>
      <vt:lpstr>وَإِنْ يُرِيدُوا خِيَانَتَكَ فَقَدْ خَانُوا اللَّهَ مِنْ قَبْلُ فَأَمْكَنَ مِنْهُمْۗ وَاللَّهُ عَلِيمٌ حَكِيمٌ </vt:lpstr>
      <vt:lpstr>إِنَّ الَّذِينَ آمَنُوا وَهَاجَرُوا وَجَاهَدُوا بِأَمْوَالِهِمْ وَأَنْفُسِهِمْ فِي سَبِيلِ اللَّهِ وَالَّذِينَ آوَوْا وَنَصَرُوا أُولَٰئِكَ بَعْضُهُمْ أَوْلِيَاءُ بَعْضٍۚ... </vt:lpstr>
      <vt:lpstr>وَالَّذِينَ آمَنُوا وَلَمْ يُهَاجِرُوا مَا لَكُمْ مِنْ وَلَايَتِهِمْ مِنْ شَيْءٍ حَتَّىٰ يُهَاجِرُواۚ..</vt:lpstr>
      <vt:lpstr>وَإِنِ اسْتَنْصَرُوكُمْ فِي الدِّينِ فَعَلَيْكُمُ النَّصْرُ إِلَّا عَلَىٰ قَوْمٍ بَيْنَكُمْ وَبَيْنَهُمْ مِيثَاقٌ ۗ وَاللَّهُ بِمَا تَعْمَلُونَ بَصِيرٌ </vt:lpstr>
      <vt:lpstr>وَالَّذِينَ كَفَرُوا بَعْضُهُمْ أَوْلِيَاءُ بَعْضٍۚ إِلَّا تَفْعَلُوهُ تَكُنْ فِتْنَةٌ فِي الْأَرْضِ وَفَسَادٌ كَبِيرٌ</vt:lpstr>
      <vt:lpstr>وَالَّذِينَ آمَنُوا وَهَاجَرُوا وَجَاهَدُوا فِي سَبِيلِ اللَّهِ وَالَّذِينَ آوَوْا وَنَصَرُوا أُولَٰئِكَ هُمُ الْمُؤْمِنُونَ حَقًّاۚ لَهُمْ مَغْفِرَةٌ وَرِزْقٌ كَرِيمٌ </vt:lpstr>
      <vt:lpstr>وَالَّذِينَ آمَنُوا مِنْ بَعْدُ وَهَاجَرُوا وَجَاهَدُوا مَعَكُمْ فَأُولَٰئِكَ مِنْكُمْۚ وَأُولُو الْأَرْحَامِ بَعْضُهُمْ أَوْلَىٰ بِبَعْضٍ فِي كِتَابِ اللَّهِۗ إِنَّ اللَّهَ بِكُلِّ شَيْءٍ عَلِيمٌ </vt:lpstr>
      <vt:lpstr>صدّقَ اللَّه العَظِيم</vt:lpstr>
      <vt:lpstr>التوبة</vt:lpstr>
      <vt:lpstr>بَرَاءَةٌ مِنَ اللَّهِ وَرَسُولِهِ إِلَى الَّذِينَ عَاهَدْتُمْ مِنَ الْمُشْرِكِينَ</vt:lpstr>
      <vt:lpstr>فَسِيحُوا فِي الْأَرْضِ أَرْبَعَةَ أَشْهُرٍ وَاعْلَمُوا أَنَّكُمْ غَيْرُ مُعْجِزِي اللَّهِۙ وَأَنَّ اللَّهَ مُخْزِي الْكَافِرِينَ</vt:lpstr>
      <vt:lpstr>وَأَذَانٌ مِنَ اللَّهِ وَرَسُولِهِ إِلَى النَّاسِ يَوْمَ الْحَجِّ الْأَكْبَرِ أَنَّ اللَّهَ بَرِيءٌ مِنَ الْمُشْرِكِينَۙ  وَرَسُولُهُۚ فَإِنْ تُبْتُمْ فَهُوَ خَيْرٌ لَكُمْۖ...</vt:lpstr>
      <vt:lpstr>وَإِنْ تَوَلَّيْتُمْ فَاعْلَمُوا أَنَّكُمْ غَيْرُ مُعْجِزِي اللَّهِۗ وَبَشِّرِ الَّذِينَ كَفَرُوا بِعَذَابٍ أَلِيمٍ </vt:lpstr>
      <vt:lpstr>إِلَّا الَّذِينَ عَاهَدْتُمْ مِنَ الْمُشْرِكِينَ ثُمَّ لَمْ يَنْقُصُوكُمْ شَيْئًا وَلَمْ يُظَاهِرُوا عَلَيْكُمْ أَحَدًا فَأَتِمُّوا إِلَيْهِمْ عَهْدَهُمْ إِلَىٰ مُدَّتِهِمْۚ إِنَّ اللَّهَ يُحِبُّ الْمُتَّقِينَ </vt:lpstr>
      <vt:lpstr>فَإِذَا انْسَلَخَ الْأَشْهُرُ الْحُرُمُ فَاقْتُلُوا الْمُشْرِكِينَ حَيْثُ وَجَدْتُمُوهُمْ وَخُذُوهُمْ وَاحْصُرُوهُمْ وَاقْعُدُوا لَهُمْ كُلَّ مَرْصَدٍۚ فَإِنْ تَابُوا وَأَقَامُوا الصَّلَاةَ وَآتَوُا الزَّكَاةَ فَخَلُّوا سَبِيلَهُمْۚ إِنَّ اللَّهَ غَفُورٌ رَحِيمٌ</vt:lpstr>
      <vt:lpstr>وَإِنْ أَحَدٌ مِنَ الْمُشْرِكِينَ اسْتَجَارَكَ فَأَجِرْهُ حَتَّىٰ يَسْمَعَ كَلَامَ اللَّهِ ثُمَّ أَبْلِغْهُ مَأْمَنَهُۚ ذَٰلِكَ بِأَنَّهُمْ قَوْمٌ لَا يَعْلَمُونَ</vt:lpstr>
      <vt:lpstr>كَيْفَ يَكُونُ لِلْمُشْرِكِينَ عَهْدٌ عِنْدَ اللَّهِ وَعِنْدَ رَسُولِهِ إِلَّا الَّذِينَ عَاهَدْتُمْ عِنْدَ الْمَسْجِدِ الْحَرَامِۖ فَمَا اسْتَقَامُوا لَكُمْ فَاسْتَقِيمُوا لَهُمْۚ إِنَّ اللَّهَ يُحِبُّ الْمُتَّقِينَ </vt:lpstr>
      <vt:lpstr>كَيْفَ وَإِنْ يَظْهَرُوا عَلَيْكُمْ لَا يَرْقُبُوا فِيكُمْ إِلًّا وَلَا ذِمَّةًۚ يُرْضُونَكُمْ بِأَفْوَاهِهِمْ وَتَأْبَىٰ قُلُوبُهُمْ وَأَكْثَرُهُمْ فَاسِقُونَ</vt:lpstr>
      <vt:lpstr>اشْتَرَوْا بِآيَاتِ اللَّهِ ثَمَنًا قَلِيلًا فَصَدُّوا عَنْ سَبِيلِهِۚ إِنَّهُمْ سَاءَ مَا كَانُوا يَعْمَلُونَ</vt:lpstr>
      <vt:lpstr>لَا يَرْقُبُونَ فِي مُؤْمِنٍ إِلًّا وَلَا ذِمَّةًۚ وَأُولَٰئِكَ هُمُ الْمُعْتَدُونَ</vt:lpstr>
      <vt:lpstr>فَإِنْ تَابُوا وَأَقَامُوا الصَّلَاةَ وَآتَوُا الزَّكَاةَ فَإِخْوَانُكُمْ فِي الدِّينِۗ وَنُفَصِّلُ الْآيَاتِ لِقَوْمٍ يَعْلَمُونَ </vt:lpstr>
      <vt:lpstr>وَإِنْ نَكَثُوا أَيْمَانَهُمْ مِنْ بَعْدِ عَهْدِهِمْ وَطَعَنُوا فِي دِينِكُمْ فَقَاتِلُوا أَئِمَّةَ الْكُفْرِۙ إِنَّهُمْ لَا أَيْمَانَ لَهُمْ لَعَلَّهُمْ يَنْتَهُونَ </vt:lpstr>
      <vt:lpstr>أَلَا تُقَاتِلُونَ قَوْمًا نَكَثُوا أَيْمَانَهُمْ وَهَمُّوا بِإِخْرَاجِ الرَّسُولِ وَهُمْ بَدَءُوكُمْ أَوَّلَ مَرَّةٍۚ أَتَخْشَوْنَهُمْۚ فَاللَّهُ أَحَقُّ أَنْ تَخْشَوْهُ إِنْ كُنْتُمْ مُؤْمِنِينَ</vt:lpstr>
      <vt:lpstr>قَاتِلُوهُمْ يُعَذِّبْهُمُ اللَّهُ بِأَيْدِيكُمْ وَيُخْزِهِمْ وَيَنْصُرْكُمْ عَلَيْهِمْ وَيَشْفِ صُدُورَ قَوْمٍ مُؤْمِنِينَ </vt:lpstr>
      <vt:lpstr>وَيُذْهِبْ غَيْظَ قُلُوبِهِمْۗ وَيَتُوبُ اللَّهُ عَلَىٰ مَنْ يَشَاءُۗ وَاللَّهُ عَلِيمٌ حَكِيمٌ </vt:lpstr>
      <vt:lpstr>أَمْ حَسِبْتُمْ أَنْ تُتْرَكُوا وَلَمَّا يَعْلَمِ اللَّهُ الَّذِينَ جَاهَدُوا مِنْكُمْ وَلَمْ يَتَّخِذُوا مِنْ دُونِ اللَّهِ وَلَا رَسُولِهِ وَلَا الْمُؤْمِنِينَ وَلِيجَةً ۚ وَاللَّهُ خَبِيرٌ بِمَا تَعْمَلُونَ</vt:lpstr>
      <vt:lpstr>مَا كَانَ لِلْمُشْرِكِينَ أَنْ يَعْمُرُوا مَسَاجِدَ اللَّهِ شَاهِدِينَ عَلَىٰ أَنْفُسِهِمْ بِالْكُفْرِۚ أُولَٰئِكَ حَبِطَتْ أَعْمَالُهُمْ وَفِي النَّارِ هُمْ خَالِدُونَ</vt:lpstr>
      <vt:lpstr>إِنَّمَا يَعْمُرُ مَسَاجِدَ اللَّهِ مَنْ آمَنَ بِاللَّهِ وَالْيَوْمِ الْآخِرِ وَأَقَامَ الصَّلَاةَ وَآتَى الزَّكَاةَ وَلَمْ يَخْشَ إِلَّا اللَّهَ ۖ فَعَسَىٰ أُولَٰئِكَ أَنْ يَكُونُوا مِنَ الْمُهْتَدِينَ</vt:lpstr>
      <vt:lpstr>أَجَعَلْتُمْ سِقَايَةَ الْحَاجِّ وَعِمَارَةَ الْمَسْجِدِ الْحَرَامِ كَمَنْ آمَنَ بِاللَّهِ وَالْيَوْمِ الْآخِرِ وَجَاهَدَ فِي سَبِيلِ اللَّهِۚ لَا يَسْتَوُونَ عِنْدَ اللَّهِۗ وَاللَّهُ لَا يَهْدِي الْقَوْمَ الظَّالِمِينَ</vt:lpstr>
      <vt:lpstr>الَّذِينَ آمَنُوا وَهَاجَرُوا وَجَاهَدُوا فِي سَبِيلِ اللَّهِ بِأَمْوَالِهِمْ وَأَنْفُسِهِمْ أَعْظَمُ دَرَجَةً عِنْدَ اللَّهِۚ وَأُولَٰئِكَ هُمُ الْفَائِزُونَ</vt:lpstr>
      <vt:lpstr>يُبَشِّرُهُمْ رَبُّهُمْ بِرَحْمَةٍ مِنْهُ وَرِضْوَانٍ وَجَنَّاتٍ لَهُمْ فِيهَا نَعِيمٌ مُقِيمٌ </vt:lpstr>
      <vt:lpstr>خَالِدِينَ فِيهَا أَبَدًاۚ إِنَّ اللَّهَ عِنْدَهُ أَجْرٌ عَظِيمٌ </vt:lpstr>
      <vt:lpstr>يَا أَيُّهَا الَّذِينَ آمَنُوا لَا تَتَّخِذُوا آبَاءَكُمْ وَإِخْوَانَكُمْ أَوْلِيَاءَ إِنِ اسْتَحَبُّوا الْكُفْرَ عَلَى الْإِيمَانِۚ وَمَنْ يَتَوَلَّهُمْ مِنْكُمْ فَأُولَٰئِكَ هُمُ الظَّالِمُونَ</vt:lpstr>
      <vt:lpstr>قُلْ إِنْ كَانَ آبَاؤُكُمْ وَأَبْنَاؤُكُمْ وَإِخْوَانُكُمْ وَأَزْوَاجُكُمْ وَعَشِيرَتُكُمْ وَأَمْوَالٌ اقْتَرَفْتُمُوهَا وَتِجَارَةٌ تَخْشَوْنَ كَسَادَهَا وَمَسَاكِنُ تَرْضَوْنَهَا أَحَبَّ إِلَيْكُمْ مِنَ اللَّهِ وَرَسُولِهِ وَجِهَادٍ فِي سَبِيلِهِ فَتَرَبَّصُوا حَتَّىٰ يَأْتِيَ اللَّهُ بِأَمْرِهِۗ... </vt:lpstr>
      <vt:lpstr>وَاللَّهُ لَا يَهْدِي الْقَوْمَ الْفَاسِقِينَ</vt:lpstr>
      <vt:lpstr>لَقَدْ نَصَرَكُمُ اللَّهُ فِي مَوَاطِنَ كَثِيرَةٍۙ وَيَوْمَ حُنَيْنٍۙ إِذْ أَعْجَبَتْكُمْ كَثْرَتُكُمْ فَلَمْ تُغْنِ عَنْكُمْ شَيْئًا وَضَاقَتْ عَلَيْكُمُ الْأَرْضُ بِمَا رَحُبَتْ ثُمَّ وَلَّيْتُمْ مُدْبِرِينَ </vt:lpstr>
      <vt:lpstr>ثُمَّ أَنْزَلَ اللَّهُ سَكِينَتَهُ عَلَىٰ رَسُولِهِ وَعَلَى الْمُؤْمِنِينَ وَأَنْزَلَ جُنُودًا لَمْ تَرَوْهَا وَعَذَّبَ الَّذِينَ كَفَرُواۚ وَذَٰلِكَ جَزَاءُ الْكَافِرِينَ</vt:lpstr>
      <vt:lpstr>ثُمَّ يَتُوبُ اللَّهُ مِنْ بَعْدِ ذَٰلِكَ عَلَىٰ مَنْ يَشَاءُۗ وَاللَّهُ غَفُورٌ رَحِيمٌ</vt:lpstr>
      <vt:lpstr>يَا أَيُّهَا الَّذِينَ آمَنُوا إِنَّمَا الْمُشْرِكُونَ نَجَسٌ فَلَا يَقْرَبُوا الْمَسْجِدَ الْحَرَامَ بَعْدَ عَامِهِمْ هَٰذَاۚ وَإِنْ خِفْتُمْ عَيْلَةً فَسَوْفَ يُغْنِيكُمُ اللَّهُ مِنْ فَضْلِهِ إِنْ شَاءَۚ إِنَّ اللَّهَ عَلِيمٌ حَكِيمٌ</vt:lpstr>
      <vt:lpstr>قَاتِلُوا الَّذِينَ لَا يُؤْمِنُونَ بِاللَّهِ وَلَا بِالْيَوْمِ الْآخِرِ وَلَا يُحَرِّمُونَ مَا حَرَّمَ اللَّهُ وَرَسُولُهُ وَلَا يَدِينُونَ دِينَ الْحَقِّ مِنَ الَّذِينَ أُوتُوا الْكِتَابَ حَتَّىٰ يُعْطُوا الْجِزْيَةَ عَنْ يَدٍ وَهُمْ صَاغِرُونَ</vt:lpstr>
      <vt:lpstr>وَقَالَتِ الْيَهُودُ عُزَيْرٌ ابْنُ اللَّهِ وَقَالَتِ النَّصَارَى الْمَسِيحُ ابْنُ اللَّهِۖ ذَٰلِكَ قَوْلُهُمْ بِأَفْوَاهِهِمْۖ يُضَاهِئُونَ قَوْلَ الَّذِينَ كَفَرُوا مِنْ قَبْلُ ۚ قَاتَلَهُمُ اللَّهُۚ أَنَّىٰ يُؤْفَكُونَ </vt:lpstr>
      <vt:lpstr>اتَّخَذُوا أَحْبَارَهُمْ وَرُهْبَانَهُمْ أَرْبَابًا مِنْ دُونِ اللَّهِ وَالْمَسِيحَ ابْنَ مَرْيَمَ وَمَا أُمِرُوا إِلَّا لِيَعْبُدُوا إِلَٰهًا وَاحِدًاۖ لَا إِلَٰهَ إِلَّا هُوَۚ سُبْحَانَهُ عَمَّا يُشْرِكُونَ</vt:lpstr>
      <vt:lpstr>يُرِيدُونَ أَنْ يُطْفِئُوا نُورَ اللَّهِ بِأَفْوَاهِهِمْ وَيَأْبَى اللَّهُ إِلَّا أَنْ يُتِمَّ نُورَهُ وَلَوْ كَرِهَ الْكَافِرُونَ</vt:lpstr>
      <vt:lpstr>هُوَ الَّذِي أَرْسَلَ رَسُولَهُ بِالْهُدَىٰ وَدِينِ الْحَقِّ لِيُظْهِرَهُ عَلَى الدِّينِ كُلِّهِ وَلَوْ كَرِهَ الْمُشْرِكُونَ </vt:lpstr>
      <vt:lpstr>يَا أَيُّهَا الَّذِينَ آمَنُوا إِنَّ كَثِيرًا مِنَ الْأَحْبَارِ وَالرُّهْبَانِ لَيَأْكُلُونَ أَمْوَالَ النَّاسِ بِالْبَاطِلِ وَيَصُدُّونَ عَنْ سَبِيلِ اللَّهِۗ وَالَّذِينَ يَكْنِزُونَ الذَّهَبَ وَالْفِضَّةَ وَلَا يُنْفِقُونَهَا فِي سَبِيلِ اللَّهِ فَبَشِّرْهُمْ بِعَذَابٍ أَلِيمٍ</vt:lpstr>
      <vt:lpstr>يَوْمَ يُحْمَىٰ عَلَيْهَا فِي نَارِ جَهَنَّمَ فَتُكْوَىٰ بِهَا جِبَاهُهُمْ وَجُنُوبُهُمْ وَظُهُورُهُمْۖ هَٰذَا مَا كَنَزْتُمْ لِأَنْفُسِكُمْ فَذُوقُوا مَا كُنْتُمْ تَكْنِزُونَ</vt:lpstr>
      <vt:lpstr>إِنَّ عِدَّةَ الشُّهُورِ عِنْدَ اللَّهِ اثْنَا عَشَرَ  شَهْرًا فِي كِتَابِ اللَّهِ يَوْمَ خَلَقَ السَّمَاوَاتِ وَالْأَرْضَ مِنْهَا أَرْبَعَةٌ حُرُمٌۚ ذَٰلِكَ  الدِّينُ الْقَيِّمُۚ...</vt:lpstr>
      <vt:lpstr> فَلَا تَظْلِمُوا فِيهِنَّ أَنْفُسَكُمْ ۚ وَقَاتِلُوا الْمُشْرِكِينَ كَافَّةً كَمَا يُقَاتِلُونَكُمْ كَافَّةً ۚ وَاعْلَمُوا أَنَّ اللَّهَ مَعَ الْمُتَّقِينَ</vt:lpstr>
      <vt:lpstr>إِنَّمَا النَّسِيءُ زِيَادَةٌ فِي الْكُفْرِۖ يُضَلُّ بِهِ الَّذِينَ كَفَرُوا يُحِلُّونَهُ عَامًا وَيُحَرِّمُونَهُ عَامًا لِيُوَاطِئُوا عِدَّةَ مَا حَرَّمَ اللَّهُ فَيُحِلُّوا مَا حَرَّمَ اللَّهُۚ... </vt:lpstr>
      <vt:lpstr> زُيِّنَ لَهُمْ سُوءُ أَعْمَالِهِمْۗ وَاللَّهُ لَا يَهْدِي الْقَوْمَ الْكَافِرِينَ</vt:lpstr>
      <vt:lpstr>يَا أَيُّهَا الَّذِينَ آمَنُوا مَا لَكُمْ إِذَا قِيلَ لَكُمُ انْفِرُوا فِي سَبِيلِ اللَّهِ اثَّاقَلْتُمْ إِلَى الْأَرْضِۚ أَرَضِيتُمْ بِالْحَيَاةِ الدُّنْيَا مِنَ الْآخِرَةِۚ فَمَا مَتَاعُ الْحَيَاةِ الدُّنْيَا فِي الْآخِرَةِ إِلَّا قَلِيلٌ</vt:lpstr>
      <vt:lpstr>إِلَّا تَنْفِرُوا يُعَذِّبْكُمْ عَذَابًا أَلِيمًا وَيَسْتَبْدِلْ قَوْمًا غَيْرَكُمْ وَلَا تَضُرُّوهُ شَيْئًاۗ وَاللَّهُ عَلَىٰ كُلِّ شَيْءٍ قَدِيرٌ </vt:lpstr>
      <vt:lpstr>إِلَّا تَنْصُرُوهُ فَقَدْ نَصَرَهُ اللَّهُ إِذْ أَخْرَجَهُ الَّذِينَ كَفَرُوا ثَانِيَ اثْنَيْنِ إِذْ هُمَا فِي الْغَارِ إِذْ يَقُولُ لِصَاحِبِهِ لَا تَحْزَنْ إِنَّ اللَّهَ مَعَنَاۖ...</vt:lpstr>
      <vt:lpstr>فَأَنْزَلَ اللَّهُ سَكِينَتَهُ عَلَيْهِ وَأَيَّدَهُ بِجُنُودٍ لَمْ تَرَوْهَا وَجَعَلَ كَلِمَةَ الَّذِينَ كَفَرُوا السُّفْلَىٰۗ وَكَلِمَةُ اللَّهِ هِيَ الْعُلْيَاۗ وَاللَّهُ عَزِيزٌ حَكِيمٌ</vt:lpstr>
      <vt:lpstr>انْفِرُوا خِفَافًا وَثِقَالًا وَجَاهِدُوا بِأَمْوَالِكُمْ وَأَنْفُسِكُمْ فِي سَبِيلِ اللَّهِۚ ذَٰلِكُمْ خَيْرٌ لَكُمْ إِنْ كُنْتُمْ تَعْلَمُونَ</vt:lpstr>
      <vt:lpstr>لَوْ كَانَ عَرَضًا قَرِيبًا وَسَفَرًا قَاصِدًا لَاتَّبَعُوكَ وَلَٰكِنْ بَعُدَتْ عَلَيْهِمُ الشُّقَّةُ ۚ وَسَيَحْلِفُونَ بِاللَّهِ لَوِ اسْتَطَعْنَا لَخَرَجْنَا مَعَكُمْ يُهْلِكُونَ أَنْفُسَهُمْ وَاللَّهُ يَعْلَمُ إِنَّهُمْ لَكَاذِبُونَ</vt:lpstr>
      <vt:lpstr>عَفَا اللَّهُ عَنْكَ لِمَ أَذِنْتَ لَهُمْ حَتَّىٰ يَتَبَيَّنَ لَكَ الَّذِينَ صَدَقُوا وَتَعْلَمَ الْكَاذِبِينَ</vt:lpstr>
      <vt:lpstr>لَا يَسْتَأْذِنُكَ الَّذِينَ يُؤْمِنُونَ بِاللَّهِ وَالْيَوْمِ الْآخِرِ أَنْ يُجَاهِدُوا بِأَمْوَالِهِمْ وَأَنْفُسِهِمْۗ وَاللَّهُ عَلِيمٌ بِالْمُتَّقِينَ</vt:lpstr>
      <vt:lpstr>إِنَّمَا يَسْتَأْذِنُكَ الَّذِينَ لَا يُؤْمِنُونَ بِاللَّهِ وَالْيَوْمِ الْآخِرِ وَارْتَابَتْ قُلُوبُهُمْ فَهُمْ فِي رَيْبِهِمْ يَتَرَدَّدُونَ</vt:lpstr>
      <vt:lpstr>وَلَوْ أَرَادُوا الْخُرُوجَ لَأَعَدُّوا لَهُ عُدَّةً وَلَٰكِنْ كَرِهَ اللَّهُ انْبِعَاثَهُمْ فَثَبَّطَهُمْ وَقِيلَ اقْعُدُوا مَعَ الْقَاعِدِينَ</vt:lpstr>
      <vt:lpstr>لَوْ خَرَجُوا فِيكُمْ مَا زَادُوكُمْ إِلَّا خَبَالًا وَلَأَوْضَعُوا خِلَالَكُمْ يَبْغُونَكُمُ الْفِتْنَةَ وَفِيكُمْ سَمَّاعُونَ لَهُمْۗ وَاللَّهُ عَلِيمٌ بِالظَّالِمِينَ</vt:lpstr>
      <vt:lpstr>لَقَدِ ابْتَغَوُا الْفِتْنَةَ مِنْ قَبْلُ وَقَلَّبُوا لَكَ الْأُمُورَ حَتَّىٰ جَاءَ الْحَقُّ وَظَهَرَ أَمْرُ اللَّهِ وَهُمْ كَارِهُونَ</vt:lpstr>
      <vt:lpstr>وَمِنْهُمْ مَنْ يَقُولُ ائْذَنْ لِي وَلَا تَفْتِنِّيۚ أَلَا فِي الْفِتْنَةِ سَقَطُواۗ وَإِنَّ جَهَنَّمَ لَمُحِيطَةٌ بِالْكَافِرِينَ</vt:lpstr>
      <vt:lpstr>إِنْ تُصِبْكَ حَسَنَةٌ تَسُؤْهُمْۖ وَإِنْ تُصِبْكَ مُصِيبَةٌ يَقُولُوا قَدْ أَخَذْنَا أَمْرَنَا مِنْ قَبْلُ وَيَتَوَلَّوْا وَهُمْ فَرِحُونَ</vt:lpstr>
      <vt:lpstr>قُلْ لَنْ يُصِيبَنَا إِلَّا مَا كَتَبَ اللَّهُ لَنَا هُوَ مَوْلَانَاۚ وَعَلَى اللَّهِ فَلْيَتَوَكَّلِ الْمُؤْمِنُونَ</vt:lpstr>
      <vt:lpstr>قُلْ هَلْ تَرَبَّصُونَ بِنَا إِلَّا إِحْدَى الْحُسْنَيَيْنِۖ وَنَحْنُ نَتَرَبَّصُ بِكُمْ أَنْ يُصِيبَكُمُ اللَّهُ بِعَذَابٍ مِنْ عِنْدِهِ أَوْ بِأَيْدِينَاۖ فَتَرَبَّصُوا إِنَّا مَعَكُمْ مُتَرَبِّصُونَ </vt:lpstr>
      <vt:lpstr>قُلْ أَنْفِقُوا طَوْعًا أَوْ كَرْهًا لَنْ يُتَقَبَّلَ مِنْكُمْۖ إِنَّكُمْ كُنْتُمْ قَوْمًا فَاسِقِينَ</vt:lpstr>
      <vt:lpstr>وَمَا مَنَعَهُمْ أَنْ تُقْبَلَ مِنْهُمْ نَفَقَاتُهُمْ إِلَّا أَنَّهُمْ كَفَرُوا بِاللَّهِ وَبِرَسُولِهِ وَلَا يَأْتُونَ الصَّلَاةَ إِلَّا وَهُمْ كُسَالَىٰ وَلَا يُنْفِقُونَ إِلَّا وَهُمْ كَارِهُونَ </vt:lpstr>
      <vt:lpstr>فَلَا تُعْجِبْكَ أَمْوَالُهُمْ وَلَا أَوْلَادُهُمْۚ إِنَّمَا يُرِيدُ اللَّهُ لِيُعَذِّبَهُمْ بِهَا فِي الْحَيَاةِ الدُّنْيَا وَتَزْهَقَ أَنْفُسُهُمْ وَهُمْ كَافِرُونَ</vt:lpstr>
      <vt:lpstr>وَيَحْلِفُونَ بِاللَّهِ إِنَّهُمْ لَمِنْكُمْ وَمَا هُمْ مِنْكُمْ وَلَٰكِنَّهُمْ قَوْمٌ يَفْرَقُونَ</vt:lpstr>
      <vt:lpstr>لَوْ يَجِدُونَ مَلْجَأً أَوْ مَغَارَاتٍ أَوْ مُدَّخَلًا لَوَلَّوْا إِلَيْهِ وَهُمْ يَجْمَحُونَ</vt:lpstr>
      <vt:lpstr>وَمِنْهُمْ مَنْ يَلْمِزُكَ فِي الصَّدَقَاتِ فَإِنْ أُعْطُوا مِنْهَا رَضُوا وَإِنْ لَمْ يُعْطَوْا مِنْهَا إِذَا هُمْ يَسْخَطُونَ</vt:lpstr>
      <vt:lpstr>وَلَوْ أَنَّهُمْ رَضُوا مَا آتَاهُمُ اللَّهُ وَرَسُولُهُ وَقَالُوا حَسْبُنَا اللَّهُ سَيُؤْتِينَا اللَّهُ مِنْ فَضْلِهِ وَرَسُولُهُ إِنَّا إِلَى اللَّهِ رَاغِبُونَ</vt:lpstr>
      <vt:lpstr>إِنَّمَا الصَّدَقَاتُ لِلْفُقَرَاءِ وَالْمَسَاكِينِ وَالْعَامِلِينَ عَلَيْهَا وَالْمُؤَلَّفَةِ قُلُوبُهُمْ وَفِي الرِّقَابِ وَالْغَارِمِينَ وَفِي سَبِيلِ اللَّهِ وَابْنِ السَّبِيلِۖ فَرِيضَةً مِنَ اللَّهِۗ وَاللَّهُ عَلِيمٌ حَكِيمٌ</vt:lpstr>
      <vt:lpstr> وَمِنْهُمُ الَّذِينَ يُؤْذُونَ النَّبِيَّ وَيَقُولُونَ هُوَ أُذُنٌ ۚ قُلْ أُذُنُ خَيْرٍ لَكُمْ يُؤْمِنُ بِاللَّهِ وَيُؤْمِنُ لِلْمُؤْمِنِينَ وَرَحْمَةٌ لِلَّذِينَ آمَنُوا مِنْكُمْۚ وَالَّذِينَ يُؤْذُونَ رَسُولَ اللَّهِ لَهُمْ عَذَابٌ أَلِيمٌ </vt:lpstr>
      <vt:lpstr>يَحْلِفُونَ بِاللَّهِ لَكُمْ لِيُرْضُوكُمْ وَاللَّهُ وَرَسُولُهُ أَحَقُّ أَنْ يُرْضُوهُ إِنْ كَانُوا مُؤْمِنِينَ</vt:lpstr>
      <vt:lpstr>أَلَمْ يَعْلَمُوا أَنَّهُ مَنْ يُحَادِدِ اللَّهَ وَرَسُولَهُ فَأَنَّ لَهُ نَارَ جَهَنَّمَ خَالِدًا فِيهَاۚ ذَٰلِكَ الْخِزْيُ الْعَظِيمُ </vt:lpstr>
      <vt:lpstr>يَحْذَرُ الْمُنَافِقُونَ أَنْ تُنَزَّلَ عَلَيْهِمْ سُورَةٌ تُنَبِّئُهُمْ بِمَا فِي قُلُوبِهِمْۚ قُلِ اسْتَهْزِئُوا إِنَّ اللَّهَ مُخْرِجٌ مَا تَحْذَرُونَ</vt:lpstr>
      <vt:lpstr>وَلَئِنْ سَأَلْتَهُمْ لَيَقُولُنَّ إِنَّمَا كُنَّا نَخُوضُ وَنَلْعَبُۚ قُلْ أَبِاللَّهِ وَآيَاتِهِ وَرَسُولِهِ كُنْتُمْ تَسْتَهْزِئُونَ </vt:lpstr>
      <vt:lpstr>لَا تَعْتَذِرُوا قَدْ كَفَرْتُمْ بَعْدَ إِيمَانِكُمْۚ إِنْ نَعْفُ عَنْ طَائِفَةٍ مِنْكُمْ نُعَذِّبْ طَائِفَةً بِأَنَّهُمْ كَانُوا مُجْرِمِينَ</vt:lpstr>
      <vt:lpstr>الْمُنَافِقُونَ وَالْمُنَافِقَاتُ بَعْضُهُمْ مِنْ بَعْضٍۚ يَأْمُرُونَ بِالْمُنْكَرِ وَيَنْهَوْنَ عَنِ الْمَعْرُوفِ وَيَقْبِضُونَ أَيْدِيَهُمْۚ نَسُوا اللَّهَ فَنَسِيَهُمْۗ إِنَّ الْمُنَافِقِينَ هُمُ الْفَاسِقُونَ</vt:lpstr>
      <vt:lpstr>وَعَدَ اللَّهُ الْمُنَافِقِينَ وَالْمُنَافِقَاتِ وَالْكُفَّارَ نَارَ جَهَنَّمَ خَالِدِينَ فِيهَاۚ هِيَ حَسْبُهُمْۚ وَلَعَنَهُمُ اللَّهُۖ وَلَهُمْ عَذَابٌ مُقِيمٌ </vt:lpstr>
      <vt:lpstr>كَالَّذِينَ مِنْ قَبْلِكُمْ كَانُوا أَشَدَّ مِنْكُمْ قُوَّةً وَأَكْثَرَ أَمْوَالًا وَأَوْلَادًا فَاسْتَمْتَعُوا بِخَلَاقِهِمْ فَاسْتَمْتَعْتُمْ بِخَلَاقِكُمْ كَمَا اسْتَمْتَعَ الَّذِينَ مِنْ قَبْلِكُمْ بِخَلَاقِهِمْ وَخُضْتُمْ كَالَّذِي خَاضُواۚ...</vt:lpstr>
      <vt:lpstr>أُولَٰئِكَ حَبِطَتْ أَعْمَالُهُمْ فِي الدُّنْيَا وَالْآخِرَةِۖ وَأُولَٰئِكَ هُمُ الْخَاسِرُونَ</vt:lpstr>
      <vt:lpstr>أَلَمْ يَأْتِهِمْ نَبَأُ الَّذِينَ مِنْ قَبْلِهِمْ قَوْمِ نُوحٍ وَعَادٍ وَثَمُودَ وَقَوْمِ إِبْرَاهِيمَ وَأَصْحَابِ مَدْيَنَ وَالْمُؤْتَفِكَاتِۚ أَتَتْهُمْ رُسُلُهُمْ بِالْبَيِّنَاتِۖ فَمَا كَانَ اللَّهُ لِيَظْلِمَهُمْ وَلَٰكِنْ كَانُوا أَنْفُسَهُمْ يَظْلِمُونَ</vt:lpstr>
      <vt:lpstr>وَالْمُؤْمِنُونَ وَالْمُؤْمِنَاتُ بَعْضُهُمْ أَوْلِيَاءُ بَعْضٍۚ يَأْمُرُونَ بِالْمَعْرُوفِ وَيَنْهَوْنَ عَنِ الْمُنْكَرِ وَيُقِيمُونَ الصَّلَاةَ وَيُؤْتُونَ الزَّكَاةَ وَيُطِيعُونَ اللَّهَ وَرَسُولَهُۚ أُولَٰئِكَ سَيَرْحَمُهُمُ اللَّهُۗ إِنَّ اللَّهَ عَزِيزٌ حَكِيمٌ </vt:lpstr>
      <vt:lpstr>وَعَدَ اللَّهُ الْمُؤْمِنِينَ وَالْمُؤْمِنَاتِ جَنَّاتٍ تَجْرِي مِنْ تَحْتِهَا الْأَنْهَارُ خَالِدِينَ فِيهَا وَمَسَاكِنَ طَيِّبَةً فِي جَنَّاتِ عَدْنٍۚ وَرِضْوَانٌ مِنَ اللَّهِ أَكْبَرُۚ ذَٰلِكَ هُوَ الْفَوْزُ الْعَظِيمُ </vt:lpstr>
      <vt:lpstr>يَا أَيُّهَا النَّبِيُّ جَاهِدِ الْكُفَّارَ وَالْمُنَافِقِينَ وَاغْلُظْ عَلَيْهِمْۚ وَمَأْوَاهُمْ جَهَنَّمُۖ وَبِئْسَ الْمَصِيرُ </vt:lpstr>
      <vt:lpstr>يَحْلِفُونَ بِاللَّهِ مَا قَالُوا وَلَقَدْ قَالُوا كَلِمَةَ الْكُفْرِ وَكَفَرُوا بَعْدَ إِسْلَامِهِمْ وَهَمُّوا بِمَا لَمْ يَنَالُواۚ وَمَا نَقَمُوا إِلَّا أَنْ أَغْنَاهُمُ اللَّهُ وَرَسُولُهُ مِنْ فَضْلِهِۚ فَإِنْ يَتُوبُوا يَكُ خَيْرًا لَهُمْۖ...</vt:lpstr>
      <vt:lpstr>وَإِنْ يَتَوَلَّوْا يُعَذِّبْهُمُ اللَّهُ عَذَابًا أَلِيمًا فِي الدُّنْيَا وَالْآخِرَةِۚ وَمَا لَهُمْ فِي الْأَرْضِ مِنْ وَلِيٍّ وَلَا نَصِيرٍ</vt:lpstr>
      <vt:lpstr>وَمِنْهُمْ مَنْ عَاهَدَ اللَّهَ لَئِنْ آتَانَا مِنْ فَضْلِهِ لَنَصَّدَّقَنَّ وَلَنَكُونَنَّ مِنَ الصَّالِحِينَ</vt:lpstr>
      <vt:lpstr>فَلَمَّا آتَاهُمْ مِنْ فَضْلِهِ بَخِلُوا بِهِ وَتَوَلَّوْا وَهُمْ مُعْرِضُونَ</vt:lpstr>
      <vt:lpstr>فَأَعْقَبَهُمْ نِفَاقًا فِي قُلُوبِهِمْ إِلَىٰ يَوْمِ يَلْقَوْنَهُ بِمَا أَخْلَفُوا اللَّهَ مَا وَعَدُوهُ وَبِمَا كَانُوا يَكْذِبُونَ</vt:lpstr>
      <vt:lpstr>أَلَمْ يَعْلَمُوا أَنَّ اللَّهَ يَعْلَمُ سِرَّهُمْ وَنَجْوَاهُمْ وَأَنَّ اللَّهَ عَلَّامُ الْغُيُوبِ</vt:lpstr>
      <vt:lpstr>الَّذِينَ يَلْمِزُونَ الْمُطَّوِّعِينَ مِنَ الْمُؤْمِنِينَ فِي الصَّدَقَاتِ وَالَّذِينَ لَا يَجِدُونَ إِلَّا جُهْدَهُمْ فَيَسْخَرُونَ مِنْهُمْۙ سَخِرَ اللَّهُ مِنْهُمْ وَلَهُمْ عَذَابٌ أَلِيمٌ </vt:lpstr>
      <vt:lpstr>اسْتَغْفِرْ لَهُمْ أَوْ لَا تَسْتَغْفِرْ لَهُمْ إِنْ تَسْتَغْفِرْ لَهُمْ سَبْعِينَ مَرَّةً فَلَنْ يَغْفِرَ اللَّهُ لَهُمْۚ ذَٰلِكَ بِأَنَّهُمْ كَفَرُوا بِاللَّهِ وَرَسُولِهِۗ وَاللَّهُ لَا يَهْدِي الْقَوْمَ الْفَاسِقِينَ </vt:lpstr>
      <vt:lpstr>فَرِحَ الْمُخَلَّفُونَ بِمَقْعَدِهِمْ خِلَافَ رَسُولِ اللَّهِ وَكَرِهُوا أَنْ يُجَاهِدُوا بِأَمْوَالِهِمْ وَأَنْفُسِهِمْ فِي سَبِيلِ اللَّهِ وَقَالُوا لَا تَنْفِرُوا فِي الْحَرِّ ۗ قُلْ نَارُ جَهَنَّمَ أَشَدُّ حَرًّاۚ لَوْ كَانُوا يَفْقَهُونَ</vt:lpstr>
      <vt:lpstr>فَلْيَضْحَكُوا قَلِيلًا وَلْيَبْكُوا كَثِيرًا جَزَاءً بِمَا كَانُوا يَكْسِبُونَ</vt:lpstr>
      <vt:lpstr>فَإِنْ رَجَعَكَ اللَّهُ إِلَىٰ طَائِفَةٍ مِنْهُمْ فَاسْتَأْذَنُوكَ لِلْخُرُوجِ فَقُلْ لَنْ تَخْرُجُوا مَعِيَ أَبَدًا وَلَنْ تُقَاتِلُوا مَعِيَ عَدُوًّاۖ إِنَّكُمْ رَضِيتُمْ بِالْقُعُودِ أَوَّلَ مَرَّةٍ فَاقْعُدُوا مَعَ الْخَالِفِينَ</vt:lpstr>
      <vt:lpstr>وَلَا تُصَلِّ عَلَىٰ أَحَدٍ مِنْهُمْ مَاتَ أَبَدًا وَلَا تَقُمْ عَلَىٰ قَبْرِهِۖ إِنَّهُمْ كَفَرُوا بِاللَّهِ وَرَسُولِهِ وَمَاتُوا وَهُمْ فَاسِقُونَ </vt:lpstr>
      <vt:lpstr>وَلَا تُعْجِبْكَ أَمْوَالُهُمْ وَأَوْلَادُهُمْۚ إِنَّمَا يُرِيدُ اللَّهُ أَنْ يُعَذِّبَهُمْ بِهَا فِي الدُّنْيَا وَتَزْهَقَ أَنْفُسُهُمْ وَهُمْ كَافِرُونَ</vt:lpstr>
      <vt:lpstr>وَإِذَا أُنْزِلَتْ سُورَةٌ أَنْ آمِنُوا بِاللَّهِ وَجَاهِدُوا مَعَ رَسُولِهِ اسْتَأْذَنَكَ أُولُو الطَّوْلِ مِنْهُمْ وَقَالُوا ذَرْنَا نَكُنْ مَعَ الْقَاعِدِينَ</vt:lpstr>
      <vt:lpstr>رَضُوا بِأَنْ يَكُونُوا مَعَ الْخَوَالِفِ وَطُبِعَ عَلَىٰ قُلُوبِهِمْ فَهُمْ لَا يَفْقَهُونَ</vt:lpstr>
      <vt:lpstr>لَٰكِنِ الرَّسُولُ وَالَّذِينَ آمَنُوا مَعَهُ جَاهَدُوا بِأَمْوَالِهِمْ وَأَنْفُسِهِمْۚ وَأُولَٰئِكَ لَهُمُ الْخَيْرَاتُۖ وَأُولَٰئِكَ هُمُ الْمُفْلِحُونَ</vt:lpstr>
      <vt:lpstr>أَعَدَّ اللَّهُ لَهُمْ جَنَّاتٍ تَجْرِي مِنْ تَحْتِهَا الْأَنْهَارُ خَالِدِينَ فِيهَاۚ ذَٰلِكَ الْفَوْزُ الْعَظِيمُ </vt:lpstr>
      <vt:lpstr>وَجَاءَ الْمُعَذِّرُونَ مِنَ الْأَعْرَابِ لِيُؤْذَنَ لَهُمْ وَقَعَدَ الَّذِينَ كَذَبُوا اللَّهَ وَرَسُولَهُ ۚ سَيُصِيبُ الَّذِينَ كَفَرُوا مِنْهُمْ عَذَابٌ أَلِيمٌ </vt:lpstr>
      <vt:lpstr>لَيْسَ عَلَى الضُّعَفَاءِ وَلَا عَلَى الْمَرْضَىٰ وَلَا عَلَى الَّذِينَ لَا يَجِدُونَ مَا يُنْفِقُونَ حَرَجٌ إِذَا نَصَحُوا لِلَّهِ وَرَسُولِهِۚ مَا عَلَى الْمُحْسِنِينَ مِنْ سَبِيلٍۚ وَاللَّهُ غَفُورٌ رَحِيمٌ </vt:lpstr>
      <vt:lpstr>وَلَا عَلَى الَّذِينَ إِذَا مَا أَتَوْكَ لِتَحْمِلَهُمْ قُلْتَ لَا أَجِدُ مَا أَحْمِلُكُمْ عَلَيْهِ تَوَلَّوْا وَأَعْيُنُهُمْ تَفِيضُ مِنَ الدَّمْعِ حَزَنًا أَلَّا يَجِدُوا مَا يُنْفِقُونَ</vt:lpstr>
      <vt:lpstr>إِنَّمَا السَّبِيلُ عَلَى الَّذِينَ يَسْتَأْذِنُونَكَ وَهُمْ أَغْنِيَاءُۚ رَضُوا بِأَنْ يَكُونُوا مَعَ الْخَوَالِفِ وَطَبَعَ اللَّهُ عَلَىٰ قُلُوبِهِمْ فَهُمْ لَا يَعْلَمُونَ</vt:lpstr>
      <vt:lpstr>صدّقَ اللَّه العَظِيم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omrharby9@gmail.com</dc:creator>
  <cp:lastModifiedBy>omrharby9@gmail.com</cp:lastModifiedBy>
  <cp:revision>7</cp:revision>
  <dcterms:created xsi:type="dcterms:W3CDTF">2025-07-24T12:18:07Z</dcterms:created>
  <dcterms:modified xsi:type="dcterms:W3CDTF">2026-02-19T03:26:38Z</dcterms:modified>
</cp:coreProperties>
</file>