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notesSlides/notesSlide112.xml" ContentType="application/vnd.openxmlformats-officedocument.presentationml.notesSlide+xml"/>
  <Override PartName="/ppt/notesSlides/notesSlide113.xml" ContentType="application/vnd.openxmlformats-officedocument.presentationml.notesSlide+xml"/>
  <Override PartName="/ppt/notesSlides/notesSlide114.xml" ContentType="application/vnd.openxmlformats-officedocument.presentationml.notesSlide+xml"/>
  <Override PartName="/ppt/notesSlides/notesSlide115.xml" ContentType="application/vnd.openxmlformats-officedocument.presentationml.notesSlide+xml"/>
  <Override PartName="/ppt/notesSlides/notesSlide116.xml" ContentType="application/vnd.openxmlformats-officedocument.presentationml.notesSlide+xml"/>
  <Override PartName="/ppt/notesSlides/notesSlide117.xml" ContentType="application/vnd.openxmlformats-officedocument.presentationml.notesSlide+xml"/>
  <Override PartName="/ppt/notesSlides/notesSlide118.xml" ContentType="application/vnd.openxmlformats-officedocument.presentationml.notesSlide+xml"/>
  <Override PartName="/ppt/notesSlides/notesSlide119.xml" ContentType="application/vnd.openxmlformats-officedocument.presentationml.notesSlide+xml"/>
  <Override PartName="/ppt/notesSlides/notesSlide120.xml" ContentType="application/vnd.openxmlformats-officedocument.presentationml.notesSlide+xml"/>
  <Override PartName="/ppt/notesSlides/notesSlide121.xml" ContentType="application/vnd.openxmlformats-officedocument.presentationml.notesSlide+xml"/>
  <Override PartName="/ppt/notesSlides/notesSlide122.xml" ContentType="application/vnd.openxmlformats-officedocument.presentationml.notesSlide+xml"/>
  <Override PartName="/ppt/notesSlides/notesSlide123.xml" ContentType="application/vnd.openxmlformats-officedocument.presentationml.notesSlide+xml"/>
  <Override PartName="/ppt/notesSlides/notesSlide124.xml" ContentType="application/vnd.openxmlformats-officedocument.presentationml.notesSlide+xml"/>
  <Override PartName="/ppt/notesSlides/notesSlide125.xml" ContentType="application/vnd.openxmlformats-officedocument.presentationml.notesSlide+xml"/>
  <Override PartName="/ppt/notesSlides/notesSlide126.xml" ContentType="application/vnd.openxmlformats-officedocument.presentationml.notesSlide+xml"/>
  <Override PartName="/ppt/notesSlides/notesSlide127.xml" ContentType="application/vnd.openxmlformats-officedocument.presentationml.notesSlide+xml"/>
  <Override PartName="/ppt/notesSlides/notesSlide128.xml" ContentType="application/vnd.openxmlformats-officedocument.presentationml.notesSlide+xml"/>
  <Override PartName="/ppt/notesSlides/notesSlide129.xml" ContentType="application/vnd.openxmlformats-officedocument.presentationml.notesSlide+xml"/>
  <Override PartName="/ppt/notesSlides/notesSlide130.xml" ContentType="application/vnd.openxmlformats-officedocument.presentationml.notesSlide+xml"/>
  <Override PartName="/ppt/notesSlides/notesSlide131.xml" ContentType="application/vnd.openxmlformats-officedocument.presentationml.notesSlide+xml"/>
  <Override PartName="/ppt/notesSlides/notesSlide132.xml" ContentType="application/vnd.openxmlformats-officedocument.presentationml.notesSlide+xml"/>
  <Override PartName="/ppt/notesSlides/notesSlide133.xml" ContentType="application/vnd.openxmlformats-officedocument.presentationml.notesSlide+xml"/>
  <Override PartName="/ppt/notesSlides/notesSlide134.xml" ContentType="application/vnd.openxmlformats-officedocument.presentationml.notesSlide+xml"/>
  <Override PartName="/ppt/notesSlides/notesSlide135.xml" ContentType="application/vnd.openxmlformats-officedocument.presentationml.notesSlide+xml"/>
  <Override PartName="/ppt/notesSlides/notesSlide136.xml" ContentType="application/vnd.openxmlformats-officedocument.presentationml.notesSlide+xml"/>
  <Override PartName="/ppt/notesSlides/notesSlide137.xml" ContentType="application/vnd.openxmlformats-officedocument.presentationml.notesSlide+xml"/>
  <Override PartName="/ppt/notesSlides/notesSlide138.xml" ContentType="application/vnd.openxmlformats-officedocument.presentationml.notesSlide+xml"/>
  <Override PartName="/ppt/notesSlides/notesSlide139.xml" ContentType="application/vnd.openxmlformats-officedocument.presentationml.notesSlide+xml"/>
  <Override PartName="/ppt/notesSlides/notesSlide140.xml" ContentType="application/vnd.openxmlformats-officedocument.presentationml.notesSlide+xml"/>
  <Override PartName="/ppt/notesSlides/notesSlide141.xml" ContentType="application/vnd.openxmlformats-officedocument.presentationml.notesSlide+xml"/>
  <Override PartName="/ppt/notesSlides/notesSlide14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9"/>
  </p:notesMasterIdLst>
  <p:sldIdLst>
    <p:sldId id="427" r:id="rId2"/>
    <p:sldId id="269" r:id="rId3"/>
    <p:sldId id="277" r:id="rId4"/>
    <p:sldId id="563" r:id="rId5"/>
    <p:sldId id="564" r:id="rId6"/>
    <p:sldId id="565" r:id="rId7"/>
    <p:sldId id="566" r:id="rId8"/>
    <p:sldId id="567" r:id="rId9"/>
    <p:sldId id="568" r:id="rId10"/>
    <p:sldId id="569" r:id="rId11"/>
    <p:sldId id="570" r:id="rId12"/>
    <p:sldId id="571" r:id="rId13"/>
    <p:sldId id="572" r:id="rId14"/>
    <p:sldId id="573" r:id="rId15"/>
    <p:sldId id="574" r:id="rId16"/>
    <p:sldId id="575" r:id="rId17"/>
    <p:sldId id="576" r:id="rId18"/>
    <p:sldId id="577" r:id="rId19"/>
    <p:sldId id="578" r:id="rId20"/>
    <p:sldId id="579" r:id="rId21"/>
    <p:sldId id="580" r:id="rId22"/>
    <p:sldId id="581" r:id="rId23"/>
    <p:sldId id="582" r:id="rId24"/>
    <p:sldId id="583" r:id="rId25"/>
    <p:sldId id="584" r:id="rId26"/>
    <p:sldId id="585" r:id="rId27"/>
    <p:sldId id="586" r:id="rId28"/>
    <p:sldId id="587" r:id="rId29"/>
    <p:sldId id="588" r:id="rId30"/>
    <p:sldId id="589" r:id="rId31"/>
    <p:sldId id="590" r:id="rId32"/>
    <p:sldId id="591" r:id="rId33"/>
    <p:sldId id="592" r:id="rId34"/>
    <p:sldId id="593" r:id="rId35"/>
    <p:sldId id="594" r:id="rId36"/>
    <p:sldId id="595" r:id="rId37"/>
    <p:sldId id="596" r:id="rId38"/>
    <p:sldId id="597" r:id="rId39"/>
    <p:sldId id="598" r:id="rId40"/>
    <p:sldId id="599" r:id="rId41"/>
    <p:sldId id="600" r:id="rId42"/>
    <p:sldId id="602" r:id="rId43"/>
    <p:sldId id="601" r:id="rId44"/>
    <p:sldId id="603" r:id="rId45"/>
    <p:sldId id="604" r:id="rId46"/>
    <p:sldId id="605" r:id="rId47"/>
    <p:sldId id="606" r:id="rId48"/>
    <p:sldId id="607" r:id="rId49"/>
    <p:sldId id="608" r:id="rId50"/>
    <p:sldId id="609" r:id="rId51"/>
    <p:sldId id="610" r:id="rId52"/>
    <p:sldId id="611" r:id="rId53"/>
    <p:sldId id="612" r:id="rId54"/>
    <p:sldId id="613" r:id="rId55"/>
    <p:sldId id="614" r:id="rId56"/>
    <p:sldId id="615" r:id="rId57"/>
    <p:sldId id="616" r:id="rId58"/>
    <p:sldId id="617" r:id="rId59"/>
    <p:sldId id="618" r:id="rId60"/>
    <p:sldId id="619" r:id="rId61"/>
    <p:sldId id="620" r:id="rId62"/>
    <p:sldId id="621" r:id="rId63"/>
    <p:sldId id="622" r:id="rId64"/>
    <p:sldId id="623" r:id="rId65"/>
    <p:sldId id="624" r:id="rId66"/>
    <p:sldId id="625" r:id="rId67"/>
    <p:sldId id="626" r:id="rId68"/>
    <p:sldId id="627" r:id="rId69"/>
    <p:sldId id="628" r:id="rId70"/>
    <p:sldId id="629" r:id="rId71"/>
    <p:sldId id="630" r:id="rId72"/>
    <p:sldId id="631" r:id="rId73"/>
    <p:sldId id="632" r:id="rId74"/>
    <p:sldId id="633" r:id="rId75"/>
    <p:sldId id="634" r:id="rId76"/>
    <p:sldId id="635" r:id="rId77"/>
    <p:sldId id="636" r:id="rId78"/>
    <p:sldId id="637" r:id="rId79"/>
    <p:sldId id="638" r:id="rId80"/>
    <p:sldId id="639" r:id="rId81"/>
    <p:sldId id="640" r:id="rId82"/>
    <p:sldId id="641" r:id="rId83"/>
    <p:sldId id="642" r:id="rId84"/>
    <p:sldId id="643" r:id="rId85"/>
    <p:sldId id="644" r:id="rId86"/>
    <p:sldId id="645" r:id="rId87"/>
    <p:sldId id="646" r:id="rId88"/>
    <p:sldId id="647" r:id="rId89"/>
    <p:sldId id="648" r:id="rId90"/>
    <p:sldId id="649" r:id="rId91"/>
    <p:sldId id="650" r:id="rId92"/>
    <p:sldId id="651" r:id="rId93"/>
    <p:sldId id="652" r:id="rId94"/>
    <p:sldId id="653" r:id="rId95"/>
    <p:sldId id="654" r:id="rId96"/>
    <p:sldId id="655" r:id="rId97"/>
    <p:sldId id="656" r:id="rId98"/>
    <p:sldId id="657" r:id="rId99"/>
    <p:sldId id="658" r:id="rId100"/>
    <p:sldId id="659" r:id="rId101"/>
    <p:sldId id="660" r:id="rId102"/>
    <p:sldId id="661" r:id="rId103"/>
    <p:sldId id="662" r:id="rId104"/>
    <p:sldId id="663" r:id="rId105"/>
    <p:sldId id="664" r:id="rId106"/>
    <p:sldId id="665" r:id="rId107"/>
    <p:sldId id="666" r:id="rId108"/>
    <p:sldId id="667" r:id="rId109"/>
    <p:sldId id="668" r:id="rId110"/>
    <p:sldId id="669" r:id="rId111"/>
    <p:sldId id="670" r:id="rId112"/>
    <p:sldId id="671" r:id="rId113"/>
    <p:sldId id="672" r:id="rId114"/>
    <p:sldId id="673" r:id="rId115"/>
    <p:sldId id="674" r:id="rId116"/>
    <p:sldId id="675" r:id="rId117"/>
    <p:sldId id="676" r:id="rId118"/>
    <p:sldId id="677" r:id="rId119"/>
    <p:sldId id="678" r:id="rId120"/>
    <p:sldId id="679" r:id="rId121"/>
    <p:sldId id="680" r:id="rId122"/>
    <p:sldId id="681" r:id="rId123"/>
    <p:sldId id="682" r:id="rId124"/>
    <p:sldId id="683" r:id="rId125"/>
    <p:sldId id="684" r:id="rId126"/>
    <p:sldId id="685" r:id="rId127"/>
    <p:sldId id="686" r:id="rId128"/>
    <p:sldId id="687" r:id="rId129"/>
    <p:sldId id="688" r:id="rId130"/>
    <p:sldId id="689" r:id="rId131"/>
    <p:sldId id="690" r:id="rId132"/>
    <p:sldId id="691" r:id="rId133"/>
    <p:sldId id="692" r:id="rId134"/>
    <p:sldId id="693" r:id="rId135"/>
    <p:sldId id="694" r:id="rId136"/>
    <p:sldId id="695" r:id="rId137"/>
    <p:sldId id="696" r:id="rId138"/>
    <p:sldId id="697" r:id="rId139"/>
    <p:sldId id="698" r:id="rId140"/>
    <p:sldId id="699" r:id="rId141"/>
    <p:sldId id="700" r:id="rId142"/>
    <p:sldId id="701" r:id="rId143"/>
    <p:sldId id="702" r:id="rId144"/>
    <p:sldId id="703" r:id="rId145"/>
    <p:sldId id="704" r:id="rId146"/>
    <p:sldId id="705" r:id="rId147"/>
    <p:sldId id="706" r:id="rId14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omrharby9@gmail.com" initials="" lastIdx="1" clrIdx="0">
    <p:extLst>
      <p:ext uri="{19B8F6BF-5375-455C-9EA6-DF929625EA0E}">
        <p15:presenceInfo xmlns:p15="http://schemas.microsoft.com/office/powerpoint/2012/main" userId="c1e5deb6db26a4c0"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405" autoAdjust="0"/>
    <p:restoredTop sz="94660"/>
  </p:normalViewPr>
  <p:slideViewPr>
    <p:cSldViewPr snapToGrid="0">
      <p:cViewPr varScale="1">
        <p:scale>
          <a:sx n="108" d="100"/>
          <a:sy n="108" d="100"/>
        </p:scale>
        <p:origin x="63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notesMaster" Target="notesMasters/notesMaster1.xml"/><Relationship Id="rId5" Type="http://schemas.openxmlformats.org/officeDocument/2006/relationships/slide" Target="slides/slide4.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commentAuthors" Target="commentAuthors.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slide" Target="slides/slide144.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51" Type="http://schemas.openxmlformats.org/officeDocument/2006/relationships/presProps" Target="presProps.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theme" Target="theme/theme1.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4" Type="http://schemas.openxmlformats.org/officeDocument/2006/relationships/slide" Target="slides/slide3.xml"/><Relationship Id="rId9" Type="http://schemas.openxmlformats.org/officeDocument/2006/relationships/slide" Target="slides/slide8.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tableStyles" Target="tableStyles.xml"/><Relationship Id="rId16" Type="http://schemas.openxmlformats.org/officeDocument/2006/relationships/slide" Target="slides/slide15.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5A5B62-3F93-4691-9AAA-3E2EF1FE1F1F}" type="datetimeFigureOut">
              <a:rPr lang="en-US" smtClean="0"/>
              <a:t>2/19/2026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B245632-D4FC-4E38-ADEE-4E3390753C23}" type="slidenum">
              <a:rPr lang="en-US" smtClean="0"/>
              <a:t>‹#›</a:t>
            </a:fld>
            <a:endParaRPr lang="en-US"/>
          </a:p>
        </p:txBody>
      </p:sp>
    </p:spTree>
    <p:extLst>
      <p:ext uri="{BB962C8B-B14F-4D97-AF65-F5344CB8AC3E}">
        <p14:creationId xmlns:p14="http://schemas.microsoft.com/office/powerpoint/2010/main" val="40031306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_rels/notesSlide119.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0.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_rels/notesSlide121.xml.rels><?xml version="1.0" encoding="UTF-8" standalone="yes"?>
<Relationships xmlns="http://schemas.openxmlformats.org/package/2006/relationships"><Relationship Id="rId2" Type="http://schemas.openxmlformats.org/officeDocument/2006/relationships/slide" Target="../slides/slide126.xml"/><Relationship Id="rId1" Type="http://schemas.openxmlformats.org/officeDocument/2006/relationships/notesMaster" Target="../notesMasters/notesMaster1.xml"/></Relationships>
</file>

<file path=ppt/notesSlides/_rels/notesSlide122.xml.rels><?xml version="1.0" encoding="UTF-8" standalone="yes"?>
<Relationships xmlns="http://schemas.openxmlformats.org/package/2006/relationships"><Relationship Id="rId2" Type="http://schemas.openxmlformats.org/officeDocument/2006/relationships/slide" Target="../slides/slide127.xml"/><Relationship Id="rId1" Type="http://schemas.openxmlformats.org/officeDocument/2006/relationships/notesMaster" Target="../notesMasters/notesMaster1.xml"/></Relationships>
</file>

<file path=ppt/notesSlides/_rels/notesSlide123.xml.rels><?xml version="1.0" encoding="UTF-8" standalone="yes"?>
<Relationships xmlns="http://schemas.openxmlformats.org/package/2006/relationships"><Relationship Id="rId2" Type="http://schemas.openxmlformats.org/officeDocument/2006/relationships/slide" Target="../slides/slide128.xml"/><Relationship Id="rId1" Type="http://schemas.openxmlformats.org/officeDocument/2006/relationships/notesMaster" Target="../notesMasters/notesMaster1.xml"/></Relationships>
</file>

<file path=ppt/notesSlides/_rels/notesSlide124.xml.rels><?xml version="1.0" encoding="UTF-8" standalone="yes"?>
<Relationships xmlns="http://schemas.openxmlformats.org/package/2006/relationships"><Relationship Id="rId2" Type="http://schemas.openxmlformats.org/officeDocument/2006/relationships/slide" Target="../slides/slide129.xml"/><Relationship Id="rId1" Type="http://schemas.openxmlformats.org/officeDocument/2006/relationships/notesMaster" Target="../notesMasters/notesMaster1.xml"/></Relationships>
</file>

<file path=ppt/notesSlides/_rels/notesSlide125.xml.rels><?xml version="1.0" encoding="UTF-8" standalone="yes"?>
<Relationships xmlns="http://schemas.openxmlformats.org/package/2006/relationships"><Relationship Id="rId2" Type="http://schemas.openxmlformats.org/officeDocument/2006/relationships/slide" Target="../slides/slide130.xml"/><Relationship Id="rId1" Type="http://schemas.openxmlformats.org/officeDocument/2006/relationships/notesMaster" Target="../notesMasters/notesMaster1.xml"/></Relationships>
</file>

<file path=ppt/notesSlides/_rels/notesSlide126.xml.rels><?xml version="1.0" encoding="UTF-8" standalone="yes"?>
<Relationships xmlns="http://schemas.openxmlformats.org/package/2006/relationships"><Relationship Id="rId2" Type="http://schemas.openxmlformats.org/officeDocument/2006/relationships/slide" Target="../slides/slide131.xml"/><Relationship Id="rId1" Type="http://schemas.openxmlformats.org/officeDocument/2006/relationships/notesMaster" Target="../notesMasters/notesMaster1.xml"/></Relationships>
</file>

<file path=ppt/notesSlides/_rels/notesSlide127.xml.rels><?xml version="1.0" encoding="UTF-8" standalone="yes"?>
<Relationships xmlns="http://schemas.openxmlformats.org/package/2006/relationships"><Relationship Id="rId2" Type="http://schemas.openxmlformats.org/officeDocument/2006/relationships/slide" Target="../slides/slide132.xml"/><Relationship Id="rId1" Type="http://schemas.openxmlformats.org/officeDocument/2006/relationships/notesMaster" Target="../notesMasters/notesMaster1.xml"/></Relationships>
</file>

<file path=ppt/notesSlides/_rels/notesSlide128.xml.rels><?xml version="1.0" encoding="UTF-8" standalone="yes"?>
<Relationships xmlns="http://schemas.openxmlformats.org/package/2006/relationships"><Relationship Id="rId2" Type="http://schemas.openxmlformats.org/officeDocument/2006/relationships/slide" Target="../slides/slide133.xml"/><Relationship Id="rId1" Type="http://schemas.openxmlformats.org/officeDocument/2006/relationships/notesMaster" Target="../notesMasters/notesMaster1.xml"/></Relationships>
</file>

<file path=ppt/notesSlides/_rels/notesSlide129.xml.rels><?xml version="1.0" encoding="UTF-8" standalone="yes"?>
<Relationships xmlns="http://schemas.openxmlformats.org/package/2006/relationships"><Relationship Id="rId2" Type="http://schemas.openxmlformats.org/officeDocument/2006/relationships/slide" Target="../slides/slide13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0.xml.rels><?xml version="1.0" encoding="UTF-8" standalone="yes"?>
<Relationships xmlns="http://schemas.openxmlformats.org/package/2006/relationships"><Relationship Id="rId2" Type="http://schemas.openxmlformats.org/officeDocument/2006/relationships/slide" Target="../slides/slide135.xml"/><Relationship Id="rId1" Type="http://schemas.openxmlformats.org/officeDocument/2006/relationships/notesMaster" Target="../notesMasters/notesMaster1.xml"/></Relationships>
</file>

<file path=ppt/notesSlides/_rels/notesSlide131.xml.rels><?xml version="1.0" encoding="UTF-8" standalone="yes"?>
<Relationships xmlns="http://schemas.openxmlformats.org/package/2006/relationships"><Relationship Id="rId2" Type="http://schemas.openxmlformats.org/officeDocument/2006/relationships/slide" Target="../slides/slide136.xml"/><Relationship Id="rId1" Type="http://schemas.openxmlformats.org/officeDocument/2006/relationships/notesMaster" Target="../notesMasters/notesMaster1.xml"/></Relationships>
</file>

<file path=ppt/notesSlides/_rels/notesSlide132.xml.rels><?xml version="1.0" encoding="UTF-8" standalone="yes"?>
<Relationships xmlns="http://schemas.openxmlformats.org/package/2006/relationships"><Relationship Id="rId2" Type="http://schemas.openxmlformats.org/officeDocument/2006/relationships/slide" Target="../slides/slide137.xml"/><Relationship Id="rId1" Type="http://schemas.openxmlformats.org/officeDocument/2006/relationships/notesMaster" Target="../notesMasters/notesMaster1.xml"/></Relationships>
</file>

<file path=ppt/notesSlides/_rels/notesSlide133.xml.rels><?xml version="1.0" encoding="UTF-8" standalone="yes"?>
<Relationships xmlns="http://schemas.openxmlformats.org/package/2006/relationships"><Relationship Id="rId2" Type="http://schemas.openxmlformats.org/officeDocument/2006/relationships/slide" Target="../slides/slide138.xml"/><Relationship Id="rId1" Type="http://schemas.openxmlformats.org/officeDocument/2006/relationships/notesMaster" Target="../notesMasters/notesMaster1.xml"/></Relationships>
</file>

<file path=ppt/notesSlides/_rels/notesSlide134.xml.rels><?xml version="1.0" encoding="UTF-8" standalone="yes"?>
<Relationships xmlns="http://schemas.openxmlformats.org/package/2006/relationships"><Relationship Id="rId2" Type="http://schemas.openxmlformats.org/officeDocument/2006/relationships/slide" Target="../slides/slide139.xml"/><Relationship Id="rId1" Type="http://schemas.openxmlformats.org/officeDocument/2006/relationships/notesMaster" Target="../notesMasters/notesMaster1.xml"/></Relationships>
</file>

<file path=ppt/notesSlides/_rels/notesSlide135.xml.rels><?xml version="1.0" encoding="UTF-8" standalone="yes"?>
<Relationships xmlns="http://schemas.openxmlformats.org/package/2006/relationships"><Relationship Id="rId2" Type="http://schemas.openxmlformats.org/officeDocument/2006/relationships/slide" Target="../slides/slide140.xml"/><Relationship Id="rId1" Type="http://schemas.openxmlformats.org/officeDocument/2006/relationships/notesMaster" Target="../notesMasters/notesMaster1.xml"/></Relationships>
</file>

<file path=ppt/notesSlides/_rels/notesSlide136.xml.rels><?xml version="1.0" encoding="UTF-8" standalone="yes"?>
<Relationships xmlns="http://schemas.openxmlformats.org/package/2006/relationships"><Relationship Id="rId2" Type="http://schemas.openxmlformats.org/officeDocument/2006/relationships/slide" Target="../slides/slide141.xml"/><Relationship Id="rId1" Type="http://schemas.openxmlformats.org/officeDocument/2006/relationships/notesMaster" Target="../notesMasters/notesMaster1.xml"/></Relationships>
</file>

<file path=ppt/notesSlides/_rels/notesSlide137.xml.rels><?xml version="1.0" encoding="UTF-8" standalone="yes"?>
<Relationships xmlns="http://schemas.openxmlformats.org/package/2006/relationships"><Relationship Id="rId2" Type="http://schemas.openxmlformats.org/officeDocument/2006/relationships/slide" Target="../slides/slide142.xml"/><Relationship Id="rId1" Type="http://schemas.openxmlformats.org/officeDocument/2006/relationships/notesMaster" Target="../notesMasters/notesMaster1.xml"/></Relationships>
</file>

<file path=ppt/notesSlides/_rels/notesSlide138.xml.rels><?xml version="1.0" encoding="UTF-8" standalone="yes"?>
<Relationships xmlns="http://schemas.openxmlformats.org/package/2006/relationships"><Relationship Id="rId2" Type="http://schemas.openxmlformats.org/officeDocument/2006/relationships/slide" Target="../slides/slide143.xml"/><Relationship Id="rId1" Type="http://schemas.openxmlformats.org/officeDocument/2006/relationships/notesMaster" Target="../notesMasters/notesMaster1.xml"/></Relationships>
</file>

<file path=ppt/notesSlides/_rels/notesSlide139.xml.rels><?xml version="1.0" encoding="UTF-8" standalone="yes"?>
<Relationships xmlns="http://schemas.openxmlformats.org/package/2006/relationships"><Relationship Id="rId2" Type="http://schemas.openxmlformats.org/officeDocument/2006/relationships/slide" Target="../slides/slide14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0.xml.rels><?xml version="1.0" encoding="UTF-8" standalone="yes"?>
<Relationships xmlns="http://schemas.openxmlformats.org/package/2006/relationships"><Relationship Id="rId2" Type="http://schemas.openxmlformats.org/officeDocument/2006/relationships/slide" Target="../slides/slide145.xml"/><Relationship Id="rId1" Type="http://schemas.openxmlformats.org/officeDocument/2006/relationships/notesMaster" Target="../notesMasters/notesMaster1.xml"/></Relationships>
</file>

<file path=ppt/notesSlides/_rels/notesSlide141.xml.rels><?xml version="1.0" encoding="UTF-8" standalone="yes"?>
<Relationships xmlns="http://schemas.openxmlformats.org/package/2006/relationships"><Relationship Id="rId2" Type="http://schemas.openxmlformats.org/officeDocument/2006/relationships/slide" Target="../slides/slide146.xml"/><Relationship Id="rId1" Type="http://schemas.openxmlformats.org/officeDocument/2006/relationships/notesMaster" Target="../notesMasters/notesMaster1.xml"/></Relationships>
</file>

<file path=ppt/notesSlides/_rels/notesSlide142.xml.rels><?xml version="1.0" encoding="UTF-8" standalone="yes"?>
<Relationships xmlns="http://schemas.openxmlformats.org/package/2006/relationships"><Relationship Id="rId2" Type="http://schemas.openxmlformats.org/officeDocument/2006/relationships/slide" Target="../slides/slide14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6C53F6-2AC4-267C-F7DD-704540B3DD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79F6908-8053-4A22-9A79-EBD31E08D95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823E48C-39C8-D8A4-00FC-FF68287B146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CC10D19-203E-ACBB-E13D-6C46282F8CA8}"/>
              </a:ext>
            </a:extLst>
          </p:cNvPr>
          <p:cNvSpPr>
            <a:spLocks noGrp="1"/>
          </p:cNvSpPr>
          <p:nvPr>
            <p:ph type="sldNum" sz="quarter" idx="5"/>
          </p:nvPr>
        </p:nvSpPr>
        <p:spPr/>
        <p:txBody>
          <a:bodyPr/>
          <a:lstStyle/>
          <a:p>
            <a:fld id="{DB245632-D4FC-4E38-ADEE-4E3390753C23}" type="slidenum">
              <a:rPr lang="en-US" smtClean="0"/>
              <a:t>4</a:t>
            </a:fld>
            <a:endParaRPr lang="en-US"/>
          </a:p>
        </p:txBody>
      </p:sp>
    </p:spTree>
    <p:extLst>
      <p:ext uri="{BB962C8B-B14F-4D97-AF65-F5344CB8AC3E}">
        <p14:creationId xmlns:p14="http://schemas.microsoft.com/office/powerpoint/2010/main" val="30946462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D1F6D2-422A-56C7-5DD1-5DC9ED86A7A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326B743-0B1D-8444-9250-1581AD9226A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B906D6A-D950-20B2-A5BA-347646DB682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2173BC3-14A4-F804-F068-D1B8E39D4328}"/>
              </a:ext>
            </a:extLst>
          </p:cNvPr>
          <p:cNvSpPr>
            <a:spLocks noGrp="1"/>
          </p:cNvSpPr>
          <p:nvPr>
            <p:ph type="sldNum" sz="quarter" idx="5"/>
          </p:nvPr>
        </p:nvSpPr>
        <p:spPr/>
        <p:txBody>
          <a:bodyPr/>
          <a:lstStyle/>
          <a:p>
            <a:fld id="{DB245632-D4FC-4E38-ADEE-4E3390753C23}" type="slidenum">
              <a:rPr lang="en-US" smtClean="0"/>
              <a:t>13</a:t>
            </a:fld>
            <a:endParaRPr lang="en-US"/>
          </a:p>
        </p:txBody>
      </p:sp>
    </p:spTree>
    <p:extLst>
      <p:ext uri="{BB962C8B-B14F-4D97-AF65-F5344CB8AC3E}">
        <p14:creationId xmlns:p14="http://schemas.microsoft.com/office/powerpoint/2010/main" val="3316357327"/>
      </p:ext>
    </p:extLst>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C1A092-C30A-E87F-7370-34F6A02EB18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42DAC23-559D-A716-BB10-69545FCAAEE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F05395F-F4A4-0B65-576A-1F75B4832EF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E7F68CB-A7C1-A2F4-CDDA-AF4A6A50018A}"/>
              </a:ext>
            </a:extLst>
          </p:cNvPr>
          <p:cNvSpPr>
            <a:spLocks noGrp="1"/>
          </p:cNvSpPr>
          <p:nvPr>
            <p:ph type="sldNum" sz="quarter" idx="5"/>
          </p:nvPr>
        </p:nvSpPr>
        <p:spPr/>
        <p:txBody>
          <a:bodyPr/>
          <a:lstStyle/>
          <a:p>
            <a:fld id="{DB245632-D4FC-4E38-ADEE-4E3390753C23}" type="slidenum">
              <a:rPr lang="en-US" smtClean="0"/>
              <a:t>105</a:t>
            </a:fld>
            <a:endParaRPr lang="en-US"/>
          </a:p>
        </p:txBody>
      </p:sp>
    </p:spTree>
    <p:extLst>
      <p:ext uri="{BB962C8B-B14F-4D97-AF65-F5344CB8AC3E}">
        <p14:creationId xmlns:p14="http://schemas.microsoft.com/office/powerpoint/2010/main" val="1698641854"/>
      </p:ext>
    </p:extLst>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3F55F9-B07E-88A1-64A3-06FA37E0A31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2059E9-7FC2-1993-57E1-8A41350BEAC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35EE0B2-5BE8-2BCF-08D5-2701266B311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A2DBB99-798A-61DA-0044-BFFDDD8732D7}"/>
              </a:ext>
            </a:extLst>
          </p:cNvPr>
          <p:cNvSpPr>
            <a:spLocks noGrp="1"/>
          </p:cNvSpPr>
          <p:nvPr>
            <p:ph type="sldNum" sz="quarter" idx="5"/>
          </p:nvPr>
        </p:nvSpPr>
        <p:spPr/>
        <p:txBody>
          <a:bodyPr/>
          <a:lstStyle/>
          <a:p>
            <a:fld id="{DB245632-D4FC-4E38-ADEE-4E3390753C23}" type="slidenum">
              <a:rPr lang="en-US" smtClean="0"/>
              <a:t>106</a:t>
            </a:fld>
            <a:endParaRPr lang="en-US"/>
          </a:p>
        </p:txBody>
      </p:sp>
    </p:spTree>
    <p:extLst>
      <p:ext uri="{BB962C8B-B14F-4D97-AF65-F5344CB8AC3E}">
        <p14:creationId xmlns:p14="http://schemas.microsoft.com/office/powerpoint/2010/main" val="3857219164"/>
      </p:ext>
    </p:extLst>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FB2777-1DDF-F32C-672A-0FE9608E8FA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12E9BFD-B644-C8DD-F4E4-352482219A2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2A00E34-6446-7EE1-960F-9A85E8DD90D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20516B5-768B-5738-9FF3-E8FAD7264532}"/>
              </a:ext>
            </a:extLst>
          </p:cNvPr>
          <p:cNvSpPr>
            <a:spLocks noGrp="1"/>
          </p:cNvSpPr>
          <p:nvPr>
            <p:ph type="sldNum" sz="quarter" idx="5"/>
          </p:nvPr>
        </p:nvSpPr>
        <p:spPr/>
        <p:txBody>
          <a:bodyPr/>
          <a:lstStyle/>
          <a:p>
            <a:fld id="{DB245632-D4FC-4E38-ADEE-4E3390753C23}" type="slidenum">
              <a:rPr lang="en-US" smtClean="0"/>
              <a:t>107</a:t>
            </a:fld>
            <a:endParaRPr lang="en-US"/>
          </a:p>
        </p:txBody>
      </p:sp>
    </p:spTree>
    <p:extLst>
      <p:ext uri="{BB962C8B-B14F-4D97-AF65-F5344CB8AC3E}">
        <p14:creationId xmlns:p14="http://schemas.microsoft.com/office/powerpoint/2010/main" val="4031884368"/>
      </p:ext>
    </p:extLst>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A082E0-800F-873E-E6E2-225F4D3DECE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9D0408E-B3B4-2543-2360-04EA6841521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D6980BD-FF63-B5B2-FD22-4AE310D8B1B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C5A4E5C-6D59-4FB7-418B-B037C88E7A4F}"/>
              </a:ext>
            </a:extLst>
          </p:cNvPr>
          <p:cNvSpPr>
            <a:spLocks noGrp="1"/>
          </p:cNvSpPr>
          <p:nvPr>
            <p:ph type="sldNum" sz="quarter" idx="5"/>
          </p:nvPr>
        </p:nvSpPr>
        <p:spPr/>
        <p:txBody>
          <a:bodyPr/>
          <a:lstStyle/>
          <a:p>
            <a:fld id="{DB245632-D4FC-4E38-ADEE-4E3390753C23}" type="slidenum">
              <a:rPr lang="en-US" smtClean="0"/>
              <a:t>108</a:t>
            </a:fld>
            <a:endParaRPr lang="en-US"/>
          </a:p>
        </p:txBody>
      </p:sp>
    </p:spTree>
    <p:extLst>
      <p:ext uri="{BB962C8B-B14F-4D97-AF65-F5344CB8AC3E}">
        <p14:creationId xmlns:p14="http://schemas.microsoft.com/office/powerpoint/2010/main" val="537556645"/>
      </p:ext>
    </p:extLst>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8FDAA0-B21D-A10E-D61A-F28AAF82104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32D74D9-2229-D46D-BC2E-62E56A8FC4B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6149792-A4FD-718C-FD74-5A6E1A1836A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B228CEF-16E0-5E13-13CC-46B7533EA516}"/>
              </a:ext>
            </a:extLst>
          </p:cNvPr>
          <p:cNvSpPr>
            <a:spLocks noGrp="1"/>
          </p:cNvSpPr>
          <p:nvPr>
            <p:ph type="sldNum" sz="quarter" idx="5"/>
          </p:nvPr>
        </p:nvSpPr>
        <p:spPr/>
        <p:txBody>
          <a:bodyPr/>
          <a:lstStyle/>
          <a:p>
            <a:fld id="{DB245632-D4FC-4E38-ADEE-4E3390753C23}" type="slidenum">
              <a:rPr lang="en-US" smtClean="0"/>
              <a:t>109</a:t>
            </a:fld>
            <a:endParaRPr lang="en-US"/>
          </a:p>
        </p:txBody>
      </p:sp>
    </p:spTree>
    <p:extLst>
      <p:ext uri="{BB962C8B-B14F-4D97-AF65-F5344CB8AC3E}">
        <p14:creationId xmlns:p14="http://schemas.microsoft.com/office/powerpoint/2010/main" val="1640225254"/>
      </p:ext>
    </p:extLst>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F7BBFC-C00B-D387-F32C-D5F4A72D4ED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882CC2A-AA90-7027-E83A-029DB5BD76A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4FC2F4E-B691-898B-4D61-D6645E8800B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0A92EE7-CBE3-D1B2-CB38-6F8BC9E7720F}"/>
              </a:ext>
            </a:extLst>
          </p:cNvPr>
          <p:cNvSpPr>
            <a:spLocks noGrp="1"/>
          </p:cNvSpPr>
          <p:nvPr>
            <p:ph type="sldNum" sz="quarter" idx="5"/>
          </p:nvPr>
        </p:nvSpPr>
        <p:spPr/>
        <p:txBody>
          <a:bodyPr/>
          <a:lstStyle/>
          <a:p>
            <a:fld id="{DB245632-D4FC-4E38-ADEE-4E3390753C23}" type="slidenum">
              <a:rPr lang="en-US" smtClean="0"/>
              <a:t>110</a:t>
            </a:fld>
            <a:endParaRPr lang="en-US"/>
          </a:p>
        </p:txBody>
      </p:sp>
    </p:spTree>
    <p:extLst>
      <p:ext uri="{BB962C8B-B14F-4D97-AF65-F5344CB8AC3E}">
        <p14:creationId xmlns:p14="http://schemas.microsoft.com/office/powerpoint/2010/main" val="1351909567"/>
      </p:ext>
    </p:extLst>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1419BD-AEEB-F013-B07E-8FBB65325B6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51B5C54-A741-21CF-D909-0DD3FD661E7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9FD4BC4-AC5D-8689-AFDD-08AC6889043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C77B292-92CB-A905-6BBF-BF8DB054B029}"/>
              </a:ext>
            </a:extLst>
          </p:cNvPr>
          <p:cNvSpPr>
            <a:spLocks noGrp="1"/>
          </p:cNvSpPr>
          <p:nvPr>
            <p:ph type="sldNum" sz="quarter" idx="5"/>
          </p:nvPr>
        </p:nvSpPr>
        <p:spPr/>
        <p:txBody>
          <a:bodyPr/>
          <a:lstStyle/>
          <a:p>
            <a:fld id="{DB245632-D4FC-4E38-ADEE-4E3390753C23}" type="slidenum">
              <a:rPr lang="en-US" smtClean="0"/>
              <a:t>111</a:t>
            </a:fld>
            <a:endParaRPr lang="en-US"/>
          </a:p>
        </p:txBody>
      </p:sp>
    </p:spTree>
    <p:extLst>
      <p:ext uri="{BB962C8B-B14F-4D97-AF65-F5344CB8AC3E}">
        <p14:creationId xmlns:p14="http://schemas.microsoft.com/office/powerpoint/2010/main" val="2066285267"/>
      </p:ext>
    </p:extLst>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F7820A-7602-8896-AEBC-D9AF87B8074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0B593FB-B656-AAB3-D0D9-4D4027EAFEB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EE9FAE8-53BE-6741-D17D-CA0AD54EDB4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3BBFE65-9205-C489-3431-7C0595E16743}"/>
              </a:ext>
            </a:extLst>
          </p:cNvPr>
          <p:cNvSpPr>
            <a:spLocks noGrp="1"/>
          </p:cNvSpPr>
          <p:nvPr>
            <p:ph type="sldNum" sz="quarter" idx="5"/>
          </p:nvPr>
        </p:nvSpPr>
        <p:spPr/>
        <p:txBody>
          <a:bodyPr/>
          <a:lstStyle/>
          <a:p>
            <a:fld id="{DB245632-D4FC-4E38-ADEE-4E3390753C23}" type="slidenum">
              <a:rPr lang="en-US" smtClean="0"/>
              <a:t>112</a:t>
            </a:fld>
            <a:endParaRPr lang="en-US"/>
          </a:p>
        </p:txBody>
      </p:sp>
    </p:spTree>
    <p:extLst>
      <p:ext uri="{BB962C8B-B14F-4D97-AF65-F5344CB8AC3E}">
        <p14:creationId xmlns:p14="http://schemas.microsoft.com/office/powerpoint/2010/main" val="3496089542"/>
      </p:ext>
    </p:extLst>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1823F8-01B5-9EBA-474E-E42F63993D4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BD9F95A-2CC1-4992-E30F-4AEF8818EF2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8867400-8EFA-D607-DC0A-76C1BEA2156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B2E75E7-58B9-6870-2071-870CC1A3838A}"/>
              </a:ext>
            </a:extLst>
          </p:cNvPr>
          <p:cNvSpPr>
            <a:spLocks noGrp="1"/>
          </p:cNvSpPr>
          <p:nvPr>
            <p:ph type="sldNum" sz="quarter" idx="5"/>
          </p:nvPr>
        </p:nvSpPr>
        <p:spPr/>
        <p:txBody>
          <a:bodyPr/>
          <a:lstStyle/>
          <a:p>
            <a:fld id="{DB245632-D4FC-4E38-ADEE-4E3390753C23}" type="slidenum">
              <a:rPr lang="en-US" smtClean="0"/>
              <a:t>113</a:t>
            </a:fld>
            <a:endParaRPr lang="en-US"/>
          </a:p>
        </p:txBody>
      </p:sp>
    </p:spTree>
    <p:extLst>
      <p:ext uri="{BB962C8B-B14F-4D97-AF65-F5344CB8AC3E}">
        <p14:creationId xmlns:p14="http://schemas.microsoft.com/office/powerpoint/2010/main" val="3563841356"/>
      </p:ext>
    </p:extLst>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B3BCD0-4C06-BBAF-6AA6-7B1F8B19EE8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304BCD3-3524-8284-AF6A-2ADF656C654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412DA14-0831-E652-B1B1-A19587545B3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FF14DB9-FC5B-8B50-63F4-7D8FF5DA1F51}"/>
              </a:ext>
            </a:extLst>
          </p:cNvPr>
          <p:cNvSpPr>
            <a:spLocks noGrp="1"/>
          </p:cNvSpPr>
          <p:nvPr>
            <p:ph type="sldNum" sz="quarter" idx="5"/>
          </p:nvPr>
        </p:nvSpPr>
        <p:spPr/>
        <p:txBody>
          <a:bodyPr/>
          <a:lstStyle/>
          <a:p>
            <a:fld id="{DB245632-D4FC-4E38-ADEE-4E3390753C23}" type="slidenum">
              <a:rPr lang="en-US" smtClean="0"/>
              <a:t>114</a:t>
            </a:fld>
            <a:endParaRPr lang="en-US"/>
          </a:p>
        </p:txBody>
      </p:sp>
    </p:spTree>
    <p:extLst>
      <p:ext uri="{BB962C8B-B14F-4D97-AF65-F5344CB8AC3E}">
        <p14:creationId xmlns:p14="http://schemas.microsoft.com/office/powerpoint/2010/main" val="274160950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684749-B6D5-2693-11B7-BBD5284AB06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6C422A9-C008-6022-5814-D055A92DE11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E45A7F8-D400-3A73-5B15-E28A8355AEF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E0F61C6-D2D1-BF7A-76F3-C02C20374059}"/>
              </a:ext>
            </a:extLst>
          </p:cNvPr>
          <p:cNvSpPr>
            <a:spLocks noGrp="1"/>
          </p:cNvSpPr>
          <p:nvPr>
            <p:ph type="sldNum" sz="quarter" idx="5"/>
          </p:nvPr>
        </p:nvSpPr>
        <p:spPr/>
        <p:txBody>
          <a:bodyPr/>
          <a:lstStyle/>
          <a:p>
            <a:fld id="{DB245632-D4FC-4E38-ADEE-4E3390753C23}" type="slidenum">
              <a:rPr lang="en-US" smtClean="0"/>
              <a:t>14</a:t>
            </a:fld>
            <a:endParaRPr lang="en-US"/>
          </a:p>
        </p:txBody>
      </p:sp>
    </p:spTree>
    <p:extLst>
      <p:ext uri="{BB962C8B-B14F-4D97-AF65-F5344CB8AC3E}">
        <p14:creationId xmlns:p14="http://schemas.microsoft.com/office/powerpoint/2010/main" val="4070952100"/>
      </p:ext>
    </p:extLst>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BDD1C9-888F-10F5-66AD-4E1CD99FBA8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248A315-972B-76D2-A56C-63EAD724676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F3171E5-3281-D42E-8431-62DA6ED498C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978B1D8-3ADA-72CD-A8EA-7D872032C446}"/>
              </a:ext>
            </a:extLst>
          </p:cNvPr>
          <p:cNvSpPr>
            <a:spLocks noGrp="1"/>
          </p:cNvSpPr>
          <p:nvPr>
            <p:ph type="sldNum" sz="quarter" idx="5"/>
          </p:nvPr>
        </p:nvSpPr>
        <p:spPr/>
        <p:txBody>
          <a:bodyPr/>
          <a:lstStyle/>
          <a:p>
            <a:fld id="{DB245632-D4FC-4E38-ADEE-4E3390753C23}" type="slidenum">
              <a:rPr lang="en-US" smtClean="0"/>
              <a:t>115</a:t>
            </a:fld>
            <a:endParaRPr lang="en-US"/>
          </a:p>
        </p:txBody>
      </p:sp>
    </p:spTree>
    <p:extLst>
      <p:ext uri="{BB962C8B-B14F-4D97-AF65-F5344CB8AC3E}">
        <p14:creationId xmlns:p14="http://schemas.microsoft.com/office/powerpoint/2010/main" val="1153172877"/>
      </p:ext>
    </p:extLst>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7310A8-F522-94BA-2D81-4C9E320E813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0291DCB-A712-49D3-CD15-D26538DE77C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B43AA4B-5CA8-F607-FB21-3425D6C84D0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3D07F20-5BCC-AB80-C364-859023E47C29}"/>
              </a:ext>
            </a:extLst>
          </p:cNvPr>
          <p:cNvSpPr>
            <a:spLocks noGrp="1"/>
          </p:cNvSpPr>
          <p:nvPr>
            <p:ph type="sldNum" sz="quarter" idx="5"/>
          </p:nvPr>
        </p:nvSpPr>
        <p:spPr/>
        <p:txBody>
          <a:bodyPr/>
          <a:lstStyle/>
          <a:p>
            <a:fld id="{DB245632-D4FC-4E38-ADEE-4E3390753C23}" type="slidenum">
              <a:rPr lang="en-US" smtClean="0"/>
              <a:t>116</a:t>
            </a:fld>
            <a:endParaRPr lang="en-US"/>
          </a:p>
        </p:txBody>
      </p:sp>
    </p:spTree>
    <p:extLst>
      <p:ext uri="{BB962C8B-B14F-4D97-AF65-F5344CB8AC3E}">
        <p14:creationId xmlns:p14="http://schemas.microsoft.com/office/powerpoint/2010/main" val="3842095612"/>
      </p:ext>
    </p:extLst>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84BA22-825A-2A8F-E6C7-BA21B81CC67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2FBF432-3F33-C7A8-D01B-75EEC6A22F9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815F0E9-C325-13CA-3159-8E1640FABD5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009C5D4-1CFB-A349-9D1E-FFBFF1722B01}"/>
              </a:ext>
            </a:extLst>
          </p:cNvPr>
          <p:cNvSpPr>
            <a:spLocks noGrp="1"/>
          </p:cNvSpPr>
          <p:nvPr>
            <p:ph type="sldNum" sz="quarter" idx="5"/>
          </p:nvPr>
        </p:nvSpPr>
        <p:spPr/>
        <p:txBody>
          <a:bodyPr/>
          <a:lstStyle/>
          <a:p>
            <a:fld id="{DB245632-D4FC-4E38-ADEE-4E3390753C23}" type="slidenum">
              <a:rPr lang="en-US" smtClean="0"/>
              <a:t>117</a:t>
            </a:fld>
            <a:endParaRPr lang="en-US"/>
          </a:p>
        </p:txBody>
      </p:sp>
    </p:spTree>
    <p:extLst>
      <p:ext uri="{BB962C8B-B14F-4D97-AF65-F5344CB8AC3E}">
        <p14:creationId xmlns:p14="http://schemas.microsoft.com/office/powerpoint/2010/main" val="2082568984"/>
      </p:ext>
    </p:extLst>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EAC5EF-39B6-32DD-BE15-BE1319356F7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D95176E-4E9A-A7F9-5633-80CB18424CF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FE88882-B33D-C435-D09F-8AAA2EDC8B4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0E001D1-A14C-04E1-6619-82CF6703B8FC}"/>
              </a:ext>
            </a:extLst>
          </p:cNvPr>
          <p:cNvSpPr>
            <a:spLocks noGrp="1"/>
          </p:cNvSpPr>
          <p:nvPr>
            <p:ph type="sldNum" sz="quarter" idx="5"/>
          </p:nvPr>
        </p:nvSpPr>
        <p:spPr/>
        <p:txBody>
          <a:bodyPr/>
          <a:lstStyle/>
          <a:p>
            <a:fld id="{DB245632-D4FC-4E38-ADEE-4E3390753C23}" type="slidenum">
              <a:rPr lang="en-US" smtClean="0"/>
              <a:t>118</a:t>
            </a:fld>
            <a:endParaRPr lang="en-US"/>
          </a:p>
        </p:txBody>
      </p:sp>
    </p:spTree>
    <p:extLst>
      <p:ext uri="{BB962C8B-B14F-4D97-AF65-F5344CB8AC3E}">
        <p14:creationId xmlns:p14="http://schemas.microsoft.com/office/powerpoint/2010/main" val="2861547438"/>
      </p:ext>
    </p:extLst>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41D48F-A1F8-1365-246C-358DAACA799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D34F2F9-19EC-765A-F077-BE619130B32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9C04C83-83DF-5871-ED04-D795F139CC0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1795716-E873-05D3-EA40-3C6B05CCFE5B}"/>
              </a:ext>
            </a:extLst>
          </p:cNvPr>
          <p:cNvSpPr>
            <a:spLocks noGrp="1"/>
          </p:cNvSpPr>
          <p:nvPr>
            <p:ph type="sldNum" sz="quarter" idx="5"/>
          </p:nvPr>
        </p:nvSpPr>
        <p:spPr/>
        <p:txBody>
          <a:bodyPr/>
          <a:lstStyle/>
          <a:p>
            <a:fld id="{DB245632-D4FC-4E38-ADEE-4E3390753C23}" type="slidenum">
              <a:rPr lang="en-US" smtClean="0"/>
              <a:t>119</a:t>
            </a:fld>
            <a:endParaRPr lang="en-US"/>
          </a:p>
        </p:txBody>
      </p:sp>
    </p:spTree>
    <p:extLst>
      <p:ext uri="{BB962C8B-B14F-4D97-AF65-F5344CB8AC3E}">
        <p14:creationId xmlns:p14="http://schemas.microsoft.com/office/powerpoint/2010/main" val="484133966"/>
      </p:ext>
    </p:extLst>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09C4DA-D1FF-012E-611C-C6DD681958C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CF1EBB4-0725-2380-CAC7-D95ABCF9395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2660033-C148-A664-7D66-C1E8D3F6F55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2317D19-E2C8-2286-E545-AC957001F85C}"/>
              </a:ext>
            </a:extLst>
          </p:cNvPr>
          <p:cNvSpPr>
            <a:spLocks noGrp="1"/>
          </p:cNvSpPr>
          <p:nvPr>
            <p:ph type="sldNum" sz="quarter" idx="5"/>
          </p:nvPr>
        </p:nvSpPr>
        <p:spPr/>
        <p:txBody>
          <a:bodyPr/>
          <a:lstStyle/>
          <a:p>
            <a:fld id="{DB245632-D4FC-4E38-ADEE-4E3390753C23}" type="slidenum">
              <a:rPr lang="en-US" smtClean="0"/>
              <a:t>120</a:t>
            </a:fld>
            <a:endParaRPr lang="en-US"/>
          </a:p>
        </p:txBody>
      </p:sp>
    </p:spTree>
    <p:extLst>
      <p:ext uri="{BB962C8B-B14F-4D97-AF65-F5344CB8AC3E}">
        <p14:creationId xmlns:p14="http://schemas.microsoft.com/office/powerpoint/2010/main" val="1540110862"/>
      </p:ext>
    </p:extLst>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C694D9-96A6-858A-A5EC-1433CE2BBA2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78AF0A0-6DEB-FA18-34AE-FB90B4CDDF5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EBD5D81-2773-B3D3-59EB-DCCA5FAE5A9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D068CFA-EC75-50F3-608B-36F52E0843F3}"/>
              </a:ext>
            </a:extLst>
          </p:cNvPr>
          <p:cNvSpPr>
            <a:spLocks noGrp="1"/>
          </p:cNvSpPr>
          <p:nvPr>
            <p:ph type="sldNum" sz="quarter" idx="5"/>
          </p:nvPr>
        </p:nvSpPr>
        <p:spPr/>
        <p:txBody>
          <a:bodyPr/>
          <a:lstStyle/>
          <a:p>
            <a:fld id="{DB245632-D4FC-4E38-ADEE-4E3390753C23}" type="slidenum">
              <a:rPr lang="en-US" smtClean="0"/>
              <a:t>121</a:t>
            </a:fld>
            <a:endParaRPr lang="en-US"/>
          </a:p>
        </p:txBody>
      </p:sp>
    </p:spTree>
    <p:extLst>
      <p:ext uri="{BB962C8B-B14F-4D97-AF65-F5344CB8AC3E}">
        <p14:creationId xmlns:p14="http://schemas.microsoft.com/office/powerpoint/2010/main" val="637132044"/>
      </p:ext>
    </p:extLst>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96D2A9-5086-5118-AA6D-037F82DA0A9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581F6BC-500A-149E-CE3A-0D6230E7283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CDBD305-F782-C765-306C-402537262B8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36B4F0A-BB5A-CE8D-0BA7-8EDBB9DA8638}"/>
              </a:ext>
            </a:extLst>
          </p:cNvPr>
          <p:cNvSpPr>
            <a:spLocks noGrp="1"/>
          </p:cNvSpPr>
          <p:nvPr>
            <p:ph type="sldNum" sz="quarter" idx="5"/>
          </p:nvPr>
        </p:nvSpPr>
        <p:spPr/>
        <p:txBody>
          <a:bodyPr/>
          <a:lstStyle/>
          <a:p>
            <a:fld id="{DB245632-D4FC-4E38-ADEE-4E3390753C23}" type="slidenum">
              <a:rPr lang="en-US" smtClean="0"/>
              <a:t>122</a:t>
            </a:fld>
            <a:endParaRPr lang="en-US"/>
          </a:p>
        </p:txBody>
      </p:sp>
    </p:spTree>
    <p:extLst>
      <p:ext uri="{BB962C8B-B14F-4D97-AF65-F5344CB8AC3E}">
        <p14:creationId xmlns:p14="http://schemas.microsoft.com/office/powerpoint/2010/main" val="1368152662"/>
      </p:ext>
    </p:extLst>
  </p:cSld>
  <p:clrMapOvr>
    <a:masterClrMapping/>
  </p:clrMapOvr>
</p:notes>
</file>

<file path=ppt/notesSlides/notesSlide1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D49227-6837-CF85-E196-46674E38A26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5AF9357-4102-9A91-A91E-D449579518A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1C783C1-6249-E96D-BA85-A0DA68BADDE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9F124E7-E5BF-C948-8023-1A7F4468BA82}"/>
              </a:ext>
            </a:extLst>
          </p:cNvPr>
          <p:cNvSpPr>
            <a:spLocks noGrp="1"/>
          </p:cNvSpPr>
          <p:nvPr>
            <p:ph type="sldNum" sz="quarter" idx="5"/>
          </p:nvPr>
        </p:nvSpPr>
        <p:spPr/>
        <p:txBody>
          <a:bodyPr/>
          <a:lstStyle/>
          <a:p>
            <a:fld id="{DB245632-D4FC-4E38-ADEE-4E3390753C23}" type="slidenum">
              <a:rPr lang="en-US" smtClean="0"/>
              <a:t>123</a:t>
            </a:fld>
            <a:endParaRPr lang="en-US"/>
          </a:p>
        </p:txBody>
      </p:sp>
    </p:spTree>
    <p:extLst>
      <p:ext uri="{BB962C8B-B14F-4D97-AF65-F5344CB8AC3E}">
        <p14:creationId xmlns:p14="http://schemas.microsoft.com/office/powerpoint/2010/main" val="436103026"/>
      </p:ext>
    </p:extLst>
  </p:cSld>
  <p:clrMapOvr>
    <a:masterClrMapping/>
  </p:clrMapOvr>
</p:notes>
</file>

<file path=ppt/notesSlides/notesSlide1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9B0D5D-EA74-47A7-1F60-7D047B98BC8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0F9B4B1-C4AF-8EF6-6BAB-0E172C9232E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38EAB3C-378A-6436-A0E8-5076AB4E592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B437F51-B992-476B-BB05-CB93CAE93E1B}"/>
              </a:ext>
            </a:extLst>
          </p:cNvPr>
          <p:cNvSpPr>
            <a:spLocks noGrp="1"/>
          </p:cNvSpPr>
          <p:nvPr>
            <p:ph type="sldNum" sz="quarter" idx="5"/>
          </p:nvPr>
        </p:nvSpPr>
        <p:spPr/>
        <p:txBody>
          <a:bodyPr/>
          <a:lstStyle/>
          <a:p>
            <a:fld id="{DB245632-D4FC-4E38-ADEE-4E3390753C23}" type="slidenum">
              <a:rPr lang="en-US" smtClean="0"/>
              <a:t>124</a:t>
            </a:fld>
            <a:endParaRPr lang="en-US"/>
          </a:p>
        </p:txBody>
      </p:sp>
    </p:spTree>
    <p:extLst>
      <p:ext uri="{BB962C8B-B14F-4D97-AF65-F5344CB8AC3E}">
        <p14:creationId xmlns:p14="http://schemas.microsoft.com/office/powerpoint/2010/main" val="355863787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239FE4-8387-9DFE-D2FE-99292211036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A11E04D-EB20-B683-F3FF-FF5C7692EF1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AD8179D-8093-6C4B-1FA7-D28ECA22356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99D4366-9A3C-FB67-38E7-574B3E6E92BC}"/>
              </a:ext>
            </a:extLst>
          </p:cNvPr>
          <p:cNvSpPr>
            <a:spLocks noGrp="1"/>
          </p:cNvSpPr>
          <p:nvPr>
            <p:ph type="sldNum" sz="quarter" idx="5"/>
          </p:nvPr>
        </p:nvSpPr>
        <p:spPr/>
        <p:txBody>
          <a:bodyPr/>
          <a:lstStyle/>
          <a:p>
            <a:fld id="{DB245632-D4FC-4E38-ADEE-4E3390753C23}" type="slidenum">
              <a:rPr lang="en-US" smtClean="0"/>
              <a:t>15</a:t>
            </a:fld>
            <a:endParaRPr lang="en-US"/>
          </a:p>
        </p:txBody>
      </p:sp>
    </p:spTree>
    <p:extLst>
      <p:ext uri="{BB962C8B-B14F-4D97-AF65-F5344CB8AC3E}">
        <p14:creationId xmlns:p14="http://schemas.microsoft.com/office/powerpoint/2010/main" val="3229994617"/>
      </p:ext>
    </p:extLst>
  </p:cSld>
  <p:clrMapOvr>
    <a:masterClrMapping/>
  </p:clrMapOvr>
</p:notes>
</file>

<file path=ppt/notesSlides/notesSlide1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B00C33-7576-F46C-3EB7-00558874520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10A04C9-47CE-4BBF-111D-EE5503B5908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073B48B-FA4E-B67B-D241-80690A46B4E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8C45315-E086-13B6-3905-496C436E440D}"/>
              </a:ext>
            </a:extLst>
          </p:cNvPr>
          <p:cNvSpPr>
            <a:spLocks noGrp="1"/>
          </p:cNvSpPr>
          <p:nvPr>
            <p:ph type="sldNum" sz="quarter" idx="5"/>
          </p:nvPr>
        </p:nvSpPr>
        <p:spPr/>
        <p:txBody>
          <a:bodyPr/>
          <a:lstStyle/>
          <a:p>
            <a:fld id="{DB245632-D4FC-4E38-ADEE-4E3390753C23}" type="slidenum">
              <a:rPr lang="en-US" smtClean="0"/>
              <a:t>125</a:t>
            </a:fld>
            <a:endParaRPr lang="en-US"/>
          </a:p>
        </p:txBody>
      </p:sp>
    </p:spTree>
    <p:extLst>
      <p:ext uri="{BB962C8B-B14F-4D97-AF65-F5344CB8AC3E}">
        <p14:creationId xmlns:p14="http://schemas.microsoft.com/office/powerpoint/2010/main" val="726243436"/>
      </p:ext>
    </p:extLst>
  </p:cSld>
  <p:clrMapOvr>
    <a:masterClrMapping/>
  </p:clrMapOvr>
</p:notes>
</file>

<file path=ppt/notesSlides/notesSlide1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B4D8EE-540B-5928-115E-7B8F01D8FFF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B4993F5-8369-216F-E009-2C970DD7BC8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319968B-35BB-35F1-82DB-A84693D600B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0315A37-C5C3-9703-0D5D-D3DC9970BE0D}"/>
              </a:ext>
            </a:extLst>
          </p:cNvPr>
          <p:cNvSpPr>
            <a:spLocks noGrp="1"/>
          </p:cNvSpPr>
          <p:nvPr>
            <p:ph type="sldNum" sz="quarter" idx="5"/>
          </p:nvPr>
        </p:nvSpPr>
        <p:spPr/>
        <p:txBody>
          <a:bodyPr/>
          <a:lstStyle/>
          <a:p>
            <a:fld id="{DB245632-D4FC-4E38-ADEE-4E3390753C23}" type="slidenum">
              <a:rPr lang="en-US" smtClean="0"/>
              <a:t>126</a:t>
            </a:fld>
            <a:endParaRPr lang="en-US"/>
          </a:p>
        </p:txBody>
      </p:sp>
    </p:spTree>
    <p:extLst>
      <p:ext uri="{BB962C8B-B14F-4D97-AF65-F5344CB8AC3E}">
        <p14:creationId xmlns:p14="http://schemas.microsoft.com/office/powerpoint/2010/main" val="2001330168"/>
      </p:ext>
    </p:extLst>
  </p:cSld>
  <p:clrMapOvr>
    <a:masterClrMapping/>
  </p:clrMapOvr>
</p:notes>
</file>

<file path=ppt/notesSlides/notesSlide1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6A3E4C-01B1-DBA3-A577-A8D1355A44B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ACD8C2F-5FD8-8273-C44D-13680B8E8EB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6B511B2-C380-D442-EEAA-B919C3F281E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0966EB4-4A4C-9191-9575-099FF6944C3E}"/>
              </a:ext>
            </a:extLst>
          </p:cNvPr>
          <p:cNvSpPr>
            <a:spLocks noGrp="1"/>
          </p:cNvSpPr>
          <p:nvPr>
            <p:ph type="sldNum" sz="quarter" idx="5"/>
          </p:nvPr>
        </p:nvSpPr>
        <p:spPr/>
        <p:txBody>
          <a:bodyPr/>
          <a:lstStyle/>
          <a:p>
            <a:fld id="{DB245632-D4FC-4E38-ADEE-4E3390753C23}" type="slidenum">
              <a:rPr lang="en-US" smtClean="0"/>
              <a:t>127</a:t>
            </a:fld>
            <a:endParaRPr lang="en-US"/>
          </a:p>
        </p:txBody>
      </p:sp>
    </p:spTree>
    <p:extLst>
      <p:ext uri="{BB962C8B-B14F-4D97-AF65-F5344CB8AC3E}">
        <p14:creationId xmlns:p14="http://schemas.microsoft.com/office/powerpoint/2010/main" val="647112642"/>
      </p:ext>
    </p:extLst>
  </p:cSld>
  <p:clrMapOvr>
    <a:masterClrMapping/>
  </p:clrMapOvr>
</p:notes>
</file>

<file path=ppt/notesSlides/notesSlide1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45A0ED-7BBA-794F-F2A4-6D187963614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8543AE5-AB45-9045-ADDD-E125A37C46B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19A9D70-BD8B-2830-FB28-548620C10F6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D9A2B79-BE36-A659-C414-53EECA21BAB8}"/>
              </a:ext>
            </a:extLst>
          </p:cNvPr>
          <p:cNvSpPr>
            <a:spLocks noGrp="1"/>
          </p:cNvSpPr>
          <p:nvPr>
            <p:ph type="sldNum" sz="quarter" idx="5"/>
          </p:nvPr>
        </p:nvSpPr>
        <p:spPr/>
        <p:txBody>
          <a:bodyPr/>
          <a:lstStyle/>
          <a:p>
            <a:fld id="{DB245632-D4FC-4E38-ADEE-4E3390753C23}" type="slidenum">
              <a:rPr lang="en-US" smtClean="0"/>
              <a:t>128</a:t>
            </a:fld>
            <a:endParaRPr lang="en-US"/>
          </a:p>
        </p:txBody>
      </p:sp>
    </p:spTree>
    <p:extLst>
      <p:ext uri="{BB962C8B-B14F-4D97-AF65-F5344CB8AC3E}">
        <p14:creationId xmlns:p14="http://schemas.microsoft.com/office/powerpoint/2010/main" val="534738717"/>
      </p:ext>
    </p:extLst>
  </p:cSld>
  <p:clrMapOvr>
    <a:masterClrMapping/>
  </p:clrMapOvr>
</p:notes>
</file>

<file path=ppt/notesSlides/notesSlide1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22FF73-C5D3-2BBB-58F2-68F82B380DD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3BB6C04-8C5D-AA1F-0929-7626F69EE38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447787A-E2D7-6572-E854-4DC71F6F129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A44D190-448E-A662-6B13-77BD9D863631}"/>
              </a:ext>
            </a:extLst>
          </p:cNvPr>
          <p:cNvSpPr>
            <a:spLocks noGrp="1"/>
          </p:cNvSpPr>
          <p:nvPr>
            <p:ph type="sldNum" sz="quarter" idx="5"/>
          </p:nvPr>
        </p:nvSpPr>
        <p:spPr/>
        <p:txBody>
          <a:bodyPr/>
          <a:lstStyle/>
          <a:p>
            <a:fld id="{DB245632-D4FC-4E38-ADEE-4E3390753C23}" type="slidenum">
              <a:rPr lang="en-US" smtClean="0"/>
              <a:t>129</a:t>
            </a:fld>
            <a:endParaRPr lang="en-US"/>
          </a:p>
        </p:txBody>
      </p:sp>
    </p:spTree>
    <p:extLst>
      <p:ext uri="{BB962C8B-B14F-4D97-AF65-F5344CB8AC3E}">
        <p14:creationId xmlns:p14="http://schemas.microsoft.com/office/powerpoint/2010/main" val="70991345"/>
      </p:ext>
    </p:extLst>
  </p:cSld>
  <p:clrMapOvr>
    <a:masterClrMapping/>
  </p:clrMapOvr>
</p:notes>
</file>

<file path=ppt/notesSlides/notesSlide1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433C04-8853-7AD3-990D-3BF8F1C6BA6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F0F38C7-209B-EFC9-CE5C-E0A8F017B08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CBB9A10-5C3D-5215-4756-A862D4396CD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C5A0C5F-934D-AF23-FF87-CF2486C2A795}"/>
              </a:ext>
            </a:extLst>
          </p:cNvPr>
          <p:cNvSpPr>
            <a:spLocks noGrp="1"/>
          </p:cNvSpPr>
          <p:nvPr>
            <p:ph type="sldNum" sz="quarter" idx="5"/>
          </p:nvPr>
        </p:nvSpPr>
        <p:spPr/>
        <p:txBody>
          <a:bodyPr/>
          <a:lstStyle/>
          <a:p>
            <a:fld id="{DB245632-D4FC-4E38-ADEE-4E3390753C23}" type="slidenum">
              <a:rPr lang="en-US" smtClean="0"/>
              <a:t>130</a:t>
            </a:fld>
            <a:endParaRPr lang="en-US"/>
          </a:p>
        </p:txBody>
      </p:sp>
    </p:spTree>
    <p:extLst>
      <p:ext uri="{BB962C8B-B14F-4D97-AF65-F5344CB8AC3E}">
        <p14:creationId xmlns:p14="http://schemas.microsoft.com/office/powerpoint/2010/main" val="736525847"/>
      </p:ext>
    </p:extLst>
  </p:cSld>
  <p:clrMapOvr>
    <a:masterClrMapping/>
  </p:clrMapOvr>
</p:notes>
</file>

<file path=ppt/notesSlides/notesSlide1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35CFCF-6F2C-F041-59F5-DFBAF8CA802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165EF34-F58F-C797-7F4B-27BCD8A2D47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6DB0D4F-5A6F-77B9-5941-0D6A37984FA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F348AAB-6D39-CC78-6B68-DD9725AA32E5}"/>
              </a:ext>
            </a:extLst>
          </p:cNvPr>
          <p:cNvSpPr>
            <a:spLocks noGrp="1"/>
          </p:cNvSpPr>
          <p:nvPr>
            <p:ph type="sldNum" sz="quarter" idx="5"/>
          </p:nvPr>
        </p:nvSpPr>
        <p:spPr/>
        <p:txBody>
          <a:bodyPr/>
          <a:lstStyle/>
          <a:p>
            <a:fld id="{DB245632-D4FC-4E38-ADEE-4E3390753C23}" type="slidenum">
              <a:rPr lang="en-US" smtClean="0"/>
              <a:t>131</a:t>
            </a:fld>
            <a:endParaRPr lang="en-US"/>
          </a:p>
        </p:txBody>
      </p:sp>
    </p:spTree>
    <p:extLst>
      <p:ext uri="{BB962C8B-B14F-4D97-AF65-F5344CB8AC3E}">
        <p14:creationId xmlns:p14="http://schemas.microsoft.com/office/powerpoint/2010/main" val="242681989"/>
      </p:ext>
    </p:extLst>
  </p:cSld>
  <p:clrMapOvr>
    <a:masterClrMapping/>
  </p:clrMapOvr>
</p:notes>
</file>

<file path=ppt/notesSlides/notesSlide1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17DF58-CBF1-0B41-8CB2-C4E04BEAC60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4FEBE54-63EB-2A8F-9990-D740417AFD6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60936D6-C037-97A0-D387-F93467885EE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32F1A11-91FE-C40F-60AC-B19448DF7D71}"/>
              </a:ext>
            </a:extLst>
          </p:cNvPr>
          <p:cNvSpPr>
            <a:spLocks noGrp="1"/>
          </p:cNvSpPr>
          <p:nvPr>
            <p:ph type="sldNum" sz="quarter" idx="5"/>
          </p:nvPr>
        </p:nvSpPr>
        <p:spPr/>
        <p:txBody>
          <a:bodyPr/>
          <a:lstStyle/>
          <a:p>
            <a:fld id="{DB245632-D4FC-4E38-ADEE-4E3390753C23}" type="slidenum">
              <a:rPr lang="en-US" smtClean="0"/>
              <a:t>132</a:t>
            </a:fld>
            <a:endParaRPr lang="en-US"/>
          </a:p>
        </p:txBody>
      </p:sp>
    </p:spTree>
    <p:extLst>
      <p:ext uri="{BB962C8B-B14F-4D97-AF65-F5344CB8AC3E}">
        <p14:creationId xmlns:p14="http://schemas.microsoft.com/office/powerpoint/2010/main" val="3893879201"/>
      </p:ext>
    </p:extLst>
  </p:cSld>
  <p:clrMapOvr>
    <a:masterClrMapping/>
  </p:clrMapOvr>
</p:notes>
</file>

<file path=ppt/notesSlides/notesSlide1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A7B6D4-471B-A129-E455-40EBA9E4AF3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D1EA51-4931-B129-0331-48914E956C1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2BA5CAB-558C-E103-2770-626AD24F580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EBF8373-5523-083E-556F-0EEFCCB9BC23}"/>
              </a:ext>
            </a:extLst>
          </p:cNvPr>
          <p:cNvSpPr>
            <a:spLocks noGrp="1"/>
          </p:cNvSpPr>
          <p:nvPr>
            <p:ph type="sldNum" sz="quarter" idx="5"/>
          </p:nvPr>
        </p:nvSpPr>
        <p:spPr/>
        <p:txBody>
          <a:bodyPr/>
          <a:lstStyle/>
          <a:p>
            <a:fld id="{DB245632-D4FC-4E38-ADEE-4E3390753C23}" type="slidenum">
              <a:rPr lang="en-US" smtClean="0"/>
              <a:t>133</a:t>
            </a:fld>
            <a:endParaRPr lang="en-US"/>
          </a:p>
        </p:txBody>
      </p:sp>
    </p:spTree>
    <p:extLst>
      <p:ext uri="{BB962C8B-B14F-4D97-AF65-F5344CB8AC3E}">
        <p14:creationId xmlns:p14="http://schemas.microsoft.com/office/powerpoint/2010/main" val="2459671399"/>
      </p:ext>
    </p:extLst>
  </p:cSld>
  <p:clrMapOvr>
    <a:masterClrMapping/>
  </p:clrMapOvr>
</p:notes>
</file>

<file path=ppt/notesSlides/notesSlide1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938260-E15F-5131-3B1B-FBD1B69E3F1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DA83069-9C4A-C4D7-1A9C-F8DDCC13480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C08DCAA-F703-6BCA-F9A5-E2396076172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ADF73D7-A275-FF70-F2C0-211D57AAF6D7}"/>
              </a:ext>
            </a:extLst>
          </p:cNvPr>
          <p:cNvSpPr>
            <a:spLocks noGrp="1"/>
          </p:cNvSpPr>
          <p:nvPr>
            <p:ph type="sldNum" sz="quarter" idx="5"/>
          </p:nvPr>
        </p:nvSpPr>
        <p:spPr/>
        <p:txBody>
          <a:bodyPr/>
          <a:lstStyle/>
          <a:p>
            <a:fld id="{DB245632-D4FC-4E38-ADEE-4E3390753C23}" type="slidenum">
              <a:rPr lang="en-US" smtClean="0"/>
              <a:t>134</a:t>
            </a:fld>
            <a:endParaRPr lang="en-US"/>
          </a:p>
        </p:txBody>
      </p:sp>
    </p:spTree>
    <p:extLst>
      <p:ext uri="{BB962C8B-B14F-4D97-AF65-F5344CB8AC3E}">
        <p14:creationId xmlns:p14="http://schemas.microsoft.com/office/powerpoint/2010/main" val="107612880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FA2068-2FF7-2035-67A4-58DD5D23784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22ECDE2-C9A4-6ADD-3720-8A5CCD9C4D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21E1505-D458-BFE8-A8DD-7E290E419A5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19BACEB-F35B-7EA8-26D4-C839D4D923E0}"/>
              </a:ext>
            </a:extLst>
          </p:cNvPr>
          <p:cNvSpPr>
            <a:spLocks noGrp="1"/>
          </p:cNvSpPr>
          <p:nvPr>
            <p:ph type="sldNum" sz="quarter" idx="5"/>
          </p:nvPr>
        </p:nvSpPr>
        <p:spPr/>
        <p:txBody>
          <a:bodyPr/>
          <a:lstStyle/>
          <a:p>
            <a:fld id="{DB245632-D4FC-4E38-ADEE-4E3390753C23}" type="slidenum">
              <a:rPr lang="en-US" smtClean="0"/>
              <a:t>16</a:t>
            </a:fld>
            <a:endParaRPr lang="en-US"/>
          </a:p>
        </p:txBody>
      </p:sp>
    </p:spTree>
    <p:extLst>
      <p:ext uri="{BB962C8B-B14F-4D97-AF65-F5344CB8AC3E}">
        <p14:creationId xmlns:p14="http://schemas.microsoft.com/office/powerpoint/2010/main" val="2575671120"/>
      </p:ext>
    </p:extLst>
  </p:cSld>
  <p:clrMapOvr>
    <a:masterClrMapping/>
  </p:clrMapOvr>
</p:notes>
</file>

<file path=ppt/notesSlides/notesSlide1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24A100-0897-1EE7-457A-D37EDB7049B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86D6B74-2A91-811D-7825-68FC6CE5C64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59B55A9-3957-D1CE-6C8D-65687615079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B47E50E-AB40-6527-A8F3-1E1AA7E80A4F}"/>
              </a:ext>
            </a:extLst>
          </p:cNvPr>
          <p:cNvSpPr>
            <a:spLocks noGrp="1"/>
          </p:cNvSpPr>
          <p:nvPr>
            <p:ph type="sldNum" sz="quarter" idx="5"/>
          </p:nvPr>
        </p:nvSpPr>
        <p:spPr/>
        <p:txBody>
          <a:bodyPr/>
          <a:lstStyle/>
          <a:p>
            <a:fld id="{DB245632-D4FC-4E38-ADEE-4E3390753C23}" type="slidenum">
              <a:rPr lang="en-US" smtClean="0"/>
              <a:t>135</a:t>
            </a:fld>
            <a:endParaRPr lang="en-US"/>
          </a:p>
        </p:txBody>
      </p:sp>
    </p:spTree>
    <p:extLst>
      <p:ext uri="{BB962C8B-B14F-4D97-AF65-F5344CB8AC3E}">
        <p14:creationId xmlns:p14="http://schemas.microsoft.com/office/powerpoint/2010/main" val="641383323"/>
      </p:ext>
    </p:extLst>
  </p:cSld>
  <p:clrMapOvr>
    <a:masterClrMapping/>
  </p:clrMapOvr>
</p:notes>
</file>

<file path=ppt/notesSlides/notesSlide1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563074-6619-3FDA-E5A4-A4514E42A25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2BC00EE-3E34-9699-22B7-2A8E33F99AE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76E6B6E-26C8-9012-2E8A-111BA7705EE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5E19429-2C86-ABAB-BFDE-30B3C8F10B3C}"/>
              </a:ext>
            </a:extLst>
          </p:cNvPr>
          <p:cNvSpPr>
            <a:spLocks noGrp="1"/>
          </p:cNvSpPr>
          <p:nvPr>
            <p:ph type="sldNum" sz="quarter" idx="5"/>
          </p:nvPr>
        </p:nvSpPr>
        <p:spPr/>
        <p:txBody>
          <a:bodyPr/>
          <a:lstStyle/>
          <a:p>
            <a:fld id="{DB245632-D4FC-4E38-ADEE-4E3390753C23}" type="slidenum">
              <a:rPr lang="en-US" smtClean="0"/>
              <a:t>136</a:t>
            </a:fld>
            <a:endParaRPr lang="en-US"/>
          </a:p>
        </p:txBody>
      </p:sp>
    </p:spTree>
    <p:extLst>
      <p:ext uri="{BB962C8B-B14F-4D97-AF65-F5344CB8AC3E}">
        <p14:creationId xmlns:p14="http://schemas.microsoft.com/office/powerpoint/2010/main" val="97359384"/>
      </p:ext>
    </p:extLst>
  </p:cSld>
  <p:clrMapOvr>
    <a:masterClrMapping/>
  </p:clrMapOvr>
</p:notes>
</file>

<file path=ppt/notesSlides/notesSlide1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82774A-C0F3-66E9-A698-F9CC0EEE04C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842060D-4BBF-EC02-6AB7-08FE18D74E4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391C00B-8130-E28E-81B9-4CA59BE13AB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48D6C83-493E-F4BB-B70B-1293921C8993}"/>
              </a:ext>
            </a:extLst>
          </p:cNvPr>
          <p:cNvSpPr>
            <a:spLocks noGrp="1"/>
          </p:cNvSpPr>
          <p:nvPr>
            <p:ph type="sldNum" sz="quarter" idx="5"/>
          </p:nvPr>
        </p:nvSpPr>
        <p:spPr/>
        <p:txBody>
          <a:bodyPr/>
          <a:lstStyle/>
          <a:p>
            <a:fld id="{DB245632-D4FC-4E38-ADEE-4E3390753C23}" type="slidenum">
              <a:rPr lang="en-US" smtClean="0"/>
              <a:t>137</a:t>
            </a:fld>
            <a:endParaRPr lang="en-US"/>
          </a:p>
        </p:txBody>
      </p:sp>
    </p:spTree>
    <p:extLst>
      <p:ext uri="{BB962C8B-B14F-4D97-AF65-F5344CB8AC3E}">
        <p14:creationId xmlns:p14="http://schemas.microsoft.com/office/powerpoint/2010/main" val="3119191886"/>
      </p:ext>
    </p:extLst>
  </p:cSld>
  <p:clrMapOvr>
    <a:masterClrMapping/>
  </p:clrMapOvr>
</p:notes>
</file>

<file path=ppt/notesSlides/notesSlide1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C591A6-0B9A-76B9-6974-262DEF00BEF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9385C70-C6A7-F66F-A7C0-D6A6930CFD0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2FFEB90-E4FD-854C-50FC-DC8AED56FFC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F4B54A0-8108-5AF5-5A6B-572F20921A88}"/>
              </a:ext>
            </a:extLst>
          </p:cNvPr>
          <p:cNvSpPr>
            <a:spLocks noGrp="1"/>
          </p:cNvSpPr>
          <p:nvPr>
            <p:ph type="sldNum" sz="quarter" idx="5"/>
          </p:nvPr>
        </p:nvSpPr>
        <p:spPr/>
        <p:txBody>
          <a:bodyPr/>
          <a:lstStyle/>
          <a:p>
            <a:fld id="{DB245632-D4FC-4E38-ADEE-4E3390753C23}" type="slidenum">
              <a:rPr lang="en-US" smtClean="0"/>
              <a:t>138</a:t>
            </a:fld>
            <a:endParaRPr lang="en-US"/>
          </a:p>
        </p:txBody>
      </p:sp>
    </p:spTree>
    <p:extLst>
      <p:ext uri="{BB962C8B-B14F-4D97-AF65-F5344CB8AC3E}">
        <p14:creationId xmlns:p14="http://schemas.microsoft.com/office/powerpoint/2010/main" val="3356219552"/>
      </p:ext>
    </p:extLst>
  </p:cSld>
  <p:clrMapOvr>
    <a:masterClrMapping/>
  </p:clrMapOvr>
</p:notes>
</file>

<file path=ppt/notesSlides/notesSlide1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CEC4E3-0F31-5AE2-E6D5-7B406CD8504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FDD360F-1996-E6A1-DAE9-CD987176BFA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A746E36-BC90-8FDC-C1C4-186F0A302D7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D76800A-BFD7-4CAF-0D71-57269BBEBE51}"/>
              </a:ext>
            </a:extLst>
          </p:cNvPr>
          <p:cNvSpPr>
            <a:spLocks noGrp="1"/>
          </p:cNvSpPr>
          <p:nvPr>
            <p:ph type="sldNum" sz="quarter" idx="5"/>
          </p:nvPr>
        </p:nvSpPr>
        <p:spPr/>
        <p:txBody>
          <a:bodyPr/>
          <a:lstStyle/>
          <a:p>
            <a:fld id="{DB245632-D4FC-4E38-ADEE-4E3390753C23}" type="slidenum">
              <a:rPr lang="en-US" smtClean="0"/>
              <a:t>139</a:t>
            </a:fld>
            <a:endParaRPr lang="en-US"/>
          </a:p>
        </p:txBody>
      </p:sp>
    </p:spTree>
    <p:extLst>
      <p:ext uri="{BB962C8B-B14F-4D97-AF65-F5344CB8AC3E}">
        <p14:creationId xmlns:p14="http://schemas.microsoft.com/office/powerpoint/2010/main" val="2043531459"/>
      </p:ext>
    </p:extLst>
  </p:cSld>
  <p:clrMapOvr>
    <a:masterClrMapping/>
  </p:clrMapOvr>
</p:notes>
</file>

<file path=ppt/notesSlides/notesSlide1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516012-9984-C05E-88B9-42F99D52165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13E43BB-A3D7-8ACA-26AB-AF78664FE19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5281B30-671D-095D-5112-88F53802BA6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631A441-5577-614B-70BE-9F290135703B}"/>
              </a:ext>
            </a:extLst>
          </p:cNvPr>
          <p:cNvSpPr>
            <a:spLocks noGrp="1"/>
          </p:cNvSpPr>
          <p:nvPr>
            <p:ph type="sldNum" sz="quarter" idx="5"/>
          </p:nvPr>
        </p:nvSpPr>
        <p:spPr/>
        <p:txBody>
          <a:bodyPr/>
          <a:lstStyle/>
          <a:p>
            <a:fld id="{DB245632-D4FC-4E38-ADEE-4E3390753C23}" type="slidenum">
              <a:rPr lang="en-US" smtClean="0"/>
              <a:t>140</a:t>
            </a:fld>
            <a:endParaRPr lang="en-US"/>
          </a:p>
        </p:txBody>
      </p:sp>
    </p:spTree>
    <p:extLst>
      <p:ext uri="{BB962C8B-B14F-4D97-AF65-F5344CB8AC3E}">
        <p14:creationId xmlns:p14="http://schemas.microsoft.com/office/powerpoint/2010/main" val="2726557884"/>
      </p:ext>
    </p:extLst>
  </p:cSld>
  <p:clrMapOvr>
    <a:masterClrMapping/>
  </p:clrMapOvr>
</p:notes>
</file>

<file path=ppt/notesSlides/notesSlide1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E3BC76-4904-76DA-5F68-CD03A328C57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538030-F85C-E4B8-AA2B-37E8C067EF0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DFF1A26-9F21-4A8F-5066-B4C5E019E5F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C8A3DD3-7A22-1349-CCB9-6D3E0C83E7C5}"/>
              </a:ext>
            </a:extLst>
          </p:cNvPr>
          <p:cNvSpPr>
            <a:spLocks noGrp="1"/>
          </p:cNvSpPr>
          <p:nvPr>
            <p:ph type="sldNum" sz="quarter" idx="5"/>
          </p:nvPr>
        </p:nvSpPr>
        <p:spPr/>
        <p:txBody>
          <a:bodyPr/>
          <a:lstStyle/>
          <a:p>
            <a:fld id="{DB245632-D4FC-4E38-ADEE-4E3390753C23}" type="slidenum">
              <a:rPr lang="en-US" smtClean="0"/>
              <a:t>141</a:t>
            </a:fld>
            <a:endParaRPr lang="en-US"/>
          </a:p>
        </p:txBody>
      </p:sp>
    </p:spTree>
    <p:extLst>
      <p:ext uri="{BB962C8B-B14F-4D97-AF65-F5344CB8AC3E}">
        <p14:creationId xmlns:p14="http://schemas.microsoft.com/office/powerpoint/2010/main" val="3312999504"/>
      </p:ext>
    </p:extLst>
  </p:cSld>
  <p:clrMapOvr>
    <a:masterClrMapping/>
  </p:clrMapOvr>
</p:notes>
</file>

<file path=ppt/notesSlides/notesSlide1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2C0D71-30F8-DAB6-22D3-1132848EC6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1013737-071C-70CD-3368-D6B86F58CEA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34A130A-393E-129D-7943-A3D4638C113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0BCCC31-B068-B752-C653-0E7CC73ADED9}"/>
              </a:ext>
            </a:extLst>
          </p:cNvPr>
          <p:cNvSpPr>
            <a:spLocks noGrp="1"/>
          </p:cNvSpPr>
          <p:nvPr>
            <p:ph type="sldNum" sz="quarter" idx="5"/>
          </p:nvPr>
        </p:nvSpPr>
        <p:spPr/>
        <p:txBody>
          <a:bodyPr/>
          <a:lstStyle/>
          <a:p>
            <a:fld id="{DB245632-D4FC-4E38-ADEE-4E3390753C23}" type="slidenum">
              <a:rPr lang="en-US" smtClean="0"/>
              <a:t>142</a:t>
            </a:fld>
            <a:endParaRPr lang="en-US"/>
          </a:p>
        </p:txBody>
      </p:sp>
    </p:spTree>
    <p:extLst>
      <p:ext uri="{BB962C8B-B14F-4D97-AF65-F5344CB8AC3E}">
        <p14:creationId xmlns:p14="http://schemas.microsoft.com/office/powerpoint/2010/main" val="4057310875"/>
      </p:ext>
    </p:extLst>
  </p:cSld>
  <p:clrMapOvr>
    <a:masterClrMapping/>
  </p:clrMapOvr>
</p:notes>
</file>

<file path=ppt/notesSlides/notesSlide1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A9C61A-F1CD-520D-8376-DB7C52988AB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76271A1-6820-F8C4-107A-8F4AE9E4F16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85F3A4D-9B7E-6675-BAE1-DDDB45B0DA9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8C992D9-0509-667A-CA5D-7460D4EACABD}"/>
              </a:ext>
            </a:extLst>
          </p:cNvPr>
          <p:cNvSpPr>
            <a:spLocks noGrp="1"/>
          </p:cNvSpPr>
          <p:nvPr>
            <p:ph type="sldNum" sz="quarter" idx="5"/>
          </p:nvPr>
        </p:nvSpPr>
        <p:spPr/>
        <p:txBody>
          <a:bodyPr/>
          <a:lstStyle/>
          <a:p>
            <a:fld id="{DB245632-D4FC-4E38-ADEE-4E3390753C23}" type="slidenum">
              <a:rPr lang="en-US" smtClean="0"/>
              <a:t>143</a:t>
            </a:fld>
            <a:endParaRPr lang="en-US"/>
          </a:p>
        </p:txBody>
      </p:sp>
    </p:spTree>
    <p:extLst>
      <p:ext uri="{BB962C8B-B14F-4D97-AF65-F5344CB8AC3E}">
        <p14:creationId xmlns:p14="http://schemas.microsoft.com/office/powerpoint/2010/main" val="2660489854"/>
      </p:ext>
    </p:extLst>
  </p:cSld>
  <p:clrMapOvr>
    <a:masterClrMapping/>
  </p:clrMapOvr>
</p:notes>
</file>

<file path=ppt/notesSlides/notesSlide1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7CECDB-2203-4C28-FD14-ED991ED74E9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00B62A7-35F1-A77F-06F9-7B274A272FE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D632A86-7D96-B562-A1AA-299451D62C4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C78AD5A-605D-BA3E-DB73-FFAB1136BABF}"/>
              </a:ext>
            </a:extLst>
          </p:cNvPr>
          <p:cNvSpPr>
            <a:spLocks noGrp="1"/>
          </p:cNvSpPr>
          <p:nvPr>
            <p:ph type="sldNum" sz="quarter" idx="5"/>
          </p:nvPr>
        </p:nvSpPr>
        <p:spPr/>
        <p:txBody>
          <a:bodyPr/>
          <a:lstStyle/>
          <a:p>
            <a:fld id="{DB245632-D4FC-4E38-ADEE-4E3390753C23}" type="slidenum">
              <a:rPr lang="en-US" smtClean="0"/>
              <a:t>144</a:t>
            </a:fld>
            <a:endParaRPr lang="en-US"/>
          </a:p>
        </p:txBody>
      </p:sp>
    </p:spTree>
    <p:extLst>
      <p:ext uri="{BB962C8B-B14F-4D97-AF65-F5344CB8AC3E}">
        <p14:creationId xmlns:p14="http://schemas.microsoft.com/office/powerpoint/2010/main" val="26359175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9E285A-9778-B305-5BAB-57AD796CB91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13D60E9-37BD-2206-D4DD-89C0FA37C8F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B4DB871-7F1C-72B7-B91D-4CD4847DBCE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1240C2F-0990-2FE3-4213-FD1CB6160635}"/>
              </a:ext>
            </a:extLst>
          </p:cNvPr>
          <p:cNvSpPr>
            <a:spLocks noGrp="1"/>
          </p:cNvSpPr>
          <p:nvPr>
            <p:ph type="sldNum" sz="quarter" idx="5"/>
          </p:nvPr>
        </p:nvSpPr>
        <p:spPr/>
        <p:txBody>
          <a:bodyPr/>
          <a:lstStyle/>
          <a:p>
            <a:fld id="{DB245632-D4FC-4E38-ADEE-4E3390753C23}" type="slidenum">
              <a:rPr lang="en-US" smtClean="0"/>
              <a:t>17</a:t>
            </a:fld>
            <a:endParaRPr lang="en-US"/>
          </a:p>
        </p:txBody>
      </p:sp>
    </p:spTree>
    <p:extLst>
      <p:ext uri="{BB962C8B-B14F-4D97-AF65-F5344CB8AC3E}">
        <p14:creationId xmlns:p14="http://schemas.microsoft.com/office/powerpoint/2010/main" val="587019864"/>
      </p:ext>
    </p:extLst>
  </p:cSld>
  <p:clrMapOvr>
    <a:masterClrMapping/>
  </p:clrMapOvr>
</p:notes>
</file>

<file path=ppt/notesSlides/notesSlide1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115FA7-96E6-A726-0D22-062FA3FD7F4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3E6E509-CE80-5AF6-C3C3-8CE751D26C5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61E2B1F-005C-4A1A-E7BE-1147AD8C075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7EB59A6-ACE1-9A71-EBE4-371B6E69D12C}"/>
              </a:ext>
            </a:extLst>
          </p:cNvPr>
          <p:cNvSpPr>
            <a:spLocks noGrp="1"/>
          </p:cNvSpPr>
          <p:nvPr>
            <p:ph type="sldNum" sz="quarter" idx="5"/>
          </p:nvPr>
        </p:nvSpPr>
        <p:spPr/>
        <p:txBody>
          <a:bodyPr/>
          <a:lstStyle/>
          <a:p>
            <a:fld id="{DB245632-D4FC-4E38-ADEE-4E3390753C23}" type="slidenum">
              <a:rPr lang="en-US" smtClean="0"/>
              <a:t>145</a:t>
            </a:fld>
            <a:endParaRPr lang="en-US"/>
          </a:p>
        </p:txBody>
      </p:sp>
    </p:spTree>
    <p:extLst>
      <p:ext uri="{BB962C8B-B14F-4D97-AF65-F5344CB8AC3E}">
        <p14:creationId xmlns:p14="http://schemas.microsoft.com/office/powerpoint/2010/main" val="3656137202"/>
      </p:ext>
    </p:extLst>
  </p:cSld>
  <p:clrMapOvr>
    <a:masterClrMapping/>
  </p:clrMapOvr>
</p:notes>
</file>

<file path=ppt/notesSlides/notesSlide1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6B2AB4-31D1-B115-2441-10FEC30C16B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142789C-6C46-B2AD-B155-C07B9303CF2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70B56F9-8560-3BF7-773D-903CD6D299A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ABF49F0-8E3B-763B-0361-E5F407115E71}"/>
              </a:ext>
            </a:extLst>
          </p:cNvPr>
          <p:cNvSpPr>
            <a:spLocks noGrp="1"/>
          </p:cNvSpPr>
          <p:nvPr>
            <p:ph type="sldNum" sz="quarter" idx="5"/>
          </p:nvPr>
        </p:nvSpPr>
        <p:spPr/>
        <p:txBody>
          <a:bodyPr/>
          <a:lstStyle/>
          <a:p>
            <a:fld id="{DB245632-D4FC-4E38-ADEE-4E3390753C23}" type="slidenum">
              <a:rPr lang="en-US" smtClean="0"/>
              <a:t>146</a:t>
            </a:fld>
            <a:endParaRPr lang="en-US"/>
          </a:p>
        </p:txBody>
      </p:sp>
    </p:spTree>
    <p:extLst>
      <p:ext uri="{BB962C8B-B14F-4D97-AF65-F5344CB8AC3E}">
        <p14:creationId xmlns:p14="http://schemas.microsoft.com/office/powerpoint/2010/main" val="2773610773"/>
      </p:ext>
    </p:extLst>
  </p:cSld>
  <p:clrMapOvr>
    <a:masterClrMapping/>
  </p:clrMapOvr>
</p:notes>
</file>

<file path=ppt/notesSlides/notesSlide1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75013B-439E-FA93-3FC9-CB62AC9605C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2419A3A-FD6B-1520-8CBA-7F0FBDD3B75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E0CB76A-5752-C4C2-E46A-3E8B6BE2C5C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21981DF-BF8F-FBE4-64E2-AAE9C7BE89B4}"/>
              </a:ext>
            </a:extLst>
          </p:cNvPr>
          <p:cNvSpPr>
            <a:spLocks noGrp="1"/>
          </p:cNvSpPr>
          <p:nvPr>
            <p:ph type="sldNum" sz="quarter" idx="5"/>
          </p:nvPr>
        </p:nvSpPr>
        <p:spPr/>
        <p:txBody>
          <a:bodyPr/>
          <a:lstStyle/>
          <a:p>
            <a:fld id="{DB245632-D4FC-4E38-ADEE-4E3390753C23}" type="slidenum">
              <a:rPr lang="en-US" smtClean="0"/>
              <a:t>147</a:t>
            </a:fld>
            <a:endParaRPr lang="en-US"/>
          </a:p>
        </p:txBody>
      </p:sp>
    </p:spTree>
    <p:extLst>
      <p:ext uri="{BB962C8B-B14F-4D97-AF65-F5344CB8AC3E}">
        <p14:creationId xmlns:p14="http://schemas.microsoft.com/office/powerpoint/2010/main" val="19656480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6CAD0C-7E8F-2CD1-A07E-A868BED308D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8F5FE74-FF47-AD79-8453-FE8F80C655C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D10529E-2682-D0C0-F94A-B8CDD3D7B42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223611F-5F3E-F448-6A95-63D153B4137E}"/>
              </a:ext>
            </a:extLst>
          </p:cNvPr>
          <p:cNvSpPr>
            <a:spLocks noGrp="1"/>
          </p:cNvSpPr>
          <p:nvPr>
            <p:ph type="sldNum" sz="quarter" idx="5"/>
          </p:nvPr>
        </p:nvSpPr>
        <p:spPr/>
        <p:txBody>
          <a:bodyPr/>
          <a:lstStyle/>
          <a:p>
            <a:fld id="{DB245632-D4FC-4E38-ADEE-4E3390753C23}" type="slidenum">
              <a:rPr lang="en-US" smtClean="0"/>
              <a:t>18</a:t>
            </a:fld>
            <a:endParaRPr lang="en-US"/>
          </a:p>
        </p:txBody>
      </p:sp>
    </p:spTree>
    <p:extLst>
      <p:ext uri="{BB962C8B-B14F-4D97-AF65-F5344CB8AC3E}">
        <p14:creationId xmlns:p14="http://schemas.microsoft.com/office/powerpoint/2010/main" val="298854751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CC174B-233E-A23D-44CF-E9447D698DF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1ED413C-B367-3775-319B-331A5EDF693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B6539B8-55F9-E622-6E67-963B07828E0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B38CDE9-8AE9-F3A5-494E-EB19B074F351}"/>
              </a:ext>
            </a:extLst>
          </p:cNvPr>
          <p:cNvSpPr>
            <a:spLocks noGrp="1"/>
          </p:cNvSpPr>
          <p:nvPr>
            <p:ph type="sldNum" sz="quarter" idx="5"/>
          </p:nvPr>
        </p:nvSpPr>
        <p:spPr/>
        <p:txBody>
          <a:bodyPr/>
          <a:lstStyle/>
          <a:p>
            <a:fld id="{DB245632-D4FC-4E38-ADEE-4E3390753C23}" type="slidenum">
              <a:rPr lang="en-US" smtClean="0"/>
              <a:t>19</a:t>
            </a:fld>
            <a:endParaRPr lang="en-US"/>
          </a:p>
        </p:txBody>
      </p:sp>
    </p:spTree>
    <p:extLst>
      <p:ext uri="{BB962C8B-B14F-4D97-AF65-F5344CB8AC3E}">
        <p14:creationId xmlns:p14="http://schemas.microsoft.com/office/powerpoint/2010/main" val="230817043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68D9A0-C077-DA86-5BD8-DDE4F1A43C0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0E5AACE-6283-EF1D-A23A-C025AE95BBC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FED4039-1881-36DD-5C69-AA60EEB2730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77239C6-831B-627D-D516-8A99F10CFE1E}"/>
              </a:ext>
            </a:extLst>
          </p:cNvPr>
          <p:cNvSpPr>
            <a:spLocks noGrp="1"/>
          </p:cNvSpPr>
          <p:nvPr>
            <p:ph type="sldNum" sz="quarter" idx="5"/>
          </p:nvPr>
        </p:nvSpPr>
        <p:spPr/>
        <p:txBody>
          <a:bodyPr/>
          <a:lstStyle/>
          <a:p>
            <a:fld id="{DB245632-D4FC-4E38-ADEE-4E3390753C23}" type="slidenum">
              <a:rPr lang="en-US" smtClean="0"/>
              <a:t>20</a:t>
            </a:fld>
            <a:endParaRPr lang="en-US"/>
          </a:p>
        </p:txBody>
      </p:sp>
    </p:spTree>
    <p:extLst>
      <p:ext uri="{BB962C8B-B14F-4D97-AF65-F5344CB8AC3E}">
        <p14:creationId xmlns:p14="http://schemas.microsoft.com/office/powerpoint/2010/main" val="247944873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F191B5-91FF-A5C7-0C8C-981E3F20388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33FAFE6-DD0E-A387-1A5F-7BFDB064160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9DECC9C-CC8D-2AA8-8892-19C61E0A84A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1C4731A-4D62-876B-FE94-CD8198986A9B}"/>
              </a:ext>
            </a:extLst>
          </p:cNvPr>
          <p:cNvSpPr>
            <a:spLocks noGrp="1"/>
          </p:cNvSpPr>
          <p:nvPr>
            <p:ph type="sldNum" sz="quarter" idx="5"/>
          </p:nvPr>
        </p:nvSpPr>
        <p:spPr/>
        <p:txBody>
          <a:bodyPr/>
          <a:lstStyle/>
          <a:p>
            <a:fld id="{DB245632-D4FC-4E38-ADEE-4E3390753C23}" type="slidenum">
              <a:rPr lang="en-US" smtClean="0"/>
              <a:t>21</a:t>
            </a:fld>
            <a:endParaRPr lang="en-US"/>
          </a:p>
        </p:txBody>
      </p:sp>
    </p:spTree>
    <p:extLst>
      <p:ext uri="{BB962C8B-B14F-4D97-AF65-F5344CB8AC3E}">
        <p14:creationId xmlns:p14="http://schemas.microsoft.com/office/powerpoint/2010/main" val="129099100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265C33-AA86-1A00-AD10-1FBABB1C6C2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5DCDE46-86CE-7521-D727-60FF7D71E64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F2B471F-65D9-65C9-A9E1-238FD9F1AD4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B5185B3-26DA-F517-3B0E-1B0EF9486BEC}"/>
              </a:ext>
            </a:extLst>
          </p:cNvPr>
          <p:cNvSpPr>
            <a:spLocks noGrp="1"/>
          </p:cNvSpPr>
          <p:nvPr>
            <p:ph type="sldNum" sz="quarter" idx="5"/>
          </p:nvPr>
        </p:nvSpPr>
        <p:spPr/>
        <p:txBody>
          <a:bodyPr/>
          <a:lstStyle/>
          <a:p>
            <a:fld id="{DB245632-D4FC-4E38-ADEE-4E3390753C23}" type="slidenum">
              <a:rPr lang="en-US" smtClean="0"/>
              <a:t>22</a:t>
            </a:fld>
            <a:endParaRPr lang="en-US"/>
          </a:p>
        </p:txBody>
      </p:sp>
    </p:spTree>
    <p:extLst>
      <p:ext uri="{BB962C8B-B14F-4D97-AF65-F5344CB8AC3E}">
        <p14:creationId xmlns:p14="http://schemas.microsoft.com/office/powerpoint/2010/main" val="24384751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60C4C2-33CA-73F2-E48E-1F0B0AB94DC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A18B038-7FC3-D73E-DA2D-9178E8DD712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F138F26-5D6F-F1A9-3119-8828EA98BED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8A3425E-5223-89EC-569B-D2CF905DCF07}"/>
              </a:ext>
            </a:extLst>
          </p:cNvPr>
          <p:cNvSpPr>
            <a:spLocks noGrp="1"/>
          </p:cNvSpPr>
          <p:nvPr>
            <p:ph type="sldNum" sz="quarter" idx="5"/>
          </p:nvPr>
        </p:nvSpPr>
        <p:spPr/>
        <p:txBody>
          <a:bodyPr/>
          <a:lstStyle/>
          <a:p>
            <a:fld id="{DB245632-D4FC-4E38-ADEE-4E3390753C23}" type="slidenum">
              <a:rPr lang="en-US" smtClean="0"/>
              <a:t>5</a:t>
            </a:fld>
            <a:endParaRPr lang="en-US"/>
          </a:p>
        </p:txBody>
      </p:sp>
    </p:spTree>
    <p:extLst>
      <p:ext uri="{BB962C8B-B14F-4D97-AF65-F5344CB8AC3E}">
        <p14:creationId xmlns:p14="http://schemas.microsoft.com/office/powerpoint/2010/main" val="53142824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ED5800-0415-9068-4386-38816CD220A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C3A9844-FEBB-5D2E-35F5-EBF7CB7F61F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B90F49A-D375-8054-B614-4B2B6BE884F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86509BE-332B-0090-544B-2282C2BE5D60}"/>
              </a:ext>
            </a:extLst>
          </p:cNvPr>
          <p:cNvSpPr>
            <a:spLocks noGrp="1"/>
          </p:cNvSpPr>
          <p:nvPr>
            <p:ph type="sldNum" sz="quarter" idx="5"/>
          </p:nvPr>
        </p:nvSpPr>
        <p:spPr/>
        <p:txBody>
          <a:bodyPr/>
          <a:lstStyle/>
          <a:p>
            <a:fld id="{DB245632-D4FC-4E38-ADEE-4E3390753C23}" type="slidenum">
              <a:rPr lang="en-US" smtClean="0"/>
              <a:t>23</a:t>
            </a:fld>
            <a:endParaRPr lang="en-US"/>
          </a:p>
        </p:txBody>
      </p:sp>
    </p:spTree>
    <p:extLst>
      <p:ext uri="{BB962C8B-B14F-4D97-AF65-F5344CB8AC3E}">
        <p14:creationId xmlns:p14="http://schemas.microsoft.com/office/powerpoint/2010/main" val="257500858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214FBB-5AE3-1B66-33C7-D1AD1BA117C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F460DFE-91EC-C919-59AD-7920E304E90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09F5432-3DB3-1A4D-1BCF-589AE161667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656389C-ADD6-C100-8A90-391675F31C12}"/>
              </a:ext>
            </a:extLst>
          </p:cNvPr>
          <p:cNvSpPr>
            <a:spLocks noGrp="1"/>
          </p:cNvSpPr>
          <p:nvPr>
            <p:ph type="sldNum" sz="quarter" idx="5"/>
          </p:nvPr>
        </p:nvSpPr>
        <p:spPr/>
        <p:txBody>
          <a:bodyPr/>
          <a:lstStyle/>
          <a:p>
            <a:fld id="{DB245632-D4FC-4E38-ADEE-4E3390753C23}" type="slidenum">
              <a:rPr lang="en-US" smtClean="0"/>
              <a:t>24</a:t>
            </a:fld>
            <a:endParaRPr lang="en-US"/>
          </a:p>
        </p:txBody>
      </p:sp>
    </p:spTree>
    <p:extLst>
      <p:ext uri="{BB962C8B-B14F-4D97-AF65-F5344CB8AC3E}">
        <p14:creationId xmlns:p14="http://schemas.microsoft.com/office/powerpoint/2010/main" val="332836401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64C843-0682-5B3D-001F-24F3E7AB365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CB5EFA9-2941-9779-928B-2F7CB1209C5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C1DA294-7FAC-222A-218E-D2855283B92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F0FFA54-5B4E-8697-A013-CA305809C67A}"/>
              </a:ext>
            </a:extLst>
          </p:cNvPr>
          <p:cNvSpPr>
            <a:spLocks noGrp="1"/>
          </p:cNvSpPr>
          <p:nvPr>
            <p:ph type="sldNum" sz="quarter" idx="5"/>
          </p:nvPr>
        </p:nvSpPr>
        <p:spPr/>
        <p:txBody>
          <a:bodyPr/>
          <a:lstStyle/>
          <a:p>
            <a:fld id="{DB245632-D4FC-4E38-ADEE-4E3390753C23}" type="slidenum">
              <a:rPr lang="en-US" smtClean="0"/>
              <a:t>25</a:t>
            </a:fld>
            <a:endParaRPr lang="en-US"/>
          </a:p>
        </p:txBody>
      </p:sp>
    </p:spTree>
    <p:extLst>
      <p:ext uri="{BB962C8B-B14F-4D97-AF65-F5344CB8AC3E}">
        <p14:creationId xmlns:p14="http://schemas.microsoft.com/office/powerpoint/2010/main" val="306279614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C68DF9-8614-604F-0448-A4EF2C41120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4BDF765-B8D9-B764-FCC2-45DCFD0E359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7DD0035-C848-6A0F-6277-66AE37AB85D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53F5263-DA3E-D0F4-FDD2-F8320394C7F4}"/>
              </a:ext>
            </a:extLst>
          </p:cNvPr>
          <p:cNvSpPr>
            <a:spLocks noGrp="1"/>
          </p:cNvSpPr>
          <p:nvPr>
            <p:ph type="sldNum" sz="quarter" idx="5"/>
          </p:nvPr>
        </p:nvSpPr>
        <p:spPr/>
        <p:txBody>
          <a:bodyPr/>
          <a:lstStyle/>
          <a:p>
            <a:fld id="{DB245632-D4FC-4E38-ADEE-4E3390753C23}" type="slidenum">
              <a:rPr lang="en-US" smtClean="0"/>
              <a:t>26</a:t>
            </a:fld>
            <a:endParaRPr lang="en-US"/>
          </a:p>
        </p:txBody>
      </p:sp>
    </p:spTree>
    <p:extLst>
      <p:ext uri="{BB962C8B-B14F-4D97-AF65-F5344CB8AC3E}">
        <p14:creationId xmlns:p14="http://schemas.microsoft.com/office/powerpoint/2010/main" val="132739102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AD0321-A752-437E-BA04-F2C5E541725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39CE635-D27D-32B1-4CBD-2980F01A83B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C191156-1794-754D-3A4E-304F0C6D7D9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2A214C8-F380-17C5-E3BF-DDA3FE08D094}"/>
              </a:ext>
            </a:extLst>
          </p:cNvPr>
          <p:cNvSpPr>
            <a:spLocks noGrp="1"/>
          </p:cNvSpPr>
          <p:nvPr>
            <p:ph type="sldNum" sz="quarter" idx="5"/>
          </p:nvPr>
        </p:nvSpPr>
        <p:spPr/>
        <p:txBody>
          <a:bodyPr/>
          <a:lstStyle/>
          <a:p>
            <a:fld id="{DB245632-D4FC-4E38-ADEE-4E3390753C23}" type="slidenum">
              <a:rPr lang="en-US" smtClean="0"/>
              <a:t>27</a:t>
            </a:fld>
            <a:endParaRPr lang="en-US"/>
          </a:p>
        </p:txBody>
      </p:sp>
    </p:spTree>
    <p:extLst>
      <p:ext uri="{BB962C8B-B14F-4D97-AF65-F5344CB8AC3E}">
        <p14:creationId xmlns:p14="http://schemas.microsoft.com/office/powerpoint/2010/main" val="74146226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266CD9-D134-048D-967E-0FF2790B50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365C27D-95B9-EE8B-719F-7541DB61A00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B7EF0FB-4F23-C877-56A1-E71BA2A3BB7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A8F6BC2-4B3C-E4D1-43B0-8E061A97120E}"/>
              </a:ext>
            </a:extLst>
          </p:cNvPr>
          <p:cNvSpPr>
            <a:spLocks noGrp="1"/>
          </p:cNvSpPr>
          <p:nvPr>
            <p:ph type="sldNum" sz="quarter" idx="5"/>
          </p:nvPr>
        </p:nvSpPr>
        <p:spPr/>
        <p:txBody>
          <a:bodyPr/>
          <a:lstStyle/>
          <a:p>
            <a:fld id="{DB245632-D4FC-4E38-ADEE-4E3390753C23}" type="slidenum">
              <a:rPr lang="en-US" smtClean="0"/>
              <a:t>28</a:t>
            </a:fld>
            <a:endParaRPr lang="en-US"/>
          </a:p>
        </p:txBody>
      </p:sp>
    </p:spTree>
    <p:extLst>
      <p:ext uri="{BB962C8B-B14F-4D97-AF65-F5344CB8AC3E}">
        <p14:creationId xmlns:p14="http://schemas.microsoft.com/office/powerpoint/2010/main" val="158392306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FD68DC-921A-9AAF-7B02-BDAD949A0DB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2AF202B-3BD9-B1E0-161B-E97B939EA46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111F89A-37A9-8CD2-4337-F1EF76C471A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6ED269C-F020-4D15-4BE7-42D11F26FC7E}"/>
              </a:ext>
            </a:extLst>
          </p:cNvPr>
          <p:cNvSpPr>
            <a:spLocks noGrp="1"/>
          </p:cNvSpPr>
          <p:nvPr>
            <p:ph type="sldNum" sz="quarter" idx="5"/>
          </p:nvPr>
        </p:nvSpPr>
        <p:spPr/>
        <p:txBody>
          <a:bodyPr/>
          <a:lstStyle/>
          <a:p>
            <a:fld id="{DB245632-D4FC-4E38-ADEE-4E3390753C23}" type="slidenum">
              <a:rPr lang="en-US" smtClean="0"/>
              <a:t>29</a:t>
            </a:fld>
            <a:endParaRPr lang="en-US"/>
          </a:p>
        </p:txBody>
      </p:sp>
    </p:spTree>
    <p:extLst>
      <p:ext uri="{BB962C8B-B14F-4D97-AF65-F5344CB8AC3E}">
        <p14:creationId xmlns:p14="http://schemas.microsoft.com/office/powerpoint/2010/main" val="386778322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C801A5-4184-5BBD-DB43-90CE5DF21CF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F2F3886-7CD3-3686-A89C-1B824D9DC59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5F49FCF-84C0-930E-6743-19B3F0EBC10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B855FE7-2130-9E64-F8E9-0CD3FDD781B9}"/>
              </a:ext>
            </a:extLst>
          </p:cNvPr>
          <p:cNvSpPr>
            <a:spLocks noGrp="1"/>
          </p:cNvSpPr>
          <p:nvPr>
            <p:ph type="sldNum" sz="quarter" idx="5"/>
          </p:nvPr>
        </p:nvSpPr>
        <p:spPr/>
        <p:txBody>
          <a:bodyPr/>
          <a:lstStyle/>
          <a:p>
            <a:fld id="{DB245632-D4FC-4E38-ADEE-4E3390753C23}" type="slidenum">
              <a:rPr lang="en-US" smtClean="0"/>
              <a:t>30</a:t>
            </a:fld>
            <a:endParaRPr lang="en-US"/>
          </a:p>
        </p:txBody>
      </p:sp>
    </p:spTree>
    <p:extLst>
      <p:ext uri="{BB962C8B-B14F-4D97-AF65-F5344CB8AC3E}">
        <p14:creationId xmlns:p14="http://schemas.microsoft.com/office/powerpoint/2010/main" val="406142042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F042A9-6232-F5A6-E452-3CDF6AE54F4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A923568-6BBF-27EF-A35C-CD6C9550AA0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A640726-6DB7-EC40-710A-D07F8C588BF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CA258BE-BC3E-F383-7B5A-A6EA58BDF6EA}"/>
              </a:ext>
            </a:extLst>
          </p:cNvPr>
          <p:cNvSpPr>
            <a:spLocks noGrp="1"/>
          </p:cNvSpPr>
          <p:nvPr>
            <p:ph type="sldNum" sz="quarter" idx="5"/>
          </p:nvPr>
        </p:nvSpPr>
        <p:spPr/>
        <p:txBody>
          <a:bodyPr/>
          <a:lstStyle/>
          <a:p>
            <a:fld id="{DB245632-D4FC-4E38-ADEE-4E3390753C23}" type="slidenum">
              <a:rPr lang="en-US" smtClean="0"/>
              <a:t>31</a:t>
            </a:fld>
            <a:endParaRPr lang="en-US"/>
          </a:p>
        </p:txBody>
      </p:sp>
    </p:spTree>
    <p:extLst>
      <p:ext uri="{BB962C8B-B14F-4D97-AF65-F5344CB8AC3E}">
        <p14:creationId xmlns:p14="http://schemas.microsoft.com/office/powerpoint/2010/main" val="123768578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DC20FA-9DD0-6E34-62AD-CCFE16402B6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75EC6A5-1322-B55F-C884-877EF235165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14CBFC2-B0D5-A77D-C0A4-7CF0182CA1D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0250ABB-4E3D-D433-6882-778F9C5DB253}"/>
              </a:ext>
            </a:extLst>
          </p:cNvPr>
          <p:cNvSpPr>
            <a:spLocks noGrp="1"/>
          </p:cNvSpPr>
          <p:nvPr>
            <p:ph type="sldNum" sz="quarter" idx="5"/>
          </p:nvPr>
        </p:nvSpPr>
        <p:spPr/>
        <p:txBody>
          <a:bodyPr/>
          <a:lstStyle/>
          <a:p>
            <a:fld id="{DB245632-D4FC-4E38-ADEE-4E3390753C23}" type="slidenum">
              <a:rPr lang="en-US" smtClean="0"/>
              <a:t>32</a:t>
            </a:fld>
            <a:endParaRPr lang="en-US"/>
          </a:p>
        </p:txBody>
      </p:sp>
    </p:spTree>
    <p:extLst>
      <p:ext uri="{BB962C8B-B14F-4D97-AF65-F5344CB8AC3E}">
        <p14:creationId xmlns:p14="http://schemas.microsoft.com/office/powerpoint/2010/main" val="16295987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BA6775-4C3F-B7C1-935C-8D366421936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3A00EA9-8BBC-FE34-9670-317EA9AB08D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5BCC48E-7E29-37D8-12FC-2EC10A4699A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67BFEE6-D8FC-F64B-114E-5B3CF718FF1D}"/>
              </a:ext>
            </a:extLst>
          </p:cNvPr>
          <p:cNvSpPr>
            <a:spLocks noGrp="1"/>
          </p:cNvSpPr>
          <p:nvPr>
            <p:ph type="sldNum" sz="quarter" idx="5"/>
          </p:nvPr>
        </p:nvSpPr>
        <p:spPr/>
        <p:txBody>
          <a:bodyPr/>
          <a:lstStyle/>
          <a:p>
            <a:fld id="{DB245632-D4FC-4E38-ADEE-4E3390753C23}" type="slidenum">
              <a:rPr lang="en-US" smtClean="0"/>
              <a:t>6</a:t>
            </a:fld>
            <a:endParaRPr lang="en-US"/>
          </a:p>
        </p:txBody>
      </p:sp>
    </p:spTree>
    <p:extLst>
      <p:ext uri="{BB962C8B-B14F-4D97-AF65-F5344CB8AC3E}">
        <p14:creationId xmlns:p14="http://schemas.microsoft.com/office/powerpoint/2010/main" val="281268127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2B7A73-8B4F-1964-BA59-B44751D0772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6C5F373-80D3-5C03-9DD2-7BD202DCADD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020AE5F-C1A2-D758-169B-9C3CCBB9381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F7BE016-02DB-DF4E-3899-6324DE877035}"/>
              </a:ext>
            </a:extLst>
          </p:cNvPr>
          <p:cNvSpPr>
            <a:spLocks noGrp="1"/>
          </p:cNvSpPr>
          <p:nvPr>
            <p:ph type="sldNum" sz="quarter" idx="5"/>
          </p:nvPr>
        </p:nvSpPr>
        <p:spPr/>
        <p:txBody>
          <a:bodyPr/>
          <a:lstStyle/>
          <a:p>
            <a:fld id="{DB245632-D4FC-4E38-ADEE-4E3390753C23}" type="slidenum">
              <a:rPr lang="en-US" smtClean="0"/>
              <a:t>33</a:t>
            </a:fld>
            <a:endParaRPr lang="en-US"/>
          </a:p>
        </p:txBody>
      </p:sp>
    </p:spTree>
    <p:extLst>
      <p:ext uri="{BB962C8B-B14F-4D97-AF65-F5344CB8AC3E}">
        <p14:creationId xmlns:p14="http://schemas.microsoft.com/office/powerpoint/2010/main" val="93538308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557A2F-93F0-08D4-C5E2-47829308E6B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FFCD1E0-6EDF-E348-CBFE-335C9E949EA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A8C187-255B-21B8-98A3-689127F0C8C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A1EEAB5-65D0-9D4F-E253-9414548049EE}"/>
              </a:ext>
            </a:extLst>
          </p:cNvPr>
          <p:cNvSpPr>
            <a:spLocks noGrp="1"/>
          </p:cNvSpPr>
          <p:nvPr>
            <p:ph type="sldNum" sz="quarter" idx="5"/>
          </p:nvPr>
        </p:nvSpPr>
        <p:spPr/>
        <p:txBody>
          <a:bodyPr/>
          <a:lstStyle/>
          <a:p>
            <a:fld id="{DB245632-D4FC-4E38-ADEE-4E3390753C23}" type="slidenum">
              <a:rPr lang="en-US" smtClean="0"/>
              <a:t>34</a:t>
            </a:fld>
            <a:endParaRPr lang="en-US"/>
          </a:p>
        </p:txBody>
      </p:sp>
    </p:spTree>
    <p:extLst>
      <p:ext uri="{BB962C8B-B14F-4D97-AF65-F5344CB8AC3E}">
        <p14:creationId xmlns:p14="http://schemas.microsoft.com/office/powerpoint/2010/main" val="114711028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6B9F83-0C2E-9A54-0631-838B358DC03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3E1DA10-6755-4C98-5068-2F02A962762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4F62A9E-9FE2-E30A-7844-8849FAB0B9D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DB34AAB-C01A-7057-DB53-C0533B93335F}"/>
              </a:ext>
            </a:extLst>
          </p:cNvPr>
          <p:cNvSpPr>
            <a:spLocks noGrp="1"/>
          </p:cNvSpPr>
          <p:nvPr>
            <p:ph type="sldNum" sz="quarter" idx="5"/>
          </p:nvPr>
        </p:nvSpPr>
        <p:spPr/>
        <p:txBody>
          <a:bodyPr/>
          <a:lstStyle/>
          <a:p>
            <a:fld id="{DB245632-D4FC-4E38-ADEE-4E3390753C23}" type="slidenum">
              <a:rPr lang="en-US" smtClean="0"/>
              <a:t>35</a:t>
            </a:fld>
            <a:endParaRPr lang="en-US"/>
          </a:p>
        </p:txBody>
      </p:sp>
    </p:spTree>
    <p:extLst>
      <p:ext uri="{BB962C8B-B14F-4D97-AF65-F5344CB8AC3E}">
        <p14:creationId xmlns:p14="http://schemas.microsoft.com/office/powerpoint/2010/main" val="172371215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67F331-1592-30E8-8CF1-BDA5FA83BE8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ECEEAE5-33B9-6D64-9358-86C2870C166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6E05309-FD02-3EEF-8031-20605391FC4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B07725E-3266-695A-9372-5CE33050049B}"/>
              </a:ext>
            </a:extLst>
          </p:cNvPr>
          <p:cNvSpPr>
            <a:spLocks noGrp="1"/>
          </p:cNvSpPr>
          <p:nvPr>
            <p:ph type="sldNum" sz="quarter" idx="5"/>
          </p:nvPr>
        </p:nvSpPr>
        <p:spPr/>
        <p:txBody>
          <a:bodyPr/>
          <a:lstStyle/>
          <a:p>
            <a:fld id="{DB245632-D4FC-4E38-ADEE-4E3390753C23}" type="slidenum">
              <a:rPr lang="en-US" smtClean="0"/>
              <a:t>36</a:t>
            </a:fld>
            <a:endParaRPr lang="en-US"/>
          </a:p>
        </p:txBody>
      </p:sp>
    </p:spTree>
    <p:extLst>
      <p:ext uri="{BB962C8B-B14F-4D97-AF65-F5344CB8AC3E}">
        <p14:creationId xmlns:p14="http://schemas.microsoft.com/office/powerpoint/2010/main" val="388537697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F971CF-8718-1EDC-555F-FD64B928B37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1BFE918-B526-1184-0749-CED2D46E1BA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284BD51-4705-32AD-F865-2CD159C5663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7543BB6-58CB-C6E2-DDC1-AFF07470BB72}"/>
              </a:ext>
            </a:extLst>
          </p:cNvPr>
          <p:cNvSpPr>
            <a:spLocks noGrp="1"/>
          </p:cNvSpPr>
          <p:nvPr>
            <p:ph type="sldNum" sz="quarter" idx="5"/>
          </p:nvPr>
        </p:nvSpPr>
        <p:spPr/>
        <p:txBody>
          <a:bodyPr/>
          <a:lstStyle/>
          <a:p>
            <a:fld id="{DB245632-D4FC-4E38-ADEE-4E3390753C23}" type="slidenum">
              <a:rPr lang="en-US" smtClean="0"/>
              <a:t>37</a:t>
            </a:fld>
            <a:endParaRPr lang="en-US"/>
          </a:p>
        </p:txBody>
      </p:sp>
    </p:spTree>
    <p:extLst>
      <p:ext uri="{BB962C8B-B14F-4D97-AF65-F5344CB8AC3E}">
        <p14:creationId xmlns:p14="http://schemas.microsoft.com/office/powerpoint/2010/main" val="245050301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02AE27-586D-B94E-7E14-7D03FADBF84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93E4F90-24F0-3C68-0691-792DCE80A73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3F3241F-3B81-FB8C-DDC2-53A0C3B12BB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60F3415-6766-828B-CDCE-81324126CF1D}"/>
              </a:ext>
            </a:extLst>
          </p:cNvPr>
          <p:cNvSpPr>
            <a:spLocks noGrp="1"/>
          </p:cNvSpPr>
          <p:nvPr>
            <p:ph type="sldNum" sz="quarter" idx="5"/>
          </p:nvPr>
        </p:nvSpPr>
        <p:spPr/>
        <p:txBody>
          <a:bodyPr/>
          <a:lstStyle/>
          <a:p>
            <a:fld id="{DB245632-D4FC-4E38-ADEE-4E3390753C23}" type="slidenum">
              <a:rPr lang="en-US" smtClean="0"/>
              <a:t>38</a:t>
            </a:fld>
            <a:endParaRPr lang="en-US"/>
          </a:p>
        </p:txBody>
      </p:sp>
    </p:spTree>
    <p:extLst>
      <p:ext uri="{BB962C8B-B14F-4D97-AF65-F5344CB8AC3E}">
        <p14:creationId xmlns:p14="http://schemas.microsoft.com/office/powerpoint/2010/main" val="218264718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BC1762-9EA1-4B64-8446-3694CF45E62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F1C819-40BC-2247-FBF9-E2E1ED0C796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CF0DBA9-0707-53F8-D7C7-DE953E0B762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1AFD1BB-EB0F-3071-DCEA-76B1C8F7F279}"/>
              </a:ext>
            </a:extLst>
          </p:cNvPr>
          <p:cNvSpPr>
            <a:spLocks noGrp="1"/>
          </p:cNvSpPr>
          <p:nvPr>
            <p:ph type="sldNum" sz="quarter" idx="5"/>
          </p:nvPr>
        </p:nvSpPr>
        <p:spPr/>
        <p:txBody>
          <a:bodyPr/>
          <a:lstStyle/>
          <a:p>
            <a:fld id="{DB245632-D4FC-4E38-ADEE-4E3390753C23}" type="slidenum">
              <a:rPr lang="en-US" smtClean="0"/>
              <a:t>39</a:t>
            </a:fld>
            <a:endParaRPr lang="en-US"/>
          </a:p>
        </p:txBody>
      </p:sp>
    </p:spTree>
    <p:extLst>
      <p:ext uri="{BB962C8B-B14F-4D97-AF65-F5344CB8AC3E}">
        <p14:creationId xmlns:p14="http://schemas.microsoft.com/office/powerpoint/2010/main" val="424868436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8B6712-01FF-24DB-1CDF-4B2C6635A8C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466D745-AAB9-74F3-0673-94A7E95CA7B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C5FB2FA-C6C4-69D1-1246-8ED217389E0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9ADB09A-5386-E6B2-CFC1-1E18FBA2B840}"/>
              </a:ext>
            </a:extLst>
          </p:cNvPr>
          <p:cNvSpPr>
            <a:spLocks noGrp="1"/>
          </p:cNvSpPr>
          <p:nvPr>
            <p:ph type="sldNum" sz="quarter" idx="5"/>
          </p:nvPr>
        </p:nvSpPr>
        <p:spPr/>
        <p:txBody>
          <a:bodyPr/>
          <a:lstStyle/>
          <a:p>
            <a:fld id="{DB245632-D4FC-4E38-ADEE-4E3390753C23}" type="slidenum">
              <a:rPr lang="en-US" smtClean="0"/>
              <a:t>40</a:t>
            </a:fld>
            <a:endParaRPr lang="en-US"/>
          </a:p>
        </p:txBody>
      </p:sp>
    </p:spTree>
    <p:extLst>
      <p:ext uri="{BB962C8B-B14F-4D97-AF65-F5344CB8AC3E}">
        <p14:creationId xmlns:p14="http://schemas.microsoft.com/office/powerpoint/2010/main" val="393186930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95F29F-A922-B04C-F5E6-18FABD5274D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8D3D55F-9484-2C1B-D63C-CEB0456770D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3E7845E-6A07-7BE2-0C7F-2443634CDAE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5B1E3F0-ED7E-A855-FC32-9F7B14E3A4F2}"/>
              </a:ext>
            </a:extLst>
          </p:cNvPr>
          <p:cNvSpPr>
            <a:spLocks noGrp="1"/>
          </p:cNvSpPr>
          <p:nvPr>
            <p:ph type="sldNum" sz="quarter" idx="5"/>
          </p:nvPr>
        </p:nvSpPr>
        <p:spPr/>
        <p:txBody>
          <a:bodyPr/>
          <a:lstStyle/>
          <a:p>
            <a:fld id="{DB245632-D4FC-4E38-ADEE-4E3390753C23}" type="slidenum">
              <a:rPr lang="en-US" smtClean="0"/>
              <a:t>41</a:t>
            </a:fld>
            <a:endParaRPr lang="en-US"/>
          </a:p>
        </p:txBody>
      </p:sp>
    </p:spTree>
    <p:extLst>
      <p:ext uri="{BB962C8B-B14F-4D97-AF65-F5344CB8AC3E}">
        <p14:creationId xmlns:p14="http://schemas.microsoft.com/office/powerpoint/2010/main" val="383363576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0CD31F-1B9D-3A2B-BDF5-12DE84CED2E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20FB22C-744A-876D-8E26-55880BA38E4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C532487-7DFD-381F-BA3B-EB6C0B413EE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505A3B2-64D3-AC51-4D6C-0A3363321EA1}"/>
              </a:ext>
            </a:extLst>
          </p:cNvPr>
          <p:cNvSpPr>
            <a:spLocks noGrp="1"/>
          </p:cNvSpPr>
          <p:nvPr>
            <p:ph type="sldNum" sz="quarter" idx="5"/>
          </p:nvPr>
        </p:nvSpPr>
        <p:spPr/>
        <p:txBody>
          <a:bodyPr/>
          <a:lstStyle/>
          <a:p>
            <a:fld id="{DB245632-D4FC-4E38-ADEE-4E3390753C23}" type="slidenum">
              <a:rPr lang="en-US" smtClean="0"/>
              <a:t>42</a:t>
            </a:fld>
            <a:endParaRPr lang="en-US"/>
          </a:p>
        </p:txBody>
      </p:sp>
    </p:spTree>
    <p:extLst>
      <p:ext uri="{BB962C8B-B14F-4D97-AF65-F5344CB8AC3E}">
        <p14:creationId xmlns:p14="http://schemas.microsoft.com/office/powerpoint/2010/main" val="2989129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8CBEC1-BC8F-B105-BE67-2D53968EA5A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6364EFC-F159-3D55-74BC-D57EB3C4A16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3AFBBE3-0461-8DE9-9227-703050CFCE6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AED84D2-246A-F2D3-83EB-96EFA5650948}"/>
              </a:ext>
            </a:extLst>
          </p:cNvPr>
          <p:cNvSpPr>
            <a:spLocks noGrp="1"/>
          </p:cNvSpPr>
          <p:nvPr>
            <p:ph type="sldNum" sz="quarter" idx="5"/>
          </p:nvPr>
        </p:nvSpPr>
        <p:spPr/>
        <p:txBody>
          <a:bodyPr/>
          <a:lstStyle/>
          <a:p>
            <a:fld id="{DB245632-D4FC-4E38-ADEE-4E3390753C23}" type="slidenum">
              <a:rPr lang="en-US" smtClean="0"/>
              <a:t>7</a:t>
            </a:fld>
            <a:endParaRPr lang="en-US"/>
          </a:p>
        </p:txBody>
      </p:sp>
    </p:spTree>
    <p:extLst>
      <p:ext uri="{BB962C8B-B14F-4D97-AF65-F5344CB8AC3E}">
        <p14:creationId xmlns:p14="http://schemas.microsoft.com/office/powerpoint/2010/main" val="1008935393"/>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04216F-F6AF-C3BA-144B-5CA30BA566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E2CB8FC-67CC-89BA-F7A8-06204506063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DCF12C5-CB2A-4B7F-9726-A5DF393B427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AEFB305-C254-5E1D-BECC-6E6961E2C57F}"/>
              </a:ext>
            </a:extLst>
          </p:cNvPr>
          <p:cNvSpPr>
            <a:spLocks noGrp="1"/>
          </p:cNvSpPr>
          <p:nvPr>
            <p:ph type="sldNum" sz="quarter" idx="5"/>
          </p:nvPr>
        </p:nvSpPr>
        <p:spPr/>
        <p:txBody>
          <a:bodyPr/>
          <a:lstStyle/>
          <a:p>
            <a:fld id="{DB245632-D4FC-4E38-ADEE-4E3390753C23}" type="slidenum">
              <a:rPr lang="en-US" smtClean="0"/>
              <a:t>43</a:t>
            </a:fld>
            <a:endParaRPr lang="en-US"/>
          </a:p>
        </p:txBody>
      </p:sp>
    </p:spTree>
    <p:extLst>
      <p:ext uri="{BB962C8B-B14F-4D97-AF65-F5344CB8AC3E}">
        <p14:creationId xmlns:p14="http://schemas.microsoft.com/office/powerpoint/2010/main" val="4291021888"/>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A4BCFA-010B-9656-DC84-B9053D67E4F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1F10D6-AF7C-D55D-A7AB-81FB2F116AD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30022C2-1280-69C3-A428-C5B651226E8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BCE00A9-EDEC-0C26-C6CC-C9E3751D7AF0}"/>
              </a:ext>
            </a:extLst>
          </p:cNvPr>
          <p:cNvSpPr>
            <a:spLocks noGrp="1"/>
          </p:cNvSpPr>
          <p:nvPr>
            <p:ph type="sldNum" sz="quarter" idx="5"/>
          </p:nvPr>
        </p:nvSpPr>
        <p:spPr/>
        <p:txBody>
          <a:bodyPr/>
          <a:lstStyle/>
          <a:p>
            <a:fld id="{DB245632-D4FC-4E38-ADEE-4E3390753C23}" type="slidenum">
              <a:rPr lang="en-US" smtClean="0"/>
              <a:t>44</a:t>
            </a:fld>
            <a:endParaRPr lang="en-US"/>
          </a:p>
        </p:txBody>
      </p:sp>
    </p:spTree>
    <p:extLst>
      <p:ext uri="{BB962C8B-B14F-4D97-AF65-F5344CB8AC3E}">
        <p14:creationId xmlns:p14="http://schemas.microsoft.com/office/powerpoint/2010/main" val="2877465533"/>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284263-3993-17DD-A124-A52F3ACDED0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7353255-2215-A720-57F8-80BC19958F5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5F3D381-7194-C239-3A1F-E271C1EEC26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093852B-13DC-3CBA-D360-62DE0D9D3E0C}"/>
              </a:ext>
            </a:extLst>
          </p:cNvPr>
          <p:cNvSpPr>
            <a:spLocks noGrp="1"/>
          </p:cNvSpPr>
          <p:nvPr>
            <p:ph type="sldNum" sz="quarter" idx="5"/>
          </p:nvPr>
        </p:nvSpPr>
        <p:spPr/>
        <p:txBody>
          <a:bodyPr/>
          <a:lstStyle/>
          <a:p>
            <a:fld id="{DB245632-D4FC-4E38-ADEE-4E3390753C23}" type="slidenum">
              <a:rPr lang="en-US" smtClean="0"/>
              <a:t>45</a:t>
            </a:fld>
            <a:endParaRPr lang="en-US"/>
          </a:p>
        </p:txBody>
      </p:sp>
    </p:spTree>
    <p:extLst>
      <p:ext uri="{BB962C8B-B14F-4D97-AF65-F5344CB8AC3E}">
        <p14:creationId xmlns:p14="http://schemas.microsoft.com/office/powerpoint/2010/main" val="1765528708"/>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B31567-5905-4A56-7B7D-3A0F8E40848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CA2DA61-BA6B-BA56-BD76-4A5CEB59DFC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CCEAB62-7FFD-4827-AD02-572BD1F2BCB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F139FE5-501C-D62A-7C13-A86C4F9DDC64}"/>
              </a:ext>
            </a:extLst>
          </p:cNvPr>
          <p:cNvSpPr>
            <a:spLocks noGrp="1"/>
          </p:cNvSpPr>
          <p:nvPr>
            <p:ph type="sldNum" sz="quarter" idx="5"/>
          </p:nvPr>
        </p:nvSpPr>
        <p:spPr/>
        <p:txBody>
          <a:bodyPr/>
          <a:lstStyle/>
          <a:p>
            <a:fld id="{DB245632-D4FC-4E38-ADEE-4E3390753C23}" type="slidenum">
              <a:rPr lang="en-US" smtClean="0"/>
              <a:t>46</a:t>
            </a:fld>
            <a:endParaRPr lang="en-US"/>
          </a:p>
        </p:txBody>
      </p:sp>
    </p:spTree>
    <p:extLst>
      <p:ext uri="{BB962C8B-B14F-4D97-AF65-F5344CB8AC3E}">
        <p14:creationId xmlns:p14="http://schemas.microsoft.com/office/powerpoint/2010/main" val="237145584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463EE9-8640-5B85-8C64-D6354310946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09E1B21-6C4A-5290-D503-118297223F2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EB966D9-B87C-77BD-5363-E1D45E499ED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56B5BEE-825A-42C5-17B3-8F4DB1EAF336}"/>
              </a:ext>
            </a:extLst>
          </p:cNvPr>
          <p:cNvSpPr>
            <a:spLocks noGrp="1"/>
          </p:cNvSpPr>
          <p:nvPr>
            <p:ph type="sldNum" sz="quarter" idx="5"/>
          </p:nvPr>
        </p:nvSpPr>
        <p:spPr/>
        <p:txBody>
          <a:bodyPr/>
          <a:lstStyle/>
          <a:p>
            <a:fld id="{DB245632-D4FC-4E38-ADEE-4E3390753C23}" type="slidenum">
              <a:rPr lang="en-US" smtClean="0"/>
              <a:t>47</a:t>
            </a:fld>
            <a:endParaRPr lang="en-US"/>
          </a:p>
        </p:txBody>
      </p:sp>
    </p:spTree>
    <p:extLst>
      <p:ext uri="{BB962C8B-B14F-4D97-AF65-F5344CB8AC3E}">
        <p14:creationId xmlns:p14="http://schemas.microsoft.com/office/powerpoint/2010/main" val="3501558810"/>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DED2C2-B7AE-F25C-0C31-32823ADEFE2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C865449-096F-43EF-2A72-DB4ECED32A0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7696F53-004A-A87A-F158-28C00E49404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D8A073E-B751-7A73-BDC1-79FB4C6BB6EE}"/>
              </a:ext>
            </a:extLst>
          </p:cNvPr>
          <p:cNvSpPr>
            <a:spLocks noGrp="1"/>
          </p:cNvSpPr>
          <p:nvPr>
            <p:ph type="sldNum" sz="quarter" idx="5"/>
          </p:nvPr>
        </p:nvSpPr>
        <p:spPr/>
        <p:txBody>
          <a:bodyPr/>
          <a:lstStyle/>
          <a:p>
            <a:fld id="{DB245632-D4FC-4E38-ADEE-4E3390753C23}" type="slidenum">
              <a:rPr lang="en-US" smtClean="0"/>
              <a:t>48</a:t>
            </a:fld>
            <a:endParaRPr lang="en-US"/>
          </a:p>
        </p:txBody>
      </p:sp>
    </p:spTree>
    <p:extLst>
      <p:ext uri="{BB962C8B-B14F-4D97-AF65-F5344CB8AC3E}">
        <p14:creationId xmlns:p14="http://schemas.microsoft.com/office/powerpoint/2010/main" val="3080837772"/>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C8E557-9609-6D74-2578-7C3DF909C98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59C65D8-AD59-95F0-1C91-42CFE6A95B0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481707D-30E6-16C8-4814-8E57F5746F6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0636305-15CF-16CE-A1CE-3895984503C4}"/>
              </a:ext>
            </a:extLst>
          </p:cNvPr>
          <p:cNvSpPr>
            <a:spLocks noGrp="1"/>
          </p:cNvSpPr>
          <p:nvPr>
            <p:ph type="sldNum" sz="quarter" idx="5"/>
          </p:nvPr>
        </p:nvSpPr>
        <p:spPr/>
        <p:txBody>
          <a:bodyPr/>
          <a:lstStyle/>
          <a:p>
            <a:fld id="{DB245632-D4FC-4E38-ADEE-4E3390753C23}" type="slidenum">
              <a:rPr lang="en-US" smtClean="0"/>
              <a:t>49</a:t>
            </a:fld>
            <a:endParaRPr lang="en-US"/>
          </a:p>
        </p:txBody>
      </p:sp>
    </p:spTree>
    <p:extLst>
      <p:ext uri="{BB962C8B-B14F-4D97-AF65-F5344CB8AC3E}">
        <p14:creationId xmlns:p14="http://schemas.microsoft.com/office/powerpoint/2010/main" val="591551846"/>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30A2FD-5DB4-C14F-986A-48F7C08F0DC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C87E46B-239F-D78D-37C5-BA57053A2DB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DB51B84-FE8F-B38D-348C-4716C4F4ED2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18FDD50-CC47-B631-D1D1-FFA618C3123B}"/>
              </a:ext>
            </a:extLst>
          </p:cNvPr>
          <p:cNvSpPr>
            <a:spLocks noGrp="1"/>
          </p:cNvSpPr>
          <p:nvPr>
            <p:ph type="sldNum" sz="quarter" idx="5"/>
          </p:nvPr>
        </p:nvSpPr>
        <p:spPr/>
        <p:txBody>
          <a:bodyPr/>
          <a:lstStyle/>
          <a:p>
            <a:fld id="{DB245632-D4FC-4E38-ADEE-4E3390753C23}" type="slidenum">
              <a:rPr lang="en-US" smtClean="0"/>
              <a:t>52</a:t>
            </a:fld>
            <a:endParaRPr lang="en-US"/>
          </a:p>
        </p:txBody>
      </p:sp>
    </p:spTree>
    <p:extLst>
      <p:ext uri="{BB962C8B-B14F-4D97-AF65-F5344CB8AC3E}">
        <p14:creationId xmlns:p14="http://schemas.microsoft.com/office/powerpoint/2010/main" val="1338178072"/>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4EA7F0-12EA-F3B3-B7FD-DE0943FA4B7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5DE6B7D-C2AB-2CDF-9358-39808981301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F940FF1-CE6E-E498-B09B-238FDAB2649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A9C13A9-D19E-D100-18C0-B3BEB5F5D6AB}"/>
              </a:ext>
            </a:extLst>
          </p:cNvPr>
          <p:cNvSpPr>
            <a:spLocks noGrp="1"/>
          </p:cNvSpPr>
          <p:nvPr>
            <p:ph type="sldNum" sz="quarter" idx="5"/>
          </p:nvPr>
        </p:nvSpPr>
        <p:spPr/>
        <p:txBody>
          <a:bodyPr/>
          <a:lstStyle/>
          <a:p>
            <a:fld id="{DB245632-D4FC-4E38-ADEE-4E3390753C23}" type="slidenum">
              <a:rPr lang="en-US" smtClean="0"/>
              <a:t>53</a:t>
            </a:fld>
            <a:endParaRPr lang="en-US"/>
          </a:p>
        </p:txBody>
      </p:sp>
    </p:spTree>
    <p:extLst>
      <p:ext uri="{BB962C8B-B14F-4D97-AF65-F5344CB8AC3E}">
        <p14:creationId xmlns:p14="http://schemas.microsoft.com/office/powerpoint/2010/main" val="3525286068"/>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AC66B0-08BC-F744-5A7B-EE1D6FEDD32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E1D458A-41A1-FBA4-257F-47D26F26CC2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3C9EECD-5E82-84BA-8ECD-DE775031404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8C73A7C-FE99-F6D9-D649-69C7DDFBFE96}"/>
              </a:ext>
            </a:extLst>
          </p:cNvPr>
          <p:cNvSpPr>
            <a:spLocks noGrp="1"/>
          </p:cNvSpPr>
          <p:nvPr>
            <p:ph type="sldNum" sz="quarter" idx="5"/>
          </p:nvPr>
        </p:nvSpPr>
        <p:spPr/>
        <p:txBody>
          <a:bodyPr/>
          <a:lstStyle/>
          <a:p>
            <a:fld id="{DB245632-D4FC-4E38-ADEE-4E3390753C23}" type="slidenum">
              <a:rPr lang="en-US" smtClean="0"/>
              <a:t>54</a:t>
            </a:fld>
            <a:endParaRPr lang="en-US"/>
          </a:p>
        </p:txBody>
      </p:sp>
    </p:spTree>
    <p:extLst>
      <p:ext uri="{BB962C8B-B14F-4D97-AF65-F5344CB8AC3E}">
        <p14:creationId xmlns:p14="http://schemas.microsoft.com/office/powerpoint/2010/main" val="10596846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19564E-37A5-BC9C-50B6-C461D278A2D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225CC07-1DD9-24E6-04D0-18D8629640D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80E2227-270A-92C2-2110-34A546B02F5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8587FD0-CDAD-9233-3551-E80879FB4891}"/>
              </a:ext>
            </a:extLst>
          </p:cNvPr>
          <p:cNvSpPr>
            <a:spLocks noGrp="1"/>
          </p:cNvSpPr>
          <p:nvPr>
            <p:ph type="sldNum" sz="quarter" idx="5"/>
          </p:nvPr>
        </p:nvSpPr>
        <p:spPr/>
        <p:txBody>
          <a:bodyPr/>
          <a:lstStyle/>
          <a:p>
            <a:fld id="{DB245632-D4FC-4E38-ADEE-4E3390753C23}" type="slidenum">
              <a:rPr lang="en-US" smtClean="0"/>
              <a:t>8</a:t>
            </a:fld>
            <a:endParaRPr lang="en-US"/>
          </a:p>
        </p:txBody>
      </p:sp>
    </p:spTree>
    <p:extLst>
      <p:ext uri="{BB962C8B-B14F-4D97-AF65-F5344CB8AC3E}">
        <p14:creationId xmlns:p14="http://schemas.microsoft.com/office/powerpoint/2010/main" val="1119046104"/>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55A52C-4C3D-B6F3-6492-E03DFA6E317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6A91441-2217-844C-BDDC-0D16E1B124B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47282EE-1306-704A-5CB4-E86EBD4A255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3196356-2E1B-8838-2F32-6AD3BD423395}"/>
              </a:ext>
            </a:extLst>
          </p:cNvPr>
          <p:cNvSpPr>
            <a:spLocks noGrp="1"/>
          </p:cNvSpPr>
          <p:nvPr>
            <p:ph type="sldNum" sz="quarter" idx="5"/>
          </p:nvPr>
        </p:nvSpPr>
        <p:spPr/>
        <p:txBody>
          <a:bodyPr/>
          <a:lstStyle/>
          <a:p>
            <a:fld id="{DB245632-D4FC-4E38-ADEE-4E3390753C23}" type="slidenum">
              <a:rPr lang="en-US" smtClean="0"/>
              <a:t>55</a:t>
            </a:fld>
            <a:endParaRPr lang="en-US"/>
          </a:p>
        </p:txBody>
      </p:sp>
    </p:spTree>
    <p:extLst>
      <p:ext uri="{BB962C8B-B14F-4D97-AF65-F5344CB8AC3E}">
        <p14:creationId xmlns:p14="http://schemas.microsoft.com/office/powerpoint/2010/main" val="3282675105"/>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7FE343-5A35-4171-356F-88582F31053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D11CFE4-38C2-0AB2-F1DD-EE1F4893B52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817B7E3-01CD-3D96-3CE2-8FEE472266D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6F60DA4-BBFC-0947-6DA9-246E3BD40774}"/>
              </a:ext>
            </a:extLst>
          </p:cNvPr>
          <p:cNvSpPr>
            <a:spLocks noGrp="1"/>
          </p:cNvSpPr>
          <p:nvPr>
            <p:ph type="sldNum" sz="quarter" idx="5"/>
          </p:nvPr>
        </p:nvSpPr>
        <p:spPr/>
        <p:txBody>
          <a:bodyPr/>
          <a:lstStyle/>
          <a:p>
            <a:fld id="{DB245632-D4FC-4E38-ADEE-4E3390753C23}" type="slidenum">
              <a:rPr lang="en-US" smtClean="0"/>
              <a:t>56</a:t>
            </a:fld>
            <a:endParaRPr lang="en-US"/>
          </a:p>
        </p:txBody>
      </p:sp>
    </p:spTree>
    <p:extLst>
      <p:ext uri="{BB962C8B-B14F-4D97-AF65-F5344CB8AC3E}">
        <p14:creationId xmlns:p14="http://schemas.microsoft.com/office/powerpoint/2010/main" val="498146674"/>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358062-398C-EC53-0976-A99642CA133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897CBE2-20AC-9B0F-7750-84A405B431B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B326A28-7133-7308-2701-AF9E80FB54A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099F78B-92AB-8651-24F7-E71E5228F4D0}"/>
              </a:ext>
            </a:extLst>
          </p:cNvPr>
          <p:cNvSpPr>
            <a:spLocks noGrp="1"/>
          </p:cNvSpPr>
          <p:nvPr>
            <p:ph type="sldNum" sz="quarter" idx="5"/>
          </p:nvPr>
        </p:nvSpPr>
        <p:spPr/>
        <p:txBody>
          <a:bodyPr/>
          <a:lstStyle/>
          <a:p>
            <a:fld id="{DB245632-D4FC-4E38-ADEE-4E3390753C23}" type="slidenum">
              <a:rPr lang="en-US" smtClean="0"/>
              <a:t>57</a:t>
            </a:fld>
            <a:endParaRPr lang="en-US"/>
          </a:p>
        </p:txBody>
      </p:sp>
    </p:spTree>
    <p:extLst>
      <p:ext uri="{BB962C8B-B14F-4D97-AF65-F5344CB8AC3E}">
        <p14:creationId xmlns:p14="http://schemas.microsoft.com/office/powerpoint/2010/main" val="3059816814"/>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EC637A-D7E2-F268-58DF-98C6727046C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5732833-527B-CFDA-19FA-F3706E6E373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2630EA1-DAAA-E127-1E28-7D9FF95C07C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603BA72-7BEA-6A41-99D0-8D7B321443E0}"/>
              </a:ext>
            </a:extLst>
          </p:cNvPr>
          <p:cNvSpPr>
            <a:spLocks noGrp="1"/>
          </p:cNvSpPr>
          <p:nvPr>
            <p:ph type="sldNum" sz="quarter" idx="5"/>
          </p:nvPr>
        </p:nvSpPr>
        <p:spPr/>
        <p:txBody>
          <a:bodyPr/>
          <a:lstStyle/>
          <a:p>
            <a:fld id="{DB245632-D4FC-4E38-ADEE-4E3390753C23}" type="slidenum">
              <a:rPr lang="en-US" smtClean="0"/>
              <a:t>58</a:t>
            </a:fld>
            <a:endParaRPr lang="en-US"/>
          </a:p>
        </p:txBody>
      </p:sp>
    </p:spTree>
    <p:extLst>
      <p:ext uri="{BB962C8B-B14F-4D97-AF65-F5344CB8AC3E}">
        <p14:creationId xmlns:p14="http://schemas.microsoft.com/office/powerpoint/2010/main" val="3245008347"/>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FEEF25-062F-7246-8975-BF80F4A62AF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E8B97F3-22CB-7E67-65E2-E3100631A31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927E458-316C-5A43-EF35-2100C9A7B72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7CBC279-1FC9-14B8-AE2C-64B733A5A9AA}"/>
              </a:ext>
            </a:extLst>
          </p:cNvPr>
          <p:cNvSpPr>
            <a:spLocks noGrp="1"/>
          </p:cNvSpPr>
          <p:nvPr>
            <p:ph type="sldNum" sz="quarter" idx="5"/>
          </p:nvPr>
        </p:nvSpPr>
        <p:spPr/>
        <p:txBody>
          <a:bodyPr/>
          <a:lstStyle/>
          <a:p>
            <a:fld id="{DB245632-D4FC-4E38-ADEE-4E3390753C23}" type="slidenum">
              <a:rPr lang="en-US" smtClean="0"/>
              <a:t>59</a:t>
            </a:fld>
            <a:endParaRPr lang="en-US"/>
          </a:p>
        </p:txBody>
      </p:sp>
    </p:spTree>
    <p:extLst>
      <p:ext uri="{BB962C8B-B14F-4D97-AF65-F5344CB8AC3E}">
        <p14:creationId xmlns:p14="http://schemas.microsoft.com/office/powerpoint/2010/main" val="3217663532"/>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1FBF46-5F77-CA0A-051D-92330329CD2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E6F04F7-CDFA-B220-7F47-8C0C7D81E89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DD440B6-CDBB-CDB5-A7DA-CD24687C43F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9203897-2430-8C68-F34E-4A1672833D26}"/>
              </a:ext>
            </a:extLst>
          </p:cNvPr>
          <p:cNvSpPr>
            <a:spLocks noGrp="1"/>
          </p:cNvSpPr>
          <p:nvPr>
            <p:ph type="sldNum" sz="quarter" idx="5"/>
          </p:nvPr>
        </p:nvSpPr>
        <p:spPr/>
        <p:txBody>
          <a:bodyPr/>
          <a:lstStyle/>
          <a:p>
            <a:fld id="{DB245632-D4FC-4E38-ADEE-4E3390753C23}" type="slidenum">
              <a:rPr lang="en-US" smtClean="0"/>
              <a:t>60</a:t>
            </a:fld>
            <a:endParaRPr lang="en-US"/>
          </a:p>
        </p:txBody>
      </p:sp>
    </p:spTree>
    <p:extLst>
      <p:ext uri="{BB962C8B-B14F-4D97-AF65-F5344CB8AC3E}">
        <p14:creationId xmlns:p14="http://schemas.microsoft.com/office/powerpoint/2010/main" val="946036037"/>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0654A2-3B41-A09C-F7FC-F17A1CB76B4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7D14DAC-8978-8B50-C768-40D0AF863F8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E9AF4F8-F25A-0EB2-08F1-DA1BC32F25C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655D5B1-8722-4341-3E46-F0438B82AB49}"/>
              </a:ext>
            </a:extLst>
          </p:cNvPr>
          <p:cNvSpPr>
            <a:spLocks noGrp="1"/>
          </p:cNvSpPr>
          <p:nvPr>
            <p:ph type="sldNum" sz="quarter" idx="5"/>
          </p:nvPr>
        </p:nvSpPr>
        <p:spPr/>
        <p:txBody>
          <a:bodyPr/>
          <a:lstStyle/>
          <a:p>
            <a:fld id="{DB245632-D4FC-4E38-ADEE-4E3390753C23}" type="slidenum">
              <a:rPr lang="en-US" smtClean="0"/>
              <a:t>61</a:t>
            </a:fld>
            <a:endParaRPr lang="en-US"/>
          </a:p>
        </p:txBody>
      </p:sp>
    </p:spTree>
    <p:extLst>
      <p:ext uri="{BB962C8B-B14F-4D97-AF65-F5344CB8AC3E}">
        <p14:creationId xmlns:p14="http://schemas.microsoft.com/office/powerpoint/2010/main" val="2887137499"/>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220BE7-B5BD-F6BF-FFD4-BB975A469ED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84B097-DAC8-3454-C2B5-ADAA5075C74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D339449-E7A0-E6D6-E811-9CD9E75D1CB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4164FB1-E25E-7356-44DF-0AD4F7EFB404}"/>
              </a:ext>
            </a:extLst>
          </p:cNvPr>
          <p:cNvSpPr>
            <a:spLocks noGrp="1"/>
          </p:cNvSpPr>
          <p:nvPr>
            <p:ph type="sldNum" sz="quarter" idx="5"/>
          </p:nvPr>
        </p:nvSpPr>
        <p:spPr/>
        <p:txBody>
          <a:bodyPr/>
          <a:lstStyle/>
          <a:p>
            <a:fld id="{DB245632-D4FC-4E38-ADEE-4E3390753C23}" type="slidenum">
              <a:rPr lang="en-US" smtClean="0"/>
              <a:t>62</a:t>
            </a:fld>
            <a:endParaRPr lang="en-US"/>
          </a:p>
        </p:txBody>
      </p:sp>
    </p:spTree>
    <p:extLst>
      <p:ext uri="{BB962C8B-B14F-4D97-AF65-F5344CB8AC3E}">
        <p14:creationId xmlns:p14="http://schemas.microsoft.com/office/powerpoint/2010/main" val="3269870048"/>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2791A3-905A-CC27-B73C-0554F58B64E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74C4EF0-0196-96AB-B501-482E75EC7DE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A4157FC-E2B0-A067-1374-87EB69E930A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0E1710A-86F6-19D6-3040-E7BA4D18A736}"/>
              </a:ext>
            </a:extLst>
          </p:cNvPr>
          <p:cNvSpPr>
            <a:spLocks noGrp="1"/>
          </p:cNvSpPr>
          <p:nvPr>
            <p:ph type="sldNum" sz="quarter" idx="5"/>
          </p:nvPr>
        </p:nvSpPr>
        <p:spPr/>
        <p:txBody>
          <a:bodyPr/>
          <a:lstStyle/>
          <a:p>
            <a:fld id="{DB245632-D4FC-4E38-ADEE-4E3390753C23}" type="slidenum">
              <a:rPr lang="en-US" smtClean="0"/>
              <a:t>63</a:t>
            </a:fld>
            <a:endParaRPr lang="en-US"/>
          </a:p>
        </p:txBody>
      </p:sp>
    </p:spTree>
    <p:extLst>
      <p:ext uri="{BB962C8B-B14F-4D97-AF65-F5344CB8AC3E}">
        <p14:creationId xmlns:p14="http://schemas.microsoft.com/office/powerpoint/2010/main" val="454835465"/>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288485-82CC-59D2-1F4A-41AA2FBC4B7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029455B-0541-5887-21FD-0E67EDE19ED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C5860E9-1964-464F-5EBC-429D9A784F5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479EE05-43D8-A0C7-E1FA-8918EEB84D7B}"/>
              </a:ext>
            </a:extLst>
          </p:cNvPr>
          <p:cNvSpPr>
            <a:spLocks noGrp="1"/>
          </p:cNvSpPr>
          <p:nvPr>
            <p:ph type="sldNum" sz="quarter" idx="5"/>
          </p:nvPr>
        </p:nvSpPr>
        <p:spPr/>
        <p:txBody>
          <a:bodyPr/>
          <a:lstStyle/>
          <a:p>
            <a:fld id="{DB245632-D4FC-4E38-ADEE-4E3390753C23}" type="slidenum">
              <a:rPr lang="en-US" smtClean="0"/>
              <a:t>64</a:t>
            </a:fld>
            <a:endParaRPr lang="en-US"/>
          </a:p>
        </p:txBody>
      </p:sp>
    </p:spTree>
    <p:extLst>
      <p:ext uri="{BB962C8B-B14F-4D97-AF65-F5344CB8AC3E}">
        <p14:creationId xmlns:p14="http://schemas.microsoft.com/office/powerpoint/2010/main" val="3284324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FD1FF2-76ED-6907-9EF5-E70E9728699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7008A9C-D9C5-17C8-A87A-1F03D9EEBF7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0728848-E1B0-C308-0EC5-6483773A392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0FB7FB4-6E40-B731-1602-AC2C5B1010EC}"/>
              </a:ext>
            </a:extLst>
          </p:cNvPr>
          <p:cNvSpPr>
            <a:spLocks noGrp="1"/>
          </p:cNvSpPr>
          <p:nvPr>
            <p:ph type="sldNum" sz="quarter" idx="5"/>
          </p:nvPr>
        </p:nvSpPr>
        <p:spPr/>
        <p:txBody>
          <a:bodyPr/>
          <a:lstStyle/>
          <a:p>
            <a:fld id="{DB245632-D4FC-4E38-ADEE-4E3390753C23}" type="slidenum">
              <a:rPr lang="en-US" smtClean="0"/>
              <a:t>9</a:t>
            </a:fld>
            <a:endParaRPr lang="en-US"/>
          </a:p>
        </p:txBody>
      </p:sp>
    </p:spTree>
    <p:extLst>
      <p:ext uri="{BB962C8B-B14F-4D97-AF65-F5344CB8AC3E}">
        <p14:creationId xmlns:p14="http://schemas.microsoft.com/office/powerpoint/2010/main" val="444512162"/>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FD2793-54F9-215A-A2FE-54DA343DAE4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DB6F30A-7951-CA0E-E7DC-98549A335FD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3F91071-6F1C-A128-0757-D83C61B425F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FF1D963-6011-37EB-4C3D-D1F8D2EF5B04}"/>
              </a:ext>
            </a:extLst>
          </p:cNvPr>
          <p:cNvSpPr>
            <a:spLocks noGrp="1"/>
          </p:cNvSpPr>
          <p:nvPr>
            <p:ph type="sldNum" sz="quarter" idx="5"/>
          </p:nvPr>
        </p:nvSpPr>
        <p:spPr/>
        <p:txBody>
          <a:bodyPr/>
          <a:lstStyle/>
          <a:p>
            <a:fld id="{DB245632-D4FC-4E38-ADEE-4E3390753C23}" type="slidenum">
              <a:rPr lang="en-US" smtClean="0"/>
              <a:t>65</a:t>
            </a:fld>
            <a:endParaRPr lang="en-US"/>
          </a:p>
        </p:txBody>
      </p:sp>
    </p:spTree>
    <p:extLst>
      <p:ext uri="{BB962C8B-B14F-4D97-AF65-F5344CB8AC3E}">
        <p14:creationId xmlns:p14="http://schemas.microsoft.com/office/powerpoint/2010/main" val="2071231344"/>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D9ACE8-D81C-C5E6-037B-BD24BF10341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13FF037-DD9C-06D0-1764-B3142619747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95F1D44-EF02-E9AB-EB89-974C70CD25D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1278D3B-5E67-5BCB-204D-34B0901D4A07}"/>
              </a:ext>
            </a:extLst>
          </p:cNvPr>
          <p:cNvSpPr>
            <a:spLocks noGrp="1"/>
          </p:cNvSpPr>
          <p:nvPr>
            <p:ph type="sldNum" sz="quarter" idx="5"/>
          </p:nvPr>
        </p:nvSpPr>
        <p:spPr/>
        <p:txBody>
          <a:bodyPr/>
          <a:lstStyle/>
          <a:p>
            <a:fld id="{DB245632-D4FC-4E38-ADEE-4E3390753C23}" type="slidenum">
              <a:rPr lang="en-US" smtClean="0"/>
              <a:t>66</a:t>
            </a:fld>
            <a:endParaRPr lang="en-US"/>
          </a:p>
        </p:txBody>
      </p:sp>
    </p:spTree>
    <p:extLst>
      <p:ext uri="{BB962C8B-B14F-4D97-AF65-F5344CB8AC3E}">
        <p14:creationId xmlns:p14="http://schemas.microsoft.com/office/powerpoint/2010/main" val="1965033754"/>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B67DA4-91BE-D6BA-65E4-AA5DF9690C3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CC33B06-5712-A967-936E-3A581B1E03A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02F017A-AA87-7985-1BC4-5918D638542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6FD0450-C3C2-5C4D-3919-7C4B9C4396D6}"/>
              </a:ext>
            </a:extLst>
          </p:cNvPr>
          <p:cNvSpPr>
            <a:spLocks noGrp="1"/>
          </p:cNvSpPr>
          <p:nvPr>
            <p:ph type="sldNum" sz="quarter" idx="5"/>
          </p:nvPr>
        </p:nvSpPr>
        <p:spPr/>
        <p:txBody>
          <a:bodyPr/>
          <a:lstStyle/>
          <a:p>
            <a:fld id="{DB245632-D4FC-4E38-ADEE-4E3390753C23}" type="slidenum">
              <a:rPr lang="en-US" smtClean="0"/>
              <a:t>67</a:t>
            </a:fld>
            <a:endParaRPr lang="en-US"/>
          </a:p>
        </p:txBody>
      </p:sp>
    </p:spTree>
    <p:extLst>
      <p:ext uri="{BB962C8B-B14F-4D97-AF65-F5344CB8AC3E}">
        <p14:creationId xmlns:p14="http://schemas.microsoft.com/office/powerpoint/2010/main" val="3872581737"/>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48C848-1246-134B-448A-8A370F5AA2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F93635D-1BA5-DCAA-E79B-A5DC9777158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DF888FF-8E70-F48C-CFDA-DF23D9FB4FB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779764D-FE4B-677B-AE9D-AA954D58FE87}"/>
              </a:ext>
            </a:extLst>
          </p:cNvPr>
          <p:cNvSpPr>
            <a:spLocks noGrp="1"/>
          </p:cNvSpPr>
          <p:nvPr>
            <p:ph type="sldNum" sz="quarter" idx="5"/>
          </p:nvPr>
        </p:nvSpPr>
        <p:spPr/>
        <p:txBody>
          <a:bodyPr/>
          <a:lstStyle/>
          <a:p>
            <a:fld id="{DB245632-D4FC-4E38-ADEE-4E3390753C23}" type="slidenum">
              <a:rPr lang="en-US" smtClean="0"/>
              <a:t>68</a:t>
            </a:fld>
            <a:endParaRPr lang="en-US"/>
          </a:p>
        </p:txBody>
      </p:sp>
    </p:spTree>
    <p:extLst>
      <p:ext uri="{BB962C8B-B14F-4D97-AF65-F5344CB8AC3E}">
        <p14:creationId xmlns:p14="http://schemas.microsoft.com/office/powerpoint/2010/main" val="3667692844"/>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A6852A-9888-03E1-793C-8043C68318C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D27C70D-2E24-33F0-9BAA-5FB79822AA6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39993AF-D46B-4557-ABF5-7CE34FEC038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4608133-E6CC-FCC6-8F7D-A0C2638AD98D}"/>
              </a:ext>
            </a:extLst>
          </p:cNvPr>
          <p:cNvSpPr>
            <a:spLocks noGrp="1"/>
          </p:cNvSpPr>
          <p:nvPr>
            <p:ph type="sldNum" sz="quarter" idx="5"/>
          </p:nvPr>
        </p:nvSpPr>
        <p:spPr/>
        <p:txBody>
          <a:bodyPr/>
          <a:lstStyle/>
          <a:p>
            <a:fld id="{DB245632-D4FC-4E38-ADEE-4E3390753C23}" type="slidenum">
              <a:rPr lang="en-US" smtClean="0"/>
              <a:t>69</a:t>
            </a:fld>
            <a:endParaRPr lang="en-US"/>
          </a:p>
        </p:txBody>
      </p:sp>
    </p:spTree>
    <p:extLst>
      <p:ext uri="{BB962C8B-B14F-4D97-AF65-F5344CB8AC3E}">
        <p14:creationId xmlns:p14="http://schemas.microsoft.com/office/powerpoint/2010/main" val="3822353161"/>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AA463F-4367-2C55-7CCF-EEA3E3CED1F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14A52CC-A5EC-6172-B706-7B724A81A07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01BCA25-02BF-3E00-A967-774C532F0C8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923C1EE-232F-59F2-5D31-8D0C2F86EDE6}"/>
              </a:ext>
            </a:extLst>
          </p:cNvPr>
          <p:cNvSpPr>
            <a:spLocks noGrp="1"/>
          </p:cNvSpPr>
          <p:nvPr>
            <p:ph type="sldNum" sz="quarter" idx="5"/>
          </p:nvPr>
        </p:nvSpPr>
        <p:spPr/>
        <p:txBody>
          <a:bodyPr/>
          <a:lstStyle/>
          <a:p>
            <a:fld id="{DB245632-D4FC-4E38-ADEE-4E3390753C23}" type="slidenum">
              <a:rPr lang="en-US" smtClean="0"/>
              <a:t>70</a:t>
            </a:fld>
            <a:endParaRPr lang="en-US"/>
          </a:p>
        </p:txBody>
      </p:sp>
    </p:spTree>
    <p:extLst>
      <p:ext uri="{BB962C8B-B14F-4D97-AF65-F5344CB8AC3E}">
        <p14:creationId xmlns:p14="http://schemas.microsoft.com/office/powerpoint/2010/main" val="4122490100"/>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C53955-8BFE-032F-4429-A1B7B953892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4104918-B7FF-D6CC-0EF3-6C3585E9803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FE89A2D-605A-C8BE-FA05-3908D6C582D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9BDBA65-00C0-231F-F8A9-17410AE5799E}"/>
              </a:ext>
            </a:extLst>
          </p:cNvPr>
          <p:cNvSpPr>
            <a:spLocks noGrp="1"/>
          </p:cNvSpPr>
          <p:nvPr>
            <p:ph type="sldNum" sz="quarter" idx="5"/>
          </p:nvPr>
        </p:nvSpPr>
        <p:spPr/>
        <p:txBody>
          <a:bodyPr/>
          <a:lstStyle/>
          <a:p>
            <a:fld id="{DB245632-D4FC-4E38-ADEE-4E3390753C23}" type="slidenum">
              <a:rPr lang="en-US" smtClean="0"/>
              <a:t>71</a:t>
            </a:fld>
            <a:endParaRPr lang="en-US"/>
          </a:p>
        </p:txBody>
      </p:sp>
    </p:spTree>
    <p:extLst>
      <p:ext uri="{BB962C8B-B14F-4D97-AF65-F5344CB8AC3E}">
        <p14:creationId xmlns:p14="http://schemas.microsoft.com/office/powerpoint/2010/main" val="268101858"/>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7A468E-18AA-182D-957F-F7763C0662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159D34E-CA5B-3D01-76D7-4365C93D54F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871EDDB-B0E5-4FA0-12BA-E30DD5BCB50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1F2EC14-1F24-D743-FE84-D54490EB7362}"/>
              </a:ext>
            </a:extLst>
          </p:cNvPr>
          <p:cNvSpPr>
            <a:spLocks noGrp="1"/>
          </p:cNvSpPr>
          <p:nvPr>
            <p:ph type="sldNum" sz="quarter" idx="5"/>
          </p:nvPr>
        </p:nvSpPr>
        <p:spPr/>
        <p:txBody>
          <a:bodyPr/>
          <a:lstStyle/>
          <a:p>
            <a:fld id="{DB245632-D4FC-4E38-ADEE-4E3390753C23}" type="slidenum">
              <a:rPr lang="en-US" smtClean="0"/>
              <a:t>72</a:t>
            </a:fld>
            <a:endParaRPr lang="en-US"/>
          </a:p>
        </p:txBody>
      </p:sp>
    </p:spTree>
    <p:extLst>
      <p:ext uri="{BB962C8B-B14F-4D97-AF65-F5344CB8AC3E}">
        <p14:creationId xmlns:p14="http://schemas.microsoft.com/office/powerpoint/2010/main" val="336350171"/>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2066DB-6B1E-3164-2D8B-DB98CC618E7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1CB7658-5033-B225-6372-4CA66AEBB1F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B7B4CDF-1399-96BA-DF0F-05DBAB892AA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48BCC28-CCF5-15D7-C6A9-01BEC5905893}"/>
              </a:ext>
            </a:extLst>
          </p:cNvPr>
          <p:cNvSpPr>
            <a:spLocks noGrp="1"/>
          </p:cNvSpPr>
          <p:nvPr>
            <p:ph type="sldNum" sz="quarter" idx="5"/>
          </p:nvPr>
        </p:nvSpPr>
        <p:spPr/>
        <p:txBody>
          <a:bodyPr/>
          <a:lstStyle/>
          <a:p>
            <a:fld id="{DB245632-D4FC-4E38-ADEE-4E3390753C23}" type="slidenum">
              <a:rPr lang="en-US" smtClean="0"/>
              <a:t>73</a:t>
            </a:fld>
            <a:endParaRPr lang="en-US"/>
          </a:p>
        </p:txBody>
      </p:sp>
    </p:spTree>
    <p:extLst>
      <p:ext uri="{BB962C8B-B14F-4D97-AF65-F5344CB8AC3E}">
        <p14:creationId xmlns:p14="http://schemas.microsoft.com/office/powerpoint/2010/main" val="1361158731"/>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AD7D3C-D7DF-6858-72BF-7A82E815BB7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2670998-8BE8-C3C6-BF59-28207552B6C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41DD2F3-66BA-9257-0F83-00F47854793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48BF26B-1149-3F16-F949-303D1360FE1F}"/>
              </a:ext>
            </a:extLst>
          </p:cNvPr>
          <p:cNvSpPr>
            <a:spLocks noGrp="1"/>
          </p:cNvSpPr>
          <p:nvPr>
            <p:ph type="sldNum" sz="quarter" idx="5"/>
          </p:nvPr>
        </p:nvSpPr>
        <p:spPr/>
        <p:txBody>
          <a:bodyPr/>
          <a:lstStyle/>
          <a:p>
            <a:fld id="{DB245632-D4FC-4E38-ADEE-4E3390753C23}" type="slidenum">
              <a:rPr lang="en-US" smtClean="0"/>
              <a:t>74</a:t>
            </a:fld>
            <a:endParaRPr lang="en-US"/>
          </a:p>
        </p:txBody>
      </p:sp>
    </p:spTree>
    <p:extLst>
      <p:ext uri="{BB962C8B-B14F-4D97-AF65-F5344CB8AC3E}">
        <p14:creationId xmlns:p14="http://schemas.microsoft.com/office/powerpoint/2010/main" val="42775933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FC81E9-E377-1A04-304E-B7CB5AB022C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87E9137-A72E-5D61-2522-711CB0A39AD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8AA0DEE-1D46-208A-966C-93449EE8C67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C0B1418-AB65-0AA3-90D0-33F4EBC2813D}"/>
              </a:ext>
            </a:extLst>
          </p:cNvPr>
          <p:cNvSpPr>
            <a:spLocks noGrp="1"/>
          </p:cNvSpPr>
          <p:nvPr>
            <p:ph type="sldNum" sz="quarter" idx="5"/>
          </p:nvPr>
        </p:nvSpPr>
        <p:spPr/>
        <p:txBody>
          <a:bodyPr/>
          <a:lstStyle/>
          <a:p>
            <a:fld id="{DB245632-D4FC-4E38-ADEE-4E3390753C23}" type="slidenum">
              <a:rPr lang="en-US" smtClean="0"/>
              <a:t>10</a:t>
            </a:fld>
            <a:endParaRPr lang="en-US"/>
          </a:p>
        </p:txBody>
      </p:sp>
    </p:spTree>
    <p:extLst>
      <p:ext uri="{BB962C8B-B14F-4D97-AF65-F5344CB8AC3E}">
        <p14:creationId xmlns:p14="http://schemas.microsoft.com/office/powerpoint/2010/main" val="3892094930"/>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A99781-A694-3FE0-72B8-2603B23D69A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9A43C40-C648-DF40-C673-17338FDD5AD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1BE8FA5-7E6E-6A65-DB0B-52C0614E9F1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EE2D16E-4AD5-324A-BAB2-A905265D6839}"/>
              </a:ext>
            </a:extLst>
          </p:cNvPr>
          <p:cNvSpPr>
            <a:spLocks noGrp="1"/>
          </p:cNvSpPr>
          <p:nvPr>
            <p:ph type="sldNum" sz="quarter" idx="5"/>
          </p:nvPr>
        </p:nvSpPr>
        <p:spPr/>
        <p:txBody>
          <a:bodyPr/>
          <a:lstStyle/>
          <a:p>
            <a:fld id="{DB245632-D4FC-4E38-ADEE-4E3390753C23}" type="slidenum">
              <a:rPr lang="en-US" smtClean="0"/>
              <a:t>75</a:t>
            </a:fld>
            <a:endParaRPr lang="en-US"/>
          </a:p>
        </p:txBody>
      </p:sp>
    </p:spTree>
    <p:extLst>
      <p:ext uri="{BB962C8B-B14F-4D97-AF65-F5344CB8AC3E}">
        <p14:creationId xmlns:p14="http://schemas.microsoft.com/office/powerpoint/2010/main" val="2819084990"/>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3BFB51-B0BB-6E2D-81BA-493B59FBC84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6B28FA1-F64A-3CBA-B511-C7BAEE80EDA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96CA9EC-465F-DCCE-9D11-75A80F08D0F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D936E70-CF3D-DA13-E545-F717B69EDE14}"/>
              </a:ext>
            </a:extLst>
          </p:cNvPr>
          <p:cNvSpPr>
            <a:spLocks noGrp="1"/>
          </p:cNvSpPr>
          <p:nvPr>
            <p:ph type="sldNum" sz="quarter" idx="5"/>
          </p:nvPr>
        </p:nvSpPr>
        <p:spPr/>
        <p:txBody>
          <a:bodyPr/>
          <a:lstStyle/>
          <a:p>
            <a:fld id="{DB245632-D4FC-4E38-ADEE-4E3390753C23}" type="slidenum">
              <a:rPr lang="en-US" smtClean="0"/>
              <a:t>76</a:t>
            </a:fld>
            <a:endParaRPr lang="en-US"/>
          </a:p>
        </p:txBody>
      </p:sp>
    </p:spTree>
    <p:extLst>
      <p:ext uri="{BB962C8B-B14F-4D97-AF65-F5344CB8AC3E}">
        <p14:creationId xmlns:p14="http://schemas.microsoft.com/office/powerpoint/2010/main" val="264324787"/>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0FFAC8-B7BB-48E3-78C5-A1C5F029DDE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C8A94F4-0AE7-98FB-972A-4E08231876B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DA0E5D1-6401-C452-7CF4-8057AD55D9B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DE34BAA-6019-020C-29C1-D185AD8BA871}"/>
              </a:ext>
            </a:extLst>
          </p:cNvPr>
          <p:cNvSpPr>
            <a:spLocks noGrp="1"/>
          </p:cNvSpPr>
          <p:nvPr>
            <p:ph type="sldNum" sz="quarter" idx="5"/>
          </p:nvPr>
        </p:nvSpPr>
        <p:spPr/>
        <p:txBody>
          <a:bodyPr/>
          <a:lstStyle/>
          <a:p>
            <a:fld id="{DB245632-D4FC-4E38-ADEE-4E3390753C23}" type="slidenum">
              <a:rPr lang="en-US" smtClean="0"/>
              <a:t>77</a:t>
            </a:fld>
            <a:endParaRPr lang="en-US"/>
          </a:p>
        </p:txBody>
      </p:sp>
    </p:spTree>
    <p:extLst>
      <p:ext uri="{BB962C8B-B14F-4D97-AF65-F5344CB8AC3E}">
        <p14:creationId xmlns:p14="http://schemas.microsoft.com/office/powerpoint/2010/main" val="2314932967"/>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6529FD-26A5-0439-52A4-E4D45CC6161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16DC638-617E-039B-DE76-2E56A9F525D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1FB8AF5-BF80-7567-7CD9-FC085B443B5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C6FBC02-41CF-8CD2-56E6-D754C316B35E}"/>
              </a:ext>
            </a:extLst>
          </p:cNvPr>
          <p:cNvSpPr>
            <a:spLocks noGrp="1"/>
          </p:cNvSpPr>
          <p:nvPr>
            <p:ph type="sldNum" sz="quarter" idx="5"/>
          </p:nvPr>
        </p:nvSpPr>
        <p:spPr/>
        <p:txBody>
          <a:bodyPr/>
          <a:lstStyle/>
          <a:p>
            <a:fld id="{DB245632-D4FC-4E38-ADEE-4E3390753C23}" type="slidenum">
              <a:rPr lang="en-US" smtClean="0"/>
              <a:t>78</a:t>
            </a:fld>
            <a:endParaRPr lang="en-US"/>
          </a:p>
        </p:txBody>
      </p:sp>
    </p:spTree>
    <p:extLst>
      <p:ext uri="{BB962C8B-B14F-4D97-AF65-F5344CB8AC3E}">
        <p14:creationId xmlns:p14="http://schemas.microsoft.com/office/powerpoint/2010/main" val="2311902588"/>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6BD33D-ECBF-292A-D57D-30BE835805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7CF5853-9863-DD82-9D47-0C32649AB39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BA49E55-5308-A00D-FC1B-048507EDF4A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A6193D5-47FD-2639-F0FF-87FB3A9F00D8}"/>
              </a:ext>
            </a:extLst>
          </p:cNvPr>
          <p:cNvSpPr>
            <a:spLocks noGrp="1"/>
          </p:cNvSpPr>
          <p:nvPr>
            <p:ph type="sldNum" sz="quarter" idx="5"/>
          </p:nvPr>
        </p:nvSpPr>
        <p:spPr/>
        <p:txBody>
          <a:bodyPr/>
          <a:lstStyle/>
          <a:p>
            <a:fld id="{DB245632-D4FC-4E38-ADEE-4E3390753C23}" type="slidenum">
              <a:rPr lang="en-US" smtClean="0"/>
              <a:t>79</a:t>
            </a:fld>
            <a:endParaRPr lang="en-US"/>
          </a:p>
        </p:txBody>
      </p:sp>
    </p:spTree>
    <p:extLst>
      <p:ext uri="{BB962C8B-B14F-4D97-AF65-F5344CB8AC3E}">
        <p14:creationId xmlns:p14="http://schemas.microsoft.com/office/powerpoint/2010/main" val="1839005537"/>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F30CF4-5D79-6510-372E-9AB4BD1801A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A5FA5F7-9E40-70CC-7837-13BCF700833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5BA0C8E-4337-9509-5BAB-723A7F8F4C1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386D218-DA9B-3AEA-9FBE-B1D7268DEB6E}"/>
              </a:ext>
            </a:extLst>
          </p:cNvPr>
          <p:cNvSpPr>
            <a:spLocks noGrp="1"/>
          </p:cNvSpPr>
          <p:nvPr>
            <p:ph type="sldNum" sz="quarter" idx="5"/>
          </p:nvPr>
        </p:nvSpPr>
        <p:spPr/>
        <p:txBody>
          <a:bodyPr/>
          <a:lstStyle/>
          <a:p>
            <a:fld id="{DB245632-D4FC-4E38-ADEE-4E3390753C23}" type="slidenum">
              <a:rPr lang="en-US" smtClean="0"/>
              <a:t>80</a:t>
            </a:fld>
            <a:endParaRPr lang="en-US"/>
          </a:p>
        </p:txBody>
      </p:sp>
    </p:spTree>
    <p:extLst>
      <p:ext uri="{BB962C8B-B14F-4D97-AF65-F5344CB8AC3E}">
        <p14:creationId xmlns:p14="http://schemas.microsoft.com/office/powerpoint/2010/main" val="4236093881"/>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AF9C0F-7530-A1F0-443C-13DFB21648B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93C9A33-5500-3211-59A2-F8728269B55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595C39B-170A-F540-0055-1CBD3AAC556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BD284D1-CEC6-0BC6-AD9C-8E19C55E5E02}"/>
              </a:ext>
            </a:extLst>
          </p:cNvPr>
          <p:cNvSpPr>
            <a:spLocks noGrp="1"/>
          </p:cNvSpPr>
          <p:nvPr>
            <p:ph type="sldNum" sz="quarter" idx="5"/>
          </p:nvPr>
        </p:nvSpPr>
        <p:spPr/>
        <p:txBody>
          <a:bodyPr/>
          <a:lstStyle/>
          <a:p>
            <a:fld id="{DB245632-D4FC-4E38-ADEE-4E3390753C23}" type="slidenum">
              <a:rPr lang="en-US" smtClean="0"/>
              <a:t>81</a:t>
            </a:fld>
            <a:endParaRPr lang="en-US"/>
          </a:p>
        </p:txBody>
      </p:sp>
    </p:spTree>
    <p:extLst>
      <p:ext uri="{BB962C8B-B14F-4D97-AF65-F5344CB8AC3E}">
        <p14:creationId xmlns:p14="http://schemas.microsoft.com/office/powerpoint/2010/main" val="2518242882"/>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840108-B5CE-E074-D387-8E11081D5CC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B53FED7-73AA-F60B-7F83-1527ED7B202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10E37E1-4503-F73C-C09A-430FE4DEC5B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23392B2-4227-C9ED-0C1F-EADFBECE0D83}"/>
              </a:ext>
            </a:extLst>
          </p:cNvPr>
          <p:cNvSpPr>
            <a:spLocks noGrp="1"/>
          </p:cNvSpPr>
          <p:nvPr>
            <p:ph type="sldNum" sz="quarter" idx="5"/>
          </p:nvPr>
        </p:nvSpPr>
        <p:spPr/>
        <p:txBody>
          <a:bodyPr/>
          <a:lstStyle/>
          <a:p>
            <a:fld id="{DB245632-D4FC-4E38-ADEE-4E3390753C23}" type="slidenum">
              <a:rPr lang="en-US" smtClean="0"/>
              <a:t>82</a:t>
            </a:fld>
            <a:endParaRPr lang="en-US"/>
          </a:p>
        </p:txBody>
      </p:sp>
    </p:spTree>
    <p:extLst>
      <p:ext uri="{BB962C8B-B14F-4D97-AF65-F5344CB8AC3E}">
        <p14:creationId xmlns:p14="http://schemas.microsoft.com/office/powerpoint/2010/main" val="959218021"/>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35E199-8B88-FAB5-6C04-79FC48A7160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B1E77A4-1B3C-0787-EFA5-7FF719B805F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8578E55-00F1-DE82-FF47-6223F9FEC94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55019C2-FBFC-411D-7176-F7CAED0B4DA0}"/>
              </a:ext>
            </a:extLst>
          </p:cNvPr>
          <p:cNvSpPr>
            <a:spLocks noGrp="1"/>
          </p:cNvSpPr>
          <p:nvPr>
            <p:ph type="sldNum" sz="quarter" idx="5"/>
          </p:nvPr>
        </p:nvSpPr>
        <p:spPr/>
        <p:txBody>
          <a:bodyPr/>
          <a:lstStyle/>
          <a:p>
            <a:fld id="{DB245632-D4FC-4E38-ADEE-4E3390753C23}" type="slidenum">
              <a:rPr lang="en-US" smtClean="0"/>
              <a:t>83</a:t>
            </a:fld>
            <a:endParaRPr lang="en-US"/>
          </a:p>
        </p:txBody>
      </p:sp>
    </p:spTree>
    <p:extLst>
      <p:ext uri="{BB962C8B-B14F-4D97-AF65-F5344CB8AC3E}">
        <p14:creationId xmlns:p14="http://schemas.microsoft.com/office/powerpoint/2010/main" val="1720968229"/>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8B0113-0C1E-A3DC-44B9-A16D166D106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FC2A2ED-7EEB-EB5C-F2B2-DF468FFD5F4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19096F5-BD87-B0FC-698D-6ABF604C94F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694AC18-1DC4-21E5-D4F7-1D43B84CD489}"/>
              </a:ext>
            </a:extLst>
          </p:cNvPr>
          <p:cNvSpPr>
            <a:spLocks noGrp="1"/>
          </p:cNvSpPr>
          <p:nvPr>
            <p:ph type="sldNum" sz="quarter" idx="5"/>
          </p:nvPr>
        </p:nvSpPr>
        <p:spPr/>
        <p:txBody>
          <a:bodyPr/>
          <a:lstStyle/>
          <a:p>
            <a:fld id="{DB245632-D4FC-4E38-ADEE-4E3390753C23}" type="slidenum">
              <a:rPr lang="en-US" smtClean="0"/>
              <a:t>84</a:t>
            </a:fld>
            <a:endParaRPr lang="en-US"/>
          </a:p>
        </p:txBody>
      </p:sp>
    </p:spTree>
    <p:extLst>
      <p:ext uri="{BB962C8B-B14F-4D97-AF65-F5344CB8AC3E}">
        <p14:creationId xmlns:p14="http://schemas.microsoft.com/office/powerpoint/2010/main" val="34026471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5B1397-FDE9-B3E6-787B-993564E2277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23CBFB7-05F2-31F1-F5DF-AFCFA523141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257C83A-2AC2-0EE2-F7C8-FF0FF687695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6CB3E49-0F5C-BB3E-746A-665114FE6719}"/>
              </a:ext>
            </a:extLst>
          </p:cNvPr>
          <p:cNvSpPr>
            <a:spLocks noGrp="1"/>
          </p:cNvSpPr>
          <p:nvPr>
            <p:ph type="sldNum" sz="quarter" idx="5"/>
          </p:nvPr>
        </p:nvSpPr>
        <p:spPr/>
        <p:txBody>
          <a:bodyPr/>
          <a:lstStyle/>
          <a:p>
            <a:fld id="{DB245632-D4FC-4E38-ADEE-4E3390753C23}" type="slidenum">
              <a:rPr lang="en-US" smtClean="0"/>
              <a:t>11</a:t>
            </a:fld>
            <a:endParaRPr lang="en-US"/>
          </a:p>
        </p:txBody>
      </p:sp>
    </p:spTree>
    <p:extLst>
      <p:ext uri="{BB962C8B-B14F-4D97-AF65-F5344CB8AC3E}">
        <p14:creationId xmlns:p14="http://schemas.microsoft.com/office/powerpoint/2010/main" val="3643702143"/>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1E1801-764C-A7D3-982C-90710C75681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A597EBE-C8AE-43FB-4F9D-3781D73C4F0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4668F9A-255E-B5B5-DB92-B8F83A78AAF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279D839-D837-4476-F164-32BEBD9F1E60}"/>
              </a:ext>
            </a:extLst>
          </p:cNvPr>
          <p:cNvSpPr>
            <a:spLocks noGrp="1"/>
          </p:cNvSpPr>
          <p:nvPr>
            <p:ph type="sldNum" sz="quarter" idx="5"/>
          </p:nvPr>
        </p:nvSpPr>
        <p:spPr/>
        <p:txBody>
          <a:bodyPr/>
          <a:lstStyle/>
          <a:p>
            <a:fld id="{DB245632-D4FC-4E38-ADEE-4E3390753C23}" type="slidenum">
              <a:rPr lang="en-US" smtClean="0"/>
              <a:t>85</a:t>
            </a:fld>
            <a:endParaRPr lang="en-US"/>
          </a:p>
        </p:txBody>
      </p:sp>
    </p:spTree>
    <p:extLst>
      <p:ext uri="{BB962C8B-B14F-4D97-AF65-F5344CB8AC3E}">
        <p14:creationId xmlns:p14="http://schemas.microsoft.com/office/powerpoint/2010/main" val="1189060966"/>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764224-208D-4A7B-0F60-4ACC1934967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F479519-4828-B45E-30E7-AE1ED5264E9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F4FFE5E-9C69-E527-B327-CD27197ECB4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242DA42-FF1A-53F1-345E-A3949DE9423A}"/>
              </a:ext>
            </a:extLst>
          </p:cNvPr>
          <p:cNvSpPr>
            <a:spLocks noGrp="1"/>
          </p:cNvSpPr>
          <p:nvPr>
            <p:ph type="sldNum" sz="quarter" idx="5"/>
          </p:nvPr>
        </p:nvSpPr>
        <p:spPr/>
        <p:txBody>
          <a:bodyPr/>
          <a:lstStyle/>
          <a:p>
            <a:fld id="{DB245632-D4FC-4E38-ADEE-4E3390753C23}" type="slidenum">
              <a:rPr lang="en-US" smtClean="0"/>
              <a:t>86</a:t>
            </a:fld>
            <a:endParaRPr lang="en-US"/>
          </a:p>
        </p:txBody>
      </p:sp>
    </p:spTree>
    <p:extLst>
      <p:ext uri="{BB962C8B-B14F-4D97-AF65-F5344CB8AC3E}">
        <p14:creationId xmlns:p14="http://schemas.microsoft.com/office/powerpoint/2010/main" val="1838199586"/>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B11045-1046-AF6C-2FE0-56B5A79FFB3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F1BB64A-36A8-7768-1306-4FB7CD9C9A6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A78598C-E9FE-BA9D-5979-7668797D45F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417AD3C-F198-6DF0-4CB7-1D2464D698F9}"/>
              </a:ext>
            </a:extLst>
          </p:cNvPr>
          <p:cNvSpPr>
            <a:spLocks noGrp="1"/>
          </p:cNvSpPr>
          <p:nvPr>
            <p:ph type="sldNum" sz="quarter" idx="5"/>
          </p:nvPr>
        </p:nvSpPr>
        <p:spPr/>
        <p:txBody>
          <a:bodyPr/>
          <a:lstStyle/>
          <a:p>
            <a:fld id="{DB245632-D4FC-4E38-ADEE-4E3390753C23}" type="slidenum">
              <a:rPr lang="en-US" smtClean="0"/>
              <a:t>87</a:t>
            </a:fld>
            <a:endParaRPr lang="en-US"/>
          </a:p>
        </p:txBody>
      </p:sp>
    </p:spTree>
    <p:extLst>
      <p:ext uri="{BB962C8B-B14F-4D97-AF65-F5344CB8AC3E}">
        <p14:creationId xmlns:p14="http://schemas.microsoft.com/office/powerpoint/2010/main" val="3803427468"/>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13F8A0-905F-048C-ACC8-FCBBB7C580A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0FABBC0-E1FC-2B6D-0DBF-0D3E0198F17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1B20198-D151-C3D9-1C07-4AA4DF38234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5A79259-9BEB-4636-B21A-28AA95E2014F}"/>
              </a:ext>
            </a:extLst>
          </p:cNvPr>
          <p:cNvSpPr>
            <a:spLocks noGrp="1"/>
          </p:cNvSpPr>
          <p:nvPr>
            <p:ph type="sldNum" sz="quarter" idx="5"/>
          </p:nvPr>
        </p:nvSpPr>
        <p:spPr/>
        <p:txBody>
          <a:bodyPr/>
          <a:lstStyle/>
          <a:p>
            <a:fld id="{DB245632-D4FC-4E38-ADEE-4E3390753C23}" type="slidenum">
              <a:rPr lang="en-US" smtClean="0"/>
              <a:t>88</a:t>
            </a:fld>
            <a:endParaRPr lang="en-US"/>
          </a:p>
        </p:txBody>
      </p:sp>
    </p:spTree>
    <p:extLst>
      <p:ext uri="{BB962C8B-B14F-4D97-AF65-F5344CB8AC3E}">
        <p14:creationId xmlns:p14="http://schemas.microsoft.com/office/powerpoint/2010/main" val="4040813473"/>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D51730-B57F-C433-28CB-A88EDB0F6D0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1B67ABC-CB1B-0A97-C879-3916FD4CCD7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2DC1F8D-EE01-4D95-122F-EA3428B5A23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86EA834-7A8E-A322-B6CB-DB7472D4916C}"/>
              </a:ext>
            </a:extLst>
          </p:cNvPr>
          <p:cNvSpPr>
            <a:spLocks noGrp="1"/>
          </p:cNvSpPr>
          <p:nvPr>
            <p:ph type="sldNum" sz="quarter" idx="5"/>
          </p:nvPr>
        </p:nvSpPr>
        <p:spPr/>
        <p:txBody>
          <a:bodyPr/>
          <a:lstStyle/>
          <a:p>
            <a:fld id="{DB245632-D4FC-4E38-ADEE-4E3390753C23}" type="slidenum">
              <a:rPr lang="en-US" smtClean="0"/>
              <a:t>89</a:t>
            </a:fld>
            <a:endParaRPr lang="en-US"/>
          </a:p>
        </p:txBody>
      </p:sp>
    </p:spTree>
    <p:extLst>
      <p:ext uri="{BB962C8B-B14F-4D97-AF65-F5344CB8AC3E}">
        <p14:creationId xmlns:p14="http://schemas.microsoft.com/office/powerpoint/2010/main" val="3277365579"/>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2DD1F6-0187-5AD1-DB53-605996FABC8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B18264F-1459-0488-214B-A7073C17C8C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220E600-BBAF-EEE8-E387-F6A815DA622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3511D9E-83AB-5E8A-727A-AFD97562145A}"/>
              </a:ext>
            </a:extLst>
          </p:cNvPr>
          <p:cNvSpPr>
            <a:spLocks noGrp="1"/>
          </p:cNvSpPr>
          <p:nvPr>
            <p:ph type="sldNum" sz="quarter" idx="5"/>
          </p:nvPr>
        </p:nvSpPr>
        <p:spPr/>
        <p:txBody>
          <a:bodyPr/>
          <a:lstStyle/>
          <a:p>
            <a:fld id="{DB245632-D4FC-4E38-ADEE-4E3390753C23}" type="slidenum">
              <a:rPr lang="en-US" smtClean="0"/>
              <a:t>90</a:t>
            </a:fld>
            <a:endParaRPr lang="en-US"/>
          </a:p>
        </p:txBody>
      </p:sp>
    </p:spTree>
    <p:extLst>
      <p:ext uri="{BB962C8B-B14F-4D97-AF65-F5344CB8AC3E}">
        <p14:creationId xmlns:p14="http://schemas.microsoft.com/office/powerpoint/2010/main" val="3123759695"/>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9822C5-6ADF-A0A3-9C99-D5439A42B45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5E94D1B-F371-6A8A-22E0-1040B9D83BC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463DC07-D0AD-8A67-D1BC-F161154AA6C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8CCEEED-66F2-386F-7AD4-7D1E700D079C}"/>
              </a:ext>
            </a:extLst>
          </p:cNvPr>
          <p:cNvSpPr>
            <a:spLocks noGrp="1"/>
          </p:cNvSpPr>
          <p:nvPr>
            <p:ph type="sldNum" sz="quarter" idx="5"/>
          </p:nvPr>
        </p:nvSpPr>
        <p:spPr/>
        <p:txBody>
          <a:bodyPr/>
          <a:lstStyle/>
          <a:p>
            <a:fld id="{DB245632-D4FC-4E38-ADEE-4E3390753C23}" type="slidenum">
              <a:rPr lang="en-US" smtClean="0"/>
              <a:t>91</a:t>
            </a:fld>
            <a:endParaRPr lang="en-US"/>
          </a:p>
        </p:txBody>
      </p:sp>
    </p:spTree>
    <p:extLst>
      <p:ext uri="{BB962C8B-B14F-4D97-AF65-F5344CB8AC3E}">
        <p14:creationId xmlns:p14="http://schemas.microsoft.com/office/powerpoint/2010/main" val="3752799861"/>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FBBC8A-3BB2-123B-03DF-96C6D1A7A70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4FA16DE-A15A-ED6F-F214-6979D2F12BF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CA1AB03-A0FE-D87D-EC7D-EEAEB258494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C17ABC7-BEEA-6D06-CFDF-3BF6AB8EDB81}"/>
              </a:ext>
            </a:extLst>
          </p:cNvPr>
          <p:cNvSpPr>
            <a:spLocks noGrp="1"/>
          </p:cNvSpPr>
          <p:nvPr>
            <p:ph type="sldNum" sz="quarter" idx="5"/>
          </p:nvPr>
        </p:nvSpPr>
        <p:spPr/>
        <p:txBody>
          <a:bodyPr/>
          <a:lstStyle/>
          <a:p>
            <a:fld id="{DB245632-D4FC-4E38-ADEE-4E3390753C23}" type="slidenum">
              <a:rPr lang="en-US" smtClean="0"/>
              <a:t>92</a:t>
            </a:fld>
            <a:endParaRPr lang="en-US"/>
          </a:p>
        </p:txBody>
      </p:sp>
    </p:spTree>
    <p:extLst>
      <p:ext uri="{BB962C8B-B14F-4D97-AF65-F5344CB8AC3E}">
        <p14:creationId xmlns:p14="http://schemas.microsoft.com/office/powerpoint/2010/main" val="51440039"/>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A49AE3-0901-9055-6714-82EE115215D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DFAE9D5-588F-1FCF-1C64-29964B59F6C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02D5439-3A05-0662-CF87-B985B8B460B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F0F14CA-F2D4-1858-1350-A0DD8BD04472}"/>
              </a:ext>
            </a:extLst>
          </p:cNvPr>
          <p:cNvSpPr>
            <a:spLocks noGrp="1"/>
          </p:cNvSpPr>
          <p:nvPr>
            <p:ph type="sldNum" sz="quarter" idx="5"/>
          </p:nvPr>
        </p:nvSpPr>
        <p:spPr/>
        <p:txBody>
          <a:bodyPr/>
          <a:lstStyle/>
          <a:p>
            <a:fld id="{DB245632-D4FC-4E38-ADEE-4E3390753C23}" type="slidenum">
              <a:rPr lang="en-US" smtClean="0"/>
              <a:t>93</a:t>
            </a:fld>
            <a:endParaRPr lang="en-US"/>
          </a:p>
        </p:txBody>
      </p:sp>
    </p:spTree>
    <p:extLst>
      <p:ext uri="{BB962C8B-B14F-4D97-AF65-F5344CB8AC3E}">
        <p14:creationId xmlns:p14="http://schemas.microsoft.com/office/powerpoint/2010/main" val="34086217"/>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05E5D0-5489-9D7D-C910-C70E9DF22EE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2987F9D-098F-2C73-A2AB-D08FB36CBA4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07AA479-CE34-2498-2FB9-5BE669DF4E5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35A8FB2-CEEE-4672-861B-CB92250982C5}"/>
              </a:ext>
            </a:extLst>
          </p:cNvPr>
          <p:cNvSpPr>
            <a:spLocks noGrp="1"/>
          </p:cNvSpPr>
          <p:nvPr>
            <p:ph type="sldNum" sz="quarter" idx="5"/>
          </p:nvPr>
        </p:nvSpPr>
        <p:spPr/>
        <p:txBody>
          <a:bodyPr/>
          <a:lstStyle/>
          <a:p>
            <a:fld id="{DB245632-D4FC-4E38-ADEE-4E3390753C23}" type="slidenum">
              <a:rPr lang="en-US" smtClean="0"/>
              <a:t>94</a:t>
            </a:fld>
            <a:endParaRPr lang="en-US"/>
          </a:p>
        </p:txBody>
      </p:sp>
    </p:spTree>
    <p:extLst>
      <p:ext uri="{BB962C8B-B14F-4D97-AF65-F5344CB8AC3E}">
        <p14:creationId xmlns:p14="http://schemas.microsoft.com/office/powerpoint/2010/main" val="32153067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780DDF-B7D6-C915-09A9-3CF7E37FFB3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DD359EB-5D40-0568-A289-C328529CAC8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A364F80-7573-6E96-C633-91A151580A3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ED8D2F8-7A1C-1304-D890-BA974997496C}"/>
              </a:ext>
            </a:extLst>
          </p:cNvPr>
          <p:cNvSpPr>
            <a:spLocks noGrp="1"/>
          </p:cNvSpPr>
          <p:nvPr>
            <p:ph type="sldNum" sz="quarter" idx="5"/>
          </p:nvPr>
        </p:nvSpPr>
        <p:spPr/>
        <p:txBody>
          <a:bodyPr/>
          <a:lstStyle/>
          <a:p>
            <a:fld id="{DB245632-D4FC-4E38-ADEE-4E3390753C23}" type="slidenum">
              <a:rPr lang="en-US" smtClean="0"/>
              <a:t>12</a:t>
            </a:fld>
            <a:endParaRPr lang="en-US"/>
          </a:p>
        </p:txBody>
      </p:sp>
    </p:spTree>
    <p:extLst>
      <p:ext uri="{BB962C8B-B14F-4D97-AF65-F5344CB8AC3E}">
        <p14:creationId xmlns:p14="http://schemas.microsoft.com/office/powerpoint/2010/main" val="2505196628"/>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1A2358-B3A6-8E19-E53C-6F36F161C60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1886E06-AEED-2533-EE47-9B3B43BDB14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4DF3A68-17C7-5236-0B62-D13E851D0A9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7D90CC0-FF6C-BDFA-97C1-93530254BD95}"/>
              </a:ext>
            </a:extLst>
          </p:cNvPr>
          <p:cNvSpPr>
            <a:spLocks noGrp="1"/>
          </p:cNvSpPr>
          <p:nvPr>
            <p:ph type="sldNum" sz="quarter" idx="5"/>
          </p:nvPr>
        </p:nvSpPr>
        <p:spPr/>
        <p:txBody>
          <a:bodyPr/>
          <a:lstStyle/>
          <a:p>
            <a:fld id="{DB245632-D4FC-4E38-ADEE-4E3390753C23}" type="slidenum">
              <a:rPr lang="en-US" smtClean="0"/>
              <a:t>95</a:t>
            </a:fld>
            <a:endParaRPr lang="en-US"/>
          </a:p>
        </p:txBody>
      </p:sp>
    </p:spTree>
    <p:extLst>
      <p:ext uri="{BB962C8B-B14F-4D97-AF65-F5344CB8AC3E}">
        <p14:creationId xmlns:p14="http://schemas.microsoft.com/office/powerpoint/2010/main" val="3240916451"/>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28EDF0-4B79-8C32-2651-022E3805134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404029E-8128-E951-F8A8-6FD193402F2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8A53C2F-BE36-5BE9-A827-AF500F92DDE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3A081F6-7696-6F2A-CF17-B7944C6BE31F}"/>
              </a:ext>
            </a:extLst>
          </p:cNvPr>
          <p:cNvSpPr>
            <a:spLocks noGrp="1"/>
          </p:cNvSpPr>
          <p:nvPr>
            <p:ph type="sldNum" sz="quarter" idx="5"/>
          </p:nvPr>
        </p:nvSpPr>
        <p:spPr/>
        <p:txBody>
          <a:bodyPr/>
          <a:lstStyle/>
          <a:p>
            <a:fld id="{DB245632-D4FC-4E38-ADEE-4E3390753C23}" type="slidenum">
              <a:rPr lang="en-US" smtClean="0"/>
              <a:t>96</a:t>
            </a:fld>
            <a:endParaRPr lang="en-US"/>
          </a:p>
        </p:txBody>
      </p:sp>
    </p:spTree>
    <p:extLst>
      <p:ext uri="{BB962C8B-B14F-4D97-AF65-F5344CB8AC3E}">
        <p14:creationId xmlns:p14="http://schemas.microsoft.com/office/powerpoint/2010/main" val="2459046085"/>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7FF678-9047-6355-68D2-B56DC2832B2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498F4EB-8C6C-BE06-B2FC-30AE751F702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83C8CDD-B80E-1A00-B9E6-70624087B3D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9B64DCF-0766-2488-64A6-3A5F70359305}"/>
              </a:ext>
            </a:extLst>
          </p:cNvPr>
          <p:cNvSpPr>
            <a:spLocks noGrp="1"/>
          </p:cNvSpPr>
          <p:nvPr>
            <p:ph type="sldNum" sz="quarter" idx="5"/>
          </p:nvPr>
        </p:nvSpPr>
        <p:spPr/>
        <p:txBody>
          <a:bodyPr/>
          <a:lstStyle/>
          <a:p>
            <a:fld id="{DB245632-D4FC-4E38-ADEE-4E3390753C23}" type="slidenum">
              <a:rPr lang="en-US" smtClean="0"/>
              <a:t>97</a:t>
            </a:fld>
            <a:endParaRPr lang="en-US"/>
          </a:p>
        </p:txBody>
      </p:sp>
    </p:spTree>
    <p:extLst>
      <p:ext uri="{BB962C8B-B14F-4D97-AF65-F5344CB8AC3E}">
        <p14:creationId xmlns:p14="http://schemas.microsoft.com/office/powerpoint/2010/main" val="813379592"/>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B5270A-0BCF-37C3-3099-CC71E4D999F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B5912CB-4BCB-4C5F-6F62-3829BB9C45B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7166FC8-3BC6-6161-5544-82C896CC95C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887CBB7-20A9-B2C7-EA23-87359EF85916}"/>
              </a:ext>
            </a:extLst>
          </p:cNvPr>
          <p:cNvSpPr>
            <a:spLocks noGrp="1"/>
          </p:cNvSpPr>
          <p:nvPr>
            <p:ph type="sldNum" sz="quarter" idx="5"/>
          </p:nvPr>
        </p:nvSpPr>
        <p:spPr/>
        <p:txBody>
          <a:bodyPr/>
          <a:lstStyle/>
          <a:p>
            <a:fld id="{DB245632-D4FC-4E38-ADEE-4E3390753C23}" type="slidenum">
              <a:rPr lang="en-US" smtClean="0"/>
              <a:t>98</a:t>
            </a:fld>
            <a:endParaRPr lang="en-US"/>
          </a:p>
        </p:txBody>
      </p:sp>
    </p:spTree>
    <p:extLst>
      <p:ext uri="{BB962C8B-B14F-4D97-AF65-F5344CB8AC3E}">
        <p14:creationId xmlns:p14="http://schemas.microsoft.com/office/powerpoint/2010/main" val="737912484"/>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36C33F-B2D4-F8EE-A571-D4CCFD7B194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5F5A3C1-17F4-47D6-E4DD-7352E948082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38BC92E-2223-BE7F-0379-3D302056596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F8FD31D-5F65-08EA-BDB7-749DD1B41EF3}"/>
              </a:ext>
            </a:extLst>
          </p:cNvPr>
          <p:cNvSpPr>
            <a:spLocks noGrp="1"/>
          </p:cNvSpPr>
          <p:nvPr>
            <p:ph type="sldNum" sz="quarter" idx="5"/>
          </p:nvPr>
        </p:nvSpPr>
        <p:spPr/>
        <p:txBody>
          <a:bodyPr/>
          <a:lstStyle/>
          <a:p>
            <a:fld id="{DB245632-D4FC-4E38-ADEE-4E3390753C23}" type="slidenum">
              <a:rPr lang="en-US" smtClean="0"/>
              <a:t>99</a:t>
            </a:fld>
            <a:endParaRPr lang="en-US"/>
          </a:p>
        </p:txBody>
      </p:sp>
    </p:spTree>
    <p:extLst>
      <p:ext uri="{BB962C8B-B14F-4D97-AF65-F5344CB8AC3E}">
        <p14:creationId xmlns:p14="http://schemas.microsoft.com/office/powerpoint/2010/main" val="880584485"/>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D5AE8F-FED2-D8F5-ED9B-23EC41AF1E5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5083DC6-E81E-34E7-5A18-F3DC5312B2F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462F7EB-B210-BB6C-B861-8694D567D20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31C24F6-158D-D0F2-7A62-0EE8FE63D5AA}"/>
              </a:ext>
            </a:extLst>
          </p:cNvPr>
          <p:cNvSpPr>
            <a:spLocks noGrp="1"/>
          </p:cNvSpPr>
          <p:nvPr>
            <p:ph type="sldNum" sz="quarter" idx="5"/>
          </p:nvPr>
        </p:nvSpPr>
        <p:spPr/>
        <p:txBody>
          <a:bodyPr/>
          <a:lstStyle/>
          <a:p>
            <a:fld id="{DB245632-D4FC-4E38-ADEE-4E3390753C23}" type="slidenum">
              <a:rPr lang="en-US" smtClean="0"/>
              <a:t>100</a:t>
            </a:fld>
            <a:endParaRPr lang="en-US"/>
          </a:p>
        </p:txBody>
      </p:sp>
    </p:spTree>
    <p:extLst>
      <p:ext uri="{BB962C8B-B14F-4D97-AF65-F5344CB8AC3E}">
        <p14:creationId xmlns:p14="http://schemas.microsoft.com/office/powerpoint/2010/main" val="1804572697"/>
      </p:ext>
    </p:extLst>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A0E960-FFC2-92F5-CB34-EE72C9766F9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77D4763-CD6B-06A8-43CE-A09233702EC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74F5BBC-4EE5-3A70-E3E8-D38C9E0D366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6E4CA00-4695-2BDC-6F86-E200D83DAEDB}"/>
              </a:ext>
            </a:extLst>
          </p:cNvPr>
          <p:cNvSpPr>
            <a:spLocks noGrp="1"/>
          </p:cNvSpPr>
          <p:nvPr>
            <p:ph type="sldNum" sz="quarter" idx="5"/>
          </p:nvPr>
        </p:nvSpPr>
        <p:spPr/>
        <p:txBody>
          <a:bodyPr/>
          <a:lstStyle/>
          <a:p>
            <a:fld id="{DB245632-D4FC-4E38-ADEE-4E3390753C23}" type="slidenum">
              <a:rPr lang="en-US" smtClean="0"/>
              <a:t>101</a:t>
            </a:fld>
            <a:endParaRPr lang="en-US"/>
          </a:p>
        </p:txBody>
      </p:sp>
    </p:spTree>
    <p:extLst>
      <p:ext uri="{BB962C8B-B14F-4D97-AF65-F5344CB8AC3E}">
        <p14:creationId xmlns:p14="http://schemas.microsoft.com/office/powerpoint/2010/main" val="3744570402"/>
      </p:ext>
    </p:extLst>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26FD3A-0318-1DD6-C401-A7E97C56E19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25FE4BA-21E9-5FEE-D05E-75F585FE12F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E9E7D8E-8C0C-0F2D-E90C-6D052EE2533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42D0AEE-EBEB-EEAD-9552-7725061AD9F3}"/>
              </a:ext>
            </a:extLst>
          </p:cNvPr>
          <p:cNvSpPr>
            <a:spLocks noGrp="1"/>
          </p:cNvSpPr>
          <p:nvPr>
            <p:ph type="sldNum" sz="quarter" idx="5"/>
          </p:nvPr>
        </p:nvSpPr>
        <p:spPr/>
        <p:txBody>
          <a:bodyPr/>
          <a:lstStyle/>
          <a:p>
            <a:fld id="{DB245632-D4FC-4E38-ADEE-4E3390753C23}" type="slidenum">
              <a:rPr lang="en-US" smtClean="0"/>
              <a:t>102</a:t>
            </a:fld>
            <a:endParaRPr lang="en-US"/>
          </a:p>
        </p:txBody>
      </p:sp>
    </p:spTree>
    <p:extLst>
      <p:ext uri="{BB962C8B-B14F-4D97-AF65-F5344CB8AC3E}">
        <p14:creationId xmlns:p14="http://schemas.microsoft.com/office/powerpoint/2010/main" val="3546681691"/>
      </p:ext>
    </p:extLst>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360A45-77F9-9312-E6CA-7A12BFE7E30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AF8B5C7-37DC-AB77-6ED4-B574C951805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7C86A35-F8B3-3C14-5CDB-69B09830574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104692E-2BC6-B613-5110-163E757D7130}"/>
              </a:ext>
            </a:extLst>
          </p:cNvPr>
          <p:cNvSpPr>
            <a:spLocks noGrp="1"/>
          </p:cNvSpPr>
          <p:nvPr>
            <p:ph type="sldNum" sz="quarter" idx="5"/>
          </p:nvPr>
        </p:nvSpPr>
        <p:spPr/>
        <p:txBody>
          <a:bodyPr/>
          <a:lstStyle/>
          <a:p>
            <a:fld id="{DB245632-D4FC-4E38-ADEE-4E3390753C23}" type="slidenum">
              <a:rPr lang="en-US" smtClean="0"/>
              <a:t>103</a:t>
            </a:fld>
            <a:endParaRPr lang="en-US"/>
          </a:p>
        </p:txBody>
      </p:sp>
    </p:spTree>
    <p:extLst>
      <p:ext uri="{BB962C8B-B14F-4D97-AF65-F5344CB8AC3E}">
        <p14:creationId xmlns:p14="http://schemas.microsoft.com/office/powerpoint/2010/main" val="3233823466"/>
      </p:ext>
    </p:extLst>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4875C4-D2FC-1E34-FC27-44476D665CC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EA05CB1-BB13-C350-105E-8630138CBA9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B101DAB-3DE4-2C24-3D47-D50C7598490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05B1A16-3169-3638-9307-35A53D1225DD}"/>
              </a:ext>
            </a:extLst>
          </p:cNvPr>
          <p:cNvSpPr>
            <a:spLocks noGrp="1"/>
          </p:cNvSpPr>
          <p:nvPr>
            <p:ph type="sldNum" sz="quarter" idx="5"/>
          </p:nvPr>
        </p:nvSpPr>
        <p:spPr/>
        <p:txBody>
          <a:bodyPr/>
          <a:lstStyle/>
          <a:p>
            <a:fld id="{DB245632-D4FC-4E38-ADEE-4E3390753C23}" type="slidenum">
              <a:rPr lang="en-US" smtClean="0"/>
              <a:t>104</a:t>
            </a:fld>
            <a:endParaRPr lang="en-US"/>
          </a:p>
        </p:txBody>
      </p:sp>
    </p:spTree>
    <p:extLst>
      <p:ext uri="{BB962C8B-B14F-4D97-AF65-F5344CB8AC3E}">
        <p14:creationId xmlns:p14="http://schemas.microsoft.com/office/powerpoint/2010/main" val="402986495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6E5CCF-F89E-A6A1-E24A-794C391E409A}"/>
              </a:ext>
            </a:extLst>
          </p:cNvPr>
          <p:cNvSpPr>
            <a:spLocks noGrp="1"/>
          </p:cNvSpPr>
          <p:nvPr>
            <p:ph type="title"/>
          </p:nvPr>
        </p:nvSpPr>
        <p:spPr>
          <a:xfrm>
            <a:off x="15240" y="0"/>
            <a:ext cx="12176760" cy="6356350"/>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954CD02-2D4D-4438-8C3B-88A03DADDE56}"/>
              </a:ext>
            </a:extLst>
          </p:cNvPr>
          <p:cNvSpPr>
            <a:spLocks noGrp="1"/>
          </p:cNvSpPr>
          <p:nvPr>
            <p:ph idx="1"/>
          </p:nvPr>
        </p:nvSpPr>
        <p:spPr>
          <a:xfrm>
            <a:off x="3731029" y="1785173"/>
            <a:ext cx="4729942" cy="278600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195FE59-9DD1-AC2D-052A-81FF6F5979BF}"/>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5" name="Footer Placeholder 4">
            <a:extLst>
              <a:ext uri="{FF2B5EF4-FFF2-40B4-BE49-F238E27FC236}">
                <a16:creationId xmlns:a16="http://schemas.microsoft.com/office/drawing/2014/main" id="{38BC9B16-D020-3172-3DDF-DF6D21CD5E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C8E8623-F8B7-4898-7DDC-4824FC0B3327}"/>
              </a:ext>
            </a:extLst>
          </p:cNvPr>
          <p:cNvSpPr>
            <a:spLocks noGrp="1"/>
          </p:cNvSpPr>
          <p:nvPr>
            <p:ph type="sldNum" sz="quarter" idx="12"/>
          </p:nvPr>
        </p:nvSpPr>
        <p:spPr/>
        <p:txBody>
          <a:bodyPr/>
          <a:lstStyle/>
          <a:p>
            <a:fld id="{A5DB87A5-2407-477C-AAD6-06322493EC05}" type="slidenum">
              <a:rPr lang="en-US" smtClean="0"/>
              <a:t>‹#›</a:t>
            </a:fld>
            <a:endParaRPr lang="en-US"/>
          </a:p>
        </p:txBody>
      </p:sp>
      <p:pic>
        <p:nvPicPr>
          <p:cNvPr id="8" name="Picture 7">
            <a:extLst>
              <a:ext uri="{FF2B5EF4-FFF2-40B4-BE49-F238E27FC236}">
                <a16:creationId xmlns:a16="http://schemas.microsoft.com/office/drawing/2014/main" id="{74B651EC-AA28-38E7-D0AB-D2F6418BF35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932815"/>
          </a:xfrm>
          <a:prstGeom prst="rect">
            <a:avLst/>
          </a:prstGeom>
        </p:spPr>
      </p:pic>
      <p:sp>
        <p:nvSpPr>
          <p:cNvPr id="10" name="TextBox 9">
            <a:extLst>
              <a:ext uri="{FF2B5EF4-FFF2-40B4-BE49-F238E27FC236}">
                <a16:creationId xmlns:a16="http://schemas.microsoft.com/office/drawing/2014/main" id="{BFC8023F-C95E-A53C-A315-E744B1285183}"/>
              </a:ext>
            </a:extLst>
          </p:cNvPr>
          <p:cNvSpPr txBox="1"/>
          <p:nvPr userDrawn="1"/>
        </p:nvSpPr>
        <p:spPr>
          <a:xfrm>
            <a:off x="1619710" y="2096603"/>
            <a:ext cx="8952579" cy="2657138"/>
          </a:xfrm>
          <a:prstGeom prst="rect">
            <a:avLst/>
          </a:prstGeom>
          <a:noFill/>
        </p:spPr>
        <p:txBody>
          <a:bodyPr wrap="none" rtlCol="0">
            <a:spAutoFit/>
          </a:bodyPr>
          <a:lstStyle/>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RAMADHAN RECITATION</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MADE EASY</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1 CHAPTER PER DAY DIVIDED INTO 5 PARTS</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FAJR-DOHR-ASR-MAGHRIB-ISHA</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TOTAL 30 DAYS – 150 SECTIONS</a:t>
            </a:r>
          </a:p>
        </p:txBody>
      </p:sp>
    </p:spTree>
    <p:extLst>
      <p:ext uri="{BB962C8B-B14F-4D97-AF65-F5344CB8AC3E}">
        <p14:creationId xmlns:p14="http://schemas.microsoft.com/office/powerpoint/2010/main" val="492281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23893-D33A-8645-4A1F-8C6C24F362D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245325F-3980-469A-FD35-ED37AA3E98A3}"/>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4" name="Footer Placeholder 3">
            <a:extLst>
              <a:ext uri="{FF2B5EF4-FFF2-40B4-BE49-F238E27FC236}">
                <a16:creationId xmlns:a16="http://schemas.microsoft.com/office/drawing/2014/main" id="{DD0FF9D6-DE0D-5BEE-4B62-D66B33BE6F1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57887A6-8159-C746-26DC-933AB618035C}"/>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8339186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6766792-E725-50CF-1A28-AEFA5496C199}"/>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3" name="Footer Placeholder 2">
            <a:extLst>
              <a:ext uri="{FF2B5EF4-FFF2-40B4-BE49-F238E27FC236}">
                <a16:creationId xmlns:a16="http://schemas.microsoft.com/office/drawing/2014/main" id="{58E9861F-93C0-E691-D454-951DD371B68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E3F26D7-A90E-9924-A149-9FF28E9865CB}"/>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1021468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51EA61-8B7E-6BCC-DBDA-178ED0EBD2B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7B0EE3C-5FE7-FED1-D822-10B5C4AE044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D95CCE5-B7F7-E2C2-4530-4BB3B2378B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6F076D2-C0E4-CE12-6BA5-C2D5C26F7CA9}"/>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6" name="Footer Placeholder 5">
            <a:extLst>
              <a:ext uri="{FF2B5EF4-FFF2-40B4-BE49-F238E27FC236}">
                <a16:creationId xmlns:a16="http://schemas.microsoft.com/office/drawing/2014/main" id="{A3A8AA19-6930-6206-267A-D730D01E8F4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1F7FA52-2FB9-B646-C826-947FF9CBBBD3}"/>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15627662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132950-72DD-FD6B-2171-42E862A394E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A6550BC-1A7B-898B-8120-C095D61E83C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100B7AC2-08BD-F40F-0F8B-2B03D9E6D4D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07281DF-0291-0E17-09E4-E8B53875E456}"/>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6" name="Footer Placeholder 5">
            <a:extLst>
              <a:ext uri="{FF2B5EF4-FFF2-40B4-BE49-F238E27FC236}">
                <a16:creationId xmlns:a16="http://schemas.microsoft.com/office/drawing/2014/main" id="{36366FC0-66D5-67ED-FC04-44C94D26645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DD5E6A6-71CE-8D76-488D-93949E141B15}"/>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5786113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5312F3-8328-D8A6-6A58-DCE78DC48F1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1071993-2FBF-16B9-655B-54A4E1739F2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F22E3A2-E879-DAA0-E124-D2EDFE2BB3B8}"/>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5" name="Footer Placeholder 4">
            <a:extLst>
              <a:ext uri="{FF2B5EF4-FFF2-40B4-BE49-F238E27FC236}">
                <a16:creationId xmlns:a16="http://schemas.microsoft.com/office/drawing/2014/main" id="{00FD871F-14E0-CB43-1820-EA7148C6643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4B12D37-4A53-8422-4147-0DCAFEA99681}"/>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08046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6562CAB-D5F6-C8B6-BE22-592308C9F51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48DAB50-9C0B-A82A-5630-9F7E8356C5F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5C4816-4B2F-A9C2-43DE-700E34EEE7E5}"/>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5" name="Footer Placeholder 4">
            <a:extLst>
              <a:ext uri="{FF2B5EF4-FFF2-40B4-BE49-F238E27FC236}">
                <a16:creationId xmlns:a16="http://schemas.microsoft.com/office/drawing/2014/main" id="{4EBE1C6E-C720-E2F1-3E5D-00ED13D695C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8432906-05D4-966A-8609-2A4AB82B9359}"/>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2197365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8195FE59-9DD1-AC2D-052A-81FF6F5979BF}"/>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5" name="Footer Placeholder 4">
            <a:extLst>
              <a:ext uri="{FF2B5EF4-FFF2-40B4-BE49-F238E27FC236}">
                <a16:creationId xmlns:a16="http://schemas.microsoft.com/office/drawing/2014/main" id="{38BC9B16-D020-3172-3DDF-DF6D21CD5E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C8E8623-F8B7-4898-7DDC-4824FC0B3327}"/>
              </a:ext>
            </a:extLst>
          </p:cNvPr>
          <p:cNvSpPr>
            <a:spLocks noGrp="1"/>
          </p:cNvSpPr>
          <p:nvPr>
            <p:ph type="sldNum" sz="quarter" idx="12"/>
          </p:nvPr>
        </p:nvSpPr>
        <p:spPr/>
        <p:txBody>
          <a:bodyPr/>
          <a:lstStyle/>
          <a:p>
            <a:fld id="{A5DB87A5-2407-477C-AAD6-06322493EC05}" type="slidenum">
              <a:rPr lang="en-US" smtClean="0"/>
              <a:t>‹#›</a:t>
            </a:fld>
            <a:endParaRPr lang="en-US"/>
          </a:p>
        </p:txBody>
      </p:sp>
      <p:pic>
        <p:nvPicPr>
          <p:cNvPr id="8" name="Picture 7">
            <a:extLst>
              <a:ext uri="{FF2B5EF4-FFF2-40B4-BE49-F238E27FC236}">
                <a16:creationId xmlns:a16="http://schemas.microsoft.com/office/drawing/2014/main" id="{74B651EC-AA28-38E7-D0AB-D2F6418BF35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9619" cy="6932815"/>
          </a:xfrm>
          <a:prstGeom prst="rect">
            <a:avLst/>
          </a:prstGeom>
        </p:spPr>
      </p:pic>
      <p:sp>
        <p:nvSpPr>
          <p:cNvPr id="10" name="TextBox 9">
            <a:extLst>
              <a:ext uri="{FF2B5EF4-FFF2-40B4-BE49-F238E27FC236}">
                <a16:creationId xmlns:a16="http://schemas.microsoft.com/office/drawing/2014/main" id="{BFC8023F-C95E-A53C-A315-E744B1285183}"/>
              </a:ext>
            </a:extLst>
          </p:cNvPr>
          <p:cNvSpPr txBox="1"/>
          <p:nvPr userDrawn="1"/>
        </p:nvSpPr>
        <p:spPr>
          <a:xfrm>
            <a:off x="1952996" y="2244060"/>
            <a:ext cx="8301247" cy="2369880"/>
          </a:xfrm>
          <a:prstGeom prst="rect">
            <a:avLst/>
          </a:prstGeom>
          <a:noFill/>
        </p:spPr>
        <p:txBody>
          <a:bodyPr wrap="none" rtlCol="0">
            <a:spAutoFit/>
          </a:bodyPr>
          <a:lstStyle/>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RECITED BY</a:t>
            </a:r>
          </a:p>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Sheikh Mohamed Harby</a:t>
            </a:r>
          </a:p>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Managed by Br. Abdul Qader Alizada</a:t>
            </a:r>
          </a:p>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For Imam Hasan Centre, Sydney</a:t>
            </a:r>
            <a:endParaRPr lang="en-AU" sz="4800" b="1" kern="1800" dirty="0">
              <a:solidFill>
                <a:prstClr val="black"/>
              </a:solidFill>
              <a:latin typeface="Arial Black" panose="020B0A040201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2861401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43C9B41B-0B7C-90F7-63C2-CD4FF7C69D50}"/>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6" name="Footer Placeholder 5">
            <a:extLst>
              <a:ext uri="{FF2B5EF4-FFF2-40B4-BE49-F238E27FC236}">
                <a16:creationId xmlns:a16="http://schemas.microsoft.com/office/drawing/2014/main" id="{6D838AF3-B7CF-8E8E-E59A-D035CE2A49A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A703FE9-592B-BEF5-A837-5D9CE3119551}"/>
              </a:ext>
            </a:extLst>
          </p:cNvPr>
          <p:cNvSpPr>
            <a:spLocks noGrp="1"/>
          </p:cNvSpPr>
          <p:nvPr>
            <p:ph type="sldNum" sz="quarter" idx="12"/>
          </p:nvPr>
        </p:nvSpPr>
        <p:spPr/>
        <p:txBody>
          <a:bodyPr/>
          <a:lstStyle/>
          <a:p>
            <a:fld id="{A5DB87A5-2407-477C-AAD6-06322493EC05}" type="slidenum">
              <a:rPr lang="en-US" smtClean="0"/>
              <a:t>‹#›</a:t>
            </a:fld>
            <a:endParaRPr lang="en-US"/>
          </a:p>
        </p:txBody>
      </p:sp>
      <p:pic>
        <p:nvPicPr>
          <p:cNvPr id="9" name="Picture 8">
            <a:extLst>
              <a:ext uri="{FF2B5EF4-FFF2-40B4-BE49-F238E27FC236}">
                <a16:creationId xmlns:a16="http://schemas.microsoft.com/office/drawing/2014/main" id="{D79CD389-C25E-5259-08C3-626BA61581B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
            <a:ext cx="12192001" cy="6994524"/>
          </a:xfrm>
          <a:prstGeom prst="rect">
            <a:avLst/>
          </a:prstGeom>
        </p:spPr>
      </p:pic>
      <p:sp>
        <p:nvSpPr>
          <p:cNvPr id="2" name="Title 1">
            <a:extLst>
              <a:ext uri="{FF2B5EF4-FFF2-40B4-BE49-F238E27FC236}">
                <a16:creationId xmlns:a16="http://schemas.microsoft.com/office/drawing/2014/main" id="{5FA7A93E-9926-F7C4-7FFE-99930CA44A1F}"/>
              </a:ext>
            </a:extLst>
          </p:cNvPr>
          <p:cNvSpPr>
            <a:spLocks noGrp="1"/>
          </p:cNvSpPr>
          <p:nvPr>
            <p:ph type="title"/>
          </p:nvPr>
        </p:nvSpPr>
        <p:spPr>
          <a:xfrm>
            <a:off x="1197033" y="2766218"/>
            <a:ext cx="9360131" cy="1325563"/>
          </a:xfrm>
        </p:spPr>
        <p:txBody>
          <a:bodyPr/>
          <a:lstStyle>
            <a:lvl1pPr algn="ctr" rtl="1">
              <a:defRPr b="1">
                <a:latin typeface="Arial Black" panose="020B0A040201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8967397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8195FE59-9DD1-AC2D-052A-81FF6F5979BF}"/>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5" name="Footer Placeholder 4">
            <a:extLst>
              <a:ext uri="{FF2B5EF4-FFF2-40B4-BE49-F238E27FC236}">
                <a16:creationId xmlns:a16="http://schemas.microsoft.com/office/drawing/2014/main" id="{38BC9B16-D020-3172-3DDF-DF6D21CD5E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C8E8623-F8B7-4898-7DDC-4824FC0B3327}"/>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8642555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49DFE4-B741-7420-540B-81C9CB5CA29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EC39261-499F-862D-01E3-C2C7F9374617}"/>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4" name="Footer Placeholder 3">
            <a:extLst>
              <a:ext uri="{FF2B5EF4-FFF2-40B4-BE49-F238E27FC236}">
                <a16:creationId xmlns:a16="http://schemas.microsoft.com/office/drawing/2014/main" id="{4BEE98BB-BC78-57CC-5B6C-CB2F8C4FCF2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B2D2B9D-16BD-51F3-0780-91247D633695}"/>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6054637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3D2232B0-7D0F-7386-8210-2CA883CEFEA3}"/>
              </a:ext>
            </a:extLst>
          </p:cNvPr>
          <p:cNvSpPr>
            <a:spLocks noGrp="1"/>
          </p:cNvSpPr>
          <p:nvPr>
            <p:ph type="subTitle" idx="1"/>
          </p:nvPr>
        </p:nvSpPr>
        <p:spPr>
          <a:xfrm>
            <a:off x="1524000" y="2601119"/>
            <a:ext cx="9144000" cy="827881"/>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2FFB4126-E420-039E-7A49-DE803F355D3D}"/>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5" name="Footer Placeholder 4">
            <a:extLst>
              <a:ext uri="{FF2B5EF4-FFF2-40B4-BE49-F238E27FC236}">
                <a16:creationId xmlns:a16="http://schemas.microsoft.com/office/drawing/2014/main" id="{16867C04-3081-06A3-0ACE-6F613A6674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0673F05-3A0B-FBCF-F2C6-B194E83DA5D6}"/>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2596878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CF14AB-DB9E-BB7C-4A21-A21CE1671B6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2509F6A-FCD0-DEEB-DEF8-9DF844A87A76}"/>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4" name="Footer Placeholder 3">
            <a:extLst>
              <a:ext uri="{FF2B5EF4-FFF2-40B4-BE49-F238E27FC236}">
                <a16:creationId xmlns:a16="http://schemas.microsoft.com/office/drawing/2014/main" id="{6422AD05-054D-3911-FDAB-74DB3B86B42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D54F1E2-B178-FF8C-FF80-060ACDAB9A92}"/>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8388868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0EE487-7EA5-B791-B414-9117F73722E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287CA09-BEAA-67CA-A480-E7B7ACA6503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9D3A0CA-1D1B-54EB-564F-DEC6C4D333AD}"/>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5" name="Footer Placeholder 4">
            <a:extLst>
              <a:ext uri="{FF2B5EF4-FFF2-40B4-BE49-F238E27FC236}">
                <a16:creationId xmlns:a16="http://schemas.microsoft.com/office/drawing/2014/main" id="{DD958971-6141-84F6-5276-57027373E91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290E19-8563-F95E-5EB7-DFCF8D98BC61}"/>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4535143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58B078-CA1D-0931-CC92-3A6E9543D6B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49F06C3-86E6-4999-A267-CA9F3C90AB1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2EDBC11-1C47-AF0D-63CC-14946094ECF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4525A2A-9335-9E17-22F5-4EC103D2B83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D4B79DB-4BAC-6AF8-F8BE-ACC502250B5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E323151-1DBF-6388-45C4-BD43D386D7C7}"/>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8" name="Footer Placeholder 7">
            <a:extLst>
              <a:ext uri="{FF2B5EF4-FFF2-40B4-BE49-F238E27FC236}">
                <a16:creationId xmlns:a16="http://schemas.microsoft.com/office/drawing/2014/main" id="{CC1842D8-E57F-B494-7DC4-5DEB1AA1C70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B9D4687-B38F-F544-397D-8B4403DD34F4}"/>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17414092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6274590-DD4B-563C-3CA2-3D7CFE1E644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8FBB20C-DEBD-BBA5-3D18-1484785BA2A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E8CCC4A-D525-99D4-CC3E-78E2095ED64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4A1768-158F-474B-806C-F9FD051F26B8}" type="datetimeFigureOut">
              <a:rPr lang="en-US" smtClean="0"/>
              <a:t>2/19/2026</a:t>
            </a:fld>
            <a:endParaRPr lang="en-US"/>
          </a:p>
        </p:txBody>
      </p:sp>
      <p:sp>
        <p:nvSpPr>
          <p:cNvPr id="5" name="Footer Placeholder 4">
            <a:extLst>
              <a:ext uri="{FF2B5EF4-FFF2-40B4-BE49-F238E27FC236}">
                <a16:creationId xmlns:a16="http://schemas.microsoft.com/office/drawing/2014/main" id="{0B95598D-35A2-54FD-0177-42A5DE39C0E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0A3EEE8-A7B6-D6CF-1E21-52800120485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DB87A5-2407-477C-AAD6-06322493EC05}" type="slidenum">
              <a:rPr lang="en-US" smtClean="0"/>
              <a:t>‹#›</a:t>
            </a:fld>
            <a:endParaRPr lang="en-US"/>
          </a:p>
        </p:txBody>
      </p:sp>
    </p:spTree>
    <p:extLst>
      <p:ext uri="{BB962C8B-B14F-4D97-AF65-F5344CB8AC3E}">
        <p14:creationId xmlns:p14="http://schemas.microsoft.com/office/powerpoint/2010/main" val="2331240259"/>
      </p:ext>
    </p:extLst>
  </p:cSld>
  <p:clrMap bg1="lt1" tx1="dk1" bg2="lt2" tx2="dk2" accent1="accent1" accent2="accent2" accent3="accent3" accent4="accent4" accent5="accent5" accent6="accent6" hlink="hlink" folHlink="folHlink"/>
  <p:sldLayoutIdLst>
    <p:sldLayoutId id="2147483662" r:id="rId1"/>
    <p:sldLayoutId id="2147483650" r:id="rId2"/>
    <p:sldLayoutId id="2147483652" r:id="rId3"/>
    <p:sldLayoutId id="2147483663" r:id="rId4"/>
    <p:sldLayoutId id="2147483661" r:id="rId5"/>
    <p:sldLayoutId id="2147483649" r:id="rId6"/>
    <p:sldLayoutId id="2147483660" r:id="rId7"/>
    <p:sldLayoutId id="2147483651" r:id="rId8"/>
    <p:sldLayoutId id="2147483653" r:id="rId9"/>
    <p:sldLayoutId id="2147483654" r:id="rId10"/>
    <p:sldLayoutId id="2147483655" r:id="rId11"/>
    <p:sldLayoutId id="2147483656" r:id="rId12"/>
    <p:sldLayoutId id="2147483657" r:id="rId13"/>
    <p:sldLayoutId id="2147483658" r:id="rId14"/>
    <p:sldLayoutId id="2147483659" r:id="rId1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3.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3.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3.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3.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3.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3.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3.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3.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3.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3.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3.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3.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3.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3.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3.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3.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3.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3.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3.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116.xml"/><Relationship Id="rId1" Type="http://schemas.openxmlformats.org/officeDocument/2006/relationships/slideLayout" Target="../slideLayouts/slideLayout3.xml"/></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117.xml"/><Relationship Id="rId1" Type="http://schemas.openxmlformats.org/officeDocument/2006/relationships/slideLayout" Target="../slideLayouts/slideLayout3.xml"/></Relationships>
</file>

<file path=ppt/slides/_rels/slide123.xml.rels><?xml version="1.0" encoding="UTF-8" standalone="yes"?>
<Relationships xmlns="http://schemas.openxmlformats.org/package/2006/relationships"><Relationship Id="rId2" Type="http://schemas.openxmlformats.org/officeDocument/2006/relationships/notesSlide" Target="../notesSlides/notesSlide118.xml"/><Relationship Id="rId1" Type="http://schemas.openxmlformats.org/officeDocument/2006/relationships/slideLayout" Target="../slideLayouts/slideLayout3.xml"/></Relationships>
</file>

<file path=ppt/slides/_rels/slide124.xml.rels><?xml version="1.0" encoding="UTF-8" standalone="yes"?>
<Relationships xmlns="http://schemas.openxmlformats.org/package/2006/relationships"><Relationship Id="rId2" Type="http://schemas.openxmlformats.org/officeDocument/2006/relationships/notesSlide" Target="../notesSlides/notesSlide119.xml"/><Relationship Id="rId1" Type="http://schemas.openxmlformats.org/officeDocument/2006/relationships/slideLayout" Target="../slideLayouts/slideLayout3.xml"/></Relationships>
</file>

<file path=ppt/slides/_rels/slide125.xml.rels><?xml version="1.0" encoding="UTF-8" standalone="yes"?>
<Relationships xmlns="http://schemas.openxmlformats.org/package/2006/relationships"><Relationship Id="rId2" Type="http://schemas.openxmlformats.org/officeDocument/2006/relationships/notesSlide" Target="../notesSlides/notesSlide120.xml"/><Relationship Id="rId1" Type="http://schemas.openxmlformats.org/officeDocument/2006/relationships/slideLayout" Target="../slideLayouts/slideLayout3.xml"/></Relationships>
</file>

<file path=ppt/slides/_rels/slide126.xml.rels><?xml version="1.0" encoding="UTF-8" standalone="yes"?>
<Relationships xmlns="http://schemas.openxmlformats.org/package/2006/relationships"><Relationship Id="rId2" Type="http://schemas.openxmlformats.org/officeDocument/2006/relationships/notesSlide" Target="../notesSlides/notesSlide121.xml"/><Relationship Id="rId1" Type="http://schemas.openxmlformats.org/officeDocument/2006/relationships/slideLayout" Target="../slideLayouts/slideLayout3.xml"/></Relationships>
</file>

<file path=ppt/slides/_rels/slide127.xml.rels><?xml version="1.0" encoding="UTF-8" standalone="yes"?>
<Relationships xmlns="http://schemas.openxmlformats.org/package/2006/relationships"><Relationship Id="rId2" Type="http://schemas.openxmlformats.org/officeDocument/2006/relationships/notesSlide" Target="../notesSlides/notesSlide122.xml"/><Relationship Id="rId1" Type="http://schemas.openxmlformats.org/officeDocument/2006/relationships/slideLayout" Target="../slideLayouts/slideLayout3.xml"/></Relationships>
</file>

<file path=ppt/slides/_rels/slide128.xml.rels><?xml version="1.0" encoding="UTF-8" standalone="yes"?>
<Relationships xmlns="http://schemas.openxmlformats.org/package/2006/relationships"><Relationship Id="rId2" Type="http://schemas.openxmlformats.org/officeDocument/2006/relationships/notesSlide" Target="../notesSlides/notesSlide123.xml"/><Relationship Id="rId1" Type="http://schemas.openxmlformats.org/officeDocument/2006/relationships/slideLayout" Target="../slideLayouts/slideLayout3.xml"/></Relationships>
</file>

<file path=ppt/slides/_rels/slide129.xml.rels><?xml version="1.0" encoding="UTF-8" standalone="yes"?>
<Relationships xmlns="http://schemas.openxmlformats.org/package/2006/relationships"><Relationship Id="rId2" Type="http://schemas.openxmlformats.org/officeDocument/2006/relationships/notesSlide" Target="../notesSlides/notesSlide124.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30.xml.rels><?xml version="1.0" encoding="UTF-8" standalone="yes"?>
<Relationships xmlns="http://schemas.openxmlformats.org/package/2006/relationships"><Relationship Id="rId2" Type="http://schemas.openxmlformats.org/officeDocument/2006/relationships/notesSlide" Target="../notesSlides/notesSlide125.xml"/><Relationship Id="rId1" Type="http://schemas.openxmlformats.org/officeDocument/2006/relationships/slideLayout" Target="../slideLayouts/slideLayout3.xml"/></Relationships>
</file>

<file path=ppt/slides/_rels/slide131.xml.rels><?xml version="1.0" encoding="UTF-8" standalone="yes"?>
<Relationships xmlns="http://schemas.openxmlformats.org/package/2006/relationships"><Relationship Id="rId2" Type="http://schemas.openxmlformats.org/officeDocument/2006/relationships/notesSlide" Target="../notesSlides/notesSlide126.xml"/><Relationship Id="rId1" Type="http://schemas.openxmlformats.org/officeDocument/2006/relationships/slideLayout" Target="../slideLayouts/slideLayout3.xml"/></Relationships>
</file>

<file path=ppt/slides/_rels/slide132.xml.rels><?xml version="1.0" encoding="UTF-8" standalone="yes"?>
<Relationships xmlns="http://schemas.openxmlformats.org/package/2006/relationships"><Relationship Id="rId2" Type="http://schemas.openxmlformats.org/officeDocument/2006/relationships/notesSlide" Target="../notesSlides/notesSlide127.xml"/><Relationship Id="rId1" Type="http://schemas.openxmlformats.org/officeDocument/2006/relationships/slideLayout" Target="../slideLayouts/slideLayout3.xml"/></Relationships>
</file>

<file path=ppt/slides/_rels/slide133.xml.rels><?xml version="1.0" encoding="UTF-8" standalone="yes"?>
<Relationships xmlns="http://schemas.openxmlformats.org/package/2006/relationships"><Relationship Id="rId2" Type="http://schemas.openxmlformats.org/officeDocument/2006/relationships/notesSlide" Target="../notesSlides/notesSlide128.xml"/><Relationship Id="rId1" Type="http://schemas.openxmlformats.org/officeDocument/2006/relationships/slideLayout" Target="../slideLayouts/slideLayout3.xml"/></Relationships>
</file>

<file path=ppt/slides/_rels/slide134.xml.rels><?xml version="1.0" encoding="UTF-8" standalone="yes"?>
<Relationships xmlns="http://schemas.openxmlformats.org/package/2006/relationships"><Relationship Id="rId2" Type="http://schemas.openxmlformats.org/officeDocument/2006/relationships/notesSlide" Target="../notesSlides/notesSlide129.xml"/><Relationship Id="rId1" Type="http://schemas.openxmlformats.org/officeDocument/2006/relationships/slideLayout" Target="../slideLayouts/slideLayout3.xml"/></Relationships>
</file>

<file path=ppt/slides/_rels/slide135.xml.rels><?xml version="1.0" encoding="UTF-8" standalone="yes"?>
<Relationships xmlns="http://schemas.openxmlformats.org/package/2006/relationships"><Relationship Id="rId2" Type="http://schemas.openxmlformats.org/officeDocument/2006/relationships/notesSlide" Target="../notesSlides/notesSlide130.xml"/><Relationship Id="rId1" Type="http://schemas.openxmlformats.org/officeDocument/2006/relationships/slideLayout" Target="../slideLayouts/slideLayout3.xml"/></Relationships>
</file>

<file path=ppt/slides/_rels/slide136.xml.rels><?xml version="1.0" encoding="UTF-8" standalone="yes"?>
<Relationships xmlns="http://schemas.openxmlformats.org/package/2006/relationships"><Relationship Id="rId2" Type="http://schemas.openxmlformats.org/officeDocument/2006/relationships/notesSlide" Target="../notesSlides/notesSlide131.xml"/><Relationship Id="rId1" Type="http://schemas.openxmlformats.org/officeDocument/2006/relationships/slideLayout" Target="../slideLayouts/slideLayout3.xml"/></Relationships>
</file>

<file path=ppt/slides/_rels/slide137.xml.rels><?xml version="1.0" encoding="UTF-8" standalone="yes"?>
<Relationships xmlns="http://schemas.openxmlformats.org/package/2006/relationships"><Relationship Id="rId2" Type="http://schemas.openxmlformats.org/officeDocument/2006/relationships/notesSlide" Target="../notesSlides/notesSlide132.xml"/><Relationship Id="rId1" Type="http://schemas.openxmlformats.org/officeDocument/2006/relationships/slideLayout" Target="../slideLayouts/slideLayout3.xml"/></Relationships>
</file>

<file path=ppt/slides/_rels/slide138.xml.rels><?xml version="1.0" encoding="UTF-8" standalone="yes"?>
<Relationships xmlns="http://schemas.openxmlformats.org/package/2006/relationships"><Relationship Id="rId2" Type="http://schemas.openxmlformats.org/officeDocument/2006/relationships/notesSlide" Target="../notesSlides/notesSlide133.xml"/><Relationship Id="rId1" Type="http://schemas.openxmlformats.org/officeDocument/2006/relationships/slideLayout" Target="../slideLayouts/slideLayout3.xml"/></Relationships>
</file>

<file path=ppt/slides/_rels/slide139.xml.rels><?xml version="1.0" encoding="UTF-8" standalone="yes"?>
<Relationships xmlns="http://schemas.openxmlformats.org/package/2006/relationships"><Relationship Id="rId2" Type="http://schemas.openxmlformats.org/officeDocument/2006/relationships/notesSlide" Target="../notesSlides/notesSlide134.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40.xml.rels><?xml version="1.0" encoding="UTF-8" standalone="yes"?>
<Relationships xmlns="http://schemas.openxmlformats.org/package/2006/relationships"><Relationship Id="rId2" Type="http://schemas.openxmlformats.org/officeDocument/2006/relationships/notesSlide" Target="../notesSlides/notesSlide135.xml"/><Relationship Id="rId1" Type="http://schemas.openxmlformats.org/officeDocument/2006/relationships/slideLayout" Target="../slideLayouts/slideLayout3.xml"/></Relationships>
</file>

<file path=ppt/slides/_rels/slide141.xml.rels><?xml version="1.0" encoding="UTF-8" standalone="yes"?>
<Relationships xmlns="http://schemas.openxmlformats.org/package/2006/relationships"><Relationship Id="rId2" Type="http://schemas.openxmlformats.org/officeDocument/2006/relationships/notesSlide" Target="../notesSlides/notesSlide136.xml"/><Relationship Id="rId1" Type="http://schemas.openxmlformats.org/officeDocument/2006/relationships/slideLayout" Target="../slideLayouts/slideLayout3.xml"/></Relationships>
</file>

<file path=ppt/slides/_rels/slide142.xml.rels><?xml version="1.0" encoding="UTF-8" standalone="yes"?>
<Relationships xmlns="http://schemas.openxmlformats.org/package/2006/relationships"><Relationship Id="rId2" Type="http://schemas.openxmlformats.org/officeDocument/2006/relationships/notesSlide" Target="../notesSlides/notesSlide137.xml"/><Relationship Id="rId1" Type="http://schemas.openxmlformats.org/officeDocument/2006/relationships/slideLayout" Target="../slideLayouts/slideLayout3.xml"/></Relationships>
</file>

<file path=ppt/slides/_rels/slide143.xml.rels><?xml version="1.0" encoding="UTF-8" standalone="yes"?>
<Relationships xmlns="http://schemas.openxmlformats.org/package/2006/relationships"><Relationship Id="rId2" Type="http://schemas.openxmlformats.org/officeDocument/2006/relationships/notesSlide" Target="../notesSlides/notesSlide138.xml"/><Relationship Id="rId1" Type="http://schemas.openxmlformats.org/officeDocument/2006/relationships/slideLayout" Target="../slideLayouts/slideLayout3.xml"/></Relationships>
</file>

<file path=ppt/slides/_rels/slide144.xml.rels><?xml version="1.0" encoding="UTF-8" standalone="yes"?>
<Relationships xmlns="http://schemas.openxmlformats.org/package/2006/relationships"><Relationship Id="rId2" Type="http://schemas.openxmlformats.org/officeDocument/2006/relationships/notesSlide" Target="../notesSlides/notesSlide139.xml"/><Relationship Id="rId1" Type="http://schemas.openxmlformats.org/officeDocument/2006/relationships/slideLayout" Target="../slideLayouts/slideLayout3.xml"/></Relationships>
</file>

<file path=ppt/slides/_rels/slide145.xml.rels><?xml version="1.0" encoding="UTF-8" standalone="yes"?>
<Relationships xmlns="http://schemas.openxmlformats.org/package/2006/relationships"><Relationship Id="rId2" Type="http://schemas.openxmlformats.org/officeDocument/2006/relationships/notesSlide" Target="../notesSlides/notesSlide140.xml"/><Relationship Id="rId1" Type="http://schemas.openxmlformats.org/officeDocument/2006/relationships/slideLayout" Target="../slideLayouts/slideLayout3.xml"/></Relationships>
</file>

<file path=ppt/slides/_rels/slide146.xml.rels><?xml version="1.0" encoding="UTF-8" standalone="yes"?>
<Relationships xmlns="http://schemas.openxmlformats.org/package/2006/relationships"><Relationship Id="rId2" Type="http://schemas.openxmlformats.org/officeDocument/2006/relationships/notesSlide" Target="../notesSlides/notesSlide141.xml"/><Relationship Id="rId1" Type="http://schemas.openxmlformats.org/officeDocument/2006/relationships/slideLayout" Target="../slideLayouts/slideLayout3.xml"/></Relationships>
</file>

<file path=ppt/slides/_rels/slide147.xml.rels><?xml version="1.0" encoding="UTF-8" standalone="yes"?>
<Relationships xmlns="http://schemas.openxmlformats.org/package/2006/relationships"><Relationship Id="rId2" Type="http://schemas.openxmlformats.org/officeDocument/2006/relationships/notesSlide" Target="../notesSlides/notesSlide142.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3.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3.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3.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3.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3.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3.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3.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3.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3.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3.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3.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3.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3.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3.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3.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3.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3.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3.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3.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3.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3.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3.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3.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3.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3.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3.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3.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3.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3.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3.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3.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3.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3.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3.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3.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3.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3.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3.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3.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3.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6E19481-1C24-79D8-BDC8-82375FC404FC}"/>
              </a:ext>
            </a:extLst>
          </p:cNvPr>
          <p:cNvSpPr txBox="1"/>
          <p:nvPr/>
        </p:nvSpPr>
        <p:spPr>
          <a:xfrm>
            <a:off x="0" y="0"/>
            <a:ext cx="12192000" cy="6463308"/>
          </a:xfrm>
          <a:prstGeom prst="rect">
            <a:avLst/>
          </a:prstGeom>
          <a:noFill/>
        </p:spPr>
        <p:txBody>
          <a:bodyPr wrap="square" rtlCol="0">
            <a:spAutoFit/>
          </a:bodyPr>
          <a:lstStyle/>
          <a:p>
            <a:pPr algn="ctr"/>
            <a:endParaRPr lang="en-US" sz="5400" dirty="0"/>
          </a:p>
          <a:p>
            <a:pPr algn="ctr"/>
            <a:endParaRPr lang="en-US" sz="3600" dirty="0"/>
          </a:p>
          <a:p>
            <a:pPr algn="ctr"/>
            <a:r>
              <a:rPr lang="en-US" sz="3600" dirty="0"/>
              <a:t>The Holy Quran </a:t>
            </a:r>
            <a:br>
              <a:rPr lang="en-US" sz="3600" dirty="0"/>
            </a:br>
            <a:r>
              <a:rPr lang="en-US" sz="3600" dirty="0" err="1"/>
              <a:t>Juz</a:t>
            </a:r>
            <a:r>
              <a:rPr lang="en-US" sz="3600" dirty="0"/>
              <a:t> 1 – </a:t>
            </a:r>
            <a:r>
              <a:rPr lang="en-US" sz="3600" dirty="0" err="1"/>
              <a:t>Juz</a:t>
            </a:r>
            <a:r>
              <a:rPr lang="en-US" sz="3600" dirty="0"/>
              <a:t> 30</a:t>
            </a:r>
          </a:p>
          <a:p>
            <a:pPr algn="ctr"/>
            <a:endParaRPr lang="en-US" sz="3600" dirty="0"/>
          </a:p>
          <a:p>
            <a:pPr algn="ctr"/>
            <a:r>
              <a:rPr lang="en-US" sz="3600" dirty="0" err="1"/>
              <a:t>Juz</a:t>
            </a:r>
            <a:r>
              <a:rPr lang="en-US" sz="3600" dirty="0"/>
              <a:t> 3 – Chapter 3 </a:t>
            </a:r>
          </a:p>
          <a:p>
            <a:pPr algn="ctr"/>
            <a:endParaRPr lang="en-US" sz="3600" dirty="0"/>
          </a:p>
          <a:p>
            <a:pPr algn="ctr"/>
            <a:r>
              <a:rPr lang="en-US" sz="3600" dirty="0"/>
              <a:t> Supervised by </a:t>
            </a:r>
          </a:p>
          <a:p>
            <a:pPr algn="ctr"/>
            <a:r>
              <a:rPr lang="en-US" sz="3600" dirty="0"/>
              <a:t>Sheikh Mohammed Harby</a:t>
            </a:r>
          </a:p>
          <a:p>
            <a:pPr algn="ctr"/>
            <a:r>
              <a:rPr lang="en-US" sz="3600" dirty="0"/>
              <a:t>For Imam Hasan Centre Sydney</a:t>
            </a:r>
          </a:p>
          <a:p>
            <a:pPr algn="ctr"/>
            <a:r>
              <a:rPr lang="en-US" sz="3600" dirty="0"/>
              <a:t>Version 2.0</a:t>
            </a:r>
            <a:endParaRPr lang="en-GB" sz="3600" dirty="0"/>
          </a:p>
        </p:txBody>
      </p:sp>
    </p:spTree>
    <p:extLst>
      <p:ext uri="{BB962C8B-B14F-4D97-AF65-F5344CB8AC3E}">
        <p14:creationId xmlns:p14="http://schemas.microsoft.com/office/powerpoint/2010/main" val="13562743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8FA7BF-C8C4-0F35-9E36-98CA5D50D3B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E540930-65C2-8AC5-B94D-017D62785FEB}"/>
              </a:ext>
            </a:extLst>
          </p:cNvPr>
          <p:cNvSpPr>
            <a:spLocks noGrp="1"/>
          </p:cNvSpPr>
          <p:nvPr>
            <p:ph type="title"/>
          </p:nvPr>
        </p:nvSpPr>
        <p:spPr>
          <a:xfrm>
            <a:off x="1980362" y="1075353"/>
            <a:ext cx="8231214" cy="3461837"/>
          </a:xfrm>
        </p:spPr>
        <p:txBody>
          <a:bodyPr>
            <a:noAutofit/>
          </a:bodyPr>
          <a:lstStyle/>
          <a:p>
            <a:pPr marL="0" eaLnBrk="1" latinLnBrk="0" hangingPunct="1">
              <a:lnSpc>
                <a:spcPct val="100000"/>
              </a:lnSpc>
            </a:pPr>
            <a:r>
              <a:rPr lang="ar-EG" sz="4800" b="0" dirty="0">
                <a:solidFill>
                  <a:srgbClr val="000000"/>
                </a:solidFill>
                <a:effectLst/>
                <a:latin typeface="Scheheraza"/>
              </a:rPr>
              <a:t>لَا إِكْرَاهَ فِي الدِّينِۖ قَدْ تَبَيَّنَ الرُّشْدُ مِنَ الْغَيِّۚ فَمَنْ يَكْفُرْ بِالطَّاغُوتِ وَيُؤْمِنْ بِاللَّهِ فَقَدِ اسْتَمْسَكَ بِالْعُرْوَةِ الْوُثْقَىٰ لَا انْفِصَامَ </a:t>
            </a:r>
            <a:br>
              <a:rPr lang="en-US" sz="4800" b="0" dirty="0">
                <a:solidFill>
                  <a:srgbClr val="000000"/>
                </a:solidFill>
                <a:effectLst/>
                <a:latin typeface="Scheheraza"/>
              </a:rPr>
            </a:br>
            <a:r>
              <a:rPr lang="ar-EG" sz="4800" b="0" dirty="0">
                <a:solidFill>
                  <a:srgbClr val="000000"/>
                </a:solidFill>
                <a:effectLst/>
                <a:latin typeface="Scheheraza"/>
              </a:rPr>
              <a:t>لَهَاۗ وَاللَّهُ سَمِيعٌ عَلِيمٌ</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CB60D75-8F8E-89D8-5525-8DE72477BE7F}"/>
              </a:ext>
            </a:extLst>
          </p:cNvPr>
          <p:cNvSpPr txBox="1"/>
          <p:nvPr/>
        </p:nvSpPr>
        <p:spPr>
          <a:xfrm>
            <a:off x="2060681" y="4189218"/>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Let there be no compulsion in religion: Truth stands out clear from Error: whoever rejects evil and believes in Allah hath grasped the most trustworthy hand-hold, that never breaks. And Allah heareth and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knoweth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all things.</a:t>
            </a:r>
          </a:p>
        </p:txBody>
      </p:sp>
      <p:sp>
        <p:nvSpPr>
          <p:cNvPr id="3" name="TextBox 2">
            <a:extLst>
              <a:ext uri="{FF2B5EF4-FFF2-40B4-BE49-F238E27FC236}">
                <a16:creationId xmlns:a16="http://schemas.microsoft.com/office/drawing/2014/main" id="{8CBA6CF8-CDE7-2AD6-4B37-2C04F9A4D845}"/>
              </a:ext>
            </a:extLst>
          </p:cNvPr>
          <p:cNvSpPr txBox="1"/>
          <p:nvPr/>
        </p:nvSpPr>
        <p:spPr>
          <a:xfrm>
            <a:off x="3751086" y="403532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56}</a:t>
            </a:r>
            <a:endParaRPr lang="en-US" sz="1400" dirty="0"/>
          </a:p>
        </p:txBody>
      </p:sp>
    </p:spTree>
    <p:extLst>
      <p:ext uri="{BB962C8B-B14F-4D97-AF65-F5344CB8AC3E}">
        <p14:creationId xmlns:p14="http://schemas.microsoft.com/office/powerpoint/2010/main" val="911657788"/>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04C5CE-A40D-0047-49FD-12E11D87F11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F59701A-1471-0A0F-F8A4-CE26BEBB2B00}"/>
              </a:ext>
            </a:extLst>
          </p:cNvPr>
          <p:cNvSpPr>
            <a:spLocks noGrp="1"/>
          </p:cNvSpPr>
          <p:nvPr>
            <p:ph type="title"/>
          </p:nvPr>
        </p:nvSpPr>
        <p:spPr>
          <a:xfrm>
            <a:off x="1980378" y="1375614"/>
            <a:ext cx="8231214" cy="3461837"/>
          </a:xfrm>
        </p:spPr>
        <p:txBody>
          <a:bodyPr>
            <a:noAutofit/>
          </a:bodyPr>
          <a:lstStyle/>
          <a:p>
            <a:pPr marL="0" eaLnBrk="1" latinLnBrk="0" hangingPunct="1">
              <a:lnSpc>
                <a:spcPct val="100000"/>
              </a:lnSpc>
            </a:pPr>
            <a:r>
              <a:rPr lang="ar-EG" sz="5000" b="0" i="0" dirty="0">
                <a:solidFill>
                  <a:srgbClr val="000000"/>
                </a:solidFill>
                <a:effectLst/>
                <a:latin typeface="Scheheraza"/>
              </a:rPr>
              <a:t>قَالَتْ رَبِّ أَنَّىٰ يَكُونُ لِي وَلَدٌ وَلَمْ يَمْسَسْنِي بَشَرٌۖ قَالَ كَذَٰلِكِ اللَّهُ يَخْلُقُ مَا يَشَاءُۚ إِذَا قَضَىٰ أَمْرًا فَإِنَّمَا يَقُولُ لَهُ كُنْ فَيَكُونُ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854E6AA-8264-A8B8-7021-61AA00B19FAF}"/>
              </a:ext>
            </a:extLst>
          </p:cNvPr>
          <p:cNvSpPr txBox="1"/>
          <p:nvPr/>
        </p:nvSpPr>
        <p:spPr>
          <a:xfrm>
            <a:off x="2060697" y="4202650"/>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She said: "O my Lord! How shall I have a son when no man hath touched me?" He said: "Even so: Allah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createth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what 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willeth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When He hath decreed a plan, He but saith to it, 'Be,' and it is!</a:t>
            </a:r>
          </a:p>
        </p:txBody>
      </p:sp>
      <p:sp>
        <p:nvSpPr>
          <p:cNvPr id="3" name="TextBox 2">
            <a:extLst>
              <a:ext uri="{FF2B5EF4-FFF2-40B4-BE49-F238E27FC236}">
                <a16:creationId xmlns:a16="http://schemas.microsoft.com/office/drawing/2014/main" id="{4B8D6B63-92F3-C536-4967-084D47261C8B}"/>
              </a:ext>
            </a:extLst>
          </p:cNvPr>
          <p:cNvSpPr txBox="1"/>
          <p:nvPr/>
        </p:nvSpPr>
        <p:spPr>
          <a:xfrm>
            <a:off x="2739040" y="3936262"/>
            <a:ext cx="684337" cy="323165"/>
          </a:xfrm>
          <a:prstGeom prst="rect">
            <a:avLst/>
          </a:prstGeom>
          <a:noFill/>
        </p:spPr>
        <p:txBody>
          <a:bodyPr wrap="square">
            <a:spAutoFit/>
          </a:bodyPr>
          <a:lstStyle/>
          <a:p>
            <a:pPr algn="ctr"/>
            <a:r>
              <a:rPr lang="en-US" sz="1500" dirty="0">
                <a:latin typeface="Arial" panose="020B0604020202020204" pitchFamily="34" charset="0"/>
                <a:cs typeface="Arial" panose="020B0604020202020204" pitchFamily="34" charset="0"/>
              </a:rPr>
              <a:t>{</a:t>
            </a:r>
            <a:r>
              <a:rPr lang="ar-EG" sz="1500" dirty="0">
                <a:latin typeface="Arial" panose="020B0604020202020204" pitchFamily="34" charset="0"/>
                <a:cs typeface="Arial" panose="020B0604020202020204" pitchFamily="34" charset="0"/>
              </a:rPr>
              <a:t>4</a:t>
            </a:r>
            <a:r>
              <a:rPr lang="en-US" sz="1500" dirty="0">
                <a:latin typeface="Arial" panose="020B0604020202020204" pitchFamily="34" charset="0"/>
                <a:cs typeface="Arial" panose="020B0604020202020204" pitchFamily="34" charset="0"/>
              </a:rPr>
              <a:t>7}</a:t>
            </a:r>
            <a:endParaRPr lang="en-US" sz="1500" dirty="0"/>
          </a:p>
        </p:txBody>
      </p:sp>
    </p:spTree>
    <p:extLst>
      <p:ext uri="{BB962C8B-B14F-4D97-AF65-F5344CB8AC3E}">
        <p14:creationId xmlns:p14="http://schemas.microsoft.com/office/powerpoint/2010/main" val="277603114"/>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3D811D-8D44-7BA7-44C8-90A6128D57C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2E3BEF7-425A-FC3F-27EA-D6429919A5AD}"/>
              </a:ext>
            </a:extLst>
          </p:cNvPr>
          <p:cNvSpPr>
            <a:spLocks noGrp="1"/>
          </p:cNvSpPr>
          <p:nvPr>
            <p:ph type="title"/>
          </p:nvPr>
        </p:nvSpPr>
        <p:spPr>
          <a:xfrm>
            <a:off x="1980378" y="1375614"/>
            <a:ext cx="8231214" cy="3461837"/>
          </a:xfrm>
        </p:spPr>
        <p:txBody>
          <a:bodyPr>
            <a:noAutofit/>
          </a:bodyPr>
          <a:lstStyle/>
          <a:p>
            <a:pPr marL="0" eaLnBrk="1" latinLnBrk="0" hangingPunct="1">
              <a:lnSpc>
                <a:spcPct val="100000"/>
              </a:lnSpc>
            </a:pPr>
            <a:r>
              <a:rPr lang="ar-EG" sz="6000" b="0" i="0" dirty="0">
                <a:solidFill>
                  <a:srgbClr val="000000"/>
                </a:solidFill>
                <a:effectLst/>
                <a:latin typeface="Scheheraza"/>
              </a:rPr>
              <a:t>وَيُعَلِّمُهُ الْكِتَابَ وَالْحِكْمَةَ وَالتَّوْرَاةَ وَالْإِنْجِيلَ</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B7E5DFF-81C7-D62C-7C76-4051E3EDB487}"/>
              </a:ext>
            </a:extLst>
          </p:cNvPr>
          <p:cNvSpPr txBox="1"/>
          <p:nvPr/>
        </p:nvSpPr>
        <p:spPr>
          <a:xfrm>
            <a:off x="2060697" y="4202650"/>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Allah will teach him the Book and Wisdom, the Law and the Gospel,</a:t>
            </a:r>
          </a:p>
        </p:txBody>
      </p:sp>
      <p:sp>
        <p:nvSpPr>
          <p:cNvPr id="3" name="TextBox 2">
            <a:extLst>
              <a:ext uri="{FF2B5EF4-FFF2-40B4-BE49-F238E27FC236}">
                <a16:creationId xmlns:a16="http://schemas.microsoft.com/office/drawing/2014/main" id="{59AEA4C6-48F3-8EF4-D565-2DA60F879093}"/>
              </a:ext>
            </a:extLst>
          </p:cNvPr>
          <p:cNvSpPr txBox="1"/>
          <p:nvPr/>
        </p:nvSpPr>
        <p:spPr>
          <a:xfrm>
            <a:off x="4487941" y="3643299"/>
            <a:ext cx="684337" cy="323165"/>
          </a:xfrm>
          <a:prstGeom prst="rect">
            <a:avLst/>
          </a:prstGeom>
          <a:noFill/>
        </p:spPr>
        <p:txBody>
          <a:bodyPr wrap="square">
            <a:spAutoFit/>
          </a:bodyPr>
          <a:lstStyle/>
          <a:p>
            <a:pPr algn="ctr"/>
            <a:r>
              <a:rPr lang="en-US" sz="1500" dirty="0">
                <a:latin typeface="Arial" panose="020B0604020202020204" pitchFamily="34" charset="0"/>
                <a:cs typeface="Arial" panose="020B0604020202020204" pitchFamily="34" charset="0"/>
              </a:rPr>
              <a:t>{</a:t>
            </a:r>
            <a:r>
              <a:rPr lang="ar-EG" sz="1500" dirty="0">
                <a:latin typeface="Arial" panose="020B0604020202020204" pitchFamily="34" charset="0"/>
                <a:cs typeface="Arial" panose="020B0604020202020204" pitchFamily="34" charset="0"/>
              </a:rPr>
              <a:t>4</a:t>
            </a:r>
            <a:r>
              <a:rPr lang="en-US" sz="1500" dirty="0">
                <a:latin typeface="Arial" panose="020B0604020202020204" pitchFamily="34" charset="0"/>
                <a:cs typeface="Arial" panose="020B0604020202020204" pitchFamily="34" charset="0"/>
              </a:rPr>
              <a:t>8}</a:t>
            </a:r>
            <a:endParaRPr lang="en-US" sz="1500" dirty="0"/>
          </a:p>
        </p:txBody>
      </p:sp>
    </p:spTree>
    <p:extLst>
      <p:ext uri="{BB962C8B-B14F-4D97-AF65-F5344CB8AC3E}">
        <p14:creationId xmlns:p14="http://schemas.microsoft.com/office/powerpoint/2010/main" val="1721094964"/>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CC561E-7694-18AB-74AF-04D1BA2F618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CB8ADD0-9974-032C-2640-8713F333588F}"/>
              </a:ext>
            </a:extLst>
          </p:cNvPr>
          <p:cNvSpPr>
            <a:spLocks noGrp="1"/>
          </p:cNvSpPr>
          <p:nvPr>
            <p:ph type="title"/>
          </p:nvPr>
        </p:nvSpPr>
        <p:spPr>
          <a:xfrm>
            <a:off x="1980376" y="1056018"/>
            <a:ext cx="8231214" cy="3461837"/>
          </a:xfrm>
        </p:spPr>
        <p:txBody>
          <a:bodyPr>
            <a:noAutofit/>
          </a:bodyPr>
          <a:lstStyle/>
          <a:p>
            <a:pPr marL="0" eaLnBrk="1" latinLnBrk="0" hangingPunct="1">
              <a:lnSpc>
                <a:spcPct val="100000"/>
              </a:lnSpc>
            </a:pPr>
            <a:r>
              <a:rPr lang="ar-EG" sz="5000" b="0" i="0" dirty="0">
                <a:solidFill>
                  <a:srgbClr val="000000"/>
                </a:solidFill>
                <a:effectLst/>
                <a:latin typeface="Scheheraza"/>
              </a:rPr>
              <a:t>وَرَسُولًا إِلَىٰ بَنِي إِسْرَائِيلَ أَنِّي قَدْ جِئْتُكُمْ بِآيَةٍ مِنْ رَبِّكُمْۖ أَنِّي أَخْلُقُ لَكُمْ مِنَ الطِّينِ كَهَيْئَةِ الطَّيْرِ فَأَنْفُخُ فِيهِ فَيَكُونُ طَيْرًا</a:t>
            </a:r>
            <a:br>
              <a:rPr lang="en-US" sz="5000" b="0" i="0" dirty="0">
                <a:solidFill>
                  <a:srgbClr val="000000"/>
                </a:solidFill>
                <a:effectLst/>
                <a:latin typeface="Scheheraza"/>
              </a:rPr>
            </a:br>
            <a:r>
              <a:rPr lang="ar-EG" sz="5000" b="0" i="0" dirty="0">
                <a:solidFill>
                  <a:srgbClr val="000000"/>
                </a:solidFill>
                <a:effectLst/>
                <a:latin typeface="Scheheraza"/>
              </a:rPr>
              <a:t> بِإِذْنِ اللَّهِۖ</a:t>
            </a:r>
            <a:r>
              <a:rPr lang="en-US" sz="5000" b="0" i="0" dirty="0">
                <a:solidFill>
                  <a:srgbClr val="000000"/>
                </a:solidFill>
                <a:effectLst/>
                <a:latin typeface="Scheheraza"/>
              </a:rPr>
              <a:t>…</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730D3DF-2184-C55B-63E6-E574B18EC64E}"/>
              </a:ext>
            </a:extLst>
          </p:cNvPr>
          <p:cNvSpPr txBox="1"/>
          <p:nvPr/>
        </p:nvSpPr>
        <p:spPr>
          <a:xfrm>
            <a:off x="2060696" y="4264793"/>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(appoint him) a messenger to the Children of Israel, (with this message): "'I have come to you, with a Sign from your Lord, in that I make for you out of clay, as it were, the figure of a bird, and breathe into it, and it becomes a bird by Allah's leave:</a:t>
            </a:r>
          </a:p>
        </p:txBody>
      </p:sp>
    </p:spTree>
    <p:extLst>
      <p:ext uri="{BB962C8B-B14F-4D97-AF65-F5344CB8AC3E}">
        <p14:creationId xmlns:p14="http://schemas.microsoft.com/office/powerpoint/2010/main" val="2650612788"/>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C12BC3-2D3D-9B3C-F4C2-2DD51102714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34F5FC-16E8-5108-D6D9-1681705F3B66}"/>
              </a:ext>
            </a:extLst>
          </p:cNvPr>
          <p:cNvSpPr>
            <a:spLocks noGrp="1"/>
          </p:cNvSpPr>
          <p:nvPr>
            <p:ph type="title"/>
          </p:nvPr>
        </p:nvSpPr>
        <p:spPr>
          <a:xfrm>
            <a:off x="1980375" y="1324482"/>
            <a:ext cx="8231214" cy="3461837"/>
          </a:xfrm>
        </p:spPr>
        <p:txBody>
          <a:bodyPr>
            <a:noAutofit/>
          </a:bodyPr>
          <a:lstStyle/>
          <a:p>
            <a:pPr marL="0" eaLnBrk="1" latinLnBrk="0" hangingPunct="1">
              <a:lnSpc>
                <a:spcPct val="100000"/>
              </a:lnSpc>
            </a:pPr>
            <a:r>
              <a:rPr lang="ar-EG" sz="5000" b="0" i="0" dirty="0">
                <a:solidFill>
                  <a:srgbClr val="000000"/>
                </a:solidFill>
                <a:effectLst/>
                <a:latin typeface="Scheheraza"/>
              </a:rPr>
              <a:t> وَأُبْرِئُ الْأَكْمَهَ وَالْأَبْرَصَ وَأُحْيِي الْمَوْتَىٰ بِإِذْنِ اللَّهِ ۖ وَأُنَبِّئُكُمْ بِمَا تَأْكُلُونَ وَمَا تَدَّخِرُونَ فِي بُيُوتِكُمْ ۚ إِنَّ فِي ذَٰلِكَ لَآيَةً لَكُمْ إِنْ كُنْتُمْ مُؤْمِنِينَ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9E4C445-0701-4A4A-1D92-AAEBC0031997}"/>
              </a:ext>
            </a:extLst>
          </p:cNvPr>
          <p:cNvSpPr txBox="1"/>
          <p:nvPr/>
        </p:nvSpPr>
        <p:spPr>
          <a:xfrm>
            <a:off x="2060695" y="4517855"/>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I heal those born blind, and the lepers, and I quicken the dead, by Allah's leave; and I declare to you what ye eat, and what ye store in your houses. Surely therein is a Sign for you if ye did believe;</a:t>
            </a:r>
          </a:p>
        </p:txBody>
      </p:sp>
      <p:sp>
        <p:nvSpPr>
          <p:cNvPr id="3" name="TextBox 2">
            <a:extLst>
              <a:ext uri="{FF2B5EF4-FFF2-40B4-BE49-F238E27FC236}">
                <a16:creationId xmlns:a16="http://schemas.microsoft.com/office/drawing/2014/main" id="{486000AE-DBD7-6EBD-20D0-80D1A178BCB9}"/>
              </a:ext>
            </a:extLst>
          </p:cNvPr>
          <p:cNvSpPr txBox="1"/>
          <p:nvPr/>
        </p:nvSpPr>
        <p:spPr>
          <a:xfrm>
            <a:off x="4798660" y="4291368"/>
            <a:ext cx="684337" cy="323165"/>
          </a:xfrm>
          <a:prstGeom prst="rect">
            <a:avLst/>
          </a:prstGeom>
          <a:noFill/>
        </p:spPr>
        <p:txBody>
          <a:bodyPr wrap="square">
            <a:spAutoFit/>
          </a:bodyPr>
          <a:lstStyle/>
          <a:p>
            <a:pPr algn="ctr"/>
            <a:r>
              <a:rPr lang="en-US" sz="1500" dirty="0">
                <a:latin typeface="Arial" panose="020B0604020202020204" pitchFamily="34" charset="0"/>
                <a:cs typeface="Arial" panose="020B0604020202020204" pitchFamily="34" charset="0"/>
              </a:rPr>
              <a:t>{</a:t>
            </a:r>
            <a:r>
              <a:rPr lang="ar-EG" sz="1500" dirty="0">
                <a:latin typeface="Arial" panose="020B0604020202020204" pitchFamily="34" charset="0"/>
                <a:cs typeface="Arial" panose="020B0604020202020204" pitchFamily="34" charset="0"/>
              </a:rPr>
              <a:t>4</a:t>
            </a:r>
            <a:r>
              <a:rPr lang="en-US" sz="1500" dirty="0">
                <a:latin typeface="Arial" panose="020B0604020202020204" pitchFamily="34" charset="0"/>
                <a:cs typeface="Arial" panose="020B0604020202020204" pitchFamily="34" charset="0"/>
              </a:rPr>
              <a:t>9}</a:t>
            </a:r>
            <a:endParaRPr lang="en-US" sz="1500" dirty="0"/>
          </a:p>
        </p:txBody>
      </p:sp>
    </p:spTree>
    <p:extLst>
      <p:ext uri="{BB962C8B-B14F-4D97-AF65-F5344CB8AC3E}">
        <p14:creationId xmlns:p14="http://schemas.microsoft.com/office/powerpoint/2010/main" val="55066354"/>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0C41AF-77BF-41F4-45B8-B35C54323E5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77A0317-60CB-C131-17AA-936F8DEF85DB}"/>
              </a:ext>
            </a:extLst>
          </p:cNvPr>
          <p:cNvSpPr>
            <a:spLocks noGrp="1"/>
          </p:cNvSpPr>
          <p:nvPr>
            <p:ph type="title"/>
          </p:nvPr>
        </p:nvSpPr>
        <p:spPr>
          <a:xfrm>
            <a:off x="1980375" y="1152696"/>
            <a:ext cx="8231214" cy="3461837"/>
          </a:xfrm>
        </p:spPr>
        <p:txBody>
          <a:bodyPr>
            <a:noAutofit/>
          </a:bodyPr>
          <a:lstStyle/>
          <a:p>
            <a:pPr marL="0" eaLnBrk="1" latinLnBrk="0" hangingPunct="1">
              <a:lnSpc>
                <a:spcPct val="100000"/>
              </a:lnSpc>
            </a:pPr>
            <a:r>
              <a:rPr lang="ar-EG" sz="5000" b="0" i="0" dirty="0">
                <a:solidFill>
                  <a:srgbClr val="000000"/>
                </a:solidFill>
                <a:effectLst/>
                <a:latin typeface="Scheheraza"/>
              </a:rPr>
              <a:t>وَمُصَدِّقًا لِمَا بَيْنَ يَدَيَّ مِنَ التَّوْرَاةِ وَلِأُحِلَّ لَكُمْ بَعْضَ الَّذِي حُرِّمَ عَلَيْكُمْۚ وَجِئْتُكُمْ بِآيَةٍ مِنْ رَبِّكُمْ فَاتَّقُوا اللَّهَ وَأَطِيعُونِ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29B3647-5EA8-03FE-CAA7-3B8C9B03AE13}"/>
              </a:ext>
            </a:extLst>
          </p:cNvPr>
          <p:cNvSpPr txBox="1"/>
          <p:nvPr/>
        </p:nvSpPr>
        <p:spPr>
          <a:xfrm>
            <a:off x="2060694" y="3945118"/>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 have come to you), to attest the Law which was before me. And to make lawful to you part of what was (Before) forbidden to you; I have come to you with a Sign from your Lord. So fear Allah, and obey me.</a:t>
            </a:r>
          </a:p>
        </p:txBody>
      </p:sp>
      <p:sp>
        <p:nvSpPr>
          <p:cNvPr id="3" name="TextBox 2">
            <a:extLst>
              <a:ext uri="{FF2B5EF4-FFF2-40B4-BE49-F238E27FC236}">
                <a16:creationId xmlns:a16="http://schemas.microsoft.com/office/drawing/2014/main" id="{07958BEF-A4FA-880D-15BC-08B8FF4BC1E9}"/>
              </a:ext>
            </a:extLst>
          </p:cNvPr>
          <p:cNvSpPr txBox="1"/>
          <p:nvPr/>
        </p:nvSpPr>
        <p:spPr>
          <a:xfrm>
            <a:off x="2801184" y="3687687"/>
            <a:ext cx="684337" cy="323165"/>
          </a:xfrm>
          <a:prstGeom prst="rect">
            <a:avLst/>
          </a:prstGeom>
          <a:noFill/>
        </p:spPr>
        <p:txBody>
          <a:bodyPr wrap="square">
            <a:spAutoFit/>
          </a:bodyPr>
          <a:lstStyle/>
          <a:p>
            <a:pPr algn="ctr"/>
            <a:r>
              <a:rPr lang="en-US" sz="1500" dirty="0">
                <a:latin typeface="Arial" panose="020B0604020202020204" pitchFamily="34" charset="0"/>
                <a:cs typeface="Arial" panose="020B0604020202020204" pitchFamily="34" charset="0"/>
              </a:rPr>
              <a:t>{50}</a:t>
            </a:r>
            <a:endParaRPr lang="en-US" sz="1500" dirty="0"/>
          </a:p>
        </p:txBody>
      </p:sp>
    </p:spTree>
    <p:extLst>
      <p:ext uri="{BB962C8B-B14F-4D97-AF65-F5344CB8AC3E}">
        <p14:creationId xmlns:p14="http://schemas.microsoft.com/office/powerpoint/2010/main" val="422447759"/>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E4CE24-278D-A4C4-0714-085A950653C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384E926-8D86-9A0A-01E6-08437B77B8F2}"/>
              </a:ext>
            </a:extLst>
          </p:cNvPr>
          <p:cNvSpPr>
            <a:spLocks noGrp="1"/>
          </p:cNvSpPr>
          <p:nvPr>
            <p:ph type="title"/>
          </p:nvPr>
        </p:nvSpPr>
        <p:spPr>
          <a:xfrm>
            <a:off x="1980374" y="1427904"/>
            <a:ext cx="8231214" cy="3461837"/>
          </a:xfrm>
        </p:spPr>
        <p:txBody>
          <a:bodyPr>
            <a:noAutofit/>
          </a:bodyPr>
          <a:lstStyle/>
          <a:p>
            <a:pPr marL="0" eaLnBrk="1" latinLnBrk="0" hangingPunct="1">
              <a:lnSpc>
                <a:spcPct val="100000"/>
              </a:lnSpc>
            </a:pPr>
            <a:r>
              <a:rPr lang="ar-EG" sz="6000" b="0" i="0" dirty="0">
                <a:solidFill>
                  <a:srgbClr val="000000"/>
                </a:solidFill>
                <a:effectLst/>
                <a:latin typeface="Scheheraza"/>
              </a:rPr>
              <a:t>إِنَّ اللَّهَ رَبِّي وَرَبُّكُمْ فَاعْبُدُوهُۗ هَٰذَا صِرَاطٌ مُسْتَقِيمٌ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3CC04FC-E9B9-D4B6-2586-7D964D0900AB}"/>
              </a:ext>
            </a:extLst>
          </p:cNvPr>
          <p:cNvSpPr txBox="1"/>
          <p:nvPr/>
        </p:nvSpPr>
        <p:spPr>
          <a:xfrm>
            <a:off x="2060693" y="4010852"/>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"'It is Allah Who is my Lord and your Lord; then worship Him. This is a Way that is straight.'"</a:t>
            </a:r>
          </a:p>
        </p:txBody>
      </p:sp>
      <p:sp>
        <p:nvSpPr>
          <p:cNvPr id="3" name="TextBox 2">
            <a:extLst>
              <a:ext uri="{FF2B5EF4-FFF2-40B4-BE49-F238E27FC236}">
                <a16:creationId xmlns:a16="http://schemas.microsoft.com/office/drawing/2014/main" id="{AA67F9A8-F2C2-2347-7C0C-B91375E7E4FB}"/>
              </a:ext>
            </a:extLst>
          </p:cNvPr>
          <p:cNvSpPr txBox="1"/>
          <p:nvPr/>
        </p:nvSpPr>
        <p:spPr>
          <a:xfrm>
            <a:off x="3902015" y="3839849"/>
            <a:ext cx="684337" cy="323165"/>
          </a:xfrm>
          <a:prstGeom prst="rect">
            <a:avLst/>
          </a:prstGeom>
          <a:noFill/>
        </p:spPr>
        <p:txBody>
          <a:bodyPr wrap="square">
            <a:spAutoFit/>
          </a:bodyPr>
          <a:lstStyle/>
          <a:p>
            <a:pPr algn="ctr"/>
            <a:r>
              <a:rPr lang="en-US" sz="1500" dirty="0">
                <a:latin typeface="Arial" panose="020B0604020202020204" pitchFamily="34" charset="0"/>
                <a:cs typeface="Arial" panose="020B0604020202020204" pitchFamily="34" charset="0"/>
              </a:rPr>
              <a:t>{51}</a:t>
            </a:r>
            <a:endParaRPr lang="en-US" sz="1500" dirty="0"/>
          </a:p>
        </p:txBody>
      </p:sp>
    </p:spTree>
    <p:extLst>
      <p:ext uri="{BB962C8B-B14F-4D97-AF65-F5344CB8AC3E}">
        <p14:creationId xmlns:p14="http://schemas.microsoft.com/office/powerpoint/2010/main" val="4273258061"/>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B3AF4F-BA16-41F9-CE10-86B6957DCC3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A95EC7F-18C8-8BA4-23E0-55E1361F15B8}"/>
              </a:ext>
            </a:extLst>
          </p:cNvPr>
          <p:cNvSpPr>
            <a:spLocks noGrp="1"/>
          </p:cNvSpPr>
          <p:nvPr>
            <p:ph type="title"/>
          </p:nvPr>
        </p:nvSpPr>
        <p:spPr>
          <a:xfrm>
            <a:off x="1980373" y="1116229"/>
            <a:ext cx="8231214" cy="3461837"/>
          </a:xfrm>
        </p:spPr>
        <p:txBody>
          <a:bodyPr>
            <a:noAutofit/>
          </a:bodyPr>
          <a:lstStyle/>
          <a:p>
            <a:pPr marL="0" eaLnBrk="1" latinLnBrk="0" hangingPunct="1">
              <a:lnSpc>
                <a:spcPct val="100000"/>
              </a:lnSpc>
            </a:pPr>
            <a:r>
              <a:rPr lang="ar-EG" sz="5000" b="0" i="0" dirty="0">
                <a:solidFill>
                  <a:srgbClr val="000000"/>
                </a:solidFill>
                <a:effectLst/>
                <a:latin typeface="Scheheraza"/>
              </a:rPr>
              <a:t>فَلَمَّا أَحَسَّ عِيسَىٰ مِنْهُمُ الْكُفْرَ قَالَ مَنْ أَنْصَارِي إِلَى اللَّهِ ۖ قَالَ الْحَوَارِيُّونَ نَحْنُ أَنْصَارُ اللَّهِ آمَنَّا بِاللَّهِ وَاشْهَدْ بِأَنَّا مُسْلِمُونَ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AD8EA52-ED7C-F105-B8F4-77028A6C554F}"/>
              </a:ext>
            </a:extLst>
          </p:cNvPr>
          <p:cNvSpPr txBox="1"/>
          <p:nvPr/>
        </p:nvSpPr>
        <p:spPr>
          <a:xfrm>
            <a:off x="2060693" y="4010852"/>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When Jesus found Unbelief on their part He said: "Who will be My helpers to (the work of) Allah?" Said the disciples: "We are Allah's helpers: We believe in Allah, and do thou bear witness that we are Muslims.</a:t>
            </a:r>
          </a:p>
        </p:txBody>
      </p:sp>
      <p:sp>
        <p:nvSpPr>
          <p:cNvPr id="3" name="TextBox 2">
            <a:extLst>
              <a:ext uri="{FF2B5EF4-FFF2-40B4-BE49-F238E27FC236}">
                <a16:creationId xmlns:a16="http://schemas.microsoft.com/office/drawing/2014/main" id="{9246A426-61E9-D107-7221-84BBA78B6B1F}"/>
              </a:ext>
            </a:extLst>
          </p:cNvPr>
          <p:cNvSpPr txBox="1"/>
          <p:nvPr/>
        </p:nvSpPr>
        <p:spPr>
          <a:xfrm>
            <a:off x="1789129" y="3687687"/>
            <a:ext cx="684337" cy="323165"/>
          </a:xfrm>
          <a:prstGeom prst="rect">
            <a:avLst/>
          </a:prstGeom>
          <a:noFill/>
        </p:spPr>
        <p:txBody>
          <a:bodyPr wrap="square">
            <a:spAutoFit/>
          </a:bodyPr>
          <a:lstStyle/>
          <a:p>
            <a:pPr algn="ctr"/>
            <a:r>
              <a:rPr lang="en-US" sz="1500" dirty="0">
                <a:latin typeface="Arial" panose="020B0604020202020204" pitchFamily="34" charset="0"/>
                <a:cs typeface="Arial" panose="020B0604020202020204" pitchFamily="34" charset="0"/>
              </a:rPr>
              <a:t>{52}</a:t>
            </a:r>
            <a:endParaRPr lang="en-US" sz="1500" dirty="0"/>
          </a:p>
        </p:txBody>
      </p:sp>
    </p:spTree>
    <p:extLst>
      <p:ext uri="{BB962C8B-B14F-4D97-AF65-F5344CB8AC3E}">
        <p14:creationId xmlns:p14="http://schemas.microsoft.com/office/powerpoint/2010/main" val="1877980692"/>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BD04A9-BAE9-1701-21C8-9430331CEA0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FF44F10-8C90-A989-EB96-FB0E130D1A54}"/>
              </a:ext>
            </a:extLst>
          </p:cNvPr>
          <p:cNvSpPr>
            <a:spLocks noGrp="1"/>
          </p:cNvSpPr>
          <p:nvPr>
            <p:ph type="title"/>
          </p:nvPr>
        </p:nvSpPr>
        <p:spPr>
          <a:xfrm>
            <a:off x="1980373" y="1439394"/>
            <a:ext cx="8231214" cy="3461837"/>
          </a:xfrm>
        </p:spPr>
        <p:txBody>
          <a:bodyPr>
            <a:noAutofit/>
          </a:bodyPr>
          <a:lstStyle/>
          <a:p>
            <a:pPr marL="0" eaLnBrk="1" latinLnBrk="0" hangingPunct="1">
              <a:lnSpc>
                <a:spcPct val="100000"/>
              </a:lnSpc>
            </a:pPr>
            <a:r>
              <a:rPr lang="ar-EG" sz="5400" b="0" i="0" dirty="0">
                <a:solidFill>
                  <a:srgbClr val="000000"/>
                </a:solidFill>
                <a:effectLst/>
                <a:latin typeface="Scheheraza"/>
              </a:rPr>
              <a:t>رَبَّنَا آمَنَّا بِمَا أَنْزَلْتَ وَاتَّبَعْنَا الرَّسُولَ فَاكْتُبْنَا مَعَ الشَّاهِدِينَ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13442F1-142A-1F77-51A4-7F54D07FEC0F}"/>
              </a:ext>
            </a:extLst>
          </p:cNvPr>
          <p:cNvSpPr txBox="1"/>
          <p:nvPr/>
        </p:nvSpPr>
        <p:spPr>
          <a:xfrm>
            <a:off x="2060692" y="3930953"/>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"Our Lord! we believe in what Thou hast revealed, and we follow the Messenger; then write us down among those who bear witness."</a:t>
            </a:r>
          </a:p>
        </p:txBody>
      </p:sp>
      <p:sp>
        <p:nvSpPr>
          <p:cNvPr id="3" name="TextBox 2">
            <a:extLst>
              <a:ext uri="{FF2B5EF4-FFF2-40B4-BE49-F238E27FC236}">
                <a16:creationId xmlns:a16="http://schemas.microsoft.com/office/drawing/2014/main" id="{87A57FA6-5134-2C0E-D9F2-E5C416E5D180}"/>
              </a:ext>
            </a:extLst>
          </p:cNvPr>
          <p:cNvSpPr txBox="1"/>
          <p:nvPr/>
        </p:nvSpPr>
        <p:spPr>
          <a:xfrm>
            <a:off x="3511397" y="3668561"/>
            <a:ext cx="684337" cy="323165"/>
          </a:xfrm>
          <a:prstGeom prst="rect">
            <a:avLst/>
          </a:prstGeom>
          <a:noFill/>
        </p:spPr>
        <p:txBody>
          <a:bodyPr wrap="square">
            <a:spAutoFit/>
          </a:bodyPr>
          <a:lstStyle/>
          <a:p>
            <a:pPr algn="ctr"/>
            <a:r>
              <a:rPr lang="en-US" sz="1500" dirty="0">
                <a:latin typeface="Arial" panose="020B0604020202020204" pitchFamily="34" charset="0"/>
                <a:cs typeface="Arial" panose="020B0604020202020204" pitchFamily="34" charset="0"/>
              </a:rPr>
              <a:t>{53}</a:t>
            </a:r>
            <a:endParaRPr lang="en-US" sz="1500" dirty="0"/>
          </a:p>
        </p:txBody>
      </p:sp>
    </p:spTree>
    <p:extLst>
      <p:ext uri="{BB962C8B-B14F-4D97-AF65-F5344CB8AC3E}">
        <p14:creationId xmlns:p14="http://schemas.microsoft.com/office/powerpoint/2010/main" val="538854805"/>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BB494E-5757-86DA-FA27-1CB78CEC78D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C29EBE6-F1C8-031C-7D88-C591A40483BE}"/>
              </a:ext>
            </a:extLst>
          </p:cNvPr>
          <p:cNvSpPr>
            <a:spLocks noGrp="1"/>
          </p:cNvSpPr>
          <p:nvPr>
            <p:ph type="title"/>
          </p:nvPr>
        </p:nvSpPr>
        <p:spPr>
          <a:xfrm>
            <a:off x="1980393" y="1466027"/>
            <a:ext cx="8231214" cy="3461837"/>
          </a:xfrm>
        </p:spPr>
        <p:txBody>
          <a:bodyPr>
            <a:noAutofit/>
          </a:bodyPr>
          <a:lstStyle/>
          <a:p>
            <a:pPr marL="0" eaLnBrk="1" latinLnBrk="0" hangingPunct="1">
              <a:lnSpc>
                <a:spcPct val="100000"/>
              </a:lnSpc>
            </a:pPr>
            <a:r>
              <a:rPr lang="ar-EG" sz="5400" b="0" i="0" dirty="0">
                <a:solidFill>
                  <a:srgbClr val="000000"/>
                </a:solidFill>
                <a:effectLst/>
                <a:latin typeface="Scheheraza"/>
              </a:rPr>
              <a:t>وَمَكَرُوا وَمَكَرَ اللَّهُۖ وَاللَّهُ خَيْرُ الْمَاكِرِينَ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0CCDD12-22DC-0E43-4E64-AA93EFFBF930}"/>
              </a:ext>
            </a:extLst>
          </p:cNvPr>
          <p:cNvSpPr txBox="1"/>
          <p:nvPr/>
        </p:nvSpPr>
        <p:spPr>
          <a:xfrm>
            <a:off x="2060712" y="3637783"/>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(the unbelievers) plotted and planned, and Allah too planned, and the best of planners is Allah.</a:t>
            </a:r>
          </a:p>
        </p:txBody>
      </p:sp>
      <p:sp>
        <p:nvSpPr>
          <p:cNvPr id="3" name="TextBox 2">
            <a:extLst>
              <a:ext uri="{FF2B5EF4-FFF2-40B4-BE49-F238E27FC236}">
                <a16:creationId xmlns:a16="http://schemas.microsoft.com/office/drawing/2014/main" id="{9CA1D841-7A0E-9A8B-A3FC-842A6BFAB153}"/>
              </a:ext>
            </a:extLst>
          </p:cNvPr>
          <p:cNvSpPr txBox="1"/>
          <p:nvPr/>
        </p:nvSpPr>
        <p:spPr>
          <a:xfrm>
            <a:off x="1678384" y="3319649"/>
            <a:ext cx="684337" cy="323165"/>
          </a:xfrm>
          <a:prstGeom prst="rect">
            <a:avLst/>
          </a:prstGeom>
          <a:noFill/>
        </p:spPr>
        <p:txBody>
          <a:bodyPr wrap="square">
            <a:spAutoFit/>
          </a:bodyPr>
          <a:lstStyle/>
          <a:p>
            <a:pPr algn="ctr"/>
            <a:r>
              <a:rPr lang="en-US" sz="1500" dirty="0">
                <a:latin typeface="Arial" panose="020B0604020202020204" pitchFamily="34" charset="0"/>
                <a:cs typeface="Arial" panose="020B0604020202020204" pitchFamily="34" charset="0"/>
              </a:rPr>
              <a:t>{54}</a:t>
            </a:r>
            <a:endParaRPr lang="en-US" sz="1500" dirty="0"/>
          </a:p>
        </p:txBody>
      </p:sp>
    </p:spTree>
    <p:extLst>
      <p:ext uri="{BB962C8B-B14F-4D97-AF65-F5344CB8AC3E}">
        <p14:creationId xmlns:p14="http://schemas.microsoft.com/office/powerpoint/2010/main" val="2808565847"/>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5F011A-E2D6-A040-7792-D969B0AB9B6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120B80-22D4-17C1-57C8-4A4CA73C4A70}"/>
              </a:ext>
            </a:extLst>
          </p:cNvPr>
          <p:cNvSpPr>
            <a:spLocks noGrp="1"/>
          </p:cNvSpPr>
          <p:nvPr>
            <p:ph type="title"/>
          </p:nvPr>
        </p:nvSpPr>
        <p:spPr>
          <a:xfrm>
            <a:off x="2020552" y="991554"/>
            <a:ext cx="8231214" cy="3461837"/>
          </a:xfrm>
        </p:spPr>
        <p:txBody>
          <a:bodyPr>
            <a:noAutofit/>
          </a:bodyPr>
          <a:lstStyle/>
          <a:p>
            <a:pPr marL="0" eaLnBrk="1" latinLnBrk="0" hangingPunct="1">
              <a:lnSpc>
                <a:spcPct val="100000"/>
              </a:lnSpc>
            </a:pPr>
            <a:r>
              <a:rPr lang="ar-EG" b="0" i="0" dirty="0">
                <a:solidFill>
                  <a:srgbClr val="000000"/>
                </a:solidFill>
                <a:effectLst/>
                <a:latin typeface="Scheheraza"/>
              </a:rPr>
              <a:t>إِذْ قَالَ اللَّهُ يَا عِيسَىٰ إِنِّي مُتَوَفِّيكَ وَرَافِعُكَ إِلَيَّ وَمُطَهِّرُكَ مِنَ الَّذِينَ كَفَرُوا وَجَاعِلُ الَّذِينَ اتَّبَعُوكَ فَوْقَ الَّذِينَ كَفَرُوا إِلَىٰ يَوْمِ الْقِيَامَةِۖ ثُمَّ إِلَيَّ مَرْجِعُكُمْ فَأَحْكُمُ بَيْنَكُمْ فِيمَا كُنْتُمْ فِيهِ تَخْتَلِفُونَ</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2D5616E-E4C0-3101-9A11-A8DF0589AF19}"/>
              </a:ext>
            </a:extLst>
          </p:cNvPr>
          <p:cNvSpPr txBox="1"/>
          <p:nvPr/>
        </p:nvSpPr>
        <p:spPr>
          <a:xfrm>
            <a:off x="2060712" y="4046041"/>
            <a:ext cx="8070575" cy="1477328"/>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Behold! Allah said: "O Jesus! I will take thee and raise thee to Myself and clear thee (of the falsehoods) of those who blaspheme; I will make those who follow thee superior to those who reject faith, to the Day of Resurrection: Then shall ye all return unto me, and I will judge between you of the matters wherein ye dispute.</a:t>
            </a:r>
          </a:p>
        </p:txBody>
      </p:sp>
      <p:sp>
        <p:nvSpPr>
          <p:cNvPr id="3" name="TextBox 2">
            <a:extLst>
              <a:ext uri="{FF2B5EF4-FFF2-40B4-BE49-F238E27FC236}">
                <a16:creationId xmlns:a16="http://schemas.microsoft.com/office/drawing/2014/main" id="{5D316D17-80C7-582A-61A5-2F8B441446AE}"/>
              </a:ext>
            </a:extLst>
          </p:cNvPr>
          <p:cNvSpPr txBox="1"/>
          <p:nvPr/>
        </p:nvSpPr>
        <p:spPr>
          <a:xfrm>
            <a:off x="1940233" y="3799044"/>
            <a:ext cx="684337" cy="323165"/>
          </a:xfrm>
          <a:prstGeom prst="rect">
            <a:avLst/>
          </a:prstGeom>
          <a:noFill/>
        </p:spPr>
        <p:txBody>
          <a:bodyPr wrap="square">
            <a:spAutoFit/>
          </a:bodyPr>
          <a:lstStyle/>
          <a:p>
            <a:pPr algn="ctr"/>
            <a:r>
              <a:rPr lang="en-US" sz="1500" dirty="0">
                <a:latin typeface="Arial" panose="020B0604020202020204" pitchFamily="34" charset="0"/>
                <a:cs typeface="Arial" panose="020B0604020202020204" pitchFamily="34" charset="0"/>
              </a:rPr>
              <a:t>{55}</a:t>
            </a:r>
            <a:endParaRPr lang="en-US" sz="1500" dirty="0"/>
          </a:p>
        </p:txBody>
      </p:sp>
    </p:spTree>
    <p:extLst>
      <p:ext uri="{BB962C8B-B14F-4D97-AF65-F5344CB8AC3E}">
        <p14:creationId xmlns:p14="http://schemas.microsoft.com/office/powerpoint/2010/main" val="24020118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28D1E4-B742-6193-CE0C-CCD87383882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33713A1-74BA-DBAA-38E7-CB786D365928}"/>
              </a:ext>
            </a:extLst>
          </p:cNvPr>
          <p:cNvSpPr>
            <a:spLocks noGrp="1"/>
          </p:cNvSpPr>
          <p:nvPr>
            <p:ph type="title"/>
          </p:nvPr>
        </p:nvSpPr>
        <p:spPr>
          <a:xfrm>
            <a:off x="1980361" y="1037566"/>
            <a:ext cx="8231214" cy="3461837"/>
          </a:xfrm>
        </p:spPr>
        <p:txBody>
          <a:bodyPr>
            <a:noAutofit/>
          </a:bodyPr>
          <a:lstStyle/>
          <a:p>
            <a:pPr marL="0" eaLnBrk="1" latinLnBrk="0" hangingPunct="1">
              <a:lnSpc>
                <a:spcPct val="100000"/>
              </a:lnSpc>
            </a:pPr>
            <a:r>
              <a:rPr lang="ar-EG" sz="4800" b="0" dirty="0">
                <a:solidFill>
                  <a:srgbClr val="000000"/>
                </a:solidFill>
                <a:effectLst/>
                <a:latin typeface="Scheheraza"/>
              </a:rPr>
              <a:t>اللَّهُ وَلِيُّ الَّذِينَ آمَنُوا يُخْرِجُهُمْ مِنَ الظُّلُمَاتِ إِلَى النُّورِۖ وَالَّذِينَ كَفَرُوا أَوْلِيَاؤُهُمُ الطَّاغُوتُ يُخْرِجُونَهُمْ مِنَ النُّورِ إِلَى الظُّلُمَاتِ ۗ أُولَٰئِكَ أَصْحَابُ النَّارِۖ هُمْ فِيهَا خَالِدُونَ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E5EDB2A-4F06-DBE0-D281-511D0BA705BE}"/>
              </a:ext>
            </a:extLst>
          </p:cNvPr>
          <p:cNvSpPr txBox="1"/>
          <p:nvPr/>
        </p:nvSpPr>
        <p:spPr>
          <a:xfrm>
            <a:off x="2060681" y="4189218"/>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Allah is the Protector of those who have faith: from the depths of darkness He will lead them forth into light. Of those who reject faith the patrons are the evil ones: from light they will lead them forth into the depths of darkness. They will be companions of the fire, to dwell therein (For ever).</a:t>
            </a:r>
          </a:p>
        </p:txBody>
      </p:sp>
      <p:sp>
        <p:nvSpPr>
          <p:cNvPr id="3" name="TextBox 2">
            <a:extLst>
              <a:ext uri="{FF2B5EF4-FFF2-40B4-BE49-F238E27FC236}">
                <a16:creationId xmlns:a16="http://schemas.microsoft.com/office/drawing/2014/main" id="{7CBEF706-ECE0-3803-B388-B05902CB9218}"/>
              </a:ext>
            </a:extLst>
          </p:cNvPr>
          <p:cNvSpPr txBox="1"/>
          <p:nvPr/>
        </p:nvSpPr>
        <p:spPr>
          <a:xfrm>
            <a:off x="2756787" y="395543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57}</a:t>
            </a:r>
            <a:endParaRPr lang="en-US" sz="1400" dirty="0"/>
          </a:p>
        </p:txBody>
      </p:sp>
    </p:spTree>
    <p:extLst>
      <p:ext uri="{BB962C8B-B14F-4D97-AF65-F5344CB8AC3E}">
        <p14:creationId xmlns:p14="http://schemas.microsoft.com/office/powerpoint/2010/main" val="3947947893"/>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CEDD9F-9FF5-CDC2-5DF3-AEF62E0F378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1D0C27F-3747-DDEE-B2E4-DF01A347405C}"/>
              </a:ext>
            </a:extLst>
          </p:cNvPr>
          <p:cNvSpPr>
            <a:spLocks noGrp="1"/>
          </p:cNvSpPr>
          <p:nvPr>
            <p:ph type="title"/>
          </p:nvPr>
        </p:nvSpPr>
        <p:spPr>
          <a:xfrm>
            <a:off x="1980392" y="1261840"/>
            <a:ext cx="8231214" cy="3461837"/>
          </a:xfrm>
        </p:spPr>
        <p:txBody>
          <a:bodyPr>
            <a:noAutofit/>
          </a:bodyPr>
          <a:lstStyle/>
          <a:p>
            <a:pPr marL="0" eaLnBrk="1" latinLnBrk="0" hangingPunct="1">
              <a:lnSpc>
                <a:spcPct val="100000"/>
              </a:lnSpc>
            </a:pPr>
            <a:r>
              <a:rPr lang="ar-EG" sz="5200" b="0" i="0" dirty="0">
                <a:solidFill>
                  <a:srgbClr val="000000"/>
                </a:solidFill>
                <a:effectLst/>
                <a:latin typeface="Scheheraza"/>
              </a:rPr>
              <a:t>فَأَمَّا الَّذِينَ كَفَرُوا فَأُعَذِّبُهُمْ عَذَابًا شَدِيدًا فِي الدُّنْيَا وَالْآخِرَةِ وَمَا لَهُمْ مِنْ نَاصِرِينَ </a:t>
            </a:r>
            <a:endParaRPr lang="ar-EG" sz="52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21DF99A-F084-75E2-0190-D4647BB40021}"/>
              </a:ext>
            </a:extLst>
          </p:cNvPr>
          <p:cNvSpPr txBox="1"/>
          <p:nvPr/>
        </p:nvSpPr>
        <p:spPr>
          <a:xfrm>
            <a:off x="2060711" y="3829302"/>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"As to those who reject faith, I will punish them with terrible agony in this world and in the Hereafter, nor will they have anyone to help."</a:t>
            </a:r>
          </a:p>
        </p:txBody>
      </p:sp>
      <p:sp>
        <p:nvSpPr>
          <p:cNvPr id="3" name="TextBox 2">
            <a:extLst>
              <a:ext uri="{FF2B5EF4-FFF2-40B4-BE49-F238E27FC236}">
                <a16:creationId xmlns:a16="http://schemas.microsoft.com/office/drawing/2014/main" id="{6E0A14B6-6D61-79EF-123D-AD8AA9120A32}"/>
              </a:ext>
            </a:extLst>
          </p:cNvPr>
          <p:cNvSpPr txBox="1"/>
          <p:nvPr/>
        </p:nvSpPr>
        <p:spPr>
          <a:xfrm>
            <a:off x="1638223" y="3481230"/>
            <a:ext cx="684337" cy="323165"/>
          </a:xfrm>
          <a:prstGeom prst="rect">
            <a:avLst/>
          </a:prstGeom>
          <a:noFill/>
        </p:spPr>
        <p:txBody>
          <a:bodyPr wrap="square">
            <a:spAutoFit/>
          </a:bodyPr>
          <a:lstStyle/>
          <a:p>
            <a:pPr algn="ctr"/>
            <a:r>
              <a:rPr lang="en-US" sz="1500" dirty="0">
                <a:latin typeface="Arial" panose="020B0604020202020204" pitchFamily="34" charset="0"/>
                <a:cs typeface="Arial" panose="020B0604020202020204" pitchFamily="34" charset="0"/>
              </a:rPr>
              <a:t>{56}</a:t>
            </a:r>
            <a:endParaRPr lang="en-US" sz="1500" dirty="0"/>
          </a:p>
        </p:txBody>
      </p:sp>
    </p:spTree>
    <p:extLst>
      <p:ext uri="{BB962C8B-B14F-4D97-AF65-F5344CB8AC3E}">
        <p14:creationId xmlns:p14="http://schemas.microsoft.com/office/powerpoint/2010/main" val="3294960883"/>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05D9C4-6D0E-340F-73D7-84223EFBB19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283CA5-5714-A1CE-1500-F89BFE5751E8}"/>
              </a:ext>
            </a:extLst>
          </p:cNvPr>
          <p:cNvSpPr>
            <a:spLocks noGrp="1"/>
          </p:cNvSpPr>
          <p:nvPr>
            <p:ph type="title"/>
          </p:nvPr>
        </p:nvSpPr>
        <p:spPr>
          <a:xfrm>
            <a:off x="1980392" y="1261840"/>
            <a:ext cx="8231214" cy="3461837"/>
          </a:xfrm>
        </p:spPr>
        <p:txBody>
          <a:bodyPr>
            <a:noAutofit/>
          </a:bodyPr>
          <a:lstStyle/>
          <a:p>
            <a:pPr marL="0" eaLnBrk="1" latinLnBrk="0" hangingPunct="1">
              <a:lnSpc>
                <a:spcPct val="100000"/>
              </a:lnSpc>
            </a:pPr>
            <a:r>
              <a:rPr lang="ar-EG" sz="5400" b="0" i="0" dirty="0">
                <a:solidFill>
                  <a:srgbClr val="000000"/>
                </a:solidFill>
                <a:effectLst/>
                <a:latin typeface="Scheheraza"/>
              </a:rPr>
              <a:t>وَأَمَّا الَّذِينَ آمَنُوا وَعَمِلُوا الصَّالِحَاتِ فَيُوَفِّيهِمْ أُجُورَهُمْۗ وَاللَّهُ لَا يُحِبُّ الظَّالِمِينَ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8C6848C-D323-A38E-83E9-82EEFBC68DC4}"/>
              </a:ext>
            </a:extLst>
          </p:cNvPr>
          <p:cNvSpPr txBox="1"/>
          <p:nvPr/>
        </p:nvSpPr>
        <p:spPr>
          <a:xfrm>
            <a:off x="2060711" y="3829302"/>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"As to those who believe and work righteousness, Allah will pay them (in full) their reward; but Allah loveth not those who do wrong."</a:t>
            </a:r>
          </a:p>
        </p:txBody>
      </p:sp>
      <p:sp>
        <p:nvSpPr>
          <p:cNvPr id="3" name="TextBox 2">
            <a:extLst>
              <a:ext uri="{FF2B5EF4-FFF2-40B4-BE49-F238E27FC236}">
                <a16:creationId xmlns:a16="http://schemas.microsoft.com/office/drawing/2014/main" id="{8ADDCEFF-681A-2DAD-7D33-46F8A65BE292}"/>
              </a:ext>
            </a:extLst>
          </p:cNvPr>
          <p:cNvSpPr txBox="1"/>
          <p:nvPr/>
        </p:nvSpPr>
        <p:spPr>
          <a:xfrm>
            <a:off x="1531691" y="3553552"/>
            <a:ext cx="684337" cy="323165"/>
          </a:xfrm>
          <a:prstGeom prst="rect">
            <a:avLst/>
          </a:prstGeom>
          <a:noFill/>
        </p:spPr>
        <p:txBody>
          <a:bodyPr wrap="square">
            <a:spAutoFit/>
          </a:bodyPr>
          <a:lstStyle/>
          <a:p>
            <a:pPr algn="ctr"/>
            <a:r>
              <a:rPr lang="en-US" sz="1500" dirty="0">
                <a:latin typeface="Arial" panose="020B0604020202020204" pitchFamily="34" charset="0"/>
                <a:cs typeface="Arial" panose="020B0604020202020204" pitchFamily="34" charset="0"/>
              </a:rPr>
              <a:t>{57}</a:t>
            </a:r>
            <a:endParaRPr lang="en-US" sz="1500" dirty="0"/>
          </a:p>
        </p:txBody>
      </p:sp>
    </p:spTree>
    <p:extLst>
      <p:ext uri="{BB962C8B-B14F-4D97-AF65-F5344CB8AC3E}">
        <p14:creationId xmlns:p14="http://schemas.microsoft.com/office/powerpoint/2010/main" val="2561721880"/>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C22213-EEC5-DF3C-6E93-77891627E39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44C9A8D-E913-D51B-5FBE-5A35F24E097D}"/>
              </a:ext>
            </a:extLst>
          </p:cNvPr>
          <p:cNvSpPr>
            <a:spLocks noGrp="1"/>
          </p:cNvSpPr>
          <p:nvPr>
            <p:ph type="title"/>
          </p:nvPr>
        </p:nvSpPr>
        <p:spPr>
          <a:xfrm>
            <a:off x="1980392" y="1261840"/>
            <a:ext cx="8231214" cy="3461837"/>
          </a:xfrm>
        </p:spPr>
        <p:txBody>
          <a:bodyPr>
            <a:noAutofit/>
          </a:bodyPr>
          <a:lstStyle/>
          <a:p>
            <a:pPr marL="0" eaLnBrk="1" latinLnBrk="0" hangingPunct="1">
              <a:lnSpc>
                <a:spcPct val="100000"/>
              </a:lnSpc>
            </a:pPr>
            <a:r>
              <a:rPr lang="ar-EG" sz="6600" b="0" i="0" dirty="0">
                <a:solidFill>
                  <a:srgbClr val="000000"/>
                </a:solidFill>
                <a:effectLst/>
                <a:latin typeface="Scheheraza"/>
              </a:rPr>
              <a:t>ذَٰلِكَ نَتْلُوهُ عَلَيْكَ مِنَ الْآيَاتِ وَالذِّكْرِ الْحَكِيمِ</a:t>
            </a:r>
            <a:endParaRPr lang="ar-EG" sz="66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FAC833D-A9E7-F51B-C3F2-26C901B4CE0F}"/>
              </a:ext>
            </a:extLst>
          </p:cNvPr>
          <p:cNvSpPr txBox="1"/>
          <p:nvPr/>
        </p:nvSpPr>
        <p:spPr>
          <a:xfrm>
            <a:off x="2060711" y="3996695"/>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"This is what we rehearse unto thee of the Signs and the Message of Wisdom."</a:t>
            </a:r>
          </a:p>
        </p:txBody>
      </p:sp>
      <p:sp>
        <p:nvSpPr>
          <p:cNvPr id="3" name="TextBox 2">
            <a:extLst>
              <a:ext uri="{FF2B5EF4-FFF2-40B4-BE49-F238E27FC236}">
                <a16:creationId xmlns:a16="http://schemas.microsoft.com/office/drawing/2014/main" id="{559C065E-B66B-2DA0-3A8F-8D439631F889}"/>
              </a:ext>
            </a:extLst>
          </p:cNvPr>
          <p:cNvSpPr txBox="1"/>
          <p:nvPr/>
        </p:nvSpPr>
        <p:spPr>
          <a:xfrm>
            <a:off x="3759986" y="3748861"/>
            <a:ext cx="684337" cy="323165"/>
          </a:xfrm>
          <a:prstGeom prst="rect">
            <a:avLst/>
          </a:prstGeom>
          <a:noFill/>
        </p:spPr>
        <p:txBody>
          <a:bodyPr wrap="square">
            <a:spAutoFit/>
          </a:bodyPr>
          <a:lstStyle/>
          <a:p>
            <a:pPr algn="ctr"/>
            <a:r>
              <a:rPr lang="en-US" sz="1500" dirty="0">
                <a:latin typeface="Arial" panose="020B0604020202020204" pitchFamily="34" charset="0"/>
                <a:cs typeface="Arial" panose="020B0604020202020204" pitchFamily="34" charset="0"/>
              </a:rPr>
              <a:t>{58}</a:t>
            </a:r>
            <a:endParaRPr lang="en-US" sz="1500" dirty="0"/>
          </a:p>
        </p:txBody>
      </p:sp>
    </p:spTree>
    <p:extLst>
      <p:ext uri="{BB962C8B-B14F-4D97-AF65-F5344CB8AC3E}">
        <p14:creationId xmlns:p14="http://schemas.microsoft.com/office/powerpoint/2010/main" val="1606900801"/>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936AA7-4657-DD0D-C3CE-662E23D036E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1B37AA1-FF56-0F48-3DCF-AD3C27FEFA61}"/>
              </a:ext>
            </a:extLst>
          </p:cNvPr>
          <p:cNvSpPr>
            <a:spLocks noGrp="1"/>
          </p:cNvSpPr>
          <p:nvPr>
            <p:ph type="title"/>
          </p:nvPr>
        </p:nvSpPr>
        <p:spPr>
          <a:xfrm>
            <a:off x="1980393" y="1359494"/>
            <a:ext cx="8231214" cy="3461837"/>
          </a:xfrm>
        </p:spPr>
        <p:txBody>
          <a:bodyPr>
            <a:noAutofit/>
          </a:bodyPr>
          <a:lstStyle/>
          <a:p>
            <a:pPr marL="0" eaLnBrk="1" latinLnBrk="0" hangingPunct="1">
              <a:lnSpc>
                <a:spcPct val="100000"/>
              </a:lnSpc>
            </a:pPr>
            <a:r>
              <a:rPr lang="ar-EG" sz="6000" b="0" i="0" dirty="0">
                <a:solidFill>
                  <a:srgbClr val="000000"/>
                </a:solidFill>
                <a:effectLst/>
                <a:latin typeface="Scheheraza"/>
              </a:rPr>
              <a:t>إِنَّ مَثَلَ عِيسَىٰ عِنْدَ اللَّهِ كَمَثَلِ</a:t>
            </a:r>
            <a:br>
              <a:rPr lang="en-US" sz="6000" b="0" i="0" dirty="0">
                <a:solidFill>
                  <a:srgbClr val="000000"/>
                </a:solidFill>
                <a:effectLst/>
                <a:latin typeface="Scheheraza"/>
              </a:rPr>
            </a:br>
            <a:r>
              <a:rPr lang="ar-EG" sz="6000" b="0" i="0" dirty="0">
                <a:solidFill>
                  <a:srgbClr val="000000"/>
                </a:solidFill>
                <a:effectLst/>
                <a:latin typeface="Scheheraza"/>
              </a:rPr>
              <a:t> آدَمَۖ خَلَقَهُ مِنْ تُرَابٍ ثُمَّ قَالَ لَهُ </a:t>
            </a:r>
            <a:br>
              <a:rPr lang="en-US" sz="6000" b="0" i="0" dirty="0">
                <a:solidFill>
                  <a:srgbClr val="000000"/>
                </a:solidFill>
                <a:effectLst/>
                <a:latin typeface="Scheheraza"/>
              </a:rPr>
            </a:br>
            <a:r>
              <a:rPr lang="ar-EG" sz="6000" b="0" i="0" dirty="0">
                <a:solidFill>
                  <a:srgbClr val="000000"/>
                </a:solidFill>
                <a:effectLst/>
                <a:latin typeface="Scheheraza"/>
              </a:rPr>
              <a:t>كُنْ فَيَكُونُ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385EB6B-D866-1AC7-855B-C698C30CD979}"/>
              </a:ext>
            </a:extLst>
          </p:cNvPr>
          <p:cNvSpPr txBox="1"/>
          <p:nvPr/>
        </p:nvSpPr>
        <p:spPr>
          <a:xfrm>
            <a:off x="2060712" y="4396190"/>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 similitude of Jesus before Allah is as that of Adam; He created him from dust, then said to him: "Be". And he was.</a:t>
            </a:r>
          </a:p>
        </p:txBody>
      </p:sp>
      <p:sp>
        <p:nvSpPr>
          <p:cNvPr id="3" name="TextBox 2">
            <a:extLst>
              <a:ext uri="{FF2B5EF4-FFF2-40B4-BE49-F238E27FC236}">
                <a16:creationId xmlns:a16="http://schemas.microsoft.com/office/drawing/2014/main" id="{D7B013E5-B589-D0B8-A66D-A47E612AD9C5}"/>
              </a:ext>
            </a:extLst>
          </p:cNvPr>
          <p:cNvSpPr txBox="1"/>
          <p:nvPr/>
        </p:nvSpPr>
        <p:spPr>
          <a:xfrm>
            <a:off x="4390301" y="4166112"/>
            <a:ext cx="684337" cy="323165"/>
          </a:xfrm>
          <a:prstGeom prst="rect">
            <a:avLst/>
          </a:prstGeom>
          <a:noFill/>
        </p:spPr>
        <p:txBody>
          <a:bodyPr wrap="square">
            <a:spAutoFit/>
          </a:bodyPr>
          <a:lstStyle/>
          <a:p>
            <a:pPr algn="ctr"/>
            <a:r>
              <a:rPr lang="en-US" sz="1500" dirty="0">
                <a:latin typeface="Arial" panose="020B0604020202020204" pitchFamily="34" charset="0"/>
                <a:cs typeface="Arial" panose="020B0604020202020204" pitchFamily="34" charset="0"/>
              </a:rPr>
              <a:t>{59}</a:t>
            </a:r>
            <a:endParaRPr lang="en-US" sz="1500" dirty="0"/>
          </a:p>
        </p:txBody>
      </p:sp>
    </p:spTree>
    <p:extLst>
      <p:ext uri="{BB962C8B-B14F-4D97-AF65-F5344CB8AC3E}">
        <p14:creationId xmlns:p14="http://schemas.microsoft.com/office/powerpoint/2010/main" val="3715260919"/>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73F5A7-96BA-E5F2-3B80-1DA5B03E64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2453262-6948-62E1-BF42-524A4B2C4AC0}"/>
              </a:ext>
            </a:extLst>
          </p:cNvPr>
          <p:cNvSpPr>
            <a:spLocks noGrp="1"/>
          </p:cNvSpPr>
          <p:nvPr>
            <p:ph type="title"/>
          </p:nvPr>
        </p:nvSpPr>
        <p:spPr>
          <a:xfrm>
            <a:off x="1980393" y="1430518"/>
            <a:ext cx="8231214" cy="3461837"/>
          </a:xfrm>
        </p:spPr>
        <p:txBody>
          <a:bodyPr>
            <a:noAutofit/>
          </a:bodyPr>
          <a:lstStyle/>
          <a:p>
            <a:pPr marL="0" eaLnBrk="1" latinLnBrk="0" hangingPunct="1">
              <a:lnSpc>
                <a:spcPct val="100000"/>
              </a:lnSpc>
            </a:pPr>
            <a:r>
              <a:rPr lang="ar-EG" sz="6000" b="0" i="0" dirty="0">
                <a:solidFill>
                  <a:srgbClr val="000000"/>
                </a:solidFill>
                <a:effectLst/>
                <a:latin typeface="Scheheraza"/>
              </a:rPr>
              <a:t>الْحَقُّ مِنْ رَبِّكَ فَلَا تَكُنْ مِنَ الْمُمْتَرِينَ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074E9E2-E3C6-9EFE-7A47-F0795F3EF365}"/>
              </a:ext>
            </a:extLst>
          </p:cNvPr>
          <p:cNvSpPr txBox="1"/>
          <p:nvPr/>
        </p:nvSpPr>
        <p:spPr>
          <a:xfrm>
            <a:off x="2060712" y="4090960"/>
            <a:ext cx="8070575" cy="400110"/>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 Truth (comes) from Allah alone; so be not of those who doubt.</a:t>
            </a:r>
          </a:p>
        </p:txBody>
      </p:sp>
      <p:sp>
        <p:nvSpPr>
          <p:cNvPr id="3" name="TextBox 2">
            <a:extLst>
              <a:ext uri="{FF2B5EF4-FFF2-40B4-BE49-F238E27FC236}">
                <a16:creationId xmlns:a16="http://schemas.microsoft.com/office/drawing/2014/main" id="{B5878FD7-6D22-1529-9944-11EB06E604DA}"/>
              </a:ext>
            </a:extLst>
          </p:cNvPr>
          <p:cNvSpPr txBox="1"/>
          <p:nvPr/>
        </p:nvSpPr>
        <p:spPr>
          <a:xfrm>
            <a:off x="4479078" y="3766620"/>
            <a:ext cx="684337" cy="323165"/>
          </a:xfrm>
          <a:prstGeom prst="rect">
            <a:avLst/>
          </a:prstGeom>
          <a:noFill/>
        </p:spPr>
        <p:txBody>
          <a:bodyPr wrap="square">
            <a:spAutoFit/>
          </a:bodyPr>
          <a:lstStyle/>
          <a:p>
            <a:pPr algn="ctr"/>
            <a:r>
              <a:rPr lang="en-US" sz="1500" dirty="0">
                <a:latin typeface="Arial" panose="020B0604020202020204" pitchFamily="34" charset="0"/>
                <a:cs typeface="Arial" panose="020B0604020202020204" pitchFamily="34" charset="0"/>
              </a:rPr>
              <a:t>{60}</a:t>
            </a:r>
            <a:endParaRPr lang="en-US" sz="1500" dirty="0"/>
          </a:p>
        </p:txBody>
      </p:sp>
    </p:spTree>
    <p:extLst>
      <p:ext uri="{BB962C8B-B14F-4D97-AF65-F5344CB8AC3E}">
        <p14:creationId xmlns:p14="http://schemas.microsoft.com/office/powerpoint/2010/main" val="1963587121"/>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E16932-C11C-710E-EADE-A6BE596AFF5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ED3811B-FEAE-D6E6-D9DD-17B265E7EA20}"/>
              </a:ext>
            </a:extLst>
          </p:cNvPr>
          <p:cNvSpPr>
            <a:spLocks noGrp="1"/>
          </p:cNvSpPr>
          <p:nvPr>
            <p:ph type="title"/>
          </p:nvPr>
        </p:nvSpPr>
        <p:spPr>
          <a:xfrm>
            <a:off x="1980392" y="995515"/>
            <a:ext cx="8231214" cy="3461837"/>
          </a:xfrm>
        </p:spPr>
        <p:txBody>
          <a:bodyPr>
            <a:noAutofit/>
          </a:bodyPr>
          <a:lstStyle/>
          <a:p>
            <a:pPr marL="0" eaLnBrk="1" latinLnBrk="0" hangingPunct="1">
              <a:lnSpc>
                <a:spcPct val="100000"/>
              </a:lnSpc>
            </a:pPr>
            <a:r>
              <a:rPr lang="ar-EG" sz="4800" b="0" i="0" dirty="0">
                <a:solidFill>
                  <a:srgbClr val="000000"/>
                </a:solidFill>
                <a:effectLst/>
                <a:latin typeface="Scheheraza"/>
              </a:rPr>
              <a:t>فَمَنْ حَاجَّكَ فِيهِ مِنْ بَعْدِ مَا جَاءَكَ مِنَ الْعِلْمِ فَقُلْ تَعَالَوْا نَدْعُ أَبْنَاءَنَا وَأَبْنَاءَكُمْ وَنِسَاءَنَا وَنِسَاءَكُمْ وَأَنْفُسَنَا وَأَنْفُسَكُمْ ثُمَّ نَبْتَهِلْ فَنَجْعَلْ لَعْنَتَ اللَّهِ عَلَى الْكَاذِبِينَ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756E9B3-04DB-1EF4-536B-23A52B5CDE6A}"/>
              </a:ext>
            </a:extLst>
          </p:cNvPr>
          <p:cNvSpPr txBox="1"/>
          <p:nvPr/>
        </p:nvSpPr>
        <p:spPr>
          <a:xfrm>
            <a:off x="2060712" y="4170862"/>
            <a:ext cx="8070575" cy="1200329"/>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If any one disputes in this matter with thee, now after (full) knowledge Hath come to thee, say: "Come! let us gather together,- our sons and your sons, our women and your women, ourselves and yourselves: Then let us earnestly pray, and invoke the curse of Allah on those who lie!"</a:t>
            </a:r>
          </a:p>
        </p:txBody>
      </p:sp>
      <p:sp>
        <p:nvSpPr>
          <p:cNvPr id="3" name="TextBox 2">
            <a:extLst>
              <a:ext uri="{FF2B5EF4-FFF2-40B4-BE49-F238E27FC236}">
                <a16:creationId xmlns:a16="http://schemas.microsoft.com/office/drawing/2014/main" id="{952DFC8D-6EEC-05BE-41C5-DDCABF2C6CFA}"/>
              </a:ext>
            </a:extLst>
          </p:cNvPr>
          <p:cNvSpPr txBox="1"/>
          <p:nvPr/>
        </p:nvSpPr>
        <p:spPr>
          <a:xfrm>
            <a:off x="3467023" y="3917544"/>
            <a:ext cx="684337" cy="323165"/>
          </a:xfrm>
          <a:prstGeom prst="rect">
            <a:avLst/>
          </a:prstGeom>
          <a:noFill/>
        </p:spPr>
        <p:txBody>
          <a:bodyPr wrap="square">
            <a:spAutoFit/>
          </a:bodyPr>
          <a:lstStyle/>
          <a:p>
            <a:pPr algn="ctr"/>
            <a:r>
              <a:rPr lang="en-US" sz="1500" dirty="0">
                <a:latin typeface="Arial" panose="020B0604020202020204" pitchFamily="34" charset="0"/>
                <a:cs typeface="Arial" panose="020B0604020202020204" pitchFamily="34" charset="0"/>
              </a:rPr>
              <a:t>{61}</a:t>
            </a:r>
            <a:endParaRPr lang="en-US" sz="1500" dirty="0"/>
          </a:p>
        </p:txBody>
      </p:sp>
    </p:spTree>
    <p:extLst>
      <p:ext uri="{BB962C8B-B14F-4D97-AF65-F5344CB8AC3E}">
        <p14:creationId xmlns:p14="http://schemas.microsoft.com/office/powerpoint/2010/main" val="1462606939"/>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F22A09-99EB-2BFF-29EA-FE8972F7854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90D1DB2-E3BA-549B-16F1-DD6F9AC88EC3}"/>
              </a:ext>
            </a:extLst>
          </p:cNvPr>
          <p:cNvSpPr>
            <a:spLocks noGrp="1"/>
          </p:cNvSpPr>
          <p:nvPr>
            <p:ph type="title"/>
          </p:nvPr>
        </p:nvSpPr>
        <p:spPr>
          <a:xfrm>
            <a:off x="1980391" y="1332866"/>
            <a:ext cx="8231214" cy="3461837"/>
          </a:xfrm>
        </p:spPr>
        <p:txBody>
          <a:bodyPr>
            <a:noAutofit/>
          </a:bodyPr>
          <a:lstStyle/>
          <a:p>
            <a:pPr marL="0" eaLnBrk="1" latinLnBrk="0" hangingPunct="1">
              <a:lnSpc>
                <a:spcPct val="100000"/>
              </a:lnSpc>
            </a:pPr>
            <a:r>
              <a:rPr lang="ar-EG" sz="5400" b="0" i="0" dirty="0">
                <a:solidFill>
                  <a:srgbClr val="000000"/>
                </a:solidFill>
                <a:effectLst/>
                <a:latin typeface="Scheheraza"/>
              </a:rPr>
              <a:t>إِنَّ هَٰذَا لَهُوَ الْقَصَصُ الْحَقُّۚ وَمَا مِنْ إِلَٰهٍ إِلَّا اللَّهُۚ وَإِنَّ اللَّهَ لَهُوَ الْعَزِيزُ الْحَكِيمُ</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E79E7D3-A69C-9DA8-5C19-7B8EC633F0D7}"/>
              </a:ext>
            </a:extLst>
          </p:cNvPr>
          <p:cNvSpPr txBox="1"/>
          <p:nvPr/>
        </p:nvSpPr>
        <p:spPr>
          <a:xfrm>
            <a:off x="2060711" y="3917543"/>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This is the true account: There is no god except Allah; and Allah-He is indeed the Exalted in Power, the Wise.</a:t>
            </a:r>
          </a:p>
        </p:txBody>
      </p:sp>
      <p:sp>
        <p:nvSpPr>
          <p:cNvPr id="3" name="TextBox 2">
            <a:extLst>
              <a:ext uri="{FF2B5EF4-FFF2-40B4-BE49-F238E27FC236}">
                <a16:creationId xmlns:a16="http://schemas.microsoft.com/office/drawing/2014/main" id="{9F270F97-E7F3-A81C-4C85-03BA11CBE458}"/>
              </a:ext>
            </a:extLst>
          </p:cNvPr>
          <p:cNvSpPr txBox="1"/>
          <p:nvPr/>
        </p:nvSpPr>
        <p:spPr>
          <a:xfrm>
            <a:off x="2123526" y="3634870"/>
            <a:ext cx="684337" cy="323165"/>
          </a:xfrm>
          <a:prstGeom prst="rect">
            <a:avLst/>
          </a:prstGeom>
          <a:noFill/>
        </p:spPr>
        <p:txBody>
          <a:bodyPr wrap="square">
            <a:spAutoFit/>
          </a:bodyPr>
          <a:lstStyle/>
          <a:p>
            <a:pPr algn="ctr"/>
            <a:r>
              <a:rPr lang="en-US" sz="1500" dirty="0">
                <a:latin typeface="Arial" panose="020B0604020202020204" pitchFamily="34" charset="0"/>
                <a:cs typeface="Arial" panose="020B0604020202020204" pitchFamily="34" charset="0"/>
              </a:rPr>
              <a:t>{62}</a:t>
            </a:r>
            <a:endParaRPr lang="en-US" sz="1500" dirty="0"/>
          </a:p>
        </p:txBody>
      </p:sp>
    </p:spTree>
    <p:extLst>
      <p:ext uri="{BB962C8B-B14F-4D97-AF65-F5344CB8AC3E}">
        <p14:creationId xmlns:p14="http://schemas.microsoft.com/office/powerpoint/2010/main" val="2247433983"/>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95A42A-91C1-27C7-C0B2-908A253F51B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FDEBED9-C59D-EDB8-B8E0-76DC3513E92E}"/>
              </a:ext>
            </a:extLst>
          </p:cNvPr>
          <p:cNvSpPr>
            <a:spLocks noGrp="1"/>
          </p:cNvSpPr>
          <p:nvPr>
            <p:ph type="title"/>
          </p:nvPr>
        </p:nvSpPr>
        <p:spPr>
          <a:xfrm>
            <a:off x="1980393" y="1412765"/>
            <a:ext cx="8231214" cy="3461837"/>
          </a:xfrm>
        </p:spPr>
        <p:txBody>
          <a:bodyPr>
            <a:noAutofit/>
          </a:bodyPr>
          <a:lstStyle/>
          <a:p>
            <a:pPr marL="0" eaLnBrk="1" latinLnBrk="0" hangingPunct="1">
              <a:lnSpc>
                <a:spcPct val="100000"/>
              </a:lnSpc>
            </a:pPr>
            <a:r>
              <a:rPr lang="ar-EG" sz="6000" b="0" i="0" dirty="0">
                <a:solidFill>
                  <a:srgbClr val="000000"/>
                </a:solidFill>
                <a:effectLst/>
                <a:latin typeface="Scheheraza"/>
              </a:rPr>
              <a:t>فَإِنْ تَوَلَّوْا فَإِنَّ اللَّهَ عَلِيمٌ بِالْمُفْسِدِينَ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F2C495D-4699-063F-9BF0-04EB7CCC008A}"/>
              </a:ext>
            </a:extLst>
          </p:cNvPr>
          <p:cNvSpPr txBox="1"/>
          <p:nvPr/>
        </p:nvSpPr>
        <p:spPr>
          <a:xfrm>
            <a:off x="2060712" y="3604092"/>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if they turn back, Allah hath full knowledge of those who do mischief.</a:t>
            </a:r>
          </a:p>
        </p:txBody>
      </p:sp>
      <p:sp>
        <p:nvSpPr>
          <p:cNvPr id="3" name="TextBox 2">
            <a:extLst>
              <a:ext uri="{FF2B5EF4-FFF2-40B4-BE49-F238E27FC236}">
                <a16:creationId xmlns:a16="http://schemas.microsoft.com/office/drawing/2014/main" id="{5B19EDF4-01C4-744D-726B-D0A0A6229361}"/>
              </a:ext>
            </a:extLst>
          </p:cNvPr>
          <p:cNvSpPr txBox="1"/>
          <p:nvPr/>
        </p:nvSpPr>
        <p:spPr>
          <a:xfrm>
            <a:off x="1795052" y="3280927"/>
            <a:ext cx="684337" cy="323165"/>
          </a:xfrm>
          <a:prstGeom prst="rect">
            <a:avLst/>
          </a:prstGeom>
          <a:noFill/>
        </p:spPr>
        <p:txBody>
          <a:bodyPr wrap="square">
            <a:spAutoFit/>
          </a:bodyPr>
          <a:lstStyle/>
          <a:p>
            <a:pPr algn="ctr"/>
            <a:r>
              <a:rPr lang="en-US" sz="1500" dirty="0">
                <a:latin typeface="Arial" panose="020B0604020202020204" pitchFamily="34" charset="0"/>
                <a:cs typeface="Arial" panose="020B0604020202020204" pitchFamily="34" charset="0"/>
              </a:rPr>
              <a:t>{63}</a:t>
            </a:r>
            <a:endParaRPr lang="en-US" sz="1500" dirty="0"/>
          </a:p>
        </p:txBody>
      </p:sp>
    </p:spTree>
    <p:extLst>
      <p:ext uri="{BB962C8B-B14F-4D97-AF65-F5344CB8AC3E}">
        <p14:creationId xmlns:p14="http://schemas.microsoft.com/office/powerpoint/2010/main" val="977559116"/>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BE2765-C870-E3C9-40CD-82203FD4136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EAD539E-51E7-7C56-F550-5FBC5CF365BA}"/>
              </a:ext>
            </a:extLst>
          </p:cNvPr>
          <p:cNvSpPr>
            <a:spLocks noGrp="1"/>
          </p:cNvSpPr>
          <p:nvPr>
            <p:ph type="title"/>
          </p:nvPr>
        </p:nvSpPr>
        <p:spPr>
          <a:xfrm>
            <a:off x="1980391" y="1005207"/>
            <a:ext cx="8231214" cy="3461837"/>
          </a:xfrm>
        </p:spPr>
        <p:txBody>
          <a:bodyPr>
            <a:noAutofit/>
          </a:bodyPr>
          <a:lstStyle/>
          <a:p>
            <a:pPr marL="0" eaLnBrk="1" latinLnBrk="0" hangingPunct="1">
              <a:lnSpc>
                <a:spcPct val="100000"/>
              </a:lnSpc>
            </a:pPr>
            <a:r>
              <a:rPr lang="ar-EG" sz="4500" b="0" i="0" dirty="0">
                <a:solidFill>
                  <a:srgbClr val="000000"/>
                </a:solidFill>
                <a:effectLst/>
                <a:latin typeface="Scheheraza"/>
              </a:rPr>
              <a:t>قُلْ يَا أَهْلَ الْكِتَابِ تَعَالَوْا إِلَىٰ كَلِمَةٍ سَوَاءٍ بَيْنَنَا وَبَيْنَكُمْ أَلَّا نَعْبُدَ إِلَّا اللَّهَ وَلَا نُشْرِكَ بِهِ شَيْئًا وَلَا يَتَّخِذَ بَعْضُنَا بَعْضًا أَرْبَابًا مِنْ دُونِ اللَّهِ ۚ فَإِنْ تَوَلَّوْا فَقُولُوا اشْهَدُوا بِأَنَّا مُسْلِمُونَ</a:t>
            </a:r>
            <a:endParaRPr lang="ar-EG" sz="45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651E863-1770-8906-72EF-3A8345501713}"/>
              </a:ext>
            </a:extLst>
          </p:cNvPr>
          <p:cNvSpPr txBox="1"/>
          <p:nvPr/>
        </p:nvSpPr>
        <p:spPr>
          <a:xfrm>
            <a:off x="2060710" y="4079956"/>
            <a:ext cx="8070575" cy="1477328"/>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Say: "O People of the Book! come to common terms as between us and you: That we worship none but Allah; that we associate no partners with him; that we erect not, from among ourselves, Lords and patrons other than Allah." If then they turn back, say ye: "Bear witness that we (at least) are Muslims (bowing to Allah's Will).</a:t>
            </a:r>
          </a:p>
        </p:txBody>
      </p:sp>
      <p:sp>
        <p:nvSpPr>
          <p:cNvPr id="3" name="TextBox 2">
            <a:extLst>
              <a:ext uri="{FF2B5EF4-FFF2-40B4-BE49-F238E27FC236}">
                <a16:creationId xmlns:a16="http://schemas.microsoft.com/office/drawing/2014/main" id="{F56D98BE-F52B-272A-32AE-451093039330}"/>
              </a:ext>
            </a:extLst>
          </p:cNvPr>
          <p:cNvSpPr txBox="1"/>
          <p:nvPr/>
        </p:nvSpPr>
        <p:spPr>
          <a:xfrm>
            <a:off x="2727207" y="3838474"/>
            <a:ext cx="684337" cy="323165"/>
          </a:xfrm>
          <a:prstGeom prst="rect">
            <a:avLst/>
          </a:prstGeom>
          <a:noFill/>
        </p:spPr>
        <p:txBody>
          <a:bodyPr wrap="square">
            <a:spAutoFit/>
          </a:bodyPr>
          <a:lstStyle/>
          <a:p>
            <a:pPr algn="ctr"/>
            <a:r>
              <a:rPr lang="en-US" sz="1500" dirty="0">
                <a:latin typeface="Arial" panose="020B0604020202020204" pitchFamily="34" charset="0"/>
                <a:cs typeface="Arial" panose="020B0604020202020204" pitchFamily="34" charset="0"/>
              </a:rPr>
              <a:t>{64}</a:t>
            </a:r>
            <a:endParaRPr lang="en-US" sz="1500" dirty="0"/>
          </a:p>
        </p:txBody>
      </p:sp>
    </p:spTree>
    <p:extLst>
      <p:ext uri="{BB962C8B-B14F-4D97-AF65-F5344CB8AC3E}">
        <p14:creationId xmlns:p14="http://schemas.microsoft.com/office/powerpoint/2010/main" val="2980451047"/>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25CB9E-80BE-A813-16F5-8C938CE24E8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FC844A-D591-8263-9C44-04BC02F62101}"/>
              </a:ext>
            </a:extLst>
          </p:cNvPr>
          <p:cNvSpPr>
            <a:spLocks noGrp="1"/>
          </p:cNvSpPr>
          <p:nvPr>
            <p:ph type="title"/>
          </p:nvPr>
        </p:nvSpPr>
        <p:spPr>
          <a:xfrm>
            <a:off x="1980390" y="1156114"/>
            <a:ext cx="8231214" cy="3461837"/>
          </a:xfrm>
        </p:spPr>
        <p:txBody>
          <a:bodyPr>
            <a:noAutofit/>
          </a:bodyPr>
          <a:lstStyle/>
          <a:p>
            <a:pPr marL="0" eaLnBrk="1" latinLnBrk="0" hangingPunct="1">
              <a:lnSpc>
                <a:spcPct val="100000"/>
              </a:lnSpc>
            </a:pPr>
            <a:r>
              <a:rPr lang="ar-EG" sz="6000" b="0" i="0" dirty="0">
                <a:solidFill>
                  <a:srgbClr val="000000"/>
                </a:solidFill>
                <a:effectLst/>
                <a:latin typeface="Scheheraza"/>
              </a:rPr>
              <a:t>يَا أَهْلَ الْكِتَابِ لِمَ تُحَاجُّونَ فِي إِبْرَاهِيمَ وَمَا أُنْزِلَتِ التَّوْرَاةُ وَالْإِنْجِيلُ إِلَّا مِنْ بَعْدِهِۚ أَفَلَا تَعْقِلُونَ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5361146-0280-62E6-D579-ECCBDF9AA0C9}"/>
              </a:ext>
            </a:extLst>
          </p:cNvPr>
          <p:cNvSpPr txBox="1"/>
          <p:nvPr/>
        </p:nvSpPr>
        <p:spPr>
          <a:xfrm>
            <a:off x="2060710" y="4216651"/>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Ye People of the Book! Why dispute ye about Abraham, when the Law and the Gospel Were not revealed Till after him? Have ye no understanding?</a:t>
            </a:r>
          </a:p>
        </p:txBody>
      </p:sp>
      <p:sp>
        <p:nvSpPr>
          <p:cNvPr id="3" name="TextBox 2">
            <a:extLst>
              <a:ext uri="{FF2B5EF4-FFF2-40B4-BE49-F238E27FC236}">
                <a16:creationId xmlns:a16="http://schemas.microsoft.com/office/drawing/2014/main" id="{1D0F0645-50A1-0B38-76BE-DAEFFDB81D77}"/>
              </a:ext>
            </a:extLst>
          </p:cNvPr>
          <p:cNvSpPr txBox="1"/>
          <p:nvPr/>
        </p:nvSpPr>
        <p:spPr>
          <a:xfrm>
            <a:off x="1718541" y="3893486"/>
            <a:ext cx="684337" cy="323165"/>
          </a:xfrm>
          <a:prstGeom prst="rect">
            <a:avLst/>
          </a:prstGeom>
          <a:noFill/>
        </p:spPr>
        <p:txBody>
          <a:bodyPr wrap="square">
            <a:spAutoFit/>
          </a:bodyPr>
          <a:lstStyle/>
          <a:p>
            <a:pPr algn="ctr"/>
            <a:r>
              <a:rPr lang="en-US" sz="1500" dirty="0">
                <a:latin typeface="Arial" panose="020B0604020202020204" pitchFamily="34" charset="0"/>
                <a:cs typeface="Arial" panose="020B0604020202020204" pitchFamily="34" charset="0"/>
              </a:rPr>
              <a:t>{65}</a:t>
            </a:r>
            <a:endParaRPr lang="en-US" sz="1500" dirty="0"/>
          </a:p>
        </p:txBody>
      </p:sp>
    </p:spTree>
    <p:extLst>
      <p:ext uri="{BB962C8B-B14F-4D97-AF65-F5344CB8AC3E}">
        <p14:creationId xmlns:p14="http://schemas.microsoft.com/office/powerpoint/2010/main" val="36073472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F9C7C6-6770-0A4F-C14E-E10383F2038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86A8760-8263-36AB-8595-8AAC17C649CE}"/>
              </a:ext>
            </a:extLst>
          </p:cNvPr>
          <p:cNvSpPr>
            <a:spLocks noGrp="1"/>
          </p:cNvSpPr>
          <p:nvPr>
            <p:ph type="title"/>
          </p:nvPr>
        </p:nvSpPr>
        <p:spPr>
          <a:xfrm>
            <a:off x="1980361" y="914456"/>
            <a:ext cx="8231214" cy="3461837"/>
          </a:xfrm>
        </p:spPr>
        <p:txBody>
          <a:bodyPr>
            <a:noAutofit/>
          </a:bodyPr>
          <a:lstStyle/>
          <a:p>
            <a:pPr marL="0" eaLnBrk="1" latinLnBrk="0" hangingPunct="1">
              <a:lnSpc>
                <a:spcPct val="100000"/>
              </a:lnSpc>
            </a:pPr>
            <a:r>
              <a:rPr lang="ar-EG" sz="4000" b="0" dirty="0">
                <a:solidFill>
                  <a:srgbClr val="000000"/>
                </a:solidFill>
                <a:effectLst/>
                <a:latin typeface="Scheheraza"/>
              </a:rPr>
              <a:t>أَلَمْ تَرَ إِلَى الَّذِي حَاجَّ إِبْرَاهِيمَ فِي رَبِّهِ أَنْ آتَاهُ اللَّهُ الْمُلْكَ إِذْ قَالَ إِبْرَاهِيمُ رَبِّيَ الَّذِي يُحْيِي وَيُمِيتُ قَالَ أَنَا أُحْيِي وَأُمِيتُۖ قَالَ إِبْرَاهِيمُ فَإِنَّ اللَّهَ يَأْتِي بِالشَّمْسِ مِنَ الْمَشْرِقِ فَأْتِ بِهَا مِنَ الْمَغْرِبِ فَبُهِتَ الَّذِي كَفَرَ ۗ وَاللَّهُ لَا يَهْدِي الْقَوْمَ الظَّالِمِينَ</a:t>
            </a:r>
            <a:endParaRPr lang="ar-EG" sz="4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C487EB1-708E-7A53-8168-B47165ADC19A}"/>
              </a:ext>
            </a:extLst>
          </p:cNvPr>
          <p:cNvSpPr txBox="1"/>
          <p:nvPr/>
        </p:nvSpPr>
        <p:spPr>
          <a:xfrm>
            <a:off x="2060680" y="4152665"/>
            <a:ext cx="8070575" cy="1754326"/>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Hast thou not Turned thy vision to one who disputed with Abraham About his Lord, because Allah had granted him power? Abraham said: "My Lord is He Who Giveth life and death." He said: "I give life and death". Said Abraham: "But it is Allah that </a:t>
            </a:r>
            <a:r>
              <a:rPr kumimoji="0" lang="en-US"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causeth</a:t>
            </a: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the sun to rise from the east: Do thou then cause him to rise from the West." Thus was he confounded who (in arrogance) rejected faith. Nor doth Allah Give guidance to a people unjust.</a:t>
            </a:r>
          </a:p>
        </p:txBody>
      </p:sp>
      <p:sp>
        <p:nvSpPr>
          <p:cNvPr id="3" name="TextBox 2">
            <a:extLst>
              <a:ext uri="{FF2B5EF4-FFF2-40B4-BE49-F238E27FC236}">
                <a16:creationId xmlns:a16="http://schemas.microsoft.com/office/drawing/2014/main" id="{3C50F13B-DB16-F84E-D7BE-360CB935E5FE}"/>
              </a:ext>
            </a:extLst>
          </p:cNvPr>
          <p:cNvSpPr txBox="1"/>
          <p:nvPr/>
        </p:nvSpPr>
        <p:spPr>
          <a:xfrm>
            <a:off x="3759964" y="391992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58}</a:t>
            </a:r>
            <a:endParaRPr lang="en-US" sz="1400" dirty="0"/>
          </a:p>
        </p:txBody>
      </p:sp>
    </p:spTree>
    <p:extLst>
      <p:ext uri="{BB962C8B-B14F-4D97-AF65-F5344CB8AC3E}">
        <p14:creationId xmlns:p14="http://schemas.microsoft.com/office/powerpoint/2010/main" val="4244030222"/>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10F9DC-91E9-5A38-CB92-D7B2B829CD1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3F8DEF-1624-7A54-A713-A25048DB601F}"/>
              </a:ext>
            </a:extLst>
          </p:cNvPr>
          <p:cNvSpPr>
            <a:spLocks noGrp="1"/>
          </p:cNvSpPr>
          <p:nvPr>
            <p:ph type="title"/>
          </p:nvPr>
        </p:nvSpPr>
        <p:spPr>
          <a:xfrm>
            <a:off x="1980390" y="1182748"/>
            <a:ext cx="8231214" cy="3461837"/>
          </a:xfrm>
        </p:spPr>
        <p:txBody>
          <a:bodyPr>
            <a:noAutofit/>
          </a:bodyPr>
          <a:lstStyle/>
          <a:p>
            <a:pPr marL="0" eaLnBrk="1" latinLnBrk="0" hangingPunct="1">
              <a:lnSpc>
                <a:spcPct val="100000"/>
              </a:lnSpc>
            </a:pPr>
            <a:r>
              <a:rPr lang="ar-EG" sz="6000" b="0" i="0" dirty="0">
                <a:solidFill>
                  <a:srgbClr val="000000"/>
                </a:solidFill>
                <a:effectLst/>
                <a:latin typeface="Scheheraza"/>
              </a:rPr>
              <a:t>هَا أَنْتُمْ هَٰؤُلَاءِ حَاجَجْتُمْ فِيمَا لَكُمْ بِهِ عِلْمٌ فَلِمَ تُحَاجُّونَ فِيمَا لَيْسَ لَكُمْ بِهِ عِلْمٌۚ وَاللَّهُ يَعْلَمُ وَأَنْتُمْ لَا تَعْلَمُونَ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3DBAC98-EDAB-7096-3650-58B17E3C39CD}"/>
              </a:ext>
            </a:extLst>
          </p:cNvPr>
          <p:cNvSpPr txBox="1"/>
          <p:nvPr/>
        </p:nvSpPr>
        <p:spPr>
          <a:xfrm>
            <a:off x="2060710" y="4243285"/>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Ah! Ye are those who fell to disputing (Even) in matters of which ye had some knowledge! but why dispute ye in matters of which ye have no knowledge? It is Allah Who knows, and ye who know not!</a:t>
            </a:r>
          </a:p>
        </p:txBody>
      </p:sp>
      <p:sp>
        <p:nvSpPr>
          <p:cNvPr id="3" name="TextBox 2">
            <a:extLst>
              <a:ext uri="{FF2B5EF4-FFF2-40B4-BE49-F238E27FC236}">
                <a16:creationId xmlns:a16="http://schemas.microsoft.com/office/drawing/2014/main" id="{D4FC8146-7247-32D8-A049-EB0DF506CB39}"/>
              </a:ext>
            </a:extLst>
          </p:cNvPr>
          <p:cNvSpPr txBox="1"/>
          <p:nvPr/>
        </p:nvSpPr>
        <p:spPr>
          <a:xfrm>
            <a:off x="2153547" y="3920120"/>
            <a:ext cx="684337" cy="323165"/>
          </a:xfrm>
          <a:prstGeom prst="rect">
            <a:avLst/>
          </a:prstGeom>
          <a:noFill/>
        </p:spPr>
        <p:txBody>
          <a:bodyPr wrap="square">
            <a:spAutoFit/>
          </a:bodyPr>
          <a:lstStyle/>
          <a:p>
            <a:pPr algn="ctr"/>
            <a:r>
              <a:rPr lang="en-US" sz="1500" dirty="0">
                <a:latin typeface="Arial" panose="020B0604020202020204" pitchFamily="34" charset="0"/>
                <a:cs typeface="Arial" panose="020B0604020202020204" pitchFamily="34" charset="0"/>
              </a:rPr>
              <a:t>{66}</a:t>
            </a:r>
            <a:endParaRPr lang="en-US" sz="1500" dirty="0"/>
          </a:p>
        </p:txBody>
      </p:sp>
    </p:spTree>
    <p:extLst>
      <p:ext uri="{BB962C8B-B14F-4D97-AF65-F5344CB8AC3E}">
        <p14:creationId xmlns:p14="http://schemas.microsoft.com/office/powerpoint/2010/main" val="1037483162"/>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8F99B6-68AE-6DAC-7E99-66811EC4B6A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AA5363-E06A-1EE7-C1E8-57225D36F265}"/>
              </a:ext>
            </a:extLst>
          </p:cNvPr>
          <p:cNvSpPr>
            <a:spLocks noGrp="1"/>
          </p:cNvSpPr>
          <p:nvPr>
            <p:ph type="title"/>
          </p:nvPr>
        </p:nvSpPr>
        <p:spPr>
          <a:xfrm>
            <a:off x="1980390" y="1182748"/>
            <a:ext cx="8231214" cy="3461837"/>
          </a:xfrm>
        </p:spPr>
        <p:txBody>
          <a:bodyPr>
            <a:noAutofit/>
          </a:bodyPr>
          <a:lstStyle/>
          <a:p>
            <a:pPr marL="0" eaLnBrk="1" latinLnBrk="0" hangingPunct="1">
              <a:lnSpc>
                <a:spcPct val="100000"/>
              </a:lnSpc>
            </a:pPr>
            <a:r>
              <a:rPr lang="ar-EG" sz="6600" b="0" i="0" dirty="0">
                <a:solidFill>
                  <a:srgbClr val="000000"/>
                </a:solidFill>
                <a:effectLst/>
                <a:latin typeface="Scheheraza"/>
              </a:rPr>
              <a:t>مَا كَانَ إِبْرَاهِيمُ يَهُودِيًّا وَلَا نَصْرَانِيًّا وَلَٰكِنْ كَانَ حَنِيفًا مُسْلِمًا وَمَا كَانَ مِنَ الْمُشْرِكِينَ</a:t>
            </a:r>
            <a:endParaRPr lang="ar-EG" sz="66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BE54DEE-E11E-1BF6-A8F7-FE1688E10298}"/>
              </a:ext>
            </a:extLst>
          </p:cNvPr>
          <p:cNvSpPr txBox="1"/>
          <p:nvPr/>
        </p:nvSpPr>
        <p:spPr>
          <a:xfrm>
            <a:off x="2060709" y="4328285"/>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Abraham was not a Jew nor yet a Christian; but he was true in Faith, and bowed his will to Allah's (Which is Islam), and he joined not gods with Allah.</a:t>
            </a:r>
          </a:p>
        </p:txBody>
      </p:sp>
      <p:sp>
        <p:nvSpPr>
          <p:cNvPr id="3" name="TextBox 2">
            <a:extLst>
              <a:ext uri="{FF2B5EF4-FFF2-40B4-BE49-F238E27FC236}">
                <a16:creationId xmlns:a16="http://schemas.microsoft.com/office/drawing/2014/main" id="{6BCE7B12-7BB2-DCE9-5789-D4F862272D7A}"/>
              </a:ext>
            </a:extLst>
          </p:cNvPr>
          <p:cNvSpPr txBox="1"/>
          <p:nvPr/>
        </p:nvSpPr>
        <p:spPr>
          <a:xfrm>
            <a:off x="2686207" y="4040389"/>
            <a:ext cx="684337" cy="323165"/>
          </a:xfrm>
          <a:prstGeom prst="rect">
            <a:avLst/>
          </a:prstGeom>
          <a:noFill/>
        </p:spPr>
        <p:txBody>
          <a:bodyPr wrap="square">
            <a:spAutoFit/>
          </a:bodyPr>
          <a:lstStyle/>
          <a:p>
            <a:pPr algn="ctr"/>
            <a:r>
              <a:rPr lang="en-US" sz="1500" dirty="0">
                <a:latin typeface="Arial" panose="020B0604020202020204" pitchFamily="34" charset="0"/>
                <a:cs typeface="Arial" panose="020B0604020202020204" pitchFamily="34" charset="0"/>
              </a:rPr>
              <a:t>{67}</a:t>
            </a:r>
            <a:endParaRPr lang="en-US" sz="1500" dirty="0"/>
          </a:p>
        </p:txBody>
      </p:sp>
    </p:spTree>
    <p:extLst>
      <p:ext uri="{BB962C8B-B14F-4D97-AF65-F5344CB8AC3E}">
        <p14:creationId xmlns:p14="http://schemas.microsoft.com/office/powerpoint/2010/main" val="3826010426"/>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8459E1-6308-EFF7-356B-9F2A5EEA68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B6C0987-1FD4-5183-2B3A-70FD98695F60}"/>
              </a:ext>
            </a:extLst>
          </p:cNvPr>
          <p:cNvSpPr>
            <a:spLocks noGrp="1"/>
          </p:cNvSpPr>
          <p:nvPr>
            <p:ph type="title"/>
          </p:nvPr>
        </p:nvSpPr>
        <p:spPr>
          <a:xfrm>
            <a:off x="1980393" y="1156115"/>
            <a:ext cx="8231214" cy="3461837"/>
          </a:xfrm>
        </p:spPr>
        <p:txBody>
          <a:bodyPr>
            <a:noAutofit/>
          </a:bodyPr>
          <a:lstStyle/>
          <a:p>
            <a:pPr marL="0" eaLnBrk="1" latinLnBrk="0" hangingPunct="1">
              <a:lnSpc>
                <a:spcPct val="100000"/>
              </a:lnSpc>
            </a:pPr>
            <a:r>
              <a:rPr lang="ar-EG" sz="6000" b="0" i="0" dirty="0">
                <a:solidFill>
                  <a:srgbClr val="000000"/>
                </a:solidFill>
                <a:effectLst/>
                <a:latin typeface="Scheheraza"/>
              </a:rPr>
              <a:t>إِنَّ أَوْلَى النَّاسِ بِإِبْرَاهِيمَ لَلَّذِينَ اتَّبَعُوهُ وَهَٰذَا النَّبِيُّ وَالَّذِينَ آمَنُواۗ وَاللَّهُ وَلِيُّ الْمُؤْمِنِينَ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9FD7F9F-9ACA-5A1B-9C26-DE6AB15DF27A}"/>
              </a:ext>
            </a:extLst>
          </p:cNvPr>
          <p:cNvSpPr txBox="1"/>
          <p:nvPr/>
        </p:nvSpPr>
        <p:spPr>
          <a:xfrm>
            <a:off x="2060712" y="4258104"/>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Without doubt, among men, the nearest of kin to Abraham, are those who follow him, as are also this Prophet and those who believe: And Allah is the Protector of those who have faith.</a:t>
            </a:r>
          </a:p>
        </p:txBody>
      </p:sp>
      <p:sp>
        <p:nvSpPr>
          <p:cNvPr id="3" name="TextBox 2">
            <a:extLst>
              <a:ext uri="{FF2B5EF4-FFF2-40B4-BE49-F238E27FC236}">
                <a16:creationId xmlns:a16="http://schemas.microsoft.com/office/drawing/2014/main" id="{4BD2D803-2600-AEA7-960F-5058E6C03C5E}"/>
              </a:ext>
            </a:extLst>
          </p:cNvPr>
          <p:cNvSpPr txBox="1"/>
          <p:nvPr/>
        </p:nvSpPr>
        <p:spPr>
          <a:xfrm>
            <a:off x="3431931" y="3936528"/>
            <a:ext cx="684337" cy="323165"/>
          </a:xfrm>
          <a:prstGeom prst="rect">
            <a:avLst/>
          </a:prstGeom>
          <a:noFill/>
        </p:spPr>
        <p:txBody>
          <a:bodyPr wrap="square">
            <a:spAutoFit/>
          </a:bodyPr>
          <a:lstStyle/>
          <a:p>
            <a:pPr algn="ctr"/>
            <a:r>
              <a:rPr lang="en-US" sz="1500" dirty="0">
                <a:latin typeface="Arial" panose="020B0604020202020204" pitchFamily="34" charset="0"/>
                <a:cs typeface="Arial" panose="020B0604020202020204" pitchFamily="34" charset="0"/>
              </a:rPr>
              <a:t>{68}</a:t>
            </a:r>
            <a:endParaRPr lang="en-US" sz="1500" dirty="0"/>
          </a:p>
        </p:txBody>
      </p:sp>
    </p:spTree>
    <p:extLst>
      <p:ext uri="{BB962C8B-B14F-4D97-AF65-F5344CB8AC3E}">
        <p14:creationId xmlns:p14="http://schemas.microsoft.com/office/powerpoint/2010/main" val="1476197891"/>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27E21C-8450-F8F4-F127-4591933E91E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583E91D-1FB5-B195-65A2-2022727054B0}"/>
              </a:ext>
            </a:extLst>
          </p:cNvPr>
          <p:cNvSpPr>
            <a:spLocks noGrp="1"/>
          </p:cNvSpPr>
          <p:nvPr>
            <p:ph type="title"/>
          </p:nvPr>
        </p:nvSpPr>
        <p:spPr>
          <a:xfrm>
            <a:off x="1980393" y="1156115"/>
            <a:ext cx="8231214" cy="3461837"/>
          </a:xfrm>
        </p:spPr>
        <p:txBody>
          <a:bodyPr>
            <a:noAutofit/>
          </a:bodyPr>
          <a:lstStyle/>
          <a:p>
            <a:pPr marL="0" eaLnBrk="1" latinLnBrk="0" hangingPunct="1">
              <a:lnSpc>
                <a:spcPct val="100000"/>
              </a:lnSpc>
            </a:pPr>
            <a:r>
              <a:rPr lang="ar-EG" sz="6000" b="0" i="0" dirty="0">
                <a:solidFill>
                  <a:srgbClr val="000000"/>
                </a:solidFill>
                <a:effectLst/>
                <a:latin typeface="Scheheraza"/>
              </a:rPr>
              <a:t>وَدَّتْ طَائِفَةٌ مِنْ أَهْلِ الْكِتَابِ</a:t>
            </a:r>
            <a:br>
              <a:rPr lang="en-US" sz="6000" b="0" i="0" dirty="0">
                <a:solidFill>
                  <a:srgbClr val="000000"/>
                </a:solidFill>
                <a:effectLst/>
                <a:latin typeface="Scheheraza"/>
              </a:rPr>
            </a:br>
            <a:r>
              <a:rPr lang="ar-EG" sz="6000" b="0" i="0" dirty="0">
                <a:solidFill>
                  <a:srgbClr val="000000"/>
                </a:solidFill>
                <a:effectLst/>
                <a:latin typeface="Scheheraza"/>
              </a:rPr>
              <a:t> لَوْ يُضِلُّونَكُمْ وَمَا يُضِلُّونَ إِلَّا </a:t>
            </a:r>
            <a:br>
              <a:rPr lang="en-US" sz="6000" b="0" i="0" dirty="0">
                <a:solidFill>
                  <a:srgbClr val="000000"/>
                </a:solidFill>
                <a:effectLst/>
                <a:latin typeface="Scheheraza"/>
              </a:rPr>
            </a:br>
            <a:r>
              <a:rPr lang="ar-EG" sz="6000" b="0" i="0" dirty="0">
                <a:solidFill>
                  <a:srgbClr val="000000"/>
                </a:solidFill>
                <a:effectLst/>
                <a:latin typeface="Scheheraza"/>
              </a:rPr>
              <a:t>أَنْفُسَهُمْ وَمَا يَشْعُرُونَ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962A2AE-331E-9D09-DE71-CD828119C884}"/>
              </a:ext>
            </a:extLst>
          </p:cNvPr>
          <p:cNvSpPr txBox="1"/>
          <p:nvPr/>
        </p:nvSpPr>
        <p:spPr>
          <a:xfrm>
            <a:off x="2060712" y="4258104"/>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It is the wish of a section of the People of the Book to lead you astray. But they shall lead astray (Not you), but themselves, and they do not perceive!</a:t>
            </a:r>
          </a:p>
        </p:txBody>
      </p:sp>
      <p:sp>
        <p:nvSpPr>
          <p:cNvPr id="3" name="TextBox 2">
            <a:extLst>
              <a:ext uri="{FF2B5EF4-FFF2-40B4-BE49-F238E27FC236}">
                <a16:creationId xmlns:a16="http://schemas.microsoft.com/office/drawing/2014/main" id="{B45A709C-93B4-7406-3EE4-F11BFDF472DE}"/>
              </a:ext>
            </a:extLst>
          </p:cNvPr>
          <p:cNvSpPr txBox="1"/>
          <p:nvPr/>
        </p:nvSpPr>
        <p:spPr>
          <a:xfrm>
            <a:off x="3209989" y="3934939"/>
            <a:ext cx="684337" cy="323165"/>
          </a:xfrm>
          <a:prstGeom prst="rect">
            <a:avLst/>
          </a:prstGeom>
          <a:noFill/>
        </p:spPr>
        <p:txBody>
          <a:bodyPr wrap="square">
            <a:spAutoFit/>
          </a:bodyPr>
          <a:lstStyle/>
          <a:p>
            <a:pPr algn="ctr"/>
            <a:r>
              <a:rPr lang="en-US" sz="1500" dirty="0">
                <a:latin typeface="Arial" panose="020B0604020202020204" pitchFamily="34" charset="0"/>
                <a:cs typeface="Arial" panose="020B0604020202020204" pitchFamily="34" charset="0"/>
              </a:rPr>
              <a:t>{69}</a:t>
            </a:r>
            <a:endParaRPr lang="en-US" sz="1500" dirty="0"/>
          </a:p>
        </p:txBody>
      </p:sp>
    </p:spTree>
    <p:extLst>
      <p:ext uri="{BB962C8B-B14F-4D97-AF65-F5344CB8AC3E}">
        <p14:creationId xmlns:p14="http://schemas.microsoft.com/office/powerpoint/2010/main" val="3344569709"/>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AD0331-34E3-917F-2F37-7809D3F105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D6A54B6-956E-1855-C4A8-A2B023A5AA9C}"/>
              </a:ext>
            </a:extLst>
          </p:cNvPr>
          <p:cNvSpPr>
            <a:spLocks noGrp="1"/>
          </p:cNvSpPr>
          <p:nvPr>
            <p:ph type="title"/>
          </p:nvPr>
        </p:nvSpPr>
        <p:spPr>
          <a:xfrm>
            <a:off x="1980392" y="1504153"/>
            <a:ext cx="8231214" cy="3461837"/>
          </a:xfrm>
        </p:spPr>
        <p:txBody>
          <a:bodyPr>
            <a:noAutofit/>
          </a:bodyPr>
          <a:lstStyle/>
          <a:p>
            <a:pPr marL="0" eaLnBrk="1" latinLnBrk="0" hangingPunct="1">
              <a:lnSpc>
                <a:spcPct val="100000"/>
              </a:lnSpc>
            </a:pPr>
            <a:r>
              <a:rPr lang="ar-EG" sz="6000" b="0" i="0" dirty="0">
                <a:solidFill>
                  <a:srgbClr val="000000"/>
                </a:solidFill>
                <a:effectLst/>
                <a:latin typeface="Scheheraza"/>
              </a:rPr>
              <a:t>يَا أَهْلَ الْكِتَابِ لِمَ تَكْفُرُونَ بِآيَاتِ اللَّهِ وَأَنْتُمْ تَشْهَدُونَ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557BE33-E6CF-5AB3-4F0F-B3E5D04254D7}"/>
              </a:ext>
            </a:extLst>
          </p:cNvPr>
          <p:cNvSpPr txBox="1"/>
          <p:nvPr/>
        </p:nvSpPr>
        <p:spPr>
          <a:xfrm>
            <a:off x="2060711" y="4096521"/>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Ye People of the Book! Why reject ye the Signs of Allah, of which ye are (Yourselves) witnesses?</a:t>
            </a:r>
          </a:p>
        </p:txBody>
      </p:sp>
      <p:sp>
        <p:nvSpPr>
          <p:cNvPr id="3" name="TextBox 2">
            <a:extLst>
              <a:ext uri="{FF2B5EF4-FFF2-40B4-BE49-F238E27FC236}">
                <a16:creationId xmlns:a16="http://schemas.microsoft.com/office/drawing/2014/main" id="{511CF73D-7995-E2E7-DC67-22E8567545C4}"/>
              </a:ext>
            </a:extLst>
          </p:cNvPr>
          <p:cNvSpPr txBox="1"/>
          <p:nvPr/>
        </p:nvSpPr>
        <p:spPr>
          <a:xfrm>
            <a:off x="3964591" y="3773356"/>
            <a:ext cx="684337" cy="323165"/>
          </a:xfrm>
          <a:prstGeom prst="rect">
            <a:avLst/>
          </a:prstGeom>
          <a:noFill/>
        </p:spPr>
        <p:txBody>
          <a:bodyPr wrap="square">
            <a:spAutoFit/>
          </a:bodyPr>
          <a:lstStyle/>
          <a:p>
            <a:pPr algn="ctr"/>
            <a:r>
              <a:rPr lang="en-US" sz="1500" dirty="0">
                <a:latin typeface="Arial" panose="020B0604020202020204" pitchFamily="34" charset="0"/>
                <a:cs typeface="Arial" panose="020B0604020202020204" pitchFamily="34" charset="0"/>
              </a:rPr>
              <a:t>{70}</a:t>
            </a:r>
            <a:endParaRPr lang="en-US" sz="1500" dirty="0"/>
          </a:p>
        </p:txBody>
      </p:sp>
    </p:spTree>
    <p:extLst>
      <p:ext uri="{BB962C8B-B14F-4D97-AF65-F5344CB8AC3E}">
        <p14:creationId xmlns:p14="http://schemas.microsoft.com/office/powerpoint/2010/main" val="685437961"/>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316F8D-28B2-8561-E8C1-88C5C811A20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58B20A7-29E6-8711-D84B-264D48E8ED41}"/>
              </a:ext>
            </a:extLst>
          </p:cNvPr>
          <p:cNvSpPr>
            <a:spLocks noGrp="1"/>
          </p:cNvSpPr>
          <p:nvPr>
            <p:ph type="title"/>
          </p:nvPr>
        </p:nvSpPr>
        <p:spPr>
          <a:xfrm>
            <a:off x="1980391" y="1237823"/>
            <a:ext cx="8231214" cy="3461837"/>
          </a:xfrm>
        </p:spPr>
        <p:txBody>
          <a:bodyPr>
            <a:noAutofit/>
          </a:bodyPr>
          <a:lstStyle/>
          <a:p>
            <a:pPr marL="0" eaLnBrk="1" latinLnBrk="0" hangingPunct="1">
              <a:lnSpc>
                <a:spcPct val="100000"/>
              </a:lnSpc>
            </a:pPr>
            <a:r>
              <a:rPr lang="ar-EG" sz="6000" b="0" i="0" dirty="0">
                <a:solidFill>
                  <a:srgbClr val="000000"/>
                </a:solidFill>
                <a:effectLst/>
                <a:latin typeface="Scheheraza"/>
              </a:rPr>
              <a:t>يَا أَهْلَ الْكِتَابِ لِمَ تَلْبِسُونَ</a:t>
            </a:r>
            <a:r>
              <a:rPr lang="en-US" sz="6000" b="0" dirty="0">
                <a:solidFill>
                  <a:srgbClr val="000000"/>
                </a:solidFill>
                <a:latin typeface="Scheheraza"/>
              </a:rPr>
              <a:t> </a:t>
            </a:r>
            <a:r>
              <a:rPr lang="ar-EG" sz="6000" b="0" i="0" dirty="0">
                <a:solidFill>
                  <a:srgbClr val="000000"/>
                </a:solidFill>
                <a:effectLst/>
                <a:latin typeface="Scheheraza"/>
              </a:rPr>
              <a:t>الْحَقَّ بِالْبَاطِلِ وَتَكْتُمُونَ الْحَقَّ وَأَنْتُمْ تَعْلَمُونَ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BCB31A5-A6C8-CEE2-243C-ABF518D9CD2D}"/>
              </a:ext>
            </a:extLst>
          </p:cNvPr>
          <p:cNvSpPr txBox="1"/>
          <p:nvPr/>
        </p:nvSpPr>
        <p:spPr>
          <a:xfrm>
            <a:off x="2060710" y="4282952"/>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Ye People of the Book! Why do ye clothe Truth with falsehood, and conceal the Truth, while ye have knowledge?</a:t>
            </a:r>
          </a:p>
        </p:txBody>
      </p:sp>
      <p:sp>
        <p:nvSpPr>
          <p:cNvPr id="3" name="TextBox 2">
            <a:extLst>
              <a:ext uri="{FF2B5EF4-FFF2-40B4-BE49-F238E27FC236}">
                <a16:creationId xmlns:a16="http://schemas.microsoft.com/office/drawing/2014/main" id="{FE84B4B6-B9F5-2168-36DA-7F990EA40449}"/>
              </a:ext>
            </a:extLst>
          </p:cNvPr>
          <p:cNvSpPr txBox="1"/>
          <p:nvPr/>
        </p:nvSpPr>
        <p:spPr>
          <a:xfrm>
            <a:off x="4719194" y="3999212"/>
            <a:ext cx="684337" cy="323165"/>
          </a:xfrm>
          <a:prstGeom prst="rect">
            <a:avLst/>
          </a:prstGeom>
          <a:noFill/>
        </p:spPr>
        <p:txBody>
          <a:bodyPr wrap="square">
            <a:spAutoFit/>
          </a:bodyPr>
          <a:lstStyle/>
          <a:p>
            <a:pPr algn="ctr"/>
            <a:r>
              <a:rPr lang="en-US" sz="1500" dirty="0">
                <a:latin typeface="Arial" panose="020B0604020202020204" pitchFamily="34" charset="0"/>
                <a:cs typeface="Arial" panose="020B0604020202020204" pitchFamily="34" charset="0"/>
              </a:rPr>
              <a:t>{71}</a:t>
            </a:r>
            <a:endParaRPr lang="en-US" sz="1500" dirty="0"/>
          </a:p>
        </p:txBody>
      </p:sp>
    </p:spTree>
    <p:extLst>
      <p:ext uri="{BB962C8B-B14F-4D97-AF65-F5344CB8AC3E}">
        <p14:creationId xmlns:p14="http://schemas.microsoft.com/office/powerpoint/2010/main" val="2328433740"/>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A44F48-F999-4290-8E20-8093C5B24A5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A88A1DA-8B20-36BD-4E9A-C63A339D5380}"/>
              </a:ext>
            </a:extLst>
          </p:cNvPr>
          <p:cNvSpPr>
            <a:spLocks noGrp="1"/>
          </p:cNvSpPr>
          <p:nvPr>
            <p:ph type="title"/>
          </p:nvPr>
        </p:nvSpPr>
        <p:spPr>
          <a:xfrm>
            <a:off x="1980390" y="1157924"/>
            <a:ext cx="8231214" cy="3461837"/>
          </a:xfrm>
        </p:spPr>
        <p:txBody>
          <a:bodyPr>
            <a:noAutofit/>
          </a:bodyPr>
          <a:lstStyle/>
          <a:p>
            <a:pPr marL="0" eaLnBrk="1" latinLnBrk="0" hangingPunct="1">
              <a:lnSpc>
                <a:spcPct val="100000"/>
              </a:lnSpc>
            </a:pPr>
            <a:r>
              <a:rPr lang="ar-EG" sz="5400" b="0" i="0" dirty="0">
                <a:solidFill>
                  <a:srgbClr val="000000"/>
                </a:solidFill>
                <a:effectLst/>
                <a:latin typeface="Scheheraza"/>
              </a:rPr>
              <a:t>وَقَالَتْ طَائِفَةٌ مِنْ أَهْلِ الْكِتَابِ آمِنُوا بِالَّذِي أُنْزِلَ عَلَى الَّذِينَ آمَنُوا وَجْهَ النَّهَارِ وَاكْفُرُوا آخِرَهُ لَعَلَّهُمْ يَرْجِعُونَ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84D9065-0EFE-D5EB-D8E3-8A9D31FDCE81}"/>
              </a:ext>
            </a:extLst>
          </p:cNvPr>
          <p:cNvSpPr txBox="1"/>
          <p:nvPr/>
        </p:nvSpPr>
        <p:spPr>
          <a:xfrm>
            <a:off x="2060709" y="4111929"/>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 section of the People of the Book say: "Believe in the morning what is revealed to the believers, but reject it at the end of the day; perchance they may (themselves) Turn back;</a:t>
            </a:r>
          </a:p>
        </p:txBody>
      </p:sp>
      <p:sp>
        <p:nvSpPr>
          <p:cNvPr id="3" name="TextBox 2">
            <a:extLst>
              <a:ext uri="{FF2B5EF4-FFF2-40B4-BE49-F238E27FC236}">
                <a16:creationId xmlns:a16="http://schemas.microsoft.com/office/drawing/2014/main" id="{B65A5C89-B00C-EB89-0E88-AFFF57C6EC2E}"/>
              </a:ext>
            </a:extLst>
          </p:cNvPr>
          <p:cNvSpPr txBox="1"/>
          <p:nvPr/>
        </p:nvSpPr>
        <p:spPr>
          <a:xfrm>
            <a:off x="1842829" y="3788764"/>
            <a:ext cx="684337" cy="323165"/>
          </a:xfrm>
          <a:prstGeom prst="rect">
            <a:avLst/>
          </a:prstGeom>
          <a:noFill/>
        </p:spPr>
        <p:txBody>
          <a:bodyPr wrap="square">
            <a:spAutoFit/>
          </a:bodyPr>
          <a:lstStyle/>
          <a:p>
            <a:pPr algn="ctr"/>
            <a:r>
              <a:rPr lang="en-US" sz="1500" dirty="0">
                <a:latin typeface="Arial" panose="020B0604020202020204" pitchFamily="34" charset="0"/>
                <a:cs typeface="Arial" panose="020B0604020202020204" pitchFamily="34" charset="0"/>
              </a:rPr>
              <a:t>{72}</a:t>
            </a:r>
            <a:endParaRPr lang="en-US" sz="1500" dirty="0"/>
          </a:p>
        </p:txBody>
      </p:sp>
    </p:spTree>
    <p:extLst>
      <p:ext uri="{BB962C8B-B14F-4D97-AF65-F5344CB8AC3E}">
        <p14:creationId xmlns:p14="http://schemas.microsoft.com/office/powerpoint/2010/main" val="3938119168"/>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8A6937-2870-C885-1546-C2629CB02CC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CB7C684-C02A-829D-71E2-226C53E1E3D5}"/>
              </a:ext>
            </a:extLst>
          </p:cNvPr>
          <p:cNvSpPr>
            <a:spLocks noGrp="1"/>
          </p:cNvSpPr>
          <p:nvPr>
            <p:ph type="title"/>
          </p:nvPr>
        </p:nvSpPr>
        <p:spPr>
          <a:xfrm>
            <a:off x="1980389" y="926375"/>
            <a:ext cx="8231214" cy="3461837"/>
          </a:xfrm>
        </p:spPr>
        <p:txBody>
          <a:bodyPr>
            <a:noAutofit/>
          </a:bodyPr>
          <a:lstStyle/>
          <a:p>
            <a:pPr marL="0" eaLnBrk="1" latinLnBrk="0" hangingPunct="1">
              <a:lnSpc>
                <a:spcPct val="100000"/>
              </a:lnSpc>
            </a:pPr>
            <a:r>
              <a:rPr lang="ar-EG" sz="4800" b="0" i="0" dirty="0">
                <a:solidFill>
                  <a:srgbClr val="000000"/>
                </a:solidFill>
                <a:effectLst/>
                <a:latin typeface="Scheheraza"/>
              </a:rPr>
              <a:t>وَلَا تُؤْمِنُوا إِلَّا لِمَنْ تَبِعَ دِينَكُمْ قُلْ إِنَّ الْهُدَىٰ هُدَى اللَّهِ أَنْ يُؤْتَىٰ أَحَدٌ مِثْلَ مَا أُوتِيتُمْ أَوْ يُحَاجُّوكُمْ عِنْدَ رَبِّكُمْۗ قُلْ إِنَّ الْفَضْلَ بِيَدِ اللَّهِ يُؤْتِيهِ مَنْ يَشَاءُۗ وَاللَّهُ وَاسِعٌ عَلِيمٌ</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AEF5648-09F6-97D9-BB68-4F6A23CBEBBD}"/>
              </a:ext>
            </a:extLst>
          </p:cNvPr>
          <p:cNvSpPr txBox="1"/>
          <p:nvPr/>
        </p:nvSpPr>
        <p:spPr>
          <a:xfrm>
            <a:off x="2060709" y="4111929"/>
            <a:ext cx="8070575" cy="1754326"/>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believe no one unless he follows your religion." Say: "True guidance is the Guidance of Allah: (Fear ye) Lest a revelation be sent to someone (else) Like unto that which was sent unto you? or that those (Receiving such revelation) should engage you in argument before your Lord?" Say: "All bounties are in the hand of Allah: He </a:t>
            </a:r>
            <a:r>
              <a:rPr kumimoji="0" lang="en-US"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granteth</a:t>
            </a: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them to whom He </a:t>
            </a:r>
            <a:r>
              <a:rPr kumimoji="0" lang="en-US"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pleaseth</a:t>
            </a: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Allah </a:t>
            </a:r>
            <a:r>
              <a:rPr kumimoji="0" lang="en-US"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careth</a:t>
            </a: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for all, and He </a:t>
            </a:r>
            <a:r>
              <a:rPr kumimoji="0" lang="en-US"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knoweth</a:t>
            </a: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all things."</a:t>
            </a:r>
          </a:p>
        </p:txBody>
      </p:sp>
      <p:sp>
        <p:nvSpPr>
          <p:cNvPr id="3" name="TextBox 2">
            <a:extLst>
              <a:ext uri="{FF2B5EF4-FFF2-40B4-BE49-F238E27FC236}">
                <a16:creationId xmlns:a16="http://schemas.microsoft.com/office/drawing/2014/main" id="{0B632B9D-4F80-AAFB-C8A9-1D24A999B7C2}"/>
              </a:ext>
            </a:extLst>
          </p:cNvPr>
          <p:cNvSpPr txBox="1"/>
          <p:nvPr/>
        </p:nvSpPr>
        <p:spPr>
          <a:xfrm>
            <a:off x="2748351" y="389589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{73}</a:t>
            </a:r>
            <a:endParaRPr lang="en-US" sz="1400" dirty="0"/>
          </a:p>
        </p:txBody>
      </p:sp>
    </p:spTree>
    <p:extLst>
      <p:ext uri="{BB962C8B-B14F-4D97-AF65-F5344CB8AC3E}">
        <p14:creationId xmlns:p14="http://schemas.microsoft.com/office/powerpoint/2010/main" val="3397075553"/>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CB68D0-1B1F-E2B0-820A-B9CEB25F680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C07051-484A-9116-1C0C-EF4C4FCBD076}"/>
              </a:ext>
            </a:extLst>
          </p:cNvPr>
          <p:cNvSpPr>
            <a:spLocks noGrp="1"/>
          </p:cNvSpPr>
          <p:nvPr>
            <p:ph type="title"/>
          </p:nvPr>
        </p:nvSpPr>
        <p:spPr>
          <a:xfrm>
            <a:off x="1980389" y="1357978"/>
            <a:ext cx="8231214" cy="3461837"/>
          </a:xfrm>
        </p:spPr>
        <p:txBody>
          <a:bodyPr>
            <a:noAutofit/>
          </a:bodyPr>
          <a:lstStyle/>
          <a:p>
            <a:pPr marL="0" eaLnBrk="1" latinLnBrk="0" hangingPunct="1">
              <a:lnSpc>
                <a:spcPct val="100000"/>
              </a:lnSpc>
            </a:pPr>
            <a:r>
              <a:rPr lang="ar-EG" sz="6000" b="0" i="0" dirty="0">
                <a:solidFill>
                  <a:srgbClr val="000000"/>
                </a:solidFill>
                <a:effectLst/>
                <a:latin typeface="Scheheraza"/>
              </a:rPr>
              <a:t>يَخْتَصُّ بِرَحْمَتِهِ مَنْ يَشَاءُۗ وَاللَّهُ ذُو الْفَضْلِ الْعَظِيمِ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F715751-E6D6-74FB-F751-B78E32C9AC17}"/>
              </a:ext>
            </a:extLst>
          </p:cNvPr>
          <p:cNvSpPr txBox="1"/>
          <p:nvPr/>
        </p:nvSpPr>
        <p:spPr>
          <a:xfrm>
            <a:off x="2060708" y="3969669"/>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For His Mercy He specially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chooseth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whom 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pleaseth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for Allah is the Lord of bounties unbounded.</a:t>
            </a:r>
          </a:p>
        </p:txBody>
      </p:sp>
      <p:sp>
        <p:nvSpPr>
          <p:cNvPr id="3" name="TextBox 2">
            <a:extLst>
              <a:ext uri="{FF2B5EF4-FFF2-40B4-BE49-F238E27FC236}">
                <a16:creationId xmlns:a16="http://schemas.microsoft.com/office/drawing/2014/main" id="{0597E95F-3F06-CAC1-8663-C324E7254BF3}"/>
              </a:ext>
            </a:extLst>
          </p:cNvPr>
          <p:cNvSpPr txBox="1"/>
          <p:nvPr/>
        </p:nvSpPr>
        <p:spPr>
          <a:xfrm>
            <a:off x="3920203" y="3763696"/>
            <a:ext cx="684337" cy="323165"/>
          </a:xfrm>
          <a:prstGeom prst="rect">
            <a:avLst/>
          </a:prstGeom>
          <a:noFill/>
        </p:spPr>
        <p:txBody>
          <a:bodyPr wrap="square">
            <a:spAutoFit/>
          </a:bodyPr>
          <a:lstStyle/>
          <a:p>
            <a:pPr algn="ctr"/>
            <a:r>
              <a:rPr lang="en-US" sz="1500" dirty="0">
                <a:latin typeface="Arial" panose="020B0604020202020204" pitchFamily="34" charset="0"/>
                <a:cs typeface="Arial" panose="020B0604020202020204" pitchFamily="34" charset="0"/>
              </a:rPr>
              <a:t>{74}</a:t>
            </a:r>
            <a:endParaRPr lang="en-US" sz="1500" dirty="0"/>
          </a:p>
        </p:txBody>
      </p:sp>
    </p:spTree>
    <p:extLst>
      <p:ext uri="{BB962C8B-B14F-4D97-AF65-F5344CB8AC3E}">
        <p14:creationId xmlns:p14="http://schemas.microsoft.com/office/powerpoint/2010/main" val="1723970868"/>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3944DE-7106-0291-D3F1-20BB2B52E82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74B3030-D8F7-025A-D1C5-B45B05C24951}"/>
              </a:ext>
            </a:extLst>
          </p:cNvPr>
          <p:cNvSpPr>
            <a:spLocks noGrp="1"/>
          </p:cNvSpPr>
          <p:nvPr>
            <p:ph type="title"/>
          </p:nvPr>
        </p:nvSpPr>
        <p:spPr>
          <a:xfrm>
            <a:off x="1980388" y="1139656"/>
            <a:ext cx="8231214" cy="3461837"/>
          </a:xfrm>
        </p:spPr>
        <p:txBody>
          <a:bodyPr>
            <a:noAutofit/>
          </a:bodyPr>
          <a:lstStyle/>
          <a:p>
            <a:pPr marL="0" eaLnBrk="1" latinLnBrk="0" hangingPunct="1">
              <a:lnSpc>
                <a:spcPct val="100000"/>
              </a:lnSpc>
            </a:pPr>
            <a:r>
              <a:rPr lang="ar-EG" sz="5400" b="0" i="0" dirty="0">
                <a:solidFill>
                  <a:srgbClr val="000000"/>
                </a:solidFill>
                <a:effectLst/>
                <a:latin typeface="Scheheraza"/>
              </a:rPr>
              <a:t>وَمِنْ أَهْلِ الْكِتَابِ مَنْ إِنْ تَأْمَنْهُ بِقِنْطَارٍ يُؤَدِّهِ إِلَيْكَ وَمِنْهُمْ مَنْ إِنْ تَأْمَنْهُ بِدِينَارٍ لَا يُؤَدِّهِ إِلَيْكَ إِلَّا مَا دُمْتَ عَلَيْهِ قَائِمًا ۗ</a:t>
            </a:r>
            <a:r>
              <a:rPr lang="en-US" sz="5400" b="0" i="0" dirty="0">
                <a:solidFill>
                  <a:srgbClr val="000000"/>
                </a:solidFill>
                <a:effectLst/>
                <a:latin typeface="Scheheraza"/>
              </a:rPr>
              <a:t>…</a:t>
            </a:r>
            <a:r>
              <a:rPr lang="ar-EG" sz="5400" b="0" i="0" dirty="0">
                <a:solidFill>
                  <a:srgbClr val="000000"/>
                </a:solidFill>
                <a:effectLst/>
                <a:latin typeface="Scheheraza"/>
              </a:rPr>
              <a:t>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F680022-96F7-93E4-42AF-C574A9B8DA88}"/>
              </a:ext>
            </a:extLst>
          </p:cNvPr>
          <p:cNvSpPr txBox="1"/>
          <p:nvPr/>
        </p:nvSpPr>
        <p:spPr>
          <a:xfrm>
            <a:off x="2060707" y="4014057"/>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Among the People of the Book are some who, if entrusted with a hoard of gold, will (readily) pay it back; others, who, if entrusted with a single silver coin, will not repay it unless thou constantly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stoodest</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demanding,</a:t>
            </a:r>
          </a:p>
        </p:txBody>
      </p:sp>
    </p:spTree>
    <p:extLst>
      <p:ext uri="{BB962C8B-B14F-4D97-AF65-F5344CB8AC3E}">
        <p14:creationId xmlns:p14="http://schemas.microsoft.com/office/powerpoint/2010/main" val="1627687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799CE1-B314-8061-7D47-9C56444168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F2D1DF-D7A7-83B8-4088-3F16C721B205}"/>
              </a:ext>
            </a:extLst>
          </p:cNvPr>
          <p:cNvSpPr>
            <a:spLocks noGrp="1"/>
          </p:cNvSpPr>
          <p:nvPr>
            <p:ph type="title"/>
          </p:nvPr>
        </p:nvSpPr>
        <p:spPr>
          <a:xfrm>
            <a:off x="1980361" y="937863"/>
            <a:ext cx="8231214" cy="3461837"/>
          </a:xfrm>
        </p:spPr>
        <p:txBody>
          <a:bodyPr>
            <a:noAutofit/>
          </a:bodyPr>
          <a:lstStyle/>
          <a:p>
            <a:pPr marL="0" eaLnBrk="1" latinLnBrk="0" hangingPunct="1">
              <a:lnSpc>
                <a:spcPct val="100000"/>
              </a:lnSpc>
            </a:pPr>
            <a:r>
              <a:rPr lang="ar-EG" sz="4200" b="0" dirty="0">
                <a:solidFill>
                  <a:srgbClr val="000000"/>
                </a:solidFill>
                <a:effectLst/>
                <a:latin typeface="Scheheraza"/>
              </a:rPr>
              <a:t>أَوْ كَالَّذِي مَرَّ عَلَىٰ قَرْيَةٍ وَهِيَ خَاوِيَةٌ عَلَىٰ عُرُوشِهَا قَالَ أَنَّىٰ يُحْيِي هَٰذِهِ اللَّهُ بَعْدَ مَوْتِهَاۖ فَأَمَاتَهُ اللَّهُ مِائَةَ عَامٍ ثُمَّ بَعَثَهُۖ قَالَ كَمْ لَبِثْتَ ۖ قَالَ لَبِثْتُ يَوْمًا أَوْ بَعْضَ يَوْمٍۖ قَالَ بَلْ لَبِثْتَ مِائَةَ عَامٍ فَانْظُرْ إِلَىٰ طَعَامِكَ وَشَرَابِكَ لَمْ يَتَسَنَّهْۖ</a:t>
            </a:r>
            <a:r>
              <a:rPr lang="en-US" sz="4200" b="0" dirty="0">
                <a:solidFill>
                  <a:srgbClr val="000000"/>
                </a:solidFill>
                <a:effectLst/>
                <a:latin typeface="Scheheraza"/>
              </a:rPr>
              <a:t> ….</a:t>
            </a:r>
            <a:endParaRPr lang="ar-EG" sz="42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8625F22-A582-A111-40B3-C585138F2608}"/>
              </a:ext>
            </a:extLst>
          </p:cNvPr>
          <p:cNvSpPr txBox="1"/>
          <p:nvPr/>
        </p:nvSpPr>
        <p:spPr>
          <a:xfrm>
            <a:off x="2060681" y="4189218"/>
            <a:ext cx="8070575" cy="1754326"/>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Or (take) the similitude of one who passed by a hamlet, all in ruins to its roofs. He said: "Oh! how shall Allah bring it (ever) to life, after (this) its death?" but Allah caused him to die for a hundred years, then raised him up (again). He said: "How long didst thou tarry (thus)?" He said: (Perhaps) a day or part of a day." He said: "Nay, thou hast tarried thus a hundred years; but look at thy food and thy drink; they show no signs of age; </a:t>
            </a:r>
          </a:p>
        </p:txBody>
      </p:sp>
    </p:spTree>
    <p:extLst>
      <p:ext uri="{BB962C8B-B14F-4D97-AF65-F5344CB8AC3E}">
        <p14:creationId xmlns:p14="http://schemas.microsoft.com/office/powerpoint/2010/main" val="2952828588"/>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A370C6-C533-BE8E-3E24-739B012F8A9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73797D-EFD3-043A-2076-A5F7BB11B1E7}"/>
              </a:ext>
            </a:extLst>
          </p:cNvPr>
          <p:cNvSpPr>
            <a:spLocks noGrp="1"/>
          </p:cNvSpPr>
          <p:nvPr>
            <p:ph type="title"/>
          </p:nvPr>
        </p:nvSpPr>
        <p:spPr>
          <a:xfrm>
            <a:off x="1980386" y="1148827"/>
            <a:ext cx="8231214" cy="3461837"/>
          </a:xfrm>
        </p:spPr>
        <p:txBody>
          <a:bodyPr>
            <a:noAutofit/>
          </a:bodyPr>
          <a:lstStyle/>
          <a:p>
            <a:pPr marL="0" eaLnBrk="1" latinLnBrk="0" hangingPunct="1">
              <a:lnSpc>
                <a:spcPct val="100000"/>
              </a:lnSpc>
            </a:pPr>
            <a:r>
              <a:rPr lang="ar-EG" sz="6000" b="0" i="0" dirty="0">
                <a:solidFill>
                  <a:srgbClr val="000000"/>
                </a:solidFill>
                <a:effectLst/>
                <a:latin typeface="Scheheraza"/>
              </a:rPr>
              <a:t>ذَٰلِكَ بِأَنَّهُمْ قَالُوا لَيْسَ عَلَيْنَا فِي الْأُمِّيِّينَ سَبِيلٌ وَيَقُولُونَ عَلَى اللَّهِ الْكَذِبَ وَهُمْ يَعْلَمُونَ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8C78E52-D6CC-B9AE-3898-47BCC3F2199B}"/>
              </a:ext>
            </a:extLst>
          </p:cNvPr>
          <p:cNvSpPr txBox="1"/>
          <p:nvPr/>
        </p:nvSpPr>
        <p:spPr>
          <a:xfrm>
            <a:off x="2060706" y="4200487"/>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because, they say, "there is no call on us (to keep faith) with these ignorant (Pagans)." but they tell a lie against Allah, and (well) they know it.</a:t>
            </a:r>
          </a:p>
        </p:txBody>
      </p:sp>
      <p:sp>
        <p:nvSpPr>
          <p:cNvPr id="3" name="TextBox 2">
            <a:extLst>
              <a:ext uri="{FF2B5EF4-FFF2-40B4-BE49-F238E27FC236}">
                <a16:creationId xmlns:a16="http://schemas.microsoft.com/office/drawing/2014/main" id="{B302D353-A423-45D0-32E1-59AFF0812786}"/>
              </a:ext>
            </a:extLst>
          </p:cNvPr>
          <p:cNvSpPr txBox="1"/>
          <p:nvPr/>
        </p:nvSpPr>
        <p:spPr>
          <a:xfrm>
            <a:off x="3378665" y="3959006"/>
            <a:ext cx="684337" cy="323165"/>
          </a:xfrm>
          <a:prstGeom prst="rect">
            <a:avLst/>
          </a:prstGeom>
          <a:noFill/>
        </p:spPr>
        <p:txBody>
          <a:bodyPr wrap="square">
            <a:spAutoFit/>
          </a:bodyPr>
          <a:lstStyle/>
          <a:p>
            <a:pPr algn="ctr"/>
            <a:r>
              <a:rPr lang="en-US" sz="1500" dirty="0">
                <a:latin typeface="Arial" panose="020B0604020202020204" pitchFamily="34" charset="0"/>
                <a:cs typeface="Arial" panose="020B0604020202020204" pitchFamily="34" charset="0"/>
              </a:rPr>
              <a:t>{75}</a:t>
            </a:r>
            <a:endParaRPr lang="en-US" sz="1500" dirty="0"/>
          </a:p>
        </p:txBody>
      </p:sp>
    </p:spTree>
    <p:extLst>
      <p:ext uri="{BB962C8B-B14F-4D97-AF65-F5344CB8AC3E}">
        <p14:creationId xmlns:p14="http://schemas.microsoft.com/office/powerpoint/2010/main" val="1830385724"/>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B589E5-48F2-7CBA-2673-EC87B85B9A8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0E28B6-9A15-7278-4417-F41F22173F7E}"/>
              </a:ext>
            </a:extLst>
          </p:cNvPr>
          <p:cNvSpPr>
            <a:spLocks noGrp="1"/>
          </p:cNvSpPr>
          <p:nvPr>
            <p:ph type="title"/>
          </p:nvPr>
        </p:nvSpPr>
        <p:spPr>
          <a:xfrm>
            <a:off x="1980386" y="1326381"/>
            <a:ext cx="8231214" cy="3461837"/>
          </a:xfrm>
        </p:spPr>
        <p:txBody>
          <a:bodyPr>
            <a:noAutofit/>
          </a:bodyPr>
          <a:lstStyle/>
          <a:p>
            <a:pPr marL="0" eaLnBrk="1" latinLnBrk="0" hangingPunct="1">
              <a:lnSpc>
                <a:spcPct val="100000"/>
              </a:lnSpc>
            </a:pPr>
            <a:r>
              <a:rPr lang="ar-EG" sz="6000" b="0" i="0" dirty="0">
                <a:solidFill>
                  <a:srgbClr val="000000"/>
                </a:solidFill>
                <a:effectLst/>
                <a:latin typeface="Scheheraza"/>
              </a:rPr>
              <a:t>بَلَىٰ مَنْ أَوْفَىٰ بِعَهْدِهِ وَاتَّقَىٰ فَإِنَّ </a:t>
            </a:r>
            <a:br>
              <a:rPr lang="en-US" sz="6000" b="0" i="0" dirty="0">
                <a:solidFill>
                  <a:srgbClr val="000000"/>
                </a:solidFill>
                <a:effectLst/>
                <a:latin typeface="Scheheraza"/>
              </a:rPr>
            </a:br>
            <a:r>
              <a:rPr lang="ar-EG" sz="6000" b="0" i="0" dirty="0">
                <a:solidFill>
                  <a:srgbClr val="000000"/>
                </a:solidFill>
                <a:effectLst/>
                <a:latin typeface="Scheheraza"/>
              </a:rPr>
              <a:t>اللَّهَ يُحِبُّ الْمُتَّقِينَ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95550BF-BBB9-8D91-C00E-D4CBC3CAD015}"/>
              </a:ext>
            </a:extLst>
          </p:cNvPr>
          <p:cNvSpPr txBox="1"/>
          <p:nvPr/>
        </p:nvSpPr>
        <p:spPr>
          <a:xfrm>
            <a:off x="2060705" y="3907089"/>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Nay.- Those that keep their plighted faith and act aright,-verily Allah loves those who act aright.</a:t>
            </a:r>
          </a:p>
        </p:txBody>
      </p:sp>
      <p:sp>
        <p:nvSpPr>
          <p:cNvPr id="3" name="TextBox 2">
            <a:extLst>
              <a:ext uri="{FF2B5EF4-FFF2-40B4-BE49-F238E27FC236}">
                <a16:creationId xmlns:a16="http://schemas.microsoft.com/office/drawing/2014/main" id="{36419A09-FABE-B4F2-A65D-C2BEB28EE054}"/>
              </a:ext>
            </a:extLst>
          </p:cNvPr>
          <p:cNvSpPr txBox="1"/>
          <p:nvPr/>
        </p:nvSpPr>
        <p:spPr>
          <a:xfrm>
            <a:off x="3724894" y="3690372"/>
            <a:ext cx="684337" cy="323165"/>
          </a:xfrm>
          <a:prstGeom prst="rect">
            <a:avLst/>
          </a:prstGeom>
          <a:noFill/>
        </p:spPr>
        <p:txBody>
          <a:bodyPr wrap="square">
            <a:spAutoFit/>
          </a:bodyPr>
          <a:lstStyle/>
          <a:p>
            <a:pPr algn="ctr"/>
            <a:r>
              <a:rPr lang="en-US" sz="1500" dirty="0">
                <a:latin typeface="Arial" panose="020B0604020202020204" pitchFamily="34" charset="0"/>
                <a:cs typeface="Arial" panose="020B0604020202020204" pitchFamily="34" charset="0"/>
              </a:rPr>
              <a:t>{76}</a:t>
            </a:r>
            <a:endParaRPr lang="en-US" sz="1500" dirty="0"/>
          </a:p>
        </p:txBody>
      </p:sp>
    </p:spTree>
    <p:extLst>
      <p:ext uri="{BB962C8B-B14F-4D97-AF65-F5344CB8AC3E}">
        <p14:creationId xmlns:p14="http://schemas.microsoft.com/office/powerpoint/2010/main" val="1190443293"/>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C87393-8B17-1E52-6D3A-134457FCE7F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EA6A0E0-D841-8F94-15D3-F8B91C30BB77}"/>
              </a:ext>
            </a:extLst>
          </p:cNvPr>
          <p:cNvSpPr>
            <a:spLocks noGrp="1"/>
          </p:cNvSpPr>
          <p:nvPr>
            <p:ph type="title"/>
          </p:nvPr>
        </p:nvSpPr>
        <p:spPr>
          <a:xfrm>
            <a:off x="1980384" y="973134"/>
            <a:ext cx="8231214" cy="3461837"/>
          </a:xfrm>
        </p:spPr>
        <p:txBody>
          <a:bodyPr>
            <a:noAutofit/>
          </a:bodyPr>
          <a:lstStyle/>
          <a:p>
            <a:pPr marL="0" eaLnBrk="1" latinLnBrk="0" hangingPunct="1">
              <a:lnSpc>
                <a:spcPct val="100000"/>
              </a:lnSpc>
            </a:pPr>
            <a:r>
              <a:rPr lang="ar-EG" sz="4800" b="0" i="0" dirty="0">
                <a:solidFill>
                  <a:srgbClr val="000000"/>
                </a:solidFill>
                <a:effectLst/>
                <a:latin typeface="Scheheraza"/>
              </a:rPr>
              <a:t>إِنَّ الَّذِينَ يَشْتَرُونَ بِعَهْدِ اللَّهِ وَأَيْمَانِهِمْ ثَمَنًا قَلِيلًا أُولَٰئِكَ لَا خَلَاقَ لَهُمْ فِي الْآخِرَةِ وَلَا يُكَلِّمُهُمُ اللَّهُ وَلَا يَنْظُرُ إِلَيْهِمْ يَوْمَ الْقِيَامَةِ وَلَا يُزَكِّيهِمْ وَلَهُمْ عَذَابٌ أَلِيمٌ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604CA5F-687C-6860-5346-77A1F94A0A66}"/>
              </a:ext>
            </a:extLst>
          </p:cNvPr>
          <p:cNvSpPr txBox="1"/>
          <p:nvPr/>
        </p:nvSpPr>
        <p:spPr>
          <a:xfrm>
            <a:off x="2060704" y="4153947"/>
            <a:ext cx="8070575" cy="1200329"/>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As for those who sell the faith they owe to Allah and their own plighted word for a small price, they shall have no portion in the Hereafter: Nor will Allah (Deign to) speak to them or look at them on the Day of Judgment, nor will He cleans them (of sin): They shall have a grievous penalty.</a:t>
            </a:r>
          </a:p>
        </p:txBody>
      </p:sp>
      <p:sp>
        <p:nvSpPr>
          <p:cNvPr id="3" name="TextBox 2">
            <a:extLst>
              <a:ext uri="{FF2B5EF4-FFF2-40B4-BE49-F238E27FC236}">
                <a16:creationId xmlns:a16="http://schemas.microsoft.com/office/drawing/2014/main" id="{3C2BAA99-5A86-1EC4-FCC9-9C0A428243F6}"/>
              </a:ext>
            </a:extLst>
          </p:cNvPr>
          <p:cNvSpPr txBox="1"/>
          <p:nvPr/>
        </p:nvSpPr>
        <p:spPr>
          <a:xfrm>
            <a:off x="3423054" y="390180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{77}</a:t>
            </a:r>
            <a:endParaRPr lang="en-US" sz="1400" dirty="0"/>
          </a:p>
        </p:txBody>
      </p:sp>
    </p:spTree>
    <p:extLst>
      <p:ext uri="{BB962C8B-B14F-4D97-AF65-F5344CB8AC3E}">
        <p14:creationId xmlns:p14="http://schemas.microsoft.com/office/powerpoint/2010/main" val="4246830257"/>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B76915-208F-3B58-DBA4-9043C8E064F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F78E81C-863D-9C49-F276-8A52239F70D4}"/>
              </a:ext>
            </a:extLst>
          </p:cNvPr>
          <p:cNvSpPr>
            <a:spLocks noGrp="1"/>
          </p:cNvSpPr>
          <p:nvPr>
            <p:ph type="title"/>
          </p:nvPr>
        </p:nvSpPr>
        <p:spPr>
          <a:xfrm>
            <a:off x="1980384" y="973134"/>
            <a:ext cx="8231214" cy="3461837"/>
          </a:xfrm>
        </p:spPr>
        <p:txBody>
          <a:bodyPr>
            <a:noAutofit/>
          </a:bodyPr>
          <a:lstStyle/>
          <a:p>
            <a:pPr marL="0" eaLnBrk="1" latinLnBrk="0" hangingPunct="1">
              <a:lnSpc>
                <a:spcPct val="100000"/>
              </a:lnSpc>
            </a:pPr>
            <a:r>
              <a:rPr lang="ar-EG" sz="4800" b="0" i="0" dirty="0">
                <a:solidFill>
                  <a:srgbClr val="000000"/>
                </a:solidFill>
                <a:effectLst/>
                <a:latin typeface="Scheheraza"/>
              </a:rPr>
              <a:t>وَإِنَّ مِنْهُمْ لَفَرِيقًا يَلْوُونَ أَلْسِنَتَهُمْ بِالْكِتَابِ لِتَحْسَبُوهُ مِنَ الْكِتَابِ وَمَا هُوَ مِنَ الْكِتَابِ وَيَقُولُونَ هُوَ مِنْ عِنْدِ اللَّهِ وَمَا هُوَ مِنْ عِنْدِ اللَّهِ وَيَقُولُونَ عَلَى اللَّهِ الْكَذِبَ وَهُمْ يَعْلَمُونَ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D3E7C73-67D2-3A73-9CB5-ACF20504B71B}"/>
              </a:ext>
            </a:extLst>
          </p:cNvPr>
          <p:cNvSpPr txBox="1"/>
          <p:nvPr/>
        </p:nvSpPr>
        <p:spPr>
          <a:xfrm>
            <a:off x="2060704" y="4153947"/>
            <a:ext cx="8070575" cy="1200329"/>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There is among them a section who distort the Book with their tongues: (As they read) you would think it is a part of the Book, but it is no part of the Book; and they say, "That is from Allah," but it is not from Allah: It is they who tell a lie against Allah, and (well) they know it!</a:t>
            </a:r>
          </a:p>
        </p:txBody>
      </p:sp>
      <p:sp>
        <p:nvSpPr>
          <p:cNvPr id="3" name="TextBox 2">
            <a:extLst>
              <a:ext uri="{FF2B5EF4-FFF2-40B4-BE49-F238E27FC236}">
                <a16:creationId xmlns:a16="http://schemas.microsoft.com/office/drawing/2014/main" id="{DF57EDAB-FDB5-A44C-8FB7-40A6020894D8}"/>
              </a:ext>
            </a:extLst>
          </p:cNvPr>
          <p:cNvSpPr txBox="1"/>
          <p:nvPr/>
        </p:nvSpPr>
        <p:spPr>
          <a:xfrm>
            <a:off x="1825073" y="388087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{78}</a:t>
            </a:r>
            <a:endParaRPr lang="en-US" sz="1400" dirty="0"/>
          </a:p>
        </p:txBody>
      </p:sp>
    </p:spTree>
    <p:extLst>
      <p:ext uri="{BB962C8B-B14F-4D97-AF65-F5344CB8AC3E}">
        <p14:creationId xmlns:p14="http://schemas.microsoft.com/office/powerpoint/2010/main" val="1809488768"/>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B08C39-8BA1-ABC6-7D45-28AA5F97FB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A0B6751-8172-676D-926E-F85D88D80F70}"/>
              </a:ext>
            </a:extLst>
          </p:cNvPr>
          <p:cNvSpPr>
            <a:spLocks noGrp="1"/>
          </p:cNvSpPr>
          <p:nvPr>
            <p:ph type="title"/>
          </p:nvPr>
        </p:nvSpPr>
        <p:spPr>
          <a:xfrm>
            <a:off x="1980384" y="973134"/>
            <a:ext cx="8231214" cy="3461837"/>
          </a:xfrm>
        </p:spPr>
        <p:txBody>
          <a:bodyPr>
            <a:noAutofit/>
          </a:bodyPr>
          <a:lstStyle/>
          <a:p>
            <a:pPr marL="0" eaLnBrk="1" latinLnBrk="0" hangingPunct="1">
              <a:lnSpc>
                <a:spcPct val="100000"/>
              </a:lnSpc>
            </a:pPr>
            <a:r>
              <a:rPr lang="ar-EG" sz="4800" b="0" i="0" dirty="0">
                <a:solidFill>
                  <a:srgbClr val="000000"/>
                </a:solidFill>
                <a:effectLst/>
                <a:latin typeface="Scheheraza"/>
              </a:rPr>
              <a:t>مَا كَانَ لِبَشَرٍ أَنْ يُؤْتِيَهُ اللَّهُ الْكِتَابَ وَالْحُكْمَ وَالنُّبُوَّةَ ثُمَّ يَقُولَ لِلنَّاسِ كُونُوا عِبَادًا لِي مِنْ دُونِ اللَّهِ وَلَٰكِنْ كُونُوا رَبَّانِيِّينَ بِمَا كُنْتُمْ تُعَلِّمُونَ الْكِتَابَ وَبِمَا كُنْتُمْ تَدْرُسُونَ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E497E8F-BFB4-C812-E31D-0A158FE52A5B}"/>
              </a:ext>
            </a:extLst>
          </p:cNvPr>
          <p:cNvSpPr txBox="1"/>
          <p:nvPr/>
        </p:nvSpPr>
        <p:spPr>
          <a:xfrm>
            <a:off x="2060704" y="4153947"/>
            <a:ext cx="8070575" cy="1477328"/>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It is not (possible) that a man, to whom is given the Book, and Wisdom, and the prophetic office, should say to people: "Be ye my worshippers rather than Allah's": on the contrary (He would say) "Be ye worshippers of Him Who is truly the Cherisher of all: For ye have taught the Book and ye have studied it earnestly."</a:t>
            </a:r>
          </a:p>
        </p:txBody>
      </p:sp>
      <p:sp>
        <p:nvSpPr>
          <p:cNvPr id="3" name="TextBox 2">
            <a:extLst>
              <a:ext uri="{FF2B5EF4-FFF2-40B4-BE49-F238E27FC236}">
                <a16:creationId xmlns:a16="http://schemas.microsoft.com/office/drawing/2014/main" id="{3AD1B19A-75D4-A757-C187-48CBF4395129}"/>
              </a:ext>
            </a:extLst>
          </p:cNvPr>
          <p:cNvSpPr txBox="1"/>
          <p:nvPr/>
        </p:nvSpPr>
        <p:spPr>
          <a:xfrm>
            <a:off x="2437632" y="393414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{79}</a:t>
            </a:r>
            <a:endParaRPr lang="en-US" sz="1400" dirty="0"/>
          </a:p>
        </p:txBody>
      </p:sp>
    </p:spTree>
    <p:extLst>
      <p:ext uri="{BB962C8B-B14F-4D97-AF65-F5344CB8AC3E}">
        <p14:creationId xmlns:p14="http://schemas.microsoft.com/office/powerpoint/2010/main" val="1629925566"/>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81CB61-8F31-32AB-6B6B-9AC75AC083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AF2794F-2752-48FB-7494-F2D4E8DC4758}"/>
              </a:ext>
            </a:extLst>
          </p:cNvPr>
          <p:cNvSpPr>
            <a:spLocks noGrp="1"/>
          </p:cNvSpPr>
          <p:nvPr>
            <p:ph type="title"/>
          </p:nvPr>
        </p:nvSpPr>
        <p:spPr>
          <a:xfrm>
            <a:off x="1980383" y="1292730"/>
            <a:ext cx="8231214" cy="3461837"/>
          </a:xfrm>
        </p:spPr>
        <p:txBody>
          <a:bodyPr>
            <a:noAutofit/>
          </a:bodyPr>
          <a:lstStyle/>
          <a:p>
            <a:pPr marL="0" eaLnBrk="1" latinLnBrk="0" hangingPunct="1">
              <a:lnSpc>
                <a:spcPct val="100000"/>
              </a:lnSpc>
            </a:pPr>
            <a:r>
              <a:rPr lang="ar-EG" sz="5400" b="0" i="0" dirty="0">
                <a:solidFill>
                  <a:srgbClr val="000000"/>
                </a:solidFill>
                <a:effectLst/>
                <a:latin typeface="Scheheraza"/>
              </a:rPr>
              <a:t>وَلَا يَأْمُرَكُمْ أَنْ تَتَّخِذُوا الْمَلَائِكَةَ وَالنَّبِيِّينَ أَرْبَابًاۗ أَيَأْمُرُكُمْ بِالْكُفْرِ بَعْدَ</a:t>
            </a:r>
            <a:br>
              <a:rPr lang="en-US" sz="5400" b="0" i="0" dirty="0">
                <a:solidFill>
                  <a:srgbClr val="000000"/>
                </a:solidFill>
                <a:effectLst/>
                <a:latin typeface="Scheheraza"/>
              </a:rPr>
            </a:br>
            <a:r>
              <a:rPr lang="ar-EG" sz="5400" b="0" i="0" dirty="0">
                <a:solidFill>
                  <a:srgbClr val="000000"/>
                </a:solidFill>
                <a:effectLst/>
                <a:latin typeface="Scheheraza"/>
              </a:rPr>
              <a:t> إِذْ أَنْتُمْ مُسْلِمُونَ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9723727-DF3A-08CD-9E63-293CAD359905}"/>
              </a:ext>
            </a:extLst>
          </p:cNvPr>
          <p:cNvSpPr txBox="1"/>
          <p:nvPr/>
        </p:nvSpPr>
        <p:spPr>
          <a:xfrm>
            <a:off x="2060702" y="4192959"/>
            <a:ext cx="8070575" cy="923330"/>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Nor would he instruct you to take angels and prophets for Lords and patrons. What! would he bid you to unbelief after ye have bowed your will (To Allah in Islam)?</a:t>
            </a:r>
          </a:p>
        </p:txBody>
      </p:sp>
      <p:sp>
        <p:nvSpPr>
          <p:cNvPr id="3" name="TextBox 2">
            <a:extLst>
              <a:ext uri="{FF2B5EF4-FFF2-40B4-BE49-F238E27FC236}">
                <a16:creationId xmlns:a16="http://schemas.microsoft.com/office/drawing/2014/main" id="{0E06BD40-18A7-2287-A6B3-1F1B8294C777}"/>
              </a:ext>
            </a:extLst>
          </p:cNvPr>
          <p:cNvSpPr txBox="1"/>
          <p:nvPr/>
        </p:nvSpPr>
        <p:spPr>
          <a:xfrm>
            <a:off x="3929081" y="400355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{80}</a:t>
            </a:r>
            <a:endParaRPr lang="en-US" sz="1400" dirty="0"/>
          </a:p>
        </p:txBody>
      </p:sp>
    </p:spTree>
    <p:extLst>
      <p:ext uri="{BB962C8B-B14F-4D97-AF65-F5344CB8AC3E}">
        <p14:creationId xmlns:p14="http://schemas.microsoft.com/office/powerpoint/2010/main" val="2277230904"/>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F51D92-70B9-A3F5-CDFD-F436B4B37E0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8309BCA-E114-A323-9C81-D8619F22BF34}"/>
              </a:ext>
            </a:extLst>
          </p:cNvPr>
          <p:cNvSpPr>
            <a:spLocks noGrp="1"/>
          </p:cNvSpPr>
          <p:nvPr>
            <p:ph type="title"/>
          </p:nvPr>
        </p:nvSpPr>
        <p:spPr>
          <a:xfrm>
            <a:off x="1980382" y="1168445"/>
            <a:ext cx="8231214" cy="3461837"/>
          </a:xfrm>
        </p:spPr>
        <p:txBody>
          <a:bodyPr>
            <a:noAutofit/>
          </a:bodyPr>
          <a:lstStyle/>
          <a:p>
            <a:pPr marL="0" eaLnBrk="1" latinLnBrk="0" hangingPunct="1">
              <a:lnSpc>
                <a:spcPct val="100000"/>
              </a:lnSpc>
            </a:pPr>
            <a:r>
              <a:rPr lang="ar-EG" sz="5400" b="0" i="0" dirty="0">
                <a:solidFill>
                  <a:srgbClr val="000000"/>
                </a:solidFill>
                <a:effectLst/>
                <a:latin typeface="Scheheraza"/>
              </a:rPr>
              <a:t>وَإِذْ أَخَذَ اللَّهُ مِيثَاقَ النَّبِيِّينَ لَمَا آتَيْتُكُمْ مِنْ كِتَابٍ وَحِكْمَةٍ ثُمَّ جَاءَكُمْ رَسُولٌ مُصَدِّقٌ لِمَا مَعَكُمْ لَتُؤْمِنُنَّ بِهِ وَلَتَنْصُرُنَّهُۚ</a:t>
            </a:r>
            <a:r>
              <a:rPr lang="en-US" sz="5400" b="0" i="0" dirty="0">
                <a:solidFill>
                  <a:srgbClr val="000000"/>
                </a:solidFill>
                <a:effectLst/>
                <a:latin typeface="Scheheraza"/>
              </a:rPr>
              <a:t>…</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9E1C961-038B-8294-D4DB-9F21E0CCEA07}"/>
              </a:ext>
            </a:extLst>
          </p:cNvPr>
          <p:cNvSpPr txBox="1"/>
          <p:nvPr/>
        </p:nvSpPr>
        <p:spPr>
          <a:xfrm>
            <a:off x="2060701" y="4168617"/>
            <a:ext cx="8070575" cy="923330"/>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Behold! Allah took the covenant of the prophets, saying: "I give you a Book and Wisdom; then comes to you a messenger, confirming what is with you; do ye believe in him and render him help."</a:t>
            </a:r>
          </a:p>
        </p:txBody>
      </p:sp>
    </p:spTree>
    <p:extLst>
      <p:ext uri="{BB962C8B-B14F-4D97-AF65-F5344CB8AC3E}">
        <p14:creationId xmlns:p14="http://schemas.microsoft.com/office/powerpoint/2010/main" val="2535479991"/>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D44D6E-B58F-399F-E5B9-B5F5803A41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7EE50D0-45F7-34AA-93DC-B9A4C45836F7}"/>
              </a:ext>
            </a:extLst>
          </p:cNvPr>
          <p:cNvSpPr>
            <a:spLocks noGrp="1"/>
          </p:cNvSpPr>
          <p:nvPr>
            <p:ph type="title"/>
          </p:nvPr>
        </p:nvSpPr>
        <p:spPr>
          <a:xfrm>
            <a:off x="1980383" y="1292730"/>
            <a:ext cx="8231214" cy="3461837"/>
          </a:xfrm>
        </p:spPr>
        <p:txBody>
          <a:bodyPr>
            <a:noAutofit/>
          </a:bodyPr>
          <a:lstStyle/>
          <a:p>
            <a:pPr marL="0" eaLnBrk="1" latinLnBrk="0" hangingPunct="1">
              <a:lnSpc>
                <a:spcPct val="100000"/>
              </a:lnSpc>
            </a:pPr>
            <a:r>
              <a:rPr lang="ar-EG" sz="5400" b="0" i="0" dirty="0">
                <a:solidFill>
                  <a:srgbClr val="000000"/>
                </a:solidFill>
                <a:effectLst/>
                <a:latin typeface="Scheheraza"/>
              </a:rPr>
              <a:t> قَالَ أَأَقْرَرْتُمْ وَأَخَذْتُمْ عَلَىٰ ذَٰلِكُمْ إِصْرِيۖ قَالُوا أَقْرَرْنَاۚ قَالَ فَاشْهَدُوا وَأَنَا مَعَكُمْ مِنَ الشَّاهِدِينَ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7DEE351-C015-549F-176F-037CAAEBA01F}"/>
              </a:ext>
            </a:extLst>
          </p:cNvPr>
          <p:cNvSpPr txBox="1"/>
          <p:nvPr/>
        </p:nvSpPr>
        <p:spPr>
          <a:xfrm>
            <a:off x="2060702" y="4192959"/>
            <a:ext cx="8070575" cy="923330"/>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Allah said: "Do ye agree, and take this my Covenant as binding on you?" They said: "We agree." He said: "Then bear witness, and I am with you among the witnesses."</a:t>
            </a:r>
          </a:p>
        </p:txBody>
      </p:sp>
      <p:sp>
        <p:nvSpPr>
          <p:cNvPr id="3" name="TextBox 2">
            <a:extLst>
              <a:ext uri="{FF2B5EF4-FFF2-40B4-BE49-F238E27FC236}">
                <a16:creationId xmlns:a16="http://schemas.microsoft.com/office/drawing/2014/main" id="{E2F271BD-56B8-2FC2-E252-61A8A5C4EFE6}"/>
              </a:ext>
            </a:extLst>
          </p:cNvPr>
          <p:cNvSpPr txBox="1"/>
          <p:nvPr/>
        </p:nvSpPr>
        <p:spPr>
          <a:xfrm>
            <a:off x="4612662" y="395917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{81}</a:t>
            </a:r>
            <a:endParaRPr lang="en-US" sz="1400" dirty="0"/>
          </a:p>
        </p:txBody>
      </p:sp>
    </p:spTree>
    <p:extLst>
      <p:ext uri="{BB962C8B-B14F-4D97-AF65-F5344CB8AC3E}">
        <p14:creationId xmlns:p14="http://schemas.microsoft.com/office/powerpoint/2010/main" val="2692026037"/>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49414F-4E28-A8DA-3DA5-640EBBA10AB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F2968C-3A7B-84E2-4A5B-19F9ED30FE5F}"/>
              </a:ext>
            </a:extLst>
          </p:cNvPr>
          <p:cNvSpPr>
            <a:spLocks noGrp="1"/>
          </p:cNvSpPr>
          <p:nvPr>
            <p:ph type="title"/>
          </p:nvPr>
        </p:nvSpPr>
        <p:spPr>
          <a:xfrm>
            <a:off x="1980382" y="1488039"/>
            <a:ext cx="8231214" cy="3461837"/>
          </a:xfrm>
        </p:spPr>
        <p:txBody>
          <a:bodyPr>
            <a:noAutofit/>
          </a:bodyPr>
          <a:lstStyle/>
          <a:p>
            <a:pPr marL="0" eaLnBrk="1" latinLnBrk="0" hangingPunct="1">
              <a:lnSpc>
                <a:spcPct val="100000"/>
              </a:lnSpc>
            </a:pPr>
            <a:r>
              <a:rPr lang="ar-EG" sz="5400" b="0" i="0" dirty="0">
                <a:solidFill>
                  <a:srgbClr val="000000"/>
                </a:solidFill>
                <a:effectLst/>
                <a:latin typeface="Scheheraza"/>
              </a:rPr>
              <a:t>فَمَنْ تَوَلَّىٰ بَعْدَ ذَٰلِكَ فَأُولَٰئِكَ هُمُ الْفَاسِقُونَ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D7598CE-E504-2F21-B5AF-8B32622F88CB}"/>
              </a:ext>
            </a:extLst>
          </p:cNvPr>
          <p:cNvSpPr txBox="1"/>
          <p:nvPr/>
        </p:nvSpPr>
        <p:spPr>
          <a:xfrm>
            <a:off x="2060702" y="3553767"/>
            <a:ext cx="8070575" cy="369332"/>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If any turn back after this, they are perverted transgressors.</a:t>
            </a:r>
          </a:p>
        </p:txBody>
      </p:sp>
      <p:sp>
        <p:nvSpPr>
          <p:cNvPr id="3" name="TextBox 2">
            <a:extLst>
              <a:ext uri="{FF2B5EF4-FFF2-40B4-BE49-F238E27FC236}">
                <a16:creationId xmlns:a16="http://schemas.microsoft.com/office/drawing/2014/main" id="{E8CCDF7F-5A46-0E20-BD4D-AE2E3FEE5BF3}"/>
              </a:ext>
            </a:extLst>
          </p:cNvPr>
          <p:cNvSpPr txBox="1"/>
          <p:nvPr/>
        </p:nvSpPr>
        <p:spPr>
          <a:xfrm>
            <a:off x="1576069" y="339987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{82}</a:t>
            </a:r>
            <a:endParaRPr lang="en-US" sz="1400" dirty="0"/>
          </a:p>
        </p:txBody>
      </p:sp>
    </p:spTree>
    <p:extLst>
      <p:ext uri="{BB962C8B-B14F-4D97-AF65-F5344CB8AC3E}">
        <p14:creationId xmlns:p14="http://schemas.microsoft.com/office/powerpoint/2010/main" val="3890690427"/>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C05A2E-6F51-C0A8-BB92-A83D085DB77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EE5DC6-C3D6-4E9D-EBC9-88C0851090DD}"/>
              </a:ext>
            </a:extLst>
          </p:cNvPr>
          <p:cNvSpPr>
            <a:spLocks noGrp="1"/>
          </p:cNvSpPr>
          <p:nvPr>
            <p:ph type="title"/>
          </p:nvPr>
        </p:nvSpPr>
        <p:spPr>
          <a:xfrm>
            <a:off x="1980380" y="1319363"/>
            <a:ext cx="8231214" cy="3461837"/>
          </a:xfrm>
        </p:spPr>
        <p:txBody>
          <a:bodyPr>
            <a:noAutofit/>
          </a:bodyPr>
          <a:lstStyle/>
          <a:p>
            <a:pPr marL="0" eaLnBrk="1" latinLnBrk="0" hangingPunct="1">
              <a:lnSpc>
                <a:spcPct val="100000"/>
              </a:lnSpc>
            </a:pPr>
            <a:r>
              <a:rPr lang="ar-EG" sz="5400" b="0" i="0" dirty="0">
                <a:solidFill>
                  <a:srgbClr val="000000"/>
                </a:solidFill>
                <a:effectLst/>
                <a:latin typeface="Scheheraza"/>
              </a:rPr>
              <a:t>أَفَغَيْرَ دِينِ اللَّهِ يَبْغُونَ وَلَهُ أَسْلَمَ مَنْ فِي السَّمَاوَاتِ وَالْأَرْضِ طَوْعًا وَكَرْهًا وَإِلَيْهِ يُرْجَعُونَ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3F7EFB2-812E-D07C-F9A5-76E177D577F8}"/>
              </a:ext>
            </a:extLst>
          </p:cNvPr>
          <p:cNvSpPr txBox="1"/>
          <p:nvPr/>
        </p:nvSpPr>
        <p:spPr>
          <a:xfrm>
            <a:off x="2060700" y="4213003"/>
            <a:ext cx="8070575" cy="923330"/>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Do they seek for other than the Religion of Allah?-while all creatures in the heavens and on earth have, willing or unwilling, bowed to His Will (Accepted Islam), and to Him shall they all be brought back.</a:t>
            </a:r>
          </a:p>
        </p:txBody>
      </p:sp>
      <p:sp>
        <p:nvSpPr>
          <p:cNvPr id="3" name="TextBox 2">
            <a:extLst>
              <a:ext uri="{FF2B5EF4-FFF2-40B4-BE49-F238E27FC236}">
                <a16:creationId xmlns:a16="http://schemas.microsoft.com/office/drawing/2014/main" id="{56B40490-4DB2-2A19-4F35-5ED87B9126FA}"/>
              </a:ext>
            </a:extLst>
          </p:cNvPr>
          <p:cNvSpPr txBox="1"/>
          <p:nvPr/>
        </p:nvSpPr>
        <p:spPr>
          <a:xfrm>
            <a:off x="4052939" y="397692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{83}</a:t>
            </a:r>
            <a:endParaRPr lang="en-US" sz="1400" dirty="0"/>
          </a:p>
        </p:txBody>
      </p:sp>
    </p:spTree>
    <p:extLst>
      <p:ext uri="{BB962C8B-B14F-4D97-AF65-F5344CB8AC3E}">
        <p14:creationId xmlns:p14="http://schemas.microsoft.com/office/powerpoint/2010/main" val="31546438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50EACE-C867-C00D-0BAA-4CA10A62F41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A424527-758D-8533-CD4E-D1E41875C578}"/>
              </a:ext>
            </a:extLst>
          </p:cNvPr>
          <p:cNvSpPr>
            <a:spLocks noGrp="1"/>
          </p:cNvSpPr>
          <p:nvPr>
            <p:ph type="title"/>
          </p:nvPr>
        </p:nvSpPr>
        <p:spPr>
          <a:xfrm>
            <a:off x="1980360" y="1073077"/>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وَانْظُرْ إِلَىٰ حِمَارِكَ وَلِنَجْعَلَكَ آيَةً لِلنَّاسِۖ وَانْظُرْ إِلَى الْعِظَامِ كَيْفَ نُنْشِزُهَا ثُمَّ نَكْسُوهَا لَحْمًاۚ فَلَمَّا تَبَيَّنَ لَهُ قَالَ أَعْلَمُ أَنَّ اللَّهَ عَلَىٰ كُلِّ شَيْءٍ قَدِيرٌ</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34C4EAE-AF5B-DCC2-5292-A30CEBED3FD5}"/>
              </a:ext>
            </a:extLst>
          </p:cNvPr>
          <p:cNvSpPr txBox="1"/>
          <p:nvPr/>
        </p:nvSpPr>
        <p:spPr>
          <a:xfrm>
            <a:off x="2060679" y="4399341"/>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look at thy donkey: And that We may make of thee a sign unto the people, Look further at the bones, how We bring them together and clothe them with flesh." When this was shown clearly to him, he said: "I know that Allah hath power over all things."</a:t>
            </a:r>
          </a:p>
        </p:txBody>
      </p:sp>
      <p:sp>
        <p:nvSpPr>
          <p:cNvPr id="3" name="TextBox 2">
            <a:extLst>
              <a:ext uri="{FF2B5EF4-FFF2-40B4-BE49-F238E27FC236}">
                <a16:creationId xmlns:a16="http://schemas.microsoft.com/office/drawing/2014/main" id="{EA820B41-0F30-673A-9EA0-4FB53B4BEF62}"/>
              </a:ext>
            </a:extLst>
          </p:cNvPr>
          <p:cNvSpPr txBox="1"/>
          <p:nvPr/>
        </p:nvSpPr>
        <p:spPr>
          <a:xfrm>
            <a:off x="3129649" y="409156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59}</a:t>
            </a:r>
            <a:endParaRPr lang="en-US" sz="1400" dirty="0"/>
          </a:p>
        </p:txBody>
      </p:sp>
    </p:spTree>
    <p:extLst>
      <p:ext uri="{BB962C8B-B14F-4D97-AF65-F5344CB8AC3E}">
        <p14:creationId xmlns:p14="http://schemas.microsoft.com/office/powerpoint/2010/main" val="343318012"/>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54F8B6-0CA7-BD96-C991-60D42B12FB6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D9F7076-E48C-0C8D-7B6F-8B76CBC2BF87}"/>
              </a:ext>
            </a:extLst>
          </p:cNvPr>
          <p:cNvSpPr>
            <a:spLocks noGrp="1"/>
          </p:cNvSpPr>
          <p:nvPr>
            <p:ph type="title"/>
          </p:nvPr>
        </p:nvSpPr>
        <p:spPr>
          <a:xfrm>
            <a:off x="1980382" y="1239464"/>
            <a:ext cx="8231214" cy="3461837"/>
          </a:xfrm>
        </p:spPr>
        <p:txBody>
          <a:bodyPr>
            <a:noAutofit/>
          </a:bodyPr>
          <a:lstStyle/>
          <a:p>
            <a:pPr marL="0" eaLnBrk="1" latinLnBrk="0" hangingPunct="1">
              <a:lnSpc>
                <a:spcPct val="100000"/>
              </a:lnSpc>
            </a:pPr>
            <a:r>
              <a:rPr lang="ar-EG" sz="4600" b="0" i="0" dirty="0">
                <a:solidFill>
                  <a:srgbClr val="000000"/>
                </a:solidFill>
                <a:effectLst/>
                <a:latin typeface="Scheheraza"/>
              </a:rPr>
              <a:t>قُلْ آمَنَّا بِاللَّهِ وَمَا أُنْزِلَ عَلَيْنَا وَمَا أُنْزِلَ عَلَىٰ إِبْرَاهِيمَ وَإِسْمَاعِيلَ وَإِسْحَاقَ وَيَعْقُوبَ وَالْأَسْبَاطِ وَمَا أُوتِيَ مُوسَىٰ وَعِيسَىٰ وَالنَّبِيُّونَ مِنْ رَبِّهِمْ لَا نُفَرِّقُ بَيْنَ أَحَدٍ مِنْهُمْ وَنَحْنُ لَهُ مُسْلِمُونَ</a:t>
            </a:r>
            <a:endParaRPr lang="ar-EG" sz="46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3673DF9-3833-F30C-8601-F81305C088F9}"/>
              </a:ext>
            </a:extLst>
          </p:cNvPr>
          <p:cNvSpPr txBox="1"/>
          <p:nvPr/>
        </p:nvSpPr>
        <p:spPr>
          <a:xfrm>
            <a:off x="2060701" y="4677366"/>
            <a:ext cx="8070575" cy="1477328"/>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Say: "We believe in Allah, and in what has been revealed to us and what was revealed to Abraham, Isma'il, Isaac, Jacob, and the Tribes, and in (the Books) given to Moses, Jesus, and the prophets, from their Lord: We make no distinction between one and another among them, and to Allah do we bow our will (in Islam)."</a:t>
            </a:r>
          </a:p>
        </p:txBody>
      </p:sp>
      <p:sp>
        <p:nvSpPr>
          <p:cNvPr id="3" name="TextBox 2">
            <a:extLst>
              <a:ext uri="{FF2B5EF4-FFF2-40B4-BE49-F238E27FC236}">
                <a16:creationId xmlns:a16="http://schemas.microsoft.com/office/drawing/2014/main" id="{46509638-39B8-AA6E-65DF-4976D866D1BE}"/>
              </a:ext>
            </a:extLst>
          </p:cNvPr>
          <p:cNvSpPr txBox="1"/>
          <p:nvPr/>
        </p:nvSpPr>
        <p:spPr>
          <a:xfrm>
            <a:off x="4834174" y="439352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{84}</a:t>
            </a:r>
            <a:endParaRPr lang="en-US" sz="1400" dirty="0"/>
          </a:p>
        </p:txBody>
      </p:sp>
    </p:spTree>
    <p:extLst>
      <p:ext uri="{BB962C8B-B14F-4D97-AF65-F5344CB8AC3E}">
        <p14:creationId xmlns:p14="http://schemas.microsoft.com/office/powerpoint/2010/main" val="2398126813"/>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53542D-6729-200C-51AB-0D9C1FDD7F6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52A22F0-03F9-A887-544A-E0DD60E2F5A3}"/>
              </a:ext>
            </a:extLst>
          </p:cNvPr>
          <p:cNvSpPr>
            <a:spLocks noGrp="1"/>
          </p:cNvSpPr>
          <p:nvPr>
            <p:ph type="title"/>
          </p:nvPr>
        </p:nvSpPr>
        <p:spPr>
          <a:xfrm>
            <a:off x="1980381" y="1244207"/>
            <a:ext cx="8231214" cy="3461837"/>
          </a:xfrm>
        </p:spPr>
        <p:txBody>
          <a:bodyPr>
            <a:noAutofit/>
          </a:bodyPr>
          <a:lstStyle/>
          <a:p>
            <a:pPr marL="0" eaLnBrk="1" latinLnBrk="0" hangingPunct="1">
              <a:lnSpc>
                <a:spcPct val="100000"/>
              </a:lnSpc>
            </a:pPr>
            <a:r>
              <a:rPr lang="ar-EG" sz="5400" b="0" i="0" dirty="0">
                <a:solidFill>
                  <a:srgbClr val="000000"/>
                </a:solidFill>
                <a:effectLst/>
                <a:latin typeface="Scheheraza"/>
              </a:rPr>
              <a:t>وَمَنْ يَبْتَغِ غَيْرَ الْإِسْلَامِ دِينًا فَلَنْ يُقْبَلَ مِنْهُ وَهُوَ فِي الْآخِرَةِ مِنَ الْخَاسِرِينَ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F85F867-689A-DACA-DB13-2E03E203E8C2}"/>
              </a:ext>
            </a:extLst>
          </p:cNvPr>
          <p:cNvSpPr txBox="1"/>
          <p:nvPr/>
        </p:nvSpPr>
        <p:spPr>
          <a:xfrm>
            <a:off x="2060700" y="3777971"/>
            <a:ext cx="8070575" cy="923330"/>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If anyone desires a religion other than Islam (submission to Allah), never will it be accepted of him; and in the Hereafter He will be in the ranks of those who have lost (All spiritual good).</a:t>
            </a:r>
          </a:p>
        </p:txBody>
      </p:sp>
      <p:sp>
        <p:nvSpPr>
          <p:cNvPr id="3" name="TextBox 2">
            <a:extLst>
              <a:ext uri="{FF2B5EF4-FFF2-40B4-BE49-F238E27FC236}">
                <a16:creationId xmlns:a16="http://schemas.microsoft.com/office/drawing/2014/main" id="{6CFE7738-6061-B364-1A2D-BCEBB1DE0772}"/>
              </a:ext>
            </a:extLst>
          </p:cNvPr>
          <p:cNvSpPr txBox="1"/>
          <p:nvPr/>
        </p:nvSpPr>
        <p:spPr>
          <a:xfrm>
            <a:off x="1980381" y="346545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{85}</a:t>
            </a:r>
            <a:endParaRPr lang="en-US" sz="1400" dirty="0"/>
          </a:p>
        </p:txBody>
      </p:sp>
    </p:spTree>
    <p:extLst>
      <p:ext uri="{BB962C8B-B14F-4D97-AF65-F5344CB8AC3E}">
        <p14:creationId xmlns:p14="http://schemas.microsoft.com/office/powerpoint/2010/main" val="551196076"/>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CE959F-5BE2-FBB1-A316-3E8E64B9CD8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C8C7FF1-085F-8718-CCB4-6CFA87562C87}"/>
              </a:ext>
            </a:extLst>
          </p:cNvPr>
          <p:cNvSpPr>
            <a:spLocks noGrp="1"/>
          </p:cNvSpPr>
          <p:nvPr>
            <p:ph type="title"/>
          </p:nvPr>
        </p:nvSpPr>
        <p:spPr>
          <a:xfrm>
            <a:off x="1980381" y="1244207"/>
            <a:ext cx="8231214" cy="3461837"/>
          </a:xfrm>
        </p:spPr>
        <p:txBody>
          <a:bodyPr>
            <a:noAutofit/>
          </a:bodyPr>
          <a:lstStyle/>
          <a:p>
            <a:pPr marL="0" eaLnBrk="1" latinLnBrk="0" hangingPunct="1">
              <a:lnSpc>
                <a:spcPct val="100000"/>
              </a:lnSpc>
            </a:pPr>
            <a:r>
              <a:rPr lang="ar-EG" sz="5400" b="0" i="0" dirty="0">
                <a:solidFill>
                  <a:srgbClr val="000000"/>
                </a:solidFill>
                <a:effectLst/>
                <a:latin typeface="Scheheraza"/>
              </a:rPr>
              <a:t>كَيْفَ يَهْدِي اللَّهُ قَوْمًا كَفَرُوا بَعْدَ إِيمَانِهِمْ وَشَهِدُوا أَنَّ الرَّسُولَ حَقٌّ وَجَاءَهُمُ الْبَيِّنَاتُۚ وَاللَّهُ لَا يَهْدِي الْقَوْمَ الظَّالِمِينَ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90A5D17-5F51-12C9-FDFD-F281844972D3}"/>
              </a:ext>
            </a:extLst>
          </p:cNvPr>
          <p:cNvSpPr txBox="1"/>
          <p:nvPr/>
        </p:nvSpPr>
        <p:spPr>
          <a:xfrm>
            <a:off x="2060700" y="4244379"/>
            <a:ext cx="8070575" cy="923330"/>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How shall Allah Guide those who reject Faith after they accepted it and bore witness that the Messenger was true and that Clear Signs had come unto them? but Allah guides not a people unjust.</a:t>
            </a:r>
          </a:p>
        </p:txBody>
      </p:sp>
      <p:sp>
        <p:nvSpPr>
          <p:cNvPr id="3" name="TextBox 2">
            <a:extLst>
              <a:ext uri="{FF2B5EF4-FFF2-40B4-BE49-F238E27FC236}">
                <a16:creationId xmlns:a16="http://schemas.microsoft.com/office/drawing/2014/main" id="{E30BA600-E233-C901-E9FE-29B9E9720F1C}"/>
              </a:ext>
            </a:extLst>
          </p:cNvPr>
          <p:cNvSpPr txBox="1"/>
          <p:nvPr/>
        </p:nvSpPr>
        <p:spPr>
          <a:xfrm>
            <a:off x="1873849" y="393660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{86}</a:t>
            </a:r>
            <a:endParaRPr lang="en-US" sz="1400" dirty="0"/>
          </a:p>
        </p:txBody>
      </p:sp>
    </p:spTree>
    <p:extLst>
      <p:ext uri="{BB962C8B-B14F-4D97-AF65-F5344CB8AC3E}">
        <p14:creationId xmlns:p14="http://schemas.microsoft.com/office/powerpoint/2010/main" val="1837197994"/>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DD6461-24E9-3D3E-9FB9-CB0CBDE7B87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C676F4-CC70-5CD2-40F7-36EAED5B5EE2}"/>
              </a:ext>
            </a:extLst>
          </p:cNvPr>
          <p:cNvSpPr>
            <a:spLocks noGrp="1"/>
          </p:cNvSpPr>
          <p:nvPr>
            <p:ph type="title"/>
          </p:nvPr>
        </p:nvSpPr>
        <p:spPr>
          <a:xfrm>
            <a:off x="1980381" y="1377374"/>
            <a:ext cx="8231214" cy="3461837"/>
          </a:xfrm>
        </p:spPr>
        <p:txBody>
          <a:bodyPr>
            <a:noAutofit/>
          </a:bodyPr>
          <a:lstStyle/>
          <a:p>
            <a:pPr marL="0" eaLnBrk="1" latinLnBrk="0" hangingPunct="1">
              <a:lnSpc>
                <a:spcPct val="100000"/>
              </a:lnSpc>
            </a:pPr>
            <a:r>
              <a:rPr lang="ar-EG" sz="6000" b="0" i="0" dirty="0">
                <a:solidFill>
                  <a:srgbClr val="000000"/>
                </a:solidFill>
                <a:effectLst/>
                <a:latin typeface="Scheheraza"/>
              </a:rPr>
              <a:t>أُولَٰئِكَ جَزَاؤُهُمْ أَنَّ عَلَيْهِمْ لَعْنَةَ اللَّهِ وَالْمَلَائِكَةِ وَالنَّاسِ أَجْمَعِينَ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B05102A-5806-F550-08B4-205F5F06964C}"/>
              </a:ext>
            </a:extLst>
          </p:cNvPr>
          <p:cNvSpPr txBox="1"/>
          <p:nvPr/>
        </p:nvSpPr>
        <p:spPr>
          <a:xfrm>
            <a:off x="2060700" y="4052866"/>
            <a:ext cx="8070575" cy="646331"/>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Of such the reward is that on them (rests) the curse of Allah, of His angels, and of all mankind;-</a:t>
            </a:r>
          </a:p>
        </p:txBody>
      </p:sp>
      <p:sp>
        <p:nvSpPr>
          <p:cNvPr id="3" name="TextBox 2">
            <a:extLst>
              <a:ext uri="{FF2B5EF4-FFF2-40B4-BE49-F238E27FC236}">
                <a16:creationId xmlns:a16="http://schemas.microsoft.com/office/drawing/2014/main" id="{CE6AAA26-08C1-7056-4550-9C153B5B8780}"/>
              </a:ext>
            </a:extLst>
          </p:cNvPr>
          <p:cNvSpPr txBox="1"/>
          <p:nvPr/>
        </p:nvSpPr>
        <p:spPr>
          <a:xfrm>
            <a:off x="2610695" y="372538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{87}</a:t>
            </a:r>
            <a:endParaRPr lang="en-US" sz="1400" dirty="0"/>
          </a:p>
        </p:txBody>
      </p:sp>
    </p:spTree>
    <p:extLst>
      <p:ext uri="{BB962C8B-B14F-4D97-AF65-F5344CB8AC3E}">
        <p14:creationId xmlns:p14="http://schemas.microsoft.com/office/powerpoint/2010/main" val="1390323913"/>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177940-78EC-15F4-E8B5-5E80AE69C27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9F78B8-25F7-6357-65DF-5DDE5B33BE45}"/>
              </a:ext>
            </a:extLst>
          </p:cNvPr>
          <p:cNvSpPr>
            <a:spLocks noGrp="1"/>
          </p:cNvSpPr>
          <p:nvPr>
            <p:ph type="title"/>
          </p:nvPr>
        </p:nvSpPr>
        <p:spPr>
          <a:xfrm>
            <a:off x="1980381" y="1395133"/>
            <a:ext cx="8231214" cy="3461837"/>
          </a:xfrm>
        </p:spPr>
        <p:txBody>
          <a:bodyPr>
            <a:noAutofit/>
          </a:bodyPr>
          <a:lstStyle/>
          <a:p>
            <a:pPr marL="0" eaLnBrk="1" latinLnBrk="0" hangingPunct="1">
              <a:lnSpc>
                <a:spcPct val="100000"/>
              </a:lnSpc>
            </a:pPr>
            <a:r>
              <a:rPr lang="ar-EG" sz="6000" b="0" i="0" dirty="0">
                <a:solidFill>
                  <a:srgbClr val="000000"/>
                </a:solidFill>
                <a:effectLst/>
                <a:latin typeface="Scheheraza"/>
              </a:rPr>
              <a:t>خَالِدِينَ فِيهَا لَا يُخَفَّفُ عَنْهُمُ الْعَذَابُ وَلَا هُمْ يُنْظَرُونَ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A94AE71-EC92-5B0D-A07C-5E0905AFF753}"/>
              </a:ext>
            </a:extLst>
          </p:cNvPr>
          <p:cNvSpPr txBox="1"/>
          <p:nvPr/>
        </p:nvSpPr>
        <p:spPr>
          <a:xfrm>
            <a:off x="2060700" y="4070625"/>
            <a:ext cx="8070575" cy="646331"/>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In that will they dwell; nor will their penalty be lightened, nor respite be (their lot);-</a:t>
            </a:r>
          </a:p>
        </p:txBody>
      </p:sp>
      <p:sp>
        <p:nvSpPr>
          <p:cNvPr id="3" name="TextBox 2">
            <a:extLst>
              <a:ext uri="{FF2B5EF4-FFF2-40B4-BE49-F238E27FC236}">
                <a16:creationId xmlns:a16="http://schemas.microsoft.com/office/drawing/2014/main" id="{E7964D16-A5BC-814E-1134-53E5F62F9097}"/>
              </a:ext>
            </a:extLst>
          </p:cNvPr>
          <p:cNvSpPr txBox="1"/>
          <p:nvPr/>
        </p:nvSpPr>
        <p:spPr>
          <a:xfrm>
            <a:off x="3729281" y="376284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{88}</a:t>
            </a:r>
            <a:endParaRPr lang="en-US" sz="1400" dirty="0"/>
          </a:p>
        </p:txBody>
      </p:sp>
    </p:spTree>
    <p:extLst>
      <p:ext uri="{BB962C8B-B14F-4D97-AF65-F5344CB8AC3E}">
        <p14:creationId xmlns:p14="http://schemas.microsoft.com/office/powerpoint/2010/main" val="642396909"/>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930BF5-F84E-DF09-5F8D-283D493540F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3FDB7F-A23D-16F9-261F-9280414EB8B4}"/>
              </a:ext>
            </a:extLst>
          </p:cNvPr>
          <p:cNvSpPr>
            <a:spLocks noGrp="1"/>
          </p:cNvSpPr>
          <p:nvPr>
            <p:ph type="title"/>
          </p:nvPr>
        </p:nvSpPr>
        <p:spPr>
          <a:xfrm>
            <a:off x="1980381" y="1395133"/>
            <a:ext cx="8231214" cy="3461837"/>
          </a:xfrm>
        </p:spPr>
        <p:txBody>
          <a:bodyPr>
            <a:noAutofit/>
          </a:bodyPr>
          <a:lstStyle/>
          <a:p>
            <a:pPr marL="0" eaLnBrk="1" latinLnBrk="0" hangingPunct="1">
              <a:lnSpc>
                <a:spcPct val="100000"/>
              </a:lnSpc>
            </a:pPr>
            <a:r>
              <a:rPr lang="ar-EG" sz="6000" b="0" i="0" dirty="0">
                <a:solidFill>
                  <a:srgbClr val="000000"/>
                </a:solidFill>
                <a:effectLst/>
                <a:latin typeface="Scheheraza"/>
              </a:rPr>
              <a:t>إِلَّا الَّذِينَ تَابُوا مِنْ بَعْدِ ذَٰلِكَ وَأَصْلَحُوا فَإِنَّ اللَّهَ غَفُورٌ رَحِيمٌ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FFF60BF-6CAB-6C3A-8C62-479AF5483088}"/>
              </a:ext>
            </a:extLst>
          </p:cNvPr>
          <p:cNvSpPr txBox="1"/>
          <p:nvPr/>
        </p:nvSpPr>
        <p:spPr>
          <a:xfrm>
            <a:off x="2060700" y="4070625"/>
            <a:ext cx="8070575" cy="646331"/>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Except for those that repent (Even) after that, and make amends; for verily Allah is Oft-Forgiving, Most Merciful.</a:t>
            </a:r>
          </a:p>
        </p:txBody>
      </p:sp>
      <p:sp>
        <p:nvSpPr>
          <p:cNvPr id="3" name="TextBox 2">
            <a:extLst>
              <a:ext uri="{FF2B5EF4-FFF2-40B4-BE49-F238E27FC236}">
                <a16:creationId xmlns:a16="http://schemas.microsoft.com/office/drawing/2014/main" id="{DBA344EC-B84D-A4D3-5ACF-874FFAE8CB55}"/>
              </a:ext>
            </a:extLst>
          </p:cNvPr>
          <p:cNvSpPr txBox="1"/>
          <p:nvPr/>
        </p:nvSpPr>
        <p:spPr>
          <a:xfrm>
            <a:off x="2113544" y="377672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{89}</a:t>
            </a:r>
            <a:endParaRPr lang="en-US" sz="1400" dirty="0"/>
          </a:p>
        </p:txBody>
      </p:sp>
    </p:spTree>
    <p:extLst>
      <p:ext uri="{BB962C8B-B14F-4D97-AF65-F5344CB8AC3E}">
        <p14:creationId xmlns:p14="http://schemas.microsoft.com/office/powerpoint/2010/main" val="216663179"/>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219447-36E8-A124-3333-90EC13D9AA1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21B395-1138-ED7D-3FF8-0CCAE9DCF70F}"/>
              </a:ext>
            </a:extLst>
          </p:cNvPr>
          <p:cNvSpPr>
            <a:spLocks noGrp="1"/>
          </p:cNvSpPr>
          <p:nvPr>
            <p:ph type="title"/>
          </p:nvPr>
        </p:nvSpPr>
        <p:spPr>
          <a:xfrm>
            <a:off x="1980380" y="1279723"/>
            <a:ext cx="8231214" cy="3461837"/>
          </a:xfrm>
        </p:spPr>
        <p:txBody>
          <a:bodyPr>
            <a:noAutofit/>
          </a:bodyPr>
          <a:lstStyle/>
          <a:p>
            <a:pPr marL="0" eaLnBrk="1" latinLnBrk="0" hangingPunct="1">
              <a:lnSpc>
                <a:spcPct val="100000"/>
              </a:lnSpc>
            </a:pPr>
            <a:r>
              <a:rPr lang="ar-EG" sz="6000" b="0" i="0" dirty="0">
                <a:solidFill>
                  <a:srgbClr val="000000"/>
                </a:solidFill>
                <a:effectLst/>
                <a:latin typeface="Scheheraza"/>
              </a:rPr>
              <a:t>إِنَّ الَّذِينَ كَفَرُوا بَعْدَ إِيمَانِهِمْ ثُمَّ ازْدَادُوا كُفْرًا لَنْ تُقْبَلَ تَوْبَتُهُمْ وَأُولَٰئِكَ هُمُ الضَّالُّونَ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55274FC-357B-0932-5FDF-968000F0F57B}"/>
              </a:ext>
            </a:extLst>
          </p:cNvPr>
          <p:cNvSpPr txBox="1"/>
          <p:nvPr/>
        </p:nvSpPr>
        <p:spPr>
          <a:xfrm>
            <a:off x="2060699" y="4279895"/>
            <a:ext cx="8070575" cy="923330"/>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those who reject Faith after they accepted it, and then go on adding to their defiance of Faith,- never will their repentance be accepted; for they are those who have (of set purpose) gone astray.</a:t>
            </a:r>
          </a:p>
        </p:txBody>
      </p:sp>
      <p:sp>
        <p:nvSpPr>
          <p:cNvPr id="3" name="TextBox 2">
            <a:extLst>
              <a:ext uri="{FF2B5EF4-FFF2-40B4-BE49-F238E27FC236}">
                <a16:creationId xmlns:a16="http://schemas.microsoft.com/office/drawing/2014/main" id="{C951F914-2D1E-B9E5-6628-75F2EF89F6D9}"/>
              </a:ext>
            </a:extLst>
          </p:cNvPr>
          <p:cNvSpPr txBox="1"/>
          <p:nvPr/>
        </p:nvSpPr>
        <p:spPr>
          <a:xfrm>
            <a:off x="3258764" y="404305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{90}</a:t>
            </a:r>
            <a:endParaRPr lang="en-US" sz="1400" dirty="0"/>
          </a:p>
        </p:txBody>
      </p:sp>
    </p:spTree>
    <p:extLst>
      <p:ext uri="{BB962C8B-B14F-4D97-AF65-F5344CB8AC3E}">
        <p14:creationId xmlns:p14="http://schemas.microsoft.com/office/powerpoint/2010/main" val="3909348949"/>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418781-275D-354A-5EB9-C19EB0B7608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F18C4C-92DA-1378-CDCE-CE72474C85FA}"/>
              </a:ext>
            </a:extLst>
          </p:cNvPr>
          <p:cNvSpPr>
            <a:spLocks noGrp="1"/>
          </p:cNvSpPr>
          <p:nvPr>
            <p:ph type="title"/>
          </p:nvPr>
        </p:nvSpPr>
        <p:spPr>
          <a:xfrm>
            <a:off x="1980378" y="1111422"/>
            <a:ext cx="8231214" cy="3461837"/>
          </a:xfrm>
        </p:spPr>
        <p:txBody>
          <a:bodyPr>
            <a:noAutofit/>
          </a:bodyPr>
          <a:lstStyle/>
          <a:p>
            <a:pPr marL="0" eaLnBrk="1" latinLnBrk="0" hangingPunct="1">
              <a:lnSpc>
                <a:spcPct val="100000"/>
              </a:lnSpc>
            </a:pPr>
            <a:r>
              <a:rPr lang="ar-EG" sz="5400" b="0" i="0" dirty="0">
                <a:solidFill>
                  <a:srgbClr val="000000"/>
                </a:solidFill>
                <a:effectLst/>
                <a:latin typeface="Scheheraza"/>
              </a:rPr>
              <a:t>إِنَّ الَّذِينَ كَفَرُوا وَمَاتُوا وَهُمْ كُفَّارٌ فَلَنْ يُقْبَلَ مِنْ أَحَدِهِمْ مِلْءُ الْأَرْضِ ذَهَبًا وَلَوِ افْتَدَىٰ بِهِۗ أُولَٰئِكَ لَهُمْ عَذَابٌ أَلِيمٌ وَمَا لَهُمْ مِنْ نَاصِرِينَ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0E2728B-00D8-6256-6CA3-2326E84202A6}"/>
              </a:ext>
            </a:extLst>
          </p:cNvPr>
          <p:cNvSpPr txBox="1"/>
          <p:nvPr/>
        </p:nvSpPr>
        <p:spPr>
          <a:xfrm>
            <a:off x="2060697" y="4420627"/>
            <a:ext cx="8070575" cy="1200329"/>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As to those who reject Faith, and die rejecting,- never would be accepted from any such as much gold as the earth contains, though they should offer it for ransom. For such is (in store) a penalty grievous, and they will find no helpers.</a:t>
            </a:r>
          </a:p>
        </p:txBody>
      </p:sp>
      <p:sp>
        <p:nvSpPr>
          <p:cNvPr id="3" name="TextBox 2">
            <a:extLst>
              <a:ext uri="{FF2B5EF4-FFF2-40B4-BE49-F238E27FC236}">
                <a16:creationId xmlns:a16="http://schemas.microsoft.com/office/drawing/2014/main" id="{20D967CE-6FB1-E1A6-C684-7CFAC4BAFC8F}"/>
              </a:ext>
            </a:extLst>
          </p:cNvPr>
          <p:cNvSpPr txBox="1"/>
          <p:nvPr/>
        </p:nvSpPr>
        <p:spPr>
          <a:xfrm>
            <a:off x="4270818" y="417499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{91}</a:t>
            </a:r>
            <a:endParaRPr lang="en-US" sz="1400" dirty="0"/>
          </a:p>
        </p:txBody>
      </p:sp>
    </p:spTree>
    <p:extLst>
      <p:ext uri="{BB962C8B-B14F-4D97-AF65-F5344CB8AC3E}">
        <p14:creationId xmlns:p14="http://schemas.microsoft.com/office/powerpoint/2010/main" val="7507238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E8DFE0-546F-B46B-BE06-FA98D53BF2A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09A63DB-27F3-3B23-5496-974D13589715}"/>
              </a:ext>
            </a:extLst>
          </p:cNvPr>
          <p:cNvSpPr>
            <a:spLocks noGrp="1"/>
          </p:cNvSpPr>
          <p:nvPr>
            <p:ph type="title"/>
          </p:nvPr>
        </p:nvSpPr>
        <p:spPr>
          <a:xfrm>
            <a:off x="1980392" y="1091392"/>
            <a:ext cx="8231214" cy="3461837"/>
          </a:xfrm>
        </p:spPr>
        <p:txBody>
          <a:bodyPr>
            <a:noAutofit/>
          </a:bodyPr>
          <a:lstStyle/>
          <a:p>
            <a:pPr marL="0" eaLnBrk="1" latinLnBrk="0" hangingPunct="1">
              <a:lnSpc>
                <a:spcPct val="100000"/>
              </a:lnSpc>
            </a:pPr>
            <a:r>
              <a:rPr lang="ar-EG" b="0" dirty="0">
                <a:solidFill>
                  <a:srgbClr val="000000"/>
                </a:solidFill>
                <a:effectLst/>
                <a:latin typeface="Scheheraza"/>
              </a:rPr>
              <a:t>وَإِذْ قَالَ إِبْرَاهِيمُ رَبِّ أَرِنِي كَيْفَ تُحْيِي الْمَوْتَىٰۖ قَالَ أَوَلَمْ تُؤْمِنْ ۖ قَالَ بَلَىٰ وَلَٰكِنْ لِيَطْمَئِنَّ قَلْبِيۖ قَالَ فَخُذْ أَرْبَعَةً مِنَ الطَّيْرِ فَصُرْهُنَّ إِلَيْكَ ثُمَّ اجْعَلْ عَلَىٰ كُلِّ جَبَلٍ مِنْهُنَّ جُزْءًا ثُمَّ ادْعُهُنَّ يَأْتِينَكَ سَعْيًاۚ وَاعْلَمْ أَنَّ اللَّهَ عَزِيزٌ حَكِيمٌ </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5FDAAC5-DA24-1378-1841-51AE7370341F}"/>
              </a:ext>
            </a:extLst>
          </p:cNvPr>
          <p:cNvSpPr txBox="1"/>
          <p:nvPr/>
        </p:nvSpPr>
        <p:spPr>
          <a:xfrm>
            <a:off x="2060712" y="4399341"/>
            <a:ext cx="8070575" cy="1477328"/>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When Abraham said: "Show me, Lord, how You will raise the dead, " He replied: "Have you no faith?" He said "Yes, but just to reassure my heart." Allah said, "Take four birds, draw them to you, and cut their bodies to pieces. Scatter them over the mountain-tops, then call them back. They will come swiftly to you. Know that Allah is Mighty, Wise."</a:t>
            </a:r>
          </a:p>
        </p:txBody>
      </p:sp>
      <p:sp>
        <p:nvSpPr>
          <p:cNvPr id="3" name="TextBox 2">
            <a:extLst>
              <a:ext uri="{FF2B5EF4-FFF2-40B4-BE49-F238E27FC236}">
                <a16:creationId xmlns:a16="http://schemas.microsoft.com/office/drawing/2014/main" id="{6613483F-9310-F09A-826F-969FDAE83C4A}"/>
              </a:ext>
            </a:extLst>
          </p:cNvPr>
          <p:cNvSpPr txBox="1"/>
          <p:nvPr/>
        </p:nvSpPr>
        <p:spPr>
          <a:xfrm>
            <a:off x="2907707" y="421881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60}</a:t>
            </a:r>
            <a:endParaRPr lang="en-US" sz="1400" dirty="0"/>
          </a:p>
        </p:txBody>
      </p:sp>
    </p:spTree>
    <p:extLst>
      <p:ext uri="{BB962C8B-B14F-4D97-AF65-F5344CB8AC3E}">
        <p14:creationId xmlns:p14="http://schemas.microsoft.com/office/powerpoint/2010/main" val="28361826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8BC7CA-A7A8-9465-D3C3-60F7564709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F84336C-E155-1FF5-2848-BAB09A2868E8}"/>
              </a:ext>
            </a:extLst>
          </p:cNvPr>
          <p:cNvSpPr>
            <a:spLocks noGrp="1"/>
          </p:cNvSpPr>
          <p:nvPr>
            <p:ph type="title"/>
          </p:nvPr>
        </p:nvSpPr>
        <p:spPr>
          <a:xfrm>
            <a:off x="1980361" y="1084232"/>
            <a:ext cx="8231214" cy="3461837"/>
          </a:xfrm>
        </p:spPr>
        <p:txBody>
          <a:bodyPr>
            <a:noAutofit/>
          </a:bodyPr>
          <a:lstStyle/>
          <a:p>
            <a:pPr marL="0" eaLnBrk="1" latinLnBrk="0" hangingPunct="1">
              <a:lnSpc>
                <a:spcPct val="100000"/>
              </a:lnSpc>
            </a:pPr>
            <a:r>
              <a:rPr lang="ar-EG" sz="5000" b="0" dirty="0">
                <a:solidFill>
                  <a:srgbClr val="000000"/>
                </a:solidFill>
                <a:effectLst/>
                <a:latin typeface="Scheheraza"/>
              </a:rPr>
              <a:t>مَثَلُ الَّذِينَ يُنْفِقُونَ أَمْوَالَهُمْ فِي سَبِيلِ اللَّهِ كَمَثَلِ حَبَّةٍ أَنْبَتَتْ سَبْعَ سَنَابِلَ فِي كُلِّ سُنْبُلَةٍ مِائَةُ حَبَّةٍۗ وَاللَّهُ يُضَاعِفُ لِمَنْ يَشَاءُۗ وَاللَّهُ وَاسِعٌ عَلِيمٌ</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94EDD63-9678-844B-3209-131B72944ADB}"/>
              </a:ext>
            </a:extLst>
          </p:cNvPr>
          <p:cNvSpPr txBox="1"/>
          <p:nvPr/>
        </p:nvSpPr>
        <p:spPr>
          <a:xfrm>
            <a:off x="2060681" y="4277997"/>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 parable of those who spend their substance in the way of Allah is that of a grain of corn: it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groweth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seven ears, and each ear Hath a hundred grains. Allah giveth manifold increase to whom 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pleaseth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Allah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careth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for all and 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knoweth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all things.</a:t>
            </a:r>
          </a:p>
        </p:txBody>
      </p:sp>
      <p:sp>
        <p:nvSpPr>
          <p:cNvPr id="3" name="TextBox 2">
            <a:extLst>
              <a:ext uri="{FF2B5EF4-FFF2-40B4-BE49-F238E27FC236}">
                <a16:creationId xmlns:a16="http://schemas.microsoft.com/office/drawing/2014/main" id="{868B490E-E811-C709-A64A-1ACF8E311CD4}"/>
              </a:ext>
            </a:extLst>
          </p:cNvPr>
          <p:cNvSpPr txBox="1"/>
          <p:nvPr/>
        </p:nvSpPr>
        <p:spPr>
          <a:xfrm>
            <a:off x="4479055" y="409747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61}</a:t>
            </a:r>
            <a:endParaRPr lang="en-US" sz="1400" dirty="0"/>
          </a:p>
        </p:txBody>
      </p:sp>
    </p:spTree>
    <p:extLst>
      <p:ext uri="{BB962C8B-B14F-4D97-AF65-F5344CB8AC3E}">
        <p14:creationId xmlns:p14="http://schemas.microsoft.com/office/powerpoint/2010/main" val="32546443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A0A402-FCDE-FF88-701D-C5C50E4128A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9C1440D-A73E-1E7D-85EA-096B4C81506B}"/>
              </a:ext>
            </a:extLst>
          </p:cNvPr>
          <p:cNvSpPr>
            <a:spLocks noGrp="1"/>
          </p:cNvSpPr>
          <p:nvPr>
            <p:ph type="title"/>
          </p:nvPr>
        </p:nvSpPr>
        <p:spPr>
          <a:xfrm>
            <a:off x="1980361" y="1119742"/>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الَّذِينَ يُنْفِقُونَ أَمْوَالَهُمْ فِي سَبِيلِ اللَّهِ ثُمَّ لَا يُتْبِعُونَ مَا أَنْفَقُوا مَنًّا وَلَا أَذًىۙ لَهُمْ أَجْرُهُمْ عِنْدَ رَبِّهِمْ وَلَا خَوْفٌ عَلَيْهِمْ وَلَا هُمْ يَحْزَنُونَ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BD67139-68FC-20B3-F5B3-E9540EE20241}"/>
              </a:ext>
            </a:extLst>
          </p:cNvPr>
          <p:cNvSpPr txBox="1"/>
          <p:nvPr/>
        </p:nvSpPr>
        <p:spPr>
          <a:xfrm>
            <a:off x="2060680" y="4396021"/>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Those who spend their substance in the cause of Allah, and follow not up their gifts with reminders of their generosity or with injury,-for them their reward is with their Lord: on them shall be no fear, nor shall they grieve.</a:t>
            </a:r>
          </a:p>
        </p:txBody>
      </p:sp>
      <p:sp>
        <p:nvSpPr>
          <p:cNvPr id="3" name="TextBox 2">
            <a:extLst>
              <a:ext uri="{FF2B5EF4-FFF2-40B4-BE49-F238E27FC236}">
                <a16:creationId xmlns:a16="http://schemas.microsoft.com/office/drawing/2014/main" id="{6C491ACB-845E-852E-CBF2-08CBFAABD883}"/>
              </a:ext>
            </a:extLst>
          </p:cNvPr>
          <p:cNvSpPr txBox="1"/>
          <p:nvPr/>
        </p:nvSpPr>
        <p:spPr>
          <a:xfrm>
            <a:off x="4301502" y="417737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62}</a:t>
            </a:r>
            <a:endParaRPr lang="en-US" sz="1400" dirty="0"/>
          </a:p>
        </p:txBody>
      </p:sp>
    </p:spTree>
    <p:extLst>
      <p:ext uri="{BB962C8B-B14F-4D97-AF65-F5344CB8AC3E}">
        <p14:creationId xmlns:p14="http://schemas.microsoft.com/office/powerpoint/2010/main" val="19658018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428ACD-75AF-7651-11FB-16C80D97243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7F6874E-4DF6-4A4F-9FA7-31E8ECCDE450}"/>
              </a:ext>
            </a:extLst>
          </p:cNvPr>
          <p:cNvSpPr>
            <a:spLocks noGrp="1"/>
          </p:cNvSpPr>
          <p:nvPr>
            <p:ph type="title"/>
          </p:nvPr>
        </p:nvSpPr>
        <p:spPr>
          <a:xfrm>
            <a:off x="1980360" y="1359439"/>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قَوْلٌ مَعْرُوفٌ وَمَغْفِرَةٌ خَيْرٌ مِنْ صَدَقَةٍ يَتْبَعُهَا أَذًىۗ وَاللَّهُ غَنِيٌّ حَلِيمٌ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930DA3D-56E5-5DE9-8624-737D94792780}"/>
              </a:ext>
            </a:extLst>
          </p:cNvPr>
          <p:cNvSpPr txBox="1"/>
          <p:nvPr/>
        </p:nvSpPr>
        <p:spPr>
          <a:xfrm>
            <a:off x="2060679" y="3977318"/>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Kind words and the covering of faults are better than charity followed by injury. Allah is free of all wants, and He is Most-Forbearing.</a:t>
            </a:r>
          </a:p>
        </p:txBody>
      </p:sp>
      <p:sp>
        <p:nvSpPr>
          <p:cNvPr id="3" name="TextBox 2">
            <a:extLst>
              <a:ext uri="{FF2B5EF4-FFF2-40B4-BE49-F238E27FC236}">
                <a16:creationId xmlns:a16="http://schemas.microsoft.com/office/drawing/2014/main" id="{5E3B4CDC-7D0A-666A-8DE8-992A51C6B271}"/>
              </a:ext>
            </a:extLst>
          </p:cNvPr>
          <p:cNvSpPr txBox="1"/>
          <p:nvPr/>
        </p:nvSpPr>
        <p:spPr>
          <a:xfrm>
            <a:off x="1718510" y="370401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63}</a:t>
            </a:r>
            <a:endParaRPr lang="en-US" sz="1400" dirty="0"/>
          </a:p>
        </p:txBody>
      </p:sp>
    </p:spTree>
    <p:extLst>
      <p:ext uri="{BB962C8B-B14F-4D97-AF65-F5344CB8AC3E}">
        <p14:creationId xmlns:p14="http://schemas.microsoft.com/office/powerpoint/2010/main" val="32886443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A53A6E-C986-4BD1-D7CB-2401383E29A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BFE11C6-5150-15C5-8C13-9E5837F950F4}"/>
              </a:ext>
            </a:extLst>
          </p:cNvPr>
          <p:cNvSpPr>
            <a:spLocks noGrp="1"/>
          </p:cNvSpPr>
          <p:nvPr>
            <p:ph type="title"/>
          </p:nvPr>
        </p:nvSpPr>
        <p:spPr>
          <a:xfrm>
            <a:off x="1980358" y="1190764"/>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يَا أَيُّهَا الَّذِينَ آمَنُوا لَا تُبْطِلُوا صَدَقَاتِكُمْ بِالْمَنِّ وَالْأَذَىٰ كَالَّذِي يُنْفِقُ مَالَهُ رِئَاءَ النَّاسِ وَلَا يُؤْمِنُ بِاللَّهِ وَالْيَوْمِ الْآخِرِۖ</a:t>
            </a:r>
            <a:r>
              <a:rPr lang="en-US" sz="5400" b="0" dirty="0">
                <a:solidFill>
                  <a:srgbClr val="000000"/>
                </a:solidFill>
                <a:effectLst/>
                <a:latin typeface="Scheheraza"/>
              </a:rPr>
              <a:t>…</a:t>
            </a:r>
            <a:r>
              <a:rPr lang="ar-EG" sz="5400" b="0" dirty="0">
                <a:solidFill>
                  <a:srgbClr val="000000"/>
                </a:solidFill>
                <a:effectLst/>
                <a:latin typeface="Scheheraza"/>
              </a:rPr>
              <a:t>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D2BD58D-AD8E-B316-DE10-F416760D2B40}"/>
              </a:ext>
            </a:extLst>
          </p:cNvPr>
          <p:cNvSpPr txBox="1"/>
          <p:nvPr/>
        </p:nvSpPr>
        <p:spPr>
          <a:xfrm>
            <a:off x="2060678" y="4225893"/>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 ye who believe! cancel not your charity by reminders of your generosity or by injury,- like those who spend their substance to be seen of men, but believe neither in Allah nor in the Last Day.</a:t>
            </a:r>
          </a:p>
        </p:txBody>
      </p:sp>
    </p:spTree>
    <p:extLst>
      <p:ext uri="{BB962C8B-B14F-4D97-AF65-F5344CB8AC3E}">
        <p14:creationId xmlns:p14="http://schemas.microsoft.com/office/powerpoint/2010/main" val="22952087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438A4A-F27A-1040-3EBB-E68A56BF1A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205815-D26B-06E6-5A63-67DE52ED7E8F}"/>
              </a:ext>
            </a:extLst>
          </p:cNvPr>
          <p:cNvSpPr>
            <a:spLocks noGrp="1"/>
          </p:cNvSpPr>
          <p:nvPr>
            <p:ph type="title"/>
          </p:nvPr>
        </p:nvSpPr>
        <p:spPr>
          <a:xfrm>
            <a:off x="1980393" y="504918"/>
            <a:ext cx="8231214" cy="5848164"/>
          </a:xfrm>
        </p:spPr>
        <p:txBody>
          <a:bodyPr>
            <a:noAutofit/>
          </a:bodyPr>
          <a:lstStyle/>
          <a:p>
            <a:pPr marL="0" rtl="1" eaLnBrk="1" latinLnBrk="0" hangingPunct="1"/>
            <a:r>
              <a:rPr lang="ar-EG" sz="5400" b="0" i="0" kern="1200" dirty="0">
                <a:effectLst/>
                <a:latin typeface="KFGQPC Uthman Taha Naskh" panose="02000000000000000000" pitchFamily="2" charset="-78"/>
                <a:ea typeface="+mn-ea"/>
                <a:cs typeface="+mn-cs"/>
              </a:rPr>
              <a:t>أَعُوْذُ بِاللّٰهِ مِنَ الشَّيْطٰانِ الرَّجِيْمِ</a:t>
            </a:r>
          </a:p>
        </p:txBody>
      </p:sp>
    </p:spTree>
    <p:extLst>
      <p:ext uri="{BB962C8B-B14F-4D97-AF65-F5344CB8AC3E}">
        <p14:creationId xmlns:p14="http://schemas.microsoft.com/office/powerpoint/2010/main" val="22286265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122E4C-51D1-8616-3455-F50761FF9DD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0D02D4A-266B-988C-F47B-AD9D4D707F47}"/>
              </a:ext>
            </a:extLst>
          </p:cNvPr>
          <p:cNvSpPr>
            <a:spLocks noGrp="1"/>
          </p:cNvSpPr>
          <p:nvPr>
            <p:ph type="title"/>
          </p:nvPr>
        </p:nvSpPr>
        <p:spPr>
          <a:xfrm>
            <a:off x="1980359" y="1075354"/>
            <a:ext cx="8231214" cy="3461837"/>
          </a:xfrm>
        </p:spPr>
        <p:txBody>
          <a:bodyPr>
            <a:noAutofit/>
          </a:bodyPr>
          <a:lstStyle/>
          <a:p>
            <a:pPr marL="0" eaLnBrk="1" latinLnBrk="0" hangingPunct="1">
              <a:lnSpc>
                <a:spcPct val="100000"/>
              </a:lnSpc>
            </a:pPr>
            <a:r>
              <a:rPr lang="ar-EG" sz="5000" b="0" dirty="0">
                <a:solidFill>
                  <a:srgbClr val="000000"/>
                </a:solidFill>
                <a:effectLst/>
                <a:latin typeface="Scheheraza"/>
              </a:rPr>
              <a:t>فَمَثَلُهُ كَمَثَلِ صَفْوَانٍ عَلَيْهِ تُرَابٌ فَأَصَابَهُ وَابِلٌ فَتَرَكَهُ صَلْدًاۖ لَا يَقْدِرُونَ عَلَىٰ شَيْءٍ مِمَّا كَسَبُواۗ وَاللَّهُ لَا يَهْدِي الْقَوْمَ الْكَافِرِينَ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099E3E0-1C43-51F7-0C30-F5AC18EDB21E}"/>
              </a:ext>
            </a:extLst>
          </p:cNvPr>
          <p:cNvSpPr txBox="1"/>
          <p:nvPr/>
        </p:nvSpPr>
        <p:spPr>
          <a:xfrm>
            <a:off x="2060679" y="3977318"/>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are in parable like a hard, barren rock, on which is a little soil: on it falls heavy rain, which leaves it (Just) a bare stone. They will be able to do nothing with aught they have earned. And Allah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guideth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not those who reject faith.</a:t>
            </a:r>
          </a:p>
        </p:txBody>
      </p:sp>
      <p:sp>
        <p:nvSpPr>
          <p:cNvPr id="3" name="TextBox 2">
            <a:extLst>
              <a:ext uri="{FF2B5EF4-FFF2-40B4-BE49-F238E27FC236}">
                <a16:creationId xmlns:a16="http://schemas.microsoft.com/office/drawing/2014/main" id="{A5CD4EA1-2DD3-139C-93C7-ADF60F531EEB}"/>
              </a:ext>
            </a:extLst>
          </p:cNvPr>
          <p:cNvSpPr txBox="1"/>
          <p:nvPr/>
        </p:nvSpPr>
        <p:spPr>
          <a:xfrm>
            <a:off x="1780654" y="365380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64}</a:t>
            </a:r>
            <a:endParaRPr lang="en-US" sz="1400" dirty="0"/>
          </a:p>
        </p:txBody>
      </p:sp>
    </p:spTree>
    <p:extLst>
      <p:ext uri="{BB962C8B-B14F-4D97-AF65-F5344CB8AC3E}">
        <p14:creationId xmlns:p14="http://schemas.microsoft.com/office/powerpoint/2010/main" val="6782918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06039B-B0E4-0511-ABCC-A95D23E5EC8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9CBE4DE-6BC3-1571-F1F8-06220C570209}"/>
              </a:ext>
            </a:extLst>
          </p:cNvPr>
          <p:cNvSpPr>
            <a:spLocks noGrp="1"/>
          </p:cNvSpPr>
          <p:nvPr>
            <p:ph type="title"/>
          </p:nvPr>
        </p:nvSpPr>
        <p:spPr>
          <a:xfrm>
            <a:off x="1980359" y="880045"/>
            <a:ext cx="8231214" cy="3461837"/>
          </a:xfrm>
        </p:spPr>
        <p:txBody>
          <a:bodyPr>
            <a:noAutofit/>
          </a:bodyPr>
          <a:lstStyle/>
          <a:p>
            <a:pPr marL="0" eaLnBrk="1" latinLnBrk="0" hangingPunct="1">
              <a:lnSpc>
                <a:spcPct val="100000"/>
              </a:lnSpc>
            </a:pPr>
            <a:r>
              <a:rPr lang="ar-EG" sz="4800" b="0" dirty="0">
                <a:solidFill>
                  <a:srgbClr val="000000"/>
                </a:solidFill>
                <a:effectLst/>
                <a:latin typeface="Scheheraza"/>
              </a:rPr>
              <a:t>وَمَثَلُ الَّذِينَ يُنْفِقُونَ أَمْوَالَهُمُ ابْتِغَاءَ مَرْضَاتِ اللَّهِ وَتَثْبِيتًا مِنْ أَنْفُسِهِمْ كَمَثَلِ جَنَّةٍ بِرَبْوَةٍ أَصَابَهَا وَابِلٌ فَآتَتْ أُكُلَهَا ضِعْفَيْنِ فَإِنْ لَمْ يُصِبْهَا وَابِلٌ فَطَلٌّۗ وَاللَّهُ بِمَا تَعْمَلُونَ بَصِيرٌ</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CEE87AD-93DF-FF96-EDF2-9680A32A745F}"/>
              </a:ext>
            </a:extLst>
          </p:cNvPr>
          <p:cNvSpPr txBox="1"/>
          <p:nvPr/>
        </p:nvSpPr>
        <p:spPr>
          <a:xfrm>
            <a:off x="2060678" y="4039461"/>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the likeness of those who spend their substance, seeking to please Allah and to strengthen their souls, is as a garden, high and fertile: heavy rain falls on it but makes it yield a double increase of harvest, and if it receives not Heavy rain, light moisture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sufficeth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it. Allah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seeth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well whatever ye do.</a:t>
            </a:r>
          </a:p>
        </p:txBody>
      </p:sp>
      <p:sp>
        <p:nvSpPr>
          <p:cNvPr id="3" name="TextBox 2">
            <a:extLst>
              <a:ext uri="{FF2B5EF4-FFF2-40B4-BE49-F238E27FC236}">
                <a16:creationId xmlns:a16="http://schemas.microsoft.com/office/drawing/2014/main" id="{6D2588CD-A4B5-55FF-A52B-58B4D0C9EDA8}"/>
              </a:ext>
            </a:extLst>
          </p:cNvPr>
          <p:cNvSpPr txBox="1"/>
          <p:nvPr/>
        </p:nvSpPr>
        <p:spPr>
          <a:xfrm>
            <a:off x="1736265" y="377607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65}</a:t>
            </a:r>
            <a:endParaRPr lang="en-US" sz="1400" dirty="0"/>
          </a:p>
        </p:txBody>
      </p:sp>
    </p:spTree>
    <p:extLst>
      <p:ext uri="{BB962C8B-B14F-4D97-AF65-F5344CB8AC3E}">
        <p14:creationId xmlns:p14="http://schemas.microsoft.com/office/powerpoint/2010/main" val="4900658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391BFE-CFEB-094E-D06B-6468B21342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053884C-A389-4D1B-5B5D-F8CED73A09DC}"/>
              </a:ext>
            </a:extLst>
          </p:cNvPr>
          <p:cNvSpPr>
            <a:spLocks noGrp="1"/>
          </p:cNvSpPr>
          <p:nvPr>
            <p:ph type="title"/>
          </p:nvPr>
        </p:nvSpPr>
        <p:spPr>
          <a:xfrm>
            <a:off x="1980358" y="1064213"/>
            <a:ext cx="8231214" cy="3461837"/>
          </a:xfrm>
        </p:spPr>
        <p:txBody>
          <a:bodyPr>
            <a:noAutofit/>
          </a:bodyPr>
          <a:lstStyle/>
          <a:p>
            <a:pPr marL="0" eaLnBrk="1" latinLnBrk="0" hangingPunct="1">
              <a:lnSpc>
                <a:spcPct val="100000"/>
              </a:lnSpc>
            </a:pPr>
            <a:r>
              <a:rPr lang="ar-EG" b="0" dirty="0">
                <a:solidFill>
                  <a:srgbClr val="000000"/>
                </a:solidFill>
                <a:effectLst/>
                <a:latin typeface="Scheheraza"/>
              </a:rPr>
              <a:t>أَيَوَدُّ أَحَدُكُمْ أَنْ تَكُونَ لَهُ جَنَّةٌ مِنْ نَخِيلٍ وَأَعْنَابٍ تَجْرِي مِنْ تَحْتِهَا الْأَنْهَارُ لَهُ فِيهَا مِنْ كُلِّ الثَّمَرَاتِ وَأَصَابَهُ الْكِبَرُ وَلَهُ ذُرِّيَّةٌ ضُعَفَاءُ فَأَصَابَهَا إِعْصَارٌ فِيهِ نَارٌ فَاحْتَرَقَتْۗ كَذَٰلِكَ يُبَيِّنُ اللَّهُ لَكُمُ الْآيَاتِ لَعَلَّكُمْ تَتَفَكَّرُونَ</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F4F1DA7-4347-6E21-89E8-D93403420FAE}"/>
              </a:ext>
            </a:extLst>
          </p:cNvPr>
          <p:cNvSpPr txBox="1"/>
          <p:nvPr/>
        </p:nvSpPr>
        <p:spPr>
          <a:xfrm>
            <a:off x="2060677" y="4376813"/>
            <a:ext cx="8070575" cy="1754326"/>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Does any of you wish that he should have a garden with date-palms and vines and streams flowing underneath, and all kinds of fruit, while he is stricken with old age, and his children are not strong (enough to look after themselves)- that it should be caught in a whirlwind, with fire therein, and be burnt up? Thus doth Allah make clear to you (His) Signs; that ye may consider.</a:t>
            </a:r>
          </a:p>
        </p:txBody>
      </p:sp>
      <p:sp>
        <p:nvSpPr>
          <p:cNvPr id="3" name="TextBox 2">
            <a:extLst>
              <a:ext uri="{FF2B5EF4-FFF2-40B4-BE49-F238E27FC236}">
                <a16:creationId xmlns:a16="http://schemas.microsoft.com/office/drawing/2014/main" id="{579DA115-7B03-3408-28DE-B0687B295B3F}"/>
              </a:ext>
            </a:extLst>
          </p:cNvPr>
          <p:cNvSpPr txBox="1"/>
          <p:nvPr/>
        </p:nvSpPr>
        <p:spPr>
          <a:xfrm>
            <a:off x="3005772" y="419163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66}</a:t>
            </a:r>
            <a:endParaRPr lang="en-US" sz="1400" dirty="0"/>
          </a:p>
        </p:txBody>
      </p:sp>
    </p:spTree>
    <p:extLst>
      <p:ext uri="{BB962C8B-B14F-4D97-AF65-F5344CB8AC3E}">
        <p14:creationId xmlns:p14="http://schemas.microsoft.com/office/powerpoint/2010/main" val="87145373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11CF6D-84FC-A3AA-6576-423F74DDA08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A1D40AC-A43F-3629-CBE5-B27F18B6EDE0}"/>
              </a:ext>
            </a:extLst>
          </p:cNvPr>
          <p:cNvSpPr>
            <a:spLocks noGrp="1"/>
          </p:cNvSpPr>
          <p:nvPr>
            <p:ph type="title"/>
          </p:nvPr>
        </p:nvSpPr>
        <p:spPr>
          <a:xfrm>
            <a:off x="1980358" y="791268"/>
            <a:ext cx="8231214" cy="3461837"/>
          </a:xfrm>
        </p:spPr>
        <p:txBody>
          <a:bodyPr>
            <a:noAutofit/>
          </a:bodyPr>
          <a:lstStyle/>
          <a:p>
            <a:pPr marL="0" eaLnBrk="1" latinLnBrk="0" hangingPunct="1">
              <a:lnSpc>
                <a:spcPct val="100000"/>
              </a:lnSpc>
            </a:pPr>
            <a:r>
              <a:rPr lang="ar-EG" sz="4800" b="0" dirty="0">
                <a:solidFill>
                  <a:srgbClr val="000000"/>
                </a:solidFill>
                <a:effectLst/>
                <a:latin typeface="Scheheraza"/>
              </a:rPr>
              <a:t>يَا أَيُّهَا الَّذِينَ آمَنُوا أَنْفِقُوا مِنْ طَيِّبَاتِ مَا كَسَبْتُمْ وَمِمَّا أَخْرَجْنَا لَكُمْ مِنَ الْأَرْضِۖ وَلَا تَيَمَّمُوا الْخَبِيثَ مِنْهُ تُنْفِقُونَ وَلَسْتُمْ بِآخِذِيهِ إِلَّا أَنْ تُغْمِضُوا فِيهِۚ وَاعْلَمُوا أَنَّ اللَّهَ غَنِيٌّ حَمِيدٌ</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B92BBF0-65AB-E37E-4AF9-F401219FFE65}"/>
              </a:ext>
            </a:extLst>
          </p:cNvPr>
          <p:cNvSpPr txBox="1"/>
          <p:nvPr/>
        </p:nvSpPr>
        <p:spPr>
          <a:xfrm>
            <a:off x="2060677" y="3929962"/>
            <a:ext cx="8070575" cy="1938992"/>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 ye who believe! Give of the good things which ye have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honourably</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earned, and of the fruits of the earth which We have produced for you, and do not even aim at getting anything which is bad, in order that out of it ye may give away something, when ye yourselves would not receive it except with closed eyes. And know that Allah is Free of all wants, and worthy of all praise.</a:t>
            </a:r>
          </a:p>
        </p:txBody>
      </p:sp>
      <p:sp>
        <p:nvSpPr>
          <p:cNvPr id="3" name="TextBox 2">
            <a:extLst>
              <a:ext uri="{FF2B5EF4-FFF2-40B4-BE49-F238E27FC236}">
                <a16:creationId xmlns:a16="http://schemas.microsoft.com/office/drawing/2014/main" id="{6F6533DD-740F-20CF-C690-6558A6FE5ACA}"/>
              </a:ext>
            </a:extLst>
          </p:cNvPr>
          <p:cNvSpPr txBox="1"/>
          <p:nvPr/>
        </p:nvSpPr>
        <p:spPr>
          <a:xfrm>
            <a:off x="1638188" y="362218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67}</a:t>
            </a:r>
            <a:endParaRPr lang="en-US" sz="1400" dirty="0"/>
          </a:p>
        </p:txBody>
      </p:sp>
    </p:spTree>
    <p:extLst>
      <p:ext uri="{BB962C8B-B14F-4D97-AF65-F5344CB8AC3E}">
        <p14:creationId xmlns:p14="http://schemas.microsoft.com/office/powerpoint/2010/main" val="56613039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64B0F9-EFF7-760E-3284-884DD67194C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8EC4C4-8FF0-7BB9-73BB-4835E6E1B0D5}"/>
              </a:ext>
            </a:extLst>
          </p:cNvPr>
          <p:cNvSpPr>
            <a:spLocks noGrp="1"/>
          </p:cNvSpPr>
          <p:nvPr>
            <p:ph type="title"/>
          </p:nvPr>
        </p:nvSpPr>
        <p:spPr>
          <a:xfrm>
            <a:off x="1980357" y="1155256"/>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الشَّيْطَانُ يَعِدُكُمُ الْفَقْرَ وَيَأْمُرُكُمْ بِالْفَحْشَاءِۖ وَاللَّهُ يَعِدُكُمْ مَغْفِرَةً مِنْهُ وَفَضْلًاۗ وَاللَّهُ وَاسِعٌ عَلِيمٌ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21B704D-3D88-200B-34D9-6866FB4EDA19}"/>
              </a:ext>
            </a:extLst>
          </p:cNvPr>
          <p:cNvSpPr txBox="1"/>
          <p:nvPr/>
        </p:nvSpPr>
        <p:spPr>
          <a:xfrm>
            <a:off x="2060676" y="4226554"/>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 Evil one threatens you with poverty and bids you to conduct unseemly. Allah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promiseth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you His forgiveness and bounties. And Allah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careth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for all and 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knoweth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all things.</a:t>
            </a:r>
          </a:p>
        </p:txBody>
      </p:sp>
      <p:sp>
        <p:nvSpPr>
          <p:cNvPr id="3" name="TextBox 2">
            <a:extLst>
              <a:ext uri="{FF2B5EF4-FFF2-40B4-BE49-F238E27FC236}">
                <a16:creationId xmlns:a16="http://schemas.microsoft.com/office/drawing/2014/main" id="{4FAEEEF3-C521-EEB4-258F-A67FF7175884}"/>
              </a:ext>
            </a:extLst>
          </p:cNvPr>
          <p:cNvSpPr txBox="1"/>
          <p:nvPr/>
        </p:nvSpPr>
        <p:spPr>
          <a:xfrm>
            <a:off x="2827794" y="399801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68}</a:t>
            </a:r>
            <a:endParaRPr lang="en-US" sz="1400" dirty="0"/>
          </a:p>
        </p:txBody>
      </p:sp>
    </p:spTree>
    <p:extLst>
      <p:ext uri="{BB962C8B-B14F-4D97-AF65-F5344CB8AC3E}">
        <p14:creationId xmlns:p14="http://schemas.microsoft.com/office/powerpoint/2010/main" val="16240841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6FF4AB-0240-3F86-60F9-133790FA91F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097E48E-6EB4-F073-8FBB-273A175C151F}"/>
              </a:ext>
            </a:extLst>
          </p:cNvPr>
          <p:cNvSpPr>
            <a:spLocks noGrp="1"/>
          </p:cNvSpPr>
          <p:nvPr>
            <p:ph type="title"/>
          </p:nvPr>
        </p:nvSpPr>
        <p:spPr>
          <a:xfrm>
            <a:off x="1980357" y="1155256"/>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يُؤْتِي الْحِكْمَةَ مَنْ يَشَاءُۚ وَمَنْ يُؤْتَ الْحِكْمَةَ فَقَدْ أُوتِيَ خَيْرًا كَثِيرًاۗ وَمَا يَذَّكَّرُ إِلَّا أُولُو الْأَلْبَابِ</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D9D0C70-E562-FA3B-4F84-77F0F1CB2940}"/>
              </a:ext>
            </a:extLst>
          </p:cNvPr>
          <p:cNvSpPr txBox="1"/>
          <p:nvPr/>
        </p:nvSpPr>
        <p:spPr>
          <a:xfrm>
            <a:off x="2060676" y="4226554"/>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granteth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wisdom to whom 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pleaseth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he to whom wisdom is granted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receiveth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indeed a benefit overflowing; but none will grasp the Message but men of understanding.</a:t>
            </a:r>
          </a:p>
        </p:txBody>
      </p:sp>
      <p:sp>
        <p:nvSpPr>
          <p:cNvPr id="3" name="TextBox 2">
            <a:extLst>
              <a:ext uri="{FF2B5EF4-FFF2-40B4-BE49-F238E27FC236}">
                <a16:creationId xmlns:a16="http://schemas.microsoft.com/office/drawing/2014/main" id="{9A6E644B-CA9C-3BF8-9874-10BCB94B68F5}"/>
              </a:ext>
            </a:extLst>
          </p:cNvPr>
          <p:cNvSpPr txBox="1"/>
          <p:nvPr/>
        </p:nvSpPr>
        <p:spPr>
          <a:xfrm>
            <a:off x="3085246" y="384709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69}</a:t>
            </a:r>
            <a:endParaRPr lang="en-US" sz="1400" dirty="0"/>
          </a:p>
        </p:txBody>
      </p:sp>
    </p:spTree>
    <p:extLst>
      <p:ext uri="{BB962C8B-B14F-4D97-AF65-F5344CB8AC3E}">
        <p14:creationId xmlns:p14="http://schemas.microsoft.com/office/powerpoint/2010/main" val="391180422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9C66EB-1AA8-D2AC-1721-1FBE00B983D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C5E09D-E338-C607-5176-020E34D2E7BC}"/>
              </a:ext>
            </a:extLst>
          </p:cNvPr>
          <p:cNvSpPr>
            <a:spLocks noGrp="1"/>
          </p:cNvSpPr>
          <p:nvPr>
            <p:ph type="title"/>
          </p:nvPr>
        </p:nvSpPr>
        <p:spPr>
          <a:xfrm>
            <a:off x="1980357" y="1235156"/>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وَمَا أَنْفَقْتُمْ مِنْ نَفَقَةٍ أَوْ نَذَرْتُمْ </a:t>
            </a:r>
            <a:br>
              <a:rPr lang="en-US" sz="6000" b="0" dirty="0">
                <a:solidFill>
                  <a:srgbClr val="000000"/>
                </a:solidFill>
                <a:effectLst/>
                <a:latin typeface="Scheheraza"/>
              </a:rPr>
            </a:br>
            <a:r>
              <a:rPr lang="ar-EG" sz="6000" b="0" dirty="0">
                <a:solidFill>
                  <a:srgbClr val="000000"/>
                </a:solidFill>
                <a:effectLst/>
                <a:latin typeface="Scheheraza"/>
              </a:rPr>
              <a:t>مِنْ نَذْرٍ فَإِنَّ اللَّهَ يَعْلَمُهُ ۗ وَمَا </a:t>
            </a:r>
            <a:br>
              <a:rPr lang="en-US" sz="6000" b="0" dirty="0">
                <a:solidFill>
                  <a:srgbClr val="000000"/>
                </a:solidFill>
                <a:effectLst/>
                <a:latin typeface="Scheheraza"/>
              </a:rPr>
            </a:br>
            <a:r>
              <a:rPr lang="ar-EG" sz="6000" b="0" dirty="0">
                <a:solidFill>
                  <a:srgbClr val="000000"/>
                </a:solidFill>
                <a:effectLst/>
                <a:latin typeface="Scheheraza"/>
              </a:rPr>
              <a:t>لِلظَّالِمِينَ مِنْ أَنْصَارٍ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0068734-9985-450A-DE05-2EEDAEF3CF69}"/>
              </a:ext>
            </a:extLst>
          </p:cNvPr>
          <p:cNvSpPr txBox="1"/>
          <p:nvPr/>
        </p:nvSpPr>
        <p:spPr>
          <a:xfrm>
            <a:off x="2060676" y="4306454"/>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whatever ye spend in charity or devotion, be sure Allah knows it all. But the wrong-doers have no helpers.</a:t>
            </a:r>
          </a:p>
        </p:txBody>
      </p:sp>
      <p:sp>
        <p:nvSpPr>
          <p:cNvPr id="3" name="TextBox 2">
            <a:extLst>
              <a:ext uri="{FF2B5EF4-FFF2-40B4-BE49-F238E27FC236}">
                <a16:creationId xmlns:a16="http://schemas.microsoft.com/office/drawing/2014/main" id="{E6D3F363-FF5D-C383-32A5-237129D69149}"/>
              </a:ext>
            </a:extLst>
          </p:cNvPr>
          <p:cNvSpPr txBox="1"/>
          <p:nvPr/>
        </p:nvSpPr>
        <p:spPr>
          <a:xfrm>
            <a:off x="3200656" y="408679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70}</a:t>
            </a:r>
            <a:endParaRPr lang="en-US" sz="1400" dirty="0"/>
          </a:p>
        </p:txBody>
      </p:sp>
    </p:spTree>
    <p:extLst>
      <p:ext uri="{BB962C8B-B14F-4D97-AF65-F5344CB8AC3E}">
        <p14:creationId xmlns:p14="http://schemas.microsoft.com/office/powerpoint/2010/main" val="284554789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B77640-24D8-4F6E-DE5D-2BE2EBC169A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8846CF5-E729-3434-A633-7B9FE0DF49D9}"/>
              </a:ext>
            </a:extLst>
          </p:cNvPr>
          <p:cNvSpPr>
            <a:spLocks noGrp="1"/>
          </p:cNvSpPr>
          <p:nvPr>
            <p:ph type="title"/>
          </p:nvPr>
        </p:nvSpPr>
        <p:spPr>
          <a:xfrm>
            <a:off x="1980356" y="1024816"/>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إِنْ تُبْدُوا الصَّدَقَاتِ فَنِعِمَّا هِيَۖ وَإِنْ تُخْفُوهَا وَتُؤْتُوهَا الْفُقَرَاءَ فَهُوَ خَيْرٌ</a:t>
            </a:r>
            <a:br>
              <a:rPr lang="en-US" sz="5400" b="0" dirty="0">
                <a:solidFill>
                  <a:srgbClr val="000000"/>
                </a:solidFill>
                <a:effectLst/>
                <a:latin typeface="Scheheraza"/>
              </a:rPr>
            </a:br>
            <a:r>
              <a:rPr lang="ar-EG" sz="5400" b="0" dirty="0">
                <a:solidFill>
                  <a:srgbClr val="000000"/>
                </a:solidFill>
                <a:effectLst/>
                <a:latin typeface="Scheheraza"/>
              </a:rPr>
              <a:t> لَكُمْۚ وَيُكَفِّرُ عَنْكُمْ مِنْ سَيِّئَاتِكُمْۗ وَاللَّهُ </a:t>
            </a:r>
            <a:br>
              <a:rPr lang="en-US" sz="5400" b="0" dirty="0">
                <a:solidFill>
                  <a:srgbClr val="000000"/>
                </a:solidFill>
                <a:effectLst/>
                <a:latin typeface="Scheheraza"/>
              </a:rPr>
            </a:br>
            <a:r>
              <a:rPr lang="ar-EG" sz="5400" b="0" dirty="0">
                <a:solidFill>
                  <a:srgbClr val="000000"/>
                </a:solidFill>
                <a:effectLst/>
                <a:latin typeface="Scheheraza"/>
              </a:rPr>
              <a:t>بِمَا تَعْمَلُونَ خَبِيرٌ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B5D10B2-E3DB-14E0-4820-C69B698122E1}"/>
              </a:ext>
            </a:extLst>
          </p:cNvPr>
          <p:cNvSpPr txBox="1"/>
          <p:nvPr/>
        </p:nvSpPr>
        <p:spPr>
          <a:xfrm>
            <a:off x="2060676" y="4377477"/>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If ye disclose (acts of) charity, even so it is well, but if ye conceal them, and make them reach those (really) in need, that is best for you: It will remove from you some of your (stains of) evil. And Allah is well acquainted with what ye do</a:t>
            </a:r>
          </a:p>
        </p:txBody>
      </p:sp>
      <p:sp>
        <p:nvSpPr>
          <p:cNvPr id="3" name="TextBox 2">
            <a:extLst>
              <a:ext uri="{FF2B5EF4-FFF2-40B4-BE49-F238E27FC236}">
                <a16:creationId xmlns:a16="http://schemas.microsoft.com/office/drawing/2014/main" id="{6579D3AF-0863-64BA-97EE-2AE33E031EDB}"/>
              </a:ext>
            </a:extLst>
          </p:cNvPr>
          <p:cNvSpPr txBox="1"/>
          <p:nvPr/>
        </p:nvSpPr>
        <p:spPr>
          <a:xfrm>
            <a:off x="3777704" y="414336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71}</a:t>
            </a:r>
            <a:endParaRPr lang="en-US" sz="1400" dirty="0"/>
          </a:p>
        </p:txBody>
      </p:sp>
    </p:spTree>
    <p:extLst>
      <p:ext uri="{BB962C8B-B14F-4D97-AF65-F5344CB8AC3E}">
        <p14:creationId xmlns:p14="http://schemas.microsoft.com/office/powerpoint/2010/main" val="82175201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61978C-F0AF-09D2-0ECA-25A09408806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CC5FBE-D3B1-518E-608F-35D1F6E5D2AF}"/>
              </a:ext>
            </a:extLst>
          </p:cNvPr>
          <p:cNvSpPr>
            <a:spLocks noGrp="1"/>
          </p:cNvSpPr>
          <p:nvPr>
            <p:ph type="title"/>
          </p:nvPr>
        </p:nvSpPr>
        <p:spPr>
          <a:xfrm>
            <a:off x="1980355" y="1057023"/>
            <a:ext cx="8231214" cy="3461837"/>
          </a:xfrm>
        </p:spPr>
        <p:txBody>
          <a:bodyPr>
            <a:noAutofit/>
          </a:bodyPr>
          <a:lstStyle/>
          <a:p>
            <a:pPr marL="0" eaLnBrk="1" latinLnBrk="0" hangingPunct="1">
              <a:lnSpc>
                <a:spcPct val="100000"/>
              </a:lnSpc>
            </a:pPr>
            <a:r>
              <a:rPr lang="ar-EG" sz="4800" b="0" dirty="0">
                <a:solidFill>
                  <a:srgbClr val="000000"/>
                </a:solidFill>
                <a:effectLst/>
                <a:latin typeface="Scheheraza"/>
              </a:rPr>
              <a:t>لَيْسَ عَلَيْكَ هُدَاهُمْ وَلَٰكِنَّ اللَّهَ يَهْدِي مَنْ يَشَاءُۗ وَمَا تُنْفِقُوا مِنْ خَيْرٍ فَلِأَنْفُسِكُمْۚ وَمَا تُنْفِقُونَ إِلَّا ابْتِغَاءَ وَجْهِ اللَّهِۚ وَمَا تُنْفِقُوا مِنْ خَيْرٍ يُوَفَّ إِلَيْكُمْ وَأَنْتُمْ لَا تُظْلَمُونَ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34F13A6-0408-2749-E542-D81D08FA9F3E}"/>
              </a:ext>
            </a:extLst>
          </p:cNvPr>
          <p:cNvSpPr txBox="1"/>
          <p:nvPr/>
        </p:nvSpPr>
        <p:spPr>
          <a:xfrm>
            <a:off x="2060674" y="4240683"/>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It is not required of thee (O Messenger), to set them on the right path, but Allah sets on the right path whom 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pleaseth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Whatever of good ye give benefits your own souls, and ye shall only do so seeking the "Face" of Allah. Whatever good ye give, shall be rendered back to you, and ye shall not Be dealt with unjustly.</a:t>
            </a:r>
          </a:p>
        </p:txBody>
      </p:sp>
      <p:sp>
        <p:nvSpPr>
          <p:cNvPr id="3" name="TextBox 2">
            <a:extLst>
              <a:ext uri="{FF2B5EF4-FFF2-40B4-BE49-F238E27FC236}">
                <a16:creationId xmlns:a16="http://schemas.microsoft.com/office/drawing/2014/main" id="{B90A74C0-3712-629C-92F7-8B3C2AD5CEBC}"/>
              </a:ext>
            </a:extLst>
          </p:cNvPr>
          <p:cNvSpPr txBox="1"/>
          <p:nvPr/>
        </p:nvSpPr>
        <p:spPr>
          <a:xfrm>
            <a:off x="3493619" y="393290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72}</a:t>
            </a:r>
            <a:endParaRPr lang="en-US" sz="1400" dirty="0"/>
          </a:p>
        </p:txBody>
      </p:sp>
    </p:spTree>
    <p:extLst>
      <p:ext uri="{BB962C8B-B14F-4D97-AF65-F5344CB8AC3E}">
        <p14:creationId xmlns:p14="http://schemas.microsoft.com/office/powerpoint/2010/main" val="107709607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AE36B3-7A87-66B4-51CA-0E36940AF3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3568CD-2CF2-9889-CC0A-E4675A0A6A5E}"/>
              </a:ext>
            </a:extLst>
          </p:cNvPr>
          <p:cNvSpPr>
            <a:spLocks noGrp="1"/>
          </p:cNvSpPr>
          <p:nvPr>
            <p:ph type="title"/>
          </p:nvPr>
        </p:nvSpPr>
        <p:spPr>
          <a:xfrm>
            <a:off x="1980354" y="886398"/>
            <a:ext cx="8231214" cy="3461837"/>
          </a:xfrm>
        </p:spPr>
        <p:txBody>
          <a:bodyPr>
            <a:noAutofit/>
          </a:bodyPr>
          <a:lstStyle/>
          <a:p>
            <a:pPr marL="0" eaLnBrk="1" latinLnBrk="0" hangingPunct="1">
              <a:lnSpc>
                <a:spcPct val="100000"/>
              </a:lnSpc>
            </a:pPr>
            <a:r>
              <a:rPr lang="ar-EG" b="0" dirty="0">
                <a:solidFill>
                  <a:srgbClr val="000000"/>
                </a:solidFill>
                <a:effectLst/>
                <a:latin typeface="Scheheraza"/>
              </a:rPr>
              <a:t>لِلْفُقَرَاءِ الَّذِينَ أُحْصِرُوا فِي سَبِيلِ اللَّهِ لَا يَسْتَطِيعُونَ ضَرْبًا فِي الْأَرْضِ يَحْسَبُهُمُ الْجَاهِلُ أَغْنِيَاءَ مِنَ التَّعَفُّفِ تَعْرِفُهُمْ بِسِيمَاهُمْ لَا يَسْأَلُونَ النَّاسَ إِلْحَافًاۗ وَمَا تُنْفِقُوا مِنْ خَيْرٍ فَإِنَّ اللَّهَ بِهِ عَلِيمٌ</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B33ECB9-D629-E653-0798-0525DC6CBD79}"/>
              </a:ext>
            </a:extLst>
          </p:cNvPr>
          <p:cNvSpPr txBox="1"/>
          <p:nvPr/>
        </p:nvSpPr>
        <p:spPr>
          <a:xfrm>
            <a:off x="2060673" y="4086794"/>
            <a:ext cx="8070575" cy="1477328"/>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Charity is) for those in need, who, in Allah's cause are restricted (from travel), and cannot move about in the land, seeking (For trade or work): the ignorant man thinks, because of their modesty, that they are free from want. Thou shalt know them by their (Unfailing) mark: They beg not importunately from all the sundry. And whatever of good ye give, be assured Allah </a:t>
            </a:r>
            <a:r>
              <a:rPr kumimoji="0" lang="en-US"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knoweth</a:t>
            </a: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it well.</a:t>
            </a:r>
          </a:p>
        </p:txBody>
      </p:sp>
      <p:sp>
        <p:nvSpPr>
          <p:cNvPr id="3" name="TextBox 2">
            <a:extLst>
              <a:ext uri="{FF2B5EF4-FFF2-40B4-BE49-F238E27FC236}">
                <a16:creationId xmlns:a16="http://schemas.microsoft.com/office/drawing/2014/main" id="{0EC0BA43-578E-7319-D8C6-CA92BB58A546}"/>
              </a:ext>
            </a:extLst>
          </p:cNvPr>
          <p:cNvSpPr txBox="1"/>
          <p:nvPr/>
        </p:nvSpPr>
        <p:spPr>
          <a:xfrm>
            <a:off x="1505021" y="377901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73}</a:t>
            </a:r>
            <a:endParaRPr lang="en-US" sz="1400" dirty="0"/>
          </a:p>
        </p:txBody>
      </p:sp>
    </p:spTree>
    <p:extLst>
      <p:ext uri="{BB962C8B-B14F-4D97-AF65-F5344CB8AC3E}">
        <p14:creationId xmlns:p14="http://schemas.microsoft.com/office/powerpoint/2010/main" val="4978377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37DFDB-EB20-752E-7539-5448D18DC58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B5BDA7E-6FC4-79ED-2697-505A91CA6EB1}"/>
              </a:ext>
            </a:extLst>
          </p:cNvPr>
          <p:cNvSpPr>
            <a:spLocks noGrp="1"/>
          </p:cNvSpPr>
          <p:nvPr>
            <p:ph type="title"/>
          </p:nvPr>
        </p:nvSpPr>
        <p:spPr>
          <a:xfrm>
            <a:off x="1980393" y="1706959"/>
            <a:ext cx="8231214" cy="3461837"/>
          </a:xfrm>
        </p:spPr>
        <p:txBody>
          <a:bodyPr>
            <a:noAutofit/>
          </a:bodyPr>
          <a:lstStyle/>
          <a:p>
            <a:pPr marL="0" eaLnBrk="1" latinLnBrk="0" hangingPunct="1">
              <a:lnSpc>
                <a:spcPct val="100000"/>
              </a:lnSpc>
            </a:pPr>
            <a:r>
              <a:rPr lang="ar-EG" sz="4000" b="0" i="0" kern="1200" dirty="0">
                <a:effectLst/>
                <a:highlight>
                  <a:srgbClr val="00FF00"/>
                </a:highlight>
                <a:latin typeface="Arial" panose="020B0604020202020204" pitchFamily="34" charset="0"/>
                <a:ea typeface="+mn-ea"/>
                <a:cs typeface="Arial" panose="020B0604020202020204" pitchFamily="34" charset="0"/>
              </a:rPr>
              <a:t>البقرة</a:t>
            </a:r>
            <a:br>
              <a:rPr lang="ar-EG"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بِسْمِ ٱللَّهِ ٱلرَّحْمَـٰنِ ٱلرَّحِيمِ</a:t>
            </a:r>
          </a:p>
        </p:txBody>
      </p:sp>
    </p:spTree>
    <p:extLst>
      <p:ext uri="{BB962C8B-B14F-4D97-AF65-F5344CB8AC3E}">
        <p14:creationId xmlns:p14="http://schemas.microsoft.com/office/powerpoint/2010/main" val="287434250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46370F-2AC6-4362-390C-D3407CC99C5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35CA970-D9C0-D65A-3620-8E9AE8DCA5C7}"/>
              </a:ext>
            </a:extLst>
          </p:cNvPr>
          <p:cNvSpPr>
            <a:spLocks noGrp="1"/>
          </p:cNvSpPr>
          <p:nvPr>
            <p:ph type="title"/>
          </p:nvPr>
        </p:nvSpPr>
        <p:spPr>
          <a:xfrm>
            <a:off x="1980354" y="1214871"/>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الَّذِينَ يُنْفِقُونَ أَمْوَالَهُمْ بِاللَّيْلِ وَالنَّهَارِ سِرًّا وَعَلَانِيَةً فَلَهُمْ أَجْرُهُمْ عِنْدَ رَبِّهِمْ وَلَا خَوْفٌ عَلَيْهِمْ وَلَا هُمْ يَحْزَنُونَ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0FAF821-AE37-E241-1F61-315747D9A72B}"/>
              </a:ext>
            </a:extLst>
          </p:cNvPr>
          <p:cNvSpPr txBox="1"/>
          <p:nvPr/>
        </p:nvSpPr>
        <p:spPr>
          <a:xfrm>
            <a:off x="2060673" y="4299597"/>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Those who (in charity) spend of their goods by night and by day, in secret and in public, have their reward with their Lord: on them shall be no fear, nor shall they grieve.</a:t>
            </a:r>
          </a:p>
        </p:txBody>
      </p:sp>
      <p:sp>
        <p:nvSpPr>
          <p:cNvPr id="3" name="TextBox 2">
            <a:extLst>
              <a:ext uri="{FF2B5EF4-FFF2-40B4-BE49-F238E27FC236}">
                <a16:creationId xmlns:a16="http://schemas.microsoft.com/office/drawing/2014/main" id="{17956C1F-3B04-5CDE-7D00-5117B45D7632}"/>
              </a:ext>
            </a:extLst>
          </p:cNvPr>
          <p:cNvSpPr txBox="1"/>
          <p:nvPr/>
        </p:nvSpPr>
        <p:spPr>
          <a:xfrm>
            <a:off x="2083880" y="385891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74}</a:t>
            </a:r>
            <a:endParaRPr lang="en-US" sz="1400" dirty="0"/>
          </a:p>
        </p:txBody>
      </p:sp>
    </p:spTree>
    <p:extLst>
      <p:ext uri="{BB962C8B-B14F-4D97-AF65-F5344CB8AC3E}">
        <p14:creationId xmlns:p14="http://schemas.microsoft.com/office/powerpoint/2010/main" val="159874869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A910E9-378A-206F-5A19-857D1273C1D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6C1E6B-D438-CBBF-8C27-4106E6773593}"/>
              </a:ext>
            </a:extLst>
          </p:cNvPr>
          <p:cNvSpPr>
            <a:spLocks noGrp="1"/>
          </p:cNvSpPr>
          <p:nvPr>
            <p:ph type="title"/>
          </p:nvPr>
        </p:nvSpPr>
        <p:spPr>
          <a:xfrm>
            <a:off x="1980354" y="1197115"/>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الَّذِينَ يَأْكُلُونَ الرِّبَا لَا يَقُومُونَ إِلَّا كَمَا يَقُومُ الَّذِي يَتَخَبَّطُهُ الشَّيْطَانُ مِنَ الْمَسِّ ۚ ذَٰلِكَ بِأَنَّهُمْ قَالُوا إِنَّمَا الْبَيْعُ مِثْلُ الرِّبَاۗ</a:t>
            </a:r>
            <a:r>
              <a:rPr lang="en-US" sz="5400" b="0" dirty="0">
                <a:solidFill>
                  <a:srgbClr val="000000"/>
                </a:solidFill>
                <a:effectLst/>
                <a:latin typeface="Scheheraza"/>
              </a:rPr>
              <a:t>…</a:t>
            </a:r>
            <a:r>
              <a:rPr lang="ar-EG" sz="5400" b="0" dirty="0">
                <a:solidFill>
                  <a:srgbClr val="000000"/>
                </a:solidFill>
                <a:effectLst/>
                <a:latin typeface="Scheheraza"/>
              </a:rPr>
              <a:t>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FFF4465-01F2-7627-77A8-42FDC7948F15}"/>
              </a:ext>
            </a:extLst>
          </p:cNvPr>
          <p:cNvSpPr txBox="1"/>
          <p:nvPr/>
        </p:nvSpPr>
        <p:spPr>
          <a:xfrm>
            <a:off x="2060673" y="4281841"/>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Those who devour usury will not stand except as stand one whom the Evil one by his touch Hath driven to madness. That is because they say: "Trade is like usury,</a:t>
            </a:r>
          </a:p>
        </p:txBody>
      </p:sp>
    </p:spTree>
    <p:extLst>
      <p:ext uri="{BB962C8B-B14F-4D97-AF65-F5344CB8AC3E}">
        <p14:creationId xmlns:p14="http://schemas.microsoft.com/office/powerpoint/2010/main" val="169037947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F1F259-25DB-B877-6797-7C88317ABB7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F83671A-E8F2-CF9B-63A1-5B1C906F6123}"/>
              </a:ext>
            </a:extLst>
          </p:cNvPr>
          <p:cNvSpPr>
            <a:spLocks noGrp="1"/>
          </p:cNvSpPr>
          <p:nvPr>
            <p:ph type="title"/>
          </p:nvPr>
        </p:nvSpPr>
        <p:spPr>
          <a:xfrm>
            <a:off x="1980353" y="966296"/>
            <a:ext cx="8231214" cy="3461837"/>
          </a:xfrm>
        </p:spPr>
        <p:txBody>
          <a:bodyPr>
            <a:noAutofit/>
          </a:bodyPr>
          <a:lstStyle/>
          <a:p>
            <a:pPr marL="0" eaLnBrk="1" latinLnBrk="0" hangingPunct="1">
              <a:lnSpc>
                <a:spcPct val="100000"/>
              </a:lnSpc>
            </a:pPr>
            <a:r>
              <a:rPr lang="ar-EG" sz="5000" b="0" dirty="0">
                <a:solidFill>
                  <a:srgbClr val="000000"/>
                </a:solidFill>
                <a:effectLst/>
                <a:latin typeface="Scheheraza"/>
              </a:rPr>
              <a:t>وَأَحَلَّ اللَّهُ الْبَيْعَ وَحَرَّمَ الرِّبَاۚ فَمَنْ جَاءَهُ مَوْعِظَةٌ مِنْ رَبِّهِ فَانْتَهَىٰ فَلَهُ مَا سَلَفَ وَأَمْرُهُ إِلَى اللَّهِ ۖ وَمَنْ عَادَ فَأُولَٰئِكَ</a:t>
            </a:r>
            <a:br>
              <a:rPr lang="en-US" sz="5000" b="0" dirty="0">
                <a:solidFill>
                  <a:srgbClr val="000000"/>
                </a:solidFill>
                <a:effectLst/>
                <a:latin typeface="Scheheraza"/>
              </a:rPr>
            </a:br>
            <a:r>
              <a:rPr lang="ar-EG" sz="5000" b="0" dirty="0">
                <a:solidFill>
                  <a:srgbClr val="000000"/>
                </a:solidFill>
                <a:effectLst/>
                <a:latin typeface="Scheheraza"/>
              </a:rPr>
              <a:t> أَصْحَابُ النَّارِۖ هُمْ فِيهَا خَالِدُونَ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A5C70DA-0963-0B02-6E73-B0C78470D77A}"/>
              </a:ext>
            </a:extLst>
          </p:cNvPr>
          <p:cNvSpPr txBox="1"/>
          <p:nvPr/>
        </p:nvSpPr>
        <p:spPr>
          <a:xfrm>
            <a:off x="2060672" y="4213885"/>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Allah hath permitted trade and forbidden usury. Those who after receiving direction from their Lord, desist, shall be pardoned for the past; their case is for Allah (to judge); but those who repeat (The offence) are companions of the Fire: They will abide therein (for ever).</a:t>
            </a:r>
          </a:p>
        </p:txBody>
      </p:sp>
      <p:sp>
        <p:nvSpPr>
          <p:cNvPr id="3" name="TextBox 2">
            <a:extLst>
              <a:ext uri="{FF2B5EF4-FFF2-40B4-BE49-F238E27FC236}">
                <a16:creationId xmlns:a16="http://schemas.microsoft.com/office/drawing/2014/main" id="{6E6F34BC-9829-D546-9929-F8189C003A51}"/>
              </a:ext>
            </a:extLst>
          </p:cNvPr>
          <p:cNvSpPr txBox="1"/>
          <p:nvPr/>
        </p:nvSpPr>
        <p:spPr>
          <a:xfrm>
            <a:off x="2554396" y="393881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75}</a:t>
            </a:r>
            <a:endParaRPr lang="en-US" sz="1400" dirty="0"/>
          </a:p>
        </p:txBody>
      </p:sp>
    </p:spTree>
    <p:extLst>
      <p:ext uri="{BB962C8B-B14F-4D97-AF65-F5344CB8AC3E}">
        <p14:creationId xmlns:p14="http://schemas.microsoft.com/office/powerpoint/2010/main" val="428447461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9B2853-A6BD-18B4-6D4B-0456BE205BC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7D5A738-136D-3390-113E-B9DAEFD7A25E}"/>
              </a:ext>
            </a:extLst>
          </p:cNvPr>
          <p:cNvSpPr>
            <a:spLocks noGrp="1"/>
          </p:cNvSpPr>
          <p:nvPr>
            <p:ph type="title"/>
          </p:nvPr>
        </p:nvSpPr>
        <p:spPr>
          <a:xfrm>
            <a:off x="1980353" y="1285892"/>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يَمْحَقُ اللَّهُ الرِّبَا وَيُرْبِي الصَّدَقَاتِۗ وَاللَّهُ لَا يُحِبُّ كُلَّ كَفَّارٍ أَثِيمٍ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8A3DDF2-6A43-A58F-C7E9-4178A694633B}"/>
              </a:ext>
            </a:extLst>
          </p:cNvPr>
          <p:cNvSpPr txBox="1"/>
          <p:nvPr/>
        </p:nvSpPr>
        <p:spPr>
          <a:xfrm>
            <a:off x="2060672" y="3919730"/>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Allah will deprive usury of all blessing, but will give increase for deeds of charity: For He loveth not creatures ungrateful and wicked.</a:t>
            </a:r>
          </a:p>
        </p:txBody>
      </p:sp>
      <p:sp>
        <p:nvSpPr>
          <p:cNvPr id="3" name="TextBox 2">
            <a:extLst>
              <a:ext uri="{FF2B5EF4-FFF2-40B4-BE49-F238E27FC236}">
                <a16:creationId xmlns:a16="http://schemas.microsoft.com/office/drawing/2014/main" id="{FCC305E8-0EB7-CF27-F29B-78AEE9201347}"/>
              </a:ext>
            </a:extLst>
          </p:cNvPr>
          <p:cNvSpPr txBox="1"/>
          <p:nvPr/>
        </p:nvSpPr>
        <p:spPr>
          <a:xfrm>
            <a:off x="2510008" y="364572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76}</a:t>
            </a:r>
            <a:endParaRPr lang="en-US" sz="1400" dirty="0"/>
          </a:p>
        </p:txBody>
      </p:sp>
    </p:spTree>
    <p:extLst>
      <p:ext uri="{BB962C8B-B14F-4D97-AF65-F5344CB8AC3E}">
        <p14:creationId xmlns:p14="http://schemas.microsoft.com/office/powerpoint/2010/main" val="144341117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EA241A-C9EC-ACF4-1236-B33358D598E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5440B0E-0412-896B-4177-3EBAC97F727B}"/>
              </a:ext>
            </a:extLst>
          </p:cNvPr>
          <p:cNvSpPr>
            <a:spLocks noGrp="1"/>
          </p:cNvSpPr>
          <p:nvPr>
            <p:ph type="title"/>
          </p:nvPr>
        </p:nvSpPr>
        <p:spPr>
          <a:xfrm>
            <a:off x="1980352" y="1170485"/>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إِنَّ الَّذِينَ آمَنُوا وَعَمِلُوا الصَّالِحَاتِ وَأَقَامُوا الصَّلَاةَ وَآتَوُا الزَّكَاةَ لَهُمْ أَجْرُهُمْ عِنْدَ رَبِّهِمْ وَلَا خَوْفٌ عَلَيْهِمْ</a:t>
            </a:r>
            <a:br>
              <a:rPr lang="en-US" sz="5400" b="0" dirty="0">
                <a:solidFill>
                  <a:srgbClr val="000000"/>
                </a:solidFill>
                <a:effectLst/>
                <a:latin typeface="Scheheraza"/>
              </a:rPr>
            </a:br>
            <a:r>
              <a:rPr lang="ar-EG" sz="5400" b="0" dirty="0">
                <a:solidFill>
                  <a:srgbClr val="000000"/>
                </a:solidFill>
                <a:effectLst/>
                <a:latin typeface="Scheheraza"/>
              </a:rPr>
              <a:t> وَلَا هُمْ يَحْزَنُونَ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B435859-A376-0D84-B397-7CD7B996DDC2}"/>
              </a:ext>
            </a:extLst>
          </p:cNvPr>
          <p:cNvSpPr txBox="1"/>
          <p:nvPr/>
        </p:nvSpPr>
        <p:spPr>
          <a:xfrm>
            <a:off x="2060671" y="4541169"/>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Those who believe, and do deeds of righteousness, and establish regular prayers and regular charity, will have their reward with their Lord: on them shall be no fear, nor shall they grieve.</a:t>
            </a:r>
          </a:p>
        </p:txBody>
      </p:sp>
      <p:sp>
        <p:nvSpPr>
          <p:cNvPr id="3" name="TextBox 2">
            <a:extLst>
              <a:ext uri="{FF2B5EF4-FFF2-40B4-BE49-F238E27FC236}">
                <a16:creationId xmlns:a16="http://schemas.microsoft.com/office/drawing/2014/main" id="{E8ACD506-4A06-535D-4AC9-C59CC0B39D78}"/>
              </a:ext>
            </a:extLst>
          </p:cNvPr>
          <p:cNvSpPr txBox="1"/>
          <p:nvPr/>
        </p:nvSpPr>
        <p:spPr>
          <a:xfrm>
            <a:off x="3788393" y="423339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77}</a:t>
            </a:r>
            <a:endParaRPr lang="en-US" sz="1400" dirty="0"/>
          </a:p>
        </p:txBody>
      </p:sp>
    </p:spTree>
    <p:extLst>
      <p:ext uri="{BB962C8B-B14F-4D97-AF65-F5344CB8AC3E}">
        <p14:creationId xmlns:p14="http://schemas.microsoft.com/office/powerpoint/2010/main" val="349582041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26C21E-1FDD-9708-C845-2006AD5ED8B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7CE5B8C-EB78-ADD2-C70A-00BF6091DF62}"/>
              </a:ext>
            </a:extLst>
          </p:cNvPr>
          <p:cNvSpPr>
            <a:spLocks noGrp="1"/>
          </p:cNvSpPr>
          <p:nvPr>
            <p:ph type="title"/>
          </p:nvPr>
        </p:nvSpPr>
        <p:spPr>
          <a:xfrm>
            <a:off x="1980351" y="1301168"/>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يَا أَيُّهَا الَّذِينَ آمَنُوا اتَّقُوا اللَّهَ وَذَرُوا مَا بَقِيَ مِنَ الرِّبَا إِنْ كُنْتُمْ مُؤْمِنِينَ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009EDB9-60AE-72A8-BF04-441AE6A5EF70}"/>
              </a:ext>
            </a:extLst>
          </p:cNvPr>
          <p:cNvSpPr txBox="1"/>
          <p:nvPr/>
        </p:nvSpPr>
        <p:spPr>
          <a:xfrm>
            <a:off x="2060670" y="4033337"/>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 ye who believe! Fear Allah, and give up what remains of your demand for usury, if ye are indeed believers.</a:t>
            </a:r>
          </a:p>
        </p:txBody>
      </p:sp>
      <p:sp>
        <p:nvSpPr>
          <p:cNvPr id="3" name="TextBox 2">
            <a:extLst>
              <a:ext uri="{FF2B5EF4-FFF2-40B4-BE49-F238E27FC236}">
                <a16:creationId xmlns:a16="http://schemas.microsoft.com/office/drawing/2014/main" id="{E6F1828B-2240-3CDE-3655-983AD9A8FC18}"/>
              </a:ext>
            </a:extLst>
          </p:cNvPr>
          <p:cNvSpPr txBox="1"/>
          <p:nvPr/>
        </p:nvSpPr>
        <p:spPr>
          <a:xfrm>
            <a:off x="1790918" y="365634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78}</a:t>
            </a:r>
            <a:endParaRPr lang="en-US" sz="1400" dirty="0"/>
          </a:p>
        </p:txBody>
      </p:sp>
    </p:spTree>
    <p:extLst>
      <p:ext uri="{BB962C8B-B14F-4D97-AF65-F5344CB8AC3E}">
        <p14:creationId xmlns:p14="http://schemas.microsoft.com/office/powerpoint/2010/main" val="194385406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B00C67-F48B-9BA0-206E-4AF4A7693F2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E03BA2-6ED4-00C0-4114-35B56049D28B}"/>
              </a:ext>
            </a:extLst>
          </p:cNvPr>
          <p:cNvSpPr>
            <a:spLocks noGrp="1"/>
          </p:cNvSpPr>
          <p:nvPr>
            <p:ph type="title"/>
          </p:nvPr>
        </p:nvSpPr>
        <p:spPr>
          <a:xfrm>
            <a:off x="1980350" y="1209156"/>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فَإِنْ لَمْ تَفْعَلُوا فَأْذَنُوا بِحَرْبٍ مِنَ اللَّهِ وَرَسُولِهِۖ وَإِنْ تُبْتُمْ فَلَكُمْ رُءُوسُ أَمْوَالِكُمْ لَا تَظْلِمُونَ وَلَا تُظْلَمُونَ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B5871D0-A8EA-E195-A051-A62D2E699CDF}"/>
              </a:ext>
            </a:extLst>
          </p:cNvPr>
          <p:cNvSpPr txBox="1"/>
          <p:nvPr/>
        </p:nvSpPr>
        <p:spPr>
          <a:xfrm>
            <a:off x="2060669" y="4317425"/>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If ye do it not, Take notice of war from Allah and His Messenger: But if ye turn back, ye shall have your capital sums: Deal not unjustly, and ye shall not be dealt with unjustly.</a:t>
            </a:r>
          </a:p>
        </p:txBody>
      </p:sp>
      <p:sp>
        <p:nvSpPr>
          <p:cNvPr id="3" name="TextBox 2">
            <a:extLst>
              <a:ext uri="{FF2B5EF4-FFF2-40B4-BE49-F238E27FC236}">
                <a16:creationId xmlns:a16="http://schemas.microsoft.com/office/drawing/2014/main" id="{873F2E1E-DF6C-4A43-AD5D-A63677ECDEA0}"/>
              </a:ext>
            </a:extLst>
          </p:cNvPr>
          <p:cNvSpPr txBox="1"/>
          <p:nvPr/>
        </p:nvSpPr>
        <p:spPr>
          <a:xfrm>
            <a:off x="1873817" y="400964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79}</a:t>
            </a:r>
            <a:endParaRPr lang="en-US" sz="1400" dirty="0"/>
          </a:p>
        </p:txBody>
      </p:sp>
    </p:spTree>
    <p:extLst>
      <p:ext uri="{BB962C8B-B14F-4D97-AF65-F5344CB8AC3E}">
        <p14:creationId xmlns:p14="http://schemas.microsoft.com/office/powerpoint/2010/main" val="117963492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687C10-94D0-9102-622B-2D3EE0AECD4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25DBF1F-4451-E8EE-7782-603D9531459F}"/>
              </a:ext>
            </a:extLst>
          </p:cNvPr>
          <p:cNvSpPr>
            <a:spLocks noGrp="1"/>
          </p:cNvSpPr>
          <p:nvPr>
            <p:ph type="title"/>
          </p:nvPr>
        </p:nvSpPr>
        <p:spPr>
          <a:xfrm>
            <a:off x="1980350" y="1209156"/>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وَإِنْ كَانَ ذُو عُسْرَةٍ فَنَظِرَةٌ إِلَىٰ مَيْسَرَةٍۚ وَأَنْ تَصَدَّقُوا خَيْرٌ لَكُمْۖ إِنْ كُنْتُمْ تَعْلَمُونَ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17FA310-15CB-800A-1926-6826621C4A84}"/>
              </a:ext>
            </a:extLst>
          </p:cNvPr>
          <p:cNvSpPr txBox="1"/>
          <p:nvPr/>
        </p:nvSpPr>
        <p:spPr>
          <a:xfrm>
            <a:off x="2060669" y="4317425"/>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If the debtor is in a difficulty, grant him time Till it is easy for him to repay. But if ye remit it by way of charity, that is best for you if ye only knew.</a:t>
            </a:r>
          </a:p>
        </p:txBody>
      </p:sp>
      <p:sp>
        <p:nvSpPr>
          <p:cNvPr id="3" name="TextBox 2">
            <a:extLst>
              <a:ext uri="{FF2B5EF4-FFF2-40B4-BE49-F238E27FC236}">
                <a16:creationId xmlns:a16="http://schemas.microsoft.com/office/drawing/2014/main" id="{5B2B7C08-36B9-8406-6565-D4E813967CA2}"/>
              </a:ext>
            </a:extLst>
          </p:cNvPr>
          <p:cNvSpPr txBox="1"/>
          <p:nvPr/>
        </p:nvSpPr>
        <p:spPr>
          <a:xfrm>
            <a:off x="4084357" y="400964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80}</a:t>
            </a:r>
            <a:endParaRPr lang="en-US" sz="1400" dirty="0"/>
          </a:p>
        </p:txBody>
      </p:sp>
    </p:spTree>
    <p:extLst>
      <p:ext uri="{BB962C8B-B14F-4D97-AF65-F5344CB8AC3E}">
        <p14:creationId xmlns:p14="http://schemas.microsoft.com/office/powerpoint/2010/main" val="150422091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8DCD8F-0CA1-A190-B7C5-5B879D2C692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340F5D7-CE31-6BC9-8C75-E0826A2A3C22}"/>
              </a:ext>
            </a:extLst>
          </p:cNvPr>
          <p:cNvSpPr>
            <a:spLocks noGrp="1"/>
          </p:cNvSpPr>
          <p:nvPr>
            <p:ph type="title"/>
          </p:nvPr>
        </p:nvSpPr>
        <p:spPr>
          <a:xfrm>
            <a:off x="1980350" y="1209156"/>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وَاتَّقُوا يَوْمًا تُرْجَعُونَ فِيهِ إِلَى اللَّهِ ۖ ثُمَّ تُوَفَّىٰ كُلُّ نَفْسٍ مَا كَسَبَتْ وَهُمْ </a:t>
            </a:r>
            <a:br>
              <a:rPr lang="en-US" sz="6000" b="0" dirty="0">
                <a:solidFill>
                  <a:srgbClr val="000000"/>
                </a:solidFill>
                <a:effectLst/>
                <a:latin typeface="Scheheraza"/>
              </a:rPr>
            </a:br>
            <a:r>
              <a:rPr lang="ar-EG" sz="6000" b="0" dirty="0">
                <a:solidFill>
                  <a:srgbClr val="000000"/>
                </a:solidFill>
                <a:effectLst/>
                <a:latin typeface="Scheheraza"/>
              </a:rPr>
              <a:t>لَا يُظْلَمُونَ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D34A065-CD3A-E7BC-3915-67CF819E018D}"/>
              </a:ext>
            </a:extLst>
          </p:cNvPr>
          <p:cNvSpPr txBox="1"/>
          <p:nvPr/>
        </p:nvSpPr>
        <p:spPr>
          <a:xfrm>
            <a:off x="2060669" y="4317425"/>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fear the Day when ye shall be brought back to Allah.</a:t>
            </a:r>
          </a:p>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Then shall every soul be paid what it earned, and none</a:t>
            </a:r>
          </a:p>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shall be dealt with unjustly.</a:t>
            </a:r>
          </a:p>
        </p:txBody>
      </p:sp>
      <p:sp>
        <p:nvSpPr>
          <p:cNvPr id="3" name="TextBox 2">
            <a:extLst>
              <a:ext uri="{FF2B5EF4-FFF2-40B4-BE49-F238E27FC236}">
                <a16:creationId xmlns:a16="http://schemas.microsoft.com/office/drawing/2014/main" id="{7849F168-7C39-4303-5C8E-0988F8274C13}"/>
              </a:ext>
            </a:extLst>
          </p:cNvPr>
          <p:cNvSpPr txBox="1"/>
          <p:nvPr/>
        </p:nvSpPr>
        <p:spPr>
          <a:xfrm>
            <a:off x="4324054" y="400964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81}</a:t>
            </a:r>
            <a:endParaRPr lang="en-US" sz="1400" dirty="0"/>
          </a:p>
        </p:txBody>
      </p:sp>
    </p:spTree>
    <p:extLst>
      <p:ext uri="{BB962C8B-B14F-4D97-AF65-F5344CB8AC3E}">
        <p14:creationId xmlns:p14="http://schemas.microsoft.com/office/powerpoint/2010/main" val="402305229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FB757A-B512-6650-A497-B73379936F1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F53DF37-1062-2C39-3751-073B3AA8E1B5}"/>
              </a:ext>
            </a:extLst>
          </p:cNvPr>
          <p:cNvSpPr>
            <a:spLocks noGrp="1"/>
          </p:cNvSpPr>
          <p:nvPr>
            <p:ph type="title"/>
          </p:nvPr>
        </p:nvSpPr>
        <p:spPr>
          <a:xfrm>
            <a:off x="1980349" y="1040483"/>
            <a:ext cx="8231214" cy="3461837"/>
          </a:xfrm>
        </p:spPr>
        <p:txBody>
          <a:bodyPr>
            <a:noAutofit/>
          </a:bodyPr>
          <a:lstStyle/>
          <a:p>
            <a:pPr marL="0" eaLnBrk="1" latinLnBrk="0" hangingPunct="1">
              <a:lnSpc>
                <a:spcPct val="100000"/>
              </a:lnSpc>
            </a:pPr>
            <a:r>
              <a:rPr lang="ar-EG" b="0" dirty="0">
                <a:solidFill>
                  <a:srgbClr val="000000"/>
                </a:solidFill>
                <a:effectLst/>
                <a:latin typeface="Scheheraza"/>
              </a:rPr>
              <a:t>يَا أَيُّهَا الَّذِينَ آمَنُوا إِذَا تَدَايَنْتُمْ بِدَيْنٍ إِلَىٰ أَجَلٍ مُسَمًّى فَاكْتُبُوهُۚ وَلْيَكْتُبْ بَيْنَكُمْ كَاتِبٌ بِالْعَدْلِۚ وَلَا يَأْبَ كَاتِبٌ أَنْ يَكْتُبَ كَمَا عَلَّمَهُ اللَّهُ ۚ فَلْيَكْتُبْ وَلْيُمْلِلِ الَّذِي عَلَيْهِ الْحَقُّ وَلْيَتَّقِ اللَّهَ رَبَّهُ </a:t>
            </a:r>
            <a:br>
              <a:rPr lang="en-US" b="0" dirty="0">
                <a:solidFill>
                  <a:srgbClr val="000000"/>
                </a:solidFill>
                <a:effectLst/>
                <a:latin typeface="Scheheraza"/>
              </a:rPr>
            </a:br>
            <a:r>
              <a:rPr lang="ar-EG" b="0" dirty="0">
                <a:solidFill>
                  <a:srgbClr val="000000"/>
                </a:solidFill>
                <a:effectLst/>
                <a:latin typeface="Scheheraza"/>
              </a:rPr>
              <a:t>وَلَا يَبْخَسْ مِنْهُ شَيْئًاۚ</a:t>
            </a:r>
            <a:r>
              <a:rPr lang="en-US" b="0" dirty="0">
                <a:solidFill>
                  <a:srgbClr val="000000"/>
                </a:solidFill>
                <a:effectLst/>
                <a:latin typeface="Scheheraza"/>
              </a:rPr>
              <a:t>…</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9825CD9-0E2F-40EB-B42F-4437113FC9F3}"/>
              </a:ext>
            </a:extLst>
          </p:cNvPr>
          <p:cNvSpPr txBox="1"/>
          <p:nvPr/>
        </p:nvSpPr>
        <p:spPr>
          <a:xfrm>
            <a:off x="2060669" y="4370693"/>
            <a:ext cx="8070575" cy="1754326"/>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 ye who believe! When ye deal with each other, in transactions involving future obligations in a fixed period of time, reduce them to writing Let a scribe write down faithfully as between the parties: let not the scribe refuse to write: as Allah Has taught him, so let him write. Let him who incurs the liability dictate, but let him fear His Lord Allah, and not diminish aught of what </a:t>
            </a:r>
          </a:p>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he owes.</a:t>
            </a:r>
          </a:p>
        </p:txBody>
      </p:sp>
    </p:spTree>
    <p:extLst>
      <p:ext uri="{BB962C8B-B14F-4D97-AF65-F5344CB8AC3E}">
        <p14:creationId xmlns:p14="http://schemas.microsoft.com/office/powerpoint/2010/main" val="41074854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F0E217-816E-4BBB-2B00-6E4A1F0EF1B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F727A7-2C96-6F66-46FC-AC9ED815C5AE}"/>
              </a:ext>
            </a:extLst>
          </p:cNvPr>
          <p:cNvSpPr>
            <a:spLocks noGrp="1"/>
          </p:cNvSpPr>
          <p:nvPr>
            <p:ph type="title"/>
          </p:nvPr>
        </p:nvSpPr>
        <p:spPr>
          <a:xfrm>
            <a:off x="1980367" y="1135388"/>
            <a:ext cx="8231214" cy="3461837"/>
          </a:xfrm>
        </p:spPr>
        <p:txBody>
          <a:bodyPr>
            <a:noAutofit/>
          </a:bodyPr>
          <a:lstStyle/>
          <a:p>
            <a:pPr marL="0" eaLnBrk="1" latinLnBrk="0" hangingPunct="1">
              <a:lnSpc>
                <a:spcPct val="100000"/>
              </a:lnSpc>
            </a:pPr>
            <a:r>
              <a:rPr lang="ar-EG" sz="5200" b="0" dirty="0">
                <a:solidFill>
                  <a:srgbClr val="000000"/>
                </a:solidFill>
                <a:effectLst/>
                <a:latin typeface="Scheheraza"/>
              </a:rPr>
              <a:t>تِلْكَ الرُّسُلُ فَضَّلْنَا بَعْضَهُمْ عَلَىٰ بَعْضٍۘ مِنْهُمْ مَنْ كَلَّمَ اللَّهُۖ وَرَفَعَ بَعْضَهُمْ دَرَجَاتٍۚ وَآتَيْنَا عِيسَى ابْنَ مَرْيَمَ الْبَيِّنَاتِ وَأَيَّدْنَاهُ بِرُوحِ الْقُدُسِۗ</a:t>
            </a:r>
            <a:r>
              <a:rPr lang="en-US" sz="5200" b="0" dirty="0">
                <a:solidFill>
                  <a:srgbClr val="000000"/>
                </a:solidFill>
                <a:effectLst/>
                <a:latin typeface="Scheheraza"/>
              </a:rPr>
              <a:t>…</a:t>
            </a:r>
            <a:r>
              <a:rPr lang="ar-EG" sz="5200" b="0" dirty="0">
                <a:solidFill>
                  <a:srgbClr val="000000"/>
                </a:solidFill>
                <a:effectLst/>
                <a:latin typeface="Scheheraza"/>
              </a:rPr>
              <a:t> </a:t>
            </a:r>
            <a:endParaRPr lang="ar-EG" sz="52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7D81839-DDAD-F173-9DC7-AAC58998779D}"/>
              </a:ext>
            </a:extLst>
          </p:cNvPr>
          <p:cNvSpPr txBox="1"/>
          <p:nvPr/>
        </p:nvSpPr>
        <p:spPr>
          <a:xfrm>
            <a:off x="2060686" y="4399173"/>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Those messengers We endowed with gifts, some above others: To one of them Allah spoke; others He raised to degrees (of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honour</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to Jesus the son of Mary We gave clear (Signs), and strengthened him with the holy spirit.</a:t>
            </a:r>
          </a:p>
        </p:txBody>
      </p:sp>
    </p:spTree>
    <p:extLst>
      <p:ext uri="{BB962C8B-B14F-4D97-AF65-F5344CB8AC3E}">
        <p14:creationId xmlns:p14="http://schemas.microsoft.com/office/powerpoint/2010/main" val="392442020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DFD287-046A-A7F9-794C-BDB10205F1E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B98B7F8-87CB-B745-628B-A16FD9D92148}"/>
              </a:ext>
            </a:extLst>
          </p:cNvPr>
          <p:cNvSpPr>
            <a:spLocks noGrp="1"/>
          </p:cNvSpPr>
          <p:nvPr>
            <p:ph type="title"/>
          </p:nvPr>
        </p:nvSpPr>
        <p:spPr>
          <a:xfrm>
            <a:off x="1980349" y="1218037"/>
            <a:ext cx="8231214" cy="3461837"/>
          </a:xfrm>
        </p:spPr>
        <p:txBody>
          <a:bodyPr>
            <a:noAutofit/>
          </a:bodyPr>
          <a:lstStyle/>
          <a:p>
            <a:pPr marL="0" eaLnBrk="1" latinLnBrk="0" hangingPunct="1">
              <a:lnSpc>
                <a:spcPct val="100000"/>
              </a:lnSpc>
            </a:pPr>
            <a:r>
              <a:rPr lang="ar-EG" sz="5000" b="0" dirty="0">
                <a:solidFill>
                  <a:srgbClr val="000000"/>
                </a:solidFill>
                <a:effectLst/>
                <a:latin typeface="Scheheraza"/>
              </a:rPr>
              <a:t>فَإِنْ كَانَ الَّذِي عَلَيْهِ الْحَقُّ سَفِيهًا أَوْ ضَعِيفًا أَوْ لَا يَسْتَطِيعُ أَنْ يُمِلَّ هُوَ فَلْيُمْلِلْ وَلِيُّهُ بِالْعَدْلِۚ وَاسْتَشْهِدُوا شَهِيدَيْنِ مِنْ رِجَالِكُمْۖ</a:t>
            </a:r>
            <a:r>
              <a:rPr lang="en-US" sz="5000" b="0" dirty="0">
                <a:solidFill>
                  <a:srgbClr val="000000"/>
                </a:solidFill>
                <a:effectLst/>
                <a:latin typeface="Scheheraza"/>
              </a:rPr>
              <a:t>…</a:t>
            </a:r>
            <a:r>
              <a:rPr lang="ar-EG" sz="5000" b="0" dirty="0">
                <a:solidFill>
                  <a:srgbClr val="000000"/>
                </a:solidFill>
                <a:effectLst/>
                <a:latin typeface="Scheheraza"/>
              </a:rPr>
              <a:t>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3A45C35-999D-E9A5-01CF-3A29049EA13C}"/>
              </a:ext>
            </a:extLst>
          </p:cNvPr>
          <p:cNvSpPr txBox="1"/>
          <p:nvPr/>
        </p:nvSpPr>
        <p:spPr>
          <a:xfrm>
            <a:off x="2060668" y="4110460"/>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If they party liable is mentally deficient, or weak, or unable Himself to dictate, Let his guardian dictate faithfully, and get two witnesses, out of your own men,</a:t>
            </a:r>
          </a:p>
        </p:txBody>
      </p:sp>
    </p:spTree>
    <p:extLst>
      <p:ext uri="{BB962C8B-B14F-4D97-AF65-F5344CB8AC3E}">
        <p14:creationId xmlns:p14="http://schemas.microsoft.com/office/powerpoint/2010/main" val="28443656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6B3469-927A-950D-6AB1-836219F56AC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F1E2F60-5530-9E72-1CAF-ABBA5EE95E27}"/>
              </a:ext>
            </a:extLst>
          </p:cNvPr>
          <p:cNvSpPr>
            <a:spLocks noGrp="1"/>
          </p:cNvSpPr>
          <p:nvPr>
            <p:ph type="title"/>
          </p:nvPr>
        </p:nvSpPr>
        <p:spPr>
          <a:xfrm>
            <a:off x="1980392" y="1164771"/>
            <a:ext cx="8231214" cy="3461837"/>
          </a:xfrm>
        </p:spPr>
        <p:txBody>
          <a:bodyPr>
            <a:noAutofit/>
          </a:bodyPr>
          <a:lstStyle/>
          <a:p>
            <a:pPr marL="0" eaLnBrk="1" latinLnBrk="0" hangingPunct="1">
              <a:lnSpc>
                <a:spcPct val="100000"/>
              </a:lnSpc>
            </a:pPr>
            <a:r>
              <a:rPr lang="ar-EG" sz="5000" b="0" dirty="0">
                <a:solidFill>
                  <a:srgbClr val="000000"/>
                </a:solidFill>
                <a:effectLst/>
                <a:latin typeface="Scheheraza"/>
              </a:rPr>
              <a:t>فَإِنْ لَمْ يَكُونَا رَجُلَيْنِ فَرَجُلٌ وَامْرَأَتَانِ مِمَّنْ تَرْضَوْنَ مِنَ الشُّهَدَاءِ أَنْ تَضِلَّ إِحْدَاهُمَا فَتُذَكِّرَ إِحْدَاهُمَا الْأُخْرَىٰۚ وَلَا يَأْبَ الشُّهَدَاءُ إِذَا مَا دُعُواۚ</a:t>
            </a:r>
            <a:r>
              <a:rPr lang="en-US" sz="5000" b="0" dirty="0">
                <a:solidFill>
                  <a:srgbClr val="000000"/>
                </a:solidFill>
                <a:effectLst/>
                <a:latin typeface="Scheheraza"/>
              </a:rPr>
              <a:t>…</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E94F2A1-7B13-F7E7-06AB-F88FB3E314D2}"/>
              </a:ext>
            </a:extLst>
          </p:cNvPr>
          <p:cNvSpPr txBox="1"/>
          <p:nvPr/>
        </p:nvSpPr>
        <p:spPr>
          <a:xfrm>
            <a:off x="2060712" y="4323524"/>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if there are not two men, then a man and two women, such as ye choose, for witnesses, so that if one of them errs, the other can remind her. The witnesses should not refuse when they are called on (For evidence). </a:t>
            </a:r>
          </a:p>
        </p:txBody>
      </p:sp>
    </p:spTree>
    <p:extLst>
      <p:ext uri="{BB962C8B-B14F-4D97-AF65-F5344CB8AC3E}">
        <p14:creationId xmlns:p14="http://schemas.microsoft.com/office/powerpoint/2010/main" val="236726135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4D2EB7-74C5-401C-DA63-8F2E729BF59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010060B-0C6D-5B33-E5D7-F50D35D33FE7}"/>
              </a:ext>
            </a:extLst>
          </p:cNvPr>
          <p:cNvSpPr>
            <a:spLocks noGrp="1"/>
          </p:cNvSpPr>
          <p:nvPr>
            <p:ph type="title"/>
          </p:nvPr>
        </p:nvSpPr>
        <p:spPr>
          <a:xfrm>
            <a:off x="1980392" y="1164771"/>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وَلَا تَسْأَمُوا أَنْ تَكْتُبُوهُ صَغِيرًا أَوْ كَبِيرًا إِلَىٰ أَجَلِهِۚ ذَٰلِكُمْ أَقْسَطُ عِنْدَ اللَّهِ وَأَقْوَمُ لِلشَّهَادَةِ وَأَدْنَىٰ أَلَّا تَرْتَابُواۖ</a:t>
            </a:r>
            <a:r>
              <a:rPr lang="en-US" sz="5400" b="0" dirty="0">
                <a:solidFill>
                  <a:srgbClr val="000000"/>
                </a:solidFill>
                <a:effectLst/>
                <a:latin typeface="Scheheraza"/>
              </a:rPr>
              <a:t>…</a:t>
            </a:r>
            <a:r>
              <a:rPr lang="ar-EG" sz="5400" b="0" dirty="0">
                <a:solidFill>
                  <a:srgbClr val="000000"/>
                </a:solidFill>
                <a:effectLst/>
                <a:latin typeface="Scheheraza"/>
              </a:rPr>
              <a:t>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EEDB5A8-A227-DC9C-B987-5A9679266D37}"/>
              </a:ext>
            </a:extLst>
          </p:cNvPr>
          <p:cNvSpPr txBox="1"/>
          <p:nvPr/>
        </p:nvSpPr>
        <p:spPr>
          <a:xfrm>
            <a:off x="2060711" y="4083827"/>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Disdain not to reduce to writing (your contract) for a future period, whether it be small or big: it is juster in the sight of Allah, More suitable as evidence, and more convenient to prevent doubts among yourselves</a:t>
            </a:r>
          </a:p>
        </p:txBody>
      </p:sp>
    </p:spTree>
    <p:extLst>
      <p:ext uri="{BB962C8B-B14F-4D97-AF65-F5344CB8AC3E}">
        <p14:creationId xmlns:p14="http://schemas.microsoft.com/office/powerpoint/2010/main" val="125221750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BB581F-C443-5848-3FE3-C8E8FFBCB6E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E21121-AB12-DC73-AD0A-4D3E1DB27466}"/>
              </a:ext>
            </a:extLst>
          </p:cNvPr>
          <p:cNvSpPr>
            <a:spLocks noGrp="1"/>
          </p:cNvSpPr>
          <p:nvPr>
            <p:ph type="title"/>
          </p:nvPr>
        </p:nvSpPr>
        <p:spPr>
          <a:xfrm>
            <a:off x="1980392" y="1164771"/>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إِلَّا أَنْ تَكُونَ تِجَارَةً حَاضِرَةً تُدِيرُونَهَا بَيْنَكُمْ فَلَيْسَ عَلَيْكُمْ جُنَاحٌ أَلَّا تَكْتُبُوهَاۗ وَأَشْهِدُوا إِذَا تَبَايَعْتُمْۚ</a:t>
            </a:r>
            <a:r>
              <a:rPr lang="en-US" sz="5400" b="0" dirty="0">
                <a:solidFill>
                  <a:srgbClr val="000000"/>
                </a:solidFill>
                <a:effectLst/>
                <a:latin typeface="Scheheraza"/>
              </a:rPr>
              <a:t>…</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F05AEE1-4E4F-593E-4B35-EE689C00359E}"/>
              </a:ext>
            </a:extLst>
          </p:cNvPr>
          <p:cNvSpPr txBox="1"/>
          <p:nvPr/>
        </p:nvSpPr>
        <p:spPr>
          <a:xfrm>
            <a:off x="2060711" y="4083827"/>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if it be a transaction which ye carry out on the spot among yourselves, there is no blame on you if ye reduce it not to writing. But take witness whenever ye make a commercial contract;</a:t>
            </a:r>
          </a:p>
        </p:txBody>
      </p:sp>
    </p:spTree>
    <p:extLst>
      <p:ext uri="{BB962C8B-B14F-4D97-AF65-F5344CB8AC3E}">
        <p14:creationId xmlns:p14="http://schemas.microsoft.com/office/powerpoint/2010/main" val="116063142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E16D11-2AFB-1A5F-7D11-6E1AB29C1F4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F5E9EF-4BA9-9B93-D664-ED3A5BD91A10}"/>
              </a:ext>
            </a:extLst>
          </p:cNvPr>
          <p:cNvSpPr>
            <a:spLocks noGrp="1"/>
          </p:cNvSpPr>
          <p:nvPr>
            <p:ph type="title"/>
          </p:nvPr>
        </p:nvSpPr>
        <p:spPr>
          <a:xfrm>
            <a:off x="1980349" y="969459"/>
            <a:ext cx="8231214" cy="3461837"/>
          </a:xfrm>
        </p:spPr>
        <p:txBody>
          <a:bodyPr>
            <a:noAutofit/>
          </a:bodyPr>
          <a:lstStyle/>
          <a:p>
            <a:pPr marL="0" eaLnBrk="1" latinLnBrk="0" hangingPunct="1">
              <a:lnSpc>
                <a:spcPct val="100000"/>
              </a:lnSpc>
            </a:pPr>
            <a:r>
              <a:rPr lang="ar-EG" sz="5000" b="0" dirty="0">
                <a:solidFill>
                  <a:srgbClr val="000000"/>
                </a:solidFill>
                <a:effectLst/>
                <a:latin typeface="Scheheraza"/>
              </a:rPr>
              <a:t>وَلَا يُضَارَّ كَاتِبٌ وَلَا شَهِيدٌۚ وَإِنْ تَفْعَلُوا فَإِنَّهُ فُسُوقٌ بِكُمْۗ وَاتَّقُوا اللَّهَ ۖ وَيُعَلِّمُكُمُ اللَّهُ ۗ وَاللَّهُ بِكُلِّ شَيْءٍ عَلِيمٌ</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36741A3-5534-46D4-58DA-B409F3816CB4}"/>
              </a:ext>
            </a:extLst>
          </p:cNvPr>
          <p:cNvSpPr txBox="1"/>
          <p:nvPr/>
        </p:nvSpPr>
        <p:spPr>
          <a:xfrm>
            <a:off x="2060668" y="3917930"/>
            <a:ext cx="8070575" cy="2031325"/>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let neither scribe nor witness suffer harm. If ye do (such harm), it would be wickedness in you. So fear Allah; For it is Good that teaches you. And Allah is well acquainted with all things. If ye are on a journey, and cannot find a scribe, a pledge with possession (may serve the purpose). And if one of you deposits a thing on trust with another, let the trustee (faithfully) discharge his trust, and let him Fear his Lord conceal not evidence; for whoever conceals it, - his heart is tainted with sin. And Allah </a:t>
            </a:r>
            <a:r>
              <a:rPr kumimoji="0" lang="en-US"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knoweth</a:t>
            </a: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all that ye do.</a:t>
            </a:r>
          </a:p>
        </p:txBody>
      </p:sp>
      <p:sp>
        <p:nvSpPr>
          <p:cNvPr id="3" name="TextBox 2">
            <a:extLst>
              <a:ext uri="{FF2B5EF4-FFF2-40B4-BE49-F238E27FC236}">
                <a16:creationId xmlns:a16="http://schemas.microsoft.com/office/drawing/2014/main" id="{E81C4A2D-C82A-B1C5-6F0D-D421DCE1FD2E}"/>
              </a:ext>
            </a:extLst>
          </p:cNvPr>
          <p:cNvSpPr txBox="1"/>
          <p:nvPr/>
        </p:nvSpPr>
        <p:spPr>
          <a:xfrm>
            <a:off x="3986702" y="361015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82}</a:t>
            </a:r>
            <a:endParaRPr lang="en-US" sz="1400" dirty="0"/>
          </a:p>
        </p:txBody>
      </p:sp>
    </p:spTree>
    <p:extLst>
      <p:ext uri="{BB962C8B-B14F-4D97-AF65-F5344CB8AC3E}">
        <p14:creationId xmlns:p14="http://schemas.microsoft.com/office/powerpoint/2010/main" val="309354421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E05B9A-C081-09D0-79ED-ADF518571AC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B19FA2-BE3D-D9D7-4FDD-B3ACDCBB49FE}"/>
              </a:ext>
            </a:extLst>
          </p:cNvPr>
          <p:cNvSpPr>
            <a:spLocks noGrp="1"/>
          </p:cNvSpPr>
          <p:nvPr>
            <p:ph type="title"/>
          </p:nvPr>
        </p:nvSpPr>
        <p:spPr>
          <a:xfrm>
            <a:off x="1980348" y="854046"/>
            <a:ext cx="8231214" cy="3461837"/>
          </a:xfrm>
        </p:spPr>
        <p:txBody>
          <a:bodyPr>
            <a:noAutofit/>
          </a:bodyPr>
          <a:lstStyle/>
          <a:p>
            <a:pPr marL="0" eaLnBrk="1" latinLnBrk="0" hangingPunct="1">
              <a:lnSpc>
                <a:spcPct val="100000"/>
              </a:lnSpc>
            </a:pPr>
            <a:r>
              <a:rPr lang="ar-EG" b="0" dirty="0">
                <a:solidFill>
                  <a:srgbClr val="000000"/>
                </a:solidFill>
                <a:effectLst/>
                <a:latin typeface="Scheheraza"/>
              </a:rPr>
              <a:t>وَإِنْ كُنْتُمْ عَلَىٰ سَفَرٍ وَلَمْ تَجِدُوا كَاتِبًا فَرِهَانٌ مَقْبُوضَةٌ ۖ فَإِنْ أَمِنَ بَعْضُكُمْ بَعْضًا فَلْيُؤَدِّ الَّذِي اؤْتُمِنَ أَمَانَتَهُ وَلْيَتَّقِ اللَّهَ رَبَّهُۗ وَلَا تَكْتُمُوا الشَّهَادَةَۚ وَمَنْ يَكْتُمْهَا فَإِنَّهُ آثِمٌ قَلْبُهُۗ وَاللَّهُ بِمَا تَعْمَلُونَ عَلِيمٌ </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840337C-1AE3-4522-3F49-17305B117F9C}"/>
              </a:ext>
            </a:extLst>
          </p:cNvPr>
          <p:cNvSpPr txBox="1"/>
          <p:nvPr/>
        </p:nvSpPr>
        <p:spPr>
          <a:xfrm>
            <a:off x="2060667" y="3823064"/>
            <a:ext cx="8070575" cy="1938992"/>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If ye are on a journey, and cannot find a scribe, a pledge with possession (may serve the purpose). And if one of you deposits a thing on trust with another, Let the trustee (Faithfully) discharge His trust, and let him fear his Lord. Conceal not evidence; for whoever conceals it,- His heart is tainted with sin. And Allah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Knoweth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all</a:t>
            </a:r>
          </a:p>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that ye do.</a:t>
            </a:r>
          </a:p>
        </p:txBody>
      </p:sp>
      <p:sp>
        <p:nvSpPr>
          <p:cNvPr id="3" name="TextBox 2">
            <a:extLst>
              <a:ext uri="{FF2B5EF4-FFF2-40B4-BE49-F238E27FC236}">
                <a16:creationId xmlns:a16="http://schemas.microsoft.com/office/drawing/2014/main" id="{A68BA70D-0548-4434-EB26-101928C3444E}"/>
              </a:ext>
            </a:extLst>
          </p:cNvPr>
          <p:cNvSpPr txBox="1"/>
          <p:nvPr/>
        </p:nvSpPr>
        <p:spPr>
          <a:xfrm>
            <a:off x="1638178" y="366917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83}</a:t>
            </a:r>
            <a:endParaRPr lang="en-US" sz="1400" dirty="0"/>
          </a:p>
        </p:txBody>
      </p:sp>
    </p:spTree>
    <p:extLst>
      <p:ext uri="{BB962C8B-B14F-4D97-AF65-F5344CB8AC3E}">
        <p14:creationId xmlns:p14="http://schemas.microsoft.com/office/powerpoint/2010/main" val="11267655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55E176-DC04-872B-CC98-F4FB7403071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ADE983E-0E2B-7B92-FB12-D20CFD838DB7}"/>
              </a:ext>
            </a:extLst>
          </p:cNvPr>
          <p:cNvSpPr>
            <a:spLocks noGrp="1"/>
          </p:cNvSpPr>
          <p:nvPr>
            <p:ph type="title"/>
          </p:nvPr>
        </p:nvSpPr>
        <p:spPr>
          <a:xfrm>
            <a:off x="1900028" y="1102620"/>
            <a:ext cx="8231214" cy="3461837"/>
          </a:xfrm>
        </p:spPr>
        <p:txBody>
          <a:bodyPr>
            <a:noAutofit/>
          </a:bodyPr>
          <a:lstStyle/>
          <a:p>
            <a:pPr marL="0" eaLnBrk="1" latinLnBrk="0" hangingPunct="1">
              <a:lnSpc>
                <a:spcPct val="100000"/>
              </a:lnSpc>
            </a:pPr>
            <a:r>
              <a:rPr lang="ar-EG" sz="4800" b="0" dirty="0">
                <a:solidFill>
                  <a:srgbClr val="000000"/>
                </a:solidFill>
                <a:effectLst/>
                <a:latin typeface="Scheheraza"/>
              </a:rPr>
              <a:t>لِلَّهِ مَا فِي السَّمَاوَاتِ وَمَا فِي الْأَرْضِۗ وَإِنْ تُبْدُوا مَا فِي أَنْفُسِكُمْ أَوْ تُخْفُوهُ يُحَاسِبْكُمْ بِهِ اللَّهُ ۖ فَيَغْفِرُ لِمَنْ يَشَاءُ وَيُعَذِّبُ مَنْ يَشَاءُۗ وَاللَّهُ عَلَىٰ كُلِّ شَيْءٍ قَدِيرٌ</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F07F454-8471-8335-1ECE-FD9F802AD8AC}"/>
              </a:ext>
            </a:extLst>
          </p:cNvPr>
          <p:cNvSpPr txBox="1"/>
          <p:nvPr/>
        </p:nvSpPr>
        <p:spPr>
          <a:xfrm>
            <a:off x="2060758" y="4260051"/>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To Allah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belongeth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all that is in the heavens and on earth. Whether ye show what is in your minds or conceal it, Allah Calleth you to account for it. 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forgiveth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whom 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pleaseth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punisheth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whom 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pleaseth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for Allah hath power over all things.</a:t>
            </a:r>
          </a:p>
        </p:txBody>
      </p:sp>
      <p:sp>
        <p:nvSpPr>
          <p:cNvPr id="3" name="TextBox 2">
            <a:extLst>
              <a:ext uri="{FF2B5EF4-FFF2-40B4-BE49-F238E27FC236}">
                <a16:creationId xmlns:a16="http://schemas.microsoft.com/office/drawing/2014/main" id="{6119D5B0-0C39-AF8F-2452-57B2C06E29A4}"/>
              </a:ext>
            </a:extLst>
          </p:cNvPr>
          <p:cNvSpPr txBox="1"/>
          <p:nvPr/>
        </p:nvSpPr>
        <p:spPr>
          <a:xfrm>
            <a:off x="3644532" y="400850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84}</a:t>
            </a:r>
            <a:endParaRPr lang="en-US" sz="1400" dirty="0"/>
          </a:p>
        </p:txBody>
      </p:sp>
    </p:spTree>
    <p:extLst>
      <p:ext uri="{BB962C8B-B14F-4D97-AF65-F5344CB8AC3E}">
        <p14:creationId xmlns:p14="http://schemas.microsoft.com/office/powerpoint/2010/main" val="155001344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A0D522-3EF8-172E-4D97-7DEE04DA26C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D2E1734-FA3C-FFB8-E918-5A8F5A9204D7}"/>
              </a:ext>
            </a:extLst>
          </p:cNvPr>
          <p:cNvSpPr>
            <a:spLocks noGrp="1"/>
          </p:cNvSpPr>
          <p:nvPr>
            <p:ph type="title"/>
          </p:nvPr>
        </p:nvSpPr>
        <p:spPr>
          <a:xfrm>
            <a:off x="1900028" y="867030"/>
            <a:ext cx="8231214" cy="3461837"/>
          </a:xfrm>
        </p:spPr>
        <p:txBody>
          <a:bodyPr>
            <a:noAutofit/>
          </a:bodyPr>
          <a:lstStyle/>
          <a:p>
            <a:pPr marL="0" eaLnBrk="1" latinLnBrk="0" hangingPunct="1">
              <a:lnSpc>
                <a:spcPct val="100000"/>
              </a:lnSpc>
            </a:pPr>
            <a:r>
              <a:rPr lang="ar-EG" sz="4800" b="0" dirty="0">
                <a:solidFill>
                  <a:srgbClr val="000000"/>
                </a:solidFill>
                <a:effectLst/>
                <a:latin typeface="Scheheraza"/>
              </a:rPr>
              <a:t>آمَنَ الرَّسُولُ بِمَا أُنْزِلَ إِلَيْهِ مِنْ رَبِّهِ وَالْمُؤْمِنُونَۚ كُلٌّ آمَنَ بِاللَّهِ وَمَلَائِكَتِهِ وَكُتُبِهِ وَرُسُلِهِ لَا نُفَرِّقُ بَيْنَ أَحَدٍ مِنْ رُسُلِهِۚ وَقَالُوا سَمِعْنَا وَأَطَعْنَاۖ غُفْرَانَكَ رَبَّنَا وَإِلَيْكَ الْمَصِيرُ</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946B0F2-7433-643A-BA50-AE027DB157CC}"/>
              </a:ext>
            </a:extLst>
          </p:cNvPr>
          <p:cNvSpPr txBox="1"/>
          <p:nvPr/>
        </p:nvSpPr>
        <p:spPr>
          <a:xfrm>
            <a:off x="2060758" y="4051978"/>
            <a:ext cx="8070575" cy="1938992"/>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 Messenger believeth in what hath been revealed to him from his Lord, as do the men of faith. Each one (of them) believeth in Allah, His angels, His books, and His messengers. "We make no distinction (they say) between one and another of His messengers." And they say: "We hear, and we obey: (We seek) Thy forgiveness, our Lord, and to Thee is the end of all journeys."</a:t>
            </a:r>
          </a:p>
        </p:txBody>
      </p:sp>
      <p:sp>
        <p:nvSpPr>
          <p:cNvPr id="3" name="TextBox 2">
            <a:extLst>
              <a:ext uri="{FF2B5EF4-FFF2-40B4-BE49-F238E27FC236}">
                <a16:creationId xmlns:a16="http://schemas.microsoft.com/office/drawing/2014/main" id="{9D5CFF6D-33D4-B32C-7A3D-3A3C37CB7853}"/>
              </a:ext>
            </a:extLst>
          </p:cNvPr>
          <p:cNvSpPr txBox="1"/>
          <p:nvPr/>
        </p:nvSpPr>
        <p:spPr>
          <a:xfrm>
            <a:off x="1557768" y="382207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85}</a:t>
            </a:r>
            <a:endParaRPr lang="en-US" sz="1400" dirty="0"/>
          </a:p>
        </p:txBody>
      </p:sp>
    </p:spTree>
    <p:extLst>
      <p:ext uri="{BB962C8B-B14F-4D97-AF65-F5344CB8AC3E}">
        <p14:creationId xmlns:p14="http://schemas.microsoft.com/office/powerpoint/2010/main" val="99235009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80492B-518F-F74E-DE2F-4B894D32173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9DDC5DB-B496-B678-1779-255211B74450}"/>
              </a:ext>
            </a:extLst>
          </p:cNvPr>
          <p:cNvSpPr>
            <a:spLocks noGrp="1"/>
          </p:cNvSpPr>
          <p:nvPr>
            <p:ph type="title"/>
          </p:nvPr>
        </p:nvSpPr>
        <p:spPr>
          <a:xfrm>
            <a:off x="1900028" y="964688"/>
            <a:ext cx="8231214" cy="3461837"/>
          </a:xfrm>
        </p:spPr>
        <p:txBody>
          <a:bodyPr>
            <a:noAutofit/>
          </a:bodyPr>
          <a:lstStyle/>
          <a:p>
            <a:pPr marL="0" eaLnBrk="1" latinLnBrk="0" hangingPunct="1">
              <a:lnSpc>
                <a:spcPct val="100000"/>
              </a:lnSpc>
            </a:pPr>
            <a:r>
              <a:rPr lang="ar-EG" sz="4800" b="0" dirty="0">
                <a:solidFill>
                  <a:srgbClr val="000000"/>
                </a:solidFill>
                <a:effectLst/>
                <a:latin typeface="Scheheraza"/>
              </a:rPr>
              <a:t>لَا يُكَلِّفُ اللَّهُ نَفْسًا إِلَّا وُسْعَهَاۚ لَهَا مَا كَسَبَتْ وَعَلَيْهَا مَا اكْتَسَبَتْۗ رَبَّنَا لَا تُؤَاخِذْنَا إِنْ نَسِينَا أَوْ أَخْطَأْنَاۚ رَبَّنَا وَلَا تَحْمِلْ عَلَيْنَا إِصْرًا كَمَا حَمَلْتَهُ عَلَى الَّذِينَ مِنْ قَبْلِنَاۚ</a:t>
            </a:r>
            <a:r>
              <a:rPr lang="en-US" sz="4800" b="0" dirty="0">
                <a:solidFill>
                  <a:srgbClr val="000000"/>
                </a:solidFill>
                <a:effectLst/>
                <a:latin typeface="Scheheraza"/>
              </a:rPr>
              <a:t>…</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90C2473-71DB-A08F-EF3C-2535B440248E}"/>
              </a:ext>
            </a:extLst>
          </p:cNvPr>
          <p:cNvSpPr txBox="1"/>
          <p:nvPr/>
        </p:nvSpPr>
        <p:spPr>
          <a:xfrm>
            <a:off x="2060758" y="4149636"/>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On no soul doth Allah Place a burden greater than it can bear. It gets every good that it earns, and it suffers every ill that it earns. (Pray:) "Our Lord! Condemn us not if we forget or fall into error; our Lord! Lay not on us a burden Like that which Thou didst lay on those before us; </a:t>
            </a:r>
          </a:p>
        </p:txBody>
      </p:sp>
    </p:spTree>
    <p:extLst>
      <p:ext uri="{BB962C8B-B14F-4D97-AF65-F5344CB8AC3E}">
        <p14:creationId xmlns:p14="http://schemas.microsoft.com/office/powerpoint/2010/main" val="342957980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D2DB2D-F662-817F-3A35-816DDA85CC4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F272A1C-6EA3-9AD0-3F08-7B28105744D8}"/>
              </a:ext>
            </a:extLst>
          </p:cNvPr>
          <p:cNvSpPr>
            <a:spLocks noGrp="1"/>
          </p:cNvSpPr>
          <p:nvPr>
            <p:ph type="title"/>
          </p:nvPr>
        </p:nvSpPr>
        <p:spPr>
          <a:xfrm>
            <a:off x="1900028" y="1115728"/>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رَبَّنَا وَلَا تُحَمِّلْنَا مَا لَا طَاقَةَ لَنَا بِهِۖ وَاعْفُ عَنَّا وَاغْفِرْ لَنَا وَارْحَمْنَاۚ أَنْتَ مَوْلَانَا فَانْصُرْنَا عَلَى الْقَوْمِ الْكَافِرِينَ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D6E7D9B-A66A-5BB8-2EA7-AD6F66AD3724}"/>
              </a:ext>
            </a:extLst>
          </p:cNvPr>
          <p:cNvSpPr txBox="1"/>
          <p:nvPr/>
        </p:nvSpPr>
        <p:spPr>
          <a:xfrm>
            <a:off x="2060758" y="4124737"/>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Our Lord! Lay not on us a burden greater than we have strength to bear. Blot out our sins, and grant us forgiveness. Have mercy on us. Thou art our Protector; Help us against those who stand against faith."</a:t>
            </a:r>
          </a:p>
        </p:txBody>
      </p:sp>
      <p:sp>
        <p:nvSpPr>
          <p:cNvPr id="3" name="TextBox 2">
            <a:extLst>
              <a:ext uri="{FF2B5EF4-FFF2-40B4-BE49-F238E27FC236}">
                <a16:creationId xmlns:a16="http://schemas.microsoft.com/office/drawing/2014/main" id="{A4EA7FE8-9C8B-725C-DB7D-369B416EA626}"/>
              </a:ext>
            </a:extLst>
          </p:cNvPr>
          <p:cNvSpPr txBox="1"/>
          <p:nvPr/>
        </p:nvSpPr>
        <p:spPr>
          <a:xfrm>
            <a:off x="1718498" y="381696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86}</a:t>
            </a:r>
            <a:endParaRPr lang="en-US" sz="1400" dirty="0"/>
          </a:p>
        </p:txBody>
      </p:sp>
    </p:spTree>
    <p:extLst>
      <p:ext uri="{BB962C8B-B14F-4D97-AF65-F5344CB8AC3E}">
        <p14:creationId xmlns:p14="http://schemas.microsoft.com/office/powerpoint/2010/main" val="28548411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6B5C7B-B5F5-BD5A-0652-C2D31AD9F9D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5FA59BD-D0D1-1045-1E96-688EFB988259}"/>
              </a:ext>
            </a:extLst>
          </p:cNvPr>
          <p:cNvSpPr>
            <a:spLocks noGrp="1"/>
          </p:cNvSpPr>
          <p:nvPr>
            <p:ph type="title"/>
          </p:nvPr>
        </p:nvSpPr>
        <p:spPr>
          <a:xfrm>
            <a:off x="1980366" y="1028856"/>
            <a:ext cx="8231214" cy="3461837"/>
          </a:xfrm>
        </p:spPr>
        <p:txBody>
          <a:bodyPr>
            <a:noAutofit/>
          </a:bodyPr>
          <a:lstStyle/>
          <a:p>
            <a:pPr marL="0" eaLnBrk="1" latinLnBrk="0" hangingPunct="1">
              <a:lnSpc>
                <a:spcPct val="100000"/>
              </a:lnSpc>
            </a:pPr>
            <a:r>
              <a:rPr lang="ar-EG" sz="4800" b="0" dirty="0">
                <a:solidFill>
                  <a:srgbClr val="000000"/>
                </a:solidFill>
                <a:effectLst/>
                <a:latin typeface="Scheheraza"/>
              </a:rPr>
              <a:t>وَلَوْ شَاءَ اللَّهُ مَا اقْتَتَلَ الَّذِينَ مِنْ بَعْدِهِمْ مِنْ بَعْدِ مَا جَاءَتْهُمُ الْبَيِّنَاتُ وَلَٰكِنِ اخْتَلَفُوا فَمِنْهُمْ مَنْ آمَنَ وَمِنْهُمْ مَنْ كَفَرَۚ وَلَوْ شَاءَ اللَّهُ مَا اقْتَتَلُوا وَلَٰكِنَّ اللَّهَ يَفْعَلُ مَا يُرِيدُ</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FA29C46-FF2F-0D17-BE04-5E64E0C1BAAA}"/>
              </a:ext>
            </a:extLst>
          </p:cNvPr>
          <p:cNvSpPr txBox="1"/>
          <p:nvPr/>
        </p:nvSpPr>
        <p:spPr>
          <a:xfrm>
            <a:off x="2060685" y="4167144"/>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If Allah had so willed, succeeding generations would not have fought among each other, after clear (Signs) had come to them, but they (chose) to wrangle, some believing and others rejecting. If Allah had so willed, they would not have fought each other; but Allah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Fulfilleth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His plan.</a:t>
            </a:r>
          </a:p>
        </p:txBody>
      </p:sp>
      <p:sp>
        <p:nvSpPr>
          <p:cNvPr id="3" name="TextBox 2">
            <a:extLst>
              <a:ext uri="{FF2B5EF4-FFF2-40B4-BE49-F238E27FC236}">
                <a16:creationId xmlns:a16="http://schemas.microsoft.com/office/drawing/2014/main" id="{694E64DE-7203-E184-36D8-7A61C1F389DA}"/>
              </a:ext>
            </a:extLst>
          </p:cNvPr>
          <p:cNvSpPr txBox="1"/>
          <p:nvPr/>
        </p:nvSpPr>
        <p:spPr>
          <a:xfrm>
            <a:off x="2854443" y="385936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53}</a:t>
            </a:r>
            <a:endParaRPr lang="en-US" sz="1400" dirty="0"/>
          </a:p>
        </p:txBody>
      </p:sp>
    </p:spTree>
    <p:extLst>
      <p:ext uri="{BB962C8B-B14F-4D97-AF65-F5344CB8AC3E}">
        <p14:creationId xmlns:p14="http://schemas.microsoft.com/office/powerpoint/2010/main" val="286918893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49C41F-5539-5783-1756-CF8CDFED9B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935D98-1A1B-F759-0034-9DA8D32C2E39}"/>
              </a:ext>
            </a:extLst>
          </p:cNvPr>
          <p:cNvSpPr>
            <a:spLocks noGrp="1"/>
          </p:cNvSpPr>
          <p:nvPr>
            <p:ph type="title"/>
          </p:nvPr>
        </p:nvSpPr>
        <p:spPr>
          <a:xfrm>
            <a:off x="1980393" y="504918"/>
            <a:ext cx="8231214" cy="5848164"/>
          </a:xfrm>
        </p:spPr>
        <p:txBody>
          <a:bodyPr>
            <a:noAutofit/>
          </a:bodyPr>
          <a:lstStyle/>
          <a:p>
            <a:pPr marL="0" rtl="1" eaLnBrk="1" latinLnBrk="0" hangingPunct="1"/>
            <a:r>
              <a:rPr lang="ar-EG" sz="6000" b="0" i="0" kern="1200" dirty="0">
                <a:effectLst/>
                <a:latin typeface="KFGQPC Uthman Taha Naskh" panose="02000000000000000000" pitchFamily="2" charset="-78"/>
                <a:ea typeface="+mn-ea"/>
                <a:cs typeface="+mn-cs"/>
              </a:rPr>
              <a:t>صدّقَ اللَّه العَظِيم</a:t>
            </a:r>
          </a:p>
        </p:txBody>
      </p:sp>
    </p:spTree>
    <p:extLst>
      <p:ext uri="{BB962C8B-B14F-4D97-AF65-F5344CB8AC3E}">
        <p14:creationId xmlns:p14="http://schemas.microsoft.com/office/powerpoint/2010/main" val="223748010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57A65B-D094-11C1-9140-1FC53EAE2A1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9099C9-1424-080B-ABB0-CFD4133C178F}"/>
              </a:ext>
            </a:extLst>
          </p:cNvPr>
          <p:cNvSpPr>
            <a:spLocks noGrp="1"/>
          </p:cNvSpPr>
          <p:nvPr>
            <p:ph type="title"/>
          </p:nvPr>
        </p:nvSpPr>
        <p:spPr>
          <a:xfrm>
            <a:off x="1980393" y="1706959"/>
            <a:ext cx="8231214" cy="3461837"/>
          </a:xfrm>
        </p:spPr>
        <p:txBody>
          <a:bodyPr>
            <a:noAutofit/>
          </a:bodyPr>
          <a:lstStyle/>
          <a:p>
            <a:pPr marL="0" eaLnBrk="1" latinLnBrk="0" hangingPunct="1">
              <a:lnSpc>
                <a:spcPct val="100000"/>
              </a:lnSpc>
            </a:pPr>
            <a:r>
              <a:rPr lang="ar-EG" sz="4000" b="0" dirty="0">
                <a:highlight>
                  <a:srgbClr val="00FF00"/>
                </a:highlight>
                <a:latin typeface="Arial" panose="020B0604020202020204" pitchFamily="34" charset="0"/>
                <a:ea typeface="+mn-ea"/>
                <a:cs typeface="Arial" panose="020B0604020202020204" pitchFamily="34" charset="0"/>
              </a:rPr>
              <a:t>آل عمران</a:t>
            </a:r>
            <a:br>
              <a:rPr lang="ar-EG"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بِسْمِ ٱللَّهِ ٱلرَّحْمَـٰنِ ٱلرَّحِيمِ</a:t>
            </a:r>
          </a:p>
        </p:txBody>
      </p:sp>
    </p:spTree>
    <p:extLst>
      <p:ext uri="{BB962C8B-B14F-4D97-AF65-F5344CB8AC3E}">
        <p14:creationId xmlns:p14="http://schemas.microsoft.com/office/powerpoint/2010/main" val="188972646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029045-C31D-7ED0-1DBD-41863A5557A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EB8E5CF-4E86-C2E1-F2DF-68BEA8E96DA9}"/>
              </a:ext>
            </a:extLst>
          </p:cNvPr>
          <p:cNvSpPr>
            <a:spLocks noGrp="1"/>
          </p:cNvSpPr>
          <p:nvPr>
            <p:ph type="title"/>
          </p:nvPr>
        </p:nvSpPr>
        <p:spPr>
          <a:xfrm>
            <a:off x="1900027" y="1689203"/>
            <a:ext cx="8231214" cy="3461837"/>
          </a:xfrm>
        </p:spPr>
        <p:txBody>
          <a:bodyPr>
            <a:noAutofit/>
          </a:bodyPr>
          <a:lstStyle/>
          <a:p>
            <a:pPr marL="0" eaLnBrk="1" latinLnBrk="0" hangingPunct="1">
              <a:lnSpc>
                <a:spcPct val="100000"/>
              </a:lnSpc>
            </a:pPr>
            <a:r>
              <a:rPr lang="ar-EG" sz="6600" b="0" dirty="0">
                <a:solidFill>
                  <a:srgbClr val="000000"/>
                </a:solidFill>
                <a:effectLst/>
                <a:latin typeface="Scheheraza"/>
              </a:rPr>
              <a:t>الم</a:t>
            </a:r>
            <a:endParaRPr lang="ar-EG" sz="66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2C8E608-EDC7-5922-0FB5-B2EB3608F466}"/>
              </a:ext>
            </a:extLst>
          </p:cNvPr>
          <p:cNvSpPr txBox="1"/>
          <p:nvPr/>
        </p:nvSpPr>
        <p:spPr>
          <a:xfrm>
            <a:off x="1980347" y="3846560"/>
            <a:ext cx="8070575" cy="461665"/>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 L. M.</a:t>
            </a:r>
          </a:p>
        </p:txBody>
      </p:sp>
      <p:sp>
        <p:nvSpPr>
          <p:cNvPr id="3" name="TextBox 2">
            <a:extLst>
              <a:ext uri="{FF2B5EF4-FFF2-40B4-BE49-F238E27FC236}">
                <a16:creationId xmlns:a16="http://schemas.microsoft.com/office/drawing/2014/main" id="{31CC8C35-7BAD-0585-1B57-F20712968190}"/>
              </a:ext>
            </a:extLst>
          </p:cNvPr>
          <p:cNvSpPr txBox="1"/>
          <p:nvPr/>
        </p:nvSpPr>
        <p:spPr>
          <a:xfrm>
            <a:off x="5171913" y="3538783"/>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1</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376637770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E3FAC0-6BED-1828-34C0-C18D01DA31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A794A9B-AE0F-9F34-C8CB-54B157A83785}"/>
              </a:ext>
            </a:extLst>
          </p:cNvPr>
          <p:cNvSpPr>
            <a:spLocks noGrp="1"/>
          </p:cNvSpPr>
          <p:nvPr>
            <p:ph type="title"/>
          </p:nvPr>
        </p:nvSpPr>
        <p:spPr>
          <a:xfrm>
            <a:off x="1980347" y="1493894"/>
            <a:ext cx="8231214" cy="3461837"/>
          </a:xfrm>
        </p:spPr>
        <p:txBody>
          <a:bodyPr>
            <a:noAutofit/>
          </a:bodyPr>
          <a:lstStyle/>
          <a:p>
            <a:pPr marL="0" eaLnBrk="1" latinLnBrk="0" hangingPunct="1">
              <a:lnSpc>
                <a:spcPct val="100000"/>
              </a:lnSpc>
            </a:pPr>
            <a:r>
              <a:rPr lang="ar-EG" sz="6600" b="0" dirty="0">
                <a:solidFill>
                  <a:srgbClr val="000000"/>
                </a:solidFill>
                <a:effectLst/>
                <a:latin typeface="Scheheraza"/>
              </a:rPr>
              <a:t>اللَّهُ لَا إِلَٰهَ إِلَّا هُوَ الْحَيُّ الْقَيُّومُ</a:t>
            </a:r>
            <a:endParaRPr lang="ar-EG" sz="66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1A930BF-35F2-66EF-1DB2-30FF23034EB1}"/>
              </a:ext>
            </a:extLst>
          </p:cNvPr>
          <p:cNvSpPr txBox="1"/>
          <p:nvPr/>
        </p:nvSpPr>
        <p:spPr>
          <a:xfrm>
            <a:off x="1980347" y="3846560"/>
            <a:ext cx="8070575" cy="830997"/>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Allah! There is no god but He,-the Living, the Self-Subsisting, Eternal.</a:t>
            </a:r>
          </a:p>
        </p:txBody>
      </p:sp>
      <p:sp>
        <p:nvSpPr>
          <p:cNvPr id="3" name="TextBox 2">
            <a:extLst>
              <a:ext uri="{FF2B5EF4-FFF2-40B4-BE49-F238E27FC236}">
                <a16:creationId xmlns:a16="http://schemas.microsoft.com/office/drawing/2014/main" id="{3FA7279A-2C0C-9685-6469-EF4C87A80678}"/>
              </a:ext>
            </a:extLst>
          </p:cNvPr>
          <p:cNvSpPr txBox="1"/>
          <p:nvPr/>
        </p:nvSpPr>
        <p:spPr>
          <a:xfrm>
            <a:off x="1980347" y="3399109"/>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2</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35303974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BA609B-B234-9966-BD6D-B5C3B8F1DA8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2ABC10-B9BC-A0D5-425E-3E89D4D847CE}"/>
              </a:ext>
            </a:extLst>
          </p:cNvPr>
          <p:cNvSpPr>
            <a:spLocks noGrp="1"/>
          </p:cNvSpPr>
          <p:nvPr>
            <p:ph type="title"/>
          </p:nvPr>
        </p:nvSpPr>
        <p:spPr>
          <a:xfrm>
            <a:off x="1980347" y="1280521"/>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نَزَّلَ عَلَيْكَ الْكِتَابَ بِالْحَقِّ مُصَدِّقًا لِمَا بَيْنَ يَدَيْهِ وَأَنْزَلَ التَّوْرَاةَ وَالْإِنْجِيلَ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97BFDA8-81C7-39A9-91CD-535A6EBB2883}"/>
              </a:ext>
            </a:extLst>
          </p:cNvPr>
          <p:cNvSpPr txBox="1"/>
          <p:nvPr/>
        </p:nvSpPr>
        <p:spPr>
          <a:xfrm>
            <a:off x="1980347" y="3846560"/>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It is He Who sent down to thee (step by step), in truth, the Book, confirming what went before it; and He sent down the Law (of Moses) and the Gospel (of Jesus) before this, as a guide to mankind, and He sent down the criterion (of judgment between right and wrong).</a:t>
            </a:r>
          </a:p>
        </p:txBody>
      </p:sp>
      <p:sp>
        <p:nvSpPr>
          <p:cNvPr id="3" name="TextBox 2">
            <a:extLst>
              <a:ext uri="{FF2B5EF4-FFF2-40B4-BE49-F238E27FC236}">
                <a16:creationId xmlns:a16="http://schemas.microsoft.com/office/drawing/2014/main" id="{64248C79-9A1E-D5C3-509E-07AF130FAD0D}"/>
              </a:ext>
            </a:extLst>
          </p:cNvPr>
          <p:cNvSpPr txBox="1"/>
          <p:nvPr/>
        </p:nvSpPr>
        <p:spPr>
          <a:xfrm>
            <a:off x="2202289" y="3508006"/>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3</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298092935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718299-5394-CC83-6408-9CA340D9D96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2B81784-DFC5-22D8-DB89-5EA79D3CFD42}"/>
              </a:ext>
            </a:extLst>
          </p:cNvPr>
          <p:cNvSpPr>
            <a:spLocks noGrp="1"/>
          </p:cNvSpPr>
          <p:nvPr>
            <p:ph type="title"/>
          </p:nvPr>
        </p:nvSpPr>
        <p:spPr>
          <a:xfrm>
            <a:off x="1980347" y="1378179"/>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مِنْ قَبْلُ هُدًى لِلنَّاسِ وَأَنْزَلَ الْفُرْقَانَۗ إِنَّ الَّذِينَ كَفَرُوا بِآيَاتِ اللَّهِ لَهُمْ عَذَابٌ شَدِيدٌ ۗ وَاللَّهُ عَزِيزٌ ذُو انْتِقَامٍ</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9F58866-9EE3-071D-BA37-37F45DD4F64A}"/>
              </a:ext>
            </a:extLst>
          </p:cNvPr>
          <p:cNvSpPr txBox="1"/>
          <p:nvPr/>
        </p:nvSpPr>
        <p:spPr>
          <a:xfrm>
            <a:off x="2060666" y="4379224"/>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Then those who reject Faith in the Signs of Allah will suffer the severest penalty, and Allah is Exalted in Might, Lord of Retribution.</a:t>
            </a:r>
          </a:p>
        </p:txBody>
      </p:sp>
      <p:sp>
        <p:nvSpPr>
          <p:cNvPr id="3" name="TextBox 2">
            <a:extLst>
              <a:ext uri="{FF2B5EF4-FFF2-40B4-BE49-F238E27FC236}">
                <a16:creationId xmlns:a16="http://schemas.microsoft.com/office/drawing/2014/main" id="{0E952AD7-9585-2AAF-979F-2C9DE34BF091}"/>
              </a:ext>
            </a:extLst>
          </p:cNvPr>
          <p:cNvSpPr txBox="1"/>
          <p:nvPr/>
        </p:nvSpPr>
        <p:spPr>
          <a:xfrm>
            <a:off x="3427407" y="4040670"/>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4</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373761324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16BD46-6B96-CDC7-A34B-068252AB2CE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214562C-F314-42C4-82C2-2EBB811D905A}"/>
              </a:ext>
            </a:extLst>
          </p:cNvPr>
          <p:cNvSpPr>
            <a:spLocks noGrp="1"/>
          </p:cNvSpPr>
          <p:nvPr>
            <p:ph type="title"/>
          </p:nvPr>
        </p:nvSpPr>
        <p:spPr>
          <a:xfrm>
            <a:off x="1980393" y="1582365"/>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إِنَّ اللَّهَ لَا يَخْفَىٰ عَلَيْهِ شَيْءٌ فِي الْأَرْضِ وَلَا فِي السَّمَاءِ</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9AF5B72-B308-254F-5502-C9ACD4B55954}"/>
              </a:ext>
            </a:extLst>
          </p:cNvPr>
          <p:cNvSpPr txBox="1"/>
          <p:nvPr/>
        </p:nvSpPr>
        <p:spPr>
          <a:xfrm>
            <a:off x="2060666" y="4379224"/>
            <a:ext cx="8070575" cy="400110"/>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From Allah, verily nothing is hidden on earth or in the heavens.</a:t>
            </a:r>
          </a:p>
        </p:txBody>
      </p:sp>
      <p:sp>
        <p:nvSpPr>
          <p:cNvPr id="3" name="TextBox 2">
            <a:extLst>
              <a:ext uri="{FF2B5EF4-FFF2-40B4-BE49-F238E27FC236}">
                <a16:creationId xmlns:a16="http://schemas.microsoft.com/office/drawing/2014/main" id="{0B37E974-8A09-74ED-657B-10FD16921DB8}"/>
              </a:ext>
            </a:extLst>
          </p:cNvPr>
          <p:cNvSpPr txBox="1"/>
          <p:nvPr/>
        </p:nvSpPr>
        <p:spPr>
          <a:xfrm>
            <a:off x="2939135" y="3863117"/>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5</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264835699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03700F-09B6-A84A-8CD7-8ECB5CEF071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918CBDF-CD9D-46E0-1904-AD127E541206}"/>
              </a:ext>
            </a:extLst>
          </p:cNvPr>
          <p:cNvSpPr>
            <a:spLocks noGrp="1"/>
          </p:cNvSpPr>
          <p:nvPr>
            <p:ph type="title"/>
          </p:nvPr>
        </p:nvSpPr>
        <p:spPr>
          <a:xfrm>
            <a:off x="1980346" y="1315720"/>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هُوَ الَّذِي يُصَوِّرُكُمْ فِي الْأَرْحَامِ كَيْفَ يَشَاءُۚ لَا إِلَٰهَ إِلَّا هُوَ الْعَزِيزُ الْحَكِيمُ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19B5F12-7E64-2C3E-1288-5ED26F0C7A50}"/>
              </a:ext>
            </a:extLst>
          </p:cNvPr>
          <p:cNvSpPr txBox="1"/>
          <p:nvPr/>
        </p:nvSpPr>
        <p:spPr>
          <a:xfrm>
            <a:off x="2060665" y="4423614"/>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He it is Who shapes you in the wombs as He pleases. There is no god but He, the Exalted in Might, the Wise.</a:t>
            </a:r>
          </a:p>
        </p:txBody>
      </p:sp>
      <p:sp>
        <p:nvSpPr>
          <p:cNvPr id="3" name="TextBox 2">
            <a:extLst>
              <a:ext uri="{FF2B5EF4-FFF2-40B4-BE49-F238E27FC236}">
                <a16:creationId xmlns:a16="http://schemas.microsoft.com/office/drawing/2014/main" id="{79F09777-D236-DAE7-10A2-2264C8B9C7B4}"/>
              </a:ext>
            </a:extLst>
          </p:cNvPr>
          <p:cNvSpPr txBox="1"/>
          <p:nvPr/>
        </p:nvSpPr>
        <p:spPr>
          <a:xfrm>
            <a:off x="4803445" y="4147204"/>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6</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299591630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470649-0032-E437-FA24-62464A4E395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9C549BB-6C26-AF05-D63D-3231E6F01C7E}"/>
              </a:ext>
            </a:extLst>
          </p:cNvPr>
          <p:cNvSpPr>
            <a:spLocks noGrp="1"/>
          </p:cNvSpPr>
          <p:nvPr>
            <p:ph type="title"/>
          </p:nvPr>
        </p:nvSpPr>
        <p:spPr>
          <a:xfrm>
            <a:off x="1980346" y="1147360"/>
            <a:ext cx="8231214" cy="3461837"/>
          </a:xfrm>
        </p:spPr>
        <p:txBody>
          <a:bodyPr>
            <a:noAutofit/>
          </a:bodyPr>
          <a:lstStyle/>
          <a:p>
            <a:pPr marL="0" eaLnBrk="1" latinLnBrk="0" hangingPunct="1">
              <a:lnSpc>
                <a:spcPct val="100000"/>
              </a:lnSpc>
            </a:pPr>
            <a:r>
              <a:rPr lang="ar-EG" sz="4800" b="0" dirty="0">
                <a:solidFill>
                  <a:srgbClr val="000000"/>
                </a:solidFill>
                <a:effectLst/>
                <a:latin typeface="Scheheraza"/>
              </a:rPr>
              <a:t>هُوَ الَّذِي أَنْزَلَ عَلَيْكَ الْكِتَابَ مِنْهُ آيَاتٌ مُحْكَمَاتٌ هُنَّ أُمُّ الْكِتَابِ وَأُخَرُ مُتَشَابِهَاتٌۖ فَأَمَّا الَّذِينَ فِي قُلُوبِهِمْ زَيْغٌ فَيَتَّبِعُونَ مَا تَشَابَهَ مِنْهُ ابْتِغَاءَ الْفِتْنَةِ وَابْتِغَاءَ تَأْوِيلِهِۗ...</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D03257F-7871-FFE1-5155-357F3F8F9747}"/>
              </a:ext>
            </a:extLst>
          </p:cNvPr>
          <p:cNvSpPr txBox="1"/>
          <p:nvPr/>
        </p:nvSpPr>
        <p:spPr>
          <a:xfrm>
            <a:off x="2060666" y="4379224"/>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He it is Who has sent down to thee the Book: In it are verses basic or fundamental (of established meaning); they are the foundation of the Book: others are allegorical. But those in whose hearts is perversity follow the part thereof that is allegorical, seeking discord, and searching for its hidden meanings, </a:t>
            </a:r>
          </a:p>
        </p:txBody>
      </p:sp>
    </p:spTree>
    <p:extLst>
      <p:ext uri="{BB962C8B-B14F-4D97-AF65-F5344CB8AC3E}">
        <p14:creationId xmlns:p14="http://schemas.microsoft.com/office/powerpoint/2010/main" val="357165047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7473E9-0488-F86A-C50D-7351B77E057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BB6E542-990E-F93F-7F44-C6186C5A2795}"/>
              </a:ext>
            </a:extLst>
          </p:cNvPr>
          <p:cNvSpPr>
            <a:spLocks noGrp="1"/>
          </p:cNvSpPr>
          <p:nvPr>
            <p:ph type="title"/>
          </p:nvPr>
        </p:nvSpPr>
        <p:spPr>
          <a:xfrm>
            <a:off x="1980344" y="1324598"/>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 وَمَا يَعْلَمُ تَأْوِيلَهُ إِلَّا اللَّهُۗ وَالرَّاسِخُونَ فِي الْعِلْمِ يَقُولُونَ آمَنَّا بِهِ كُلٌّ مِنْ عِنْدِ رَبِّنَاۗ وَمَا يَذَّكَّرُ إِلَّا أُولُو الْأَلْبَابِ</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112D653-9472-1D05-02D6-C44AE1425272}"/>
              </a:ext>
            </a:extLst>
          </p:cNvPr>
          <p:cNvSpPr txBox="1"/>
          <p:nvPr/>
        </p:nvSpPr>
        <p:spPr>
          <a:xfrm>
            <a:off x="2060663" y="4253943"/>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no one knows its hidden meanings except Allah. And those who are firmly grounded in knowledge say: "We believe in the Book; the whole of it is from our Lord:" and none will grasp the Message except men of understanding.</a:t>
            </a:r>
          </a:p>
        </p:txBody>
      </p:sp>
      <p:sp>
        <p:nvSpPr>
          <p:cNvPr id="3" name="TextBox 2">
            <a:extLst>
              <a:ext uri="{FF2B5EF4-FFF2-40B4-BE49-F238E27FC236}">
                <a16:creationId xmlns:a16="http://schemas.microsoft.com/office/drawing/2014/main" id="{23B0C909-166C-8A38-698B-2453E7E0DCB2}"/>
              </a:ext>
            </a:extLst>
          </p:cNvPr>
          <p:cNvSpPr txBox="1"/>
          <p:nvPr/>
        </p:nvSpPr>
        <p:spPr>
          <a:xfrm>
            <a:off x="2885868" y="3925806"/>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7</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5630338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8F11B1-A1B1-A2CE-CEB9-309662EF0B8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0E32BC1-073C-20DF-A7B5-EA0F7E9C6F42}"/>
              </a:ext>
            </a:extLst>
          </p:cNvPr>
          <p:cNvSpPr>
            <a:spLocks noGrp="1"/>
          </p:cNvSpPr>
          <p:nvPr>
            <p:ph type="title"/>
          </p:nvPr>
        </p:nvSpPr>
        <p:spPr>
          <a:xfrm>
            <a:off x="1980365" y="1075350"/>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يَا أَيُّهَا الَّذِينَ آمَنُوا أَنْفِقُوا مِمَّا رَزَقْنَاكُمْ مِنْ قَبْلِ أَنْ يَأْتِيَ يَوْمٌ لَا بَيْعٌ فِيهِ وَلَا خُلَّةٌ وَلَا شَفَاعَةٌ ۗ وَالْكَافِرُونَ هُمُ الظَّالِمُونَ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B993B15-9DD4-5CF7-839A-48732717D300}"/>
              </a:ext>
            </a:extLst>
          </p:cNvPr>
          <p:cNvSpPr txBox="1"/>
          <p:nvPr/>
        </p:nvSpPr>
        <p:spPr>
          <a:xfrm>
            <a:off x="2060684" y="4128668"/>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 ye who believe! Spend out of (the bounties) We have provided for you, before the Day comes when no bargaining (Will avail), nor friendship nor intercession. Those who reject Faith they are the wrong-doers.</a:t>
            </a:r>
          </a:p>
        </p:txBody>
      </p:sp>
      <p:sp>
        <p:nvSpPr>
          <p:cNvPr id="3" name="TextBox 2">
            <a:extLst>
              <a:ext uri="{FF2B5EF4-FFF2-40B4-BE49-F238E27FC236}">
                <a16:creationId xmlns:a16="http://schemas.microsoft.com/office/drawing/2014/main" id="{F6778DA7-9B42-D44A-E61D-5418523EFC13}"/>
              </a:ext>
            </a:extLst>
          </p:cNvPr>
          <p:cNvSpPr txBox="1"/>
          <p:nvPr/>
        </p:nvSpPr>
        <p:spPr>
          <a:xfrm>
            <a:off x="1771366" y="369957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54}</a:t>
            </a:r>
            <a:endParaRPr lang="en-US" sz="1400" dirty="0"/>
          </a:p>
        </p:txBody>
      </p:sp>
    </p:spTree>
    <p:extLst>
      <p:ext uri="{BB962C8B-B14F-4D97-AF65-F5344CB8AC3E}">
        <p14:creationId xmlns:p14="http://schemas.microsoft.com/office/powerpoint/2010/main" val="841706575"/>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790B8F-838B-3FA7-D742-4BBF4E5E34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CC1CE5-F8F6-CBB3-6002-66DB156BE965}"/>
              </a:ext>
            </a:extLst>
          </p:cNvPr>
          <p:cNvSpPr>
            <a:spLocks noGrp="1"/>
          </p:cNvSpPr>
          <p:nvPr>
            <p:ph type="title"/>
          </p:nvPr>
        </p:nvSpPr>
        <p:spPr>
          <a:xfrm>
            <a:off x="1980344" y="1324598"/>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رَبَّنَا لَا تُزِغْ قُلُوبَنَا بَعْدَ إِذْ هَدَيْتَنَا وَهَبْ لَنَا مِنْ لَدُنْكَ رَحْمَةً ۚ إِنَّكَ أَنْتَ الْوَهَّابُ</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A4E9A24-2E36-E89B-DD02-B1C394057CC0}"/>
              </a:ext>
            </a:extLst>
          </p:cNvPr>
          <p:cNvSpPr txBox="1"/>
          <p:nvPr/>
        </p:nvSpPr>
        <p:spPr>
          <a:xfrm>
            <a:off x="2060663" y="3925806"/>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"Our Lord!" (they say), "Let not our hearts deviate now after Thou hast guided us, but grant us mercy from Thine own Presence; for Thou art the Grantor of bounties without measure.</a:t>
            </a:r>
          </a:p>
        </p:txBody>
      </p:sp>
      <p:sp>
        <p:nvSpPr>
          <p:cNvPr id="3" name="TextBox 2">
            <a:extLst>
              <a:ext uri="{FF2B5EF4-FFF2-40B4-BE49-F238E27FC236}">
                <a16:creationId xmlns:a16="http://schemas.microsoft.com/office/drawing/2014/main" id="{C230DDA1-CD76-7AFD-D2BB-FE12484EE3E1}"/>
              </a:ext>
            </a:extLst>
          </p:cNvPr>
          <p:cNvSpPr txBox="1"/>
          <p:nvPr/>
        </p:nvSpPr>
        <p:spPr>
          <a:xfrm>
            <a:off x="1802792" y="3434094"/>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8</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291420222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24D04C-1428-706E-A4F1-7871834107F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35BFD3-B7FB-684F-4F3F-EF072EA6C258}"/>
              </a:ext>
            </a:extLst>
          </p:cNvPr>
          <p:cNvSpPr>
            <a:spLocks noGrp="1"/>
          </p:cNvSpPr>
          <p:nvPr>
            <p:ph type="title"/>
          </p:nvPr>
        </p:nvSpPr>
        <p:spPr>
          <a:xfrm>
            <a:off x="1980344" y="1431130"/>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رَبَّنَا إِنَّكَ جَامِعُ النَّاسِ لِيَوْمٍ لَا رَيْبَ فِيهِۚ إِنَّ اللَّهَ لَا يُخْلِفُ الْمِيعَادَ</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ED71DBB-B434-BD87-7F0C-DB52854B0FF8}"/>
              </a:ext>
            </a:extLst>
          </p:cNvPr>
          <p:cNvSpPr txBox="1"/>
          <p:nvPr/>
        </p:nvSpPr>
        <p:spPr>
          <a:xfrm>
            <a:off x="2060663" y="3876366"/>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"Our Lord! Thou art He that will gather mankind Together against a day about which there is no doubt; for Allah never fails in His promise."</a:t>
            </a:r>
          </a:p>
        </p:txBody>
      </p:sp>
      <p:sp>
        <p:nvSpPr>
          <p:cNvPr id="3" name="TextBox 2">
            <a:extLst>
              <a:ext uri="{FF2B5EF4-FFF2-40B4-BE49-F238E27FC236}">
                <a16:creationId xmlns:a16="http://schemas.microsoft.com/office/drawing/2014/main" id="{1173E5B9-CD43-21AE-68F3-08710E854AC7}"/>
              </a:ext>
            </a:extLst>
          </p:cNvPr>
          <p:cNvSpPr txBox="1"/>
          <p:nvPr/>
        </p:nvSpPr>
        <p:spPr>
          <a:xfrm>
            <a:off x="3232099" y="3560331"/>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9</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588137233"/>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A87A01-9540-36A7-B616-F3DCBB37C42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920D55A-40A6-2CE4-CB6F-C8760D5DB333}"/>
              </a:ext>
            </a:extLst>
          </p:cNvPr>
          <p:cNvSpPr>
            <a:spLocks noGrp="1"/>
          </p:cNvSpPr>
          <p:nvPr>
            <p:ph type="title"/>
          </p:nvPr>
        </p:nvSpPr>
        <p:spPr>
          <a:xfrm>
            <a:off x="1980343" y="1280210"/>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إِنَّ الَّذِينَ كَفَرُوا لَنْ تُغْنِيَ عَنْهُمْ أَمْوَالُهُمْ وَلَا أَوْلَادُهُمْ مِنَ اللَّهِ شَيْئًاۖ وَأُولَٰئِكَ </a:t>
            </a:r>
            <a:br>
              <a:rPr lang="ar-EG" sz="5400" b="0" dirty="0">
                <a:solidFill>
                  <a:srgbClr val="000000"/>
                </a:solidFill>
                <a:effectLst/>
                <a:latin typeface="Scheheraza"/>
              </a:rPr>
            </a:br>
            <a:r>
              <a:rPr lang="ar-EG" sz="5400" b="0" dirty="0">
                <a:solidFill>
                  <a:srgbClr val="000000"/>
                </a:solidFill>
                <a:effectLst/>
                <a:latin typeface="Scheheraza"/>
              </a:rPr>
              <a:t>هُمْ وَقُودُ النَّارِ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2F92E5A-DA21-B190-01C8-2B88F7314257}"/>
              </a:ext>
            </a:extLst>
          </p:cNvPr>
          <p:cNvSpPr txBox="1"/>
          <p:nvPr/>
        </p:nvSpPr>
        <p:spPr>
          <a:xfrm>
            <a:off x="2060662" y="4234215"/>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Those who reject Faith,- neither their possessions nor their (numerous) progeny will avail them aught against Allah: They are themselves but fuel for the Fire.</a:t>
            </a:r>
          </a:p>
        </p:txBody>
      </p:sp>
      <p:sp>
        <p:nvSpPr>
          <p:cNvPr id="3" name="TextBox 2">
            <a:extLst>
              <a:ext uri="{FF2B5EF4-FFF2-40B4-BE49-F238E27FC236}">
                <a16:creationId xmlns:a16="http://schemas.microsoft.com/office/drawing/2014/main" id="{0F807571-5EF2-0E8F-3954-11C4B2E3A04F}"/>
              </a:ext>
            </a:extLst>
          </p:cNvPr>
          <p:cNvSpPr txBox="1"/>
          <p:nvPr/>
        </p:nvSpPr>
        <p:spPr>
          <a:xfrm>
            <a:off x="4084355" y="3895661"/>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10</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3127823953"/>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DFE80E-2D8F-311D-F15A-39E951851E6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C5CC43B-58AC-34C5-4D11-94EC83D65E2A}"/>
              </a:ext>
            </a:extLst>
          </p:cNvPr>
          <p:cNvSpPr>
            <a:spLocks noGrp="1"/>
          </p:cNvSpPr>
          <p:nvPr>
            <p:ph type="title"/>
          </p:nvPr>
        </p:nvSpPr>
        <p:spPr>
          <a:xfrm>
            <a:off x="1980393" y="1306843"/>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كَدَأْبِ آلِ فِرْعَوْنَ وَالَّذِينَ مِنْ قَبْلِهِمْۚ كَذَّبُوا بِآيَاتِنَا فَأَخَذَهُمُ اللَّهُ بِذُنُوبِهِمْۗ وَاللَّهُ شَدِيدُ الْعِقَابِ</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79F80C3-038A-F2A7-22E2-5600D28A39E9}"/>
              </a:ext>
            </a:extLst>
          </p:cNvPr>
          <p:cNvSpPr txBox="1"/>
          <p:nvPr/>
        </p:nvSpPr>
        <p:spPr>
          <a:xfrm>
            <a:off x="2060712" y="4234215"/>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(Their plight will be) no better than that of the people of Pharaoh, and their predecessors: They denied our Signs, and Allah called them to account for their sins. For Allah is strict in punishment.</a:t>
            </a:r>
          </a:p>
        </p:txBody>
      </p:sp>
      <p:sp>
        <p:nvSpPr>
          <p:cNvPr id="3" name="TextBox 2">
            <a:extLst>
              <a:ext uri="{FF2B5EF4-FFF2-40B4-BE49-F238E27FC236}">
                <a16:creationId xmlns:a16="http://schemas.microsoft.com/office/drawing/2014/main" id="{8CD9551D-D1BB-198A-8F14-8CD5666EDE82}"/>
              </a:ext>
            </a:extLst>
          </p:cNvPr>
          <p:cNvSpPr txBox="1"/>
          <p:nvPr/>
        </p:nvSpPr>
        <p:spPr>
          <a:xfrm>
            <a:off x="4235275" y="3895661"/>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11</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1833142516"/>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194324-C7C2-C439-2BBF-A2F4CF5BC07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AC3364A-B11A-F9A4-73B9-A57533A29626}"/>
              </a:ext>
            </a:extLst>
          </p:cNvPr>
          <p:cNvSpPr>
            <a:spLocks noGrp="1"/>
          </p:cNvSpPr>
          <p:nvPr>
            <p:ph type="title"/>
          </p:nvPr>
        </p:nvSpPr>
        <p:spPr>
          <a:xfrm>
            <a:off x="1980392" y="1435874"/>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قُلْ لِلَّذِينَ كَفَرُوا سَتُغْلَبُونَ وَتُحْشَرُونَ إِلَىٰ جَهَنَّمَۚ وَبِئْسَ الْمِهَادُ</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4B86DB9-4609-75BB-7872-4ABBC3AE8FAB}"/>
              </a:ext>
            </a:extLst>
          </p:cNvPr>
          <p:cNvSpPr txBox="1"/>
          <p:nvPr/>
        </p:nvSpPr>
        <p:spPr>
          <a:xfrm>
            <a:off x="2060712" y="4189825"/>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Say to those who reject Faith: "Soon will ye be vanquished and gathered together to Hell,-an evil bed indeed (to lie on)!</a:t>
            </a:r>
          </a:p>
        </p:txBody>
      </p:sp>
      <p:sp>
        <p:nvSpPr>
          <p:cNvPr id="3" name="TextBox 2">
            <a:extLst>
              <a:ext uri="{FF2B5EF4-FFF2-40B4-BE49-F238E27FC236}">
                <a16:creationId xmlns:a16="http://schemas.microsoft.com/office/drawing/2014/main" id="{2903D505-D0E5-94B3-66EA-BDE98A2AC857}"/>
              </a:ext>
            </a:extLst>
          </p:cNvPr>
          <p:cNvSpPr txBox="1"/>
          <p:nvPr/>
        </p:nvSpPr>
        <p:spPr>
          <a:xfrm>
            <a:off x="1638223" y="3673717"/>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12</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1182612925"/>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2D1C45-993D-742A-7C17-0B7B6C4444F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C8CE3BA-966F-2244-C53B-8FC4522F94DB}"/>
              </a:ext>
            </a:extLst>
          </p:cNvPr>
          <p:cNvSpPr>
            <a:spLocks noGrp="1"/>
          </p:cNvSpPr>
          <p:nvPr>
            <p:ph type="title"/>
          </p:nvPr>
        </p:nvSpPr>
        <p:spPr>
          <a:xfrm>
            <a:off x="1980391" y="1412815"/>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قَدْ كَانَ لَكُمْ آيَةٌ فِي فِئَتَيْنِ الْتَقَتَاۖ فِئَةٌ تُقَاتِلُ فِي سَبِيلِ اللَّهِ وَأُخْرَىٰ كَافِرَةٌ يَرَوْنَهُمْ مِثْلَيْهِمْ رَأْيَ الْعَيْنِۚ...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C22B459-DA8C-B8A1-02ED-B5B98A5457E8}"/>
              </a:ext>
            </a:extLst>
          </p:cNvPr>
          <p:cNvSpPr txBox="1"/>
          <p:nvPr/>
        </p:nvSpPr>
        <p:spPr>
          <a:xfrm>
            <a:off x="2060711" y="4429522"/>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"There has already been for you a Sign in the two armies that met (in combat): One was fighting in the cause of Allah, the other resisting Allah; these saw with their own eyes Twice their number.</a:t>
            </a:r>
          </a:p>
        </p:txBody>
      </p:sp>
    </p:spTree>
    <p:extLst>
      <p:ext uri="{BB962C8B-B14F-4D97-AF65-F5344CB8AC3E}">
        <p14:creationId xmlns:p14="http://schemas.microsoft.com/office/powerpoint/2010/main" val="1133114204"/>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C849CE-B64C-3562-021A-050AEA449E6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C2F630F-766C-9249-17DC-E2CB558651E2}"/>
              </a:ext>
            </a:extLst>
          </p:cNvPr>
          <p:cNvSpPr>
            <a:spLocks noGrp="1"/>
          </p:cNvSpPr>
          <p:nvPr>
            <p:ph type="title"/>
          </p:nvPr>
        </p:nvSpPr>
        <p:spPr>
          <a:xfrm>
            <a:off x="1980392" y="1435874"/>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وَاللَّهُ يُؤَيِّدُ بِنَصْرِهِ مَنْ يَشَاءُۗ إِنَّ فِي ذَٰلِكَ لَعِبْرَةً لِأُولِي الْأَبْصَارِ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8B3F30A-9DAA-B9E8-B2EE-01820DEB557F}"/>
              </a:ext>
            </a:extLst>
          </p:cNvPr>
          <p:cNvSpPr txBox="1"/>
          <p:nvPr/>
        </p:nvSpPr>
        <p:spPr>
          <a:xfrm>
            <a:off x="2060712" y="4189825"/>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Allah doth support with His aid whom 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pleaseth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In this is a warning for such as have eyes to see."</a:t>
            </a:r>
          </a:p>
        </p:txBody>
      </p:sp>
      <p:sp>
        <p:nvSpPr>
          <p:cNvPr id="3" name="TextBox 2">
            <a:extLst>
              <a:ext uri="{FF2B5EF4-FFF2-40B4-BE49-F238E27FC236}">
                <a16:creationId xmlns:a16="http://schemas.microsoft.com/office/drawing/2014/main" id="{1D0E9D02-60EC-B2CC-0AF1-289C8D571D88}"/>
              </a:ext>
            </a:extLst>
          </p:cNvPr>
          <p:cNvSpPr txBox="1"/>
          <p:nvPr/>
        </p:nvSpPr>
        <p:spPr>
          <a:xfrm>
            <a:off x="2525990" y="3851271"/>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13</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3216295897"/>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607516-0004-7ACA-AED9-1375BB2EE50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EC7CC91-D6B3-79D9-72AC-940AD9103301}"/>
              </a:ext>
            </a:extLst>
          </p:cNvPr>
          <p:cNvSpPr>
            <a:spLocks noGrp="1"/>
          </p:cNvSpPr>
          <p:nvPr>
            <p:ph type="title"/>
          </p:nvPr>
        </p:nvSpPr>
        <p:spPr>
          <a:xfrm>
            <a:off x="1980392" y="1061545"/>
            <a:ext cx="8231214" cy="3461837"/>
          </a:xfrm>
        </p:spPr>
        <p:txBody>
          <a:bodyPr>
            <a:noAutofit/>
          </a:bodyPr>
          <a:lstStyle/>
          <a:p>
            <a:pPr marL="0" eaLnBrk="1" latinLnBrk="0" hangingPunct="1">
              <a:lnSpc>
                <a:spcPct val="100000"/>
              </a:lnSpc>
            </a:pPr>
            <a:r>
              <a:rPr lang="ar-EG" b="0" dirty="0">
                <a:solidFill>
                  <a:srgbClr val="000000"/>
                </a:solidFill>
                <a:effectLst/>
                <a:latin typeface="Scheheraza"/>
              </a:rPr>
              <a:t>زُيِّنَ لِلنَّاسِ حُبُّ الشَّهَوَاتِ مِنَ النِّسَاءِ وَالْبَنِينَ وَالْقَنَاطِيرِ الْمُقَنْطَرَةِ مِنَ الذَّهَبِ وَالْفِضَّةِ وَالْخَيْلِ الْمُسَوَّمَةِ وَالْأَنْعَامِ وَالْحَرْثِۗ ذَٰلِكَ مَتَاعُ الْحَيَاةِ الدُّنْيَاۖ وَاللَّهُ عِنْدَهُ حُسْنُ الْمَآبِ</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1D86F54-D412-0B45-FCD7-50421912AA06}"/>
              </a:ext>
            </a:extLst>
          </p:cNvPr>
          <p:cNvSpPr txBox="1"/>
          <p:nvPr/>
        </p:nvSpPr>
        <p:spPr>
          <a:xfrm>
            <a:off x="2060711" y="4135524"/>
            <a:ext cx="8070575" cy="1477328"/>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Fair in the eyes of men is the love of things they covet: Women and sons; Heaped-up hoards of gold and silver; horses branded (for blood and excellence); and (wealth of) cattle and well-tilled land. Such are the possessions of this world's life; but in nearness to Allah is the best of the goals (To return to).</a:t>
            </a:r>
          </a:p>
        </p:txBody>
      </p:sp>
      <p:sp>
        <p:nvSpPr>
          <p:cNvPr id="3" name="TextBox 2">
            <a:extLst>
              <a:ext uri="{FF2B5EF4-FFF2-40B4-BE49-F238E27FC236}">
                <a16:creationId xmlns:a16="http://schemas.microsoft.com/office/drawing/2014/main" id="{A722D23D-179F-1820-3A01-358BBFD34896}"/>
              </a:ext>
            </a:extLst>
          </p:cNvPr>
          <p:cNvSpPr txBox="1"/>
          <p:nvPr/>
        </p:nvSpPr>
        <p:spPr>
          <a:xfrm>
            <a:off x="3111916" y="3796970"/>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14</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481076711"/>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935B58-2A17-C084-DC02-1F0453E4374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611D635-C2EC-2B85-CAE9-876A80E4AAF6}"/>
              </a:ext>
            </a:extLst>
          </p:cNvPr>
          <p:cNvSpPr>
            <a:spLocks noGrp="1"/>
          </p:cNvSpPr>
          <p:nvPr>
            <p:ph type="title"/>
          </p:nvPr>
        </p:nvSpPr>
        <p:spPr>
          <a:xfrm>
            <a:off x="1980392" y="1036959"/>
            <a:ext cx="8231214" cy="3461837"/>
          </a:xfrm>
        </p:spPr>
        <p:txBody>
          <a:bodyPr>
            <a:noAutofit/>
          </a:bodyPr>
          <a:lstStyle/>
          <a:p>
            <a:pPr marL="0" eaLnBrk="1" latinLnBrk="0" hangingPunct="1">
              <a:lnSpc>
                <a:spcPct val="100000"/>
              </a:lnSpc>
            </a:pPr>
            <a:r>
              <a:rPr lang="ar-EG" sz="4800" b="0" dirty="0">
                <a:solidFill>
                  <a:srgbClr val="000000"/>
                </a:solidFill>
                <a:effectLst/>
                <a:latin typeface="Scheheraza"/>
              </a:rPr>
              <a:t>قُلْ أَؤُنَبِّئُكُمْ بِخَيْرٍ مِنْ ذَٰلِكُمْۚ لِلَّذِينَ اتَّقَوْا عِنْدَ رَبِّهِمْ جَنَّاتٌ تَجْرِي مِنْ تَحْتِهَا الْأَنْهَارُ خَالِدِينَ فِيهَا وَأَزْوَاجٌ مُطَهَّرَةٌ وَرِضْوَانٌ مِنَ اللَّهِۗ وَاللَّهُ بَصِيرٌ بِالْعِبَادِ</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CE33450-49FE-87A0-DFA7-12F718EBCEF7}"/>
              </a:ext>
            </a:extLst>
          </p:cNvPr>
          <p:cNvSpPr txBox="1"/>
          <p:nvPr/>
        </p:nvSpPr>
        <p:spPr>
          <a:xfrm>
            <a:off x="2060712" y="4189825"/>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Say: Shall I give you glad tidings of things Far better than those? For the righteous are Gardens in nearness to their Lord, with rivers flowing beneath; therein is their eternal home; with companions pure (and holy); and the good pleasure of Allah. For in Allah's sight are (all) His servants,-</a:t>
            </a:r>
          </a:p>
        </p:txBody>
      </p:sp>
      <p:sp>
        <p:nvSpPr>
          <p:cNvPr id="3" name="TextBox 2">
            <a:extLst>
              <a:ext uri="{FF2B5EF4-FFF2-40B4-BE49-F238E27FC236}">
                <a16:creationId xmlns:a16="http://schemas.microsoft.com/office/drawing/2014/main" id="{A8DB3E3B-9A20-6307-AE07-AC3EF6ED0D51}"/>
              </a:ext>
            </a:extLst>
          </p:cNvPr>
          <p:cNvSpPr txBox="1"/>
          <p:nvPr/>
        </p:nvSpPr>
        <p:spPr>
          <a:xfrm>
            <a:off x="3502533" y="3850836"/>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15</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475640705"/>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943CF6-706D-FBBA-D598-D0FAABF246D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CF491F5-81DA-C5C0-6CB2-24F7D99F2345}"/>
              </a:ext>
            </a:extLst>
          </p:cNvPr>
          <p:cNvSpPr>
            <a:spLocks noGrp="1"/>
          </p:cNvSpPr>
          <p:nvPr>
            <p:ph type="title"/>
          </p:nvPr>
        </p:nvSpPr>
        <p:spPr>
          <a:xfrm>
            <a:off x="1980392" y="1435874"/>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الَّذِينَ يَقُولُونَ رَبَّنَا إِنَّنَا آمَنَّا فَاغْفِرْ لَنَا ذُنُوبَنَا وَقِنَا عَذَابَ النَّارِ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C261238-73B4-1EED-3779-C1DF7B2496A0}"/>
              </a:ext>
            </a:extLst>
          </p:cNvPr>
          <p:cNvSpPr txBox="1"/>
          <p:nvPr/>
        </p:nvSpPr>
        <p:spPr>
          <a:xfrm>
            <a:off x="2060712" y="4189825"/>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(Namely), those who say: "Our Lord! we have indeed believed: forgive us, then, our sins, and save us from the agony of the Fire;"-</a:t>
            </a:r>
          </a:p>
        </p:txBody>
      </p:sp>
      <p:sp>
        <p:nvSpPr>
          <p:cNvPr id="3" name="TextBox 2">
            <a:extLst>
              <a:ext uri="{FF2B5EF4-FFF2-40B4-BE49-F238E27FC236}">
                <a16:creationId xmlns:a16="http://schemas.microsoft.com/office/drawing/2014/main" id="{85F02538-25DE-18FC-ABE9-7F7FE5D8C816}"/>
              </a:ext>
            </a:extLst>
          </p:cNvPr>
          <p:cNvSpPr txBox="1"/>
          <p:nvPr/>
        </p:nvSpPr>
        <p:spPr>
          <a:xfrm>
            <a:off x="2588133" y="3851271"/>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16</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18284024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EE6D85-27AE-8C3F-194F-F28518DA280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BF54071-A1DF-80DF-CF06-DA4B29288BBA}"/>
              </a:ext>
            </a:extLst>
          </p:cNvPr>
          <p:cNvSpPr>
            <a:spLocks noGrp="1"/>
          </p:cNvSpPr>
          <p:nvPr>
            <p:ph type="title"/>
          </p:nvPr>
        </p:nvSpPr>
        <p:spPr>
          <a:xfrm>
            <a:off x="1980364" y="1199637"/>
            <a:ext cx="8231214" cy="3461837"/>
          </a:xfrm>
        </p:spPr>
        <p:txBody>
          <a:bodyPr>
            <a:noAutofit/>
          </a:bodyPr>
          <a:lstStyle/>
          <a:p>
            <a:pPr marL="0" eaLnBrk="1" latinLnBrk="0" hangingPunct="1">
              <a:lnSpc>
                <a:spcPct val="100000"/>
              </a:lnSpc>
            </a:pPr>
            <a:r>
              <a:rPr lang="ar-EG" sz="5000" b="0" dirty="0">
                <a:solidFill>
                  <a:srgbClr val="000000"/>
                </a:solidFill>
                <a:effectLst/>
                <a:latin typeface="Scheheraza"/>
              </a:rPr>
              <a:t>اللَّهُ لَا إِلَٰهَ إِلَّا هُوَ الْحَيُّ الْقَيُّومُۚ لَا تَأْخُذُهُ سِنَةٌ وَلَا نَوْمٌۚ لَهُ مَا فِي السَّمَاوَاتِ وَمَا </a:t>
            </a:r>
            <a:r>
              <a:rPr lang="en-US" sz="5000" b="0" dirty="0">
                <a:solidFill>
                  <a:srgbClr val="000000"/>
                </a:solidFill>
                <a:effectLst/>
                <a:latin typeface="Scheheraza"/>
              </a:rPr>
              <a:t> </a:t>
            </a:r>
            <a:r>
              <a:rPr lang="ar-EG" sz="5000" b="0" dirty="0">
                <a:solidFill>
                  <a:srgbClr val="000000"/>
                </a:solidFill>
                <a:effectLst/>
                <a:latin typeface="Scheheraza"/>
              </a:rPr>
              <a:t>فِي الْأَرْضِۗ مَنْ ذَا الَّذِي يَشْفَعُ عِنْدَهُ إِلَّا بِإِذْنِهِۚ</a:t>
            </a:r>
            <a:r>
              <a:rPr lang="en-US" sz="5000" b="0" dirty="0">
                <a:solidFill>
                  <a:srgbClr val="000000"/>
                </a:solidFill>
                <a:effectLst/>
                <a:latin typeface="Scheheraza"/>
              </a:rPr>
              <a:t>..</a:t>
            </a:r>
            <a:r>
              <a:rPr lang="ar-EG" sz="5000" b="0" dirty="0">
                <a:solidFill>
                  <a:srgbClr val="000000"/>
                </a:solidFill>
                <a:effectLst/>
                <a:latin typeface="Scheheraza"/>
              </a:rPr>
              <a:t>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D54A811-0B16-25D7-8409-A9C0837E100B}"/>
              </a:ext>
            </a:extLst>
          </p:cNvPr>
          <p:cNvSpPr txBox="1"/>
          <p:nvPr/>
        </p:nvSpPr>
        <p:spPr>
          <a:xfrm>
            <a:off x="2060684" y="4128668"/>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Allah! There is no god but He,-the Living, the Self-subsisting, Eternal. No slumber can seize Him nor sleep. His are all things in the heavens and on earth. Who is there can intercede in His presence except as 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permitteth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t>
            </a:r>
          </a:p>
        </p:txBody>
      </p:sp>
    </p:spTree>
    <p:extLst>
      <p:ext uri="{BB962C8B-B14F-4D97-AF65-F5344CB8AC3E}">
        <p14:creationId xmlns:p14="http://schemas.microsoft.com/office/powerpoint/2010/main" val="3654043662"/>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2646BD-F42F-62DD-7C8C-D731300E705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F4267AF-9D34-6316-B3E6-7C43A2A82E08}"/>
              </a:ext>
            </a:extLst>
          </p:cNvPr>
          <p:cNvSpPr>
            <a:spLocks noGrp="1"/>
          </p:cNvSpPr>
          <p:nvPr>
            <p:ph type="title"/>
          </p:nvPr>
        </p:nvSpPr>
        <p:spPr>
          <a:xfrm>
            <a:off x="1980392" y="1435874"/>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الصَّابِرِينَ وَالصَّادِقِينَ وَالْقَانِتِينَ وَالْمُنْفِقِينَ وَالْمُسْتَغْفِرِينَ بِالْأَسْحَارِ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C42B038-CE55-31E4-0E1C-CF6EEA4BE7E4}"/>
              </a:ext>
            </a:extLst>
          </p:cNvPr>
          <p:cNvSpPr txBox="1"/>
          <p:nvPr/>
        </p:nvSpPr>
        <p:spPr>
          <a:xfrm>
            <a:off x="2060712" y="4189825"/>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Those who show patience, Firmness and self-control; who are true (in word and deed); who worship devoutly; who spend (in the way of Allah); and who pray for forgiveness in the early hours of the morning.</a:t>
            </a:r>
          </a:p>
        </p:txBody>
      </p:sp>
      <p:sp>
        <p:nvSpPr>
          <p:cNvPr id="3" name="TextBox 2">
            <a:extLst>
              <a:ext uri="{FF2B5EF4-FFF2-40B4-BE49-F238E27FC236}">
                <a16:creationId xmlns:a16="http://schemas.microsoft.com/office/drawing/2014/main" id="{D21E6E96-7173-F9AD-5DD3-66B80D084CFB}"/>
              </a:ext>
            </a:extLst>
          </p:cNvPr>
          <p:cNvSpPr txBox="1"/>
          <p:nvPr/>
        </p:nvSpPr>
        <p:spPr>
          <a:xfrm>
            <a:off x="1718543" y="3851271"/>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17</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2312345957"/>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1C2175-AB59-5394-E469-151F3EF4668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6A4DA1-9BCE-D977-1037-25ADC92D580D}"/>
              </a:ext>
            </a:extLst>
          </p:cNvPr>
          <p:cNvSpPr>
            <a:spLocks noGrp="1"/>
          </p:cNvSpPr>
          <p:nvPr>
            <p:ph type="title"/>
          </p:nvPr>
        </p:nvSpPr>
        <p:spPr>
          <a:xfrm>
            <a:off x="1980392" y="1235819"/>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شَهِدَ اللَّهُ أَنَّهُ لَا إِلَٰهَ إِلَّا هُوَ وَالْمَلَائِكَةُ وَأُولُو الْعِلْمِ قَائِمًا بِالْقِسْطِۚ لَا إِلَٰهَ إِلَّا هُوَ الْعَزِيزُ الْحَكِيمُ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64BCBB8-5900-7C12-640B-1A97DD187B50}"/>
              </a:ext>
            </a:extLst>
          </p:cNvPr>
          <p:cNvSpPr txBox="1"/>
          <p:nvPr/>
        </p:nvSpPr>
        <p:spPr>
          <a:xfrm>
            <a:off x="2060711" y="4305235"/>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There is no god but He: That is the witness of Allah, His angels, and those endued with knowledge, standing firm on justice. There is no god but He, the Exalted in Power, the Wise.</a:t>
            </a:r>
          </a:p>
        </p:txBody>
      </p:sp>
      <p:sp>
        <p:nvSpPr>
          <p:cNvPr id="3" name="TextBox 2">
            <a:extLst>
              <a:ext uri="{FF2B5EF4-FFF2-40B4-BE49-F238E27FC236}">
                <a16:creationId xmlns:a16="http://schemas.microsoft.com/office/drawing/2014/main" id="{30671383-8CAA-6E8E-1AAD-43BAEEF0A845}"/>
              </a:ext>
            </a:extLst>
          </p:cNvPr>
          <p:cNvSpPr txBox="1"/>
          <p:nvPr/>
        </p:nvSpPr>
        <p:spPr>
          <a:xfrm>
            <a:off x="3476322" y="4082690"/>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18</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2438247832"/>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79E22E-2D8C-2F83-ABCD-A906440330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BD63647-941E-AE87-7821-75FC10F08761}"/>
              </a:ext>
            </a:extLst>
          </p:cNvPr>
          <p:cNvSpPr>
            <a:spLocks noGrp="1"/>
          </p:cNvSpPr>
          <p:nvPr>
            <p:ph type="title"/>
          </p:nvPr>
        </p:nvSpPr>
        <p:spPr>
          <a:xfrm>
            <a:off x="1980391" y="1102657"/>
            <a:ext cx="8231214" cy="3461837"/>
          </a:xfrm>
        </p:spPr>
        <p:txBody>
          <a:bodyPr>
            <a:noAutofit/>
          </a:bodyPr>
          <a:lstStyle/>
          <a:p>
            <a:pPr marL="0" eaLnBrk="1" latinLnBrk="0" hangingPunct="1">
              <a:lnSpc>
                <a:spcPct val="100000"/>
              </a:lnSpc>
            </a:pPr>
            <a:r>
              <a:rPr lang="ar-EG" sz="5000" b="0" dirty="0">
                <a:solidFill>
                  <a:srgbClr val="000000"/>
                </a:solidFill>
                <a:effectLst/>
                <a:latin typeface="Scheheraza"/>
              </a:rPr>
              <a:t>إِنَّ الدِّينَ عِنْدَ اللَّهِ الْإِسْلَامُۗ وَمَا اخْتَلَفَ الَّذِينَ أُوتُوا الْكِتَابَ إِلَّا مِنْ بَعْدِ مَا جَاءَهُمُ الْعِلْمُ بَغْيًا بَيْنَهُمْۗ وَمَنْ يَكْفُرْ بِآيَاتِ اللَّهِ فَإِنَّ اللَّهَ سَرِيعُ الْحِسَابِ</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ED94507-27BB-E4E5-763D-93CB1CB5BC1D}"/>
              </a:ext>
            </a:extLst>
          </p:cNvPr>
          <p:cNvSpPr txBox="1"/>
          <p:nvPr/>
        </p:nvSpPr>
        <p:spPr>
          <a:xfrm>
            <a:off x="2060710" y="4331869"/>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 Religion before Allah is Islam (submission to His Will): Nor did the People of the Book dissent therefrom except through envy of each other, after knowledge had come to them. But if any deny the Signs of Allah, Allah is swift in calling to account.</a:t>
            </a:r>
          </a:p>
        </p:txBody>
      </p:sp>
      <p:sp>
        <p:nvSpPr>
          <p:cNvPr id="3" name="TextBox 2">
            <a:extLst>
              <a:ext uri="{FF2B5EF4-FFF2-40B4-BE49-F238E27FC236}">
                <a16:creationId xmlns:a16="http://schemas.microsoft.com/office/drawing/2014/main" id="{FA7015D0-F54A-44C1-57DE-30BB1677EE67}"/>
              </a:ext>
            </a:extLst>
          </p:cNvPr>
          <p:cNvSpPr txBox="1"/>
          <p:nvPr/>
        </p:nvSpPr>
        <p:spPr>
          <a:xfrm>
            <a:off x="3795918" y="3993315"/>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19</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3738035351"/>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76EAD2-C245-1EB5-DAE5-43B9BCA40AD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DDB73AF-B3B3-2F4C-2940-4F00D442EADD}"/>
              </a:ext>
            </a:extLst>
          </p:cNvPr>
          <p:cNvSpPr>
            <a:spLocks noGrp="1"/>
          </p:cNvSpPr>
          <p:nvPr>
            <p:ph type="title"/>
          </p:nvPr>
        </p:nvSpPr>
        <p:spPr>
          <a:xfrm>
            <a:off x="1980390" y="1013882"/>
            <a:ext cx="8231214" cy="3461837"/>
          </a:xfrm>
        </p:spPr>
        <p:txBody>
          <a:bodyPr>
            <a:noAutofit/>
          </a:bodyPr>
          <a:lstStyle/>
          <a:p>
            <a:pPr marL="0" eaLnBrk="1" latinLnBrk="0" hangingPunct="1">
              <a:lnSpc>
                <a:spcPct val="100000"/>
              </a:lnSpc>
            </a:pPr>
            <a:r>
              <a:rPr lang="ar-EG" sz="5000" b="0" dirty="0">
                <a:solidFill>
                  <a:srgbClr val="000000"/>
                </a:solidFill>
                <a:effectLst/>
                <a:latin typeface="Scheheraza"/>
              </a:rPr>
              <a:t>فَإِنْ حَاجُّوكَ فَقُلْ أَسْلَمْتُ وَجْهِيَ لِلَّهِ وَمَنِ اتَّبَعَنِۗ وَقُلْ لِلَّذِينَ أُوتُوا الْكِتَابَ وَالْأُمِّيِّينَ أَأَسْلَمْتُمْ ۚ فَإِنْ أَسْلَمُوا فَقَدِ اهْتَدَوْاۖ وَإِنْ تَوَلَّوْا فَإِنَّمَا عَلَيْكَ الْبَلَاغُۗ وَاللَّهُ بَصِيرٌ بِالْعِبَادِ</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6CAF0F4-23EC-1A2B-D90F-62B060220760}"/>
              </a:ext>
            </a:extLst>
          </p:cNvPr>
          <p:cNvSpPr txBox="1"/>
          <p:nvPr/>
        </p:nvSpPr>
        <p:spPr>
          <a:xfrm>
            <a:off x="2060709" y="4278604"/>
            <a:ext cx="8070575" cy="1477328"/>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So if they dispute with thee, say: "I have submitted My whole self to Allah and so have those who follow me." And say to the People of the Book and to those who are unlearned: "Do ye (also) submit yourselves?" If they do, they are in right guidance, but if they turn back, Thy duty is to convey the Message; and in Allah's sight are (all) His servants.</a:t>
            </a:r>
          </a:p>
        </p:txBody>
      </p:sp>
      <p:sp>
        <p:nvSpPr>
          <p:cNvPr id="3" name="TextBox 2">
            <a:extLst>
              <a:ext uri="{FF2B5EF4-FFF2-40B4-BE49-F238E27FC236}">
                <a16:creationId xmlns:a16="http://schemas.microsoft.com/office/drawing/2014/main" id="{C21C84EF-5409-D3E4-E49A-C9E4C3A53A35}"/>
              </a:ext>
            </a:extLst>
          </p:cNvPr>
          <p:cNvSpPr txBox="1"/>
          <p:nvPr/>
        </p:nvSpPr>
        <p:spPr>
          <a:xfrm>
            <a:off x="2060709" y="3869029"/>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20</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497758833"/>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2E6759-49A3-F804-9B7A-7B390E4B610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E0015A2-EEFA-3D9B-5F60-EB10ADA74BA4}"/>
              </a:ext>
            </a:extLst>
          </p:cNvPr>
          <p:cNvSpPr>
            <a:spLocks noGrp="1"/>
          </p:cNvSpPr>
          <p:nvPr>
            <p:ph type="title"/>
          </p:nvPr>
        </p:nvSpPr>
        <p:spPr>
          <a:xfrm>
            <a:off x="1980389" y="1191436"/>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إِنَّ الَّذِينَ يَكْفُرُونَ بِآيَاتِ اللَّهِ وَيَقْتُلُونَ النَّبِيِّينَ بِغَيْرِ حَقٍّ وَيَقْتُلُونَ الَّذِينَ يَأْمُرُونَ بِالْقِسْطِ مِنَ النَّاسِ فَبَشِّرْهُمْ بِعَذَابٍ أَلِيمٍ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65C3424-CCD8-E251-4998-03E4E941DE73}"/>
              </a:ext>
            </a:extLst>
          </p:cNvPr>
          <p:cNvSpPr txBox="1"/>
          <p:nvPr/>
        </p:nvSpPr>
        <p:spPr>
          <a:xfrm>
            <a:off x="2060709" y="4555619"/>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As to those who deny the Signs of Allah and in defiance of right, slay the prophets, and slay those who teach just dealing with mankind, announce to them a grievous penalty.</a:t>
            </a:r>
          </a:p>
        </p:txBody>
      </p:sp>
      <p:sp>
        <p:nvSpPr>
          <p:cNvPr id="3" name="TextBox 2">
            <a:extLst>
              <a:ext uri="{FF2B5EF4-FFF2-40B4-BE49-F238E27FC236}">
                <a16:creationId xmlns:a16="http://schemas.microsoft.com/office/drawing/2014/main" id="{F6751927-5517-BA86-46AE-310C5B79BBC2}"/>
              </a:ext>
            </a:extLst>
          </p:cNvPr>
          <p:cNvSpPr txBox="1"/>
          <p:nvPr/>
        </p:nvSpPr>
        <p:spPr>
          <a:xfrm>
            <a:off x="4368903" y="4314719"/>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21</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3977108298"/>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F01988-692C-6E10-F0D2-8C3190AC078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134223D-FCC9-C5F9-95BA-B4B85ADCF701}"/>
              </a:ext>
            </a:extLst>
          </p:cNvPr>
          <p:cNvSpPr>
            <a:spLocks noGrp="1"/>
          </p:cNvSpPr>
          <p:nvPr>
            <p:ph type="title"/>
          </p:nvPr>
        </p:nvSpPr>
        <p:spPr>
          <a:xfrm>
            <a:off x="1980389" y="1447725"/>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أُولَٰئِكَ الَّذِينَ حَبِطَتْ أَعْمَالُهُمْ </a:t>
            </a:r>
            <a:br>
              <a:rPr lang="ar-EG" sz="6000" b="0" dirty="0">
                <a:solidFill>
                  <a:srgbClr val="000000"/>
                </a:solidFill>
                <a:effectLst/>
                <a:latin typeface="Scheheraza"/>
              </a:rPr>
            </a:br>
            <a:r>
              <a:rPr lang="ar-EG" sz="6000" b="0" dirty="0">
                <a:solidFill>
                  <a:srgbClr val="000000"/>
                </a:solidFill>
                <a:effectLst/>
                <a:latin typeface="Scheheraza"/>
              </a:rPr>
              <a:t>فِي الدُّنْيَا وَالْآخِرَةِ وَمَا لَهُمْ</a:t>
            </a:r>
            <a:br>
              <a:rPr lang="ar-EG" sz="6000" b="0" dirty="0">
                <a:solidFill>
                  <a:srgbClr val="000000"/>
                </a:solidFill>
                <a:effectLst/>
                <a:latin typeface="Scheheraza"/>
              </a:rPr>
            </a:br>
            <a:r>
              <a:rPr lang="ar-EG" sz="6000" b="0" dirty="0">
                <a:solidFill>
                  <a:srgbClr val="000000"/>
                </a:solidFill>
                <a:effectLst/>
                <a:latin typeface="Scheheraza"/>
              </a:rPr>
              <a:t> مِنْ نَاصِرِينَ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2E91252-1F1D-A1DB-E6CB-9CBAED9E0155}"/>
              </a:ext>
            </a:extLst>
          </p:cNvPr>
          <p:cNvSpPr txBox="1"/>
          <p:nvPr/>
        </p:nvSpPr>
        <p:spPr>
          <a:xfrm>
            <a:off x="2060709" y="4555619"/>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are those whose works will bear no fruit in this world and in the Hereafter nor will they have anyone to help.</a:t>
            </a:r>
          </a:p>
        </p:txBody>
      </p:sp>
      <p:sp>
        <p:nvSpPr>
          <p:cNvPr id="3" name="TextBox 2">
            <a:extLst>
              <a:ext uri="{FF2B5EF4-FFF2-40B4-BE49-F238E27FC236}">
                <a16:creationId xmlns:a16="http://schemas.microsoft.com/office/drawing/2014/main" id="{E5B1567D-C832-094A-F12E-A39BF0D81258}"/>
              </a:ext>
            </a:extLst>
          </p:cNvPr>
          <p:cNvSpPr txBox="1"/>
          <p:nvPr/>
        </p:nvSpPr>
        <p:spPr>
          <a:xfrm>
            <a:off x="3987164" y="4217065"/>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22</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2598870719"/>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C5CC2A-D6CF-4332-14C3-C5E39BD416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760E3D-CE1F-081E-0510-C18897FAAC2E}"/>
              </a:ext>
            </a:extLst>
          </p:cNvPr>
          <p:cNvSpPr>
            <a:spLocks noGrp="1"/>
          </p:cNvSpPr>
          <p:nvPr>
            <p:ph type="title"/>
          </p:nvPr>
        </p:nvSpPr>
        <p:spPr>
          <a:xfrm>
            <a:off x="1980389" y="1120416"/>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أَلَمْ تَرَ إِلَى الَّذِينَ أُوتُوا نَصِيبًا </a:t>
            </a:r>
            <a:br>
              <a:rPr lang="ar-EG" sz="5400" b="0" dirty="0">
                <a:solidFill>
                  <a:srgbClr val="000000"/>
                </a:solidFill>
                <a:effectLst/>
                <a:latin typeface="Scheheraza"/>
              </a:rPr>
            </a:br>
            <a:r>
              <a:rPr lang="ar-EG" sz="5400" b="0" dirty="0">
                <a:solidFill>
                  <a:srgbClr val="000000"/>
                </a:solidFill>
                <a:effectLst/>
                <a:latin typeface="Scheheraza"/>
              </a:rPr>
              <a:t>مِنَ الْكِتَابِ يُدْعَوْنَ إِلَىٰ كِتَابِ اللَّهِ</a:t>
            </a:r>
            <a:br>
              <a:rPr lang="ar-EG" sz="5400" b="0" dirty="0">
                <a:solidFill>
                  <a:srgbClr val="000000"/>
                </a:solidFill>
                <a:effectLst/>
                <a:latin typeface="Scheheraza"/>
              </a:rPr>
            </a:br>
            <a:r>
              <a:rPr lang="ar-EG" sz="5400" b="0" dirty="0">
                <a:solidFill>
                  <a:srgbClr val="000000"/>
                </a:solidFill>
                <a:effectLst/>
                <a:latin typeface="Scheheraza"/>
              </a:rPr>
              <a:t> لِيَحْكُمَ بَيْنَهُمْ ثُمَّ يَتَوَلَّىٰ فَرِيقٌ مِنْهُمْ </a:t>
            </a:r>
            <a:br>
              <a:rPr lang="ar-EG" sz="5400" b="0" dirty="0">
                <a:solidFill>
                  <a:srgbClr val="000000"/>
                </a:solidFill>
                <a:effectLst/>
                <a:latin typeface="Scheheraza"/>
              </a:rPr>
            </a:br>
            <a:r>
              <a:rPr lang="ar-EG" sz="5400" b="0" dirty="0">
                <a:solidFill>
                  <a:srgbClr val="000000"/>
                </a:solidFill>
                <a:effectLst/>
                <a:latin typeface="Scheheraza"/>
              </a:rPr>
              <a:t>وَهُمْ مُعْرِضُونَ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E261B33-C3A0-0B55-29B0-BD080AB8BB56}"/>
              </a:ext>
            </a:extLst>
          </p:cNvPr>
          <p:cNvSpPr txBox="1"/>
          <p:nvPr/>
        </p:nvSpPr>
        <p:spPr>
          <a:xfrm>
            <a:off x="2060708" y="4433277"/>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Hast thou not turned Thy vision to those who have been given a portion of the Book? They are invited to the Book of Allah, to settle their dispute, but a party of them Turn back and decline (The arbitration).</a:t>
            </a:r>
          </a:p>
        </p:txBody>
      </p:sp>
      <p:sp>
        <p:nvSpPr>
          <p:cNvPr id="3" name="TextBox 2">
            <a:extLst>
              <a:ext uri="{FF2B5EF4-FFF2-40B4-BE49-F238E27FC236}">
                <a16:creationId xmlns:a16="http://schemas.microsoft.com/office/drawing/2014/main" id="{103E28DD-2171-4000-4B12-E9FCB479B0F7}"/>
              </a:ext>
            </a:extLst>
          </p:cNvPr>
          <p:cNvSpPr txBox="1"/>
          <p:nvPr/>
        </p:nvSpPr>
        <p:spPr>
          <a:xfrm>
            <a:off x="3960530" y="4149365"/>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23</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1579209548"/>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7D1DA2-E971-94DE-C805-B56B72BBF7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06432BB-1EB7-5B93-A0AC-A91F9D57FCA0}"/>
              </a:ext>
            </a:extLst>
          </p:cNvPr>
          <p:cNvSpPr>
            <a:spLocks noGrp="1"/>
          </p:cNvSpPr>
          <p:nvPr>
            <p:ph type="title"/>
          </p:nvPr>
        </p:nvSpPr>
        <p:spPr>
          <a:xfrm>
            <a:off x="1980388" y="1235826"/>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ذَٰلِكَ بِأَنَّهُمْ قَالُوا لَنْ تَمَسَّنَا النَّارُ إِلَّا أَيَّامًا مَعْدُودَاتٍۖ وَغَرَّهُمْ فِي دِينِهِمْ مَا كَانُوا يَفْتَرُونَ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8AFF4FB-14B6-2FE3-019E-A3351C01A396}"/>
              </a:ext>
            </a:extLst>
          </p:cNvPr>
          <p:cNvSpPr txBox="1"/>
          <p:nvPr/>
        </p:nvSpPr>
        <p:spPr>
          <a:xfrm>
            <a:off x="2060707" y="4336398"/>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This because they say: "The Fire shall not touch us but for a few numbered days": For their forgeries deceive them as to their own religion.</a:t>
            </a:r>
          </a:p>
        </p:txBody>
      </p:sp>
      <p:sp>
        <p:nvSpPr>
          <p:cNvPr id="3" name="TextBox 2">
            <a:extLst>
              <a:ext uri="{FF2B5EF4-FFF2-40B4-BE49-F238E27FC236}">
                <a16:creationId xmlns:a16="http://schemas.microsoft.com/office/drawing/2014/main" id="{A5408503-AA2E-DE10-080F-638424030E7B}"/>
              </a:ext>
            </a:extLst>
          </p:cNvPr>
          <p:cNvSpPr txBox="1"/>
          <p:nvPr/>
        </p:nvSpPr>
        <p:spPr>
          <a:xfrm>
            <a:off x="3667567" y="3997844"/>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24</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3014937622"/>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FFC1A8-3D43-4488-61C4-0BE2E788552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EF7EC6A-0CE3-BBA4-536A-31794E439DEA}"/>
              </a:ext>
            </a:extLst>
          </p:cNvPr>
          <p:cNvSpPr>
            <a:spLocks noGrp="1"/>
          </p:cNvSpPr>
          <p:nvPr>
            <p:ph type="title"/>
          </p:nvPr>
        </p:nvSpPr>
        <p:spPr>
          <a:xfrm>
            <a:off x="1980388" y="1235826"/>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فَكَيْفَ إِذَا جَمَعْنَاهُمْ لِيَوْمٍ لَا رَيْبَ فِيهِ وَوُفِّيَتْ كُلُّ نَفْسٍ مَا كَسَبَتْ </a:t>
            </a:r>
            <a:br>
              <a:rPr lang="ar-EG" sz="6000" b="0" dirty="0">
                <a:solidFill>
                  <a:srgbClr val="000000"/>
                </a:solidFill>
                <a:effectLst/>
                <a:latin typeface="Scheheraza"/>
              </a:rPr>
            </a:br>
            <a:r>
              <a:rPr lang="ar-EG" sz="6000" b="0" dirty="0">
                <a:solidFill>
                  <a:srgbClr val="000000"/>
                </a:solidFill>
                <a:effectLst/>
                <a:latin typeface="Scheheraza"/>
              </a:rPr>
              <a:t>وَهُمْ لَا يُظْلَمُونَ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1597713-4CF3-40AD-688F-7D7273C00E68}"/>
              </a:ext>
            </a:extLst>
          </p:cNvPr>
          <p:cNvSpPr txBox="1"/>
          <p:nvPr/>
        </p:nvSpPr>
        <p:spPr>
          <a:xfrm>
            <a:off x="2060707" y="4336398"/>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But how (will they fare) when we gather them together against a day about which there is no doubt, and each soul will be paid out just what it has earned, without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favour</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or) injustice?</a:t>
            </a:r>
          </a:p>
        </p:txBody>
      </p:sp>
      <p:sp>
        <p:nvSpPr>
          <p:cNvPr id="3" name="TextBox 2">
            <a:extLst>
              <a:ext uri="{FF2B5EF4-FFF2-40B4-BE49-F238E27FC236}">
                <a16:creationId xmlns:a16="http://schemas.microsoft.com/office/drawing/2014/main" id="{5BC06D04-6C8E-8196-19C6-AC5B1FA1D4E9}"/>
              </a:ext>
            </a:extLst>
          </p:cNvPr>
          <p:cNvSpPr txBox="1"/>
          <p:nvPr/>
        </p:nvSpPr>
        <p:spPr>
          <a:xfrm>
            <a:off x="3738589" y="4001939"/>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25</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3187696002"/>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6B0B9D-8B0C-9258-9264-55F917DD25E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C628879-EF87-E95B-2711-F1121577C18C}"/>
              </a:ext>
            </a:extLst>
          </p:cNvPr>
          <p:cNvSpPr>
            <a:spLocks noGrp="1"/>
          </p:cNvSpPr>
          <p:nvPr>
            <p:ph type="title"/>
          </p:nvPr>
        </p:nvSpPr>
        <p:spPr>
          <a:xfrm>
            <a:off x="1980387" y="1102661"/>
            <a:ext cx="8231214" cy="3461837"/>
          </a:xfrm>
        </p:spPr>
        <p:txBody>
          <a:bodyPr>
            <a:noAutofit/>
          </a:bodyPr>
          <a:lstStyle/>
          <a:p>
            <a:pPr marL="0" eaLnBrk="1" latinLnBrk="0" hangingPunct="1">
              <a:lnSpc>
                <a:spcPct val="100000"/>
              </a:lnSpc>
            </a:pPr>
            <a:r>
              <a:rPr lang="ar-EG" sz="5000" b="0" dirty="0">
                <a:solidFill>
                  <a:srgbClr val="000000"/>
                </a:solidFill>
                <a:effectLst/>
                <a:latin typeface="Scheheraza"/>
              </a:rPr>
              <a:t>قُلِ اللَّهُمَّ مَالِكَ الْمُلْكِ تُؤْتِي الْمُلْكَ مَنْ تَشَاءُ وَتَنْزِعُ الْمُلْكَ مِمَّنْ تَشَاءُ وَتُعِزُّ مَنْ تَشَاءُ وَتُذِلُّ مَنْ تَشَاءُۖ بِيَدِكَ الْخَيْرُۖ إِنَّكَ عَلَىٰ كُلِّ شَيْءٍ قَدِيرٌ</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3383304-54CB-4914-5A1A-143FD6E16783}"/>
              </a:ext>
            </a:extLst>
          </p:cNvPr>
          <p:cNvSpPr txBox="1"/>
          <p:nvPr/>
        </p:nvSpPr>
        <p:spPr>
          <a:xfrm>
            <a:off x="2060706" y="4340493"/>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Say: "O Allah! Lord of Power (And Rule), Thou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givest</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power to whom Thou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pleasest</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Thou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strippest</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off power from whom Thou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pleasest</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Thou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enduest</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with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honour</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whom Thou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pleasest</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Thou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bringest</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low whom Thou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pleasest</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In Thy hand is all good. Verily, over all things Thou hast power.</a:t>
            </a:r>
          </a:p>
        </p:txBody>
      </p:sp>
      <p:sp>
        <p:nvSpPr>
          <p:cNvPr id="3" name="TextBox 2">
            <a:extLst>
              <a:ext uri="{FF2B5EF4-FFF2-40B4-BE49-F238E27FC236}">
                <a16:creationId xmlns:a16="http://schemas.microsoft.com/office/drawing/2014/main" id="{643A4F35-14E1-68C6-3D5B-6EA07C0F2DA9}"/>
              </a:ext>
            </a:extLst>
          </p:cNvPr>
          <p:cNvSpPr txBox="1"/>
          <p:nvPr/>
        </p:nvSpPr>
        <p:spPr>
          <a:xfrm>
            <a:off x="4555334" y="4081838"/>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26</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5785221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DDE206-3306-C1BC-A90C-328CB43C7B0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275A95-74BC-A21D-3BAF-131F83397A16}"/>
              </a:ext>
            </a:extLst>
          </p:cNvPr>
          <p:cNvSpPr>
            <a:spLocks noGrp="1"/>
          </p:cNvSpPr>
          <p:nvPr>
            <p:ph type="title"/>
          </p:nvPr>
        </p:nvSpPr>
        <p:spPr>
          <a:xfrm>
            <a:off x="1980364" y="1297291"/>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يَعْلَمُ مَا بَيْنَ أَيْدِيهِمْ وَمَا خَلْفَهُمْۖ وَلَا يُحِيطُونَ بِشَيْءٍ مِنْ عِلْمِهِ إِلَّا بِمَا شَاءَۚ</a:t>
            </a:r>
            <a:r>
              <a:rPr lang="en-US" sz="5400" b="0" dirty="0">
                <a:solidFill>
                  <a:srgbClr val="000000"/>
                </a:solidFill>
                <a:effectLst/>
                <a:latin typeface="Scheheraza"/>
              </a:rPr>
              <a:t>…</a:t>
            </a:r>
            <a:r>
              <a:rPr lang="ar-EG" sz="5400" b="0" dirty="0">
                <a:solidFill>
                  <a:srgbClr val="000000"/>
                </a:solidFill>
                <a:effectLst/>
                <a:latin typeface="Scheheraza"/>
              </a:rPr>
              <a:t>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8C75F45-764D-7BC5-B06F-B93CD90166D5}"/>
              </a:ext>
            </a:extLst>
          </p:cNvPr>
          <p:cNvSpPr txBox="1"/>
          <p:nvPr/>
        </p:nvSpPr>
        <p:spPr>
          <a:xfrm>
            <a:off x="2060683" y="3853460"/>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knoweth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what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appeareth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to His creatures as) before or after or behind them. Nor shall they compass aught of His knowledge except as 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willeth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t>
            </a:r>
          </a:p>
        </p:txBody>
      </p:sp>
    </p:spTree>
    <p:extLst>
      <p:ext uri="{BB962C8B-B14F-4D97-AF65-F5344CB8AC3E}">
        <p14:creationId xmlns:p14="http://schemas.microsoft.com/office/powerpoint/2010/main" val="874008759"/>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4B33BD-2B07-ADCF-8529-43B79E297BB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E3B5552-6505-1C96-CB22-115F0D7AC8CB}"/>
              </a:ext>
            </a:extLst>
          </p:cNvPr>
          <p:cNvSpPr>
            <a:spLocks noGrp="1"/>
          </p:cNvSpPr>
          <p:nvPr>
            <p:ph type="title"/>
          </p:nvPr>
        </p:nvSpPr>
        <p:spPr>
          <a:xfrm>
            <a:off x="1980387" y="1147051"/>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تُولِجُ اللَّيْلَ فِي النَّهَارِ وَتُولِجُ النَّهَارَ فِي اللَّيْلِ ۖ وَتُخْرِجُ الْحَيَّ مِنَ الْمَيِّتِ وَتُخْرِجُ الْمَيِّتَ مِنَ الْحَيِّ ۖ وَتَرْزُقُ مَنْ تَشَاءُ بِغَيْرِ حِسَابٍ</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0AECDCA-872D-7DA8-5C02-CDF002F2FB94}"/>
              </a:ext>
            </a:extLst>
          </p:cNvPr>
          <p:cNvSpPr txBox="1"/>
          <p:nvPr/>
        </p:nvSpPr>
        <p:spPr>
          <a:xfrm>
            <a:off x="2060706" y="4384883"/>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"Thou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causest</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the night to gain on the day, and thou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causest</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the day to gain on the night; Thou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bringest</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the Living out of the dead, and Thou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bringest</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the dead out of the Living; and Thou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givest</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sustenance to whom Thou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pleasest</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without measure."</a:t>
            </a:r>
          </a:p>
        </p:txBody>
      </p:sp>
      <p:sp>
        <p:nvSpPr>
          <p:cNvPr id="3" name="TextBox 2">
            <a:extLst>
              <a:ext uri="{FF2B5EF4-FFF2-40B4-BE49-F238E27FC236}">
                <a16:creationId xmlns:a16="http://schemas.microsoft.com/office/drawing/2014/main" id="{43DE2838-0AA4-A733-5BD0-309BF846659F}"/>
              </a:ext>
            </a:extLst>
          </p:cNvPr>
          <p:cNvSpPr txBox="1"/>
          <p:nvPr/>
        </p:nvSpPr>
        <p:spPr>
          <a:xfrm>
            <a:off x="4280126" y="4063397"/>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27</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3934231035"/>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A91C84-779D-905B-DA22-4ED83168334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EF954A1-5724-3FD6-8D56-7FCFD8EC741A}"/>
              </a:ext>
            </a:extLst>
          </p:cNvPr>
          <p:cNvSpPr>
            <a:spLocks noGrp="1"/>
          </p:cNvSpPr>
          <p:nvPr>
            <p:ph type="title"/>
          </p:nvPr>
        </p:nvSpPr>
        <p:spPr>
          <a:xfrm>
            <a:off x="1980385" y="1004362"/>
            <a:ext cx="8231214" cy="3461837"/>
          </a:xfrm>
        </p:spPr>
        <p:txBody>
          <a:bodyPr>
            <a:noAutofit/>
          </a:bodyPr>
          <a:lstStyle/>
          <a:p>
            <a:pPr marL="0" eaLnBrk="1" latinLnBrk="0" hangingPunct="1">
              <a:lnSpc>
                <a:spcPct val="100000"/>
              </a:lnSpc>
            </a:pPr>
            <a:r>
              <a:rPr lang="ar-EG" sz="5000" b="0" dirty="0">
                <a:solidFill>
                  <a:srgbClr val="000000"/>
                </a:solidFill>
                <a:effectLst/>
                <a:latin typeface="Scheheraza"/>
              </a:rPr>
              <a:t>لَا يَتَّخِذِ الْمُؤْمِنُونَ الْكَافِرِينَ أَوْلِيَاءَ مِنْ دُونِ الْمُؤْمِنِينَۖ وَمَنْ يَفْعَلْ ذَٰلِكَ فَلَيْسَ مِنَ اللَّهِ فِي شَيْءٍ إِلَّا أَنْ تَتَّقُوا مِنْهُمْ تُقَاةً ۗ وَيُحَذِّرُكُمُ اللَّهُ نَفْسَهُۗ وَإِلَى اللَّهِ الْمَصِيرُ</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FF08719-68F9-3336-F4FB-786B60FA5414}"/>
              </a:ext>
            </a:extLst>
          </p:cNvPr>
          <p:cNvSpPr txBox="1"/>
          <p:nvPr/>
        </p:nvSpPr>
        <p:spPr>
          <a:xfrm>
            <a:off x="2060705" y="4275690"/>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Let not the believers Take for friends or helpers Unbelievers rather than believers: if any do that, in nothing will there be help from Allah: except by way of precaution, that ye may Guard yourselves from them. But Allah cautions you (To remember) Himself; for the final goal is to Allah.</a:t>
            </a:r>
          </a:p>
        </p:txBody>
      </p:sp>
      <p:sp>
        <p:nvSpPr>
          <p:cNvPr id="3" name="TextBox 2">
            <a:extLst>
              <a:ext uri="{FF2B5EF4-FFF2-40B4-BE49-F238E27FC236}">
                <a16:creationId xmlns:a16="http://schemas.microsoft.com/office/drawing/2014/main" id="{32A31B5A-3195-44E9-1074-1E89AF28E0CF}"/>
              </a:ext>
            </a:extLst>
          </p:cNvPr>
          <p:cNvSpPr txBox="1"/>
          <p:nvPr/>
        </p:nvSpPr>
        <p:spPr>
          <a:xfrm>
            <a:off x="2060705" y="3937136"/>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28</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1569525713"/>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276B1F-07E0-E1E9-A0C7-7068149B86D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96E0978-5986-8F54-3100-F7324E07ECE1}"/>
              </a:ext>
            </a:extLst>
          </p:cNvPr>
          <p:cNvSpPr>
            <a:spLocks noGrp="1"/>
          </p:cNvSpPr>
          <p:nvPr>
            <p:ph type="title"/>
          </p:nvPr>
        </p:nvSpPr>
        <p:spPr>
          <a:xfrm>
            <a:off x="1980385" y="1321684"/>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قُلْ إِنْ تُخْفُوا مَا فِي صُدُورِكُمْ أَوْ تُبْدُوهُ يَعْلَمْهُ اللَّهُۗ وَيَعْلَمُ مَا فِي السَّمَاوَاتِ وَمَا فِي الْأَرْضِۗ وَاللَّهُ عَلَىٰ كُلِّ شَيْءٍ قَدِيرٌ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29FE470-3CC7-1BE7-C0B5-6187247958E5}"/>
              </a:ext>
            </a:extLst>
          </p:cNvPr>
          <p:cNvSpPr txBox="1"/>
          <p:nvPr/>
        </p:nvSpPr>
        <p:spPr>
          <a:xfrm>
            <a:off x="2060705" y="4275690"/>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Say: "Whether ye hide what is in your hearts or reveal it, Allah knows it all: He knows what is in the heavens, and what is on earth. And Allah has power over all things.</a:t>
            </a:r>
          </a:p>
        </p:txBody>
      </p:sp>
      <p:sp>
        <p:nvSpPr>
          <p:cNvPr id="3" name="TextBox 2">
            <a:extLst>
              <a:ext uri="{FF2B5EF4-FFF2-40B4-BE49-F238E27FC236}">
                <a16:creationId xmlns:a16="http://schemas.microsoft.com/office/drawing/2014/main" id="{29A49D75-89F6-24BF-7EDE-B4F211798EF3}"/>
              </a:ext>
            </a:extLst>
          </p:cNvPr>
          <p:cNvSpPr txBox="1"/>
          <p:nvPr/>
        </p:nvSpPr>
        <p:spPr>
          <a:xfrm>
            <a:off x="1754048" y="3937136"/>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29</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1319687316"/>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B6F998-87FB-45D1-62B5-6821D2954C1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50E4FA5-36F6-C9B1-5935-375BCE00BDAD}"/>
              </a:ext>
            </a:extLst>
          </p:cNvPr>
          <p:cNvSpPr>
            <a:spLocks noGrp="1"/>
          </p:cNvSpPr>
          <p:nvPr>
            <p:ph type="title"/>
          </p:nvPr>
        </p:nvSpPr>
        <p:spPr>
          <a:xfrm>
            <a:off x="1980385" y="1101169"/>
            <a:ext cx="8231214" cy="3461837"/>
          </a:xfrm>
        </p:spPr>
        <p:txBody>
          <a:bodyPr>
            <a:noAutofit/>
          </a:bodyPr>
          <a:lstStyle/>
          <a:p>
            <a:pPr marL="0" eaLnBrk="1" latinLnBrk="0" hangingPunct="1">
              <a:lnSpc>
                <a:spcPct val="100000"/>
              </a:lnSpc>
            </a:pPr>
            <a:r>
              <a:rPr lang="ar-EG" sz="5000" b="0" dirty="0">
                <a:solidFill>
                  <a:srgbClr val="000000"/>
                </a:solidFill>
                <a:effectLst/>
                <a:latin typeface="Scheheraza"/>
              </a:rPr>
              <a:t>يَوْمَ تَجِدُ كُلُّ نَفْسٍ مَا عَمِلَتْ مِنْ خَيْرٍ مُحْضَرًا وَمَا عَمِلَتْ مِنْ سُوءٍ تَوَدُّ لَوْ أَنَّ بَيْنَهَا وَبَيْنَهُ أَمَدًا بَعِيدًاۗ وَيُحَذِّرُكُمُ اللَّهُ نَفْسَهُۗ وَاللَّهُ رَءُوفٌ بِالْعِبَادِ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4D10199-D254-0613-BDB6-232615FDBE71}"/>
              </a:ext>
            </a:extLst>
          </p:cNvPr>
          <p:cNvSpPr txBox="1"/>
          <p:nvPr/>
        </p:nvSpPr>
        <p:spPr>
          <a:xfrm>
            <a:off x="2060705" y="4275690"/>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"On the Day when every soul will be confronted with all the good it has done, and all the evil it has done, it will wish there were a great distance between it and its evil. But Allah cautions you (To remember) Himself. And Allah is full of kindness to those that serve Him."</a:t>
            </a:r>
          </a:p>
        </p:txBody>
      </p:sp>
      <p:sp>
        <p:nvSpPr>
          <p:cNvPr id="3" name="TextBox 2">
            <a:extLst>
              <a:ext uri="{FF2B5EF4-FFF2-40B4-BE49-F238E27FC236}">
                <a16:creationId xmlns:a16="http://schemas.microsoft.com/office/drawing/2014/main" id="{0DE5EA6C-B5D8-0E58-8F7C-1D2D15DFE3B1}"/>
              </a:ext>
            </a:extLst>
          </p:cNvPr>
          <p:cNvSpPr txBox="1"/>
          <p:nvPr/>
        </p:nvSpPr>
        <p:spPr>
          <a:xfrm>
            <a:off x="3653869" y="3937136"/>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30</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226971657"/>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8DD422-81C4-0C2E-AF11-2585EAF2D91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4BD11A9-37CC-E9EA-5D57-480BC725AF1E}"/>
              </a:ext>
            </a:extLst>
          </p:cNvPr>
          <p:cNvSpPr>
            <a:spLocks noGrp="1"/>
          </p:cNvSpPr>
          <p:nvPr>
            <p:ph type="title"/>
          </p:nvPr>
        </p:nvSpPr>
        <p:spPr>
          <a:xfrm>
            <a:off x="1980385" y="1258871"/>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قُلْ إِنْ كُنْتُمْ تُحِبُّونَ اللَّهَ فَاتَّبِعُونِي يُحْبِبْكُمُ اللَّهُ وَيَغْفِرْ لَكُمْ ذُنُوبَكُمْۗ وَاللَّهُ غَفُورٌ رَحِيمٌ</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80CB905-5D97-D502-FFA4-27DF0CB205C3}"/>
              </a:ext>
            </a:extLst>
          </p:cNvPr>
          <p:cNvSpPr txBox="1"/>
          <p:nvPr/>
        </p:nvSpPr>
        <p:spPr>
          <a:xfrm>
            <a:off x="2060704" y="3937136"/>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Say: "If ye do love Allah, Follow me: Allah will love you and forgive you your sins: For Allah is Oft-Forgiving, Most Merciful."</a:t>
            </a:r>
          </a:p>
        </p:txBody>
      </p:sp>
      <p:sp>
        <p:nvSpPr>
          <p:cNvPr id="3" name="TextBox 2">
            <a:extLst>
              <a:ext uri="{FF2B5EF4-FFF2-40B4-BE49-F238E27FC236}">
                <a16:creationId xmlns:a16="http://schemas.microsoft.com/office/drawing/2014/main" id="{A1000419-2C2E-F00B-5B94-8DCC9C2AA41B}"/>
              </a:ext>
            </a:extLst>
          </p:cNvPr>
          <p:cNvSpPr txBox="1"/>
          <p:nvPr/>
        </p:nvSpPr>
        <p:spPr>
          <a:xfrm>
            <a:off x="1549861" y="3519886"/>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31</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3017467921"/>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F062CA-4767-3FBA-5A53-68A14D072F9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6B98DCE-F48C-D7BD-54B0-8EE3A57A4E96}"/>
              </a:ext>
            </a:extLst>
          </p:cNvPr>
          <p:cNvSpPr>
            <a:spLocks noGrp="1"/>
          </p:cNvSpPr>
          <p:nvPr>
            <p:ph type="title"/>
          </p:nvPr>
        </p:nvSpPr>
        <p:spPr>
          <a:xfrm>
            <a:off x="1980385" y="1258871"/>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قُلْ أَطِيعُوا اللَّهَ وَالرَّسُولَۖ فَإِنْ تَوَلَّوْا فَإِنَّ اللَّهَ لَا يُحِبُّ الْكَافِرِينَ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D33570B-69E6-8406-8531-8F236B4631D9}"/>
              </a:ext>
            </a:extLst>
          </p:cNvPr>
          <p:cNvSpPr txBox="1"/>
          <p:nvPr/>
        </p:nvSpPr>
        <p:spPr>
          <a:xfrm>
            <a:off x="2060704" y="3937136"/>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Say: "Obey Allah and His Messenger": But if they turn back, Allah loveth not those who reject Faith.</a:t>
            </a:r>
          </a:p>
        </p:txBody>
      </p:sp>
      <p:sp>
        <p:nvSpPr>
          <p:cNvPr id="3" name="TextBox 2">
            <a:extLst>
              <a:ext uri="{FF2B5EF4-FFF2-40B4-BE49-F238E27FC236}">
                <a16:creationId xmlns:a16="http://schemas.microsoft.com/office/drawing/2014/main" id="{22D0B5C0-F05B-AB14-92B4-278348E2BBDF}"/>
              </a:ext>
            </a:extLst>
          </p:cNvPr>
          <p:cNvSpPr txBox="1"/>
          <p:nvPr/>
        </p:nvSpPr>
        <p:spPr>
          <a:xfrm>
            <a:off x="2703958" y="3598582"/>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32</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859884602"/>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E57A1E-EDD7-06CB-2E62-3DC8E395A67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898837E-2B1A-35D9-653F-67654CD5D196}"/>
              </a:ext>
            </a:extLst>
          </p:cNvPr>
          <p:cNvSpPr>
            <a:spLocks noGrp="1"/>
          </p:cNvSpPr>
          <p:nvPr>
            <p:ph type="title"/>
          </p:nvPr>
        </p:nvSpPr>
        <p:spPr>
          <a:xfrm>
            <a:off x="1980385" y="1258871"/>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إِنَّ اللَّهَ اصْطَفَىٰ آدَمَ وَنُوحًا وَآلَ إِبْرَاهِيمَ وَآلَ عِمْرَانَ عَلَى الْعَالَمِينَ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3B3D3D7-8214-5C81-2DFE-C54E95B732E6}"/>
              </a:ext>
            </a:extLst>
          </p:cNvPr>
          <p:cNvSpPr txBox="1"/>
          <p:nvPr/>
        </p:nvSpPr>
        <p:spPr>
          <a:xfrm>
            <a:off x="2060704" y="3937136"/>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Allah did choose Adam and Noah, the family of Abraham, and the family of 'Imran above all people,-</a:t>
            </a:r>
          </a:p>
        </p:txBody>
      </p:sp>
      <p:sp>
        <p:nvSpPr>
          <p:cNvPr id="3" name="TextBox 2">
            <a:extLst>
              <a:ext uri="{FF2B5EF4-FFF2-40B4-BE49-F238E27FC236}">
                <a16:creationId xmlns:a16="http://schemas.microsoft.com/office/drawing/2014/main" id="{F4104437-4D8B-19E0-6C56-31719AB38388}"/>
              </a:ext>
            </a:extLst>
          </p:cNvPr>
          <p:cNvSpPr txBox="1"/>
          <p:nvPr/>
        </p:nvSpPr>
        <p:spPr>
          <a:xfrm>
            <a:off x="1660620" y="3594033"/>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33</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2996448294"/>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FE4D30-21F1-2C7A-AB64-21B0728913E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BE84864-6919-2F22-FD6D-7B80CBE68F8D}"/>
              </a:ext>
            </a:extLst>
          </p:cNvPr>
          <p:cNvSpPr>
            <a:spLocks noGrp="1"/>
          </p:cNvSpPr>
          <p:nvPr>
            <p:ph type="title"/>
          </p:nvPr>
        </p:nvSpPr>
        <p:spPr>
          <a:xfrm>
            <a:off x="1980385" y="1303261"/>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ذُرِّيَّةً بَعْضُهَا مِنْ بَعْضٍۗ وَاللَّهُ </a:t>
            </a:r>
            <a:br>
              <a:rPr lang="ar-EG" sz="6000" b="0" dirty="0">
                <a:solidFill>
                  <a:srgbClr val="000000"/>
                </a:solidFill>
                <a:effectLst/>
                <a:latin typeface="Scheheraza"/>
              </a:rPr>
            </a:br>
            <a:r>
              <a:rPr lang="ar-EG" sz="6000" b="0" dirty="0">
                <a:solidFill>
                  <a:srgbClr val="000000"/>
                </a:solidFill>
                <a:effectLst/>
                <a:latin typeface="Scheheraza"/>
              </a:rPr>
              <a:t>سَمِيعٌ عَلِيمٌ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3623208-9D8E-17A5-C1F4-64A9C36E85A9}"/>
              </a:ext>
            </a:extLst>
          </p:cNvPr>
          <p:cNvSpPr txBox="1"/>
          <p:nvPr/>
        </p:nvSpPr>
        <p:spPr>
          <a:xfrm>
            <a:off x="2060704" y="3981526"/>
            <a:ext cx="8070575" cy="400110"/>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Offspring, one of the other: And Allah heareth and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knoweth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all things.</a:t>
            </a:r>
          </a:p>
        </p:txBody>
      </p:sp>
      <p:sp>
        <p:nvSpPr>
          <p:cNvPr id="3" name="TextBox 2">
            <a:extLst>
              <a:ext uri="{FF2B5EF4-FFF2-40B4-BE49-F238E27FC236}">
                <a16:creationId xmlns:a16="http://schemas.microsoft.com/office/drawing/2014/main" id="{96C828C1-F970-3BAC-22D6-F534B417761D}"/>
              </a:ext>
            </a:extLst>
          </p:cNvPr>
          <p:cNvSpPr txBox="1"/>
          <p:nvPr/>
        </p:nvSpPr>
        <p:spPr>
          <a:xfrm>
            <a:off x="4315042" y="3642972"/>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34</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1119991611"/>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9E426C-02DD-A16D-364C-D00BEC0CF2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182D337-4F71-2659-938F-CAEBC41CB8A0}"/>
              </a:ext>
            </a:extLst>
          </p:cNvPr>
          <p:cNvSpPr>
            <a:spLocks noGrp="1"/>
          </p:cNvSpPr>
          <p:nvPr>
            <p:ph type="title"/>
          </p:nvPr>
        </p:nvSpPr>
        <p:spPr>
          <a:xfrm>
            <a:off x="1980385" y="1258871"/>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إِذْ قَالَتِ امْرَأَتُ عِمْرَانَ رَبِّ إِنِّي نَذَرْتُ لَكَ مَا فِي بَطْنِي مُحَرَّرًا فَتَقَبَّلْ مِنِّيۖ إِنَّكَ أَنْتَ السَّمِيعُ الْعَلِيمُ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C5A37FB-9C25-4837-7EA9-A9DAC5DDA849}"/>
              </a:ext>
            </a:extLst>
          </p:cNvPr>
          <p:cNvSpPr txBox="1"/>
          <p:nvPr/>
        </p:nvSpPr>
        <p:spPr>
          <a:xfrm>
            <a:off x="2060704" y="4318876"/>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Behold! a woman of 'Imran said: "O my Lord! I do dedicate unto Thee what is in my womb for Thy special service: So accept this of me: For Thou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hearest</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knowest all things."</a:t>
            </a:r>
          </a:p>
        </p:txBody>
      </p:sp>
      <p:sp>
        <p:nvSpPr>
          <p:cNvPr id="3" name="TextBox 2">
            <a:extLst>
              <a:ext uri="{FF2B5EF4-FFF2-40B4-BE49-F238E27FC236}">
                <a16:creationId xmlns:a16="http://schemas.microsoft.com/office/drawing/2014/main" id="{BB551EB5-BBC1-3FA8-AABC-0C0F1DF7897F}"/>
              </a:ext>
            </a:extLst>
          </p:cNvPr>
          <p:cNvSpPr txBox="1"/>
          <p:nvPr/>
        </p:nvSpPr>
        <p:spPr>
          <a:xfrm>
            <a:off x="1735873" y="4006956"/>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35</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863179943"/>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E66C87-EC11-38D8-1865-AD3F5DE4826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82F6C2C-8E41-8143-9973-4D0B870AC65A}"/>
              </a:ext>
            </a:extLst>
          </p:cNvPr>
          <p:cNvSpPr>
            <a:spLocks noGrp="1"/>
          </p:cNvSpPr>
          <p:nvPr>
            <p:ph type="title"/>
          </p:nvPr>
        </p:nvSpPr>
        <p:spPr>
          <a:xfrm>
            <a:off x="1980384" y="1120125"/>
            <a:ext cx="8231214" cy="3461837"/>
          </a:xfrm>
        </p:spPr>
        <p:txBody>
          <a:bodyPr>
            <a:noAutofit/>
          </a:bodyPr>
          <a:lstStyle/>
          <a:p>
            <a:pPr marL="0" eaLnBrk="1" latinLnBrk="0" hangingPunct="1">
              <a:lnSpc>
                <a:spcPct val="100000"/>
              </a:lnSpc>
            </a:pPr>
            <a:r>
              <a:rPr lang="ar-EG" sz="4800" b="0" dirty="0">
                <a:solidFill>
                  <a:srgbClr val="000000"/>
                </a:solidFill>
                <a:effectLst/>
                <a:latin typeface="Scheheraza"/>
              </a:rPr>
              <a:t>فَلَمَّا وَضَعَتْهَا قَالَتْ رَبِّ إِنِّي وَضَعْتُهَا أُنْثَىٰ وَاللَّهُ أَعْلَمُ بِمَا وَضَعَتْ وَلَيْسَ الذَّكَرُ كَالْأُنْثَىٰۖ وَإِنِّي سَمَّيْتُهَا مَرْيَمَ وَإِنِّي أُعِيذُهَا بِكَ وَذُرِّيَّتَهَا مِنَ الشَّيْطَانِ الرَّجِيمِ</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A970424-4582-D3DF-ED4C-E5237F878608}"/>
              </a:ext>
            </a:extLst>
          </p:cNvPr>
          <p:cNvSpPr txBox="1"/>
          <p:nvPr/>
        </p:nvSpPr>
        <p:spPr>
          <a:xfrm>
            <a:off x="2060703" y="4345510"/>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When she was delivered, she said: "O my Lord! Behold! I am delivered of a female child!"- and Allah knew best what she brought forth- "And no wise is the male Like the female. I have named her Mary, and I commend her and her offspring to Thy protection from the Evil One, the Rejected."</a:t>
            </a:r>
          </a:p>
        </p:txBody>
      </p:sp>
      <p:sp>
        <p:nvSpPr>
          <p:cNvPr id="3" name="TextBox 2">
            <a:extLst>
              <a:ext uri="{FF2B5EF4-FFF2-40B4-BE49-F238E27FC236}">
                <a16:creationId xmlns:a16="http://schemas.microsoft.com/office/drawing/2014/main" id="{0B5C497F-5732-6517-B426-314B6499E188}"/>
              </a:ext>
            </a:extLst>
          </p:cNvPr>
          <p:cNvSpPr txBox="1"/>
          <p:nvPr/>
        </p:nvSpPr>
        <p:spPr>
          <a:xfrm>
            <a:off x="3680082" y="4086855"/>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36</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5319515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566C86-0994-66F2-DC0C-47468496FD7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74F718-6E38-AF5D-0E35-6634B39255C0}"/>
              </a:ext>
            </a:extLst>
          </p:cNvPr>
          <p:cNvSpPr>
            <a:spLocks noGrp="1"/>
          </p:cNvSpPr>
          <p:nvPr>
            <p:ph type="title"/>
          </p:nvPr>
        </p:nvSpPr>
        <p:spPr>
          <a:xfrm>
            <a:off x="1980363" y="1199640"/>
            <a:ext cx="8231214" cy="3461837"/>
          </a:xfrm>
        </p:spPr>
        <p:txBody>
          <a:bodyPr>
            <a:noAutofit/>
          </a:bodyPr>
          <a:lstStyle/>
          <a:p>
            <a:pPr marL="0" eaLnBrk="1" latinLnBrk="0" hangingPunct="1">
              <a:lnSpc>
                <a:spcPct val="100000"/>
              </a:lnSpc>
            </a:pPr>
            <a:r>
              <a:rPr lang="ar-EG" sz="5700" b="0" dirty="0">
                <a:solidFill>
                  <a:srgbClr val="000000"/>
                </a:solidFill>
                <a:effectLst/>
                <a:latin typeface="Scheheraza"/>
              </a:rPr>
              <a:t> وَسِعَ كُرْسِيُّهُ السَّمَاوَاتِ وَالْأَرْضَۖ وَلَا يَئُودُهُ حِفْظُهُمَاۚ وَهُوَ الْعَلِيُّ الْعَظِيمُ</a:t>
            </a:r>
            <a:endParaRPr lang="ar-EG" sz="57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297B559-7B81-A6FE-1099-FDEC5AFBAC22}"/>
              </a:ext>
            </a:extLst>
          </p:cNvPr>
          <p:cNvSpPr txBox="1"/>
          <p:nvPr/>
        </p:nvSpPr>
        <p:spPr>
          <a:xfrm>
            <a:off x="2060682" y="3755808"/>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His Throne doth extend over the heavens and the earth, and 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feeleth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no fatigue in guarding and preserving them for He is the Most High, the Supreme (in glory).</a:t>
            </a:r>
          </a:p>
        </p:txBody>
      </p:sp>
      <p:sp>
        <p:nvSpPr>
          <p:cNvPr id="3" name="TextBox 2">
            <a:extLst>
              <a:ext uri="{FF2B5EF4-FFF2-40B4-BE49-F238E27FC236}">
                <a16:creationId xmlns:a16="http://schemas.microsoft.com/office/drawing/2014/main" id="{8F249D78-F1BB-7485-0AA3-6672026F4942}"/>
              </a:ext>
            </a:extLst>
          </p:cNvPr>
          <p:cNvSpPr txBox="1"/>
          <p:nvPr/>
        </p:nvSpPr>
        <p:spPr>
          <a:xfrm>
            <a:off x="1478403" y="360191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55}</a:t>
            </a:r>
            <a:endParaRPr lang="en-US" sz="1400" dirty="0"/>
          </a:p>
        </p:txBody>
      </p:sp>
    </p:spTree>
    <p:extLst>
      <p:ext uri="{BB962C8B-B14F-4D97-AF65-F5344CB8AC3E}">
        <p14:creationId xmlns:p14="http://schemas.microsoft.com/office/powerpoint/2010/main" val="2617106197"/>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D5E470-1E27-E65F-F19C-2AA63596C66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A72FC7-E0B3-6079-73A1-511EC59C3B0C}"/>
              </a:ext>
            </a:extLst>
          </p:cNvPr>
          <p:cNvSpPr>
            <a:spLocks noGrp="1"/>
          </p:cNvSpPr>
          <p:nvPr>
            <p:ph type="title"/>
          </p:nvPr>
        </p:nvSpPr>
        <p:spPr>
          <a:xfrm>
            <a:off x="1980383" y="1079552"/>
            <a:ext cx="8231214" cy="3461837"/>
          </a:xfrm>
        </p:spPr>
        <p:txBody>
          <a:bodyPr>
            <a:noAutofit/>
          </a:bodyPr>
          <a:lstStyle/>
          <a:p>
            <a:pPr marL="0" eaLnBrk="1" latinLnBrk="0" hangingPunct="1">
              <a:lnSpc>
                <a:spcPct val="100000"/>
              </a:lnSpc>
            </a:pPr>
            <a:r>
              <a:rPr lang="ar-EG" b="0" dirty="0">
                <a:solidFill>
                  <a:srgbClr val="000000"/>
                </a:solidFill>
                <a:effectLst/>
                <a:latin typeface="Scheheraza"/>
              </a:rPr>
              <a:t>فَتَقَبَّلَهَا رَبُّهَا بِقَبُولٍ حَسَنٍ وَأَنْبَتَهَا نَبَاتًا حَسَنًا وَكَفَّلَهَا زَكَرِيَّاۖ كُلَّمَا دَخَلَ عَلَيْهَا زَكَرِيَّا الْمِحْرَابَ وَجَدَ عِنْدَهَا رِزْقًاۖ قَالَ يَا مَرْيَمُ أَنَّىٰ لَكِ هَٰذَاۖ قَالَتْ هُوَ مِنْ عِنْدِ اللَّهِ ۖ إِنَّ اللَّهَ يَرْزُقُ مَنْ يَشَاءُ</a:t>
            </a:r>
            <a:br>
              <a:rPr lang="ar-EG" b="0" dirty="0">
                <a:solidFill>
                  <a:srgbClr val="000000"/>
                </a:solidFill>
                <a:effectLst/>
                <a:latin typeface="Scheheraza"/>
              </a:rPr>
            </a:br>
            <a:r>
              <a:rPr lang="ar-EG" b="0" dirty="0">
                <a:solidFill>
                  <a:srgbClr val="000000"/>
                </a:solidFill>
                <a:effectLst/>
                <a:latin typeface="Scheheraza"/>
              </a:rPr>
              <a:t> بِغَيْرِ حِسَابٍ</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D22677A-F61D-6774-056D-C31325D0F42A}"/>
              </a:ext>
            </a:extLst>
          </p:cNvPr>
          <p:cNvSpPr txBox="1"/>
          <p:nvPr/>
        </p:nvSpPr>
        <p:spPr>
          <a:xfrm>
            <a:off x="2060703" y="4389900"/>
            <a:ext cx="8070575" cy="1477328"/>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Right graciously did her Lord accept her: He made her grow in purity and beauty: To the care of Zakariya was she assigned. Every time that he entered (Her) chamber to see her, He found her supplied with sustenance. He said: "O Mary! Whence (comes) this to you?" She said: "From Allah: for Allah Provides sustenance to whom He pleases without measure."</a:t>
            </a:r>
          </a:p>
        </p:txBody>
      </p:sp>
      <p:sp>
        <p:nvSpPr>
          <p:cNvPr id="3" name="TextBox 2">
            <a:extLst>
              <a:ext uri="{FF2B5EF4-FFF2-40B4-BE49-F238E27FC236}">
                <a16:creationId xmlns:a16="http://schemas.microsoft.com/office/drawing/2014/main" id="{5E1335CD-2240-57DD-A162-32BB1F25486F}"/>
              </a:ext>
            </a:extLst>
          </p:cNvPr>
          <p:cNvSpPr txBox="1"/>
          <p:nvPr/>
        </p:nvSpPr>
        <p:spPr>
          <a:xfrm>
            <a:off x="4452439" y="4153898"/>
            <a:ext cx="684337" cy="323165"/>
          </a:xfrm>
          <a:prstGeom prst="rect">
            <a:avLst/>
          </a:prstGeom>
          <a:noFill/>
        </p:spPr>
        <p:txBody>
          <a:bodyPr wrap="square">
            <a:spAutoFit/>
          </a:bodyPr>
          <a:lstStyle/>
          <a:p>
            <a:pPr algn="ctr"/>
            <a:r>
              <a:rPr lang="en-US" sz="1500" dirty="0">
                <a:latin typeface="Arial" panose="020B0604020202020204" pitchFamily="34" charset="0"/>
                <a:cs typeface="Arial" panose="020B0604020202020204" pitchFamily="34" charset="0"/>
              </a:rPr>
              <a:t>{</a:t>
            </a:r>
            <a:r>
              <a:rPr lang="ar-EG" sz="1500" dirty="0">
                <a:latin typeface="Arial" panose="020B0604020202020204" pitchFamily="34" charset="0"/>
                <a:cs typeface="Arial" panose="020B0604020202020204" pitchFamily="34" charset="0"/>
              </a:rPr>
              <a:t>37</a:t>
            </a:r>
            <a:r>
              <a:rPr lang="en-US" sz="1500" dirty="0">
                <a:latin typeface="Arial" panose="020B0604020202020204" pitchFamily="34" charset="0"/>
                <a:cs typeface="Arial" panose="020B0604020202020204" pitchFamily="34" charset="0"/>
              </a:rPr>
              <a:t>}</a:t>
            </a:r>
            <a:endParaRPr lang="en-US" sz="1500" dirty="0"/>
          </a:p>
        </p:txBody>
      </p:sp>
    </p:spTree>
    <p:extLst>
      <p:ext uri="{BB962C8B-B14F-4D97-AF65-F5344CB8AC3E}">
        <p14:creationId xmlns:p14="http://schemas.microsoft.com/office/powerpoint/2010/main" val="3755845135"/>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5248A2-0FE9-B1A7-8305-41620B8564C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6AD343-0784-E9E1-AB44-7BC68926C09C}"/>
              </a:ext>
            </a:extLst>
          </p:cNvPr>
          <p:cNvSpPr>
            <a:spLocks noGrp="1"/>
          </p:cNvSpPr>
          <p:nvPr>
            <p:ph type="title"/>
          </p:nvPr>
        </p:nvSpPr>
        <p:spPr>
          <a:xfrm>
            <a:off x="1980383" y="1274860"/>
            <a:ext cx="8231214" cy="3461837"/>
          </a:xfrm>
        </p:spPr>
        <p:txBody>
          <a:bodyPr>
            <a:noAutofit/>
          </a:bodyPr>
          <a:lstStyle/>
          <a:p>
            <a:pPr marL="0" eaLnBrk="1" latinLnBrk="0" hangingPunct="1">
              <a:lnSpc>
                <a:spcPct val="100000"/>
              </a:lnSpc>
            </a:pPr>
            <a:r>
              <a:rPr lang="ar-EG" sz="6000" b="0" i="0" dirty="0">
                <a:solidFill>
                  <a:srgbClr val="000000"/>
                </a:solidFill>
                <a:effectLst/>
                <a:latin typeface="Scheheraza"/>
              </a:rPr>
              <a:t>هُنَالِكَ دَعَا زَكَرِيَّا رَبَّهُۖ قَالَ رَبِّ هَبْ لِي مِنْ لَدُنْكَ ذُرِّيَّةً طَيِّبَةً ۖ إِنَّكَ سَمِيعُ الدُّعَاءِ</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7025084-0F19-CE86-4DF7-CE977F9EBBA4}"/>
              </a:ext>
            </a:extLst>
          </p:cNvPr>
          <p:cNvSpPr txBox="1"/>
          <p:nvPr/>
        </p:nvSpPr>
        <p:spPr>
          <a:xfrm>
            <a:off x="2060703" y="4389900"/>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There did Zakariya pray to his Lord, saying: "O my Lord! Grant unto me from Thee a progeny that is pure: for Thou art He that heareth prayer!</a:t>
            </a:r>
          </a:p>
        </p:txBody>
      </p:sp>
      <p:sp>
        <p:nvSpPr>
          <p:cNvPr id="3" name="TextBox 2">
            <a:extLst>
              <a:ext uri="{FF2B5EF4-FFF2-40B4-BE49-F238E27FC236}">
                <a16:creationId xmlns:a16="http://schemas.microsoft.com/office/drawing/2014/main" id="{E962406A-A118-B695-F939-A7EB2DD391BF}"/>
              </a:ext>
            </a:extLst>
          </p:cNvPr>
          <p:cNvSpPr txBox="1"/>
          <p:nvPr/>
        </p:nvSpPr>
        <p:spPr>
          <a:xfrm>
            <a:off x="4088455" y="3976345"/>
            <a:ext cx="684337" cy="323165"/>
          </a:xfrm>
          <a:prstGeom prst="rect">
            <a:avLst/>
          </a:prstGeom>
          <a:noFill/>
        </p:spPr>
        <p:txBody>
          <a:bodyPr wrap="square">
            <a:spAutoFit/>
          </a:bodyPr>
          <a:lstStyle/>
          <a:p>
            <a:pPr algn="ctr"/>
            <a:r>
              <a:rPr lang="en-US" sz="1500" dirty="0">
                <a:latin typeface="Arial" panose="020B0604020202020204" pitchFamily="34" charset="0"/>
                <a:cs typeface="Arial" panose="020B0604020202020204" pitchFamily="34" charset="0"/>
              </a:rPr>
              <a:t>{</a:t>
            </a:r>
            <a:r>
              <a:rPr lang="ar-EG" sz="1500" dirty="0">
                <a:latin typeface="Arial" panose="020B0604020202020204" pitchFamily="34" charset="0"/>
                <a:cs typeface="Arial" panose="020B0604020202020204" pitchFamily="34" charset="0"/>
              </a:rPr>
              <a:t>38</a:t>
            </a:r>
            <a:r>
              <a:rPr lang="en-US" sz="1500" dirty="0">
                <a:latin typeface="Arial" panose="020B0604020202020204" pitchFamily="34" charset="0"/>
                <a:cs typeface="Arial" panose="020B0604020202020204" pitchFamily="34" charset="0"/>
              </a:rPr>
              <a:t>}</a:t>
            </a:r>
            <a:endParaRPr lang="en-US" sz="1500" dirty="0"/>
          </a:p>
        </p:txBody>
      </p:sp>
    </p:spTree>
    <p:extLst>
      <p:ext uri="{BB962C8B-B14F-4D97-AF65-F5344CB8AC3E}">
        <p14:creationId xmlns:p14="http://schemas.microsoft.com/office/powerpoint/2010/main" val="78569916"/>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CB2B43-0243-FEA0-5BE9-99B6EE3D214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C0B760E-2F8B-DEDE-7D1F-2C67D394D320}"/>
              </a:ext>
            </a:extLst>
          </p:cNvPr>
          <p:cNvSpPr>
            <a:spLocks noGrp="1"/>
          </p:cNvSpPr>
          <p:nvPr>
            <p:ph type="title"/>
          </p:nvPr>
        </p:nvSpPr>
        <p:spPr>
          <a:xfrm>
            <a:off x="1980383" y="1123940"/>
            <a:ext cx="8231214" cy="3461837"/>
          </a:xfrm>
        </p:spPr>
        <p:txBody>
          <a:bodyPr>
            <a:noAutofit/>
          </a:bodyPr>
          <a:lstStyle/>
          <a:p>
            <a:pPr marL="0" eaLnBrk="1" latinLnBrk="0" hangingPunct="1">
              <a:lnSpc>
                <a:spcPct val="100000"/>
              </a:lnSpc>
            </a:pPr>
            <a:r>
              <a:rPr lang="ar-EG" sz="5400" b="0" i="0" dirty="0">
                <a:solidFill>
                  <a:srgbClr val="000000"/>
                </a:solidFill>
                <a:effectLst/>
                <a:latin typeface="Scheheraza"/>
              </a:rPr>
              <a:t>فَنَادَتْهُ الْمَلَائِكَةُ وَهُوَ قَائِمٌ يُصَلِّي فِي الْمِحْرَابِ أَنَّ اللَّهَ يُبَشِّرُكَ بِيَحْيَىٰ مُصَدِّقًا بِكَلِمَةٍ مِنَ اللَّهِ وَسَيِّدًا وَحَصُورًا وَنَبِيًّا مِنَ الصَّالِحِينَ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9898A50-1B1F-75D8-DCC4-051F7F771846}"/>
              </a:ext>
            </a:extLst>
          </p:cNvPr>
          <p:cNvSpPr txBox="1"/>
          <p:nvPr/>
        </p:nvSpPr>
        <p:spPr>
          <a:xfrm>
            <a:off x="2060703" y="4416534"/>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While he was standing in prayer in the chamber, the angels called unto him: "Allah doth give thee glad tidings of Yahya, witnessing the truth of a Word from Allah, and (be besides) noble, chaste, and a prophet,- of the (goodly) company of the righteous."</a:t>
            </a:r>
          </a:p>
        </p:txBody>
      </p:sp>
      <p:sp>
        <p:nvSpPr>
          <p:cNvPr id="3" name="TextBox 2">
            <a:extLst>
              <a:ext uri="{FF2B5EF4-FFF2-40B4-BE49-F238E27FC236}">
                <a16:creationId xmlns:a16="http://schemas.microsoft.com/office/drawing/2014/main" id="{7EC567A9-0E4D-2446-9C54-84B1A734A46D}"/>
              </a:ext>
            </a:extLst>
          </p:cNvPr>
          <p:cNvSpPr txBox="1"/>
          <p:nvPr/>
        </p:nvSpPr>
        <p:spPr>
          <a:xfrm>
            <a:off x="4132843" y="4183930"/>
            <a:ext cx="684337" cy="323165"/>
          </a:xfrm>
          <a:prstGeom prst="rect">
            <a:avLst/>
          </a:prstGeom>
          <a:noFill/>
        </p:spPr>
        <p:txBody>
          <a:bodyPr wrap="square">
            <a:spAutoFit/>
          </a:bodyPr>
          <a:lstStyle/>
          <a:p>
            <a:pPr algn="ctr"/>
            <a:r>
              <a:rPr lang="en-US" sz="1500" dirty="0">
                <a:latin typeface="Arial" panose="020B0604020202020204" pitchFamily="34" charset="0"/>
                <a:cs typeface="Arial" panose="020B0604020202020204" pitchFamily="34" charset="0"/>
              </a:rPr>
              <a:t>{</a:t>
            </a:r>
            <a:r>
              <a:rPr lang="ar-EG" sz="1500" dirty="0">
                <a:latin typeface="Arial" panose="020B0604020202020204" pitchFamily="34" charset="0"/>
                <a:cs typeface="Arial" panose="020B0604020202020204" pitchFamily="34" charset="0"/>
              </a:rPr>
              <a:t>39</a:t>
            </a:r>
            <a:r>
              <a:rPr lang="en-US" sz="1500" dirty="0">
                <a:latin typeface="Arial" panose="020B0604020202020204" pitchFamily="34" charset="0"/>
                <a:cs typeface="Arial" panose="020B0604020202020204" pitchFamily="34" charset="0"/>
              </a:rPr>
              <a:t>}</a:t>
            </a:r>
            <a:endParaRPr lang="en-US" sz="1500" dirty="0"/>
          </a:p>
        </p:txBody>
      </p:sp>
    </p:spTree>
    <p:extLst>
      <p:ext uri="{BB962C8B-B14F-4D97-AF65-F5344CB8AC3E}">
        <p14:creationId xmlns:p14="http://schemas.microsoft.com/office/powerpoint/2010/main" val="3968727873"/>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D86939-E25D-5A83-FE99-020D83B9136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DDD577E-0EDB-268E-1D4A-6CAF2A0587ED}"/>
              </a:ext>
            </a:extLst>
          </p:cNvPr>
          <p:cNvSpPr>
            <a:spLocks noGrp="1"/>
          </p:cNvSpPr>
          <p:nvPr>
            <p:ph type="title"/>
          </p:nvPr>
        </p:nvSpPr>
        <p:spPr>
          <a:xfrm>
            <a:off x="1980383" y="1194961"/>
            <a:ext cx="8231214" cy="3461837"/>
          </a:xfrm>
        </p:spPr>
        <p:txBody>
          <a:bodyPr>
            <a:noAutofit/>
          </a:bodyPr>
          <a:lstStyle/>
          <a:p>
            <a:pPr marL="0" eaLnBrk="1" latinLnBrk="0" hangingPunct="1">
              <a:lnSpc>
                <a:spcPct val="100000"/>
              </a:lnSpc>
            </a:pPr>
            <a:r>
              <a:rPr lang="ar-EG" sz="6000" b="0" i="0" dirty="0">
                <a:solidFill>
                  <a:srgbClr val="000000"/>
                </a:solidFill>
                <a:effectLst/>
                <a:latin typeface="Scheheraza"/>
              </a:rPr>
              <a:t>قَالَ رَبِّ أَنَّىٰ يَكُونُ لِي غُلَامٌ وَقَدْ بَلَغَنِيَ الْكِبَرُ وَامْرَأَتِي عَاقِرٌۖ قَالَ كَذَٰلِكَ اللَّهُ يَفْعَلُ مَا يَشَاءُ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D4A782D-FC94-0CF9-87D6-C60D9011D9AC}"/>
              </a:ext>
            </a:extLst>
          </p:cNvPr>
          <p:cNvSpPr txBox="1"/>
          <p:nvPr/>
        </p:nvSpPr>
        <p:spPr>
          <a:xfrm>
            <a:off x="2060702" y="4296577"/>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He said: "O my Lord! How shall I have son, seeing I am very old, and my wife is barren?" "Thus," was the answer, "Doth Allah accomplish what 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willeth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t>
            </a:r>
          </a:p>
        </p:txBody>
      </p:sp>
      <p:sp>
        <p:nvSpPr>
          <p:cNvPr id="3" name="TextBox 2">
            <a:extLst>
              <a:ext uri="{FF2B5EF4-FFF2-40B4-BE49-F238E27FC236}">
                <a16:creationId xmlns:a16="http://schemas.microsoft.com/office/drawing/2014/main" id="{4EB6F4CE-53CB-08A6-28FA-4A9D42F37B44}"/>
              </a:ext>
            </a:extLst>
          </p:cNvPr>
          <p:cNvSpPr txBox="1"/>
          <p:nvPr/>
        </p:nvSpPr>
        <p:spPr>
          <a:xfrm>
            <a:off x="2987623" y="3890967"/>
            <a:ext cx="684337" cy="323165"/>
          </a:xfrm>
          <a:prstGeom prst="rect">
            <a:avLst/>
          </a:prstGeom>
          <a:noFill/>
        </p:spPr>
        <p:txBody>
          <a:bodyPr wrap="square">
            <a:spAutoFit/>
          </a:bodyPr>
          <a:lstStyle/>
          <a:p>
            <a:pPr algn="ctr"/>
            <a:r>
              <a:rPr lang="en-US" sz="1500" dirty="0">
                <a:latin typeface="Arial" panose="020B0604020202020204" pitchFamily="34" charset="0"/>
                <a:cs typeface="Arial" panose="020B0604020202020204" pitchFamily="34" charset="0"/>
              </a:rPr>
              <a:t>{</a:t>
            </a:r>
            <a:r>
              <a:rPr lang="ar-EG" sz="1500" dirty="0">
                <a:latin typeface="Arial" panose="020B0604020202020204" pitchFamily="34" charset="0"/>
                <a:cs typeface="Arial" panose="020B0604020202020204" pitchFamily="34" charset="0"/>
              </a:rPr>
              <a:t>40</a:t>
            </a:r>
            <a:r>
              <a:rPr lang="en-US" sz="1500" dirty="0">
                <a:latin typeface="Arial" panose="020B0604020202020204" pitchFamily="34" charset="0"/>
                <a:cs typeface="Arial" panose="020B0604020202020204" pitchFamily="34" charset="0"/>
              </a:rPr>
              <a:t>}</a:t>
            </a:r>
            <a:endParaRPr lang="en-US" sz="1500" dirty="0"/>
          </a:p>
        </p:txBody>
      </p:sp>
    </p:spTree>
    <p:extLst>
      <p:ext uri="{BB962C8B-B14F-4D97-AF65-F5344CB8AC3E}">
        <p14:creationId xmlns:p14="http://schemas.microsoft.com/office/powerpoint/2010/main" val="405594295"/>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689501-445F-7442-B705-C9C514ABBE6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5791C91-5617-4F23-BE26-96E867C838B3}"/>
              </a:ext>
            </a:extLst>
          </p:cNvPr>
          <p:cNvSpPr>
            <a:spLocks noGrp="1"/>
          </p:cNvSpPr>
          <p:nvPr>
            <p:ph type="title"/>
          </p:nvPr>
        </p:nvSpPr>
        <p:spPr>
          <a:xfrm>
            <a:off x="1980382" y="1097309"/>
            <a:ext cx="8231214" cy="3461837"/>
          </a:xfrm>
        </p:spPr>
        <p:txBody>
          <a:bodyPr>
            <a:noAutofit/>
          </a:bodyPr>
          <a:lstStyle/>
          <a:p>
            <a:pPr marL="0" eaLnBrk="1" latinLnBrk="0" hangingPunct="1">
              <a:lnSpc>
                <a:spcPct val="100000"/>
              </a:lnSpc>
            </a:pPr>
            <a:r>
              <a:rPr lang="ar-EG" sz="5400" b="0" i="0" dirty="0">
                <a:solidFill>
                  <a:srgbClr val="000000"/>
                </a:solidFill>
                <a:effectLst/>
                <a:latin typeface="Scheheraza"/>
              </a:rPr>
              <a:t>قَالَ رَبِّ اجْعَلْ لِي آيَةًۖ قَالَ آيَتُكَ أَلَّا تُكَلِّمَ النَّاسَ ثَلَاثَةَ أَيَّامٍ إِلَّا رَمْزًاۗ وَاذْكُرْ رَبَّكَ كَثِيرًا وَسَبِّحْ بِالْعَشِيِّ وَالْإِبْكَارِ</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D0F210F-D009-E908-62E4-059D4C2D8EC0}"/>
              </a:ext>
            </a:extLst>
          </p:cNvPr>
          <p:cNvSpPr txBox="1"/>
          <p:nvPr/>
        </p:nvSpPr>
        <p:spPr>
          <a:xfrm>
            <a:off x="2060701" y="4105817"/>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He said: "O my Lord! Give me a Sign!" "Thy Sign," was the answer, "Shall be that thou shalt speak to no man for three days but with signals. Then celebrate the praises of thy Lord again and again, and glorify Him in the evening and in the morning."</a:t>
            </a:r>
          </a:p>
        </p:txBody>
      </p:sp>
      <p:sp>
        <p:nvSpPr>
          <p:cNvPr id="3" name="TextBox 2">
            <a:extLst>
              <a:ext uri="{FF2B5EF4-FFF2-40B4-BE49-F238E27FC236}">
                <a16:creationId xmlns:a16="http://schemas.microsoft.com/office/drawing/2014/main" id="{3958F3FC-38D7-C58B-DBE7-47AD176475F8}"/>
              </a:ext>
            </a:extLst>
          </p:cNvPr>
          <p:cNvSpPr txBox="1"/>
          <p:nvPr/>
        </p:nvSpPr>
        <p:spPr>
          <a:xfrm>
            <a:off x="2508228" y="3782652"/>
            <a:ext cx="684337" cy="323165"/>
          </a:xfrm>
          <a:prstGeom prst="rect">
            <a:avLst/>
          </a:prstGeom>
          <a:noFill/>
        </p:spPr>
        <p:txBody>
          <a:bodyPr wrap="square">
            <a:spAutoFit/>
          </a:bodyPr>
          <a:lstStyle/>
          <a:p>
            <a:pPr algn="ctr"/>
            <a:r>
              <a:rPr lang="en-US" sz="1500" dirty="0">
                <a:latin typeface="Arial" panose="020B0604020202020204" pitchFamily="34" charset="0"/>
                <a:cs typeface="Arial" panose="020B0604020202020204" pitchFamily="34" charset="0"/>
              </a:rPr>
              <a:t>{</a:t>
            </a:r>
            <a:r>
              <a:rPr lang="ar-EG" sz="1500" dirty="0">
                <a:latin typeface="Arial" panose="020B0604020202020204" pitchFamily="34" charset="0"/>
                <a:cs typeface="Arial" panose="020B0604020202020204" pitchFamily="34" charset="0"/>
              </a:rPr>
              <a:t>41</a:t>
            </a:r>
            <a:r>
              <a:rPr lang="en-US" sz="1500" dirty="0">
                <a:latin typeface="Arial" panose="020B0604020202020204" pitchFamily="34" charset="0"/>
                <a:cs typeface="Arial" panose="020B0604020202020204" pitchFamily="34" charset="0"/>
              </a:rPr>
              <a:t>}</a:t>
            </a:r>
            <a:endParaRPr lang="en-US" sz="1500" dirty="0"/>
          </a:p>
        </p:txBody>
      </p:sp>
    </p:spTree>
    <p:extLst>
      <p:ext uri="{BB962C8B-B14F-4D97-AF65-F5344CB8AC3E}">
        <p14:creationId xmlns:p14="http://schemas.microsoft.com/office/powerpoint/2010/main" val="3156719459"/>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4D7CFA-5123-D2BE-FCA3-CA9B7FDCB8A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F345B41-7BE8-6CDD-C0C6-B0574EA45EF8}"/>
              </a:ext>
            </a:extLst>
          </p:cNvPr>
          <p:cNvSpPr>
            <a:spLocks noGrp="1"/>
          </p:cNvSpPr>
          <p:nvPr>
            <p:ph type="title"/>
          </p:nvPr>
        </p:nvSpPr>
        <p:spPr>
          <a:xfrm>
            <a:off x="1980381" y="1342988"/>
            <a:ext cx="8231214" cy="3461837"/>
          </a:xfrm>
        </p:spPr>
        <p:txBody>
          <a:bodyPr>
            <a:noAutofit/>
          </a:bodyPr>
          <a:lstStyle/>
          <a:p>
            <a:pPr marL="0" eaLnBrk="1" latinLnBrk="0" hangingPunct="1">
              <a:lnSpc>
                <a:spcPct val="100000"/>
              </a:lnSpc>
            </a:pPr>
            <a:r>
              <a:rPr lang="ar-EG" sz="6000" b="0" i="0" dirty="0">
                <a:solidFill>
                  <a:srgbClr val="000000"/>
                </a:solidFill>
                <a:effectLst/>
                <a:latin typeface="Scheheraza"/>
              </a:rPr>
              <a:t>وَإِذْ قَالَتِ الْمَلَائِكَةُ يَا مَرْيَمُ إِنَّ اللَّهَ اصْطَفَاكِ وَطَهَّرَكِ وَاصْطَفَاكِ عَلَىٰ نِسَاءِ الْعَالَمِينَ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86E12C0-0C78-C505-D739-06140DA76FC5}"/>
              </a:ext>
            </a:extLst>
          </p:cNvPr>
          <p:cNvSpPr txBox="1"/>
          <p:nvPr/>
        </p:nvSpPr>
        <p:spPr>
          <a:xfrm>
            <a:off x="2060700" y="4363269"/>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Behold! the angels said: "O Mary! Allah hath chosen thee and purified thee- chosen thee above the women of all nations.</a:t>
            </a:r>
          </a:p>
        </p:txBody>
      </p:sp>
      <p:sp>
        <p:nvSpPr>
          <p:cNvPr id="3" name="TextBox 2">
            <a:extLst>
              <a:ext uri="{FF2B5EF4-FFF2-40B4-BE49-F238E27FC236}">
                <a16:creationId xmlns:a16="http://schemas.microsoft.com/office/drawing/2014/main" id="{B100AA1C-D8B3-E1E8-2DEA-404F27BD82E7}"/>
              </a:ext>
            </a:extLst>
          </p:cNvPr>
          <p:cNvSpPr txBox="1"/>
          <p:nvPr/>
        </p:nvSpPr>
        <p:spPr>
          <a:xfrm>
            <a:off x="3973044" y="4120003"/>
            <a:ext cx="684337" cy="323165"/>
          </a:xfrm>
          <a:prstGeom prst="rect">
            <a:avLst/>
          </a:prstGeom>
          <a:noFill/>
        </p:spPr>
        <p:txBody>
          <a:bodyPr wrap="square">
            <a:spAutoFit/>
          </a:bodyPr>
          <a:lstStyle/>
          <a:p>
            <a:pPr algn="ctr"/>
            <a:r>
              <a:rPr lang="en-US" sz="1500" dirty="0">
                <a:latin typeface="Arial" panose="020B0604020202020204" pitchFamily="34" charset="0"/>
                <a:cs typeface="Arial" panose="020B0604020202020204" pitchFamily="34" charset="0"/>
              </a:rPr>
              <a:t>{</a:t>
            </a:r>
            <a:r>
              <a:rPr lang="ar-EG" sz="1500" dirty="0">
                <a:latin typeface="Arial" panose="020B0604020202020204" pitchFamily="34" charset="0"/>
                <a:cs typeface="Arial" panose="020B0604020202020204" pitchFamily="34" charset="0"/>
              </a:rPr>
              <a:t>42</a:t>
            </a:r>
            <a:r>
              <a:rPr lang="en-US" sz="1500" dirty="0">
                <a:latin typeface="Arial" panose="020B0604020202020204" pitchFamily="34" charset="0"/>
                <a:cs typeface="Arial" panose="020B0604020202020204" pitchFamily="34" charset="0"/>
              </a:rPr>
              <a:t>}</a:t>
            </a:r>
            <a:endParaRPr lang="en-US" sz="1500" dirty="0"/>
          </a:p>
        </p:txBody>
      </p:sp>
    </p:spTree>
    <p:extLst>
      <p:ext uri="{BB962C8B-B14F-4D97-AF65-F5344CB8AC3E}">
        <p14:creationId xmlns:p14="http://schemas.microsoft.com/office/powerpoint/2010/main" val="1102625699"/>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322754-1D87-2D0D-3F1E-2B3A3DBC265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7828C83-5464-18D3-103A-00AB49F3E90F}"/>
              </a:ext>
            </a:extLst>
          </p:cNvPr>
          <p:cNvSpPr>
            <a:spLocks noGrp="1"/>
          </p:cNvSpPr>
          <p:nvPr>
            <p:ph type="title"/>
          </p:nvPr>
        </p:nvSpPr>
        <p:spPr>
          <a:xfrm>
            <a:off x="1980381" y="1342988"/>
            <a:ext cx="8231214" cy="3461837"/>
          </a:xfrm>
        </p:spPr>
        <p:txBody>
          <a:bodyPr>
            <a:noAutofit/>
          </a:bodyPr>
          <a:lstStyle/>
          <a:p>
            <a:pPr marL="0" eaLnBrk="1" latinLnBrk="0" hangingPunct="1">
              <a:lnSpc>
                <a:spcPct val="100000"/>
              </a:lnSpc>
            </a:pPr>
            <a:r>
              <a:rPr lang="ar-EG" sz="6000" b="0" i="0" dirty="0">
                <a:solidFill>
                  <a:srgbClr val="000000"/>
                </a:solidFill>
                <a:effectLst/>
                <a:latin typeface="Scheheraza"/>
              </a:rPr>
              <a:t>يَا مَرْيَمُ اقْنُتِي لِرَبِّكِ وَاسْجُدِي وَارْكَعِي مَعَ الرَّاكِعِينَ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BF9691E-78D2-88C5-6511-7F8927B6C782}"/>
              </a:ext>
            </a:extLst>
          </p:cNvPr>
          <p:cNvSpPr txBox="1"/>
          <p:nvPr/>
        </p:nvSpPr>
        <p:spPr>
          <a:xfrm>
            <a:off x="2060700" y="4043673"/>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 Mary! worship Thy Lord devoutly: Prostrate thyself, and bow down (in prayer) with those who bow down."</a:t>
            </a:r>
          </a:p>
        </p:txBody>
      </p:sp>
      <p:sp>
        <p:nvSpPr>
          <p:cNvPr id="3" name="TextBox 2">
            <a:extLst>
              <a:ext uri="{FF2B5EF4-FFF2-40B4-BE49-F238E27FC236}">
                <a16:creationId xmlns:a16="http://schemas.microsoft.com/office/drawing/2014/main" id="{9C365ECE-217B-CFC0-C1F1-421B59CFA21E}"/>
              </a:ext>
            </a:extLst>
          </p:cNvPr>
          <p:cNvSpPr txBox="1"/>
          <p:nvPr/>
        </p:nvSpPr>
        <p:spPr>
          <a:xfrm>
            <a:off x="3076400" y="3667242"/>
            <a:ext cx="684337" cy="323165"/>
          </a:xfrm>
          <a:prstGeom prst="rect">
            <a:avLst/>
          </a:prstGeom>
          <a:noFill/>
        </p:spPr>
        <p:txBody>
          <a:bodyPr wrap="square">
            <a:spAutoFit/>
          </a:bodyPr>
          <a:lstStyle/>
          <a:p>
            <a:pPr algn="ctr"/>
            <a:r>
              <a:rPr lang="en-US" sz="1500" dirty="0">
                <a:latin typeface="Arial" panose="020B0604020202020204" pitchFamily="34" charset="0"/>
                <a:cs typeface="Arial" panose="020B0604020202020204" pitchFamily="34" charset="0"/>
              </a:rPr>
              <a:t>{</a:t>
            </a:r>
            <a:r>
              <a:rPr lang="ar-EG" sz="1500" dirty="0">
                <a:latin typeface="Arial" panose="020B0604020202020204" pitchFamily="34" charset="0"/>
                <a:cs typeface="Arial" panose="020B0604020202020204" pitchFamily="34" charset="0"/>
              </a:rPr>
              <a:t>43</a:t>
            </a:r>
            <a:r>
              <a:rPr lang="en-US" sz="1500" dirty="0">
                <a:latin typeface="Arial" panose="020B0604020202020204" pitchFamily="34" charset="0"/>
                <a:cs typeface="Arial" panose="020B0604020202020204" pitchFamily="34" charset="0"/>
              </a:rPr>
              <a:t>}</a:t>
            </a:r>
            <a:endParaRPr lang="en-US" sz="1500" dirty="0"/>
          </a:p>
        </p:txBody>
      </p:sp>
    </p:spTree>
    <p:extLst>
      <p:ext uri="{BB962C8B-B14F-4D97-AF65-F5344CB8AC3E}">
        <p14:creationId xmlns:p14="http://schemas.microsoft.com/office/powerpoint/2010/main" val="277803009"/>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FAE7AB-878F-57C2-7D95-E87DFEE35CC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75E5A4A-E5CD-8D6C-57DA-F72249713B3D}"/>
              </a:ext>
            </a:extLst>
          </p:cNvPr>
          <p:cNvSpPr>
            <a:spLocks noGrp="1"/>
          </p:cNvSpPr>
          <p:nvPr>
            <p:ph type="title"/>
          </p:nvPr>
        </p:nvSpPr>
        <p:spPr>
          <a:xfrm>
            <a:off x="1980380" y="1183111"/>
            <a:ext cx="8231214" cy="3461837"/>
          </a:xfrm>
        </p:spPr>
        <p:txBody>
          <a:bodyPr>
            <a:noAutofit/>
          </a:bodyPr>
          <a:lstStyle/>
          <a:p>
            <a:pPr marL="0" eaLnBrk="1" latinLnBrk="0" hangingPunct="1">
              <a:lnSpc>
                <a:spcPct val="100000"/>
              </a:lnSpc>
            </a:pPr>
            <a:r>
              <a:rPr lang="ar-EG" sz="5400" b="0" i="0" dirty="0">
                <a:solidFill>
                  <a:srgbClr val="000000"/>
                </a:solidFill>
                <a:effectLst/>
                <a:latin typeface="Scheheraza"/>
              </a:rPr>
              <a:t>ذَٰلِكَ مِنْ أَنْبَاءِ الْغَيْبِ نُوحِيهِ إِلَيْكَۚ وَمَا كُنْتَ لَدَيْهِمْ إِذْ يُلْقُونَ أَقْلَامَهُمْ أَيُّهُمْ يَكْفُلُ مَرْيَمَ وَمَا كُنْتَ لَدَيْهِمْ إِذْ يَخْتَصِمُونَ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BD36277-FD3B-6BA5-9E88-B55771C1B331}"/>
              </a:ext>
            </a:extLst>
          </p:cNvPr>
          <p:cNvSpPr txBox="1"/>
          <p:nvPr/>
        </p:nvSpPr>
        <p:spPr>
          <a:xfrm>
            <a:off x="2060699" y="4134311"/>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This is part of the tidings of the things unseen, which We reveal unto thee (O Messenger!) by inspiration: Thou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wast</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not with them when they cast lots with arrows, as to which of them should be charged with the care of Mary: Nor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wast</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thou with them when they disputed (the point).</a:t>
            </a:r>
          </a:p>
        </p:txBody>
      </p:sp>
      <p:sp>
        <p:nvSpPr>
          <p:cNvPr id="3" name="TextBox 2">
            <a:extLst>
              <a:ext uri="{FF2B5EF4-FFF2-40B4-BE49-F238E27FC236}">
                <a16:creationId xmlns:a16="http://schemas.microsoft.com/office/drawing/2014/main" id="{915C24E5-557E-86A9-24DC-4CB4691B3375}"/>
              </a:ext>
            </a:extLst>
          </p:cNvPr>
          <p:cNvSpPr txBox="1"/>
          <p:nvPr/>
        </p:nvSpPr>
        <p:spPr>
          <a:xfrm>
            <a:off x="1980379" y="3811146"/>
            <a:ext cx="684337" cy="323165"/>
          </a:xfrm>
          <a:prstGeom prst="rect">
            <a:avLst/>
          </a:prstGeom>
          <a:noFill/>
        </p:spPr>
        <p:txBody>
          <a:bodyPr wrap="square">
            <a:spAutoFit/>
          </a:bodyPr>
          <a:lstStyle/>
          <a:p>
            <a:pPr algn="ctr"/>
            <a:r>
              <a:rPr lang="en-US" sz="1500" dirty="0">
                <a:latin typeface="Arial" panose="020B0604020202020204" pitchFamily="34" charset="0"/>
                <a:cs typeface="Arial" panose="020B0604020202020204" pitchFamily="34" charset="0"/>
              </a:rPr>
              <a:t>{</a:t>
            </a:r>
            <a:r>
              <a:rPr lang="ar-EG" sz="1500" dirty="0">
                <a:latin typeface="Arial" panose="020B0604020202020204" pitchFamily="34" charset="0"/>
                <a:cs typeface="Arial" panose="020B0604020202020204" pitchFamily="34" charset="0"/>
              </a:rPr>
              <a:t>44</a:t>
            </a:r>
            <a:r>
              <a:rPr lang="en-US" sz="1500" dirty="0">
                <a:latin typeface="Arial" panose="020B0604020202020204" pitchFamily="34" charset="0"/>
                <a:cs typeface="Arial" panose="020B0604020202020204" pitchFamily="34" charset="0"/>
              </a:rPr>
              <a:t>}</a:t>
            </a:r>
            <a:endParaRPr lang="en-US" sz="1500" dirty="0"/>
          </a:p>
        </p:txBody>
      </p:sp>
    </p:spTree>
    <p:extLst>
      <p:ext uri="{BB962C8B-B14F-4D97-AF65-F5344CB8AC3E}">
        <p14:creationId xmlns:p14="http://schemas.microsoft.com/office/powerpoint/2010/main" val="2862923236"/>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0E76A0-FCA1-DBD2-E6A9-7F93B66D29B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1637A37-4824-6211-82AE-F1979300EA6B}"/>
              </a:ext>
            </a:extLst>
          </p:cNvPr>
          <p:cNvSpPr>
            <a:spLocks noGrp="1"/>
          </p:cNvSpPr>
          <p:nvPr>
            <p:ph type="title"/>
          </p:nvPr>
        </p:nvSpPr>
        <p:spPr>
          <a:xfrm>
            <a:off x="1980379" y="1181250"/>
            <a:ext cx="8231214" cy="3461837"/>
          </a:xfrm>
        </p:spPr>
        <p:txBody>
          <a:bodyPr>
            <a:noAutofit/>
          </a:bodyPr>
          <a:lstStyle/>
          <a:p>
            <a:pPr marL="0" eaLnBrk="1" latinLnBrk="0" hangingPunct="1">
              <a:lnSpc>
                <a:spcPct val="100000"/>
              </a:lnSpc>
            </a:pPr>
            <a:r>
              <a:rPr lang="ar-EG" sz="5200" b="0" i="0" dirty="0">
                <a:solidFill>
                  <a:srgbClr val="000000"/>
                </a:solidFill>
                <a:effectLst/>
                <a:latin typeface="Scheheraza"/>
              </a:rPr>
              <a:t>إِذْ قَالَتِ الْمَلَائِكَةُ يَا مَرْيَمُ إِنَّ اللَّهَ يُبَشِّرُكِ بِكَلِمَةٍ مِنْهُ اسْمُهُ الْمَسِيحُ عِيسَى ابْنُ مَرْيَمَ وَجِيهًا فِي الدُّنْيَا وَالْآخِرَةِ وَمِنَ الْمُقَرَّبِينَ</a:t>
            </a:r>
            <a:endParaRPr lang="ar-EG" sz="52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B9CA20C-7562-D75D-4787-213B1DF3669E}"/>
              </a:ext>
            </a:extLst>
          </p:cNvPr>
          <p:cNvSpPr txBox="1"/>
          <p:nvPr/>
        </p:nvSpPr>
        <p:spPr>
          <a:xfrm>
            <a:off x="2060699" y="4134311"/>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Behold! the angels said: "O Mary! Allah giveth thee glad tidings of a Word from Him: his name will be Christ Jesus, the son of Mary, held in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honour</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in this world and the Hereafter and of (the company of) those nearest to Allah;</a:t>
            </a:r>
          </a:p>
        </p:txBody>
      </p:sp>
      <p:sp>
        <p:nvSpPr>
          <p:cNvPr id="3" name="TextBox 2">
            <a:extLst>
              <a:ext uri="{FF2B5EF4-FFF2-40B4-BE49-F238E27FC236}">
                <a16:creationId xmlns:a16="http://schemas.microsoft.com/office/drawing/2014/main" id="{5D7AFDD9-BAD0-7C72-FE99-1C08A29C12D3}"/>
              </a:ext>
            </a:extLst>
          </p:cNvPr>
          <p:cNvSpPr txBox="1"/>
          <p:nvPr/>
        </p:nvSpPr>
        <p:spPr>
          <a:xfrm>
            <a:off x="1638210" y="3811146"/>
            <a:ext cx="684337" cy="323165"/>
          </a:xfrm>
          <a:prstGeom prst="rect">
            <a:avLst/>
          </a:prstGeom>
          <a:noFill/>
        </p:spPr>
        <p:txBody>
          <a:bodyPr wrap="square">
            <a:spAutoFit/>
          </a:bodyPr>
          <a:lstStyle/>
          <a:p>
            <a:pPr algn="ctr"/>
            <a:r>
              <a:rPr lang="en-US" sz="1500" dirty="0">
                <a:latin typeface="Arial" panose="020B0604020202020204" pitchFamily="34" charset="0"/>
                <a:cs typeface="Arial" panose="020B0604020202020204" pitchFamily="34" charset="0"/>
              </a:rPr>
              <a:t>{</a:t>
            </a:r>
            <a:r>
              <a:rPr lang="ar-EG" sz="1500" dirty="0">
                <a:latin typeface="Arial" panose="020B0604020202020204" pitchFamily="34" charset="0"/>
                <a:cs typeface="Arial" panose="020B0604020202020204" pitchFamily="34" charset="0"/>
              </a:rPr>
              <a:t>45</a:t>
            </a:r>
            <a:r>
              <a:rPr lang="en-US" sz="1500" dirty="0">
                <a:latin typeface="Arial" panose="020B0604020202020204" pitchFamily="34" charset="0"/>
                <a:cs typeface="Arial" panose="020B0604020202020204" pitchFamily="34" charset="0"/>
              </a:rPr>
              <a:t>}</a:t>
            </a:r>
            <a:endParaRPr lang="en-US" sz="1500" dirty="0"/>
          </a:p>
        </p:txBody>
      </p:sp>
    </p:spTree>
    <p:extLst>
      <p:ext uri="{BB962C8B-B14F-4D97-AF65-F5344CB8AC3E}">
        <p14:creationId xmlns:p14="http://schemas.microsoft.com/office/powerpoint/2010/main" val="1866141881"/>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0121B1-E88A-2682-008E-2A0C616DAD6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49CE74F-B300-7054-3F07-CC4F33E837CD}"/>
              </a:ext>
            </a:extLst>
          </p:cNvPr>
          <p:cNvSpPr>
            <a:spLocks noGrp="1"/>
          </p:cNvSpPr>
          <p:nvPr>
            <p:ph type="title"/>
          </p:nvPr>
        </p:nvSpPr>
        <p:spPr>
          <a:xfrm>
            <a:off x="1980379" y="1536357"/>
            <a:ext cx="8231214" cy="3461837"/>
          </a:xfrm>
        </p:spPr>
        <p:txBody>
          <a:bodyPr>
            <a:noAutofit/>
          </a:bodyPr>
          <a:lstStyle/>
          <a:p>
            <a:pPr marL="0" eaLnBrk="1" latinLnBrk="0" hangingPunct="1">
              <a:lnSpc>
                <a:spcPct val="100000"/>
              </a:lnSpc>
            </a:pPr>
            <a:r>
              <a:rPr lang="ar-EG" sz="5400" b="0" i="0" dirty="0">
                <a:solidFill>
                  <a:srgbClr val="000000"/>
                </a:solidFill>
                <a:effectLst/>
                <a:latin typeface="Scheheraza"/>
              </a:rPr>
              <a:t>وَيُكَلِّمُ النَّاسَ فِي الْمَهْدِ وَكَهْلًا وَمِنَ الصَّالِحِينَ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1F74089-ED22-0C0C-F7F7-E9EE68A291E4}"/>
              </a:ext>
            </a:extLst>
          </p:cNvPr>
          <p:cNvSpPr txBox="1"/>
          <p:nvPr/>
        </p:nvSpPr>
        <p:spPr>
          <a:xfrm>
            <a:off x="2060699" y="4134311"/>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"He shall speak to the people in childhood and in maturity. And he shall be (of the company) of the righteous."</a:t>
            </a:r>
          </a:p>
        </p:txBody>
      </p:sp>
      <p:sp>
        <p:nvSpPr>
          <p:cNvPr id="3" name="TextBox 2">
            <a:extLst>
              <a:ext uri="{FF2B5EF4-FFF2-40B4-BE49-F238E27FC236}">
                <a16:creationId xmlns:a16="http://schemas.microsoft.com/office/drawing/2014/main" id="{27430FAE-71E4-F9B4-CF77-9D7936BE9C7E}"/>
              </a:ext>
            </a:extLst>
          </p:cNvPr>
          <p:cNvSpPr txBox="1"/>
          <p:nvPr/>
        </p:nvSpPr>
        <p:spPr>
          <a:xfrm>
            <a:off x="4532330" y="3811146"/>
            <a:ext cx="684337" cy="323165"/>
          </a:xfrm>
          <a:prstGeom prst="rect">
            <a:avLst/>
          </a:prstGeom>
          <a:noFill/>
        </p:spPr>
        <p:txBody>
          <a:bodyPr wrap="square">
            <a:spAutoFit/>
          </a:bodyPr>
          <a:lstStyle/>
          <a:p>
            <a:pPr algn="ctr"/>
            <a:r>
              <a:rPr lang="en-US" sz="1500" dirty="0">
                <a:latin typeface="Arial" panose="020B0604020202020204" pitchFamily="34" charset="0"/>
                <a:cs typeface="Arial" panose="020B0604020202020204" pitchFamily="34" charset="0"/>
              </a:rPr>
              <a:t>{</a:t>
            </a:r>
            <a:r>
              <a:rPr lang="ar-EG" sz="1500" dirty="0">
                <a:latin typeface="Arial" panose="020B0604020202020204" pitchFamily="34" charset="0"/>
                <a:cs typeface="Arial" panose="020B0604020202020204" pitchFamily="34" charset="0"/>
              </a:rPr>
              <a:t>4</a:t>
            </a:r>
            <a:r>
              <a:rPr lang="en-US" sz="1500" dirty="0">
                <a:latin typeface="Arial" panose="020B0604020202020204" pitchFamily="34" charset="0"/>
                <a:cs typeface="Arial" panose="020B0604020202020204" pitchFamily="34" charset="0"/>
              </a:rPr>
              <a:t>6}</a:t>
            </a:r>
            <a:endParaRPr lang="en-US" sz="1500" dirty="0"/>
          </a:p>
        </p:txBody>
      </p:sp>
    </p:spTree>
    <p:extLst>
      <p:ext uri="{BB962C8B-B14F-4D97-AF65-F5344CB8AC3E}">
        <p14:creationId xmlns:p14="http://schemas.microsoft.com/office/powerpoint/2010/main" val="343618260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Quran Parts-Juz' 2</Template>
  <TotalTime>231</TotalTime>
  <Words>9834</Words>
  <Application>Microsoft Office PowerPoint</Application>
  <PresentationFormat>Widescreen</PresentationFormat>
  <Paragraphs>569</Paragraphs>
  <Slides>147</Slides>
  <Notes>142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147</vt:i4>
      </vt:variant>
    </vt:vector>
  </HeadingPairs>
  <TitlesOfParts>
    <vt:vector size="154" baseType="lpstr">
      <vt:lpstr>Arial</vt:lpstr>
      <vt:lpstr>Arial Black</vt:lpstr>
      <vt:lpstr>Calibri</vt:lpstr>
      <vt:lpstr>Calibri Light</vt:lpstr>
      <vt:lpstr>KFGQPC Uthman Taha Naskh</vt:lpstr>
      <vt:lpstr>Scheheraza</vt:lpstr>
      <vt:lpstr>Office Theme</vt:lpstr>
      <vt:lpstr>PowerPoint Presentation</vt:lpstr>
      <vt:lpstr>أَعُوْذُ بِاللّٰهِ مِنَ الشَّيْطٰانِ الرَّجِيْمِ</vt:lpstr>
      <vt:lpstr>البقرة بِسْمِ ٱللَّهِ ٱلرَّحْمَـٰنِ ٱلرَّحِيمِ</vt:lpstr>
      <vt:lpstr>تِلْكَ الرُّسُلُ فَضَّلْنَا بَعْضَهُمْ عَلَىٰ بَعْضٍۘ مِنْهُمْ مَنْ كَلَّمَ اللَّهُۖ وَرَفَعَ بَعْضَهُمْ دَرَجَاتٍۚ وَآتَيْنَا عِيسَى ابْنَ مَرْيَمَ الْبَيِّنَاتِ وَأَيَّدْنَاهُ بِرُوحِ الْقُدُسِۗ… </vt:lpstr>
      <vt:lpstr>وَلَوْ شَاءَ اللَّهُ مَا اقْتَتَلَ الَّذِينَ مِنْ بَعْدِهِمْ مِنْ بَعْدِ مَا جَاءَتْهُمُ الْبَيِّنَاتُ وَلَٰكِنِ اخْتَلَفُوا فَمِنْهُمْ مَنْ آمَنَ وَمِنْهُمْ مَنْ كَفَرَۚ وَلَوْ شَاءَ اللَّهُ مَا اقْتَتَلُوا وَلَٰكِنَّ اللَّهَ يَفْعَلُ مَا يُرِيدُ</vt:lpstr>
      <vt:lpstr>يَا أَيُّهَا الَّذِينَ آمَنُوا أَنْفِقُوا مِمَّا رَزَقْنَاكُمْ مِنْ قَبْلِ أَنْ يَأْتِيَ يَوْمٌ لَا بَيْعٌ فِيهِ وَلَا خُلَّةٌ وَلَا شَفَاعَةٌ ۗ وَالْكَافِرُونَ هُمُ الظَّالِمُونَ</vt:lpstr>
      <vt:lpstr>اللَّهُ لَا إِلَٰهَ إِلَّا هُوَ الْحَيُّ الْقَيُّومُۚ لَا تَأْخُذُهُ سِنَةٌ وَلَا نَوْمٌۚ لَهُ مَا فِي السَّمَاوَاتِ وَمَا  فِي الْأَرْضِۗ مَنْ ذَا الَّذِي يَشْفَعُ عِنْدَهُ إِلَّا بِإِذْنِهِۚ.. </vt:lpstr>
      <vt:lpstr>يَعْلَمُ مَا بَيْنَ أَيْدِيهِمْ وَمَا خَلْفَهُمْۖ وَلَا يُحِيطُونَ بِشَيْءٍ مِنْ عِلْمِهِ إِلَّا بِمَا شَاءَۚ… </vt:lpstr>
      <vt:lpstr> وَسِعَ كُرْسِيُّهُ السَّمَاوَاتِ وَالْأَرْضَۖ وَلَا يَئُودُهُ حِفْظُهُمَاۚ وَهُوَ الْعَلِيُّ الْعَظِيمُ</vt:lpstr>
      <vt:lpstr>لَا إِكْرَاهَ فِي الدِّينِۖ قَدْ تَبَيَّنَ الرُّشْدُ مِنَ الْغَيِّۚ فَمَنْ يَكْفُرْ بِالطَّاغُوتِ وَيُؤْمِنْ بِاللَّهِ فَقَدِ اسْتَمْسَكَ بِالْعُرْوَةِ الْوُثْقَىٰ لَا انْفِصَامَ  لَهَاۗ وَاللَّهُ سَمِيعٌ عَلِيمٌ</vt:lpstr>
      <vt:lpstr>اللَّهُ وَلِيُّ الَّذِينَ آمَنُوا يُخْرِجُهُمْ مِنَ الظُّلُمَاتِ إِلَى النُّورِۖ وَالَّذِينَ كَفَرُوا أَوْلِيَاؤُهُمُ الطَّاغُوتُ يُخْرِجُونَهُمْ مِنَ النُّورِ إِلَى الظُّلُمَاتِ ۗ أُولَٰئِكَ أَصْحَابُ النَّارِۖ هُمْ فِيهَا خَالِدُونَ</vt:lpstr>
      <vt:lpstr>أَلَمْ تَرَ إِلَى الَّذِي حَاجَّ إِبْرَاهِيمَ فِي رَبِّهِ أَنْ آتَاهُ اللَّهُ الْمُلْكَ إِذْ قَالَ إِبْرَاهِيمُ رَبِّيَ الَّذِي يُحْيِي وَيُمِيتُ قَالَ أَنَا أُحْيِي وَأُمِيتُۖ قَالَ إِبْرَاهِيمُ فَإِنَّ اللَّهَ يَأْتِي بِالشَّمْسِ مِنَ الْمَشْرِقِ فَأْتِ بِهَا مِنَ الْمَغْرِبِ فَبُهِتَ الَّذِي كَفَرَ ۗ وَاللَّهُ لَا يَهْدِي الْقَوْمَ الظَّالِمِينَ</vt:lpstr>
      <vt:lpstr>أَوْ كَالَّذِي مَرَّ عَلَىٰ قَرْيَةٍ وَهِيَ خَاوِيَةٌ عَلَىٰ عُرُوشِهَا قَالَ أَنَّىٰ يُحْيِي هَٰذِهِ اللَّهُ بَعْدَ مَوْتِهَاۖ فَأَمَاتَهُ اللَّهُ مِائَةَ عَامٍ ثُمَّ بَعَثَهُۖ قَالَ كَمْ لَبِثْتَ ۖ قَالَ لَبِثْتُ يَوْمًا أَوْ بَعْضَ يَوْمٍۖ قَالَ بَلْ لَبِثْتَ مِائَةَ عَامٍ فَانْظُرْ إِلَىٰ طَعَامِكَ وَشَرَابِكَ لَمْ يَتَسَنَّهْۖ ….</vt:lpstr>
      <vt:lpstr>وَانْظُرْ إِلَىٰ حِمَارِكَ وَلِنَجْعَلَكَ آيَةً لِلنَّاسِۖ وَانْظُرْ إِلَى الْعِظَامِ كَيْفَ نُنْشِزُهَا ثُمَّ نَكْسُوهَا لَحْمًاۚ فَلَمَّا تَبَيَّنَ لَهُ قَالَ أَعْلَمُ أَنَّ اللَّهَ عَلَىٰ كُلِّ شَيْءٍ قَدِيرٌ</vt:lpstr>
      <vt:lpstr>وَإِذْ قَالَ إِبْرَاهِيمُ رَبِّ أَرِنِي كَيْفَ تُحْيِي الْمَوْتَىٰۖ قَالَ أَوَلَمْ تُؤْمِنْ ۖ قَالَ بَلَىٰ وَلَٰكِنْ لِيَطْمَئِنَّ قَلْبِيۖ قَالَ فَخُذْ أَرْبَعَةً مِنَ الطَّيْرِ فَصُرْهُنَّ إِلَيْكَ ثُمَّ اجْعَلْ عَلَىٰ كُلِّ جَبَلٍ مِنْهُنَّ جُزْءًا ثُمَّ ادْعُهُنَّ يَأْتِينَكَ سَعْيًاۚ وَاعْلَمْ أَنَّ اللَّهَ عَزِيزٌ حَكِيمٌ </vt:lpstr>
      <vt:lpstr>مَثَلُ الَّذِينَ يُنْفِقُونَ أَمْوَالَهُمْ فِي سَبِيلِ اللَّهِ كَمَثَلِ حَبَّةٍ أَنْبَتَتْ سَبْعَ سَنَابِلَ فِي كُلِّ سُنْبُلَةٍ مِائَةُ حَبَّةٍۗ وَاللَّهُ يُضَاعِفُ لِمَنْ يَشَاءُۗ وَاللَّهُ وَاسِعٌ عَلِيمٌ</vt:lpstr>
      <vt:lpstr>الَّذِينَ يُنْفِقُونَ أَمْوَالَهُمْ فِي سَبِيلِ اللَّهِ ثُمَّ لَا يُتْبِعُونَ مَا أَنْفَقُوا مَنًّا وَلَا أَذًىۙ لَهُمْ أَجْرُهُمْ عِنْدَ رَبِّهِمْ وَلَا خَوْفٌ عَلَيْهِمْ وَلَا هُمْ يَحْزَنُونَ</vt:lpstr>
      <vt:lpstr>قَوْلٌ مَعْرُوفٌ وَمَغْفِرَةٌ خَيْرٌ مِنْ صَدَقَةٍ يَتْبَعُهَا أَذًىۗ وَاللَّهُ غَنِيٌّ حَلِيمٌ</vt:lpstr>
      <vt:lpstr>يَا أَيُّهَا الَّذِينَ آمَنُوا لَا تُبْطِلُوا صَدَقَاتِكُمْ بِالْمَنِّ وَالْأَذَىٰ كَالَّذِي يُنْفِقُ مَالَهُ رِئَاءَ النَّاسِ وَلَا يُؤْمِنُ بِاللَّهِ وَالْيَوْمِ الْآخِرِۖ… </vt:lpstr>
      <vt:lpstr>فَمَثَلُهُ كَمَثَلِ صَفْوَانٍ عَلَيْهِ تُرَابٌ فَأَصَابَهُ وَابِلٌ فَتَرَكَهُ صَلْدًاۖ لَا يَقْدِرُونَ عَلَىٰ شَيْءٍ مِمَّا كَسَبُواۗ وَاللَّهُ لَا يَهْدِي الْقَوْمَ الْكَافِرِينَ</vt:lpstr>
      <vt:lpstr>وَمَثَلُ الَّذِينَ يُنْفِقُونَ أَمْوَالَهُمُ ابْتِغَاءَ مَرْضَاتِ اللَّهِ وَتَثْبِيتًا مِنْ أَنْفُسِهِمْ كَمَثَلِ جَنَّةٍ بِرَبْوَةٍ أَصَابَهَا وَابِلٌ فَآتَتْ أُكُلَهَا ضِعْفَيْنِ فَإِنْ لَمْ يُصِبْهَا وَابِلٌ فَطَلٌّۗ وَاللَّهُ بِمَا تَعْمَلُونَ بَصِيرٌ</vt:lpstr>
      <vt:lpstr>أَيَوَدُّ أَحَدُكُمْ أَنْ تَكُونَ لَهُ جَنَّةٌ مِنْ نَخِيلٍ وَأَعْنَابٍ تَجْرِي مِنْ تَحْتِهَا الْأَنْهَارُ لَهُ فِيهَا مِنْ كُلِّ الثَّمَرَاتِ وَأَصَابَهُ الْكِبَرُ وَلَهُ ذُرِّيَّةٌ ضُعَفَاءُ فَأَصَابَهَا إِعْصَارٌ فِيهِ نَارٌ فَاحْتَرَقَتْۗ كَذَٰلِكَ يُبَيِّنُ اللَّهُ لَكُمُ الْآيَاتِ لَعَلَّكُمْ تَتَفَكَّرُونَ</vt:lpstr>
      <vt:lpstr>يَا أَيُّهَا الَّذِينَ آمَنُوا أَنْفِقُوا مِنْ طَيِّبَاتِ مَا كَسَبْتُمْ وَمِمَّا أَخْرَجْنَا لَكُمْ مِنَ الْأَرْضِۖ وَلَا تَيَمَّمُوا الْخَبِيثَ مِنْهُ تُنْفِقُونَ وَلَسْتُمْ بِآخِذِيهِ إِلَّا أَنْ تُغْمِضُوا فِيهِۚ وَاعْلَمُوا أَنَّ اللَّهَ غَنِيٌّ حَمِيدٌ</vt:lpstr>
      <vt:lpstr>الشَّيْطَانُ يَعِدُكُمُ الْفَقْرَ وَيَأْمُرُكُمْ بِالْفَحْشَاءِۖ وَاللَّهُ يَعِدُكُمْ مَغْفِرَةً مِنْهُ وَفَضْلًاۗ وَاللَّهُ وَاسِعٌ عَلِيمٌ </vt:lpstr>
      <vt:lpstr>يُؤْتِي الْحِكْمَةَ مَنْ يَشَاءُۚ وَمَنْ يُؤْتَ الْحِكْمَةَ فَقَدْ أُوتِيَ خَيْرًا كَثِيرًاۗ وَمَا يَذَّكَّرُ إِلَّا أُولُو الْأَلْبَابِ</vt:lpstr>
      <vt:lpstr>وَمَا أَنْفَقْتُمْ مِنْ نَفَقَةٍ أَوْ نَذَرْتُمْ  مِنْ نَذْرٍ فَإِنَّ اللَّهَ يَعْلَمُهُ ۗ وَمَا  لِلظَّالِمِينَ مِنْ أَنْصَارٍ</vt:lpstr>
      <vt:lpstr>إِنْ تُبْدُوا الصَّدَقَاتِ فَنِعِمَّا هِيَۖ وَإِنْ تُخْفُوهَا وَتُؤْتُوهَا الْفُقَرَاءَ فَهُوَ خَيْرٌ  لَكُمْۚ وَيُكَفِّرُ عَنْكُمْ مِنْ سَيِّئَاتِكُمْۗ وَاللَّهُ  بِمَا تَعْمَلُونَ خَبِيرٌ </vt:lpstr>
      <vt:lpstr>لَيْسَ عَلَيْكَ هُدَاهُمْ وَلَٰكِنَّ اللَّهَ يَهْدِي مَنْ يَشَاءُۗ وَمَا تُنْفِقُوا مِنْ خَيْرٍ فَلِأَنْفُسِكُمْۚ وَمَا تُنْفِقُونَ إِلَّا ابْتِغَاءَ وَجْهِ اللَّهِۚ وَمَا تُنْفِقُوا مِنْ خَيْرٍ يُوَفَّ إِلَيْكُمْ وَأَنْتُمْ لَا تُظْلَمُونَ</vt:lpstr>
      <vt:lpstr>لِلْفُقَرَاءِ الَّذِينَ أُحْصِرُوا فِي سَبِيلِ اللَّهِ لَا يَسْتَطِيعُونَ ضَرْبًا فِي الْأَرْضِ يَحْسَبُهُمُ الْجَاهِلُ أَغْنِيَاءَ مِنَ التَّعَفُّفِ تَعْرِفُهُمْ بِسِيمَاهُمْ لَا يَسْأَلُونَ النَّاسَ إِلْحَافًاۗ وَمَا تُنْفِقُوا مِنْ خَيْرٍ فَإِنَّ اللَّهَ بِهِ عَلِيمٌ</vt:lpstr>
      <vt:lpstr>الَّذِينَ يُنْفِقُونَ أَمْوَالَهُمْ بِاللَّيْلِ وَالنَّهَارِ سِرًّا وَعَلَانِيَةً فَلَهُمْ أَجْرُهُمْ عِنْدَ رَبِّهِمْ وَلَا خَوْفٌ عَلَيْهِمْ وَلَا هُمْ يَحْزَنُونَ </vt:lpstr>
      <vt:lpstr>الَّذِينَ يَأْكُلُونَ الرِّبَا لَا يَقُومُونَ إِلَّا كَمَا يَقُومُ الَّذِي يَتَخَبَّطُهُ الشَّيْطَانُ مِنَ الْمَسِّ ۚ ذَٰلِكَ بِأَنَّهُمْ قَالُوا إِنَّمَا الْبَيْعُ مِثْلُ الرِّبَاۗ… </vt:lpstr>
      <vt:lpstr>وَأَحَلَّ اللَّهُ الْبَيْعَ وَحَرَّمَ الرِّبَاۚ فَمَنْ جَاءَهُ مَوْعِظَةٌ مِنْ رَبِّهِ فَانْتَهَىٰ فَلَهُ مَا سَلَفَ وَأَمْرُهُ إِلَى اللَّهِ ۖ وَمَنْ عَادَ فَأُولَٰئِكَ  أَصْحَابُ النَّارِۖ هُمْ فِيهَا خَالِدُونَ</vt:lpstr>
      <vt:lpstr>يَمْحَقُ اللَّهُ الرِّبَا وَيُرْبِي الصَّدَقَاتِۗ وَاللَّهُ لَا يُحِبُّ كُلَّ كَفَّارٍ أَثِيمٍ </vt:lpstr>
      <vt:lpstr>إِنَّ الَّذِينَ آمَنُوا وَعَمِلُوا الصَّالِحَاتِ وَأَقَامُوا الصَّلَاةَ وَآتَوُا الزَّكَاةَ لَهُمْ أَجْرُهُمْ عِنْدَ رَبِّهِمْ وَلَا خَوْفٌ عَلَيْهِمْ  وَلَا هُمْ يَحْزَنُونَ</vt:lpstr>
      <vt:lpstr>يَا أَيُّهَا الَّذِينَ آمَنُوا اتَّقُوا اللَّهَ وَذَرُوا مَا بَقِيَ مِنَ الرِّبَا إِنْ كُنْتُمْ مُؤْمِنِينَ</vt:lpstr>
      <vt:lpstr>فَإِنْ لَمْ تَفْعَلُوا فَأْذَنُوا بِحَرْبٍ مِنَ اللَّهِ وَرَسُولِهِۖ وَإِنْ تُبْتُمْ فَلَكُمْ رُءُوسُ أَمْوَالِكُمْ لَا تَظْلِمُونَ وَلَا تُظْلَمُونَ</vt:lpstr>
      <vt:lpstr>وَإِنْ كَانَ ذُو عُسْرَةٍ فَنَظِرَةٌ إِلَىٰ مَيْسَرَةٍۚ وَأَنْ تَصَدَّقُوا خَيْرٌ لَكُمْۖ إِنْ كُنْتُمْ تَعْلَمُونَ</vt:lpstr>
      <vt:lpstr>وَاتَّقُوا يَوْمًا تُرْجَعُونَ فِيهِ إِلَى اللَّهِ ۖ ثُمَّ تُوَفَّىٰ كُلُّ نَفْسٍ مَا كَسَبَتْ وَهُمْ  لَا يُظْلَمُونَ</vt:lpstr>
      <vt:lpstr>يَا أَيُّهَا الَّذِينَ آمَنُوا إِذَا تَدَايَنْتُمْ بِدَيْنٍ إِلَىٰ أَجَلٍ مُسَمًّى فَاكْتُبُوهُۚ وَلْيَكْتُبْ بَيْنَكُمْ كَاتِبٌ بِالْعَدْلِۚ وَلَا يَأْبَ كَاتِبٌ أَنْ يَكْتُبَ كَمَا عَلَّمَهُ اللَّهُ ۚ فَلْيَكْتُبْ وَلْيُمْلِلِ الَّذِي عَلَيْهِ الْحَقُّ وَلْيَتَّقِ اللَّهَ رَبَّهُ  وَلَا يَبْخَسْ مِنْهُ شَيْئًاۚ…</vt:lpstr>
      <vt:lpstr>فَإِنْ كَانَ الَّذِي عَلَيْهِ الْحَقُّ سَفِيهًا أَوْ ضَعِيفًا أَوْ لَا يَسْتَطِيعُ أَنْ يُمِلَّ هُوَ فَلْيُمْلِلْ وَلِيُّهُ بِالْعَدْلِۚ وَاسْتَشْهِدُوا شَهِيدَيْنِ مِنْ رِجَالِكُمْۖ… </vt:lpstr>
      <vt:lpstr>فَإِنْ لَمْ يَكُونَا رَجُلَيْنِ فَرَجُلٌ وَامْرَأَتَانِ مِمَّنْ تَرْضَوْنَ مِنَ الشُّهَدَاءِ أَنْ تَضِلَّ إِحْدَاهُمَا فَتُذَكِّرَ إِحْدَاهُمَا الْأُخْرَىٰۚ وَلَا يَأْبَ الشُّهَدَاءُ إِذَا مَا دُعُواۚ…</vt:lpstr>
      <vt:lpstr>وَلَا تَسْأَمُوا أَنْ تَكْتُبُوهُ صَغِيرًا أَوْ كَبِيرًا إِلَىٰ أَجَلِهِۚ ذَٰلِكُمْ أَقْسَطُ عِنْدَ اللَّهِ وَأَقْوَمُ لِلشَّهَادَةِ وَأَدْنَىٰ أَلَّا تَرْتَابُواۖ… </vt:lpstr>
      <vt:lpstr>إِلَّا أَنْ تَكُونَ تِجَارَةً حَاضِرَةً تُدِيرُونَهَا بَيْنَكُمْ فَلَيْسَ عَلَيْكُمْ جُنَاحٌ أَلَّا تَكْتُبُوهَاۗ وَأَشْهِدُوا إِذَا تَبَايَعْتُمْۚ…</vt:lpstr>
      <vt:lpstr>وَلَا يُضَارَّ كَاتِبٌ وَلَا شَهِيدٌۚ وَإِنْ تَفْعَلُوا فَإِنَّهُ فُسُوقٌ بِكُمْۗ وَاتَّقُوا اللَّهَ ۖ وَيُعَلِّمُكُمُ اللَّهُ ۗ وَاللَّهُ بِكُلِّ شَيْءٍ عَلِيمٌ</vt:lpstr>
      <vt:lpstr>وَإِنْ كُنْتُمْ عَلَىٰ سَفَرٍ وَلَمْ تَجِدُوا كَاتِبًا فَرِهَانٌ مَقْبُوضَةٌ ۖ فَإِنْ أَمِنَ بَعْضُكُمْ بَعْضًا فَلْيُؤَدِّ الَّذِي اؤْتُمِنَ أَمَانَتَهُ وَلْيَتَّقِ اللَّهَ رَبَّهُۗ وَلَا تَكْتُمُوا الشَّهَادَةَۚ وَمَنْ يَكْتُمْهَا فَإِنَّهُ آثِمٌ قَلْبُهُۗ وَاللَّهُ بِمَا تَعْمَلُونَ عَلِيمٌ </vt:lpstr>
      <vt:lpstr>لِلَّهِ مَا فِي السَّمَاوَاتِ وَمَا فِي الْأَرْضِۗ وَإِنْ تُبْدُوا مَا فِي أَنْفُسِكُمْ أَوْ تُخْفُوهُ يُحَاسِبْكُمْ بِهِ اللَّهُ ۖ فَيَغْفِرُ لِمَنْ يَشَاءُ وَيُعَذِّبُ مَنْ يَشَاءُۗ وَاللَّهُ عَلَىٰ كُلِّ شَيْءٍ قَدِيرٌ</vt:lpstr>
      <vt:lpstr>آمَنَ الرَّسُولُ بِمَا أُنْزِلَ إِلَيْهِ مِنْ رَبِّهِ وَالْمُؤْمِنُونَۚ كُلٌّ آمَنَ بِاللَّهِ وَمَلَائِكَتِهِ وَكُتُبِهِ وَرُسُلِهِ لَا نُفَرِّقُ بَيْنَ أَحَدٍ مِنْ رُسُلِهِۚ وَقَالُوا سَمِعْنَا وَأَطَعْنَاۖ غُفْرَانَكَ رَبَّنَا وَإِلَيْكَ الْمَصِيرُ</vt:lpstr>
      <vt:lpstr>لَا يُكَلِّفُ اللَّهُ نَفْسًا إِلَّا وُسْعَهَاۚ لَهَا مَا كَسَبَتْ وَعَلَيْهَا مَا اكْتَسَبَتْۗ رَبَّنَا لَا تُؤَاخِذْنَا إِنْ نَسِينَا أَوْ أَخْطَأْنَاۚ رَبَّنَا وَلَا تَحْمِلْ عَلَيْنَا إِصْرًا كَمَا حَمَلْتَهُ عَلَى الَّذِينَ مِنْ قَبْلِنَاۚ…</vt:lpstr>
      <vt:lpstr>رَبَّنَا وَلَا تُحَمِّلْنَا مَا لَا طَاقَةَ لَنَا بِهِۖ وَاعْفُ عَنَّا وَاغْفِرْ لَنَا وَارْحَمْنَاۚ أَنْتَ مَوْلَانَا فَانْصُرْنَا عَلَى الْقَوْمِ الْكَافِرِينَ </vt:lpstr>
      <vt:lpstr>صدّقَ اللَّه العَظِيم</vt:lpstr>
      <vt:lpstr>آل عمران بِسْمِ ٱللَّهِ ٱلرَّحْمَـٰنِ ٱلرَّحِيمِ</vt:lpstr>
      <vt:lpstr>الم</vt:lpstr>
      <vt:lpstr>اللَّهُ لَا إِلَٰهَ إِلَّا هُوَ الْحَيُّ الْقَيُّومُ</vt:lpstr>
      <vt:lpstr>نَزَّلَ عَلَيْكَ الْكِتَابَ بِالْحَقِّ مُصَدِّقًا لِمَا بَيْنَ يَدَيْهِ وَأَنْزَلَ التَّوْرَاةَ وَالْإِنْجِيلَ </vt:lpstr>
      <vt:lpstr>مِنْ قَبْلُ هُدًى لِلنَّاسِ وَأَنْزَلَ الْفُرْقَانَۗ إِنَّ الَّذِينَ كَفَرُوا بِآيَاتِ اللَّهِ لَهُمْ عَذَابٌ شَدِيدٌ ۗ وَاللَّهُ عَزِيزٌ ذُو انْتِقَامٍ</vt:lpstr>
      <vt:lpstr>إِنَّ اللَّهَ لَا يَخْفَىٰ عَلَيْهِ شَيْءٌ فِي الْأَرْضِ وَلَا فِي السَّمَاءِ</vt:lpstr>
      <vt:lpstr>هُوَ الَّذِي يُصَوِّرُكُمْ فِي الْأَرْحَامِ كَيْفَ يَشَاءُۚ لَا إِلَٰهَ إِلَّا هُوَ الْعَزِيزُ الْحَكِيمُ</vt:lpstr>
      <vt:lpstr>هُوَ الَّذِي أَنْزَلَ عَلَيْكَ الْكِتَابَ مِنْهُ آيَاتٌ مُحْكَمَاتٌ هُنَّ أُمُّ الْكِتَابِ وَأُخَرُ مُتَشَابِهَاتٌۖ فَأَمَّا الَّذِينَ فِي قُلُوبِهِمْ زَيْغٌ فَيَتَّبِعُونَ مَا تَشَابَهَ مِنْهُ ابْتِغَاءَ الْفِتْنَةِ وَابْتِغَاءَ تَأْوِيلِهِۗ...</vt:lpstr>
      <vt:lpstr> وَمَا يَعْلَمُ تَأْوِيلَهُ إِلَّا اللَّهُۗ وَالرَّاسِخُونَ فِي الْعِلْمِ يَقُولُونَ آمَنَّا بِهِ كُلٌّ مِنْ عِنْدِ رَبِّنَاۗ وَمَا يَذَّكَّرُ إِلَّا أُولُو الْأَلْبَابِ</vt:lpstr>
      <vt:lpstr>رَبَّنَا لَا تُزِغْ قُلُوبَنَا بَعْدَ إِذْ هَدَيْتَنَا وَهَبْ لَنَا مِنْ لَدُنْكَ رَحْمَةً ۚ إِنَّكَ أَنْتَ الْوَهَّابُ</vt:lpstr>
      <vt:lpstr>رَبَّنَا إِنَّكَ جَامِعُ النَّاسِ لِيَوْمٍ لَا رَيْبَ فِيهِۚ إِنَّ اللَّهَ لَا يُخْلِفُ الْمِيعَادَ</vt:lpstr>
      <vt:lpstr>إِنَّ الَّذِينَ كَفَرُوا لَنْ تُغْنِيَ عَنْهُمْ أَمْوَالُهُمْ وَلَا أَوْلَادُهُمْ مِنَ اللَّهِ شَيْئًاۖ وَأُولَٰئِكَ  هُمْ وَقُودُ النَّارِ </vt:lpstr>
      <vt:lpstr>كَدَأْبِ آلِ فِرْعَوْنَ وَالَّذِينَ مِنْ قَبْلِهِمْۚ كَذَّبُوا بِآيَاتِنَا فَأَخَذَهُمُ اللَّهُ بِذُنُوبِهِمْۗ وَاللَّهُ شَدِيدُ الْعِقَابِ</vt:lpstr>
      <vt:lpstr>قُلْ لِلَّذِينَ كَفَرُوا سَتُغْلَبُونَ وَتُحْشَرُونَ إِلَىٰ جَهَنَّمَۚ وَبِئْسَ الْمِهَادُ</vt:lpstr>
      <vt:lpstr>قَدْ كَانَ لَكُمْ آيَةٌ فِي فِئَتَيْنِ الْتَقَتَاۖ فِئَةٌ تُقَاتِلُ فِي سَبِيلِ اللَّهِ وَأُخْرَىٰ كَافِرَةٌ يَرَوْنَهُمْ مِثْلَيْهِمْ رَأْيَ الْعَيْنِۚ... </vt:lpstr>
      <vt:lpstr>وَاللَّهُ يُؤَيِّدُ بِنَصْرِهِ مَنْ يَشَاءُۗ إِنَّ فِي ذَٰلِكَ لَعِبْرَةً لِأُولِي الْأَبْصَارِ</vt:lpstr>
      <vt:lpstr>زُيِّنَ لِلنَّاسِ حُبُّ الشَّهَوَاتِ مِنَ النِّسَاءِ وَالْبَنِينَ وَالْقَنَاطِيرِ الْمُقَنْطَرَةِ مِنَ الذَّهَبِ وَالْفِضَّةِ وَالْخَيْلِ الْمُسَوَّمَةِ وَالْأَنْعَامِ وَالْحَرْثِۗ ذَٰلِكَ مَتَاعُ الْحَيَاةِ الدُّنْيَاۖ وَاللَّهُ عِنْدَهُ حُسْنُ الْمَآبِ</vt:lpstr>
      <vt:lpstr>قُلْ أَؤُنَبِّئُكُمْ بِخَيْرٍ مِنْ ذَٰلِكُمْۚ لِلَّذِينَ اتَّقَوْا عِنْدَ رَبِّهِمْ جَنَّاتٌ تَجْرِي مِنْ تَحْتِهَا الْأَنْهَارُ خَالِدِينَ فِيهَا وَأَزْوَاجٌ مُطَهَّرَةٌ وَرِضْوَانٌ مِنَ اللَّهِۗ وَاللَّهُ بَصِيرٌ بِالْعِبَادِ</vt:lpstr>
      <vt:lpstr>الَّذِينَ يَقُولُونَ رَبَّنَا إِنَّنَا آمَنَّا فَاغْفِرْ لَنَا ذُنُوبَنَا وَقِنَا عَذَابَ النَّارِ</vt:lpstr>
      <vt:lpstr>الصَّابِرِينَ وَالصَّادِقِينَ وَالْقَانِتِينَ وَالْمُنْفِقِينَ وَالْمُسْتَغْفِرِينَ بِالْأَسْحَارِ</vt:lpstr>
      <vt:lpstr>شَهِدَ اللَّهُ أَنَّهُ لَا إِلَٰهَ إِلَّا هُوَ وَالْمَلَائِكَةُ وَأُولُو الْعِلْمِ قَائِمًا بِالْقِسْطِۚ لَا إِلَٰهَ إِلَّا هُوَ الْعَزِيزُ الْحَكِيمُ </vt:lpstr>
      <vt:lpstr>إِنَّ الدِّينَ عِنْدَ اللَّهِ الْإِسْلَامُۗ وَمَا اخْتَلَفَ الَّذِينَ أُوتُوا الْكِتَابَ إِلَّا مِنْ بَعْدِ مَا جَاءَهُمُ الْعِلْمُ بَغْيًا بَيْنَهُمْۗ وَمَنْ يَكْفُرْ بِآيَاتِ اللَّهِ فَإِنَّ اللَّهَ سَرِيعُ الْحِسَابِ</vt:lpstr>
      <vt:lpstr>فَإِنْ حَاجُّوكَ فَقُلْ أَسْلَمْتُ وَجْهِيَ لِلَّهِ وَمَنِ اتَّبَعَنِۗ وَقُلْ لِلَّذِينَ أُوتُوا الْكِتَابَ وَالْأُمِّيِّينَ أَأَسْلَمْتُمْ ۚ فَإِنْ أَسْلَمُوا فَقَدِ اهْتَدَوْاۖ وَإِنْ تَوَلَّوْا فَإِنَّمَا عَلَيْكَ الْبَلَاغُۗ وَاللَّهُ بَصِيرٌ بِالْعِبَادِ</vt:lpstr>
      <vt:lpstr>إِنَّ الَّذِينَ يَكْفُرُونَ بِآيَاتِ اللَّهِ وَيَقْتُلُونَ النَّبِيِّينَ بِغَيْرِ حَقٍّ وَيَقْتُلُونَ الَّذِينَ يَأْمُرُونَ بِالْقِسْطِ مِنَ النَّاسِ فَبَشِّرْهُمْ بِعَذَابٍ أَلِيمٍ </vt:lpstr>
      <vt:lpstr>أُولَٰئِكَ الَّذِينَ حَبِطَتْ أَعْمَالُهُمْ  فِي الدُّنْيَا وَالْآخِرَةِ وَمَا لَهُمْ  مِنْ نَاصِرِينَ</vt:lpstr>
      <vt:lpstr>أَلَمْ تَرَ إِلَى الَّذِينَ أُوتُوا نَصِيبًا  مِنَ الْكِتَابِ يُدْعَوْنَ إِلَىٰ كِتَابِ اللَّهِ  لِيَحْكُمَ بَيْنَهُمْ ثُمَّ يَتَوَلَّىٰ فَرِيقٌ مِنْهُمْ  وَهُمْ مُعْرِضُونَ</vt:lpstr>
      <vt:lpstr>ذَٰلِكَ بِأَنَّهُمْ قَالُوا لَنْ تَمَسَّنَا النَّارُ إِلَّا أَيَّامًا مَعْدُودَاتٍۖ وَغَرَّهُمْ فِي دِينِهِمْ مَا كَانُوا يَفْتَرُونَ </vt:lpstr>
      <vt:lpstr>فَكَيْفَ إِذَا جَمَعْنَاهُمْ لِيَوْمٍ لَا رَيْبَ فِيهِ وَوُفِّيَتْ كُلُّ نَفْسٍ مَا كَسَبَتْ  وَهُمْ لَا يُظْلَمُونَ </vt:lpstr>
      <vt:lpstr>قُلِ اللَّهُمَّ مَالِكَ الْمُلْكِ تُؤْتِي الْمُلْكَ مَنْ تَشَاءُ وَتَنْزِعُ الْمُلْكَ مِمَّنْ تَشَاءُ وَتُعِزُّ مَنْ تَشَاءُ وَتُذِلُّ مَنْ تَشَاءُۖ بِيَدِكَ الْخَيْرُۖ إِنَّكَ عَلَىٰ كُلِّ شَيْءٍ قَدِيرٌ</vt:lpstr>
      <vt:lpstr>تُولِجُ اللَّيْلَ فِي النَّهَارِ وَتُولِجُ النَّهَارَ فِي اللَّيْلِ ۖ وَتُخْرِجُ الْحَيَّ مِنَ الْمَيِّتِ وَتُخْرِجُ الْمَيِّتَ مِنَ الْحَيِّ ۖ وَتَرْزُقُ مَنْ تَشَاءُ بِغَيْرِ حِسَابٍ</vt:lpstr>
      <vt:lpstr>لَا يَتَّخِذِ الْمُؤْمِنُونَ الْكَافِرِينَ أَوْلِيَاءَ مِنْ دُونِ الْمُؤْمِنِينَۖ وَمَنْ يَفْعَلْ ذَٰلِكَ فَلَيْسَ مِنَ اللَّهِ فِي شَيْءٍ إِلَّا أَنْ تَتَّقُوا مِنْهُمْ تُقَاةً ۗ وَيُحَذِّرُكُمُ اللَّهُ نَفْسَهُۗ وَإِلَى اللَّهِ الْمَصِيرُ</vt:lpstr>
      <vt:lpstr>قُلْ إِنْ تُخْفُوا مَا فِي صُدُورِكُمْ أَوْ تُبْدُوهُ يَعْلَمْهُ اللَّهُۗ وَيَعْلَمُ مَا فِي السَّمَاوَاتِ وَمَا فِي الْأَرْضِۗ وَاللَّهُ عَلَىٰ كُلِّ شَيْءٍ قَدِيرٌ </vt:lpstr>
      <vt:lpstr>يَوْمَ تَجِدُ كُلُّ نَفْسٍ مَا عَمِلَتْ مِنْ خَيْرٍ مُحْضَرًا وَمَا عَمِلَتْ مِنْ سُوءٍ تَوَدُّ لَوْ أَنَّ بَيْنَهَا وَبَيْنَهُ أَمَدًا بَعِيدًاۗ وَيُحَذِّرُكُمُ اللَّهُ نَفْسَهُۗ وَاللَّهُ رَءُوفٌ بِالْعِبَادِ </vt:lpstr>
      <vt:lpstr>قُلْ إِنْ كُنْتُمْ تُحِبُّونَ اللَّهَ فَاتَّبِعُونِي يُحْبِبْكُمُ اللَّهُ وَيَغْفِرْ لَكُمْ ذُنُوبَكُمْۗ وَاللَّهُ غَفُورٌ رَحِيمٌ</vt:lpstr>
      <vt:lpstr>قُلْ أَطِيعُوا اللَّهَ وَالرَّسُولَۖ فَإِنْ تَوَلَّوْا فَإِنَّ اللَّهَ لَا يُحِبُّ الْكَافِرِينَ </vt:lpstr>
      <vt:lpstr>إِنَّ اللَّهَ اصْطَفَىٰ آدَمَ وَنُوحًا وَآلَ إِبْرَاهِيمَ وَآلَ عِمْرَانَ عَلَى الْعَالَمِينَ </vt:lpstr>
      <vt:lpstr>ذُرِّيَّةً بَعْضُهَا مِنْ بَعْضٍۗ وَاللَّهُ  سَمِيعٌ عَلِيمٌ </vt:lpstr>
      <vt:lpstr>إِذْ قَالَتِ امْرَأَتُ عِمْرَانَ رَبِّ إِنِّي نَذَرْتُ لَكَ مَا فِي بَطْنِي مُحَرَّرًا فَتَقَبَّلْ مِنِّيۖ إِنَّكَ أَنْتَ السَّمِيعُ الْعَلِيمُ</vt:lpstr>
      <vt:lpstr>فَلَمَّا وَضَعَتْهَا قَالَتْ رَبِّ إِنِّي وَضَعْتُهَا أُنْثَىٰ وَاللَّهُ أَعْلَمُ بِمَا وَضَعَتْ وَلَيْسَ الذَّكَرُ كَالْأُنْثَىٰۖ وَإِنِّي سَمَّيْتُهَا مَرْيَمَ وَإِنِّي أُعِيذُهَا بِكَ وَذُرِّيَّتَهَا مِنَ الشَّيْطَانِ الرَّجِيمِ</vt:lpstr>
      <vt:lpstr>فَتَقَبَّلَهَا رَبُّهَا بِقَبُولٍ حَسَنٍ وَأَنْبَتَهَا نَبَاتًا حَسَنًا وَكَفَّلَهَا زَكَرِيَّاۖ كُلَّمَا دَخَلَ عَلَيْهَا زَكَرِيَّا الْمِحْرَابَ وَجَدَ عِنْدَهَا رِزْقًاۖ قَالَ يَا مَرْيَمُ أَنَّىٰ لَكِ هَٰذَاۖ قَالَتْ هُوَ مِنْ عِنْدِ اللَّهِ ۖ إِنَّ اللَّهَ يَرْزُقُ مَنْ يَشَاءُ  بِغَيْرِ حِسَابٍ</vt:lpstr>
      <vt:lpstr>هُنَالِكَ دَعَا زَكَرِيَّا رَبَّهُۖ قَالَ رَبِّ هَبْ لِي مِنْ لَدُنْكَ ذُرِّيَّةً طَيِّبَةً ۖ إِنَّكَ سَمِيعُ الدُّعَاءِ</vt:lpstr>
      <vt:lpstr>فَنَادَتْهُ الْمَلَائِكَةُ وَهُوَ قَائِمٌ يُصَلِّي فِي الْمِحْرَابِ أَنَّ اللَّهَ يُبَشِّرُكَ بِيَحْيَىٰ مُصَدِّقًا بِكَلِمَةٍ مِنَ اللَّهِ وَسَيِّدًا وَحَصُورًا وَنَبِيًّا مِنَ الصَّالِحِينَ</vt:lpstr>
      <vt:lpstr>قَالَ رَبِّ أَنَّىٰ يَكُونُ لِي غُلَامٌ وَقَدْ بَلَغَنِيَ الْكِبَرُ وَامْرَأَتِي عَاقِرٌۖ قَالَ كَذَٰلِكَ اللَّهُ يَفْعَلُ مَا يَشَاءُ </vt:lpstr>
      <vt:lpstr>قَالَ رَبِّ اجْعَلْ لِي آيَةًۖ قَالَ آيَتُكَ أَلَّا تُكَلِّمَ النَّاسَ ثَلَاثَةَ أَيَّامٍ إِلَّا رَمْزًاۗ وَاذْكُرْ رَبَّكَ كَثِيرًا وَسَبِّحْ بِالْعَشِيِّ وَالْإِبْكَارِ</vt:lpstr>
      <vt:lpstr>وَإِذْ قَالَتِ الْمَلَائِكَةُ يَا مَرْيَمُ إِنَّ اللَّهَ اصْطَفَاكِ وَطَهَّرَكِ وَاصْطَفَاكِ عَلَىٰ نِسَاءِ الْعَالَمِينَ </vt:lpstr>
      <vt:lpstr>يَا مَرْيَمُ اقْنُتِي لِرَبِّكِ وَاسْجُدِي وَارْكَعِي مَعَ الرَّاكِعِينَ</vt:lpstr>
      <vt:lpstr>ذَٰلِكَ مِنْ أَنْبَاءِ الْغَيْبِ نُوحِيهِ إِلَيْكَۚ وَمَا كُنْتَ لَدَيْهِمْ إِذْ يُلْقُونَ أَقْلَامَهُمْ أَيُّهُمْ يَكْفُلُ مَرْيَمَ وَمَا كُنْتَ لَدَيْهِمْ إِذْ يَخْتَصِمُونَ</vt:lpstr>
      <vt:lpstr>إِذْ قَالَتِ الْمَلَائِكَةُ يَا مَرْيَمُ إِنَّ اللَّهَ يُبَشِّرُكِ بِكَلِمَةٍ مِنْهُ اسْمُهُ الْمَسِيحُ عِيسَى ابْنُ مَرْيَمَ وَجِيهًا فِي الدُّنْيَا وَالْآخِرَةِ وَمِنَ الْمُقَرَّبِينَ</vt:lpstr>
      <vt:lpstr>وَيُكَلِّمُ النَّاسَ فِي الْمَهْدِ وَكَهْلًا وَمِنَ الصَّالِحِينَ</vt:lpstr>
      <vt:lpstr>قَالَتْ رَبِّ أَنَّىٰ يَكُونُ لِي وَلَدٌ وَلَمْ يَمْسَسْنِي بَشَرٌۖ قَالَ كَذَٰلِكِ اللَّهُ يَخْلُقُ مَا يَشَاءُۚ إِذَا قَضَىٰ أَمْرًا فَإِنَّمَا يَقُولُ لَهُ كُنْ فَيَكُونُ</vt:lpstr>
      <vt:lpstr>وَيُعَلِّمُهُ الْكِتَابَ وَالْحِكْمَةَ وَالتَّوْرَاةَ وَالْإِنْجِيلَ</vt:lpstr>
      <vt:lpstr>وَرَسُولًا إِلَىٰ بَنِي إِسْرَائِيلَ أَنِّي قَدْ جِئْتُكُمْ بِآيَةٍ مِنْ رَبِّكُمْۖ أَنِّي أَخْلُقُ لَكُمْ مِنَ الطِّينِ كَهَيْئَةِ الطَّيْرِ فَأَنْفُخُ فِيهِ فَيَكُونُ طَيْرًا  بِإِذْنِ اللَّهِۖ…</vt:lpstr>
      <vt:lpstr> وَأُبْرِئُ الْأَكْمَهَ وَالْأَبْرَصَ وَأُحْيِي الْمَوْتَىٰ بِإِذْنِ اللَّهِ ۖ وَأُنَبِّئُكُمْ بِمَا تَأْكُلُونَ وَمَا تَدَّخِرُونَ فِي بُيُوتِكُمْ ۚ إِنَّ فِي ذَٰلِكَ لَآيَةً لَكُمْ إِنْ كُنْتُمْ مُؤْمِنِينَ</vt:lpstr>
      <vt:lpstr>وَمُصَدِّقًا لِمَا بَيْنَ يَدَيَّ مِنَ التَّوْرَاةِ وَلِأُحِلَّ لَكُمْ بَعْضَ الَّذِي حُرِّمَ عَلَيْكُمْۚ وَجِئْتُكُمْ بِآيَةٍ مِنْ رَبِّكُمْ فَاتَّقُوا اللَّهَ وَأَطِيعُونِ</vt:lpstr>
      <vt:lpstr>إِنَّ اللَّهَ رَبِّي وَرَبُّكُمْ فَاعْبُدُوهُۗ هَٰذَا صِرَاطٌ مُسْتَقِيمٌ </vt:lpstr>
      <vt:lpstr>فَلَمَّا أَحَسَّ عِيسَىٰ مِنْهُمُ الْكُفْرَ قَالَ مَنْ أَنْصَارِي إِلَى اللَّهِ ۖ قَالَ الْحَوَارِيُّونَ نَحْنُ أَنْصَارُ اللَّهِ آمَنَّا بِاللَّهِ وَاشْهَدْ بِأَنَّا مُسْلِمُونَ</vt:lpstr>
      <vt:lpstr>رَبَّنَا آمَنَّا بِمَا أَنْزَلْتَ وَاتَّبَعْنَا الرَّسُولَ فَاكْتُبْنَا مَعَ الشَّاهِدِينَ</vt:lpstr>
      <vt:lpstr>وَمَكَرُوا وَمَكَرَ اللَّهُۖ وَاللَّهُ خَيْرُ الْمَاكِرِينَ</vt:lpstr>
      <vt:lpstr>إِذْ قَالَ اللَّهُ يَا عِيسَىٰ إِنِّي مُتَوَفِّيكَ وَرَافِعُكَ إِلَيَّ وَمُطَهِّرُكَ مِنَ الَّذِينَ كَفَرُوا وَجَاعِلُ الَّذِينَ اتَّبَعُوكَ فَوْقَ الَّذِينَ كَفَرُوا إِلَىٰ يَوْمِ الْقِيَامَةِۖ ثُمَّ إِلَيَّ مَرْجِعُكُمْ فَأَحْكُمُ بَيْنَكُمْ فِيمَا كُنْتُمْ فِيهِ تَخْتَلِفُونَ</vt:lpstr>
      <vt:lpstr>فَأَمَّا الَّذِينَ كَفَرُوا فَأُعَذِّبُهُمْ عَذَابًا شَدِيدًا فِي الدُّنْيَا وَالْآخِرَةِ وَمَا لَهُمْ مِنْ نَاصِرِينَ </vt:lpstr>
      <vt:lpstr>وَأَمَّا الَّذِينَ آمَنُوا وَعَمِلُوا الصَّالِحَاتِ فَيُوَفِّيهِمْ أُجُورَهُمْۗ وَاللَّهُ لَا يُحِبُّ الظَّالِمِينَ</vt:lpstr>
      <vt:lpstr>ذَٰلِكَ نَتْلُوهُ عَلَيْكَ مِنَ الْآيَاتِ وَالذِّكْرِ الْحَكِيمِ</vt:lpstr>
      <vt:lpstr>إِنَّ مَثَلَ عِيسَىٰ عِنْدَ اللَّهِ كَمَثَلِ  آدَمَۖ خَلَقَهُ مِنْ تُرَابٍ ثُمَّ قَالَ لَهُ  كُنْ فَيَكُونُ</vt:lpstr>
      <vt:lpstr>الْحَقُّ مِنْ رَبِّكَ فَلَا تَكُنْ مِنَ الْمُمْتَرِينَ</vt:lpstr>
      <vt:lpstr>فَمَنْ حَاجَّكَ فِيهِ مِنْ بَعْدِ مَا جَاءَكَ مِنَ الْعِلْمِ فَقُلْ تَعَالَوْا نَدْعُ أَبْنَاءَنَا وَأَبْنَاءَكُمْ وَنِسَاءَنَا وَنِسَاءَكُمْ وَأَنْفُسَنَا وَأَنْفُسَكُمْ ثُمَّ نَبْتَهِلْ فَنَجْعَلْ لَعْنَتَ اللَّهِ عَلَى الْكَاذِبِينَ</vt:lpstr>
      <vt:lpstr>إِنَّ هَٰذَا لَهُوَ الْقَصَصُ الْحَقُّۚ وَمَا مِنْ إِلَٰهٍ إِلَّا اللَّهُۚ وَإِنَّ اللَّهَ لَهُوَ الْعَزِيزُ الْحَكِيمُ</vt:lpstr>
      <vt:lpstr>فَإِنْ تَوَلَّوْا فَإِنَّ اللَّهَ عَلِيمٌ بِالْمُفْسِدِينَ</vt:lpstr>
      <vt:lpstr>قُلْ يَا أَهْلَ الْكِتَابِ تَعَالَوْا إِلَىٰ كَلِمَةٍ سَوَاءٍ بَيْنَنَا وَبَيْنَكُمْ أَلَّا نَعْبُدَ إِلَّا اللَّهَ وَلَا نُشْرِكَ بِهِ شَيْئًا وَلَا يَتَّخِذَ بَعْضُنَا بَعْضًا أَرْبَابًا مِنْ دُونِ اللَّهِ ۚ فَإِنْ تَوَلَّوْا فَقُولُوا اشْهَدُوا بِأَنَّا مُسْلِمُونَ</vt:lpstr>
      <vt:lpstr>يَا أَهْلَ الْكِتَابِ لِمَ تُحَاجُّونَ فِي إِبْرَاهِيمَ وَمَا أُنْزِلَتِ التَّوْرَاةُ وَالْإِنْجِيلُ إِلَّا مِنْ بَعْدِهِۚ أَفَلَا تَعْقِلُونَ</vt:lpstr>
      <vt:lpstr>هَا أَنْتُمْ هَٰؤُلَاءِ حَاجَجْتُمْ فِيمَا لَكُمْ بِهِ عِلْمٌ فَلِمَ تُحَاجُّونَ فِيمَا لَيْسَ لَكُمْ بِهِ عِلْمٌۚ وَاللَّهُ يَعْلَمُ وَأَنْتُمْ لَا تَعْلَمُونَ </vt:lpstr>
      <vt:lpstr>مَا كَانَ إِبْرَاهِيمُ يَهُودِيًّا وَلَا نَصْرَانِيًّا وَلَٰكِنْ كَانَ حَنِيفًا مُسْلِمًا وَمَا كَانَ مِنَ الْمُشْرِكِينَ</vt:lpstr>
      <vt:lpstr>إِنَّ أَوْلَى النَّاسِ بِإِبْرَاهِيمَ لَلَّذِينَ اتَّبَعُوهُ وَهَٰذَا النَّبِيُّ وَالَّذِينَ آمَنُواۗ وَاللَّهُ وَلِيُّ الْمُؤْمِنِينَ</vt:lpstr>
      <vt:lpstr>وَدَّتْ طَائِفَةٌ مِنْ أَهْلِ الْكِتَابِ  لَوْ يُضِلُّونَكُمْ وَمَا يُضِلُّونَ إِلَّا  أَنْفُسَهُمْ وَمَا يَشْعُرُونَ</vt:lpstr>
      <vt:lpstr>يَا أَهْلَ الْكِتَابِ لِمَ تَكْفُرُونَ بِآيَاتِ اللَّهِ وَأَنْتُمْ تَشْهَدُونَ</vt:lpstr>
      <vt:lpstr>يَا أَهْلَ الْكِتَابِ لِمَ تَلْبِسُونَ الْحَقَّ بِالْبَاطِلِ وَتَكْتُمُونَ الْحَقَّ وَأَنْتُمْ تَعْلَمُونَ</vt:lpstr>
      <vt:lpstr>وَقَالَتْ طَائِفَةٌ مِنْ أَهْلِ الْكِتَابِ آمِنُوا بِالَّذِي أُنْزِلَ عَلَى الَّذِينَ آمَنُوا وَجْهَ النَّهَارِ وَاكْفُرُوا آخِرَهُ لَعَلَّهُمْ يَرْجِعُونَ</vt:lpstr>
      <vt:lpstr>وَلَا تُؤْمِنُوا إِلَّا لِمَنْ تَبِعَ دِينَكُمْ قُلْ إِنَّ الْهُدَىٰ هُدَى اللَّهِ أَنْ يُؤْتَىٰ أَحَدٌ مِثْلَ مَا أُوتِيتُمْ أَوْ يُحَاجُّوكُمْ عِنْدَ رَبِّكُمْۗ قُلْ إِنَّ الْفَضْلَ بِيَدِ اللَّهِ يُؤْتِيهِ مَنْ يَشَاءُۗ وَاللَّهُ وَاسِعٌ عَلِيمٌ</vt:lpstr>
      <vt:lpstr>يَخْتَصُّ بِرَحْمَتِهِ مَنْ يَشَاءُۗ وَاللَّهُ ذُو الْفَضْلِ الْعَظِيمِ</vt:lpstr>
      <vt:lpstr>وَمِنْ أَهْلِ الْكِتَابِ مَنْ إِنْ تَأْمَنْهُ بِقِنْطَارٍ يُؤَدِّهِ إِلَيْكَ وَمِنْهُمْ مَنْ إِنْ تَأْمَنْهُ بِدِينَارٍ لَا يُؤَدِّهِ إِلَيْكَ إِلَّا مَا دُمْتَ عَلَيْهِ قَائِمًا ۗ… </vt:lpstr>
      <vt:lpstr>ذَٰلِكَ بِأَنَّهُمْ قَالُوا لَيْسَ عَلَيْنَا فِي الْأُمِّيِّينَ سَبِيلٌ وَيَقُولُونَ عَلَى اللَّهِ الْكَذِبَ وَهُمْ يَعْلَمُونَ</vt:lpstr>
      <vt:lpstr>بَلَىٰ مَنْ أَوْفَىٰ بِعَهْدِهِ وَاتَّقَىٰ فَإِنَّ  اللَّهَ يُحِبُّ الْمُتَّقِينَ</vt:lpstr>
      <vt:lpstr>إِنَّ الَّذِينَ يَشْتَرُونَ بِعَهْدِ اللَّهِ وَأَيْمَانِهِمْ ثَمَنًا قَلِيلًا أُولَٰئِكَ لَا خَلَاقَ لَهُمْ فِي الْآخِرَةِ وَلَا يُكَلِّمُهُمُ اللَّهُ وَلَا يَنْظُرُ إِلَيْهِمْ يَوْمَ الْقِيَامَةِ وَلَا يُزَكِّيهِمْ وَلَهُمْ عَذَابٌ أَلِيمٌ </vt:lpstr>
      <vt:lpstr>وَإِنَّ مِنْهُمْ لَفَرِيقًا يَلْوُونَ أَلْسِنَتَهُمْ بِالْكِتَابِ لِتَحْسَبُوهُ مِنَ الْكِتَابِ وَمَا هُوَ مِنَ الْكِتَابِ وَيَقُولُونَ هُوَ مِنْ عِنْدِ اللَّهِ وَمَا هُوَ مِنْ عِنْدِ اللَّهِ وَيَقُولُونَ عَلَى اللَّهِ الْكَذِبَ وَهُمْ يَعْلَمُونَ</vt:lpstr>
      <vt:lpstr>مَا كَانَ لِبَشَرٍ أَنْ يُؤْتِيَهُ اللَّهُ الْكِتَابَ وَالْحُكْمَ وَالنُّبُوَّةَ ثُمَّ يَقُولَ لِلنَّاسِ كُونُوا عِبَادًا لِي مِنْ دُونِ اللَّهِ وَلَٰكِنْ كُونُوا رَبَّانِيِّينَ بِمَا كُنْتُمْ تُعَلِّمُونَ الْكِتَابَ وَبِمَا كُنْتُمْ تَدْرُسُونَ</vt:lpstr>
      <vt:lpstr>وَلَا يَأْمُرَكُمْ أَنْ تَتَّخِذُوا الْمَلَائِكَةَ وَالنَّبِيِّينَ أَرْبَابًاۗ أَيَأْمُرُكُمْ بِالْكُفْرِ بَعْدَ  إِذْ أَنْتُمْ مُسْلِمُونَ</vt:lpstr>
      <vt:lpstr>وَإِذْ أَخَذَ اللَّهُ مِيثَاقَ النَّبِيِّينَ لَمَا آتَيْتُكُمْ مِنْ كِتَابٍ وَحِكْمَةٍ ثُمَّ جَاءَكُمْ رَسُولٌ مُصَدِّقٌ لِمَا مَعَكُمْ لَتُؤْمِنُنَّ بِهِ وَلَتَنْصُرُنَّهُۚ…</vt:lpstr>
      <vt:lpstr> قَالَ أَأَقْرَرْتُمْ وَأَخَذْتُمْ عَلَىٰ ذَٰلِكُمْ إِصْرِيۖ قَالُوا أَقْرَرْنَاۚ قَالَ فَاشْهَدُوا وَأَنَا مَعَكُمْ مِنَ الشَّاهِدِينَ</vt:lpstr>
      <vt:lpstr>فَمَنْ تَوَلَّىٰ بَعْدَ ذَٰلِكَ فَأُولَٰئِكَ هُمُ الْفَاسِقُونَ </vt:lpstr>
      <vt:lpstr>أَفَغَيْرَ دِينِ اللَّهِ يَبْغُونَ وَلَهُ أَسْلَمَ مَنْ فِي السَّمَاوَاتِ وَالْأَرْضِ طَوْعًا وَكَرْهًا وَإِلَيْهِ يُرْجَعُونَ </vt:lpstr>
      <vt:lpstr>قُلْ آمَنَّا بِاللَّهِ وَمَا أُنْزِلَ عَلَيْنَا وَمَا أُنْزِلَ عَلَىٰ إِبْرَاهِيمَ وَإِسْمَاعِيلَ وَإِسْحَاقَ وَيَعْقُوبَ وَالْأَسْبَاطِ وَمَا أُوتِيَ مُوسَىٰ وَعِيسَىٰ وَالنَّبِيُّونَ مِنْ رَبِّهِمْ لَا نُفَرِّقُ بَيْنَ أَحَدٍ مِنْهُمْ وَنَحْنُ لَهُ مُسْلِمُونَ</vt:lpstr>
      <vt:lpstr>وَمَنْ يَبْتَغِ غَيْرَ الْإِسْلَامِ دِينًا فَلَنْ يُقْبَلَ مِنْهُ وَهُوَ فِي الْآخِرَةِ مِنَ الْخَاسِرِينَ</vt:lpstr>
      <vt:lpstr>كَيْفَ يَهْدِي اللَّهُ قَوْمًا كَفَرُوا بَعْدَ إِيمَانِهِمْ وَشَهِدُوا أَنَّ الرَّسُولَ حَقٌّ وَجَاءَهُمُ الْبَيِّنَاتُۚ وَاللَّهُ لَا يَهْدِي الْقَوْمَ الظَّالِمِينَ </vt:lpstr>
      <vt:lpstr>أُولَٰئِكَ جَزَاؤُهُمْ أَنَّ عَلَيْهِمْ لَعْنَةَ اللَّهِ وَالْمَلَائِكَةِ وَالنَّاسِ أَجْمَعِينَ </vt:lpstr>
      <vt:lpstr>خَالِدِينَ فِيهَا لَا يُخَفَّفُ عَنْهُمُ الْعَذَابُ وَلَا هُمْ يُنْظَرُونَ</vt:lpstr>
      <vt:lpstr>إِلَّا الَّذِينَ تَابُوا مِنْ بَعْدِ ذَٰلِكَ وَأَصْلَحُوا فَإِنَّ اللَّهَ غَفُورٌ رَحِيمٌ </vt:lpstr>
      <vt:lpstr>إِنَّ الَّذِينَ كَفَرُوا بَعْدَ إِيمَانِهِمْ ثُمَّ ازْدَادُوا كُفْرًا لَنْ تُقْبَلَ تَوْبَتُهُمْ وَأُولَٰئِكَ هُمُ الضَّالُّونَ </vt:lpstr>
      <vt:lpstr>إِنَّ الَّذِينَ كَفَرُوا وَمَاتُوا وَهُمْ كُفَّارٌ فَلَنْ يُقْبَلَ مِنْ أَحَدِهِمْ مِلْءُ الْأَرْضِ ذَهَبًا وَلَوِ افْتَدَىٰ بِهِۗ أُولَٰئِكَ لَهُمْ عَذَابٌ أَلِيمٌ وَمَا لَهُمْ مِنْ نَاصِرِينَ</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omrharby9@gmail.com</dc:creator>
  <cp:lastModifiedBy>omrharby9@gmail.com</cp:lastModifiedBy>
  <cp:revision>6</cp:revision>
  <dcterms:created xsi:type="dcterms:W3CDTF">2025-05-09T20:36:16Z</dcterms:created>
  <dcterms:modified xsi:type="dcterms:W3CDTF">2026-02-19T03:21:08Z</dcterms:modified>
</cp:coreProperties>
</file>