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ppt/notesSlides/notesSlide164.xml" ContentType="application/vnd.openxmlformats-officedocument.presentationml.notesSlide+xml"/>
  <Override PartName="/ppt/notesSlides/notesSlide165.xml" ContentType="application/vnd.openxmlformats-officedocument.presentationml.notesSlide+xml"/>
  <Override PartName="/ppt/notesSlides/notesSlide166.xml" ContentType="application/vnd.openxmlformats-officedocument.presentationml.notesSlide+xml"/>
  <Override PartName="/ppt/notesSlides/notesSlide167.xml" ContentType="application/vnd.openxmlformats-officedocument.presentationml.notesSlide+xml"/>
  <Override PartName="/ppt/notesSlides/notesSlide168.xml" ContentType="application/vnd.openxmlformats-officedocument.presentationml.notesSlide+xml"/>
  <Override PartName="/ppt/notesSlides/notesSlide169.xml" ContentType="application/vnd.openxmlformats-officedocument.presentationml.notesSlide+xml"/>
  <Override PartName="/ppt/notesSlides/notesSlide170.xml" ContentType="application/vnd.openxmlformats-officedocument.presentationml.notesSlide+xml"/>
  <Override PartName="/ppt/notesSlides/notesSlide171.xml" ContentType="application/vnd.openxmlformats-officedocument.presentationml.notesSlide+xml"/>
  <Override PartName="/ppt/notesSlides/notesSlide17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0"/>
  </p:notesMasterIdLst>
  <p:sldIdLst>
    <p:sldId id="427" r:id="rId2"/>
    <p:sldId id="269" r:id="rId3"/>
    <p:sldId id="1853" r:id="rId4"/>
    <p:sldId id="1858" r:id="rId5"/>
    <p:sldId id="1860" r:id="rId6"/>
    <p:sldId id="1861" r:id="rId7"/>
    <p:sldId id="1862" r:id="rId8"/>
    <p:sldId id="1863" r:id="rId9"/>
    <p:sldId id="1864" r:id="rId10"/>
    <p:sldId id="1865" r:id="rId11"/>
    <p:sldId id="1866" r:id="rId12"/>
    <p:sldId id="1867" r:id="rId13"/>
    <p:sldId id="1868" r:id="rId14"/>
    <p:sldId id="1869" r:id="rId15"/>
    <p:sldId id="1870" r:id="rId16"/>
    <p:sldId id="1871" r:id="rId17"/>
    <p:sldId id="1872" r:id="rId18"/>
    <p:sldId id="1873" r:id="rId19"/>
    <p:sldId id="1874" r:id="rId20"/>
    <p:sldId id="1875" r:id="rId21"/>
    <p:sldId id="1876" r:id="rId22"/>
    <p:sldId id="1877" r:id="rId23"/>
    <p:sldId id="1878" r:id="rId24"/>
    <p:sldId id="1879" r:id="rId25"/>
    <p:sldId id="1880" r:id="rId26"/>
    <p:sldId id="1881" r:id="rId27"/>
    <p:sldId id="1882" r:id="rId28"/>
    <p:sldId id="1883" r:id="rId29"/>
    <p:sldId id="1884" r:id="rId30"/>
    <p:sldId id="1885" r:id="rId31"/>
    <p:sldId id="1886" r:id="rId32"/>
    <p:sldId id="1887" r:id="rId33"/>
    <p:sldId id="1888" r:id="rId34"/>
    <p:sldId id="1889" r:id="rId35"/>
    <p:sldId id="1890" r:id="rId36"/>
    <p:sldId id="1891" r:id="rId37"/>
    <p:sldId id="1892" r:id="rId38"/>
    <p:sldId id="1893" r:id="rId39"/>
    <p:sldId id="1894" r:id="rId40"/>
    <p:sldId id="1895" r:id="rId41"/>
    <p:sldId id="1896" r:id="rId42"/>
    <p:sldId id="1897" r:id="rId43"/>
    <p:sldId id="1898" r:id="rId44"/>
    <p:sldId id="1899" r:id="rId45"/>
    <p:sldId id="1900" r:id="rId46"/>
    <p:sldId id="1901" r:id="rId47"/>
    <p:sldId id="1902" r:id="rId48"/>
    <p:sldId id="1903" r:id="rId49"/>
    <p:sldId id="1904" r:id="rId50"/>
    <p:sldId id="1905" r:id="rId51"/>
    <p:sldId id="1906" r:id="rId52"/>
    <p:sldId id="1907" r:id="rId53"/>
    <p:sldId id="1908" r:id="rId54"/>
    <p:sldId id="1909" r:id="rId55"/>
    <p:sldId id="1910" r:id="rId56"/>
    <p:sldId id="1911" r:id="rId57"/>
    <p:sldId id="1912" r:id="rId58"/>
    <p:sldId id="1913" r:id="rId59"/>
    <p:sldId id="1914" r:id="rId60"/>
    <p:sldId id="1915" r:id="rId61"/>
    <p:sldId id="1916" r:id="rId62"/>
    <p:sldId id="1917" r:id="rId63"/>
    <p:sldId id="1918" r:id="rId64"/>
    <p:sldId id="1919" r:id="rId65"/>
    <p:sldId id="1920" r:id="rId66"/>
    <p:sldId id="1921" r:id="rId67"/>
    <p:sldId id="1922" r:id="rId68"/>
    <p:sldId id="1923" r:id="rId69"/>
    <p:sldId id="1924" r:id="rId70"/>
    <p:sldId id="1925" r:id="rId71"/>
    <p:sldId id="1926" r:id="rId72"/>
    <p:sldId id="1927" r:id="rId73"/>
    <p:sldId id="1928" r:id="rId74"/>
    <p:sldId id="1929" r:id="rId75"/>
    <p:sldId id="1930" r:id="rId76"/>
    <p:sldId id="1931" r:id="rId77"/>
    <p:sldId id="1932" r:id="rId78"/>
    <p:sldId id="1933" r:id="rId79"/>
    <p:sldId id="1934" r:id="rId80"/>
    <p:sldId id="1935" r:id="rId81"/>
    <p:sldId id="1936" r:id="rId82"/>
    <p:sldId id="1937" r:id="rId83"/>
    <p:sldId id="1938" r:id="rId84"/>
    <p:sldId id="1939" r:id="rId85"/>
    <p:sldId id="1940" r:id="rId86"/>
    <p:sldId id="1941" r:id="rId87"/>
    <p:sldId id="1942" r:id="rId88"/>
    <p:sldId id="1943" r:id="rId89"/>
    <p:sldId id="1944" r:id="rId90"/>
    <p:sldId id="1945" r:id="rId91"/>
    <p:sldId id="1946" r:id="rId92"/>
    <p:sldId id="1947" r:id="rId93"/>
    <p:sldId id="1948" r:id="rId94"/>
    <p:sldId id="1949" r:id="rId95"/>
    <p:sldId id="1950" r:id="rId96"/>
    <p:sldId id="1951" r:id="rId97"/>
    <p:sldId id="1952" r:id="rId98"/>
    <p:sldId id="1953" r:id="rId99"/>
    <p:sldId id="1954" r:id="rId100"/>
    <p:sldId id="1955" r:id="rId101"/>
    <p:sldId id="1956" r:id="rId102"/>
    <p:sldId id="1957" r:id="rId103"/>
    <p:sldId id="1958" r:id="rId104"/>
    <p:sldId id="1959" r:id="rId105"/>
    <p:sldId id="1960" r:id="rId106"/>
    <p:sldId id="1961" r:id="rId107"/>
    <p:sldId id="1962" r:id="rId108"/>
    <p:sldId id="1963" r:id="rId109"/>
    <p:sldId id="1964" r:id="rId110"/>
    <p:sldId id="1965" r:id="rId111"/>
    <p:sldId id="1966" r:id="rId112"/>
    <p:sldId id="1967" r:id="rId113"/>
    <p:sldId id="1968" r:id="rId114"/>
    <p:sldId id="1969" r:id="rId115"/>
    <p:sldId id="1970" r:id="rId116"/>
    <p:sldId id="1971" r:id="rId117"/>
    <p:sldId id="1972" r:id="rId118"/>
    <p:sldId id="1973" r:id="rId119"/>
    <p:sldId id="1974" r:id="rId120"/>
    <p:sldId id="1975" r:id="rId121"/>
    <p:sldId id="1976" r:id="rId122"/>
    <p:sldId id="1977" r:id="rId123"/>
    <p:sldId id="1701" r:id="rId124"/>
    <p:sldId id="1978" r:id="rId125"/>
    <p:sldId id="1979" r:id="rId126"/>
    <p:sldId id="1980" r:id="rId127"/>
    <p:sldId id="1981" r:id="rId128"/>
    <p:sldId id="1982" r:id="rId129"/>
    <p:sldId id="1983" r:id="rId130"/>
    <p:sldId id="1984" r:id="rId131"/>
    <p:sldId id="1985" r:id="rId132"/>
    <p:sldId id="1986" r:id="rId133"/>
    <p:sldId id="1987" r:id="rId134"/>
    <p:sldId id="1988" r:id="rId135"/>
    <p:sldId id="1989" r:id="rId136"/>
    <p:sldId id="1990" r:id="rId137"/>
    <p:sldId id="1991" r:id="rId138"/>
    <p:sldId id="1992" r:id="rId139"/>
    <p:sldId id="1993" r:id="rId140"/>
    <p:sldId id="1994" r:id="rId141"/>
    <p:sldId id="1995" r:id="rId142"/>
    <p:sldId id="1996" r:id="rId143"/>
    <p:sldId id="1997" r:id="rId144"/>
    <p:sldId id="1998" r:id="rId145"/>
    <p:sldId id="1999" r:id="rId146"/>
    <p:sldId id="2000" r:id="rId147"/>
    <p:sldId id="2001" r:id="rId148"/>
    <p:sldId id="2002" r:id="rId149"/>
    <p:sldId id="2003" r:id="rId150"/>
    <p:sldId id="2004" r:id="rId151"/>
    <p:sldId id="2005" r:id="rId152"/>
    <p:sldId id="2006" r:id="rId153"/>
    <p:sldId id="2007" r:id="rId154"/>
    <p:sldId id="2008" r:id="rId155"/>
    <p:sldId id="2010" r:id="rId156"/>
    <p:sldId id="2009" r:id="rId157"/>
    <p:sldId id="2012" r:id="rId158"/>
    <p:sldId id="2011" r:id="rId159"/>
    <p:sldId id="2013" r:id="rId160"/>
    <p:sldId id="2014" r:id="rId161"/>
    <p:sldId id="2015" r:id="rId162"/>
    <p:sldId id="2016" r:id="rId163"/>
    <p:sldId id="2017" r:id="rId164"/>
    <p:sldId id="2018" r:id="rId165"/>
    <p:sldId id="2019" r:id="rId166"/>
    <p:sldId id="2020" r:id="rId167"/>
    <p:sldId id="2021" r:id="rId168"/>
    <p:sldId id="2022" r:id="rId169"/>
    <p:sldId id="2023" r:id="rId170"/>
    <p:sldId id="2024" r:id="rId171"/>
    <p:sldId id="2025" r:id="rId172"/>
    <p:sldId id="2026" r:id="rId173"/>
    <p:sldId id="2027" r:id="rId174"/>
    <p:sldId id="2028" r:id="rId175"/>
    <p:sldId id="2029" r:id="rId176"/>
    <p:sldId id="2031" r:id="rId177"/>
    <p:sldId id="2032" r:id="rId178"/>
    <p:sldId id="2033" r:id="rId17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8" d="100"/>
          <a:sy n="108" d="100"/>
        </p:scale>
        <p:origin x="65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commentAuthors" Target="commentAuthors.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presProps" Target="presProps.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viewProps" Target="view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theme" Target="theme/theme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notesMaster" Target="notesMasters/notesMaster1.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 Type="http://schemas.openxmlformats.org/officeDocument/2006/relationships/slideMaster" Target="slideMasters/slideMaster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3/3/2026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dirty="0"/>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67.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68.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169.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0.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171.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72.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97FF55-FF0C-D9F1-26CD-4DA479F40E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473FBF-CDE7-F71A-D6C5-283873BA88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6F9207-E1B1-1D4E-D5C1-9824701C7E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C1958C-54B3-DC76-809E-FF0B72175FE9}"/>
              </a:ext>
            </a:extLst>
          </p:cNvPr>
          <p:cNvSpPr>
            <a:spLocks noGrp="1"/>
          </p:cNvSpPr>
          <p:nvPr>
            <p:ph type="sldNum" sz="quarter" idx="5"/>
          </p:nvPr>
        </p:nvSpPr>
        <p:spPr/>
        <p:txBody>
          <a:bodyPr/>
          <a:lstStyle/>
          <a:p>
            <a:fld id="{DB245632-D4FC-4E38-ADEE-4E3390753C23}" type="slidenum">
              <a:rPr lang="en-US" smtClean="0"/>
              <a:t>4</a:t>
            </a:fld>
            <a:endParaRPr lang="en-US"/>
          </a:p>
        </p:txBody>
      </p:sp>
    </p:spTree>
    <p:extLst>
      <p:ext uri="{BB962C8B-B14F-4D97-AF65-F5344CB8AC3E}">
        <p14:creationId xmlns:p14="http://schemas.microsoft.com/office/powerpoint/2010/main" val="16746860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A254BE-3937-F379-E4A5-D43FDBED9C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486528-2436-914C-954D-9DF6BB5274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A39997-B8F4-F6B7-C0A1-7F8B0425A4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C9B92E-A2EB-1354-7E59-270C957654F3}"/>
              </a:ext>
            </a:extLst>
          </p:cNvPr>
          <p:cNvSpPr>
            <a:spLocks noGrp="1"/>
          </p:cNvSpPr>
          <p:nvPr>
            <p:ph type="sldNum" sz="quarter" idx="5"/>
          </p:nvPr>
        </p:nvSpPr>
        <p:spPr/>
        <p:txBody>
          <a:bodyPr/>
          <a:lstStyle/>
          <a:p>
            <a:fld id="{DB245632-D4FC-4E38-ADEE-4E3390753C23}" type="slidenum">
              <a:rPr lang="en-US" smtClean="0"/>
              <a:t>13</a:t>
            </a:fld>
            <a:endParaRPr lang="en-US"/>
          </a:p>
        </p:txBody>
      </p:sp>
    </p:spTree>
    <p:extLst>
      <p:ext uri="{BB962C8B-B14F-4D97-AF65-F5344CB8AC3E}">
        <p14:creationId xmlns:p14="http://schemas.microsoft.com/office/powerpoint/2010/main" val="1578261307"/>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9AC7C6-7232-1D1E-918B-0D9BF7A5D3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B002DD-C8AA-9767-CDCE-D3ABE1F7F8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42B6B6-9B1D-4831-91A7-1B66E9BD00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B8CBB4-9437-A5AA-64B5-AB2E9E8624B1}"/>
              </a:ext>
            </a:extLst>
          </p:cNvPr>
          <p:cNvSpPr>
            <a:spLocks noGrp="1"/>
          </p:cNvSpPr>
          <p:nvPr>
            <p:ph type="sldNum" sz="quarter" idx="5"/>
          </p:nvPr>
        </p:nvSpPr>
        <p:spPr/>
        <p:txBody>
          <a:bodyPr/>
          <a:lstStyle/>
          <a:p>
            <a:fld id="{DB245632-D4FC-4E38-ADEE-4E3390753C23}" type="slidenum">
              <a:rPr lang="en-US" smtClean="0"/>
              <a:t>103</a:t>
            </a:fld>
            <a:endParaRPr lang="en-US"/>
          </a:p>
        </p:txBody>
      </p:sp>
    </p:spTree>
    <p:extLst>
      <p:ext uri="{BB962C8B-B14F-4D97-AF65-F5344CB8AC3E}">
        <p14:creationId xmlns:p14="http://schemas.microsoft.com/office/powerpoint/2010/main" val="1699888202"/>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D9D47F-89C1-59B9-EBFB-F1A9AC117B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2D6B13-EB9C-3B5E-1CCC-4799AF4094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EE9A7D-E7D8-B0BA-D8AD-3DBA82F740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5589EE-9E63-0208-B5E6-64C6C392CD15}"/>
              </a:ext>
            </a:extLst>
          </p:cNvPr>
          <p:cNvSpPr>
            <a:spLocks noGrp="1"/>
          </p:cNvSpPr>
          <p:nvPr>
            <p:ph type="sldNum" sz="quarter" idx="5"/>
          </p:nvPr>
        </p:nvSpPr>
        <p:spPr/>
        <p:txBody>
          <a:bodyPr/>
          <a:lstStyle/>
          <a:p>
            <a:fld id="{DB245632-D4FC-4E38-ADEE-4E3390753C23}" type="slidenum">
              <a:rPr lang="en-US" smtClean="0"/>
              <a:t>104</a:t>
            </a:fld>
            <a:endParaRPr lang="en-US"/>
          </a:p>
        </p:txBody>
      </p:sp>
    </p:spTree>
    <p:extLst>
      <p:ext uri="{BB962C8B-B14F-4D97-AF65-F5344CB8AC3E}">
        <p14:creationId xmlns:p14="http://schemas.microsoft.com/office/powerpoint/2010/main" val="3094797755"/>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DC7B3C-F58B-2B76-D014-60EC58137A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8D4486-0675-208F-EC3D-9B911A6EE1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6ACA76-FCAF-059E-A124-EF271320FD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F715A5-FC54-447C-37BA-41DD3EFC1F5F}"/>
              </a:ext>
            </a:extLst>
          </p:cNvPr>
          <p:cNvSpPr>
            <a:spLocks noGrp="1"/>
          </p:cNvSpPr>
          <p:nvPr>
            <p:ph type="sldNum" sz="quarter" idx="5"/>
          </p:nvPr>
        </p:nvSpPr>
        <p:spPr/>
        <p:txBody>
          <a:bodyPr/>
          <a:lstStyle/>
          <a:p>
            <a:fld id="{DB245632-D4FC-4E38-ADEE-4E3390753C23}" type="slidenum">
              <a:rPr lang="en-US" smtClean="0"/>
              <a:t>105</a:t>
            </a:fld>
            <a:endParaRPr lang="en-US"/>
          </a:p>
        </p:txBody>
      </p:sp>
    </p:spTree>
    <p:extLst>
      <p:ext uri="{BB962C8B-B14F-4D97-AF65-F5344CB8AC3E}">
        <p14:creationId xmlns:p14="http://schemas.microsoft.com/office/powerpoint/2010/main" val="3782539891"/>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79575-82A7-F01D-498A-DE3B41BB62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1E434B-A0E7-6ECA-1F89-CD1084E92D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589DA0-23CB-0AAB-B06B-92943A3DB1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D31CAC-F65C-6777-AC5B-F262F42D3016}"/>
              </a:ext>
            </a:extLst>
          </p:cNvPr>
          <p:cNvSpPr>
            <a:spLocks noGrp="1"/>
          </p:cNvSpPr>
          <p:nvPr>
            <p:ph type="sldNum" sz="quarter" idx="5"/>
          </p:nvPr>
        </p:nvSpPr>
        <p:spPr/>
        <p:txBody>
          <a:bodyPr/>
          <a:lstStyle/>
          <a:p>
            <a:fld id="{DB245632-D4FC-4E38-ADEE-4E3390753C23}" type="slidenum">
              <a:rPr lang="en-US" smtClean="0"/>
              <a:t>106</a:t>
            </a:fld>
            <a:endParaRPr lang="en-US"/>
          </a:p>
        </p:txBody>
      </p:sp>
    </p:spTree>
    <p:extLst>
      <p:ext uri="{BB962C8B-B14F-4D97-AF65-F5344CB8AC3E}">
        <p14:creationId xmlns:p14="http://schemas.microsoft.com/office/powerpoint/2010/main" val="308367148"/>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3B438-4212-6568-0C00-E88B69AE9C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4D2CDE-8022-B1A2-7F90-3D5463ACF1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AEE7F4-54BC-0C66-E0D2-91ADDD2A65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583AB9-94E8-8BF5-3247-AB134B3E6637}"/>
              </a:ext>
            </a:extLst>
          </p:cNvPr>
          <p:cNvSpPr>
            <a:spLocks noGrp="1"/>
          </p:cNvSpPr>
          <p:nvPr>
            <p:ph type="sldNum" sz="quarter" idx="5"/>
          </p:nvPr>
        </p:nvSpPr>
        <p:spPr/>
        <p:txBody>
          <a:bodyPr/>
          <a:lstStyle/>
          <a:p>
            <a:fld id="{DB245632-D4FC-4E38-ADEE-4E3390753C23}" type="slidenum">
              <a:rPr lang="en-US" smtClean="0"/>
              <a:t>107</a:t>
            </a:fld>
            <a:endParaRPr lang="en-US"/>
          </a:p>
        </p:txBody>
      </p:sp>
    </p:spTree>
    <p:extLst>
      <p:ext uri="{BB962C8B-B14F-4D97-AF65-F5344CB8AC3E}">
        <p14:creationId xmlns:p14="http://schemas.microsoft.com/office/powerpoint/2010/main" val="3414739169"/>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AD71A1-EDDD-9C03-8F07-996A85F1F4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C401CE-A436-B61C-43E0-DFE8A3A586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43EE3F-1BBE-6E60-B66A-4BE23635CF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837FB8-935C-C628-1623-AE2284E44E86}"/>
              </a:ext>
            </a:extLst>
          </p:cNvPr>
          <p:cNvSpPr>
            <a:spLocks noGrp="1"/>
          </p:cNvSpPr>
          <p:nvPr>
            <p:ph type="sldNum" sz="quarter" idx="5"/>
          </p:nvPr>
        </p:nvSpPr>
        <p:spPr/>
        <p:txBody>
          <a:bodyPr/>
          <a:lstStyle/>
          <a:p>
            <a:fld id="{DB245632-D4FC-4E38-ADEE-4E3390753C23}" type="slidenum">
              <a:rPr lang="en-US" smtClean="0"/>
              <a:t>108</a:t>
            </a:fld>
            <a:endParaRPr lang="en-US"/>
          </a:p>
        </p:txBody>
      </p:sp>
    </p:spTree>
    <p:extLst>
      <p:ext uri="{BB962C8B-B14F-4D97-AF65-F5344CB8AC3E}">
        <p14:creationId xmlns:p14="http://schemas.microsoft.com/office/powerpoint/2010/main" val="1254463517"/>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65BD3-D848-ACD2-243C-7317C6B419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1088DA-9D68-A03E-4039-E03458DB5E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C235DF-F113-C360-CC81-08FE84E1665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FD0386-7B22-48E7-C4B4-0ACF7EE043D7}"/>
              </a:ext>
            </a:extLst>
          </p:cNvPr>
          <p:cNvSpPr>
            <a:spLocks noGrp="1"/>
          </p:cNvSpPr>
          <p:nvPr>
            <p:ph type="sldNum" sz="quarter" idx="5"/>
          </p:nvPr>
        </p:nvSpPr>
        <p:spPr/>
        <p:txBody>
          <a:bodyPr/>
          <a:lstStyle/>
          <a:p>
            <a:fld id="{DB245632-D4FC-4E38-ADEE-4E3390753C23}" type="slidenum">
              <a:rPr lang="en-US" smtClean="0"/>
              <a:t>109</a:t>
            </a:fld>
            <a:endParaRPr lang="en-US"/>
          </a:p>
        </p:txBody>
      </p:sp>
    </p:spTree>
    <p:extLst>
      <p:ext uri="{BB962C8B-B14F-4D97-AF65-F5344CB8AC3E}">
        <p14:creationId xmlns:p14="http://schemas.microsoft.com/office/powerpoint/2010/main" val="2585156255"/>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2A18FA-32D3-F99A-C80A-1C6FBFDC9F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E3C1B3-2872-D257-E382-22A8B24C94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83F977-8614-79DB-4842-431D4E23E5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665C09-B9F2-6830-7232-317363D819B9}"/>
              </a:ext>
            </a:extLst>
          </p:cNvPr>
          <p:cNvSpPr>
            <a:spLocks noGrp="1"/>
          </p:cNvSpPr>
          <p:nvPr>
            <p:ph type="sldNum" sz="quarter" idx="5"/>
          </p:nvPr>
        </p:nvSpPr>
        <p:spPr/>
        <p:txBody>
          <a:bodyPr/>
          <a:lstStyle/>
          <a:p>
            <a:fld id="{DB245632-D4FC-4E38-ADEE-4E3390753C23}" type="slidenum">
              <a:rPr lang="en-US" smtClean="0"/>
              <a:t>110</a:t>
            </a:fld>
            <a:endParaRPr lang="en-US"/>
          </a:p>
        </p:txBody>
      </p:sp>
    </p:spTree>
    <p:extLst>
      <p:ext uri="{BB962C8B-B14F-4D97-AF65-F5344CB8AC3E}">
        <p14:creationId xmlns:p14="http://schemas.microsoft.com/office/powerpoint/2010/main" val="1751341057"/>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9181A6-4E65-D2AC-0AFA-1B02D378C1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646C89-EFAF-65BF-4D0A-57311DF714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459171-5F84-FE51-9132-0B864C7F5F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61192C-5299-D8F8-D11B-B3599ADEEE3A}"/>
              </a:ext>
            </a:extLst>
          </p:cNvPr>
          <p:cNvSpPr>
            <a:spLocks noGrp="1"/>
          </p:cNvSpPr>
          <p:nvPr>
            <p:ph type="sldNum" sz="quarter" idx="5"/>
          </p:nvPr>
        </p:nvSpPr>
        <p:spPr/>
        <p:txBody>
          <a:bodyPr/>
          <a:lstStyle/>
          <a:p>
            <a:fld id="{DB245632-D4FC-4E38-ADEE-4E3390753C23}" type="slidenum">
              <a:rPr lang="en-US" smtClean="0"/>
              <a:t>111</a:t>
            </a:fld>
            <a:endParaRPr lang="en-US"/>
          </a:p>
        </p:txBody>
      </p:sp>
    </p:spTree>
    <p:extLst>
      <p:ext uri="{BB962C8B-B14F-4D97-AF65-F5344CB8AC3E}">
        <p14:creationId xmlns:p14="http://schemas.microsoft.com/office/powerpoint/2010/main" val="3756084494"/>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73B760-1D24-D504-0A65-B6905E6F23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359846-CCEF-59FB-C8EF-525F5F7672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AE1113-088D-E305-DB71-4860DF19569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FCDE11-1531-22A0-605F-FCC1166810FE}"/>
              </a:ext>
            </a:extLst>
          </p:cNvPr>
          <p:cNvSpPr>
            <a:spLocks noGrp="1"/>
          </p:cNvSpPr>
          <p:nvPr>
            <p:ph type="sldNum" sz="quarter" idx="5"/>
          </p:nvPr>
        </p:nvSpPr>
        <p:spPr/>
        <p:txBody>
          <a:bodyPr/>
          <a:lstStyle/>
          <a:p>
            <a:fld id="{DB245632-D4FC-4E38-ADEE-4E3390753C23}" type="slidenum">
              <a:rPr lang="en-US" smtClean="0"/>
              <a:t>112</a:t>
            </a:fld>
            <a:endParaRPr lang="en-US"/>
          </a:p>
        </p:txBody>
      </p:sp>
    </p:spTree>
    <p:extLst>
      <p:ext uri="{BB962C8B-B14F-4D97-AF65-F5344CB8AC3E}">
        <p14:creationId xmlns:p14="http://schemas.microsoft.com/office/powerpoint/2010/main" val="18820479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1ED084-AD64-DAB2-58A1-5907BB6F3D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DB4552-2A2E-0B4B-E3DA-45B1851564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1FCDB5-5E4F-6212-6261-746F64EA91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062C0A-F8E9-9A6B-0A9B-51C73329B229}"/>
              </a:ext>
            </a:extLst>
          </p:cNvPr>
          <p:cNvSpPr>
            <a:spLocks noGrp="1"/>
          </p:cNvSpPr>
          <p:nvPr>
            <p:ph type="sldNum" sz="quarter" idx="5"/>
          </p:nvPr>
        </p:nvSpPr>
        <p:spPr/>
        <p:txBody>
          <a:bodyPr/>
          <a:lstStyle/>
          <a:p>
            <a:fld id="{DB245632-D4FC-4E38-ADEE-4E3390753C23}" type="slidenum">
              <a:rPr lang="en-US" smtClean="0"/>
              <a:t>14</a:t>
            </a:fld>
            <a:endParaRPr lang="en-US"/>
          </a:p>
        </p:txBody>
      </p:sp>
    </p:spTree>
    <p:extLst>
      <p:ext uri="{BB962C8B-B14F-4D97-AF65-F5344CB8AC3E}">
        <p14:creationId xmlns:p14="http://schemas.microsoft.com/office/powerpoint/2010/main" val="2146652208"/>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40BED-8255-C0BA-A6FB-B0E54C2B9C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CF98BD-070B-396B-55BD-A6D149FD23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950610-3782-534F-E353-DE83078560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A791D8-A19B-152B-2FC7-DA44B5B98CB4}"/>
              </a:ext>
            </a:extLst>
          </p:cNvPr>
          <p:cNvSpPr>
            <a:spLocks noGrp="1"/>
          </p:cNvSpPr>
          <p:nvPr>
            <p:ph type="sldNum" sz="quarter" idx="5"/>
          </p:nvPr>
        </p:nvSpPr>
        <p:spPr/>
        <p:txBody>
          <a:bodyPr/>
          <a:lstStyle/>
          <a:p>
            <a:fld id="{DB245632-D4FC-4E38-ADEE-4E3390753C23}" type="slidenum">
              <a:rPr lang="en-US" smtClean="0"/>
              <a:t>113</a:t>
            </a:fld>
            <a:endParaRPr lang="en-US"/>
          </a:p>
        </p:txBody>
      </p:sp>
    </p:spTree>
    <p:extLst>
      <p:ext uri="{BB962C8B-B14F-4D97-AF65-F5344CB8AC3E}">
        <p14:creationId xmlns:p14="http://schemas.microsoft.com/office/powerpoint/2010/main" val="2194840304"/>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B47018-E409-A5CC-575B-0595260243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0F7D73-4665-7028-AE2A-C9D4CAFB69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E7F361-910A-073E-7CAD-9D4536427F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3A5706-AAF1-4A59-0C9E-C0DD03F6FBDF}"/>
              </a:ext>
            </a:extLst>
          </p:cNvPr>
          <p:cNvSpPr>
            <a:spLocks noGrp="1"/>
          </p:cNvSpPr>
          <p:nvPr>
            <p:ph type="sldNum" sz="quarter" idx="5"/>
          </p:nvPr>
        </p:nvSpPr>
        <p:spPr/>
        <p:txBody>
          <a:bodyPr/>
          <a:lstStyle/>
          <a:p>
            <a:fld id="{DB245632-D4FC-4E38-ADEE-4E3390753C23}" type="slidenum">
              <a:rPr lang="en-US" smtClean="0"/>
              <a:t>114</a:t>
            </a:fld>
            <a:endParaRPr lang="en-US"/>
          </a:p>
        </p:txBody>
      </p:sp>
    </p:spTree>
    <p:extLst>
      <p:ext uri="{BB962C8B-B14F-4D97-AF65-F5344CB8AC3E}">
        <p14:creationId xmlns:p14="http://schemas.microsoft.com/office/powerpoint/2010/main" val="2398927708"/>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CB3BD-BCE5-E96E-0900-AEDBEF5059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50845A-C428-72B5-05DF-4154609B6B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21E0F3-BF54-C6A8-65E8-B4C49C9F12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2BB3EA-3C57-4115-1392-777803E2F901}"/>
              </a:ext>
            </a:extLst>
          </p:cNvPr>
          <p:cNvSpPr>
            <a:spLocks noGrp="1"/>
          </p:cNvSpPr>
          <p:nvPr>
            <p:ph type="sldNum" sz="quarter" idx="5"/>
          </p:nvPr>
        </p:nvSpPr>
        <p:spPr/>
        <p:txBody>
          <a:bodyPr/>
          <a:lstStyle/>
          <a:p>
            <a:fld id="{DB245632-D4FC-4E38-ADEE-4E3390753C23}" type="slidenum">
              <a:rPr lang="en-US" smtClean="0"/>
              <a:t>115</a:t>
            </a:fld>
            <a:endParaRPr lang="en-US"/>
          </a:p>
        </p:txBody>
      </p:sp>
    </p:spTree>
    <p:extLst>
      <p:ext uri="{BB962C8B-B14F-4D97-AF65-F5344CB8AC3E}">
        <p14:creationId xmlns:p14="http://schemas.microsoft.com/office/powerpoint/2010/main" val="2790025473"/>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E3C21-DBEF-1CFA-6E81-79C207D78C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84427B-0E0E-AE2D-A95D-71EC675F60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5F7F3F-EECD-4232-8761-873CD496D9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860221-C335-94AF-1676-7FE7311815C7}"/>
              </a:ext>
            </a:extLst>
          </p:cNvPr>
          <p:cNvSpPr>
            <a:spLocks noGrp="1"/>
          </p:cNvSpPr>
          <p:nvPr>
            <p:ph type="sldNum" sz="quarter" idx="5"/>
          </p:nvPr>
        </p:nvSpPr>
        <p:spPr/>
        <p:txBody>
          <a:bodyPr/>
          <a:lstStyle/>
          <a:p>
            <a:fld id="{DB245632-D4FC-4E38-ADEE-4E3390753C23}" type="slidenum">
              <a:rPr lang="en-US" smtClean="0"/>
              <a:t>116</a:t>
            </a:fld>
            <a:endParaRPr lang="en-US"/>
          </a:p>
        </p:txBody>
      </p:sp>
    </p:spTree>
    <p:extLst>
      <p:ext uri="{BB962C8B-B14F-4D97-AF65-F5344CB8AC3E}">
        <p14:creationId xmlns:p14="http://schemas.microsoft.com/office/powerpoint/2010/main" val="3660218577"/>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6FAB21-0DB5-09DE-C29E-01AE566592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A1C784-7A51-07A4-6F89-F538D95144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5A3E11-C968-D26B-895F-8599D78B4D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BED8B7-BB84-D0E7-FBC4-DA2854C7F9E6}"/>
              </a:ext>
            </a:extLst>
          </p:cNvPr>
          <p:cNvSpPr>
            <a:spLocks noGrp="1"/>
          </p:cNvSpPr>
          <p:nvPr>
            <p:ph type="sldNum" sz="quarter" idx="5"/>
          </p:nvPr>
        </p:nvSpPr>
        <p:spPr/>
        <p:txBody>
          <a:bodyPr/>
          <a:lstStyle/>
          <a:p>
            <a:fld id="{DB245632-D4FC-4E38-ADEE-4E3390753C23}" type="slidenum">
              <a:rPr lang="en-US" smtClean="0"/>
              <a:t>117</a:t>
            </a:fld>
            <a:endParaRPr lang="en-US"/>
          </a:p>
        </p:txBody>
      </p:sp>
    </p:spTree>
    <p:extLst>
      <p:ext uri="{BB962C8B-B14F-4D97-AF65-F5344CB8AC3E}">
        <p14:creationId xmlns:p14="http://schemas.microsoft.com/office/powerpoint/2010/main" val="1372688126"/>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DCFBC-7DA8-C296-E038-DB4F8B9EFB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BC43E2-59D5-FAD0-6AA1-50CDCE9A69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0ED6E0-FA03-CD27-B2C1-0011539E96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E9708E-8CB9-99E9-2A5F-1735BFEA3622}"/>
              </a:ext>
            </a:extLst>
          </p:cNvPr>
          <p:cNvSpPr>
            <a:spLocks noGrp="1"/>
          </p:cNvSpPr>
          <p:nvPr>
            <p:ph type="sldNum" sz="quarter" idx="5"/>
          </p:nvPr>
        </p:nvSpPr>
        <p:spPr/>
        <p:txBody>
          <a:bodyPr/>
          <a:lstStyle/>
          <a:p>
            <a:fld id="{DB245632-D4FC-4E38-ADEE-4E3390753C23}" type="slidenum">
              <a:rPr lang="en-US" smtClean="0"/>
              <a:t>118</a:t>
            </a:fld>
            <a:endParaRPr lang="en-US"/>
          </a:p>
        </p:txBody>
      </p:sp>
    </p:spTree>
    <p:extLst>
      <p:ext uri="{BB962C8B-B14F-4D97-AF65-F5344CB8AC3E}">
        <p14:creationId xmlns:p14="http://schemas.microsoft.com/office/powerpoint/2010/main" val="3210163151"/>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A8098-72B1-65D3-C0D2-D4C00B7BEF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3FF52C-DCBB-F5DC-AEB6-4F76D8AA51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7E05A6-9D74-AB9C-98CA-79B2E8751F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09B2AC-42E5-1F93-F8B8-AC4FE002203F}"/>
              </a:ext>
            </a:extLst>
          </p:cNvPr>
          <p:cNvSpPr>
            <a:spLocks noGrp="1"/>
          </p:cNvSpPr>
          <p:nvPr>
            <p:ph type="sldNum" sz="quarter" idx="5"/>
          </p:nvPr>
        </p:nvSpPr>
        <p:spPr/>
        <p:txBody>
          <a:bodyPr/>
          <a:lstStyle/>
          <a:p>
            <a:fld id="{DB245632-D4FC-4E38-ADEE-4E3390753C23}" type="slidenum">
              <a:rPr lang="en-US" smtClean="0"/>
              <a:t>119</a:t>
            </a:fld>
            <a:endParaRPr lang="en-US"/>
          </a:p>
        </p:txBody>
      </p:sp>
    </p:spTree>
    <p:extLst>
      <p:ext uri="{BB962C8B-B14F-4D97-AF65-F5344CB8AC3E}">
        <p14:creationId xmlns:p14="http://schemas.microsoft.com/office/powerpoint/2010/main" val="1156983654"/>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881A1-7ADE-DF2E-1883-681C45E93F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D9B3BB-EF6A-FC9C-0C0C-0EF8D6AE3A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0ED9E2-EF07-9B11-FC06-7895765C81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FA5F07-0CAF-77D7-F5D9-FE8094B4C88A}"/>
              </a:ext>
            </a:extLst>
          </p:cNvPr>
          <p:cNvSpPr>
            <a:spLocks noGrp="1"/>
          </p:cNvSpPr>
          <p:nvPr>
            <p:ph type="sldNum" sz="quarter" idx="5"/>
          </p:nvPr>
        </p:nvSpPr>
        <p:spPr/>
        <p:txBody>
          <a:bodyPr/>
          <a:lstStyle/>
          <a:p>
            <a:fld id="{DB245632-D4FC-4E38-ADEE-4E3390753C23}" type="slidenum">
              <a:rPr lang="en-US" smtClean="0"/>
              <a:t>120</a:t>
            </a:fld>
            <a:endParaRPr lang="en-US"/>
          </a:p>
        </p:txBody>
      </p:sp>
    </p:spTree>
    <p:extLst>
      <p:ext uri="{BB962C8B-B14F-4D97-AF65-F5344CB8AC3E}">
        <p14:creationId xmlns:p14="http://schemas.microsoft.com/office/powerpoint/2010/main" val="3139527143"/>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A5C484-984C-22C3-DAD0-833BF964DB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DBA467-E358-3719-BBC6-CF9F6E0135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357805-4500-AD3C-B225-8753D6AD40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2C36EA-F1F9-67FD-1B94-EB4AB9C3DC0C}"/>
              </a:ext>
            </a:extLst>
          </p:cNvPr>
          <p:cNvSpPr>
            <a:spLocks noGrp="1"/>
          </p:cNvSpPr>
          <p:nvPr>
            <p:ph type="sldNum" sz="quarter" idx="5"/>
          </p:nvPr>
        </p:nvSpPr>
        <p:spPr/>
        <p:txBody>
          <a:bodyPr/>
          <a:lstStyle/>
          <a:p>
            <a:fld id="{DB245632-D4FC-4E38-ADEE-4E3390753C23}" type="slidenum">
              <a:rPr lang="en-US" smtClean="0"/>
              <a:t>121</a:t>
            </a:fld>
            <a:endParaRPr lang="en-US"/>
          </a:p>
        </p:txBody>
      </p:sp>
    </p:spTree>
    <p:extLst>
      <p:ext uri="{BB962C8B-B14F-4D97-AF65-F5344CB8AC3E}">
        <p14:creationId xmlns:p14="http://schemas.microsoft.com/office/powerpoint/2010/main" val="307711514"/>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9A470-ED8F-6CBA-5050-AA11EAF1C7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FC5250-3E75-185F-9A0A-D7479CAA7A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39ECE6-CD9B-2998-E8DB-69D863C599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FED3CE-BBD5-25B3-64D4-9144566F76F7}"/>
              </a:ext>
            </a:extLst>
          </p:cNvPr>
          <p:cNvSpPr>
            <a:spLocks noGrp="1"/>
          </p:cNvSpPr>
          <p:nvPr>
            <p:ph type="sldNum" sz="quarter" idx="5"/>
          </p:nvPr>
        </p:nvSpPr>
        <p:spPr/>
        <p:txBody>
          <a:bodyPr/>
          <a:lstStyle/>
          <a:p>
            <a:fld id="{DB245632-D4FC-4E38-ADEE-4E3390753C23}" type="slidenum">
              <a:rPr lang="en-US" smtClean="0"/>
              <a:t>122</a:t>
            </a:fld>
            <a:endParaRPr lang="en-US"/>
          </a:p>
        </p:txBody>
      </p:sp>
    </p:spTree>
    <p:extLst>
      <p:ext uri="{BB962C8B-B14F-4D97-AF65-F5344CB8AC3E}">
        <p14:creationId xmlns:p14="http://schemas.microsoft.com/office/powerpoint/2010/main" val="13012858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1E21C-DD75-0970-5803-DE21581BE5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CFF551-EE85-76EB-D622-1FE730BBF6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F599FD-BC16-EA1D-C36C-E724EABD3F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591A39-4754-22CE-66F4-4B3BDBD8D404}"/>
              </a:ext>
            </a:extLst>
          </p:cNvPr>
          <p:cNvSpPr>
            <a:spLocks noGrp="1"/>
          </p:cNvSpPr>
          <p:nvPr>
            <p:ph type="sldNum" sz="quarter" idx="5"/>
          </p:nvPr>
        </p:nvSpPr>
        <p:spPr/>
        <p:txBody>
          <a:bodyPr/>
          <a:lstStyle/>
          <a:p>
            <a:fld id="{DB245632-D4FC-4E38-ADEE-4E3390753C23}" type="slidenum">
              <a:rPr lang="en-US" smtClean="0"/>
              <a:t>15</a:t>
            </a:fld>
            <a:endParaRPr lang="en-US"/>
          </a:p>
        </p:txBody>
      </p:sp>
    </p:spTree>
    <p:extLst>
      <p:ext uri="{BB962C8B-B14F-4D97-AF65-F5344CB8AC3E}">
        <p14:creationId xmlns:p14="http://schemas.microsoft.com/office/powerpoint/2010/main" val="276066435"/>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B4E57C-CAD8-34EF-A479-7D89001DA5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075C81-BE80-56D4-215B-C45720B846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8683FD-AC5B-CED9-413C-1314675515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07DFB2-E2EE-41F9-B2B7-32CCAD360E6D}"/>
              </a:ext>
            </a:extLst>
          </p:cNvPr>
          <p:cNvSpPr>
            <a:spLocks noGrp="1"/>
          </p:cNvSpPr>
          <p:nvPr>
            <p:ph type="sldNum" sz="quarter" idx="5"/>
          </p:nvPr>
        </p:nvSpPr>
        <p:spPr/>
        <p:txBody>
          <a:bodyPr/>
          <a:lstStyle/>
          <a:p>
            <a:fld id="{DB245632-D4FC-4E38-ADEE-4E3390753C23}" type="slidenum">
              <a:rPr lang="en-US" smtClean="0"/>
              <a:t>125</a:t>
            </a:fld>
            <a:endParaRPr lang="en-US"/>
          </a:p>
        </p:txBody>
      </p:sp>
    </p:spTree>
    <p:extLst>
      <p:ext uri="{BB962C8B-B14F-4D97-AF65-F5344CB8AC3E}">
        <p14:creationId xmlns:p14="http://schemas.microsoft.com/office/powerpoint/2010/main" val="1451941530"/>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C1AFA9-45C1-3310-E1EF-2FB16B565E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EF6A27-66C7-F970-4BC4-996F09DA22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2198FE-5544-C7B6-209C-BCE336CB86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B3CB7F-DD87-7404-F9C4-2F5DEDF168E4}"/>
              </a:ext>
            </a:extLst>
          </p:cNvPr>
          <p:cNvSpPr>
            <a:spLocks noGrp="1"/>
          </p:cNvSpPr>
          <p:nvPr>
            <p:ph type="sldNum" sz="quarter" idx="5"/>
          </p:nvPr>
        </p:nvSpPr>
        <p:spPr/>
        <p:txBody>
          <a:bodyPr/>
          <a:lstStyle/>
          <a:p>
            <a:fld id="{DB245632-D4FC-4E38-ADEE-4E3390753C23}" type="slidenum">
              <a:rPr lang="en-US" smtClean="0"/>
              <a:t>126</a:t>
            </a:fld>
            <a:endParaRPr lang="en-US"/>
          </a:p>
        </p:txBody>
      </p:sp>
    </p:spTree>
    <p:extLst>
      <p:ext uri="{BB962C8B-B14F-4D97-AF65-F5344CB8AC3E}">
        <p14:creationId xmlns:p14="http://schemas.microsoft.com/office/powerpoint/2010/main" val="2480348619"/>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4B8051-9996-7C07-4458-2885CB5FBB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47252E-D38C-07F3-9A7D-FC6A62492A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AF3CA3-D832-B098-B8A6-9E1BAB2FCB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96ACD7-680E-B2D2-5469-30E6998E747B}"/>
              </a:ext>
            </a:extLst>
          </p:cNvPr>
          <p:cNvSpPr>
            <a:spLocks noGrp="1"/>
          </p:cNvSpPr>
          <p:nvPr>
            <p:ph type="sldNum" sz="quarter" idx="5"/>
          </p:nvPr>
        </p:nvSpPr>
        <p:spPr/>
        <p:txBody>
          <a:bodyPr/>
          <a:lstStyle/>
          <a:p>
            <a:fld id="{DB245632-D4FC-4E38-ADEE-4E3390753C23}" type="slidenum">
              <a:rPr lang="en-US" smtClean="0"/>
              <a:t>127</a:t>
            </a:fld>
            <a:endParaRPr lang="en-US"/>
          </a:p>
        </p:txBody>
      </p:sp>
    </p:spTree>
    <p:extLst>
      <p:ext uri="{BB962C8B-B14F-4D97-AF65-F5344CB8AC3E}">
        <p14:creationId xmlns:p14="http://schemas.microsoft.com/office/powerpoint/2010/main" val="645497557"/>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7D3CE8-65F5-8305-EE7C-C52C535860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AED731-2704-42F9-644E-692204B052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7B255C-0631-5007-7639-F2EFFE2C52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BAC424-E23B-9F99-F4B7-DBD41D04CBE5}"/>
              </a:ext>
            </a:extLst>
          </p:cNvPr>
          <p:cNvSpPr>
            <a:spLocks noGrp="1"/>
          </p:cNvSpPr>
          <p:nvPr>
            <p:ph type="sldNum" sz="quarter" idx="5"/>
          </p:nvPr>
        </p:nvSpPr>
        <p:spPr/>
        <p:txBody>
          <a:bodyPr/>
          <a:lstStyle/>
          <a:p>
            <a:fld id="{DB245632-D4FC-4E38-ADEE-4E3390753C23}" type="slidenum">
              <a:rPr lang="en-US" smtClean="0"/>
              <a:t>128</a:t>
            </a:fld>
            <a:endParaRPr lang="en-US"/>
          </a:p>
        </p:txBody>
      </p:sp>
    </p:spTree>
    <p:extLst>
      <p:ext uri="{BB962C8B-B14F-4D97-AF65-F5344CB8AC3E}">
        <p14:creationId xmlns:p14="http://schemas.microsoft.com/office/powerpoint/2010/main" val="132407983"/>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DF291-5DB9-9C3A-69C5-08D3812B6B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3A1502-2E65-2F9C-7BCE-5AF8424D16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83AA95-5EF3-E874-DE65-5CA19BFE8EB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9CA3D6-A6DA-174A-1BB1-AD8FFB897885}"/>
              </a:ext>
            </a:extLst>
          </p:cNvPr>
          <p:cNvSpPr>
            <a:spLocks noGrp="1"/>
          </p:cNvSpPr>
          <p:nvPr>
            <p:ph type="sldNum" sz="quarter" idx="5"/>
          </p:nvPr>
        </p:nvSpPr>
        <p:spPr/>
        <p:txBody>
          <a:bodyPr/>
          <a:lstStyle/>
          <a:p>
            <a:fld id="{DB245632-D4FC-4E38-ADEE-4E3390753C23}" type="slidenum">
              <a:rPr lang="en-US" smtClean="0"/>
              <a:t>129</a:t>
            </a:fld>
            <a:endParaRPr lang="en-US"/>
          </a:p>
        </p:txBody>
      </p:sp>
    </p:spTree>
    <p:extLst>
      <p:ext uri="{BB962C8B-B14F-4D97-AF65-F5344CB8AC3E}">
        <p14:creationId xmlns:p14="http://schemas.microsoft.com/office/powerpoint/2010/main" val="4254016112"/>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CE7C91-2DD9-EF59-B816-5FC80C5811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C7AAC1-44F0-A453-FDC4-7FC18CE0C3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A88667-48B1-81E7-E67C-865EC3EC05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02D14D-9DF9-696A-0929-272EF47BEADB}"/>
              </a:ext>
            </a:extLst>
          </p:cNvPr>
          <p:cNvSpPr>
            <a:spLocks noGrp="1"/>
          </p:cNvSpPr>
          <p:nvPr>
            <p:ph type="sldNum" sz="quarter" idx="5"/>
          </p:nvPr>
        </p:nvSpPr>
        <p:spPr/>
        <p:txBody>
          <a:bodyPr/>
          <a:lstStyle/>
          <a:p>
            <a:fld id="{DB245632-D4FC-4E38-ADEE-4E3390753C23}" type="slidenum">
              <a:rPr lang="en-US" smtClean="0"/>
              <a:t>130</a:t>
            </a:fld>
            <a:endParaRPr lang="en-US"/>
          </a:p>
        </p:txBody>
      </p:sp>
    </p:spTree>
    <p:extLst>
      <p:ext uri="{BB962C8B-B14F-4D97-AF65-F5344CB8AC3E}">
        <p14:creationId xmlns:p14="http://schemas.microsoft.com/office/powerpoint/2010/main" val="664091737"/>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00B0B6-6ADE-6794-7CC4-670312332C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B9872D-B274-3DE8-59D7-0D96CC410B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2E9182-6790-1EB9-AC08-49BBA09BEC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BFFAA1D-9CE5-6AD2-8E01-3F9118B4AD25}"/>
              </a:ext>
            </a:extLst>
          </p:cNvPr>
          <p:cNvSpPr>
            <a:spLocks noGrp="1"/>
          </p:cNvSpPr>
          <p:nvPr>
            <p:ph type="sldNum" sz="quarter" idx="5"/>
          </p:nvPr>
        </p:nvSpPr>
        <p:spPr/>
        <p:txBody>
          <a:bodyPr/>
          <a:lstStyle/>
          <a:p>
            <a:fld id="{DB245632-D4FC-4E38-ADEE-4E3390753C23}" type="slidenum">
              <a:rPr lang="en-US" smtClean="0"/>
              <a:t>131</a:t>
            </a:fld>
            <a:endParaRPr lang="en-US"/>
          </a:p>
        </p:txBody>
      </p:sp>
    </p:spTree>
    <p:extLst>
      <p:ext uri="{BB962C8B-B14F-4D97-AF65-F5344CB8AC3E}">
        <p14:creationId xmlns:p14="http://schemas.microsoft.com/office/powerpoint/2010/main" val="2414254625"/>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004D5-B8EF-180D-9E90-F30F94CB66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47C1FD-9894-9CC5-83A7-47B236DC2B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F838C1-A5C6-90AE-1F66-34E0C75AE7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6A5447-5620-A515-9CFE-C2E7AB681D3C}"/>
              </a:ext>
            </a:extLst>
          </p:cNvPr>
          <p:cNvSpPr>
            <a:spLocks noGrp="1"/>
          </p:cNvSpPr>
          <p:nvPr>
            <p:ph type="sldNum" sz="quarter" idx="5"/>
          </p:nvPr>
        </p:nvSpPr>
        <p:spPr/>
        <p:txBody>
          <a:bodyPr/>
          <a:lstStyle/>
          <a:p>
            <a:fld id="{DB245632-D4FC-4E38-ADEE-4E3390753C23}" type="slidenum">
              <a:rPr lang="en-US" smtClean="0"/>
              <a:t>132</a:t>
            </a:fld>
            <a:endParaRPr lang="en-US"/>
          </a:p>
        </p:txBody>
      </p:sp>
    </p:spTree>
    <p:extLst>
      <p:ext uri="{BB962C8B-B14F-4D97-AF65-F5344CB8AC3E}">
        <p14:creationId xmlns:p14="http://schemas.microsoft.com/office/powerpoint/2010/main" val="2592984321"/>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4A6E1E-666D-5C5D-0F47-BE75026FB3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F455A5-8930-082C-FD9E-BB907BF517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CC314D-8345-68C8-DE1A-EF288FFDBF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E7A2D1-E2E1-24E2-5BE1-56CFEE30D7A4}"/>
              </a:ext>
            </a:extLst>
          </p:cNvPr>
          <p:cNvSpPr>
            <a:spLocks noGrp="1"/>
          </p:cNvSpPr>
          <p:nvPr>
            <p:ph type="sldNum" sz="quarter" idx="5"/>
          </p:nvPr>
        </p:nvSpPr>
        <p:spPr/>
        <p:txBody>
          <a:bodyPr/>
          <a:lstStyle/>
          <a:p>
            <a:fld id="{DB245632-D4FC-4E38-ADEE-4E3390753C23}" type="slidenum">
              <a:rPr lang="en-US" smtClean="0"/>
              <a:t>133</a:t>
            </a:fld>
            <a:endParaRPr lang="en-US"/>
          </a:p>
        </p:txBody>
      </p:sp>
    </p:spTree>
    <p:extLst>
      <p:ext uri="{BB962C8B-B14F-4D97-AF65-F5344CB8AC3E}">
        <p14:creationId xmlns:p14="http://schemas.microsoft.com/office/powerpoint/2010/main" val="1712421463"/>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BAA45E-29B0-FAAF-1F06-CCE649C26C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6D7D46-D7B2-1103-ADF1-EB2640D371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DFC976-1A43-C468-391B-78051391C2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15B5F0-C966-C683-7B60-E5B88BD840C6}"/>
              </a:ext>
            </a:extLst>
          </p:cNvPr>
          <p:cNvSpPr>
            <a:spLocks noGrp="1"/>
          </p:cNvSpPr>
          <p:nvPr>
            <p:ph type="sldNum" sz="quarter" idx="5"/>
          </p:nvPr>
        </p:nvSpPr>
        <p:spPr/>
        <p:txBody>
          <a:bodyPr/>
          <a:lstStyle/>
          <a:p>
            <a:fld id="{DB245632-D4FC-4E38-ADEE-4E3390753C23}" type="slidenum">
              <a:rPr lang="en-US" smtClean="0"/>
              <a:t>134</a:t>
            </a:fld>
            <a:endParaRPr lang="en-US"/>
          </a:p>
        </p:txBody>
      </p:sp>
    </p:spTree>
    <p:extLst>
      <p:ext uri="{BB962C8B-B14F-4D97-AF65-F5344CB8AC3E}">
        <p14:creationId xmlns:p14="http://schemas.microsoft.com/office/powerpoint/2010/main" val="27459561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2B281-09F1-D608-ADC2-E313973E82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7EAF86-2D69-D892-4356-8CD0DF3763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A73C5C-4E69-4955-2C8E-E4DC171944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F262E7-C1F4-812A-DDAA-F414C71999A7}"/>
              </a:ext>
            </a:extLst>
          </p:cNvPr>
          <p:cNvSpPr>
            <a:spLocks noGrp="1"/>
          </p:cNvSpPr>
          <p:nvPr>
            <p:ph type="sldNum" sz="quarter" idx="5"/>
          </p:nvPr>
        </p:nvSpPr>
        <p:spPr/>
        <p:txBody>
          <a:bodyPr/>
          <a:lstStyle/>
          <a:p>
            <a:fld id="{DB245632-D4FC-4E38-ADEE-4E3390753C23}" type="slidenum">
              <a:rPr lang="en-US" smtClean="0"/>
              <a:t>16</a:t>
            </a:fld>
            <a:endParaRPr lang="en-US"/>
          </a:p>
        </p:txBody>
      </p:sp>
    </p:spTree>
    <p:extLst>
      <p:ext uri="{BB962C8B-B14F-4D97-AF65-F5344CB8AC3E}">
        <p14:creationId xmlns:p14="http://schemas.microsoft.com/office/powerpoint/2010/main" val="4224868989"/>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E72944-29C8-437C-994D-3AE072B80A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F1CFB9-60D7-7406-A4D1-50FF561376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38165F-E8A8-0DB5-BA53-1CF09B1092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24E1C9-34E2-63F9-03DE-5AEE399AF9B4}"/>
              </a:ext>
            </a:extLst>
          </p:cNvPr>
          <p:cNvSpPr>
            <a:spLocks noGrp="1"/>
          </p:cNvSpPr>
          <p:nvPr>
            <p:ph type="sldNum" sz="quarter" idx="5"/>
          </p:nvPr>
        </p:nvSpPr>
        <p:spPr/>
        <p:txBody>
          <a:bodyPr/>
          <a:lstStyle/>
          <a:p>
            <a:fld id="{DB245632-D4FC-4E38-ADEE-4E3390753C23}" type="slidenum">
              <a:rPr lang="en-US" smtClean="0"/>
              <a:t>135</a:t>
            </a:fld>
            <a:endParaRPr lang="en-US"/>
          </a:p>
        </p:txBody>
      </p:sp>
    </p:spTree>
    <p:extLst>
      <p:ext uri="{BB962C8B-B14F-4D97-AF65-F5344CB8AC3E}">
        <p14:creationId xmlns:p14="http://schemas.microsoft.com/office/powerpoint/2010/main" val="4075658593"/>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87704-1CC8-E058-BAA5-7D21264B15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5D2A29-0A15-0321-6F68-8616BF0FFA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589A28-A25A-D72C-7B03-3B49D7E941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B56460-3C54-0E4D-A555-EA79493456CE}"/>
              </a:ext>
            </a:extLst>
          </p:cNvPr>
          <p:cNvSpPr>
            <a:spLocks noGrp="1"/>
          </p:cNvSpPr>
          <p:nvPr>
            <p:ph type="sldNum" sz="quarter" idx="5"/>
          </p:nvPr>
        </p:nvSpPr>
        <p:spPr/>
        <p:txBody>
          <a:bodyPr/>
          <a:lstStyle/>
          <a:p>
            <a:fld id="{DB245632-D4FC-4E38-ADEE-4E3390753C23}" type="slidenum">
              <a:rPr lang="en-US" smtClean="0"/>
              <a:t>136</a:t>
            </a:fld>
            <a:endParaRPr lang="en-US"/>
          </a:p>
        </p:txBody>
      </p:sp>
    </p:spTree>
    <p:extLst>
      <p:ext uri="{BB962C8B-B14F-4D97-AF65-F5344CB8AC3E}">
        <p14:creationId xmlns:p14="http://schemas.microsoft.com/office/powerpoint/2010/main" val="1652912018"/>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596884-09AA-70BD-1BA4-76C543926F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6792CD-579E-E5A6-4BF0-1576245EB0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8E5A57-3A08-25D7-AA35-840EA2D7C6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D2CD15-A2EE-6B3C-C3A9-7210E8E4C2F0}"/>
              </a:ext>
            </a:extLst>
          </p:cNvPr>
          <p:cNvSpPr>
            <a:spLocks noGrp="1"/>
          </p:cNvSpPr>
          <p:nvPr>
            <p:ph type="sldNum" sz="quarter" idx="5"/>
          </p:nvPr>
        </p:nvSpPr>
        <p:spPr/>
        <p:txBody>
          <a:bodyPr/>
          <a:lstStyle/>
          <a:p>
            <a:fld id="{DB245632-D4FC-4E38-ADEE-4E3390753C23}" type="slidenum">
              <a:rPr lang="en-US" smtClean="0"/>
              <a:t>137</a:t>
            </a:fld>
            <a:endParaRPr lang="en-US"/>
          </a:p>
        </p:txBody>
      </p:sp>
    </p:spTree>
    <p:extLst>
      <p:ext uri="{BB962C8B-B14F-4D97-AF65-F5344CB8AC3E}">
        <p14:creationId xmlns:p14="http://schemas.microsoft.com/office/powerpoint/2010/main" val="1917233183"/>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38B78F-5E69-4F1B-FB26-7B4DCBA16A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EA1F09-B3F4-3574-F610-39B8B96915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1F4DC1-36FB-FDFF-F3D0-802F084655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0B1F90-2902-C258-F904-73B719E8B685}"/>
              </a:ext>
            </a:extLst>
          </p:cNvPr>
          <p:cNvSpPr>
            <a:spLocks noGrp="1"/>
          </p:cNvSpPr>
          <p:nvPr>
            <p:ph type="sldNum" sz="quarter" idx="5"/>
          </p:nvPr>
        </p:nvSpPr>
        <p:spPr/>
        <p:txBody>
          <a:bodyPr/>
          <a:lstStyle/>
          <a:p>
            <a:fld id="{DB245632-D4FC-4E38-ADEE-4E3390753C23}" type="slidenum">
              <a:rPr lang="en-US" smtClean="0"/>
              <a:t>138</a:t>
            </a:fld>
            <a:endParaRPr lang="en-US"/>
          </a:p>
        </p:txBody>
      </p:sp>
    </p:spTree>
    <p:extLst>
      <p:ext uri="{BB962C8B-B14F-4D97-AF65-F5344CB8AC3E}">
        <p14:creationId xmlns:p14="http://schemas.microsoft.com/office/powerpoint/2010/main" val="485910549"/>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57195-E4E3-142C-B2BA-F3393AE4C0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B29A4A-6980-E8B5-7CE3-682090896A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0D6080-8C08-4718-6E11-587CB5E1A38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20B7EC-9705-4A44-D624-1ED7E41B0116}"/>
              </a:ext>
            </a:extLst>
          </p:cNvPr>
          <p:cNvSpPr>
            <a:spLocks noGrp="1"/>
          </p:cNvSpPr>
          <p:nvPr>
            <p:ph type="sldNum" sz="quarter" idx="5"/>
          </p:nvPr>
        </p:nvSpPr>
        <p:spPr/>
        <p:txBody>
          <a:bodyPr/>
          <a:lstStyle/>
          <a:p>
            <a:fld id="{DB245632-D4FC-4E38-ADEE-4E3390753C23}" type="slidenum">
              <a:rPr lang="en-US" smtClean="0"/>
              <a:t>139</a:t>
            </a:fld>
            <a:endParaRPr lang="en-US"/>
          </a:p>
        </p:txBody>
      </p:sp>
    </p:spTree>
    <p:extLst>
      <p:ext uri="{BB962C8B-B14F-4D97-AF65-F5344CB8AC3E}">
        <p14:creationId xmlns:p14="http://schemas.microsoft.com/office/powerpoint/2010/main" val="895297823"/>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B8E210-4FCB-CF8E-4400-0BC643862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CFD1A2-DAB2-A1D6-2E34-9EEA2E9DB7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B01339-96C6-1148-D261-06C7290B63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4D601A-5C3F-4F5F-968E-9832FF6EFB00}"/>
              </a:ext>
            </a:extLst>
          </p:cNvPr>
          <p:cNvSpPr>
            <a:spLocks noGrp="1"/>
          </p:cNvSpPr>
          <p:nvPr>
            <p:ph type="sldNum" sz="quarter" idx="5"/>
          </p:nvPr>
        </p:nvSpPr>
        <p:spPr/>
        <p:txBody>
          <a:bodyPr/>
          <a:lstStyle/>
          <a:p>
            <a:fld id="{DB245632-D4FC-4E38-ADEE-4E3390753C23}" type="slidenum">
              <a:rPr lang="en-US" smtClean="0"/>
              <a:t>140</a:t>
            </a:fld>
            <a:endParaRPr lang="en-US"/>
          </a:p>
        </p:txBody>
      </p:sp>
    </p:spTree>
    <p:extLst>
      <p:ext uri="{BB962C8B-B14F-4D97-AF65-F5344CB8AC3E}">
        <p14:creationId xmlns:p14="http://schemas.microsoft.com/office/powerpoint/2010/main" val="3304465307"/>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782E0-FD30-FB98-F8C3-AAAB80C65B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82C047-F1C7-6351-499F-1299B19DA7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2E05F0-07CA-82F8-40C3-91CD163BD1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1D1B52-5216-07CF-92BE-C96B16A187FE}"/>
              </a:ext>
            </a:extLst>
          </p:cNvPr>
          <p:cNvSpPr>
            <a:spLocks noGrp="1"/>
          </p:cNvSpPr>
          <p:nvPr>
            <p:ph type="sldNum" sz="quarter" idx="5"/>
          </p:nvPr>
        </p:nvSpPr>
        <p:spPr/>
        <p:txBody>
          <a:bodyPr/>
          <a:lstStyle/>
          <a:p>
            <a:fld id="{DB245632-D4FC-4E38-ADEE-4E3390753C23}" type="slidenum">
              <a:rPr lang="en-US" smtClean="0"/>
              <a:t>141</a:t>
            </a:fld>
            <a:endParaRPr lang="en-US"/>
          </a:p>
        </p:txBody>
      </p:sp>
    </p:spTree>
    <p:extLst>
      <p:ext uri="{BB962C8B-B14F-4D97-AF65-F5344CB8AC3E}">
        <p14:creationId xmlns:p14="http://schemas.microsoft.com/office/powerpoint/2010/main" val="247940758"/>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0C5111-4D80-069D-649A-9CA178B4D4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6E7FC0-CFF7-5432-7BA5-FB93CEF77E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1BB125-A798-C9A1-9634-513DF1AED3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89072C-3C1C-24BB-6FC9-1EA65564E48F}"/>
              </a:ext>
            </a:extLst>
          </p:cNvPr>
          <p:cNvSpPr>
            <a:spLocks noGrp="1"/>
          </p:cNvSpPr>
          <p:nvPr>
            <p:ph type="sldNum" sz="quarter" idx="5"/>
          </p:nvPr>
        </p:nvSpPr>
        <p:spPr/>
        <p:txBody>
          <a:bodyPr/>
          <a:lstStyle/>
          <a:p>
            <a:fld id="{DB245632-D4FC-4E38-ADEE-4E3390753C23}" type="slidenum">
              <a:rPr lang="en-US" smtClean="0"/>
              <a:t>142</a:t>
            </a:fld>
            <a:endParaRPr lang="en-US"/>
          </a:p>
        </p:txBody>
      </p:sp>
    </p:spTree>
    <p:extLst>
      <p:ext uri="{BB962C8B-B14F-4D97-AF65-F5344CB8AC3E}">
        <p14:creationId xmlns:p14="http://schemas.microsoft.com/office/powerpoint/2010/main" val="887186331"/>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0B55B3-F03A-DB26-ECEF-BF35300040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FE9AD0-F789-C545-EFE0-F3E4DFA6D7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6CA19B-D527-AB3D-A2E3-6042A5A450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F45E2E-5F4A-2B45-CF82-2856FD260BDF}"/>
              </a:ext>
            </a:extLst>
          </p:cNvPr>
          <p:cNvSpPr>
            <a:spLocks noGrp="1"/>
          </p:cNvSpPr>
          <p:nvPr>
            <p:ph type="sldNum" sz="quarter" idx="5"/>
          </p:nvPr>
        </p:nvSpPr>
        <p:spPr/>
        <p:txBody>
          <a:bodyPr/>
          <a:lstStyle/>
          <a:p>
            <a:fld id="{DB245632-D4FC-4E38-ADEE-4E3390753C23}" type="slidenum">
              <a:rPr lang="en-US" smtClean="0"/>
              <a:t>143</a:t>
            </a:fld>
            <a:endParaRPr lang="en-US"/>
          </a:p>
        </p:txBody>
      </p:sp>
    </p:spTree>
    <p:extLst>
      <p:ext uri="{BB962C8B-B14F-4D97-AF65-F5344CB8AC3E}">
        <p14:creationId xmlns:p14="http://schemas.microsoft.com/office/powerpoint/2010/main" val="3283606248"/>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142E3-087A-AC1A-EF72-146ECB1F59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14DCE3-EBC3-03E4-B3C3-516C1DFE5A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5D599C-CCB4-9813-84A3-2D6D89D384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DE5D4C-EABE-9D05-BB46-0E58D89E1C8B}"/>
              </a:ext>
            </a:extLst>
          </p:cNvPr>
          <p:cNvSpPr>
            <a:spLocks noGrp="1"/>
          </p:cNvSpPr>
          <p:nvPr>
            <p:ph type="sldNum" sz="quarter" idx="5"/>
          </p:nvPr>
        </p:nvSpPr>
        <p:spPr/>
        <p:txBody>
          <a:bodyPr/>
          <a:lstStyle/>
          <a:p>
            <a:fld id="{DB245632-D4FC-4E38-ADEE-4E3390753C23}" type="slidenum">
              <a:rPr lang="en-US" smtClean="0"/>
              <a:t>144</a:t>
            </a:fld>
            <a:endParaRPr lang="en-US"/>
          </a:p>
        </p:txBody>
      </p:sp>
    </p:spTree>
    <p:extLst>
      <p:ext uri="{BB962C8B-B14F-4D97-AF65-F5344CB8AC3E}">
        <p14:creationId xmlns:p14="http://schemas.microsoft.com/office/powerpoint/2010/main" val="10311019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EAF59-8AE6-C1B8-E068-DD7DCF3832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47C47E-4B4D-F073-F4E1-4CB3DB7F3E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7D1A61-54B8-2158-1EF8-7650C0C9297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B2D94E-0345-B7D1-8FD1-2BD1B42EB57C}"/>
              </a:ext>
            </a:extLst>
          </p:cNvPr>
          <p:cNvSpPr>
            <a:spLocks noGrp="1"/>
          </p:cNvSpPr>
          <p:nvPr>
            <p:ph type="sldNum" sz="quarter" idx="5"/>
          </p:nvPr>
        </p:nvSpPr>
        <p:spPr/>
        <p:txBody>
          <a:bodyPr/>
          <a:lstStyle/>
          <a:p>
            <a:fld id="{DB245632-D4FC-4E38-ADEE-4E3390753C23}" type="slidenum">
              <a:rPr lang="en-US" smtClean="0"/>
              <a:t>17</a:t>
            </a:fld>
            <a:endParaRPr lang="en-US"/>
          </a:p>
        </p:txBody>
      </p:sp>
    </p:spTree>
    <p:extLst>
      <p:ext uri="{BB962C8B-B14F-4D97-AF65-F5344CB8AC3E}">
        <p14:creationId xmlns:p14="http://schemas.microsoft.com/office/powerpoint/2010/main" val="3029489178"/>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293489-294D-0A12-81D4-B22A4C7424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CD9FB6-55B5-EC25-3D55-580956221D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7FE6FC-ECE3-0640-A9AF-C5979F4F0F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A5A140-56BF-9964-48F9-805B4131DEF4}"/>
              </a:ext>
            </a:extLst>
          </p:cNvPr>
          <p:cNvSpPr>
            <a:spLocks noGrp="1"/>
          </p:cNvSpPr>
          <p:nvPr>
            <p:ph type="sldNum" sz="quarter" idx="5"/>
          </p:nvPr>
        </p:nvSpPr>
        <p:spPr/>
        <p:txBody>
          <a:bodyPr/>
          <a:lstStyle/>
          <a:p>
            <a:fld id="{DB245632-D4FC-4E38-ADEE-4E3390753C23}" type="slidenum">
              <a:rPr lang="en-US" smtClean="0"/>
              <a:t>145</a:t>
            </a:fld>
            <a:endParaRPr lang="en-US"/>
          </a:p>
        </p:txBody>
      </p:sp>
    </p:spTree>
    <p:extLst>
      <p:ext uri="{BB962C8B-B14F-4D97-AF65-F5344CB8AC3E}">
        <p14:creationId xmlns:p14="http://schemas.microsoft.com/office/powerpoint/2010/main" val="212571074"/>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8D1906-57C5-4774-9082-BD38ECF706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A1DD43-62A0-8027-A405-93C72DCED8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2C7A0E-1CD6-2977-0BB4-2D8001A9AE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2A31AE-A1E1-FB48-814F-67A6A5EF0353}"/>
              </a:ext>
            </a:extLst>
          </p:cNvPr>
          <p:cNvSpPr>
            <a:spLocks noGrp="1"/>
          </p:cNvSpPr>
          <p:nvPr>
            <p:ph type="sldNum" sz="quarter" idx="5"/>
          </p:nvPr>
        </p:nvSpPr>
        <p:spPr/>
        <p:txBody>
          <a:bodyPr/>
          <a:lstStyle/>
          <a:p>
            <a:fld id="{DB245632-D4FC-4E38-ADEE-4E3390753C23}" type="slidenum">
              <a:rPr lang="en-US" smtClean="0"/>
              <a:t>146</a:t>
            </a:fld>
            <a:endParaRPr lang="en-US"/>
          </a:p>
        </p:txBody>
      </p:sp>
    </p:spTree>
    <p:extLst>
      <p:ext uri="{BB962C8B-B14F-4D97-AF65-F5344CB8AC3E}">
        <p14:creationId xmlns:p14="http://schemas.microsoft.com/office/powerpoint/2010/main" val="1596167732"/>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4ACE60-862A-2E0A-936D-23B5C5A53A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21E484-EDDD-FD35-A9F0-FB7354B37E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E1EDAE-F686-CB76-0C97-AE245DDAEB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AA706A-19FD-BD34-3D29-BE83FF9F62BA}"/>
              </a:ext>
            </a:extLst>
          </p:cNvPr>
          <p:cNvSpPr>
            <a:spLocks noGrp="1"/>
          </p:cNvSpPr>
          <p:nvPr>
            <p:ph type="sldNum" sz="quarter" idx="5"/>
          </p:nvPr>
        </p:nvSpPr>
        <p:spPr/>
        <p:txBody>
          <a:bodyPr/>
          <a:lstStyle/>
          <a:p>
            <a:fld id="{DB245632-D4FC-4E38-ADEE-4E3390753C23}" type="slidenum">
              <a:rPr lang="en-US" smtClean="0"/>
              <a:t>147</a:t>
            </a:fld>
            <a:endParaRPr lang="en-US"/>
          </a:p>
        </p:txBody>
      </p:sp>
    </p:spTree>
    <p:extLst>
      <p:ext uri="{BB962C8B-B14F-4D97-AF65-F5344CB8AC3E}">
        <p14:creationId xmlns:p14="http://schemas.microsoft.com/office/powerpoint/2010/main" val="3353092172"/>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755EF-8A53-9E55-8BED-E767F3208B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07B989-57AC-9B41-0EBE-31815D5660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1AA875-FC91-6C7D-1C1C-CADD9B1CC3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655699-F67C-1209-DC32-0616820B78E5}"/>
              </a:ext>
            </a:extLst>
          </p:cNvPr>
          <p:cNvSpPr>
            <a:spLocks noGrp="1"/>
          </p:cNvSpPr>
          <p:nvPr>
            <p:ph type="sldNum" sz="quarter" idx="5"/>
          </p:nvPr>
        </p:nvSpPr>
        <p:spPr/>
        <p:txBody>
          <a:bodyPr/>
          <a:lstStyle/>
          <a:p>
            <a:fld id="{DB245632-D4FC-4E38-ADEE-4E3390753C23}" type="slidenum">
              <a:rPr lang="en-US" smtClean="0"/>
              <a:t>148</a:t>
            </a:fld>
            <a:endParaRPr lang="en-US"/>
          </a:p>
        </p:txBody>
      </p:sp>
    </p:spTree>
    <p:extLst>
      <p:ext uri="{BB962C8B-B14F-4D97-AF65-F5344CB8AC3E}">
        <p14:creationId xmlns:p14="http://schemas.microsoft.com/office/powerpoint/2010/main" val="3751087900"/>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B50FA9-4764-F4BF-191A-568ED83B57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3886E4-817D-03AA-7917-7BA38489C2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A0C6EE-50A7-59EA-687D-D6B9997321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8CCC79-7FD7-2702-1A2D-79D55EE0201D}"/>
              </a:ext>
            </a:extLst>
          </p:cNvPr>
          <p:cNvSpPr>
            <a:spLocks noGrp="1"/>
          </p:cNvSpPr>
          <p:nvPr>
            <p:ph type="sldNum" sz="quarter" idx="5"/>
          </p:nvPr>
        </p:nvSpPr>
        <p:spPr/>
        <p:txBody>
          <a:bodyPr/>
          <a:lstStyle/>
          <a:p>
            <a:fld id="{DB245632-D4FC-4E38-ADEE-4E3390753C23}" type="slidenum">
              <a:rPr lang="en-US" smtClean="0"/>
              <a:t>149</a:t>
            </a:fld>
            <a:endParaRPr lang="en-US"/>
          </a:p>
        </p:txBody>
      </p:sp>
    </p:spTree>
    <p:extLst>
      <p:ext uri="{BB962C8B-B14F-4D97-AF65-F5344CB8AC3E}">
        <p14:creationId xmlns:p14="http://schemas.microsoft.com/office/powerpoint/2010/main" val="826077619"/>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730D30-FDAD-95B9-B96C-965802A36C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849AD4-CD4D-6E13-FFDF-C09F076FB0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6D99AA-C177-97A2-7155-C408676572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EFBAE5-E733-3B26-8C02-E808F13A936A}"/>
              </a:ext>
            </a:extLst>
          </p:cNvPr>
          <p:cNvSpPr>
            <a:spLocks noGrp="1"/>
          </p:cNvSpPr>
          <p:nvPr>
            <p:ph type="sldNum" sz="quarter" idx="5"/>
          </p:nvPr>
        </p:nvSpPr>
        <p:spPr/>
        <p:txBody>
          <a:bodyPr/>
          <a:lstStyle/>
          <a:p>
            <a:fld id="{DB245632-D4FC-4E38-ADEE-4E3390753C23}" type="slidenum">
              <a:rPr lang="en-US" smtClean="0"/>
              <a:t>150</a:t>
            </a:fld>
            <a:endParaRPr lang="en-US"/>
          </a:p>
        </p:txBody>
      </p:sp>
    </p:spTree>
    <p:extLst>
      <p:ext uri="{BB962C8B-B14F-4D97-AF65-F5344CB8AC3E}">
        <p14:creationId xmlns:p14="http://schemas.microsoft.com/office/powerpoint/2010/main" val="861406724"/>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FC0772-FF1C-F421-C38A-5F07BE5070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89DAFC-5F26-2377-86FA-718E05998B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05F46D-532A-CC6B-B1C4-4BA65DD114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BAD9F9-110F-0A3A-C4BE-D1CE231DCFCB}"/>
              </a:ext>
            </a:extLst>
          </p:cNvPr>
          <p:cNvSpPr>
            <a:spLocks noGrp="1"/>
          </p:cNvSpPr>
          <p:nvPr>
            <p:ph type="sldNum" sz="quarter" idx="5"/>
          </p:nvPr>
        </p:nvSpPr>
        <p:spPr/>
        <p:txBody>
          <a:bodyPr/>
          <a:lstStyle/>
          <a:p>
            <a:fld id="{DB245632-D4FC-4E38-ADEE-4E3390753C23}" type="slidenum">
              <a:rPr lang="en-US" smtClean="0"/>
              <a:t>151</a:t>
            </a:fld>
            <a:endParaRPr lang="en-US"/>
          </a:p>
        </p:txBody>
      </p:sp>
    </p:spTree>
    <p:extLst>
      <p:ext uri="{BB962C8B-B14F-4D97-AF65-F5344CB8AC3E}">
        <p14:creationId xmlns:p14="http://schemas.microsoft.com/office/powerpoint/2010/main" val="2759338298"/>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A5E221-7DF8-E62B-8C38-98A35668B5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F22ECF-86EB-4275-945F-F1252D1BDE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BD6493-6E73-16F8-744D-640EBE9D1D1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9C99EB-E46B-CB55-BF94-8696B272EA28}"/>
              </a:ext>
            </a:extLst>
          </p:cNvPr>
          <p:cNvSpPr>
            <a:spLocks noGrp="1"/>
          </p:cNvSpPr>
          <p:nvPr>
            <p:ph type="sldNum" sz="quarter" idx="5"/>
          </p:nvPr>
        </p:nvSpPr>
        <p:spPr/>
        <p:txBody>
          <a:bodyPr/>
          <a:lstStyle/>
          <a:p>
            <a:fld id="{DB245632-D4FC-4E38-ADEE-4E3390753C23}" type="slidenum">
              <a:rPr lang="en-US" smtClean="0"/>
              <a:t>152</a:t>
            </a:fld>
            <a:endParaRPr lang="en-US"/>
          </a:p>
        </p:txBody>
      </p:sp>
    </p:spTree>
    <p:extLst>
      <p:ext uri="{BB962C8B-B14F-4D97-AF65-F5344CB8AC3E}">
        <p14:creationId xmlns:p14="http://schemas.microsoft.com/office/powerpoint/2010/main" val="2764335455"/>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8FA19-49B1-0154-E525-8C8888AE4C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621BD8-FF2B-C63E-0824-EC3D704A9E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116539-8767-0BB5-C6FC-F05B88B721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75CB1A-7804-3147-39C0-ECE3F474629C}"/>
              </a:ext>
            </a:extLst>
          </p:cNvPr>
          <p:cNvSpPr>
            <a:spLocks noGrp="1"/>
          </p:cNvSpPr>
          <p:nvPr>
            <p:ph type="sldNum" sz="quarter" idx="5"/>
          </p:nvPr>
        </p:nvSpPr>
        <p:spPr/>
        <p:txBody>
          <a:bodyPr/>
          <a:lstStyle/>
          <a:p>
            <a:fld id="{DB245632-D4FC-4E38-ADEE-4E3390753C23}" type="slidenum">
              <a:rPr lang="en-US" smtClean="0"/>
              <a:t>153</a:t>
            </a:fld>
            <a:endParaRPr lang="en-US"/>
          </a:p>
        </p:txBody>
      </p:sp>
    </p:spTree>
    <p:extLst>
      <p:ext uri="{BB962C8B-B14F-4D97-AF65-F5344CB8AC3E}">
        <p14:creationId xmlns:p14="http://schemas.microsoft.com/office/powerpoint/2010/main" val="2638501673"/>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9EA6D9-5BE3-8DF3-5A5F-3A2C2C0912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FA0DE8-1EFA-5DB6-6335-9A3FF7EE22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E8C829-7617-F5F8-7D37-534E572411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94DD8C-A2E3-2F32-3F66-F8B9E90BBA0F}"/>
              </a:ext>
            </a:extLst>
          </p:cNvPr>
          <p:cNvSpPr>
            <a:spLocks noGrp="1"/>
          </p:cNvSpPr>
          <p:nvPr>
            <p:ph type="sldNum" sz="quarter" idx="5"/>
          </p:nvPr>
        </p:nvSpPr>
        <p:spPr/>
        <p:txBody>
          <a:bodyPr/>
          <a:lstStyle/>
          <a:p>
            <a:fld id="{DB245632-D4FC-4E38-ADEE-4E3390753C23}" type="slidenum">
              <a:rPr lang="en-US" smtClean="0"/>
              <a:t>154</a:t>
            </a:fld>
            <a:endParaRPr lang="en-US"/>
          </a:p>
        </p:txBody>
      </p:sp>
    </p:spTree>
    <p:extLst>
      <p:ext uri="{BB962C8B-B14F-4D97-AF65-F5344CB8AC3E}">
        <p14:creationId xmlns:p14="http://schemas.microsoft.com/office/powerpoint/2010/main" val="27984649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9A382E-B9CD-F045-7286-A57EE4492B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C27625-9AC9-3536-007C-9184F74C33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632BA1-A20A-1355-31B4-F7D3C5DAD7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A804E7-E4A6-98DD-C0BA-F013E0CE813B}"/>
              </a:ext>
            </a:extLst>
          </p:cNvPr>
          <p:cNvSpPr>
            <a:spLocks noGrp="1"/>
          </p:cNvSpPr>
          <p:nvPr>
            <p:ph type="sldNum" sz="quarter" idx="5"/>
          </p:nvPr>
        </p:nvSpPr>
        <p:spPr/>
        <p:txBody>
          <a:bodyPr/>
          <a:lstStyle/>
          <a:p>
            <a:fld id="{DB245632-D4FC-4E38-ADEE-4E3390753C23}" type="slidenum">
              <a:rPr lang="en-US" smtClean="0"/>
              <a:t>18</a:t>
            </a:fld>
            <a:endParaRPr lang="en-US"/>
          </a:p>
        </p:txBody>
      </p:sp>
    </p:spTree>
    <p:extLst>
      <p:ext uri="{BB962C8B-B14F-4D97-AF65-F5344CB8AC3E}">
        <p14:creationId xmlns:p14="http://schemas.microsoft.com/office/powerpoint/2010/main" val="2649626507"/>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5C95E-29F9-30B3-8D72-B09471D4FD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DD7A9C-D384-2C88-C0A7-873782565B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A0A39F-0D8A-CF01-6E3E-C6E4B94D1A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C5A8AF-85A2-DD71-A04D-1CF00C71D16B}"/>
              </a:ext>
            </a:extLst>
          </p:cNvPr>
          <p:cNvSpPr>
            <a:spLocks noGrp="1"/>
          </p:cNvSpPr>
          <p:nvPr>
            <p:ph type="sldNum" sz="quarter" idx="5"/>
          </p:nvPr>
        </p:nvSpPr>
        <p:spPr/>
        <p:txBody>
          <a:bodyPr/>
          <a:lstStyle/>
          <a:p>
            <a:fld id="{DB245632-D4FC-4E38-ADEE-4E3390753C23}" type="slidenum">
              <a:rPr lang="en-US" smtClean="0"/>
              <a:t>155</a:t>
            </a:fld>
            <a:endParaRPr lang="en-US"/>
          </a:p>
        </p:txBody>
      </p:sp>
    </p:spTree>
    <p:extLst>
      <p:ext uri="{BB962C8B-B14F-4D97-AF65-F5344CB8AC3E}">
        <p14:creationId xmlns:p14="http://schemas.microsoft.com/office/powerpoint/2010/main" val="1632568568"/>
      </p:ext>
    </p:extLst>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0DCE2-9566-0E29-EAE3-E61F30621D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3B9EA9-7382-47E7-E015-3CD276A9AB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3B142C-A62A-6929-F6E7-DAD55309F3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29FC64-138A-100E-718C-22FDEFD88F10}"/>
              </a:ext>
            </a:extLst>
          </p:cNvPr>
          <p:cNvSpPr>
            <a:spLocks noGrp="1"/>
          </p:cNvSpPr>
          <p:nvPr>
            <p:ph type="sldNum" sz="quarter" idx="5"/>
          </p:nvPr>
        </p:nvSpPr>
        <p:spPr/>
        <p:txBody>
          <a:bodyPr/>
          <a:lstStyle/>
          <a:p>
            <a:fld id="{DB245632-D4FC-4E38-ADEE-4E3390753C23}" type="slidenum">
              <a:rPr lang="en-US" smtClean="0"/>
              <a:t>156</a:t>
            </a:fld>
            <a:endParaRPr lang="en-US"/>
          </a:p>
        </p:txBody>
      </p:sp>
    </p:spTree>
    <p:extLst>
      <p:ext uri="{BB962C8B-B14F-4D97-AF65-F5344CB8AC3E}">
        <p14:creationId xmlns:p14="http://schemas.microsoft.com/office/powerpoint/2010/main" val="368442580"/>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7B5130-99C2-7BBA-5AB4-202D683B38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E7C8E9-247A-ED69-6ED9-D917067013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18A1AE-5528-84F4-3395-D76698B90C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26A7288-6B63-DC09-1EF9-33495AC3882D}"/>
              </a:ext>
            </a:extLst>
          </p:cNvPr>
          <p:cNvSpPr>
            <a:spLocks noGrp="1"/>
          </p:cNvSpPr>
          <p:nvPr>
            <p:ph type="sldNum" sz="quarter" idx="5"/>
          </p:nvPr>
        </p:nvSpPr>
        <p:spPr/>
        <p:txBody>
          <a:bodyPr/>
          <a:lstStyle/>
          <a:p>
            <a:fld id="{DB245632-D4FC-4E38-ADEE-4E3390753C23}" type="slidenum">
              <a:rPr lang="en-US" smtClean="0"/>
              <a:t>157</a:t>
            </a:fld>
            <a:endParaRPr lang="en-US"/>
          </a:p>
        </p:txBody>
      </p:sp>
    </p:spTree>
    <p:extLst>
      <p:ext uri="{BB962C8B-B14F-4D97-AF65-F5344CB8AC3E}">
        <p14:creationId xmlns:p14="http://schemas.microsoft.com/office/powerpoint/2010/main" val="2197848796"/>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F2923D-D18D-47C3-7C90-7D2B4B800D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CEF3FF-4A5D-615C-666C-334E908FFD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CFEA86-20BE-B317-DF77-B9DF2952BB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503060-04EF-E326-7555-70BDFEB9AABA}"/>
              </a:ext>
            </a:extLst>
          </p:cNvPr>
          <p:cNvSpPr>
            <a:spLocks noGrp="1"/>
          </p:cNvSpPr>
          <p:nvPr>
            <p:ph type="sldNum" sz="quarter" idx="5"/>
          </p:nvPr>
        </p:nvSpPr>
        <p:spPr/>
        <p:txBody>
          <a:bodyPr/>
          <a:lstStyle/>
          <a:p>
            <a:fld id="{DB245632-D4FC-4E38-ADEE-4E3390753C23}" type="slidenum">
              <a:rPr lang="en-US" smtClean="0"/>
              <a:t>158</a:t>
            </a:fld>
            <a:endParaRPr lang="en-US"/>
          </a:p>
        </p:txBody>
      </p:sp>
    </p:spTree>
    <p:extLst>
      <p:ext uri="{BB962C8B-B14F-4D97-AF65-F5344CB8AC3E}">
        <p14:creationId xmlns:p14="http://schemas.microsoft.com/office/powerpoint/2010/main" val="2406658933"/>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1AE668-D447-9237-6223-5CEF3BC9BA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3AF9AD-5708-33F2-4AFE-F460F4CCAA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7291AF-7FD6-9E50-504E-2D1A0806FB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B976EF-8111-3AFF-E521-76F54131906A}"/>
              </a:ext>
            </a:extLst>
          </p:cNvPr>
          <p:cNvSpPr>
            <a:spLocks noGrp="1"/>
          </p:cNvSpPr>
          <p:nvPr>
            <p:ph type="sldNum" sz="quarter" idx="5"/>
          </p:nvPr>
        </p:nvSpPr>
        <p:spPr/>
        <p:txBody>
          <a:bodyPr/>
          <a:lstStyle/>
          <a:p>
            <a:fld id="{DB245632-D4FC-4E38-ADEE-4E3390753C23}" type="slidenum">
              <a:rPr lang="en-US" smtClean="0"/>
              <a:t>159</a:t>
            </a:fld>
            <a:endParaRPr lang="en-US"/>
          </a:p>
        </p:txBody>
      </p:sp>
    </p:spTree>
    <p:extLst>
      <p:ext uri="{BB962C8B-B14F-4D97-AF65-F5344CB8AC3E}">
        <p14:creationId xmlns:p14="http://schemas.microsoft.com/office/powerpoint/2010/main" val="2858335258"/>
      </p:ext>
    </p:extLst>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C4954C-B47D-389D-A960-B45ACFB09E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DD5293-74DE-A8E9-008B-3799B405C5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869F07-CE63-E486-C662-E831E7E83E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314EE7-6F2F-BB22-E0F0-9F2C39B8D892}"/>
              </a:ext>
            </a:extLst>
          </p:cNvPr>
          <p:cNvSpPr>
            <a:spLocks noGrp="1"/>
          </p:cNvSpPr>
          <p:nvPr>
            <p:ph type="sldNum" sz="quarter" idx="5"/>
          </p:nvPr>
        </p:nvSpPr>
        <p:spPr/>
        <p:txBody>
          <a:bodyPr/>
          <a:lstStyle/>
          <a:p>
            <a:fld id="{DB245632-D4FC-4E38-ADEE-4E3390753C23}" type="slidenum">
              <a:rPr lang="en-US" smtClean="0"/>
              <a:t>160</a:t>
            </a:fld>
            <a:endParaRPr lang="en-US"/>
          </a:p>
        </p:txBody>
      </p:sp>
    </p:spTree>
    <p:extLst>
      <p:ext uri="{BB962C8B-B14F-4D97-AF65-F5344CB8AC3E}">
        <p14:creationId xmlns:p14="http://schemas.microsoft.com/office/powerpoint/2010/main" val="4276442529"/>
      </p:ext>
    </p:extLst>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55D0BC-FB12-3B30-BE9B-D8192A1993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C0577C-CB99-83EC-F6BD-C2E785A9B3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ADE7BF-243D-3934-435B-F1DA0C48C0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9896DA-6377-CC67-25B7-539869AB2ED4}"/>
              </a:ext>
            </a:extLst>
          </p:cNvPr>
          <p:cNvSpPr>
            <a:spLocks noGrp="1"/>
          </p:cNvSpPr>
          <p:nvPr>
            <p:ph type="sldNum" sz="quarter" idx="5"/>
          </p:nvPr>
        </p:nvSpPr>
        <p:spPr/>
        <p:txBody>
          <a:bodyPr/>
          <a:lstStyle/>
          <a:p>
            <a:fld id="{DB245632-D4FC-4E38-ADEE-4E3390753C23}" type="slidenum">
              <a:rPr lang="en-US" smtClean="0"/>
              <a:t>161</a:t>
            </a:fld>
            <a:endParaRPr lang="en-US"/>
          </a:p>
        </p:txBody>
      </p:sp>
    </p:spTree>
    <p:extLst>
      <p:ext uri="{BB962C8B-B14F-4D97-AF65-F5344CB8AC3E}">
        <p14:creationId xmlns:p14="http://schemas.microsoft.com/office/powerpoint/2010/main" val="311293192"/>
      </p:ext>
    </p:extLst>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90A8E5-0281-C593-7655-F3911401A8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29658F-F891-95AF-3F79-A8F0E36115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8FE600-72FD-24C7-2DD5-CD9EB32D2B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6BB98D-4EA0-A11E-BF7C-68C4D098AD86}"/>
              </a:ext>
            </a:extLst>
          </p:cNvPr>
          <p:cNvSpPr>
            <a:spLocks noGrp="1"/>
          </p:cNvSpPr>
          <p:nvPr>
            <p:ph type="sldNum" sz="quarter" idx="5"/>
          </p:nvPr>
        </p:nvSpPr>
        <p:spPr/>
        <p:txBody>
          <a:bodyPr/>
          <a:lstStyle/>
          <a:p>
            <a:fld id="{DB245632-D4FC-4E38-ADEE-4E3390753C23}" type="slidenum">
              <a:rPr lang="en-US" smtClean="0"/>
              <a:t>162</a:t>
            </a:fld>
            <a:endParaRPr lang="en-US"/>
          </a:p>
        </p:txBody>
      </p:sp>
    </p:spTree>
    <p:extLst>
      <p:ext uri="{BB962C8B-B14F-4D97-AF65-F5344CB8AC3E}">
        <p14:creationId xmlns:p14="http://schemas.microsoft.com/office/powerpoint/2010/main" val="2118090715"/>
      </p:ext>
    </p:extLst>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274703-AF94-52B0-895C-154D482ADE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282CA6-9BC8-2D32-D554-465B2F5FC8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7D711D-4840-0A5D-6A94-57E3281208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73C84E-B6A7-6C2F-48A5-128D4943EAA3}"/>
              </a:ext>
            </a:extLst>
          </p:cNvPr>
          <p:cNvSpPr>
            <a:spLocks noGrp="1"/>
          </p:cNvSpPr>
          <p:nvPr>
            <p:ph type="sldNum" sz="quarter" idx="5"/>
          </p:nvPr>
        </p:nvSpPr>
        <p:spPr/>
        <p:txBody>
          <a:bodyPr/>
          <a:lstStyle/>
          <a:p>
            <a:fld id="{DB245632-D4FC-4E38-ADEE-4E3390753C23}" type="slidenum">
              <a:rPr lang="en-US" smtClean="0"/>
              <a:t>163</a:t>
            </a:fld>
            <a:endParaRPr lang="en-US"/>
          </a:p>
        </p:txBody>
      </p:sp>
    </p:spTree>
    <p:extLst>
      <p:ext uri="{BB962C8B-B14F-4D97-AF65-F5344CB8AC3E}">
        <p14:creationId xmlns:p14="http://schemas.microsoft.com/office/powerpoint/2010/main" val="3919873255"/>
      </p:ext>
    </p:extLst>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20B8D1-6042-D01E-3876-A4F4632D18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5E82A8-A655-7D81-0B36-F157E6E16D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746148-33C2-E9A6-40D3-FEF8E9AC6B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3DBC27-2B79-4B40-EBFD-3599295565B0}"/>
              </a:ext>
            </a:extLst>
          </p:cNvPr>
          <p:cNvSpPr>
            <a:spLocks noGrp="1"/>
          </p:cNvSpPr>
          <p:nvPr>
            <p:ph type="sldNum" sz="quarter" idx="5"/>
          </p:nvPr>
        </p:nvSpPr>
        <p:spPr/>
        <p:txBody>
          <a:bodyPr/>
          <a:lstStyle/>
          <a:p>
            <a:fld id="{DB245632-D4FC-4E38-ADEE-4E3390753C23}" type="slidenum">
              <a:rPr lang="en-US" smtClean="0"/>
              <a:t>164</a:t>
            </a:fld>
            <a:endParaRPr lang="en-US"/>
          </a:p>
        </p:txBody>
      </p:sp>
    </p:spTree>
    <p:extLst>
      <p:ext uri="{BB962C8B-B14F-4D97-AF65-F5344CB8AC3E}">
        <p14:creationId xmlns:p14="http://schemas.microsoft.com/office/powerpoint/2010/main" val="18195536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99BAA-DA4A-FD5A-FB35-143360002F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92748C-6225-2391-6215-E94EC148A7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956CD9-1D7A-9A65-8970-32E266F75A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C0FCCD-975A-AB15-21C1-6E5901E562AA}"/>
              </a:ext>
            </a:extLst>
          </p:cNvPr>
          <p:cNvSpPr>
            <a:spLocks noGrp="1"/>
          </p:cNvSpPr>
          <p:nvPr>
            <p:ph type="sldNum" sz="quarter" idx="5"/>
          </p:nvPr>
        </p:nvSpPr>
        <p:spPr/>
        <p:txBody>
          <a:bodyPr/>
          <a:lstStyle/>
          <a:p>
            <a:fld id="{DB245632-D4FC-4E38-ADEE-4E3390753C23}" type="slidenum">
              <a:rPr lang="en-US" smtClean="0"/>
              <a:t>19</a:t>
            </a:fld>
            <a:endParaRPr lang="en-US"/>
          </a:p>
        </p:txBody>
      </p:sp>
    </p:spTree>
    <p:extLst>
      <p:ext uri="{BB962C8B-B14F-4D97-AF65-F5344CB8AC3E}">
        <p14:creationId xmlns:p14="http://schemas.microsoft.com/office/powerpoint/2010/main" val="326587229"/>
      </p:ext>
    </p:extLst>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FC23B-CAE9-E292-FF30-378303ECB3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97BFCE-2F93-0546-F9C0-13D4D43057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8BAFFE-659D-43DF-7B78-3BE67C400C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2180036-48B2-E15F-9833-9B8EC9A042BC}"/>
              </a:ext>
            </a:extLst>
          </p:cNvPr>
          <p:cNvSpPr>
            <a:spLocks noGrp="1"/>
          </p:cNvSpPr>
          <p:nvPr>
            <p:ph type="sldNum" sz="quarter" idx="5"/>
          </p:nvPr>
        </p:nvSpPr>
        <p:spPr/>
        <p:txBody>
          <a:bodyPr/>
          <a:lstStyle/>
          <a:p>
            <a:fld id="{DB245632-D4FC-4E38-ADEE-4E3390753C23}" type="slidenum">
              <a:rPr lang="en-US" smtClean="0"/>
              <a:t>165</a:t>
            </a:fld>
            <a:endParaRPr lang="en-US"/>
          </a:p>
        </p:txBody>
      </p:sp>
    </p:spTree>
    <p:extLst>
      <p:ext uri="{BB962C8B-B14F-4D97-AF65-F5344CB8AC3E}">
        <p14:creationId xmlns:p14="http://schemas.microsoft.com/office/powerpoint/2010/main" val="123824679"/>
      </p:ext>
    </p:extLst>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84C23-14F9-5BF6-EA77-FE96BE15F7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217F26-50A5-55C8-664E-37E9DF5F29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CD9AA0-36BC-CBF4-37ED-21CA32A7D0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9F509F-004A-C475-4BBA-3FDCBAE48212}"/>
              </a:ext>
            </a:extLst>
          </p:cNvPr>
          <p:cNvSpPr>
            <a:spLocks noGrp="1"/>
          </p:cNvSpPr>
          <p:nvPr>
            <p:ph type="sldNum" sz="quarter" idx="5"/>
          </p:nvPr>
        </p:nvSpPr>
        <p:spPr/>
        <p:txBody>
          <a:bodyPr/>
          <a:lstStyle/>
          <a:p>
            <a:fld id="{DB245632-D4FC-4E38-ADEE-4E3390753C23}" type="slidenum">
              <a:rPr lang="en-US" smtClean="0"/>
              <a:t>166</a:t>
            </a:fld>
            <a:endParaRPr lang="en-US"/>
          </a:p>
        </p:txBody>
      </p:sp>
    </p:spTree>
    <p:extLst>
      <p:ext uri="{BB962C8B-B14F-4D97-AF65-F5344CB8AC3E}">
        <p14:creationId xmlns:p14="http://schemas.microsoft.com/office/powerpoint/2010/main" val="2157380979"/>
      </p:ext>
    </p:extLst>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CD851-64CD-F86C-369D-E349276F3A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670E99-6F8F-B122-546F-86DCF7078E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6AE04C-F144-1DB5-3880-676B4903A9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93D571-DA80-B164-6A0F-604AA4A2518F}"/>
              </a:ext>
            </a:extLst>
          </p:cNvPr>
          <p:cNvSpPr>
            <a:spLocks noGrp="1"/>
          </p:cNvSpPr>
          <p:nvPr>
            <p:ph type="sldNum" sz="quarter" idx="5"/>
          </p:nvPr>
        </p:nvSpPr>
        <p:spPr/>
        <p:txBody>
          <a:bodyPr/>
          <a:lstStyle/>
          <a:p>
            <a:fld id="{DB245632-D4FC-4E38-ADEE-4E3390753C23}" type="slidenum">
              <a:rPr lang="en-US" smtClean="0"/>
              <a:t>167</a:t>
            </a:fld>
            <a:endParaRPr lang="en-US"/>
          </a:p>
        </p:txBody>
      </p:sp>
    </p:spTree>
    <p:extLst>
      <p:ext uri="{BB962C8B-B14F-4D97-AF65-F5344CB8AC3E}">
        <p14:creationId xmlns:p14="http://schemas.microsoft.com/office/powerpoint/2010/main" val="1009937463"/>
      </p:ext>
    </p:extLst>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B554A8-1772-332D-359B-A1BEC8A63B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2968EE-C244-C55A-1469-36CE4A309B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0197AC-116E-76A3-31C5-A0431AE9E5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44E964-C196-AAFF-8E63-EB6C733EA400}"/>
              </a:ext>
            </a:extLst>
          </p:cNvPr>
          <p:cNvSpPr>
            <a:spLocks noGrp="1"/>
          </p:cNvSpPr>
          <p:nvPr>
            <p:ph type="sldNum" sz="quarter" idx="5"/>
          </p:nvPr>
        </p:nvSpPr>
        <p:spPr/>
        <p:txBody>
          <a:bodyPr/>
          <a:lstStyle/>
          <a:p>
            <a:fld id="{DB245632-D4FC-4E38-ADEE-4E3390753C23}" type="slidenum">
              <a:rPr lang="en-US" smtClean="0"/>
              <a:t>168</a:t>
            </a:fld>
            <a:endParaRPr lang="en-US"/>
          </a:p>
        </p:txBody>
      </p:sp>
    </p:spTree>
    <p:extLst>
      <p:ext uri="{BB962C8B-B14F-4D97-AF65-F5344CB8AC3E}">
        <p14:creationId xmlns:p14="http://schemas.microsoft.com/office/powerpoint/2010/main" val="742645889"/>
      </p:ext>
    </p:extLst>
  </p:cSld>
  <p:clrMapOvr>
    <a:masterClrMapping/>
  </p:clrMapOvr>
</p:notes>
</file>

<file path=ppt/notesSlides/notesSlide1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ED899B-4CF4-DD93-DF4A-51939C900D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47A2D0-D4AD-0D21-3681-63D33253D5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D71022-E963-1223-C569-3B0CB13C30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CCCA42-579F-123C-C68F-9A534A57F442}"/>
              </a:ext>
            </a:extLst>
          </p:cNvPr>
          <p:cNvSpPr>
            <a:spLocks noGrp="1"/>
          </p:cNvSpPr>
          <p:nvPr>
            <p:ph type="sldNum" sz="quarter" idx="5"/>
          </p:nvPr>
        </p:nvSpPr>
        <p:spPr/>
        <p:txBody>
          <a:bodyPr/>
          <a:lstStyle/>
          <a:p>
            <a:fld id="{DB245632-D4FC-4E38-ADEE-4E3390753C23}" type="slidenum">
              <a:rPr lang="en-US" smtClean="0"/>
              <a:t>169</a:t>
            </a:fld>
            <a:endParaRPr lang="en-US"/>
          </a:p>
        </p:txBody>
      </p:sp>
    </p:spTree>
    <p:extLst>
      <p:ext uri="{BB962C8B-B14F-4D97-AF65-F5344CB8AC3E}">
        <p14:creationId xmlns:p14="http://schemas.microsoft.com/office/powerpoint/2010/main" val="2473747999"/>
      </p:ext>
    </p:extLst>
  </p:cSld>
  <p:clrMapOvr>
    <a:masterClrMapping/>
  </p:clrMapOvr>
</p:notes>
</file>

<file path=ppt/notesSlides/notesSlide1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546EF5-0CAC-04CC-079A-5FB2E94168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92952B-761A-05FF-8047-90747CA8BA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1C974C-2552-D240-76FA-CC7F9831424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7A24A2-4D53-2510-B04D-5DF3779DAF93}"/>
              </a:ext>
            </a:extLst>
          </p:cNvPr>
          <p:cNvSpPr>
            <a:spLocks noGrp="1"/>
          </p:cNvSpPr>
          <p:nvPr>
            <p:ph type="sldNum" sz="quarter" idx="5"/>
          </p:nvPr>
        </p:nvSpPr>
        <p:spPr/>
        <p:txBody>
          <a:bodyPr/>
          <a:lstStyle/>
          <a:p>
            <a:fld id="{DB245632-D4FC-4E38-ADEE-4E3390753C23}" type="slidenum">
              <a:rPr lang="en-US" smtClean="0"/>
              <a:t>170</a:t>
            </a:fld>
            <a:endParaRPr lang="en-US"/>
          </a:p>
        </p:txBody>
      </p:sp>
    </p:spTree>
    <p:extLst>
      <p:ext uri="{BB962C8B-B14F-4D97-AF65-F5344CB8AC3E}">
        <p14:creationId xmlns:p14="http://schemas.microsoft.com/office/powerpoint/2010/main" val="3282826560"/>
      </p:ext>
    </p:extLst>
  </p:cSld>
  <p:clrMapOvr>
    <a:masterClrMapping/>
  </p:clrMapOvr>
</p:notes>
</file>

<file path=ppt/notesSlides/notesSlide1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F9A9A-B0CB-DA49-C1AD-4546422DC2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C1F714-B754-4C92-F660-D272CF2F73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2D6706-EA99-50D2-A734-B3E94F6EE7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772F29-E61B-A91C-BA5F-5F6045574983}"/>
              </a:ext>
            </a:extLst>
          </p:cNvPr>
          <p:cNvSpPr>
            <a:spLocks noGrp="1"/>
          </p:cNvSpPr>
          <p:nvPr>
            <p:ph type="sldNum" sz="quarter" idx="5"/>
          </p:nvPr>
        </p:nvSpPr>
        <p:spPr/>
        <p:txBody>
          <a:bodyPr/>
          <a:lstStyle/>
          <a:p>
            <a:fld id="{DB245632-D4FC-4E38-ADEE-4E3390753C23}" type="slidenum">
              <a:rPr lang="en-US" smtClean="0"/>
              <a:t>171</a:t>
            </a:fld>
            <a:endParaRPr lang="en-US"/>
          </a:p>
        </p:txBody>
      </p:sp>
    </p:spTree>
    <p:extLst>
      <p:ext uri="{BB962C8B-B14F-4D97-AF65-F5344CB8AC3E}">
        <p14:creationId xmlns:p14="http://schemas.microsoft.com/office/powerpoint/2010/main" val="1713167964"/>
      </p:ext>
    </p:extLst>
  </p:cSld>
  <p:clrMapOvr>
    <a:masterClrMapping/>
  </p:clrMapOvr>
</p:notes>
</file>

<file path=ppt/notesSlides/notesSlide1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82BE80-1338-5867-D2F4-4497358C90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DFD43A-8EBC-060C-2322-34D2E7DEA1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DB380E-52BC-4500-65FF-2F954565F1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0E20CB-84E1-152E-86E5-0EF8F2442887}"/>
              </a:ext>
            </a:extLst>
          </p:cNvPr>
          <p:cNvSpPr>
            <a:spLocks noGrp="1"/>
          </p:cNvSpPr>
          <p:nvPr>
            <p:ph type="sldNum" sz="quarter" idx="5"/>
          </p:nvPr>
        </p:nvSpPr>
        <p:spPr/>
        <p:txBody>
          <a:bodyPr/>
          <a:lstStyle/>
          <a:p>
            <a:fld id="{DB245632-D4FC-4E38-ADEE-4E3390753C23}" type="slidenum">
              <a:rPr lang="en-US" smtClean="0"/>
              <a:t>172</a:t>
            </a:fld>
            <a:endParaRPr lang="en-US"/>
          </a:p>
        </p:txBody>
      </p:sp>
    </p:spTree>
    <p:extLst>
      <p:ext uri="{BB962C8B-B14F-4D97-AF65-F5344CB8AC3E}">
        <p14:creationId xmlns:p14="http://schemas.microsoft.com/office/powerpoint/2010/main" val="282482552"/>
      </p:ext>
    </p:extLst>
  </p:cSld>
  <p:clrMapOvr>
    <a:masterClrMapping/>
  </p:clrMapOvr>
</p:notes>
</file>

<file path=ppt/notesSlides/notesSlide1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5921E-D5AF-3C16-9386-119FD4C4FB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E9AE8B-09C4-ADB9-711F-D123F500F3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15E2BE-F488-2DCA-1503-7957E9DD86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96ACDC-01E4-BB4A-969B-D0A537E022D7}"/>
              </a:ext>
            </a:extLst>
          </p:cNvPr>
          <p:cNvSpPr>
            <a:spLocks noGrp="1"/>
          </p:cNvSpPr>
          <p:nvPr>
            <p:ph type="sldNum" sz="quarter" idx="5"/>
          </p:nvPr>
        </p:nvSpPr>
        <p:spPr/>
        <p:txBody>
          <a:bodyPr/>
          <a:lstStyle/>
          <a:p>
            <a:fld id="{DB245632-D4FC-4E38-ADEE-4E3390753C23}" type="slidenum">
              <a:rPr lang="en-US" smtClean="0"/>
              <a:t>173</a:t>
            </a:fld>
            <a:endParaRPr lang="en-US"/>
          </a:p>
        </p:txBody>
      </p:sp>
    </p:spTree>
    <p:extLst>
      <p:ext uri="{BB962C8B-B14F-4D97-AF65-F5344CB8AC3E}">
        <p14:creationId xmlns:p14="http://schemas.microsoft.com/office/powerpoint/2010/main" val="2586966042"/>
      </p:ext>
    </p:extLst>
  </p:cSld>
  <p:clrMapOvr>
    <a:masterClrMapping/>
  </p:clrMapOvr>
</p:notes>
</file>

<file path=ppt/notesSlides/notesSlide1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E5DAB-684C-392D-3758-3D6BB39DC0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B84EF4-13BF-D3D2-CE8A-623DEDAD57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9AF722-FF71-432F-F796-9D4E3C1E9C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4BEB7C-1A5A-F542-EFA1-428BE5EA4AB1}"/>
              </a:ext>
            </a:extLst>
          </p:cNvPr>
          <p:cNvSpPr>
            <a:spLocks noGrp="1"/>
          </p:cNvSpPr>
          <p:nvPr>
            <p:ph type="sldNum" sz="quarter" idx="5"/>
          </p:nvPr>
        </p:nvSpPr>
        <p:spPr/>
        <p:txBody>
          <a:bodyPr/>
          <a:lstStyle/>
          <a:p>
            <a:fld id="{DB245632-D4FC-4E38-ADEE-4E3390753C23}" type="slidenum">
              <a:rPr lang="en-US" smtClean="0"/>
              <a:t>174</a:t>
            </a:fld>
            <a:endParaRPr lang="en-US"/>
          </a:p>
        </p:txBody>
      </p:sp>
    </p:spTree>
    <p:extLst>
      <p:ext uri="{BB962C8B-B14F-4D97-AF65-F5344CB8AC3E}">
        <p14:creationId xmlns:p14="http://schemas.microsoft.com/office/powerpoint/2010/main" val="10124379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03BA02-1725-0A86-C452-A7259A6B1F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5875BA-9254-F094-5618-A4E1834570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257200-E805-5947-0783-57D2EBC97E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9C4BD9-8B61-7C59-9F8A-2152A593635D}"/>
              </a:ext>
            </a:extLst>
          </p:cNvPr>
          <p:cNvSpPr>
            <a:spLocks noGrp="1"/>
          </p:cNvSpPr>
          <p:nvPr>
            <p:ph type="sldNum" sz="quarter" idx="5"/>
          </p:nvPr>
        </p:nvSpPr>
        <p:spPr/>
        <p:txBody>
          <a:bodyPr/>
          <a:lstStyle/>
          <a:p>
            <a:fld id="{DB245632-D4FC-4E38-ADEE-4E3390753C23}" type="slidenum">
              <a:rPr lang="en-US" smtClean="0"/>
              <a:t>20</a:t>
            </a:fld>
            <a:endParaRPr lang="en-US"/>
          </a:p>
        </p:txBody>
      </p:sp>
    </p:spTree>
    <p:extLst>
      <p:ext uri="{BB962C8B-B14F-4D97-AF65-F5344CB8AC3E}">
        <p14:creationId xmlns:p14="http://schemas.microsoft.com/office/powerpoint/2010/main" val="3238199592"/>
      </p:ext>
    </p:extLst>
  </p:cSld>
  <p:clrMapOvr>
    <a:masterClrMapping/>
  </p:clrMapOvr>
</p:notes>
</file>

<file path=ppt/notesSlides/notesSlide1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B3A7BD-BBC0-9E4A-6460-A2E3C9D837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D676FA-8470-C0FE-1FAF-D9D3DEC5B3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98D972-AFA9-8C8D-6601-AB0D63A356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07458E-C30B-7BDB-4B11-CFF8A35E13E4}"/>
              </a:ext>
            </a:extLst>
          </p:cNvPr>
          <p:cNvSpPr>
            <a:spLocks noGrp="1"/>
          </p:cNvSpPr>
          <p:nvPr>
            <p:ph type="sldNum" sz="quarter" idx="5"/>
          </p:nvPr>
        </p:nvSpPr>
        <p:spPr/>
        <p:txBody>
          <a:bodyPr/>
          <a:lstStyle/>
          <a:p>
            <a:fld id="{DB245632-D4FC-4E38-ADEE-4E3390753C23}" type="slidenum">
              <a:rPr lang="en-US" smtClean="0"/>
              <a:t>175</a:t>
            </a:fld>
            <a:endParaRPr lang="en-US"/>
          </a:p>
        </p:txBody>
      </p:sp>
    </p:spTree>
    <p:extLst>
      <p:ext uri="{BB962C8B-B14F-4D97-AF65-F5344CB8AC3E}">
        <p14:creationId xmlns:p14="http://schemas.microsoft.com/office/powerpoint/2010/main" val="168815407"/>
      </p:ext>
    </p:extLst>
  </p:cSld>
  <p:clrMapOvr>
    <a:masterClrMapping/>
  </p:clrMapOvr>
</p:notes>
</file>

<file path=ppt/notesSlides/notesSlide1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7B0B-D998-19E1-783F-24A794FA37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B5EB41-3CFC-5848-7799-1A405DA048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995E62-268D-DE00-63CE-997DDBAE19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BD54A8-7AD8-7707-AA26-90DA166B83BE}"/>
              </a:ext>
            </a:extLst>
          </p:cNvPr>
          <p:cNvSpPr>
            <a:spLocks noGrp="1"/>
          </p:cNvSpPr>
          <p:nvPr>
            <p:ph type="sldNum" sz="quarter" idx="5"/>
          </p:nvPr>
        </p:nvSpPr>
        <p:spPr/>
        <p:txBody>
          <a:bodyPr/>
          <a:lstStyle/>
          <a:p>
            <a:fld id="{DB245632-D4FC-4E38-ADEE-4E3390753C23}" type="slidenum">
              <a:rPr lang="en-US" smtClean="0"/>
              <a:t>176</a:t>
            </a:fld>
            <a:endParaRPr lang="en-US"/>
          </a:p>
        </p:txBody>
      </p:sp>
    </p:spTree>
    <p:extLst>
      <p:ext uri="{BB962C8B-B14F-4D97-AF65-F5344CB8AC3E}">
        <p14:creationId xmlns:p14="http://schemas.microsoft.com/office/powerpoint/2010/main" val="2405782877"/>
      </p:ext>
    </p:extLst>
  </p:cSld>
  <p:clrMapOvr>
    <a:masterClrMapping/>
  </p:clrMapOvr>
</p:notes>
</file>

<file path=ppt/notesSlides/notesSlide1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38A23-2B82-C9CC-B238-F6C2D66D4F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1F1A3D-1B9E-D1B9-B2F1-30F7A5CD72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A30AF3-C415-8C57-03E8-C0C4461682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412684-FE19-0C41-4D68-2E7B019C26C4}"/>
              </a:ext>
            </a:extLst>
          </p:cNvPr>
          <p:cNvSpPr>
            <a:spLocks noGrp="1"/>
          </p:cNvSpPr>
          <p:nvPr>
            <p:ph type="sldNum" sz="quarter" idx="5"/>
          </p:nvPr>
        </p:nvSpPr>
        <p:spPr/>
        <p:txBody>
          <a:bodyPr/>
          <a:lstStyle/>
          <a:p>
            <a:fld id="{DB245632-D4FC-4E38-ADEE-4E3390753C23}" type="slidenum">
              <a:rPr lang="en-US" smtClean="0"/>
              <a:t>177</a:t>
            </a:fld>
            <a:endParaRPr lang="en-US"/>
          </a:p>
        </p:txBody>
      </p:sp>
    </p:spTree>
    <p:extLst>
      <p:ext uri="{BB962C8B-B14F-4D97-AF65-F5344CB8AC3E}">
        <p14:creationId xmlns:p14="http://schemas.microsoft.com/office/powerpoint/2010/main" val="18384182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FC597D-99D9-D4C0-D4F4-078D623A8F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009496-B2FF-14B9-ABBD-617E26105F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F09CF9-F3C5-09DB-C43F-30B90D1957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3D4CEB-E9CC-B3D0-C37D-ED9D12E230B3}"/>
              </a:ext>
            </a:extLst>
          </p:cNvPr>
          <p:cNvSpPr>
            <a:spLocks noGrp="1"/>
          </p:cNvSpPr>
          <p:nvPr>
            <p:ph type="sldNum" sz="quarter" idx="5"/>
          </p:nvPr>
        </p:nvSpPr>
        <p:spPr/>
        <p:txBody>
          <a:bodyPr/>
          <a:lstStyle/>
          <a:p>
            <a:fld id="{DB245632-D4FC-4E38-ADEE-4E3390753C23}" type="slidenum">
              <a:rPr lang="en-US" smtClean="0"/>
              <a:t>21</a:t>
            </a:fld>
            <a:endParaRPr lang="en-US"/>
          </a:p>
        </p:txBody>
      </p:sp>
    </p:spTree>
    <p:extLst>
      <p:ext uri="{BB962C8B-B14F-4D97-AF65-F5344CB8AC3E}">
        <p14:creationId xmlns:p14="http://schemas.microsoft.com/office/powerpoint/2010/main" val="25950558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0454E-DA78-A002-873B-FF668CC849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0D09B9-7607-80B6-8F18-0360CE52EB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C7E1B6-4B0E-E464-9025-C0F51E84BE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CB29FA0-5344-9C09-F287-5171FFE03384}"/>
              </a:ext>
            </a:extLst>
          </p:cNvPr>
          <p:cNvSpPr>
            <a:spLocks noGrp="1"/>
          </p:cNvSpPr>
          <p:nvPr>
            <p:ph type="sldNum" sz="quarter" idx="5"/>
          </p:nvPr>
        </p:nvSpPr>
        <p:spPr/>
        <p:txBody>
          <a:bodyPr/>
          <a:lstStyle/>
          <a:p>
            <a:fld id="{DB245632-D4FC-4E38-ADEE-4E3390753C23}" type="slidenum">
              <a:rPr lang="en-US" smtClean="0"/>
              <a:t>22</a:t>
            </a:fld>
            <a:endParaRPr lang="en-US"/>
          </a:p>
        </p:txBody>
      </p:sp>
    </p:spTree>
    <p:extLst>
      <p:ext uri="{BB962C8B-B14F-4D97-AF65-F5344CB8AC3E}">
        <p14:creationId xmlns:p14="http://schemas.microsoft.com/office/powerpoint/2010/main" val="1261936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E4DF7-0DF6-8413-80DA-71F13DA2E0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775B93-4E62-53C5-FF2B-50A5A1BC25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FAFD34-057F-73F4-779F-0D6930F197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C349ED-0BD6-4139-A849-C195B17C655D}"/>
              </a:ext>
            </a:extLst>
          </p:cNvPr>
          <p:cNvSpPr>
            <a:spLocks noGrp="1"/>
          </p:cNvSpPr>
          <p:nvPr>
            <p:ph type="sldNum" sz="quarter" idx="5"/>
          </p:nvPr>
        </p:nvSpPr>
        <p:spPr/>
        <p:txBody>
          <a:bodyPr/>
          <a:lstStyle/>
          <a:p>
            <a:fld id="{DB245632-D4FC-4E38-ADEE-4E3390753C23}" type="slidenum">
              <a:rPr lang="en-US" smtClean="0"/>
              <a:t>5</a:t>
            </a:fld>
            <a:endParaRPr lang="en-US"/>
          </a:p>
        </p:txBody>
      </p:sp>
    </p:spTree>
    <p:extLst>
      <p:ext uri="{BB962C8B-B14F-4D97-AF65-F5344CB8AC3E}">
        <p14:creationId xmlns:p14="http://schemas.microsoft.com/office/powerpoint/2010/main" val="36508562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257EF-E776-D6C7-F217-0725511D64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647E3C-094A-02E2-A5B4-052FD2218A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074CCB-8E95-A39F-79A2-DEBB3C4C7A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302D7C-E8D2-1561-BE38-F203F376CEA3}"/>
              </a:ext>
            </a:extLst>
          </p:cNvPr>
          <p:cNvSpPr>
            <a:spLocks noGrp="1"/>
          </p:cNvSpPr>
          <p:nvPr>
            <p:ph type="sldNum" sz="quarter" idx="5"/>
          </p:nvPr>
        </p:nvSpPr>
        <p:spPr/>
        <p:txBody>
          <a:bodyPr/>
          <a:lstStyle/>
          <a:p>
            <a:fld id="{DB245632-D4FC-4E38-ADEE-4E3390753C23}" type="slidenum">
              <a:rPr lang="en-US" smtClean="0"/>
              <a:t>23</a:t>
            </a:fld>
            <a:endParaRPr lang="en-US"/>
          </a:p>
        </p:txBody>
      </p:sp>
    </p:spTree>
    <p:extLst>
      <p:ext uri="{BB962C8B-B14F-4D97-AF65-F5344CB8AC3E}">
        <p14:creationId xmlns:p14="http://schemas.microsoft.com/office/powerpoint/2010/main" val="19669411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0F946B-A674-74E9-7596-62D8EA5606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508952-BB45-30B6-8260-340068A227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5F8CAB-2250-61B0-8471-42E0407081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3C7792B-8618-D86E-C94F-ECA22BC4EEE4}"/>
              </a:ext>
            </a:extLst>
          </p:cNvPr>
          <p:cNvSpPr>
            <a:spLocks noGrp="1"/>
          </p:cNvSpPr>
          <p:nvPr>
            <p:ph type="sldNum" sz="quarter" idx="5"/>
          </p:nvPr>
        </p:nvSpPr>
        <p:spPr/>
        <p:txBody>
          <a:bodyPr/>
          <a:lstStyle/>
          <a:p>
            <a:fld id="{DB245632-D4FC-4E38-ADEE-4E3390753C23}" type="slidenum">
              <a:rPr lang="en-US" smtClean="0"/>
              <a:t>24</a:t>
            </a:fld>
            <a:endParaRPr lang="en-US"/>
          </a:p>
        </p:txBody>
      </p:sp>
    </p:spTree>
    <p:extLst>
      <p:ext uri="{BB962C8B-B14F-4D97-AF65-F5344CB8AC3E}">
        <p14:creationId xmlns:p14="http://schemas.microsoft.com/office/powerpoint/2010/main" val="13660405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F2F7A-610F-C1A5-D37A-BCB20BA6A1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4ACEE0-4DAA-56D1-B8ED-5ACC7BD569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301129-5359-4812-442A-D475A8164C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A1CA965-BFE5-E909-266A-FAB3C8B65389}"/>
              </a:ext>
            </a:extLst>
          </p:cNvPr>
          <p:cNvSpPr>
            <a:spLocks noGrp="1"/>
          </p:cNvSpPr>
          <p:nvPr>
            <p:ph type="sldNum" sz="quarter" idx="5"/>
          </p:nvPr>
        </p:nvSpPr>
        <p:spPr/>
        <p:txBody>
          <a:bodyPr/>
          <a:lstStyle/>
          <a:p>
            <a:fld id="{DB245632-D4FC-4E38-ADEE-4E3390753C23}" type="slidenum">
              <a:rPr lang="en-US" smtClean="0"/>
              <a:t>25</a:t>
            </a:fld>
            <a:endParaRPr lang="en-US"/>
          </a:p>
        </p:txBody>
      </p:sp>
    </p:spTree>
    <p:extLst>
      <p:ext uri="{BB962C8B-B14F-4D97-AF65-F5344CB8AC3E}">
        <p14:creationId xmlns:p14="http://schemas.microsoft.com/office/powerpoint/2010/main" val="7135073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E34A7B-96BA-861D-382E-3A5CF1923F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AB3E1E-2A5A-3E37-97D7-5E56DB91B2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CB3F92-9616-8205-AF46-0D852EB874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398A8B-71FE-1DA9-27F3-02F798FC583E}"/>
              </a:ext>
            </a:extLst>
          </p:cNvPr>
          <p:cNvSpPr>
            <a:spLocks noGrp="1"/>
          </p:cNvSpPr>
          <p:nvPr>
            <p:ph type="sldNum" sz="quarter" idx="5"/>
          </p:nvPr>
        </p:nvSpPr>
        <p:spPr/>
        <p:txBody>
          <a:bodyPr/>
          <a:lstStyle/>
          <a:p>
            <a:fld id="{DB245632-D4FC-4E38-ADEE-4E3390753C23}" type="slidenum">
              <a:rPr lang="en-US" smtClean="0"/>
              <a:t>26</a:t>
            </a:fld>
            <a:endParaRPr lang="en-US"/>
          </a:p>
        </p:txBody>
      </p:sp>
    </p:spTree>
    <p:extLst>
      <p:ext uri="{BB962C8B-B14F-4D97-AF65-F5344CB8AC3E}">
        <p14:creationId xmlns:p14="http://schemas.microsoft.com/office/powerpoint/2010/main" val="132337333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6157FF-0C64-0080-3ABE-B595939B15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ABA067-C746-C366-E395-12C8D603C9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BFFEDC-5387-EFD8-227C-977EF5AD65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466E28-C582-2B77-2AFE-21CDCF2CF79F}"/>
              </a:ext>
            </a:extLst>
          </p:cNvPr>
          <p:cNvSpPr>
            <a:spLocks noGrp="1"/>
          </p:cNvSpPr>
          <p:nvPr>
            <p:ph type="sldNum" sz="quarter" idx="5"/>
          </p:nvPr>
        </p:nvSpPr>
        <p:spPr/>
        <p:txBody>
          <a:bodyPr/>
          <a:lstStyle/>
          <a:p>
            <a:fld id="{DB245632-D4FC-4E38-ADEE-4E3390753C23}" type="slidenum">
              <a:rPr lang="en-US" smtClean="0"/>
              <a:t>27</a:t>
            </a:fld>
            <a:endParaRPr lang="en-US"/>
          </a:p>
        </p:txBody>
      </p:sp>
    </p:spTree>
    <p:extLst>
      <p:ext uri="{BB962C8B-B14F-4D97-AF65-F5344CB8AC3E}">
        <p14:creationId xmlns:p14="http://schemas.microsoft.com/office/powerpoint/2010/main" val="8089526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BE9254-EE69-0340-99FB-29793E997F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AD2561-BAFF-EC11-14AE-4BEBF2AABA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B91247-7046-9270-1819-A05225E082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71306A-96EE-AA28-4804-6623474294C8}"/>
              </a:ext>
            </a:extLst>
          </p:cNvPr>
          <p:cNvSpPr>
            <a:spLocks noGrp="1"/>
          </p:cNvSpPr>
          <p:nvPr>
            <p:ph type="sldNum" sz="quarter" idx="5"/>
          </p:nvPr>
        </p:nvSpPr>
        <p:spPr/>
        <p:txBody>
          <a:bodyPr/>
          <a:lstStyle/>
          <a:p>
            <a:fld id="{DB245632-D4FC-4E38-ADEE-4E3390753C23}" type="slidenum">
              <a:rPr lang="en-US" smtClean="0"/>
              <a:t>28</a:t>
            </a:fld>
            <a:endParaRPr lang="en-US"/>
          </a:p>
        </p:txBody>
      </p:sp>
    </p:spTree>
    <p:extLst>
      <p:ext uri="{BB962C8B-B14F-4D97-AF65-F5344CB8AC3E}">
        <p14:creationId xmlns:p14="http://schemas.microsoft.com/office/powerpoint/2010/main" val="61458720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2F560A-A8D7-136F-C912-3F65145CFA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388102-1AF3-7262-6EE5-5F064323E1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87D75D-6264-CB9D-50BD-C735ACF8F4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4EF100-F66F-0B54-AC05-CF8E3C214DFA}"/>
              </a:ext>
            </a:extLst>
          </p:cNvPr>
          <p:cNvSpPr>
            <a:spLocks noGrp="1"/>
          </p:cNvSpPr>
          <p:nvPr>
            <p:ph type="sldNum" sz="quarter" idx="5"/>
          </p:nvPr>
        </p:nvSpPr>
        <p:spPr/>
        <p:txBody>
          <a:bodyPr/>
          <a:lstStyle/>
          <a:p>
            <a:fld id="{DB245632-D4FC-4E38-ADEE-4E3390753C23}" type="slidenum">
              <a:rPr lang="en-US" smtClean="0"/>
              <a:t>29</a:t>
            </a:fld>
            <a:endParaRPr lang="en-US"/>
          </a:p>
        </p:txBody>
      </p:sp>
    </p:spTree>
    <p:extLst>
      <p:ext uri="{BB962C8B-B14F-4D97-AF65-F5344CB8AC3E}">
        <p14:creationId xmlns:p14="http://schemas.microsoft.com/office/powerpoint/2010/main" val="29281503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51F36E-87FD-BE2D-9C44-F915C6686D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DE2BE5-8EA4-F0A4-1F93-55CBD70FF7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B96809-B177-58B4-F8D7-5868BC802A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F4F2E8-B1F8-2935-24DD-3430A92F70DE}"/>
              </a:ext>
            </a:extLst>
          </p:cNvPr>
          <p:cNvSpPr>
            <a:spLocks noGrp="1"/>
          </p:cNvSpPr>
          <p:nvPr>
            <p:ph type="sldNum" sz="quarter" idx="5"/>
          </p:nvPr>
        </p:nvSpPr>
        <p:spPr/>
        <p:txBody>
          <a:bodyPr/>
          <a:lstStyle/>
          <a:p>
            <a:fld id="{DB245632-D4FC-4E38-ADEE-4E3390753C23}" type="slidenum">
              <a:rPr lang="en-US" smtClean="0"/>
              <a:t>30</a:t>
            </a:fld>
            <a:endParaRPr lang="en-US"/>
          </a:p>
        </p:txBody>
      </p:sp>
    </p:spTree>
    <p:extLst>
      <p:ext uri="{BB962C8B-B14F-4D97-AF65-F5344CB8AC3E}">
        <p14:creationId xmlns:p14="http://schemas.microsoft.com/office/powerpoint/2010/main" val="97606187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424F93-9D11-5890-822E-222DF77B2C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48B6B7-59BC-0F9E-3A07-E2EAB67720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DAED68-ED57-310D-A233-1EC2F03C2C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2DEA51-1286-CB56-2D0A-BB515083F0E4}"/>
              </a:ext>
            </a:extLst>
          </p:cNvPr>
          <p:cNvSpPr>
            <a:spLocks noGrp="1"/>
          </p:cNvSpPr>
          <p:nvPr>
            <p:ph type="sldNum" sz="quarter" idx="5"/>
          </p:nvPr>
        </p:nvSpPr>
        <p:spPr/>
        <p:txBody>
          <a:bodyPr/>
          <a:lstStyle/>
          <a:p>
            <a:fld id="{DB245632-D4FC-4E38-ADEE-4E3390753C23}" type="slidenum">
              <a:rPr lang="en-US" smtClean="0"/>
              <a:t>31</a:t>
            </a:fld>
            <a:endParaRPr lang="en-US"/>
          </a:p>
        </p:txBody>
      </p:sp>
    </p:spTree>
    <p:extLst>
      <p:ext uri="{BB962C8B-B14F-4D97-AF65-F5344CB8AC3E}">
        <p14:creationId xmlns:p14="http://schemas.microsoft.com/office/powerpoint/2010/main" val="37224811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90340A-9BA8-131D-996C-59DA86DBCD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84A168-DE70-8992-8742-803D09335A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6B4E03-ADBA-22E1-9613-FEBB1D0D45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CDDAF4-29C9-4C2D-8CEB-12020597C623}"/>
              </a:ext>
            </a:extLst>
          </p:cNvPr>
          <p:cNvSpPr>
            <a:spLocks noGrp="1"/>
          </p:cNvSpPr>
          <p:nvPr>
            <p:ph type="sldNum" sz="quarter" idx="5"/>
          </p:nvPr>
        </p:nvSpPr>
        <p:spPr/>
        <p:txBody>
          <a:bodyPr/>
          <a:lstStyle/>
          <a:p>
            <a:fld id="{DB245632-D4FC-4E38-ADEE-4E3390753C23}" type="slidenum">
              <a:rPr lang="en-US" smtClean="0"/>
              <a:t>32</a:t>
            </a:fld>
            <a:endParaRPr lang="en-US"/>
          </a:p>
        </p:txBody>
      </p:sp>
    </p:spTree>
    <p:extLst>
      <p:ext uri="{BB962C8B-B14F-4D97-AF65-F5344CB8AC3E}">
        <p14:creationId xmlns:p14="http://schemas.microsoft.com/office/powerpoint/2010/main" val="33723642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25B7BA-4164-D733-5582-F9A121D63E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6A872F-4C79-6664-116F-493B1CC101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ACEB42-F775-4CEC-8D1C-34CCF2AEB4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FBB080-F416-F62D-E553-B46892161550}"/>
              </a:ext>
            </a:extLst>
          </p:cNvPr>
          <p:cNvSpPr>
            <a:spLocks noGrp="1"/>
          </p:cNvSpPr>
          <p:nvPr>
            <p:ph type="sldNum" sz="quarter" idx="5"/>
          </p:nvPr>
        </p:nvSpPr>
        <p:spPr/>
        <p:txBody>
          <a:bodyPr/>
          <a:lstStyle/>
          <a:p>
            <a:fld id="{DB245632-D4FC-4E38-ADEE-4E3390753C23}" type="slidenum">
              <a:rPr lang="en-US" smtClean="0"/>
              <a:t>6</a:t>
            </a:fld>
            <a:endParaRPr lang="en-US"/>
          </a:p>
        </p:txBody>
      </p:sp>
    </p:spTree>
    <p:extLst>
      <p:ext uri="{BB962C8B-B14F-4D97-AF65-F5344CB8AC3E}">
        <p14:creationId xmlns:p14="http://schemas.microsoft.com/office/powerpoint/2010/main" val="317081167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D427AC-3693-62AD-6431-077A20376E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A47C82-0FBF-A537-6934-1FC19A9A20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3B0923-9F30-C6E0-B99B-39AE35E3B9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51B434-C01B-76EB-9162-F89210710863}"/>
              </a:ext>
            </a:extLst>
          </p:cNvPr>
          <p:cNvSpPr>
            <a:spLocks noGrp="1"/>
          </p:cNvSpPr>
          <p:nvPr>
            <p:ph type="sldNum" sz="quarter" idx="5"/>
          </p:nvPr>
        </p:nvSpPr>
        <p:spPr/>
        <p:txBody>
          <a:bodyPr/>
          <a:lstStyle/>
          <a:p>
            <a:fld id="{DB245632-D4FC-4E38-ADEE-4E3390753C23}" type="slidenum">
              <a:rPr lang="en-US" smtClean="0"/>
              <a:t>33</a:t>
            </a:fld>
            <a:endParaRPr lang="en-US"/>
          </a:p>
        </p:txBody>
      </p:sp>
    </p:spTree>
    <p:extLst>
      <p:ext uri="{BB962C8B-B14F-4D97-AF65-F5344CB8AC3E}">
        <p14:creationId xmlns:p14="http://schemas.microsoft.com/office/powerpoint/2010/main" val="413244015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3CFA17-00EA-291B-380D-61F624CFBE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DDB4C4-A5A5-DDFE-4D2C-8EBFB1F066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181EE4-50ED-C9B6-EA8F-F8E22C9DAF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B11EDA-1DA7-C94E-55DE-F7719D848206}"/>
              </a:ext>
            </a:extLst>
          </p:cNvPr>
          <p:cNvSpPr>
            <a:spLocks noGrp="1"/>
          </p:cNvSpPr>
          <p:nvPr>
            <p:ph type="sldNum" sz="quarter" idx="5"/>
          </p:nvPr>
        </p:nvSpPr>
        <p:spPr/>
        <p:txBody>
          <a:bodyPr/>
          <a:lstStyle/>
          <a:p>
            <a:fld id="{DB245632-D4FC-4E38-ADEE-4E3390753C23}" type="slidenum">
              <a:rPr lang="en-US" smtClean="0"/>
              <a:t>34</a:t>
            </a:fld>
            <a:endParaRPr lang="en-US"/>
          </a:p>
        </p:txBody>
      </p:sp>
    </p:spTree>
    <p:extLst>
      <p:ext uri="{BB962C8B-B14F-4D97-AF65-F5344CB8AC3E}">
        <p14:creationId xmlns:p14="http://schemas.microsoft.com/office/powerpoint/2010/main" val="264317096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716B36-2553-445F-8C83-8CF979B460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E31023-C6D4-A2EC-3B96-51DDA45A42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080C05-C160-319B-9A59-329380CB74C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F6B8B5-994F-F8A6-7490-D15E421333BE}"/>
              </a:ext>
            </a:extLst>
          </p:cNvPr>
          <p:cNvSpPr>
            <a:spLocks noGrp="1"/>
          </p:cNvSpPr>
          <p:nvPr>
            <p:ph type="sldNum" sz="quarter" idx="5"/>
          </p:nvPr>
        </p:nvSpPr>
        <p:spPr/>
        <p:txBody>
          <a:bodyPr/>
          <a:lstStyle/>
          <a:p>
            <a:fld id="{DB245632-D4FC-4E38-ADEE-4E3390753C23}" type="slidenum">
              <a:rPr lang="en-US" smtClean="0"/>
              <a:t>35</a:t>
            </a:fld>
            <a:endParaRPr lang="en-US"/>
          </a:p>
        </p:txBody>
      </p:sp>
    </p:spTree>
    <p:extLst>
      <p:ext uri="{BB962C8B-B14F-4D97-AF65-F5344CB8AC3E}">
        <p14:creationId xmlns:p14="http://schemas.microsoft.com/office/powerpoint/2010/main" val="400132966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2DE801-64A1-3045-7FDE-E25D516C39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4B08F9-47F6-100B-AC1A-8691EF6F0D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9940DD-E033-3EFC-BC65-7744A89D84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E4C4EB-5F44-E621-41E1-9A6C85BBC082}"/>
              </a:ext>
            </a:extLst>
          </p:cNvPr>
          <p:cNvSpPr>
            <a:spLocks noGrp="1"/>
          </p:cNvSpPr>
          <p:nvPr>
            <p:ph type="sldNum" sz="quarter" idx="5"/>
          </p:nvPr>
        </p:nvSpPr>
        <p:spPr/>
        <p:txBody>
          <a:bodyPr/>
          <a:lstStyle/>
          <a:p>
            <a:fld id="{DB245632-D4FC-4E38-ADEE-4E3390753C23}" type="slidenum">
              <a:rPr lang="en-US" smtClean="0"/>
              <a:t>36</a:t>
            </a:fld>
            <a:endParaRPr lang="en-US"/>
          </a:p>
        </p:txBody>
      </p:sp>
    </p:spTree>
    <p:extLst>
      <p:ext uri="{BB962C8B-B14F-4D97-AF65-F5344CB8AC3E}">
        <p14:creationId xmlns:p14="http://schemas.microsoft.com/office/powerpoint/2010/main" val="142965035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43374-D231-48F4-0F10-D4D2BD64F5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9564C5-045D-C4F4-1DB0-2589170EE9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7045FC-72D8-DFF7-165C-AA098D0562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5BF2ED-00B3-5589-E5A9-79790A8E1C31}"/>
              </a:ext>
            </a:extLst>
          </p:cNvPr>
          <p:cNvSpPr>
            <a:spLocks noGrp="1"/>
          </p:cNvSpPr>
          <p:nvPr>
            <p:ph type="sldNum" sz="quarter" idx="5"/>
          </p:nvPr>
        </p:nvSpPr>
        <p:spPr/>
        <p:txBody>
          <a:bodyPr/>
          <a:lstStyle/>
          <a:p>
            <a:fld id="{DB245632-D4FC-4E38-ADEE-4E3390753C23}" type="slidenum">
              <a:rPr lang="en-US" smtClean="0"/>
              <a:t>37</a:t>
            </a:fld>
            <a:endParaRPr lang="en-US"/>
          </a:p>
        </p:txBody>
      </p:sp>
    </p:spTree>
    <p:extLst>
      <p:ext uri="{BB962C8B-B14F-4D97-AF65-F5344CB8AC3E}">
        <p14:creationId xmlns:p14="http://schemas.microsoft.com/office/powerpoint/2010/main" val="339251457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F9D898-3D71-36B0-5F6E-D9FA19D3D9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03863E-DB30-5C09-7FFB-2246AE9841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5AB5BE-1485-D3AD-900A-4CD2294C62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171A7F-CE4C-686B-BC2C-6FF3480C280F}"/>
              </a:ext>
            </a:extLst>
          </p:cNvPr>
          <p:cNvSpPr>
            <a:spLocks noGrp="1"/>
          </p:cNvSpPr>
          <p:nvPr>
            <p:ph type="sldNum" sz="quarter" idx="5"/>
          </p:nvPr>
        </p:nvSpPr>
        <p:spPr/>
        <p:txBody>
          <a:bodyPr/>
          <a:lstStyle/>
          <a:p>
            <a:fld id="{DB245632-D4FC-4E38-ADEE-4E3390753C23}" type="slidenum">
              <a:rPr lang="en-US" smtClean="0"/>
              <a:t>38</a:t>
            </a:fld>
            <a:endParaRPr lang="en-US"/>
          </a:p>
        </p:txBody>
      </p:sp>
    </p:spTree>
    <p:extLst>
      <p:ext uri="{BB962C8B-B14F-4D97-AF65-F5344CB8AC3E}">
        <p14:creationId xmlns:p14="http://schemas.microsoft.com/office/powerpoint/2010/main" val="57874015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0C45D-630E-C050-87A9-75D1E24D2F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F52839-4AB6-A2D3-9794-572B3A5BB6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FB5069-F122-4D7E-67CB-2A12D4E481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1D23DA-2D0C-55D9-59C7-BE09A8102F0A}"/>
              </a:ext>
            </a:extLst>
          </p:cNvPr>
          <p:cNvSpPr>
            <a:spLocks noGrp="1"/>
          </p:cNvSpPr>
          <p:nvPr>
            <p:ph type="sldNum" sz="quarter" idx="5"/>
          </p:nvPr>
        </p:nvSpPr>
        <p:spPr/>
        <p:txBody>
          <a:bodyPr/>
          <a:lstStyle/>
          <a:p>
            <a:fld id="{DB245632-D4FC-4E38-ADEE-4E3390753C23}" type="slidenum">
              <a:rPr lang="en-US" smtClean="0"/>
              <a:t>39</a:t>
            </a:fld>
            <a:endParaRPr lang="en-US"/>
          </a:p>
        </p:txBody>
      </p:sp>
    </p:spTree>
    <p:extLst>
      <p:ext uri="{BB962C8B-B14F-4D97-AF65-F5344CB8AC3E}">
        <p14:creationId xmlns:p14="http://schemas.microsoft.com/office/powerpoint/2010/main" val="112449641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19737-91B9-34E9-7D2C-66F92FAB43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3C9B08-BA62-4C8E-FDAE-5B6DD30768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499EA3-391B-C5DE-4BAF-C1F6F1F9FA7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4D991B-5244-98FD-2A64-92A420B2C12C}"/>
              </a:ext>
            </a:extLst>
          </p:cNvPr>
          <p:cNvSpPr>
            <a:spLocks noGrp="1"/>
          </p:cNvSpPr>
          <p:nvPr>
            <p:ph type="sldNum" sz="quarter" idx="5"/>
          </p:nvPr>
        </p:nvSpPr>
        <p:spPr/>
        <p:txBody>
          <a:bodyPr/>
          <a:lstStyle/>
          <a:p>
            <a:fld id="{DB245632-D4FC-4E38-ADEE-4E3390753C23}" type="slidenum">
              <a:rPr lang="en-US" smtClean="0"/>
              <a:t>40</a:t>
            </a:fld>
            <a:endParaRPr lang="en-US"/>
          </a:p>
        </p:txBody>
      </p:sp>
    </p:spTree>
    <p:extLst>
      <p:ext uri="{BB962C8B-B14F-4D97-AF65-F5344CB8AC3E}">
        <p14:creationId xmlns:p14="http://schemas.microsoft.com/office/powerpoint/2010/main" val="301530876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D83EE7-DEDD-13F6-E631-225AFA2942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C069A7-03BB-E84B-124C-D174F968AB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30E43A-A74C-6632-9586-182AAC3998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2431BF-81E8-3531-2997-4A6EA7E479F9}"/>
              </a:ext>
            </a:extLst>
          </p:cNvPr>
          <p:cNvSpPr>
            <a:spLocks noGrp="1"/>
          </p:cNvSpPr>
          <p:nvPr>
            <p:ph type="sldNum" sz="quarter" idx="5"/>
          </p:nvPr>
        </p:nvSpPr>
        <p:spPr/>
        <p:txBody>
          <a:bodyPr/>
          <a:lstStyle/>
          <a:p>
            <a:fld id="{DB245632-D4FC-4E38-ADEE-4E3390753C23}" type="slidenum">
              <a:rPr lang="en-US" smtClean="0"/>
              <a:t>41</a:t>
            </a:fld>
            <a:endParaRPr lang="en-US"/>
          </a:p>
        </p:txBody>
      </p:sp>
    </p:spTree>
    <p:extLst>
      <p:ext uri="{BB962C8B-B14F-4D97-AF65-F5344CB8AC3E}">
        <p14:creationId xmlns:p14="http://schemas.microsoft.com/office/powerpoint/2010/main" val="122756212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4F4D69-DBAB-6E2C-64C4-D0F3EA71BB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B53B0F-B357-7FE1-0050-39965C0010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7278A9-06A5-219F-C7C7-9A438485FB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8CB88D-7F44-260D-5B2D-87D881B8F6E1}"/>
              </a:ext>
            </a:extLst>
          </p:cNvPr>
          <p:cNvSpPr>
            <a:spLocks noGrp="1"/>
          </p:cNvSpPr>
          <p:nvPr>
            <p:ph type="sldNum" sz="quarter" idx="5"/>
          </p:nvPr>
        </p:nvSpPr>
        <p:spPr/>
        <p:txBody>
          <a:bodyPr/>
          <a:lstStyle/>
          <a:p>
            <a:fld id="{DB245632-D4FC-4E38-ADEE-4E3390753C23}" type="slidenum">
              <a:rPr lang="en-US" smtClean="0"/>
              <a:t>42</a:t>
            </a:fld>
            <a:endParaRPr lang="en-US"/>
          </a:p>
        </p:txBody>
      </p:sp>
    </p:spTree>
    <p:extLst>
      <p:ext uri="{BB962C8B-B14F-4D97-AF65-F5344CB8AC3E}">
        <p14:creationId xmlns:p14="http://schemas.microsoft.com/office/powerpoint/2010/main" val="3828668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A606E8-C60E-79FC-9AF4-DDDAB4E25E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A2151F-E233-CC83-097F-759E357B5B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0B31AD-F1D3-AC6A-4036-17CC277C7D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8D8AA6-CC88-74AD-9346-34C9E9A9034F}"/>
              </a:ext>
            </a:extLst>
          </p:cNvPr>
          <p:cNvSpPr>
            <a:spLocks noGrp="1"/>
          </p:cNvSpPr>
          <p:nvPr>
            <p:ph type="sldNum" sz="quarter" idx="5"/>
          </p:nvPr>
        </p:nvSpPr>
        <p:spPr/>
        <p:txBody>
          <a:bodyPr/>
          <a:lstStyle/>
          <a:p>
            <a:fld id="{DB245632-D4FC-4E38-ADEE-4E3390753C23}" type="slidenum">
              <a:rPr lang="en-US" smtClean="0"/>
              <a:t>7</a:t>
            </a:fld>
            <a:endParaRPr lang="en-US"/>
          </a:p>
        </p:txBody>
      </p:sp>
    </p:spTree>
    <p:extLst>
      <p:ext uri="{BB962C8B-B14F-4D97-AF65-F5344CB8AC3E}">
        <p14:creationId xmlns:p14="http://schemas.microsoft.com/office/powerpoint/2010/main" val="424711785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17FFF-9C62-400D-48D5-6B7E073DC2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1702F1-ED8F-DEBB-0A40-A4A4AC03DB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6AC771-015D-BA3B-229E-BFDCFA446A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63D391-15C6-7AB4-AAED-3264FFAF0380}"/>
              </a:ext>
            </a:extLst>
          </p:cNvPr>
          <p:cNvSpPr>
            <a:spLocks noGrp="1"/>
          </p:cNvSpPr>
          <p:nvPr>
            <p:ph type="sldNum" sz="quarter" idx="5"/>
          </p:nvPr>
        </p:nvSpPr>
        <p:spPr/>
        <p:txBody>
          <a:bodyPr/>
          <a:lstStyle/>
          <a:p>
            <a:fld id="{DB245632-D4FC-4E38-ADEE-4E3390753C23}" type="slidenum">
              <a:rPr lang="en-US" smtClean="0"/>
              <a:t>43</a:t>
            </a:fld>
            <a:endParaRPr lang="en-US"/>
          </a:p>
        </p:txBody>
      </p:sp>
    </p:spTree>
    <p:extLst>
      <p:ext uri="{BB962C8B-B14F-4D97-AF65-F5344CB8AC3E}">
        <p14:creationId xmlns:p14="http://schemas.microsoft.com/office/powerpoint/2010/main" val="52094856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E62B48-7BE7-A7FC-B652-E79EE6A631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F0620C-C955-F077-9393-8F72155F23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538CF5-A635-838E-E662-336C5ECDCB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2B5D29C-8EB3-9DDD-F78A-C0F80F455AFA}"/>
              </a:ext>
            </a:extLst>
          </p:cNvPr>
          <p:cNvSpPr>
            <a:spLocks noGrp="1"/>
          </p:cNvSpPr>
          <p:nvPr>
            <p:ph type="sldNum" sz="quarter" idx="5"/>
          </p:nvPr>
        </p:nvSpPr>
        <p:spPr/>
        <p:txBody>
          <a:bodyPr/>
          <a:lstStyle/>
          <a:p>
            <a:fld id="{DB245632-D4FC-4E38-ADEE-4E3390753C23}" type="slidenum">
              <a:rPr lang="en-US" smtClean="0"/>
              <a:t>44</a:t>
            </a:fld>
            <a:endParaRPr lang="en-US"/>
          </a:p>
        </p:txBody>
      </p:sp>
    </p:spTree>
    <p:extLst>
      <p:ext uri="{BB962C8B-B14F-4D97-AF65-F5344CB8AC3E}">
        <p14:creationId xmlns:p14="http://schemas.microsoft.com/office/powerpoint/2010/main" val="247937605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EB4B1A-5617-0CD4-24F9-2F3C9D9F58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C2B7B6-B989-6935-006C-96E42F53EF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344F28-AE81-5993-B959-6BA35536B7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D54D52-7EAD-4CC3-7A08-9B35958B4EDF}"/>
              </a:ext>
            </a:extLst>
          </p:cNvPr>
          <p:cNvSpPr>
            <a:spLocks noGrp="1"/>
          </p:cNvSpPr>
          <p:nvPr>
            <p:ph type="sldNum" sz="quarter" idx="5"/>
          </p:nvPr>
        </p:nvSpPr>
        <p:spPr/>
        <p:txBody>
          <a:bodyPr/>
          <a:lstStyle/>
          <a:p>
            <a:fld id="{DB245632-D4FC-4E38-ADEE-4E3390753C23}" type="slidenum">
              <a:rPr lang="en-US" smtClean="0"/>
              <a:t>45</a:t>
            </a:fld>
            <a:endParaRPr lang="en-US"/>
          </a:p>
        </p:txBody>
      </p:sp>
    </p:spTree>
    <p:extLst>
      <p:ext uri="{BB962C8B-B14F-4D97-AF65-F5344CB8AC3E}">
        <p14:creationId xmlns:p14="http://schemas.microsoft.com/office/powerpoint/2010/main" val="105222459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DDC7A-175E-B67A-009C-CD77101497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66E79B-766F-8D42-D68E-BF90451843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D121B2-5CCD-FE80-C537-C2319BE187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7D08F3-3F6D-AA80-E3EA-CFDCA2A7A211}"/>
              </a:ext>
            </a:extLst>
          </p:cNvPr>
          <p:cNvSpPr>
            <a:spLocks noGrp="1"/>
          </p:cNvSpPr>
          <p:nvPr>
            <p:ph type="sldNum" sz="quarter" idx="5"/>
          </p:nvPr>
        </p:nvSpPr>
        <p:spPr/>
        <p:txBody>
          <a:bodyPr/>
          <a:lstStyle/>
          <a:p>
            <a:fld id="{DB245632-D4FC-4E38-ADEE-4E3390753C23}" type="slidenum">
              <a:rPr lang="en-US" smtClean="0"/>
              <a:t>46</a:t>
            </a:fld>
            <a:endParaRPr lang="en-US"/>
          </a:p>
        </p:txBody>
      </p:sp>
    </p:spTree>
    <p:extLst>
      <p:ext uri="{BB962C8B-B14F-4D97-AF65-F5344CB8AC3E}">
        <p14:creationId xmlns:p14="http://schemas.microsoft.com/office/powerpoint/2010/main" val="281068695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AD2180-3F53-B9F9-A5B4-99DA05F7AC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24F728-0BF3-6D68-A6CE-9C10D1A1EC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8333FF-ABB2-0741-2A96-219CA4EED8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59B1D3-EF50-A2D3-9477-0D92145A9EFC}"/>
              </a:ext>
            </a:extLst>
          </p:cNvPr>
          <p:cNvSpPr>
            <a:spLocks noGrp="1"/>
          </p:cNvSpPr>
          <p:nvPr>
            <p:ph type="sldNum" sz="quarter" idx="5"/>
          </p:nvPr>
        </p:nvSpPr>
        <p:spPr/>
        <p:txBody>
          <a:bodyPr/>
          <a:lstStyle/>
          <a:p>
            <a:fld id="{DB245632-D4FC-4E38-ADEE-4E3390753C23}" type="slidenum">
              <a:rPr lang="en-US" smtClean="0"/>
              <a:t>47</a:t>
            </a:fld>
            <a:endParaRPr lang="en-US"/>
          </a:p>
        </p:txBody>
      </p:sp>
    </p:spTree>
    <p:extLst>
      <p:ext uri="{BB962C8B-B14F-4D97-AF65-F5344CB8AC3E}">
        <p14:creationId xmlns:p14="http://schemas.microsoft.com/office/powerpoint/2010/main" val="86320305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710330-E379-41B8-6E50-7823EEE3FC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6FEAF4-E520-9E43-6601-7DF5E61EF9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B5D403-7A9A-F01B-11BE-F490738478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7DD03F-825E-2AB5-758D-0CFBE696064D}"/>
              </a:ext>
            </a:extLst>
          </p:cNvPr>
          <p:cNvSpPr>
            <a:spLocks noGrp="1"/>
          </p:cNvSpPr>
          <p:nvPr>
            <p:ph type="sldNum" sz="quarter" idx="5"/>
          </p:nvPr>
        </p:nvSpPr>
        <p:spPr/>
        <p:txBody>
          <a:bodyPr/>
          <a:lstStyle/>
          <a:p>
            <a:fld id="{DB245632-D4FC-4E38-ADEE-4E3390753C23}" type="slidenum">
              <a:rPr lang="en-US" smtClean="0"/>
              <a:t>48</a:t>
            </a:fld>
            <a:endParaRPr lang="en-US"/>
          </a:p>
        </p:txBody>
      </p:sp>
    </p:spTree>
    <p:extLst>
      <p:ext uri="{BB962C8B-B14F-4D97-AF65-F5344CB8AC3E}">
        <p14:creationId xmlns:p14="http://schemas.microsoft.com/office/powerpoint/2010/main" val="262225193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591409-232E-5544-479B-D6D412E6EA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4B5872-C96F-09AC-8EC1-2D3EC09B2D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90A5C0-675D-59EB-4DD4-88535FFE11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9D4061-822B-0116-0A9F-9718BBD21204}"/>
              </a:ext>
            </a:extLst>
          </p:cNvPr>
          <p:cNvSpPr>
            <a:spLocks noGrp="1"/>
          </p:cNvSpPr>
          <p:nvPr>
            <p:ph type="sldNum" sz="quarter" idx="5"/>
          </p:nvPr>
        </p:nvSpPr>
        <p:spPr/>
        <p:txBody>
          <a:bodyPr/>
          <a:lstStyle/>
          <a:p>
            <a:fld id="{DB245632-D4FC-4E38-ADEE-4E3390753C23}" type="slidenum">
              <a:rPr lang="en-US" smtClean="0"/>
              <a:t>49</a:t>
            </a:fld>
            <a:endParaRPr lang="en-US"/>
          </a:p>
        </p:txBody>
      </p:sp>
    </p:spTree>
    <p:extLst>
      <p:ext uri="{BB962C8B-B14F-4D97-AF65-F5344CB8AC3E}">
        <p14:creationId xmlns:p14="http://schemas.microsoft.com/office/powerpoint/2010/main" val="44874231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95D6F6-D225-BE3C-24FF-E125B25344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A2C4BC-BDAB-6455-B42F-4EC380D224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96147D-0A93-A340-94B1-342F7E53CDE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F7D39A-C79B-841C-2FF9-68D31FC1BD3D}"/>
              </a:ext>
            </a:extLst>
          </p:cNvPr>
          <p:cNvSpPr>
            <a:spLocks noGrp="1"/>
          </p:cNvSpPr>
          <p:nvPr>
            <p:ph type="sldNum" sz="quarter" idx="5"/>
          </p:nvPr>
        </p:nvSpPr>
        <p:spPr/>
        <p:txBody>
          <a:bodyPr/>
          <a:lstStyle/>
          <a:p>
            <a:fld id="{DB245632-D4FC-4E38-ADEE-4E3390753C23}" type="slidenum">
              <a:rPr lang="en-US" smtClean="0"/>
              <a:t>50</a:t>
            </a:fld>
            <a:endParaRPr lang="en-US"/>
          </a:p>
        </p:txBody>
      </p:sp>
    </p:spTree>
    <p:extLst>
      <p:ext uri="{BB962C8B-B14F-4D97-AF65-F5344CB8AC3E}">
        <p14:creationId xmlns:p14="http://schemas.microsoft.com/office/powerpoint/2010/main" val="325656821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D54405-31C1-EAB0-7E70-70AF9DA1A3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49DB06-94B7-1AD4-9767-9A1ADD36FD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E3AC03-42A1-B7F1-2F63-A2104351AE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83DD50-E029-AD03-D780-7A68C5A768C7}"/>
              </a:ext>
            </a:extLst>
          </p:cNvPr>
          <p:cNvSpPr>
            <a:spLocks noGrp="1"/>
          </p:cNvSpPr>
          <p:nvPr>
            <p:ph type="sldNum" sz="quarter" idx="5"/>
          </p:nvPr>
        </p:nvSpPr>
        <p:spPr/>
        <p:txBody>
          <a:bodyPr/>
          <a:lstStyle/>
          <a:p>
            <a:fld id="{DB245632-D4FC-4E38-ADEE-4E3390753C23}" type="slidenum">
              <a:rPr lang="en-US" smtClean="0"/>
              <a:t>51</a:t>
            </a:fld>
            <a:endParaRPr lang="en-US"/>
          </a:p>
        </p:txBody>
      </p:sp>
    </p:spTree>
    <p:extLst>
      <p:ext uri="{BB962C8B-B14F-4D97-AF65-F5344CB8AC3E}">
        <p14:creationId xmlns:p14="http://schemas.microsoft.com/office/powerpoint/2010/main" val="76217364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A8D562-DBE7-5FCF-79DE-084159117C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1A09BC-1C07-9914-DFC2-D23A7EE7A2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952A85-C6BB-5E17-C8E0-2601579076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CD0CB5-B2E1-3F66-140D-302F179AB689}"/>
              </a:ext>
            </a:extLst>
          </p:cNvPr>
          <p:cNvSpPr>
            <a:spLocks noGrp="1"/>
          </p:cNvSpPr>
          <p:nvPr>
            <p:ph type="sldNum" sz="quarter" idx="5"/>
          </p:nvPr>
        </p:nvSpPr>
        <p:spPr/>
        <p:txBody>
          <a:bodyPr/>
          <a:lstStyle/>
          <a:p>
            <a:fld id="{DB245632-D4FC-4E38-ADEE-4E3390753C23}" type="slidenum">
              <a:rPr lang="en-US" smtClean="0"/>
              <a:t>52</a:t>
            </a:fld>
            <a:endParaRPr lang="en-US"/>
          </a:p>
        </p:txBody>
      </p:sp>
    </p:spTree>
    <p:extLst>
      <p:ext uri="{BB962C8B-B14F-4D97-AF65-F5344CB8AC3E}">
        <p14:creationId xmlns:p14="http://schemas.microsoft.com/office/powerpoint/2010/main" val="39837624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0FD752-7065-D35C-A042-EDBB885742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780C1D-1EAE-8026-B9DF-B4234360FF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ABE3B3-4FAA-455D-68FF-D8BC8B340F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F7C2B3-F971-61B9-AC52-AA0088993D31}"/>
              </a:ext>
            </a:extLst>
          </p:cNvPr>
          <p:cNvSpPr>
            <a:spLocks noGrp="1"/>
          </p:cNvSpPr>
          <p:nvPr>
            <p:ph type="sldNum" sz="quarter" idx="5"/>
          </p:nvPr>
        </p:nvSpPr>
        <p:spPr/>
        <p:txBody>
          <a:bodyPr/>
          <a:lstStyle/>
          <a:p>
            <a:fld id="{DB245632-D4FC-4E38-ADEE-4E3390753C23}" type="slidenum">
              <a:rPr lang="en-US" smtClean="0"/>
              <a:t>8</a:t>
            </a:fld>
            <a:endParaRPr lang="en-US"/>
          </a:p>
        </p:txBody>
      </p:sp>
    </p:spTree>
    <p:extLst>
      <p:ext uri="{BB962C8B-B14F-4D97-AF65-F5344CB8AC3E}">
        <p14:creationId xmlns:p14="http://schemas.microsoft.com/office/powerpoint/2010/main" val="109399335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FA583-B455-9F53-FEEF-3B019CC7AD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CFBB45-D609-6A8E-DCCA-4FF3ABF47C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72A124-2B66-21AA-7969-072908F773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2B22A9-0124-3129-9625-B508011FC220}"/>
              </a:ext>
            </a:extLst>
          </p:cNvPr>
          <p:cNvSpPr>
            <a:spLocks noGrp="1"/>
          </p:cNvSpPr>
          <p:nvPr>
            <p:ph type="sldNum" sz="quarter" idx="5"/>
          </p:nvPr>
        </p:nvSpPr>
        <p:spPr/>
        <p:txBody>
          <a:bodyPr/>
          <a:lstStyle/>
          <a:p>
            <a:fld id="{DB245632-D4FC-4E38-ADEE-4E3390753C23}" type="slidenum">
              <a:rPr lang="en-US" smtClean="0"/>
              <a:t>53</a:t>
            </a:fld>
            <a:endParaRPr lang="en-US"/>
          </a:p>
        </p:txBody>
      </p:sp>
    </p:spTree>
    <p:extLst>
      <p:ext uri="{BB962C8B-B14F-4D97-AF65-F5344CB8AC3E}">
        <p14:creationId xmlns:p14="http://schemas.microsoft.com/office/powerpoint/2010/main" val="180682908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DDF872-8AF8-BAE6-0BCF-315DE43DEC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D3895C-2FD0-EF3D-D0AD-91D6A19FBF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6DC701-CE81-DD0F-CD9E-D7F1EFACCB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63270D-CC5F-B442-D3D6-64AD7FBBC9BB}"/>
              </a:ext>
            </a:extLst>
          </p:cNvPr>
          <p:cNvSpPr>
            <a:spLocks noGrp="1"/>
          </p:cNvSpPr>
          <p:nvPr>
            <p:ph type="sldNum" sz="quarter" idx="5"/>
          </p:nvPr>
        </p:nvSpPr>
        <p:spPr/>
        <p:txBody>
          <a:bodyPr/>
          <a:lstStyle/>
          <a:p>
            <a:fld id="{DB245632-D4FC-4E38-ADEE-4E3390753C23}" type="slidenum">
              <a:rPr lang="en-US" smtClean="0"/>
              <a:t>54</a:t>
            </a:fld>
            <a:endParaRPr lang="en-US"/>
          </a:p>
        </p:txBody>
      </p:sp>
    </p:spTree>
    <p:extLst>
      <p:ext uri="{BB962C8B-B14F-4D97-AF65-F5344CB8AC3E}">
        <p14:creationId xmlns:p14="http://schemas.microsoft.com/office/powerpoint/2010/main" val="62468474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4E3285-7C9A-9F47-186F-0A2F61C678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59096F-57B6-7C7E-2541-B70A80B03C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2C868D-70F5-CEA9-78F0-C95D5C8FBC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A5ECF9-559A-01AD-1A78-16CF84855C25}"/>
              </a:ext>
            </a:extLst>
          </p:cNvPr>
          <p:cNvSpPr>
            <a:spLocks noGrp="1"/>
          </p:cNvSpPr>
          <p:nvPr>
            <p:ph type="sldNum" sz="quarter" idx="5"/>
          </p:nvPr>
        </p:nvSpPr>
        <p:spPr/>
        <p:txBody>
          <a:bodyPr/>
          <a:lstStyle/>
          <a:p>
            <a:fld id="{DB245632-D4FC-4E38-ADEE-4E3390753C23}" type="slidenum">
              <a:rPr lang="en-US" smtClean="0"/>
              <a:t>55</a:t>
            </a:fld>
            <a:endParaRPr lang="en-US"/>
          </a:p>
        </p:txBody>
      </p:sp>
    </p:spTree>
    <p:extLst>
      <p:ext uri="{BB962C8B-B14F-4D97-AF65-F5344CB8AC3E}">
        <p14:creationId xmlns:p14="http://schemas.microsoft.com/office/powerpoint/2010/main" val="242900115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FB3941-2BF3-8872-FAD3-9CB98149F4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90EF26-5C32-3D54-8F09-EA151651DD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DE23E7-CC82-10A1-FF82-EDED163434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B663A9-3804-9C6E-FC14-D5E450CD0DD7}"/>
              </a:ext>
            </a:extLst>
          </p:cNvPr>
          <p:cNvSpPr>
            <a:spLocks noGrp="1"/>
          </p:cNvSpPr>
          <p:nvPr>
            <p:ph type="sldNum" sz="quarter" idx="5"/>
          </p:nvPr>
        </p:nvSpPr>
        <p:spPr/>
        <p:txBody>
          <a:bodyPr/>
          <a:lstStyle/>
          <a:p>
            <a:fld id="{DB245632-D4FC-4E38-ADEE-4E3390753C23}" type="slidenum">
              <a:rPr lang="en-US" smtClean="0"/>
              <a:t>56</a:t>
            </a:fld>
            <a:endParaRPr lang="en-US"/>
          </a:p>
        </p:txBody>
      </p:sp>
    </p:spTree>
    <p:extLst>
      <p:ext uri="{BB962C8B-B14F-4D97-AF65-F5344CB8AC3E}">
        <p14:creationId xmlns:p14="http://schemas.microsoft.com/office/powerpoint/2010/main" val="394025930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A1A005-89C9-43B6-71A7-D6E3EE111E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5CD8B2-17AE-78EB-C8A1-E504B8E06A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3D4D7F-D94F-C552-C045-492B479CC9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2968B04-0088-F027-A169-4683C47F7012}"/>
              </a:ext>
            </a:extLst>
          </p:cNvPr>
          <p:cNvSpPr>
            <a:spLocks noGrp="1"/>
          </p:cNvSpPr>
          <p:nvPr>
            <p:ph type="sldNum" sz="quarter" idx="5"/>
          </p:nvPr>
        </p:nvSpPr>
        <p:spPr/>
        <p:txBody>
          <a:bodyPr/>
          <a:lstStyle/>
          <a:p>
            <a:fld id="{DB245632-D4FC-4E38-ADEE-4E3390753C23}" type="slidenum">
              <a:rPr lang="en-US" smtClean="0"/>
              <a:t>57</a:t>
            </a:fld>
            <a:endParaRPr lang="en-US"/>
          </a:p>
        </p:txBody>
      </p:sp>
    </p:spTree>
    <p:extLst>
      <p:ext uri="{BB962C8B-B14F-4D97-AF65-F5344CB8AC3E}">
        <p14:creationId xmlns:p14="http://schemas.microsoft.com/office/powerpoint/2010/main" val="273626760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D82F6-4FA2-00D0-35BB-9C9E79136A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4714E0-3AEB-C5D4-905A-7C90CA7B5E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2795FF-DAB9-C2D4-1059-0765DC47EE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202729-1920-A594-8A40-425F819EB89B}"/>
              </a:ext>
            </a:extLst>
          </p:cNvPr>
          <p:cNvSpPr>
            <a:spLocks noGrp="1"/>
          </p:cNvSpPr>
          <p:nvPr>
            <p:ph type="sldNum" sz="quarter" idx="5"/>
          </p:nvPr>
        </p:nvSpPr>
        <p:spPr/>
        <p:txBody>
          <a:bodyPr/>
          <a:lstStyle/>
          <a:p>
            <a:fld id="{DB245632-D4FC-4E38-ADEE-4E3390753C23}" type="slidenum">
              <a:rPr lang="en-US" smtClean="0"/>
              <a:t>58</a:t>
            </a:fld>
            <a:endParaRPr lang="en-US"/>
          </a:p>
        </p:txBody>
      </p:sp>
    </p:spTree>
    <p:extLst>
      <p:ext uri="{BB962C8B-B14F-4D97-AF65-F5344CB8AC3E}">
        <p14:creationId xmlns:p14="http://schemas.microsoft.com/office/powerpoint/2010/main" val="369098586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2AAB5-B6C1-60CE-9375-1A69C1B119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B9A3A2-7FDD-140F-CB08-86FA9CD06F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5DEADA-B6B8-5E21-3ED1-6E49A31BF4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584C79-29EF-C7B9-999B-8836820D8557}"/>
              </a:ext>
            </a:extLst>
          </p:cNvPr>
          <p:cNvSpPr>
            <a:spLocks noGrp="1"/>
          </p:cNvSpPr>
          <p:nvPr>
            <p:ph type="sldNum" sz="quarter" idx="5"/>
          </p:nvPr>
        </p:nvSpPr>
        <p:spPr/>
        <p:txBody>
          <a:bodyPr/>
          <a:lstStyle/>
          <a:p>
            <a:fld id="{DB245632-D4FC-4E38-ADEE-4E3390753C23}" type="slidenum">
              <a:rPr lang="en-US" smtClean="0"/>
              <a:t>59</a:t>
            </a:fld>
            <a:endParaRPr lang="en-US"/>
          </a:p>
        </p:txBody>
      </p:sp>
    </p:spTree>
    <p:extLst>
      <p:ext uri="{BB962C8B-B14F-4D97-AF65-F5344CB8AC3E}">
        <p14:creationId xmlns:p14="http://schemas.microsoft.com/office/powerpoint/2010/main" val="166620240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301FF2-2873-B15D-8AD0-0BA2550FE0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5D1CA1-C685-8625-C9D6-BBF97EF3A4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572786-6AA4-89FC-F790-CA8BCAA605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098F45-3C20-4892-2DA7-75C1644C32CD}"/>
              </a:ext>
            </a:extLst>
          </p:cNvPr>
          <p:cNvSpPr>
            <a:spLocks noGrp="1"/>
          </p:cNvSpPr>
          <p:nvPr>
            <p:ph type="sldNum" sz="quarter" idx="5"/>
          </p:nvPr>
        </p:nvSpPr>
        <p:spPr/>
        <p:txBody>
          <a:bodyPr/>
          <a:lstStyle/>
          <a:p>
            <a:fld id="{DB245632-D4FC-4E38-ADEE-4E3390753C23}" type="slidenum">
              <a:rPr lang="en-US" smtClean="0"/>
              <a:t>60</a:t>
            </a:fld>
            <a:endParaRPr lang="en-US"/>
          </a:p>
        </p:txBody>
      </p:sp>
    </p:spTree>
    <p:extLst>
      <p:ext uri="{BB962C8B-B14F-4D97-AF65-F5344CB8AC3E}">
        <p14:creationId xmlns:p14="http://schemas.microsoft.com/office/powerpoint/2010/main" val="319697147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FB718C-BBA7-B1ED-A58E-797BEDD816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85D83E-6237-CA7A-7DE9-DAE409EA3E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C0A055-2244-4E61-4899-20E661BA6E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DA95DF-BBE4-D470-BC2A-D059D3D5934B}"/>
              </a:ext>
            </a:extLst>
          </p:cNvPr>
          <p:cNvSpPr>
            <a:spLocks noGrp="1"/>
          </p:cNvSpPr>
          <p:nvPr>
            <p:ph type="sldNum" sz="quarter" idx="5"/>
          </p:nvPr>
        </p:nvSpPr>
        <p:spPr/>
        <p:txBody>
          <a:bodyPr/>
          <a:lstStyle/>
          <a:p>
            <a:fld id="{DB245632-D4FC-4E38-ADEE-4E3390753C23}" type="slidenum">
              <a:rPr lang="en-US" smtClean="0"/>
              <a:t>61</a:t>
            </a:fld>
            <a:endParaRPr lang="en-US"/>
          </a:p>
        </p:txBody>
      </p:sp>
    </p:spTree>
    <p:extLst>
      <p:ext uri="{BB962C8B-B14F-4D97-AF65-F5344CB8AC3E}">
        <p14:creationId xmlns:p14="http://schemas.microsoft.com/office/powerpoint/2010/main" val="6322145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771B1-8E85-3D7F-8F4E-03910FCBDD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021395-27B2-B064-85F0-47CB21F882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EB7225-4A48-D53E-1597-15E3E5332D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98D33F-DCBE-8ABC-47F1-5C6D843B1E8B}"/>
              </a:ext>
            </a:extLst>
          </p:cNvPr>
          <p:cNvSpPr>
            <a:spLocks noGrp="1"/>
          </p:cNvSpPr>
          <p:nvPr>
            <p:ph type="sldNum" sz="quarter" idx="5"/>
          </p:nvPr>
        </p:nvSpPr>
        <p:spPr/>
        <p:txBody>
          <a:bodyPr/>
          <a:lstStyle/>
          <a:p>
            <a:fld id="{DB245632-D4FC-4E38-ADEE-4E3390753C23}" type="slidenum">
              <a:rPr lang="en-US" smtClean="0"/>
              <a:t>62</a:t>
            </a:fld>
            <a:endParaRPr lang="en-US"/>
          </a:p>
        </p:txBody>
      </p:sp>
    </p:spTree>
    <p:extLst>
      <p:ext uri="{BB962C8B-B14F-4D97-AF65-F5344CB8AC3E}">
        <p14:creationId xmlns:p14="http://schemas.microsoft.com/office/powerpoint/2010/main" val="36790303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7EB52-295D-D281-8385-2ADFEC9F7F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0D9EC4-AF47-0360-3555-2845C63F87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9EE0B7-463F-3EC1-5827-D199D2DC51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6A1B20-3424-64B1-F338-4A1E4FC2C088}"/>
              </a:ext>
            </a:extLst>
          </p:cNvPr>
          <p:cNvSpPr>
            <a:spLocks noGrp="1"/>
          </p:cNvSpPr>
          <p:nvPr>
            <p:ph type="sldNum" sz="quarter" idx="5"/>
          </p:nvPr>
        </p:nvSpPr>
        <p:spPr/>
        <p:txBody>
          <a:bodyPr/>
          <a:lstStyle/>
          <a:p>
            <a:fld id="{DB245632-D4FC-4E38-ADEE-4E3390753C23}" type="slidenum">
              <a:rPr lang="en-US" smtClean="0"/>
              <a:t>9</a:t>
            </a:fld>
            <a:endParaRPr lang="en-US"/>
          </a:p>
        </p:txBody>
      </p:sp>
    </p:spTree>
    <p:extLst>
      <p:ext uri="{BB962C8B-B14F-4D97-AF65-F5344CB8AC3E}">
        <p14:creationId xmlns:p14="http://schemas.microsoft.com/office/powerpoint/2010/main" val="26208422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5E913-8C8E-1B84-0284-5BB23FDBCA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44B8FC-FEC2-5557-BB58-896E02FA9D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9CFA5E-D422-0209-ECC0-E714EFE82B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0E482C-67F8-B1D8-259B-D10599487E40}"/>
              </a:ext>
            </a:extLst>
          </p:cNvPr>
          <p:cNvSpPr>
            <a:spLocks noGrp="1"/>
          </p:cNvSpPr>
          <p:nvPr>
            <p:ph type="sldNum" sz="quarter" idx="5"/>
          </p:nvPr>
        </p:nvSpPr>
        <p:spPr/>
        <p:txBody>
          <a:bodyPr/>
          <a:lstStyle/>
          <a:p>
            <a:fld id="{DB245632-D4FC-4E38-ADEE-4E3390753C23}" type="slidenum">
              <a:rPr lang="en-US" smtClean="0"/>
              <a:t>63</a:t>
            </a:fld>
            <a:endParaRPr lang="en-US"/>
          </a:p>
        </p:txBody>
      </p:sp>
    </p:spTree>
    <p:extLst>
      <p:ext uri="{BB962C8B-B14F-4D97-AF65-F5344CB8AC3E}">
        <p14:creationId xmlns:p14="http://schemas.microsoft.com/office/powerpoint/2010/main" val="244530568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542117-7796-04EF-598B-ADEFD32BD9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0ED29B-657D-9139-3B06-1D6F2CBB73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1CD882-BB3D-38AB-C2FB-181229C665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B37788-A8B5-FD28-589E-9DDEE6DB4EF5}"/>
              </a:ext>
            </a:extLst>
          </p:cNvPr>
          <p:cNvSpPr>
            <a:spLocks noGrp="1"/>
          </p:cNvSpPr>
          <p:nvPr>
            <p:ph type="sldNum" sz="quarter" idx="5"/>
          </p:nvPr>
        </p:nvSpPr>
        <p:spPr/>
        <p:txBody>
          <a:bodyPr/>
          <a:lstStyle/>
          <a:p>
            <a:fld id="{DB245632-D4FC-4E38-ADEE-4E3390753C23}" type="slidenum">
              <a:rPr lang="en-US" smtClean="0"/>
              <a:t>64</a:t>
            </a:fld>
            <a:endParaRPr lang="en-US"/>
          </a:p>
        </p:txBody>
      </p:sp>
    </p:spTree>
    <p:extLst>
      <p:ext uri="{BB962C8B-B14F-4D97-AF65-F5344CB8AC3E}">
        <p14:creationId xmlns:p14="http://schemas.microsoft.com/office/powerpoint/2010/main" val="377444869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C0AE67-ED61-7429-3A5B-A34C2AB856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7DDAAE-CE67-BF46-6732-139CB2DDF4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971FCB-C41E-57C0-256B-CCD2B76830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2B7B8B-F137-1DA8-7E5A-876912DDF961}"/>
              </a:ext>
            </a:extLst>
          </p:cNvPr>
          <p:cNvSpPr>
            <a:spLocks noGrp="1"/>
          </p:cNvSpPr>
          <p:nvPr>
            <p:ph type="sldNum" sz="quarter" idx="5"/>
          </p:nvPr>
        </p:nvSpPr>
        <p:spPr/>
        <p:txBody>
          <a:bodyPr/>
          <a:lstStyle/>
          <a:p>
            <a:fld id="{DB245632-D4FC-4E38-ADEE-4E3390753C23}" type="slidenum">
              <a:rPr lang="en-US" smtClean="0"/>
              <a:t>65</a:t>
            </a:fld>
            <a:endParaRPr lang="en-US"/>
          </a:p>
        </p:txBody>
      </p:sp>
    </p:spTree>
    <p:extLst>
      <p:ext uri="{BB962C8B-B14F-4D97-AF65-F5344CB8AC3E}">
        <p14:creationId xmlns:p14="http://schemas.microsoft.com/office/powerpoint/2010/main" val="3111485343"/>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EB92E8-EADC-DDFF-219D-926C4B4CD8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1406E6-A020-372B-D99D-D14F5FA829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1A7352-E4E5-DD82-E702-24A0A2DDDE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EC102B-C490-8013-3722-110FB9BF265A}"/>
              </a:ext>
            </a:extLst>
          </p:cNvPr>
          <p:cNvSpPr>
            <a:spLocks noGrp="1"/>
          </p:cNvSpPr>
          <p:nvPr>
            <p:ph type="sldNum" sz="quarter" idx="5"/>
          </p:nvPr>
        </p:nvSpPr>
        <p:spPr/>
        <p:txBody>
          <a:bodyPr/>
          <a:lstStyle/>
          <a:p>
            <a:fld id="{DB245632-D4FC-4E38-ADEE-4E3390753C23}" type="slidenum">
              <a:rPr lang="en-US" smtClean="0"/>
              <a:t>66</a:t>
            </a:fld>
            <a:endParaRPr lang="en-US"/>
          </a:p>
        </p:txBody>
      </p:sp>
    </p:spTree>
    <p:extLst>
      <p:ext uri="{BB962C8B-B14F-4D97-AF65-F5344CB8AC3E}">
        <p14:creationId xmlns:p14="http://schemas.microsoft.com/office/powerpoint/2010/main" val="54600959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B483F8-7638-F3FF-83A7-8FF072C477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DBC5EF-D910-D4A6-65CE-A2A5FA5A7B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DFC7F7-0240-C05D-B726-D7A450CD74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D9FB4E-AC31-8EAA-8CDF-4712756185EF}"/>
              </a:ext>
            </a:extLst>
          </p:cNvPr>
          <p:cNvSpPr>
            <a:spLocks noGrp="1"/>
          </p:cNvSpPr>
          <p:nvPr>
            <p:ph type="sldNum" sz="quarter" idx="5"/>
          </p:nvPr>
        </p:nvSpPr>
        <p:spPr/>
        <p:txBody>
          <a:bodyPr/>
          <a:lstStyle/>
          <a:p>
            <a:fld id="{DB245632-D4FC-4E38-ADEE-4E3390753C23}" type="slidenum">
              <a:rPr lang="en-US" smtClean="0"/>
              <a:t>67</a:t>
            </a:fld>
            <a:endParaRPr lang="en-US"/>
          </a:p>
        </p:txBody>
      </p:sp>
    </p:spTree>
    <p:extLst>
      <p:ext uri="{BB962C8B-B14F-4D97-AF65-F5344CB8AC3E}">
        <p14:creationId xmlns:p14="http://schemas.microsoft.com/office/powerpoint/2010/main" val="400700102"/>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DC3F7-3365-7B58-4AE2-2C8D32DBF8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AD824F-B23E-1A56-4F61-3460B2020D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70855F-1054-1975-6DE1-674FA0594A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7607A1B-F1BF-8A68-306B-199902AB3991}"/>
              </a:ext>
            </a:extLst>
          </p:cNvPr>
          <p:cNvSpPr>
            <a:spLocks noGrp="1"/>
          </p:cNvSpPr>
          <p:nvPr>
            <p:ph type="sldNum" sz="quarter" idx="5"/>
          </p:nvPr>
        </p:nvSpPr>
        <p:spPr/>
        <p:txBody>
          <a:bodyPr/>
          <a:lstStyle/>
          <a:p>
            <a:fld id="{DB245632-D4FC-4E38-ADEE-4E3390753C23}" type="slidenum">
              <a:rPr lang="en-US" smtClean="0"/>
              <a:t>68</a:t>
            </a:fld>
            <a:endParaRPr lang="en-US"/>
          </a:p>
        </p:txBody>
      </p:sp>
    </p:spTree>
    <p:extLst>
      <p:ext uri="{BB962C8B-B14F-4D97-AF65-F5344CB8AC3E}">
        <p14:creationId xmlns:p14="http://schemas.microsoft.com/office/powerpoint/2010/main" val="255267790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90C84-7A5F-D1D3-900D-A9FD110E37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FD031E-291E-FB86-22C3-E369859917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127546-BE77-12BB-6700-3C43CE9215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B82C7A-8787-3A52-4934-735F01E79568}"/>
              </a:ext>
            </a:extLst>
          </p:cNvPr>
          <p:cNvSpPr>
            <a:spLocks noGrp="1"/>
          </p:cNvSpPr>
          <p:nvPr>
            <p:ph type="sldNum" sz="quarter" idx="5"/>
          </p:nvPr>
        </p:nvSpPr>
        <p:spPr/>
        <p:txBody>
          <a:bodyPr/>
          <a:lstStyle/>
          <a:p>
            <a:fld id="{DB245632-D4FC-4E38-ADEE-4E3390753C23}" type="slidenum">
              <a:rPr lang="en-US" smtClean="0"/>
              <a:t>69</a:t>
            </a:fld>
            <a:endParaRPr lang="en-US"/>
          </a:p>
        </p:txBody>
      </p:sp>
    </p:spTree>
    <p:extLst>
      <p:ext uri="{BB962C8B-B14F-4D97-AF65-F5344CB8AC3E}">
        <p14:creationId xmlns:p14="http://schemas.microsoft.com/office/powerpoint/2010/main" val="599860895"/>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109A5-F45F-0415-2B99-3399C72261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08F2E8-3437-775D-1A7C-A5D8404DE8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3098B5-51DC-BC9E-F1DA-3C4595AFEE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063720-ED43-3170-F123-484B0652E200}"/>
              </a:ext>
            </a:extLst>
          </p:cNvPr>
          <p:cNvSpPr>
            <a:spLocks noGrp="1"/>
          </p:cNvSpPr>
          <p:nvPr>
            <p:ph type="sldNum" sz="quarter" idx="5"/>
          </p:nvPr>
        </p:nvSpPr>
        <p:spPr/>
        <p:txBody>
          <a:bodyPr/>
          <a:lstStyle/>
          <a:p>
            <a:fld id="{DB245632-D4FC-4E38-ADEE-4E3390753C23}" type="slidenum">
              <a:rPr lang="en-US" smtClean="0"/>
              <a:t>70</a:t>
            </a:fld>
            <a:endParaRPr lang="en-US"/>
          </a:p>
        </p:txBody>
      </p:sp>
    </p:spTree>
    <p:extLst>
      <p:ext uri="{BB962C8B-B14F-4D97-AF65-F5344CB8AC3E}">
        <p14:creationId xmlns:p14="http://schemas.microsoft.com/office/powerpoint/2010/main" val="2073847447"/>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392DB-D346-3565-F497-B1745B6208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3C1C02-8452-9593-8F6E-7EB04DAB64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41D0BC-83C5-CF63-2F97-7EB2B7D19D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199077-FE2B-7C05-0FC4-F519B6EA8C7B}"/>
              </a:ext>
            </a:extLst>
          </p:cNvPr>
          <p:cNvSpPr>
            <a:spLocks noGrp="1"/>
          </p:cNvSpPr>
          <p:nvPr>
            <p:ph type="sldNum" sz="quarter" idx="5"/>
          </p:nvPr>
        </p:nvSpPr>
        <p:spPr/>
        <p:txBody>
          <a:bodyPr/>
          <a:lstStyle/>
          <a:p>
            <a:fld id="{DB245632-D4FC-4E38-ADEE-4E3390753C23}" type="slidenum">
              <a:rPr lang="en-US" smtClean="0"/>
              <a:t>71</a:t>
            </a:fld>
            <a:endParaRPr lang="en-US"/>
          </a:p>
        </p:txBody>
      </p:sp>
    </p:spTree>
    <p:extLst>
      <p:ext uri="{BB962C8B-B14F-4D97-AF65-F5344CB8AC3E}">
        <p14:creationId xmlns:p14="http://schemas.microsoft.com/office/powerpoint/2010/main" val="3040189076"/>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7618E-F4B6-0E2F-81D0-619DA2EFC2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F01F48-826D-1A85-5341-B1E98E49BA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19F8E7-B40D-ED50-AF2F-D22F08AA86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BFCBB3-B0B8-F972-01C3-86961415EFA9}"/>
              </a:ext>
            </a:extLst>
          </p:cNvPr>
          <p:cNvSpPr>
            <a:spLocks noGrp="1"/>
          </p:cNvSpPr>
          <p:nvPr>
            <p:ph type="sldNum" sz="quarter" idx="5"/>
          </p:nvPr>
        </p:nvSpPr>
        <p:spPr/>
        <p:txBody>
          <a:bodyPr/>
          <a:lstStyle/>
          <a:p>
            <a:fld id="{DB245632-D4FC-4E38-ADEE-4E3390753C23}" type="slidenum">
              <a:rPr lang="en-US" smtClean="0"/>
              <a:t>72</a:t>
            </a:fld>
            <a:endParaRPr lang="en-US"/>
          </a:p>
        </p:txBody>
      </p:sp>
    </p:spTree>
    <p:extLst>
      <p:ext uri="{BB962C8B-B14F-4D97-AF65-F5344CB8AC3E}">
        <p14:creationId xmlns:p14="http://schemas.microsoft.com/office/powerpoint/2010/main" val="14042489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26C70A-BCEA-53A8-DC13-E186B02AA3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07FB84-013C-A781-BE37-70509E28D5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1B97A7-B083-6317-CDA7-D143A1476C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AC3526-954A-3C82-1B28-D20A581D591B}"/>
              </a:ext>
            </a:extLst>
          </p:cNvPr>
          <p:cNvSpPr>
            <a:spLocks noGrp="1"/>
          </p:cNvSpPr>
          <p:nvPr>
            <p:ph type="sldNum" sz="quarter" idx="5"/>
          </p:nvPr>
        </p:nvSpPr>
        <p:spPr/>
        <p:txBody>
          <a:bodyPr/>
          <a:lstStyle/>
          <a:p>
            <a:fld id="{DB245632-D4FC-4E38-ADEE-4E3390753C23}" type="slidenum">
              <a:rPr lang="en-US" smtClean="0"/>
              <a:t>10</a:t>
            </a:fld>
            <a:endParaRPr lang="en-US"/>
          </a:p>
        </p:txBody>
      </p:sp>
    </p:spTree>
    <p:extLst>
      <p:ext uri="{BB962C8B-B14F-4D97-AF65-F5344CB8AC3E}">
        <p14:creationId xmlns:p14="http://schemas.microsoft.com/office/powerpoint/2010/main" val="3646670607"/>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AA543C-A1FD-72F3-1992-D8F667A557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264129-810A-60AD-6AFB-F83149AD6C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3280A5-0881-9722-699D-BD6DFF8BF1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3637D3-E118-5713-DC22-7624504B6907}"/>
              </a:ext>
            </a:extLst>
          </p:cNvPr>
          <p:cNvSpPr>
            <a:spLocks noGrp="1"/>
          </p:cNvSpPr>
          <p:nvPr>
            <p:ph type="sldNum" sz="quarter" idx="5"/>
          </p:nvPr>
        </p:nvSpPr>
        <p:spPr/>
        <p:txBody>
          <a:bodyPr/>
          <a:lstStyle/>
          <a:p>
            <a:fld id="{DB245632-D4FC-4E38-ADEE-4E3390753C23}" type="slidenum">
              <a:rPr lang="en-US" smtClean="0"/>
              <a:t>73</a:t>
            </a:fld>
            <a:endParaRPr lang="en-US"/>
          </a:p>
        </p:txBody>
      </p:sp>
    </p:spTree>
    <p:extLst>
      <p:ext uri="{BB962C8B-B14F-4D97-AF65-F5344CB8AC3E}">
        <p14:creationId xmlns:p14="http://schemas.microsoft.com/office/powerpoint/2010/main" val="1772216478"/>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F6D749-22F4-0535-EC7E-061FDBA67B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F85E32-7F8F-ADD3-7719-D51CCBFD99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692817-5CCD-2F04-C6D3-BAD54017052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A08361-345C-7F0A-9DE2-973AA85FD07D}"/>
              </a:ext>
            </a:extLst>
          </p:cNvPr>
          <p:cNvSpPr>
            <a:spLocks noGrp="1"/>
          </p:cNvSpPr>
          <p:nvPr>
            <p:ph type="sldNum" sz="quarter" idx="5"/>
          </p:nvPr>
        </p:nvSpPr>
        <p:spPr/>
        <p:txBody>
          <a:bodyPr/>
          <a:lstStyle/>
          <a:p>
            <a:fld id="{DB245632-D4FC-4E38-ADEE-4E3390753C23}" type="slidenum">
              <a:rPr lang="en-US" smtClean="0"/>
              <a:t>74</a:t>
            </a:fld>
            <a:endParaRPr lang="en-US"/>
          </a:p>
        </p:txBody>
      </p:sp>
    </p:spTree>
    <p:extLst>
      <p:ext uri="{BB962C8B-B14F-4D97-AF65-F5344CB8AC3E}">
        <p14:creationId xmlns:p14="http://schemas.microsoft.com/office/powerpoint/2010/main" val="375295330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27339-73E7-A119-59AD-407BA840B3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C48AA7-BD42-DC9A-0872-5EE7ABF2F6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A6F9AD-FE3F-5953-2234-32B4248574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843181E-A255-A695-AD1D-CBAA040D81D1}"/>
              </a:ext>
            </a:extLst>
          </p:cNvPr>
          <p:cNvSpPr>
            <a:spLocks noGrp="1"/>
          </p:cNvSpPr>
          <p:nvPr>
            <p:ph type="sldNum" sz="quarter" idx="5"/>
          </p:nvPr>
        </p:nvSpPr>
        <p:spPr/>
        <p:txBody>
          <a:bodyPr/>
          <a:lstStyle/>
          <a:p>
            <a:fld id="{DB245632-D4FC-4E38-ADEE-4E3390753C23}" type="slidenum">
              <a:rPr lang="en-US" smtClean="0"/>
              <a:t>75</a:t>
            </a:fld>
            <a:endParaRPr lang="en-US"/>
          </a:p>
        </p:txBody>
      </p:sp>
    </p:spTree>
    <p:extLst>
      <p:ext uri="{BB962C8B-B14F-4D97-AF65-F5344CB8AC3E}">
        <p14:creationId xmlns:p14="http://schemas.microsoft.com/office/powerpoint/2010/main" val="4183930307"/>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5391C-987E-FE6C-0FA6-1AC3AF0299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0C8FA5-9D20-D2DA-3D33-04E5F9D22D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30E995-E1B6-F0DB-BE57-A424882350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51E8AA-9B60-4BAD-09C5-456CA1203C25}"/>
              </a:ext>
            </a:extLst>
          </p:cNvPr>
          <p:cNvSpPr>
            <a:spLocks noGrp="1"/>
          </p:cNvSpPr>
          <p:nvPr>
            <p:ph type="sldNum" sz="quarter" idx="5"/>
          </p:nvPr>
        </p:nvSpPr>
        <p:spPr/>
        <p:txBody>
          <a:bodyPr/>
          <a:lstStyle/>
          <a:p>
            <a:fld id="{DB245632-D4FC-4E38-ADEE-4E3390753C23}" type="slidenum">
              <a:rPr lang="en-US" smtClean="0"/>
              <a:t>76</a:t>
            </a:fld>
            <a:endParaRPr lang="en-US"/>
          </a:p>
        </p:txBody>
      </p:sp>
    </p:spTree>
    <p:extLst>
      <p:ext uri="{BB962C8B-B14F-4D97-AF65-F5344CB8AC3E}">
        <p14:creationId xmlns:p14="http://schemas.microsoft.com/office/powerpoint/2010/main" val="186810643"/>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988A2-CB70-B7BB-EB01-EED9160925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1EA4DE-6E92-DD6F-00C4-BED98F140E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BB98C5-90E2-D555-8EEB-206BCA5768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30340D-D9BA-8275-689F-E003E5F05CD8}"/>
              </a:ext>
            </a:extLst>
          </p:cNvPr>
          <p:cNvSpPr>
            <a:spLocks noGrp="1"/>
          </p:cNvSpPr>
          <p:nvPr>
            <p:ph type="sldNum" sz="quarter" idx="5"/>
          </p:nvPr>
        </p:nvSpPr>
        <p:spPr/>
        <p:txBody>
          <a:bodyPr/>
          <a:lstStyle/>
          <a:p>
            <a:fld id="{DB245632-D4FC-4E38-ADEE-4E3390753C23}" type="slidenum">
              <a:rPr lang="en-US" smtClean="0"/>
              <a:t>77</a:t>
            </a:fld>
            <a:endParaRPr lang="en-US"/>
          </a:p>
        </p:txBody>
      </p:sp>
    </p:spTree>
    <p:extLst>
      <p:ext uri="{BB962C8B-B14F-4D97-AF65-F5344CB8AC3E}">
        <p14:creationId xmlns:p14="http://schemas.microsoft.com/office/powerpoint/2010/main" val="4049899222"/>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E5FAE4-9E65-AFEB-1200-4D9A981664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2D6265-8CFD-3EF4-535F-10305A4F9D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507A40-1956-E7A4-0E6F-0676701D69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5A5D9D-D626-434D-E24B-68021ED63961}"/>
              </a:ext>
            </a:extLst>
          </p:cNvPr>
          <p:cNvSpPr>
            <a:spLocks noGrp="1"/>
          </p:cNvSpPr>
          <p:nvPr>
            <p:ph type="sldNum" sz="quarter" idx="5"/>
          </p:nvPr>
        </p:nvSpPr>
        <p:spPr/>
        <p:txBody>
          <a:bodyPr/>
          <a:lstStyle/>
          <a:p>
            <a:fld id="{DB245632-D4FC-4E38-ADEE-4E3390753C23}" type="slidenum">
              <a:rPr lang="en-US" smtClean="0"/>
              <a:t>78</a:t>
            </a:fld>
            <a:endParaRPr lang="en-US"/>
          </a:p>
        </p:txBody>
      </p:sp>
    </p:spTree>
    <p:extLst>
      <p:ext uri="{BB962C8B-B14F-4D97-AF65-F5344CB8AC3E}">
        <p14:creationId xmlns:p14="http://schemas.microsoft.com/office/powerpoint/2010/main" val="3373805079"/>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4C707D-0E20-EA03-661F-7F32F060DB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D30325-90E2-65FE-A8C2-8F55C47137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B80ABA-7979-02B8-593A-9380283BCE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F6E55C-BDA5-9714-D9EE-5F4FFF047372}"/>
              </a:ext>
            </a:extLst>
          </p:cNvPr>
          <p:cNvSpPr>
            <a:spLocks noGrp="1"/>
          </p:cNvSpPr>
          <p:nvPr>
            <p:ph type="sldNum" sz="quarter" idx="5"/>
          </p:nvPr>
        </p:nvSpPr>
        <p:spPr/>
        <p:txBody>
          <a:bodyPr/>
          <a:lstStyle/>
          <a:p>
            <a:fld id="{DB245632-D4FC-4E38-ADEE-4E3390753C23}" type="slidenum">
              <a:rPr lang="en-US" smtClean="0"/>
              <a:t>79</a:t>
            </a:fld>
            <a:endParaRPr lang="en-US"/>
          </a:p>
        </p:txBody>
      </p:sp>
    </p:spTree>
    <p:extLst>
      <p:ext uri="{BB962C8B-B14F-4D97-AF65-F5344CB8AC3E}">
        <p14:creationId xmlns:p14="http://schemas.microsoft.com/office/powerpoint/2010/main" val="2755873503"/>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5B3C6-A51F-CE64-A422-C0F18277CD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2B543B-4BAA-571A-0420-9C15A2112D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D82E64-9A1A-4C12-5011-CAEDCA66A3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220812-CD32-BE5A-2BDA-A42734D43A6B}"/>
              </a:ext>
            </a:extLst>
          </p:cNvPr>
          <p:cNvSpPr>
            <a:spLocks noGrp="1"/>
          </p:cNvSpPr>
          <p:nvPr>
            <p:ph type="sldNum" sz="quarter" idx="5"/>
          </p:nvPr>
        </p:nvSpPr>
        <p:spPr/>
        <p:txBody>
          <a:bodyPr/>
          <a:lstStyle/>
          <a:p>
            <a:fld id="{DB245632-D4FC-4E38-ADEE-4E3390753C23}" type="slidenum">
              <a:rPr lang="en-US" smtClean="0"/>
              <a:t>80</a:t>
            </a:fld>
            <a:endParaRPr lang="en-US"/>
          </a:p>
        </p:txBody>
      </p:sp>
    </p:spTree>
    <p:extLst>
      <p:ext uri="{BB962C8B-B14F-4D97-AF65-F5344CB8AC3E}">
        <p14:creationId xmlns:p14="http://schemas.microsoft.com/office/powerpoint/2010/main" val="456935156"/>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CCD0B-0872-6BEA-D09D-EB126EB227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F28D25-5A7B-4F64-D4F4-536C35177A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6B5D8F-CA91-CA9B-8316-AAAD3CF4416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94CC15-1611-2858-64CF-5BCC1880D58B}"/>
              </a:ext>
            </a:extLst>
          </p:cNvPr>
          <p:cNvSpPr>
            <a:spLocks noGrp="1"/>
          </p:cNvSpPr>
          <p:nvPr>
            <p:ph type="sldNum" sz="quarter" idx="5"/>
          </p:nvPr>
        </p:nvSpPr>
        <p:spPr/>
        <p:txBody>
          <a:bodyPr/>
          <a:lstStyle/>
          <a:p>
            <a:fld id="{DB245632-D4FC-4E38-ADEE-4E3390753C23}" type="slidenum">
              <a:rPr lang="en-US" smtClean="0"/>
              <a:t>81</a:t>
            </a:fld>
            <a:endParaRPr lang="en-US"/>
          </a:p>
        </p:txBody>
      </p:sp>
    </p:spTree>
    <p:extLst>
      <p:ext uri="{BB962C8B-B14F-4D97-AF65-F5344CB8AC3E}">
        <p14:creationId xmlns:p14="http://schemas.microsoft.com/office/powerpoint/2010/main" val="1986049507"/>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055803-86C0-9D28-5E34-0BCF850455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798D18-4B11-7528-E857-B8A6C978A3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50B9A4-4A11-FEF9-F8F4-082B811408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B3C157A-4ADF-388C-44E9-3E80021A9D73}"/>
              </a:ext>
            </a:extLst>
          </p:cNvPr>
          <p:cNvSpPr>
            <a:spLocks noGrp="1"/>
          </p:cNvSpPr>
          <p:nvPr>
            <p:ph type="sldNum" sz="quarter" idx="5"/>
          </p:nvPr>
        </p:nvSpPr>
        <p:spPr/>
        <p:txBody>
          <a:bodyPr/>
          <a:lstStyle/>
          <a:p>
            <a:fld id="{DB245632-D4FC-4E38-ADEE-4E3390753C23}" type="slidenum">
              <a:rPr lang="en-US" smtClean="0"/>
              <a:t>82</a:t>
            </a:fld>
            <a:endParaRPr lang="en-US"/>
          </a:p>
        </p:txBody>
      </p:sp>
    </p:spTree>
    <p:extLst>
      <p:ext uri="{BB962C8B-B14F-4D97-AF65-F5344CB8AC3E}">
        <p14:creationId xmlns:p14="http://schemas.microsoft.com/office/powerpoint/2010/main" val="3388538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635260-BA7E-88C8-9700-D18AE67164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700C0A-A3A7-16F1-C2D6-AC4AF4EFE7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1C79CA-825C-A8C2-0A0D-73A9F18EEE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51AE27-D606-7C8B-11FC-D13E5458DCC5}"/>
              </a:ext>
            </a:extLst>
          </p:cNvPr>
          <p:cNvSpPr>
            <a:spLocks noGrp="1"/>
          </p:cNvSpPr>
          <p:nvPr>
            <p:ph type="sldNum" sz="quarter" idx="5"/>
          </p:nvPr>
        </p:nvSpPr>
        <p:spPr/>
        <p:txBody>
          <a:bodyPr/>
          <a:lstStyle/>
          <a:p>
            <a:fld id="{DB245632-D4FC-4E38-ADEE-4E3390753C23}" type="slidenum">
              <a:rPr lang="en-US" smtClean="0"/>
              <a:t>11</a:t>
            </a:fld>
            <a:endParaRPr lang="en-US"/>
          </a:p>
        </p:txBody>
      </p:sp>
    </p:spTree>
    <p:extLst>
      <p:ext uri="{BB962C8B-B14F-4D97-AF65-F5344CB8AC3E}">
        <p14:creationId xmlns:p14="http://schemas.microsoft.com/office/powerpoint/2010/main" val="2500721078"/>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64EE6E-03C1-ADAF-1608-F932D70BC0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CC6E87-0770-D86D-8768-054579878E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312AA8-FA2B-0BC3-A24A-F2E5AAE41D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AA2AF3-1C9C-2E77-FDC3-CA922FE0BB28}"/>
              </a:ext>
            </a:extLst>
          </p:cNvPr>
          <p:cNvSpPr>
            <a:spLocks noGrp="1"/>
          </p:cNvSpPr>
          <p:nvPr>
            <p:ph type="sldNum" sz="quarter" idx="5"/>
          </p:nvPr>
        </p:nvSpPr>
        <p:spPr/>
        <p:txBody>
          <a:bodyPr/>
          <a:lstStyle/>
          <a:p>
            <a:fld id="{DB245632-D4FC-4E38-ADEE-4E3390753C23}" type="slidenum">
              <a:rPr lang="en-US" smtClean="0"/>
              <a:t>83</a:t>
            </a:fld>
            <a:endParaRPr lang="en-US"/>
          </a:p>
        </p:txBody>
      </p:sp>
    </p:spTree>
    <p:extLst>
      <p:ext uri="{BB962C8B-B14F-4D97-AF65-F5344CB8AC3E}">
        <p14:creationId xmlns:p14="http://schemas.microsoft.com/office/powerpoint/2010/main" val="1872179473"/>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4BB526-03F7-3BD0-7495-9431523C1D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62AE75-BFEF-377C-813A-69ABBD688A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243FEA-56FD-1CE9-8C43-6298C4F3B7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85FE9C-31FD-3B67-CFE8-0865AA28FB33}"/>
              </a:ext>
            </a:extLst>
          </p:cNvPr>
          <p:cNvSpPr>
            <a:spLocks noGrp="1"/>
          </p:cNvSpPr>
          <p:nvPr>
            <p:ph type="sldNum" sz="quarter" idx="5"/>
          </p:nvPr>
        </p:nvSpPr>
        <p:spPr/>
        <p:txBody>
          <a:bodyPr/>
          <a:lstStyle/>
          <a:p>
            <a:fld id="{DB245632-D4FC-4E38-ADEE-4E3390753C23}" type="slidenum">
              <a:rPr lang="en-US" smtClean="0"/>
              <a:t>84</a:t>
            </a:fld>
            <a:endParaRPr lang="en-US"/>
          </a:p>
        </p:txBody>
      </p:sp>
    </p:spTree>
    <p:extLst>
      <p:ext uri="{BB962C8B-B14F-4D97-AF65-F5344CB8AC3E}">
        <p14:creationId xmlns:p14="http://schemas.microsoft.com/office/powerpoint/2010/main" val="563021765"/>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39C0F1-AC9A-6CD2-20EB-1A4BCEA6E5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F3D454-9234-C54A-A111-5FD6EB39F0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1C7E4E-EF9C-1C4E-4FC3-6A3E360193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E4A38E-27F5-14A2-21AB-851D3A96227C}"/>
              </a:ext>
            </a:extLst>
          </p:cNvPr>
          <p:cNvSpPr>
            <a:spLocks noGrp="1"/>
          </p:cNvSpPr>
          <p:nvPr>
            <p:ph type="sldNum" sz="quarter" idx="5"/>
          </p:nvPr>
        </p:nvSpPr>
        <p:spPr/>
        <p:txBody>
          <a:bodyPr/>
          <a:lstStyle/>
          <a:p>
            <a:fld id="{DB245632-D4FC-4E38-ADEE-4E3390753C23}" type="slidenum">
              <a:rPr lang="en-US" smtClean="0"/>
              <a:t>85</a:t>
            </a:fld>
            <a:endParaRPr lang="en-US"/>
          </a:p>
        </p:txBody>
      </p:sp>
    </p:spTree>
    <p:extLst>
      <p:ext uri="{BB962C8B-B14F-4D97-AF65-F5344CB8AC3E}">
        <p14:creationId xmlns:p14="http://schemas.microsoft.com/office/powerpoint/2010/main" val="346689406"/>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FA19A0-3DAC-35D2-5AA4-729170AC4C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990451-1C8A-20D7-A138-F90E385A32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BAD735-E5CE-504D-0477-FE5FECE2BA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29DF50-F91E-F2FB-4399-AE84356EE3E8}"/>
              </a:ext>
            </a:extLst>
          </p:cNvPr>
          <p:cNvSpPr>
            <a:spLocks noGrp="1"/>
          </p:cNvSpPr>
          <p:nvPr>
            <p:ph type="sldNum" sz="quarter" idx="5"/>
          </p:nvPr>
        </p:nvSpPr>
        <p:spPr/>
        <p:txBody>
          <a:bodyPr/>
          <a:lstStyle/>
          <a:p>
            <a:fld id="{DB245632-D4FC-4E38-ADEE-4E3390753C23}" type="slidenum">
              <a:rPr lang="en-US" smtClean="0"/>
              <a:t>86</a:t>
            </a:fld>
            <a:endParaRPr lang="en-US"/>
          </a:p>
        </p:txBody>
      </p:sp>
    </p:spTree>
    <p:extLst>
      <p:ext uri="{BB962C8B-B14F-4D97-AF65-F5344CB8AC3E}">
        <p14:creationId xmlns:p14="http://schemas.microsoft.com/office/powerpoint/2010/main" val="2607247993"/>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FDF6FF-3847-64A2-65F2-A6C8B38B81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B8842E-E311-FDF9-4DF3-506CFC5AA9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61C518-6C81-EE9B-7D09-0D595B377A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C637719-DF27-6BD3-A018-E083EF2699D9}"/>
              </a:ext>
            </a:extLst>
          </p:cNvPr>
          <p:cNvSpPr>
            <a:spLocks noGrp="1"/>
          </p:cNvSpPr>
          <p:nvPr>
            <p:ph type="sldNum" sz="quarter" idx="5"/>
          </p:nvPr>
        </p:nvSpPr>
        <p:spPr/>
        <p:txBody>
          <a:bodyPr/>
          <a:lstStyle/>
          <a:p>
            <a:fld id="{DB245632-D4FC-4E38-ADEE-4E3390753C23}" type="slidenum">
              <a:rPr lang="en-US" smtClean="0"/>
              <a:t>87</a:t>
            </a:fld>
            <a:endParaRPr lang="en-US"/>
          </a:p>
        </p:txBody>
      </p:sp>
    </p:spTree>
    <p:extLst>
      <p:ext uri="{BB962C8B-B14F-4D97-AF65-F5344CB8AC3E}">
        <p14:creationId xmlns:p14="http://schemas.microsoft.com/office/powerpoint/2010/main" val="288152934"/>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9FC45-1158-60A8-0173-0E857F447E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F4A946-4B3F-2074-5DED-E8F24235D5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B6A561-7B46-15ED-3D46-0C5A3958F5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4B6F92-35A1-D138-2DD9-1465DBD3A3C4}"/>
              </a:ext>
            </a:extLst>
          </p:cNvPr>
          <p:cNvSpPr>
            <a:spLocks noGrp="1"/>
          </p:cNvSpPr>
          <p:nvPr>
            <p:ph type="sldNum" sz="quarter" idx="5"/>
          </p:nvPr>
        </p:nvSpPr>
        <p:spPr/>
        <p:txBody>
          <a:bodyPr/>
          <a:lstStyle/>
          <a:p>
            <a:fld id="{DB245632-D4FC-4E38-ADEE-4E3390753C23}" type="slidenum">
              <a:rPr lang="en-US" smtClean="0"/>
              <a:t>88</a:t>
            </a:fld>
            <a:endParaRPr lang="en-US"/>
          </a:p>
        </p:txBody>
      </p:sp>
    </p:spTree>
    <p:extLst>
      <p:ext uri="{BB962C8B-B14F-4D97-AF65-F5344CB8AC3E}">
        <p14:creationId xmlns:p14="http://schemas.microsoft.com/office/powerpoint/2010/main" val="2251824841"/>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480470-2206-ED5A-8448-51BFE54537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BCFCE4-A71A-EFF1-D48D-B6F53AC624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A06466-2195-01C9-284D-EA71E1ACC3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026138-7D16-33B0-B701-C880F620750B}"/>
              </a:ext>
            </a:extLst>
          </p:cNvPr>
          <p:cNvSpPr>
            <a:spLocks noGrp="1"/>
          </p:cNvSpPr>
          <p:nvPr>
            <p:ph type="sldNum" sz="quarter" idx="5"/>
          </p:nvPr>
        </p:nvSpPr>
        <p:spPr/>
        <p:txBody>
          <a:bodyPr/>
          <a:lstStyle/>
          <a:p>
            <a:fld id="{DB245632-D4FC-4E38-ADEE-4E3390753C23}" type="slidenum">
              <a:rPr lang="en-US" smtClean="0"/>
              <a:t>89</a:t>
            </a:fld>
            <a:endParaRPr lang="en-US"/>
          </a:p>
        </p:txBody>
      </p:sp>
    </p:spTree>
    <p:extLst>
      <p:ext uri="{BB962C8B-B14F-4D97-AF65-F5344CB8AC3E}">
        <p14:creationId xmlns:p14="http://schemas.microsoft.com/office/powerpoint/2010/main" val="1087489746"/>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6BF4D-6042-15DE-D0F8-D587C78845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4FF80D-C3E2-5251-2A5E-CAD861CA86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C54728-1E8E-07AD-0EA9-3FB234F190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F649E5-A6A3-88F9-A5F3-1B6392B044C5}"/>
              </a:ext>
            </a:extLst>
          </p:cNvPr>
          <p:cNvSpPr>
            <a:spLocks noGrp="1"/>
          </p:cNvSpPr>
          <p:nvPr>
            <p:ph type="sldNum" sz="quarter" idx="5"/>
          </p:nvPr>
        </p:nvSpPr>
        <p:spPr/>
        <p:txBody>
          <a:bodyPr/>
          <a:lstStyle/>
          <a:p>
            <a:fld id="{DB245632-D4FC-4E38-ADEE-4E3390753C23}" type="slidenum">
              <a:rPr lang="en-US" smtClean="0"/>
              <a:t>90</a:t>
            </a:fld>
            <a:endParaRPr lang="en-US"/>
          </a:p>
        </p:txBody>
      </p:sp>
    </p:spTree>
    <p:extLst>
      <p:ext uri="{BB962C8B-B14F-4D97-AF65-F5344CB8AC3E}">
        <p14:creationId xmlns:p14="http://schemas.microsoft.com/office/powerpoint/2010/main" val="1246430697"/>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8D259-5B9C-B30A-DF41-7303ECBBDB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4A076E-7C29-E390-3375-EE63512E82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935CDB-AC6C-D7C0-C862-B3C0F0BA84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DC5F1D-C519-8AD9-D789-63AA343727D9}"/>
              </a:ext>
            </a:extLst>
          </p:cNvPr>
          <p:cNvSpPr>
            <a:spLocks noGrp="1"/>
          </p:cNvSpPr>
          <p:nvPr>
            <p:ph type="sldNum" sz="quarter" idx="5"/>
          </p:nvPr>
        </p:nvSpPr>
        <p:spPr/>
        <p:txBody>
          <a:bodyPr/>
          <a:lstStyle/>
          <a:p>
            <a:fld id="{DB245632-D4FC-4E38-ADEE-4E3390753C23}" type="slidenum">
              <a:rPr lang="en-US" smtClean="0"/>
              <a:t>91</a:t>
            </a:fld>
            <a:endParaRPr lang="en-US"/>
          </a:p>
        </p:txBody>
      </p:sp>
    </p:spTree>
    <p:extLst>
      <p:ext uri="{BB962C8B-B14F-4D97-AF65-F5344CB8AC3E}">
        <p14:creationId xmlns:p14="http://schemas.microsoft.com/office/powerpoint/2010/main" val="2353171047"/>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780DCD-A894-F0DB-56E4-02962CC66E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C3DD1E-0D05-B2F3-1431-89E55CB313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DDFF3C-6E0D-FD4B-3134-210CA8B272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F49E80-7438-938D-352C-2913D81E26ED}"/>
              </a:ext>
            </a:extLst>
          </p:cNvPr>
          <p:cNvSpPr>
            <a:spLocks noGrp="1"/>
          </p:cNvSpPr>
          <p:nvPr>
            <p:ph type="sldNum" sz="quarter" idx="5"/>
          </p:nvPr>
        </p:nvSpPr>
        <p:spPr/>
        <p:txBody>
          <a:bodyPr/>
          <a:lstStyle/>
          <a:p>
            <a:fld id="{DB245632-D4FC-4E38-ADEE-4E3390753C23}" type="slidenum">
              <a:rPr lang="en-US" smtClean="0"/>
              <a:t>92</a:t>
            </a:fld>
            <a:endParaRPr lang="en-US"/>
          </a:p>
        </p:txBody>
      </p:sp>
    </p:spTree>
    <p:extLst>
      <p:ext uri="{BB962C8B-B14F-4D97-AF65-F5344CB8AC3E}">
        <p14:creationId xmlns:p14="http://schemas.microsoft.com/office/powerpoint/2010/main" val="35395364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A826D-F29D-9405-A8C5-8F6C1281B3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2DDDB6-D27B-D1FD-9CBD-4D9BF57164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1896C1-23FC-3F19-25B8-C4B6C5B0F5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FF03C2-434D-5165-324E-B695F344C751}"/>
              </a:ext>
            </a:extLst>
          </p:cNvPr>
          <p:cNvSpPr>
            <a:spLocks noGrp="1"/>
          </p:cNvSpPr>
          <p:nvPr>
            <p:ph type="sldNum" sz="quarter" idx="5"/>
          </p:nvPr>
        </p:nvSpPr>
        <p:spPr/>
        <p:txBody>
          <a:bodyPr/>
          <a:lstStyle/>
          <a:p>
            <a:fld id="{DB245632-D4FC-4E38-ADEE-4E3390753C23}" type="slidenum">
              <a:rPr lang="en-US" smtClean="0"/>
              <a:t>12</a:t>
            </a:fld>
            <a:endParaRPr lang="en-US"/>
          </a:p>
        </p:txBody>
      </p:sp>
    </p:spTree>
    <p:extLst>
      <p:ext uri="{BB962C8B-B14F-4D97-AF65-F5344CB8AC3E}">
        <p14:creationId xmlns:p14="http://schemas.microsoft.com/office/powerpoint/2010/main" val="836841033"/>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1D2402-D194-3BE5-BD72-54CDE1001F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6C5942-2B5A-7F36-767E-C2FBF066C8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842D9F-E4DD-F9D9-7438-BDFADA4921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F645D3-F286-DBDF-0D8B-E14498DBD08A}"/>
              </a:ext>
            </a:extLst>
          </p:cNvPr>
          <p:cNvSpPr>
            <a:spLocks noGrp="1"/>
          </p:cNvSpPr>
          <p:nvPr>
            <p:ph type="sldNum" sz="quarter" idx="5"/>
          </p:nvPr>
        </p:nvSpPr>
        <p:spPr/>
        <p:txBody>
          <a:bodyPr/>
          <a:lstStyle/>
          <a:p>
            <a:fld id="{DB245632-D4FC-4E38-ADEE-4E3390753C23}" type="slidenum">
              <a:rPr lang="en-US" smtClean="0"/>
              <a:t>93</a:t>
            </a:fld>
            <a:endParaRPr lang="en-US"/>
          </a:p>
        </p:txBody>
      </p:sp>
    </p:spTree>
    <p:extLst>
      <p:ext uri="{BB962C8B-B14F-4D97-AF65-F5344CB8AC3E}">
        <p14:creationId xmlns:p14="http://schemas.microsoft.com/office/powerpoint/2010/main" val="2915535920"/>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63759-46E1-CC85-C588-CCEEDE325C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E8AC78-6A86-0C8C-C822-8497ED64EE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D5592E-D83B-7299-BB6B-881C1C97D5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C66D54-1477-0D8A-4ABD-D42370EF4ED9}"/>
              </a:ext>
            </a:extLst>
          </p:cNvPr>
          <p:cNvSpPr>
            <a:spLocks noGrp="1"/>
          </p:cNvSpPr>
          <p:nvPr>
            <p:ph type="sldNum" sz="quarter" idx="5"/>
          </p:nvPr>
        </p:nvSpPr>
        <p:spPr/>
        <p:txBody>
          <a:bodyPr/>
          <a:lstStyle/>
          <a:p>
            <a:fld id="{DB245632-D4FC-4E38-ADEE-4E3390753C23}" type="slidenum">
              <a:rPr lang="en-US" smtClean="0"/>
              <a:t>94</a:t>
            </a:fld>
            <a:endParaRPr lang="en-US"/>
          </a:p>
        </p:txBody>
      </p:sp>
    </p:spTree>
    <p:extLst>
      <p:ext uri="{BB962C8B-B14F-4D97-AF65-F5344CB8AC3E}">
        <p14:creationId xmlns:p14="http://schemas.microsoft.com/office/powerpoint/2010/main" val="2859703437"/>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F0613-56A7-C7B1-0165-4FA36E7847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CCAE30-86C9-DB3E-62F3-75FB691F23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90110F-2FF5-43E9-DED8-95AF0D080D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1696F2-F3AF-D4FC-EC48-1D6F454F24BE}"/>
              </a:ext>
            </a:extLst>
          </p:cNvPr>
          <p:cNvSpPr>
            <a:spLocks noGrp="1"/>
          </p:cNvSpPr>
          <p:nvPr>
            <p:ph type="sldNum" sz="quarter" idx="5"/>
          </p:nvPr>
        </p:nvSpPr>
        <p:spPr/>
        <p:txBody>
          <a:bodyPr/>
          <a:lstStyle/>
          <a:p>
            <a:fld id="{DB245632-D4FC-4E38-ADEE-4E3390753C23}" type="slidenum">
              <a:rPr lang="en-US" smtClean="0"/>
              <a:t>95</a:t>
            </a:fld>
            <a:endParaRPr lang="en-US"/>
          </a:p>
        </p:txBody>
      </p:sp>
    </p:spTree>
    <p:extLst>
      <p:ext uri="{BB962C8B-B14F-4D97-AF65-F5344CB8AC3E}">
        <p14:creationId xmlns:p14="http://schemas.microsoft.com/office/powerpoint/2010/main" val="3196485545"/>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792DEE-B1C4-01DC-485D-ACF7880CFA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E6D22E-E533-8632-EC80-B2201D8E5A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DE6630-6467-7A09-0C03-FA4CD2EE23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8F0700-6037-8A0E-4B4B-AB4CBBFF5CF0}"/>
              </a:ext>
            </a:extLst>
          </p:cNvPr>
          <p:cNvSpPr>
            <a:spLocks noGrp="1"/>
          </p:cNvSpPr>
          <p:nvPr>
            <p:ph type="sldNum" sz="quarter" idx="5"/>
          </p:nvPr>
        </p:nvSpPr>
        <p:spPr/>
        <p:txBody>
          <a:bodyPr/>
          <a:lstStyle/>
          <a:p>
            <a:fld id="{DB245632-D4FC-4E38-ADEE-4E3390753C23}" type="slidenum">
              <a:rPr lang="en-US" smtClean="0"/>
              <a:t>96</a:t>
            </a:fld>
            <a:endParaRPr lang="en-US"/>
          </a:p>
        </p:txBody>
      </p:sp>
    </p:spTree>
    <p:extLst>
      <p:ext uri="{BB962C8B-B14F-4D97-AF65-F5344CB8AC3E}">
        <p14:creationId xmlns:p14="http://schemas.microsoft.com/office/powerpoint/2010/main" val="639306354"/>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66EA57-45D5-6D4F-C0D0-87DB0AAA1F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CEC1B7-67BA-73A1-260E-1B1470BE15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5EF251-3E2A-FF03-DCC8-85774A8643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59DBBD-6BD5-379E-68A8-0EBC523678D4}"/>
              </a:ext>
            </a:extLst>
          </p:cNvPr>
          <p:cNvSpPr>
            <a:spLocks noGrp="1"/>
          </p:cNvSpPr>
          <p:nvPr>
            <p:ph type="sldNum" sz="quarter" idx="5"/>
          </p:nvPr>
        </p:nvSpPr>
        <p:spPr/>
        <p:txBody>
          <a:bodyPr/>
          <a:lstStyle/>
          <a:p>
            <a:fld id="{DB245632-D4FC-4E38-ADEE-4E3390753C23}" type="slidenum">
              <a:rPr lang="en-US" smtClean="0"/>
              <a:t>97</a:t>
            </a:fld>
            <a:endParaRPr lang="en-US"/>
          </a:p>
        </p:txBody>
      </p:sp>
    </p:spTree>
    <p:extLst>
      <p:ext uri="{BB962C8B-B14F-4D97-AF65-F5344CB8AC3E}">
        <p14:creationId xmlns:p14="http://schemas.microsoft.com/office/powerpoint/2010/main" val="331034934"/>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99389-B4E1-914E-9B1F-C2B6856F9E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2D552C-20B2-2701-C646-F8CDF467B7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49FEBA-FEF4-D225-B913-3DEDE74FB7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6049B6-AD9C-E462-2A81-9254AF9E7F6E}"/>
              </a:ext>
            </a:extLst>
          </p:cNvPr>
          <p:cNvSpPr>
            <a:spLocks noGrp="1"/>
          </p:cNvSpPr>
          <p:nvPr>
            <p:ph type="sldNum" sz="quarter" idx="5"/>
          </p:nvPr>
        </p:nvSpPr>
        <p:spPr/>
        <p:txBody>
          <a:bodyPr/>
          <a:lstStyle/>
          <a:p>
            <a:fld id="{DB245632-D4FC-4E38-ADEE-4E3390753C23}" type="slidenum">
              <a:rPr lang="en-US" smtClean="0"/>
              <a:t>98</a:t>
            </a:fld>
            <a:endParaRPr lang="en-US"/>
          </a:p>
        </p:txBody>
      </p:sp>
    </p:spTree>
    <p:extLst>
      <p:ext uri="{BB962C8B-B14F-4D97-AF65-F5344CB8AC3E}">
        <p14:creationId xmlns:p14="http://schemas.microsoft.com/office/powerpoint/2010/main" val="3288284803"/>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0E45E-4169-B0DD-257E-802583E7A1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CAEDFF-8921-4B15-178E-34E5F73B09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6184F1-A131-CC1A-DE8D-D0F8C6C1C3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9DF807-C609-2CFD-7723-E14299989DDA}"/>
              </a:ext>
            </a:extLst>
          </p:cNvPr>
          <p:cNvSpPr>
            <a:spLocks noGrp="1"/>
          </p:cNvSpPr>
          <p:nvPr>
            <p:ph type="sldNum" sz="quarter" idx="5"/>
          </p:nvPr>
        </p:nvSpPr>
        <p:spPr/>
        <p:txBody>
          <a:bodyPr/>
          <a:lstStyle/>
          <a:p>
            <a:fld id="{DB245632-D4FC-4E38-ADEE-4E3390753C23}" type="slidenum">
              <a:rPr lang="en-US" smtClean="0"/>
              <a:t>99</a:t>
            </a:fld>
            <a:endParaRPr lang="en-US"/>
          </a:p>
        </p:txBody>
      </p:sp>
    </p:spTree>
    <p:extLst>
      <p:ext uri="{BB962C8B-B14F-4D97-AF65-F5344CB8AC3E}">
        <p14:creationId xmlns:p14="http://schemas.microsoft.com/office/powerpoint/2010/main" val="2402960053"/>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B2149-312B-2FD6-08BB-E1B3EA7F05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A74AD2-FA26-0D41-9B7E-809E3BD300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BA9DBE-1999-BFF6-EB7A-B1A1FE3F4A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703A7B-FDB6-5726-BA60-D101CCA84780}"/>
              </a:ext>
            </a:extLst>
          </p:cNvPr>
          <p:cNvSpPr>
            <a:spLocks noGrp="1"/>
          </p:cNvSpPr>
          <p:nvPr>
            <p:ph type="sldNum" sz="quarter" idx="5"/>
          </p:nvPr>
        </p:nvSpPr>
        <p:spPr/>
        <p:txBody>
          <a:bodyPr/>
          <a:lstStyle/>
          <a:p>
            <a:fld id="{DB245632-D4FC-4E38-ADEE-4E3390753C23}" type="slidenum">
              <a:rPr lang="en-US" smtClean="0"/>
              <a:t>100</a:t>
            </a:fld>
            <a:endParaRPr lang="en-US"/>
          </a:p>
        </p:txBody>
      </p:sp>
    </p:spTree>
    <p:extLst>
      <p:ext uri="{BB962C8B-B14F-4D97-AF65-F5344CB8AC3E}">
        <p14:creationId xmlns:p14="http://schemas.microsoft.com/office/powerpoint/2010/main" val="603010223"/>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14083-7A99-ABD2-4EAC-CA7B2EF4AB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E75D9C-CBB5-56DD-D74D-60306C3C9D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78B268-3E9A-C584-657C-A56368263C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C13D945-F010-D702-8966-EBC503D41ECC}"/>
              </a:ext>
            </a:extLst>
          </p:cNvPr>
          <p:cNvSpPr>
            <a:spLocks noGrp="1"/>
          </p:cNvSpPr>
          <p:nvPr>
            <p:ph type="sldNum" sz="quarter" idx="5"/>
          </p:nvPr>
        </p:nvSpPr>
        <p:spPr/>
        <p:txBody>
          <a:bodyPr/>
          <a:lstStyle/>
          <a:p>
            <a:fld id="{DB245632-D4FC-4E38-ADEE-4E3390753C23}" type="slidenum">
              <a:rPr lang="en-US" smtClean="0"/>
              <a:t>101</a:t>
            </a:fld>
            <a:endParaRPr lang="en-US"/>
          </a:p>
        </p:txBody>
      </p:sp>
    </p:spTree>
    <p:extLst>
      <p:ext uri="{BB962C8B-B14F-4D97-AF65-F5344CB8AC3E}">
        <p14:creationId xmlns:p14="http://schemas.microsoft.com/office/powerpoint/2010/main" val="4280364150"/>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9E0A93-10AF-B435-3033-840EF196CA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443313-277B-2990-72F0-7F09283F00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027FFC-AE1A-4108-0790-1D894526C8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788B61-089C-9C57-437B-9FD2E45A9B7E}"/>
              </a:ext>
            </a:extLst>
          </p:cNvPr>
          <p:cNvSpPr>
            <a:spLocks noGrp="1"/>
          </p:cNvSpPr>
          <p:nvPr>
            <p:ph type="sldNum" sz="quarter" idx="5"/>
          </p:nvPr>
        </p:nvSpPr>
        <p:spPr/>
        <p:txBody>
          <a:bodyPr/>
          <a:lstStyle/>
          <a:p>
            <a:fld id="{DB245632-D4FC-4E38-ADEE-4E3390753C23}" type="slidenum">
              <a:rPr lang="en-US" smtClean="0"/>
              <a:t>102</a:t>
            </a:fld>
            <a:endParaRPr lang="en-US"/>
          </a:p>
        </p:txBody>
      </p:sp>
    </p:spTree>
    <p:extLst>
      <p:ext uri="{BB962C8B-B14F-4D97-AF65-F5344CB8AC3E}">
        <p14:creationId xmlns:p14="http://schemas.microsoft.com/office/powerpoint/2010/main" val="40399333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dirty="0"/>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3.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3.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3.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3.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3.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3.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3.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3.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3.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3.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3.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3.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3.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3.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3.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3.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3.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6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65.xml"/><Relationship Id="rId1" Type="http://schemas.openxmlformats.org/officeDocument/2006/relationships/slideLayout" Target="../slideLayouts/slideLayout3.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66.xml"/><Relationship Id="rId1" Type="http://schemas.openxmlformats.org/officeDocument/2006/relationships/slideLayout" Target="../slideLayouts/slideLayout3.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67.xml"/><Relationship Id="rId1" Type="http://schemas.openxmlformats.org/officeDocument/2006/relationships/slideLayout" Target="../slideLayouts/slideLayout3.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168.xml"/><Relationship Id="rId1" Type="http://schemas.openxmlformats.org/officeDocument/2006/relationships/slideLayout" Target="../slideLayouts/slideLayout3.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169.xml"/><Relationship Id="rId1" Type="http://schemas.openxmlformats.org/officeDocument/2006/relationships/slideLayout" Target="../slideLayouts/slideLayout3.xml"/></Relationships>
</file>

<file path=ppt/slides/_rels/slide175.xml.rels><?xml version="1.0" encoding="UTF-8" standalone="yes"?>
<Relationships xmlns="http://schemas.openxmlformats.org/package/2006/relationships"><Relationship Id="rId2" Type="http://schemas.openxmlformats.org/officeDocument/2006/relationships/notesSlide" Target="../notesSlides/notesSlide170.xml"/><Relationship Id="rId1" Type="http://schemas.openxmlformats.org/officeDocument/2006/relationships/slideLayout" Target="../slideLayouts/slideLayout3.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171.xml"/><Relationship Id="rId1" Type="http://schemas.openxmlformats.org/officeDocument/2006/relationships/slideLayout" Target="../slideLayouts/slideLayout3.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72.xml"/><Relationship Id="rId1" Type="http://schemas.openxmlformats.org/officeDocument/2006/relationships/slideLayout" Target="../slideLayouts/slideLayout3.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12 – </a:t>
            </a:r>
            <a:r>
              <a:rPr lang="en-US" sz="3600"/>
              <a:t>Chapter 12 </a:t>
            </a:r>
            <a:endParaRPr lang="en-US" sz="3600" dirty="0"/>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1EB1C7-B66A-6670-8C17-EF17B09FE4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AB2E9D-787B-3677-F66D-9CF044D87D50}"/>
              </a:ext>
            </a:extLst>
          </p:cNvPr>
          <p:cNvSpPr>
            <a:spLocks noGrp="1"/>
          </p:cNvSpPr>
          <p:nvPr>
            <p:ph type="title"/>
          </p:nvPr>
        </p:nvSpPr>
        <p:spPr>
          <a:xfrm>
            <a:off x="1778860" y="1131908"/>
            <a:ext cx="8634278" cy="3450327"/>
          </a:xfrm>
        </p:spPr>
        <p:txBody>
          <a:bodyPr>
            <a:noAutofit/>
          </a:bodyPr>
          <a:lstStyle/>
          <a:p>
            <a:pPr>
              <a:lnSpc>
                <a:spcPct val="100000"/>
              </a:lnSpc>
            </a:pPr>
            <a:r>
              <a:rPr lang="ar-EG" sz="5400" b="0" dirty="0"/>
              <a:t>فَلَعَلَّكَ تَارِكٌ بَعْضَ مَا يُوحَىٰ إِلَيْكَ وَضَائِقٌ بِهِ صَدْرُكَ أَنْ يَقُولُوا لَوْلَا أُنْزِلَ عَلَيْهِ كَنْزٌ أَوْ جَاءَ مَعَهُ مَلَكٌۚ إِنَّمَا أَنْتَ نَذِيرٌۚ وَاللَّهُ عَلَىٰ كُلِّ شَيْءٍ وَكِيلٌ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3FEB952-D41A-AD91-791C-57B90F54087B}"/>
              </a:ext>
            </a:extLst>
          </p:cNvPr>
          <p:cNvSpPr txBox="1"/>
          <p:nvPr/>
        </p:nvSpPr>
        <p:spPr>
          <a:xfrm>
            <a:off x="2060712" y="4582235"/>
            <a:ext cx="8070575" cy="1631216"/>
          </a:xfrm>
          <a:prstGeom prst="rect">
            <a:avLst/>
          </a:prstGeom>
          <a:noFill/>
        </p:spPr>
        <p:txBody>
          <a:bodyPr wrap="square">
            <a:spAutoFit/>
          </a:bodyPr>
          <a:lstStyle/>
          <a:p>
            <a:pPr algn="ctr"/>
            <a:r>
              <a:rPr lang="en-US" sz="2000" dirty="0"/>
              <a:t> Perchance thou mayest (feel the inclination) to give up a part of what is revealed unto thee, and thy heart </a:t>
            </a:r>
            <a:r>
              <a:rPr lang="en-US" sz="2000" dirty="0" err="1"/>
              <a:t>feeleth</a:t>
            </a:r>
            <a:r>
              <a:rPr lang="en-US" sz="2000" dirty="0"/>
              <a:t> straitened lest they say, "Why is not a treasure sent down unto him, or why does not an angel come down with him?" But thou art there only to warn! It is Allah that </a:t>
            </a:r>
            <a:r>
              <a:rPr lang="en-US" sz="2000" dirty="0" err="1"/>
              <a:t>arrangeth</a:t>
            </a:r>
            <a:r>
              <a:rPr lang="en-US" sz="2000" dirty="0"/>
              <a:t> all affairs!</a:t>
            </a:r>
          </a:p>
        </p:txBody>
      </p:sp>
      <p:sp>
        <p:nvSpPr>
          <p:cNvPr id="3" name="TextBox 2">
            <a:extLst>
              <a:ext uri="{FF2B5EF4-FFF2-40B4-BE49-F238E27FC236}">
                <a16:creationId xmlns:a16="http://schemas.microsoft.com/office/drawing/2014/main" id="{9ECFCF68-431D-3BFF-02BA-8B02D55B9384}"/>
              </a:ext>
            </a:extLst>
          </p:cNvPr>
          <p:cNvSpPr txBox="1"/>
          <p:nvPr/>
        </p:nvSpPr>
        <p:spPr>
          <a:xfrm>
            <a:off x="2953656" y="41317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a:t>
            </a:r>
            <a:endParaRPr lang="en-US" sz="1400" dirty="0"/>
          </a:p>
        </p:txBody>
      </p:sp>
    </p:spTree>
    <p:extLst>
      <p:ext uri="{BB962C8B-B14F-4D97-AF65-F5344CB8AC3E}">
        <p14:creationId xmlns:p14="http://schemas.microsoft.com/office/powerpoint/2010/main" val="282065564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63935A-056B-5500-C957-455229DA1D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58DF12-3AB5-9551-705F-011AE59A00AD}"/>
              </a:ext>
            </a:extLst>
          </p:cNvPr>
          <p:cNvSpPr>
            <a:spLocks noGrp="1"/>
          </p:cNvSpPr>
          <p:nvPr>
            <p:ph type="title"/>
          </p:nvPr>
        </p:nvSpPr>
        <p:spPr>
          <a:xfrm>
            <a:off x="1656232" y="1339852"/>
            <a:ext cx="8879536" cy="3450327"/>
          </a:xfrm>
        </p:spPr>
        <p:txBody>
          <a:bodyPr>
            <a:noAutofit/>
          </a:bodyPr>
          <a:lstStyle/>
          <a:p>
            <a:pPr>
              <a:lnSpc>
                <a:spcPct val="100000"/>
              </a:lnSpc>
            </a:pPr>
            <a:r>
              <a:rPr lang="ar-EG" sz="5400" b="0" dirty="0"/>
              <a:t>وَمَا ظَلَمْنَاهُمْ وَلَٰكِنْ ظَلَمُوا أَنْفُسَهُمْۖ فَمَا أَغْنَتْ عَنْهُمْ آلِهَتُهُمُ الَّتِي يَدْعُونَ مِنْ دُونِ اللَّهِ مِنْ شَيْءٍ لَمَّا جَاءَ أَمْرُ رَبِّكَۖ وَمَا زَادُوهُمْ غَيْرَ تَتْبِيبٍ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61D197D-EFAB-0549-32DC-39B855E66B4B}"/>
              </a:ext>
            </a:extLst>
          </p:cNvPr>
          <p:cNvSpPr txBox="1"/>
          <p:nvPr/>
        </p:nvSpPr>
        <p:spPr>
          <a:xfrm>
            <a:off x="2060712" y="4641933"/>
            <a:ext cx="8070575" cy="1323439"/>
          </a:xfrm>
          <a:prstGeom prst="rect">
            <a:avLst/>
          </a:prstGeom>
          <a:noFill/>
        </p:spPr>
        <p:txBody>
          <a:bodyPr wrap="square">
            <a:spAutoFit/>
          </a:bodyPr>
          <a:lstStyle/>
          <a:p>
            <a:pPr algn="ctr"/>
            <a:r>
              <a:rPr lang="en-US" sz="2000" dirty="0"/>
              <a:t>It was not We that wronged them: They wronged their own souls: the deities, other than Allah, whom they invoked, profited them no whit when there issued the decree of thy Lord: Nor did they add aught (to their lot) but perdition!</a:t>
            </a:r>
          </a:p>
        </p:txBody>
      </p:sp>
      <p:sp>
        <p:nvSpPr>
          <p:cNvPr id="3" name="TextBox 2">
            <a:extLst>
              <a:ext uri="{FF2B5EF4-FFF2-40B4-BE49-F238E27FC236}">
                <a16:creationId xmlns:a16="http://schemas.microsoft.com/office/drawing/2014/main" id="{724D025C-93E2-D9BD-CC34-36B349D4C558}"/>
              </a:ext>
            </a:extLst>
          </p:cNvPr>
          <p:cNvSpPr txBox="1"/>
          <p:nvPr/>
        </p:nvSpPr>
        <p:spPr>
          <a:xfrm>
            <a:off x="3538299" y="43341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{101}</a:t>
            </a:r>
            <a:endParaRPr lang="en-US" sz="1400" dirty="0"/>
          </a:p>
        </p:txBody>
      </p:sp>
    </p:spTree>
    <p:extLst>
      <p:ext uri="{BB962C8B-B14F-4D97-AF65-F5344CB8AC3E}">
        <p14:creationId xmlns:p14="http://schemas.microsoft.com/office/powerpoint/2010/main" val="269310632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977D3-4EA7-1A19-CC2C-F3CF356166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194563-E63F-DF01-4878-0340136AAE90}"/>
              </a:ext>
            </a:extLst>
          </p:cNvPr>
          <p:cNvSpPr>
            <a:spLocks noGrp="1"/>
          </p:cNvSpPr>
          <p:nvPr>
            <p:ph type="title"/>
          </p:nvPr>
        </p:nvSpPr>
        <p:spPr>
          <a:xfrm>
            <a:off x="1656232" y="1544038"/>
            <a:ext cx="8879536" cy="3450327"/>
          </a:xfrm>
        </p:spPr>
        <p:txBody>
          <a:bodyPr>
            <a:noAutofit/>
          </a:bodyPr>
          <a:lstStyle/>
          <a:p>
            <a:pPr>
              <a:lnSpc>
                <a:spcPct val="100000"/>
              </a:lnSpc>
            </a:pPr>
            <a:r>
              <a:rPr lang="ar-EG" sz="5400" b="0" dirty="0"/>
              <a:t>وَكَذَٰلِكَ أَخْذُ رَبِّكَ إِذَا أَخَذَ الْقُرَىٰ وَهِيَ ظَالِمَةٌ ۚ إِنَّ أَخْذَهُ أَلِيمٌ شَدِيدٌ</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8679C03-E64C-5C88-1B78-9C04E50B61B8}"/>
              </a:ext>
            </a:extLst>
          </p:cNvPr>
          <p:cNvSpPr txBox="1"/>
          <p:nvPr/>
        </p:nvSpPr>
        <p:spPr>
          <a:xfrm>
            <a:off x="2060712" y="4038251"/>
            <a:ext cx="8070575" cy="707886"/>
          </a:xfrm>
          <a:prstGeom prst="rect">
            <a:avLst/>
          </a:prstGeom>
          <a:noFill/>
        </p:spPr>
        <p:txBody>
          <a:bodyPr wrap="square">
            <a:spAutoFit/>
          </a:bodyPr>
          <a:lstStyle/>
          <a:p>
            <a:pPr algn="ctr"/>
            <a:r>
              <a:rPr lang="en-US" sz="2000" dirty="0"/>
              <a:t>Such is the chastisement of thy Lord when He chastises communities in the midst of their wrong: grievous, indeed, and severe is His chastisement.</a:t>
            </a:r>
          </a:p>
        </p:txBody>
      </p:sp>
      <p:sp>
        <p:nvSpPr>
          <p:cNvPr id="3" name="TextBox 2">
            <a:extLst>
              <a:ext uri="{FF2B5EF4-FFF2-40B4-BE49-F238E27FC236}">
                <a16:creationId xmlns:a16="http://schemas.microsoft.com/office/drawing/2014/main" id="{DD32EDA7-4ED1-E4E0-4247-0A5598BEDC34}"/>
              </a:ext>
            </a:extLst>
          </p:cNvPr>
          <p:cNvSpPr txBox="1"/>
          <p:nvPr/>
        </p:nvSpPr>
        <p:spPr>
          <a:xfrm>
            <a:off x="2899107" y="37304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{102}</a:t>
            </a:r>
            <a:endParaRPr lang="en-US" sz="1400" dirty="0"/>
          </a:p>
        </p:txBody>
      </p:sp>
    </p:spTree>
    <p:extLst>
      <p:ext uri="{BB962C8B-B14F-4D97-AF65-F5344CB8AC3E}">
        <p14:creationId xmlns:p14="http://schemas.microsoft.com/office/powerpoint/2010/main" val="269917014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444A6F-FC6F-2315-CB61-B78AEAC52C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D43656-3EC4-A686-9405-7BF79F5D1686}"/>
              </a:ext>
            </a:extLst>
          </p:cNvPr>
          <p:cNvSpPr>
            <a:spLocks noGrp="1"/>
          </p:cNvSpPr>
          <p:nvPr>
            <p:ph type="title"/>
          </p:nvPr>
        </p:nvSpPr>
        <p:spPr>
          <a:xfrm>
            <a:off x="1656232" y="1544038"/>
            <a:ext cx="8879536" cy="3450327"/>
          </a:xfrm>
        </p:spPr>
        <p:txBody>
          <a:bodyPr>
            <a:noAutofit/>
          </a:bodyPr>
          <a:lstStyle/>
          <a:p>
            <a:pPr>
              <a:lnSpc>
                <a:spcPct val="100000"/>
              </a:lnSpc>
            </a:pPr>
            <a:r>
              <a:rPr lang="ar-EG" sz="6000" b="0" dirty="0"/>
              <a:t>إِنَّ فِي ذَٰلِكَ لَآيَةً لِمَنْ خَافَ عَذَابَ الْآخِرَةِۚ ذَٰلِكَ يَوْمٌ مَجْمُوعٌ لَهُ النَّاسُ وَذَٰلِكَ يَوْمٌ مَشْهُودٌ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628CE62-5CCF-CB17-4260-BD7867230557}"/>
              </a:ext>
            </a:extLst>
          </p:cNvPr>
          <p:cNvSpPr txBox="1"/>
          <p:nvPr/>
        </p:nvSpPr>
        <p:spPr>
          <a:xfrm>
            <a:off x="2060712" y="4570911"/>
            <a:ext cx="8070575" cy="1015663"/>
          </a:xfrm>
          <a:prstGeom prst="rect">
            <a:avLst/>
          </a:prstGeom>
          <a:noFill/>
        </p:spPr>
        <p:txBody>
          <a:bodyPr wrap="square">
            <a:spAutoFit/>
          </a:bodyPr>
          <a:lstStyle/>
          <a:p>
            <a:pPr algn="ctr"/>
            <a:r>
              <a:rPr lang="en-US" sz="2000" dirty="0"/>
              <a:t>In that is a Sign for those who fear the penalty of the Hereafter: that is a Day for which mankind will be gathered together: that will be a Day of Testimony.</a:t>
            </a:r>
          </a:p>
        </p:txBody>
      </p:sp>
      <p:sp>
        <p:nvSpPr>
          <p:cNvPr id="3" name="TextBox 2">
            <a:extLst>
              <a:ext uri="{FF2B5EF4-FFF2-40B4-BE49-F238E27FC236}">
                <a16:creationId xmlns:a16="http://schemas.microsoft.com/office/drawing/2014/main" id="{D929E09F-3A90-C5E1-A434-81F0FF323B16}"/>
              </a:ext>
            </a:extLst>
          </p:cNvPr>
          <p:cNvSpPr txBox="1"/>
          <p:nvPr/>
        </p:nvSpPr>
        <p:spPr>
          <a:xfrm>
            <a:off x="3520544" y="42058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{103}</a:t>
            </a:r>
            <a:endParaRPr lang="en-US" sz="1400" dirty="0"/>
          </a:p>
        </p:txBody>
      </p:sp>
    </p:spTree>
    <p:extLst>
      <p:ext uri="{BB962C8B-B14F-4D97-AF65-F5344CB8AC3E}">
        <p14:creationId xmlns:p14="http://schemas.microsoft.com/office/powerpoint/2010/main" val="72806390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57E83-671D-EE36-A791-F5F1E99309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1741E9-9FFF-1B06-6026-398F596CA10D}"/>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وَمَا نُؤَخِّرُهُ إِلَّا لِأَجَلٍ مَعْدُودٍ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9004F71-D123-E5E2-2A5E-619D3224A19C}"/>
              </a:ext>
            </a:extLst>
          </p:cNvPr>
          <p:cNvSpPr txBox="1"/>
          <p:nvPr/>
        </p:nvSpPr>
        <p:spPr>
          <a:xfrm>
            <a:off x="2060712" y="3794863"/>
            <a:ext cx="8070575" cy="400110"/>
          </a:xfrm>
          <a:prstGeom prst="rect">
            <a:avLst/>
          </a:prstGeom>
          <a:noFill/>
        </p:spPr>
        <p:txBody>
          <a:bodyPr wrap="square">
            <a:spAutoFit/>
          </a:bodyPr>
          <a:lstStyle/>
          <a:p>
            <a:pPr algn="ctr"/>
            <a:r>
              <a:rPr lang="en-US" sz="2000" dirty="0"/>
              <a:t>Nor shall We delay it but for a term appointed.</a:t>
            </a:r>
          </a:p>
        </p:txBody>
      </p:sp>
      <p:sp>
        <p:nvSpPr>
          <p:cNvPr id="3" name="TextBox 2">
            <a:extLst>
              <a:ext uri="{FF2B5EF4-FFF2-40B4-BE49-F238E27FC236}">
                <a16:creationId xmlns:a16="http://schemas.microsoft.com/office/drawing/2014/main" id="{474CF959-7FC2-E06E-4A0B-0B5B3015D5A4}"/>
              </a:ext>
            </a:extLst>
          </p:cNvPr>
          <p:cNvSpPr txBox="1"/>
          <p:nvPr/>
        </p:nvSpPr>
        <p:spPr>
          <a:xfrm>
            <a:off x="2348691" y="34349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{104}</a:t>
            </a:r>
            <a:endParaRPr lang="en-US" sz="1400" dirty="0"/>
          </a:p>
        </p:txBody>
      </p:sp>
    </p:spTree>
    <p:extLst>
      <p:ext uri="{BB962C8B-B14F-4D97-AF65-F5344CB8AC3E}">
        <p14:creationId xmlns:p14="http://schemas.microsoft.com/office/powerpoint/2010/main" val="206533319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031CCF-DDA4-2292-6D90-5DED16B879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0893D-A2C3-BF6C-617D-CFB18A6B32D3}"/>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يَوْمَ يَأْتِ لَا تَكَلَّمُ نَفْسٌ إِلَّا بِإِذْنِهِۚ فَمِنْهُمْ شَقِيٌّ وَسَعِيدٌ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F8E02E8-5720-DC66-F4C5-97B88C8C1380}"/>
              </a:ext>
            </a:extLst>
          </p:cNvPr>
          <p:cNvSpPr txBox="1"/>
          <p:nvPr/>
        </p:nvSpPr>
        <p:spPr>
          <a:xfrm>
            <a:off x="2060712" y="4292012"/>
            <a:ext cx="8070575" cy="707886"/>
          </a:xfrm>
          <a:prstGeom prst="rect">
            <a:avLst/>
          </a:prstGeom>
          <a:noFill/>
        </p:spPr>
        <p:txBody>
          <a:bodyPr wrap="square">
            <a:spAutoFit/>
          </a:bodyPr>
          <a:lstStyle/>
          <a:p>
            <a:pPr algn="ctr"/>
            <a:r>
              <a:rPr lang="en-US" sz="2000" dirty="0"/>
              <a:t>The day it arrives, no soul shall speak except by His leave: of those (gathered) some will be wretched and some will be blessed.</a:t>
            </a:r>
          </a:p>
        </p:txBody>
      </p:sp>
      <p:sp>
        <p:nvSpPr>
          <p:cNvPr id="3" name="TextBox 2">
            <a:extLst>
              <a:ext uri="{FF2B5EF4-FFF2-40B4-BE49-F238E27FC236}">
                <a16:creationId xmlns:a16="http://schemas.microsoft.com/office/drawing/2014/main" id="{49D6ACA4-7177-8CBC-8015-F289DD096F3C}"/>
              </a:ext>
            </a:extLst>
          </p:cNvPr>
          <p:cNvSpPr txBox="1"/>
          <p:nvPr/>
        </p:nvSpPr>
        <p:spPr>
          <a:xfrm>
            <a:off x="4150858" y="39842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{105}</a:t>
            </a:r>
            <a:endParaRPr lang="en-US" sz="1400" dirty="0"/>
          </a:p>
        </p:txBody>
      </p:sp>
    </p:spTree>
    <p:extLst>
      <p:ext uri="{BB962C8B-B14F-4D97-AF65-F5344CB8AC3E}">
        <p14:creationId xmlns:p14="http://schemas.microsoft.com/office/powerpoint/2010/main" val="2748336136"/>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C77F0B-6BE9-885E-9016-2C28F819BF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06D621-4262-B418-2D16-AECFA25E1C05}"/>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فَأَمَّا الَّذِينَ شَقُوا فَفِي النَّارِ لَهُمْ فِيهَا زَفِيرٌ وَشَهِيقٌ</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8FA1105-6ADA-A730-3B4C-4A7891D69DBC}"/>
              </a:ext>
            </a:extLst>
          </p:cNvPr>
          <p:cNvSpPr txBox="1"/>
          <p:nvPr/>
        </p:nvSpPr>
        <p:spPr>
          <a:xfrm>
            <a:off x="2060712" y="4327523"/>
            <a:ext cx="8070575" cy="707886"/>
          </a:xfrm>
          <a:prstGeom prst="rect">
            <a:avLst/>
          </a:prstGeom>
          <a:noFill/>
        </p:spPr>
        <p:txBody>
          <a:bodyPr wrap="square">
            <a:spAutoFit/>
          </a:bodyPr>
          <a:lstStyle/>
          <a:p>
            <a:pPr algn="ctr"/>
            <a:r>
              <a:rPr lang="en-US" sz="2000" dirty="0"/>
              <a:t>Those who are wretched shall be in the Fire: There will be for them therein (nothing but) the heaving of sighs and sobs:</a:t>
            </a:r>
          </a:p>
        </p:txBody>
      </p:sp>
      <p:sp>
        <p:nvSpPr>
          <p:cNvPr id="3" name="TextBox 2">
            <a:extLst>
              <a:ext uri="{FF2B5EF4-FFF2-40B4-BE49-F238E27FC236}">
                <a16:creationId xmlns:a16="http://schemas.microsoft.com/office/drawing/2014/main" id="{1085EDC8-14FF-6A6E-B7BF-98CE2EAC9534}"/>
              </a:ext>
            </a:extLst>
          </p:cNvPr>
          <p:cNvSpPr txBox="1"/>
          <p:nvPr/>
        </p:nvSpPr>
        <p:spPr>
          <a:xfrm>
            <a:off x="4026571" y="40197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{106}</a:t>
            </a:r>
            <a:endParaRPr lang="en-US" sz="1400" dirty="0"/>
          </a:p>
        </p:txBody>
      </p:sp>
    </p:spTree>
    <p:extLst>
      <p:ext uri="{BB962C8B-B14F-4D97-AF65-F5344CB8AC3E}">
        <p14:creationId xmlns:p14="http://schemas.microsoft.com/office/powerpoint/2010/main" val="2537255309"/>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3822F7-41D3-71E6-C69C-65792BEF22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BA2AE8-8D58-5442-DD29-AE071A3F58B7}"/>
              </a:ext>
            </a:extLst>
          </p:cNvPr>
          <p:cNvSpPr>
            <a:spLocks noGrp="1"/>
          </p:cNvSpPr>
          <p:nvPr>
            <p:ph type="title"/>
          </p:nvPr>
        </p:nvSpPr>
        <p:spPr>
          <a:xfrm>
            <a:off x="1656232" y="1597304"/>
            <a:ext cx="8879536" cy="3450327"/>
          </a:xfrm>
        </p:spPr>
        <p:txBody>
          <a:bodyPr>
            <a:noAutofit/>
          </a:bodyPr>
          <a:lstStyle/>
          <a:p>
            <a:pPr>
              <a:lnSpc>
                <a:spcPct val="100000"/>
              </a:lnSpc>
            </a:pPr>
            <a:r>
              <a:rPr lang="ar-EG" sz="6000" b="0" dirty="0"/>
              <a:t>خَالِدِينَ فِيهَا مَا دَامَتِ السَّمَاوَاتُ وَالْأَرْضُ إِلَّا مَا شَاءَ رَبُّكَۚ إِنَّ رَبَّكَ فَعَّالٌ لِمَا يُرِيدُ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7968155-A6E0-0141-3938-0BDFCC020843}"/>
              </a:ext>
            </a:extLst>
          </p:cNvPr>
          <p:cNvSpPr txBox="1"/>
          <p:nvPr/>
        </p:nvSpPr>
        <p:spPr>
          <a:xfrm>
            <a:off x="2060712" y="4655997"/>
            <a:ext cx="8070575" cy="1015663"/>
          </a:xfrm>
          <a:prstGeom prst="rect">
            <a:avLst/>
          </a:prstGeom>
          <a:noFill/>
        </p:spPr>
        <p:txBody>
          <a:bodyPr wrap="square">
            <a:spAutoFit/>
          </a:bodyPr>
          <a:lstStyle/>
          <a:p>
            <a:pPr algn="ctr"/>
            <a:r>
              <a:rPr lang="en-US" sz="2000" dirty="0"/>
              <a:t>They will dwell therein for all the time that the heavens and the earth endure, except as thy Lord </a:t>
            </a:r>
            <a:r>
              <a:rPr lang="en-US" sz="2000" dirty="0" err="1"/>
              <a:t>willeth</a:t>
            </a:r>
            <a:r>
              <a:rPr lang="en-US" sz="2000" dirty="0"/>
              <a:t>: for thy Lord is the (sure) accomplisher of what He </a:t>
            </a:r>
            <a:r>
              <a:rPr lang="en-US" sz="2000" dirty="0" err="1"/>
              <a:t>planneth</a:t>
            </a:r>
            <a:r>
              <a:rPr lang="en-US" sz="2000" dirty="0"/>
              <a:t>.</a:t>
            </a:r>
          </a:p>
        </p:txBody>
      </p:sp>
      <p:sp>
        <p:nvSpPr>
          <p:cNvPr id="3" name="TextBox 2">
            <a:extLst>
              <a:ext uri="{FF2B5EF4-FFF2-40B4-BE49-F238E27FC236}">
                <a16:creationId xmlns:a16="http://schemas.microsoft.com/office/drawing/2014/main" id="{C5096399-F7A3-D55C-EE4D-45630ADE4CD2}"/>
              </a:ext>
            </a:extLst>
          </p:cNvPr>
          <p:cNvSpPr txBox="1"/>
          <p:nvPr/>
        </p:nvSpPr>
        <p:spPr>
          <a:xfrm>
            <a:off x="3964427" y="42428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{107}</a:t>
            </a:r>
            <a:endParaRPr lang="en-US" sz="1400" dirty="0"/>
          </a:p>
        </p:txBody>
      </p:sp>
    </p:spTree>
    <p:extLst>
      <p:ext uri="{BB962C8B-B14F-4D97-AF65-F5344CB8AC3E}">
        <p14:creationId xmlns:p14="http://schemas.microsoft.com/office/powerpoint/2010/main" val="78580240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80010-70A1-6C0A-7FBE-89E4986765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0DFBF3-5113-A154-EDDF-3438FF90387D}"/>
              </a:ext>
            </a:extLst>
          </p:cNvPr>
          <p:cNvSpPr>
            <a:spLocks noGrp="1"/>
          </p:cNvSpPr>
          <p:nvPr>
            <p:ph type="title"/>
          </p:nvPr>
        </p:nvSpPr>
        <p:spPr>
          <a:xfrm>
            <a:off x="1656232" y="1535160"/>
            <a:ext cx="8879536" cy="3450327"/>
          </a:xfrm>
        </p:spPr>
        <p:txBody>
          <a:bodyPr>
            <a:noAutofit/>
          </a:bodyPr>
          <a:lstStyle/>
          <a:p>
            <a:pPr>
              <a:lnSpc>
                <a:spcPct val="100000"/>
              </a:lnSpc>
            </a:pPr>
            <a:r>
              <a:rPr lang="ar-EG" sz="5400" b="0" dirty="0"/>
              <a:t>وَأَمَّا الَّذِينَ سُعِدُوا فَفِي الْجَنَّةِ خَالِدِينَ فِيهَا مَا دَامَتِ السَّمَاوَاتُ وَالْأَرْضُ إِلَّا مَا شَاءَ رَبُّكَۖ عَطَاءً غَيْرَ مَجْذُوذٍ</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8C99EFC-9EF7-0E79-7888-0822E14D64AE}"/>
              </a:ext>
            </a:extLst>
          </p:cNvPr>
          <p:cNvSpPr txBox="1"/>
          <p:nvPr/>
        </p:nvSpPr>
        <p:spPr>
          <a:xfrm>
            <a:off x="2060712" y="4593853"/>
            <a:ext cx="8070575" cy="1015663"/>
          </a:xfrm>
          <a:prstGeom prst="rect">
            <a:avLst/>
          </a:prstGeom>
          <a:noFill/>
        </p:spPr>
        <p:txBody>
          <a:bodyPr wrap="square">
            <a:spAutoFit/>
          </a:bodyPr>
          <a:lstStyle/>
          <a:p>
            <a:pPr algn="ctr"/>
            <a:r>
              <a:rPr lang="en-US" sz="2000" dirty="0"/>
              <a:t> And those who are blessed shall be in the Garden: They will dwell therein for all the time that the heavens and the earth endure, except as thy Lord </a:t>
            </a:r>
            <a:r>
              <a:rPr lang="en-US" sz="2000" dirty="0" err="1"/>
              <a:t>willeth</a:t>
            </a:r>
            <a:r>
              <a:rPr lang="en-US" sz="2000" dirty="0"/>
              <a:t>: a gift without break.</a:t>
            </a:r>
          </a:p>
        </p:txBody>
      </p:sp>
      <p:sp>
        <p:nvSpPr>
          <p:cNvPr id="3" name="TextBox 2">
            <a:extLst>
              <a:ext uri="{FF2B5EF4-FFF2-40B4-BE49-F238E27FC236}">
                <a16:creationId xmlns:a16="http://schemas.microsoft.com/office/drawing/2014/main" id="{6E60514C-650C-DB9A-41B4-09997353B76C}"/>
              </a:ext>
            </a:extLst>
          </p:cNvPr>
          <p:cNvSpPr txBox="1"/>
          <p:nvPr/>
        </p:nvSpPr>
        <p:spPr>
          <a:xfrm>
            <a:off x="3050027" y="41096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{108}</a:t>
            </a:r>
            <a:endParaRPr lang="en-US" sz="1400" dirty="0"/>
          </a:p>
        </p:txBody>
      </p:sp>
    </p:spTree>
    <p:extLst>
      <p:ext uri="{BB962C8B-B14F-4D97-AF65-F5344CB8AC3E}">
        <p14:creationId xmlns:p14="http://schemas.microsoft.com/office/powerpoint/2010/main" val="413507572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6E148-4CDC-D9AA-B8DE-3777F4D1C3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5B76B9-E18F-E00C-497B-F0B9B532B71D}"/>
              </a:ext>
            </a:extLst>
          </p:cNvPr>
          <p:cNvSpPr>
            <a:spLocks noGrp="1"/>
          </p:cNvSpPr>
          <p:nvPr>
            <p:ph type="title"/>
          </p:nvPr>
        </p:nvSpPr>
        <p:spPr>
          <a:xfrm>
            <a:off x="1656232" y="1535160"/>
            <a:ext cx="8879536" cy="3450327"/>
          </a:xfrm>
        </p:spPr>
        <p:txBody>
          <a:bodyPr>
            <a:noAutofit/>
          </a:bodyPr>
          <a:lstStyle/>
          <a:p>
            <a:pPr>
              <a:lnSpc>
                <a:spcPct val="100000"/>
              </a:lnSpc>
            </a:pPr>
            <a:r>
              <a:rPr lang="ar-EG" sz="5400" b="0" dirty="0"/>
              <a:t>فَلَا تَكُ فِي مِرْيَةٍ مِمَّا يَعْبُدُ هَٰؤُلَاءِۚ مَا يَعْبُدُونَ إِلَّا كَمَا يَعْبُدُ آبَاؤُهُمْ مِنْ قَبْلُۚ وَإِنَّا لَمُوَفُّوهُمْ نَصِيبَهُمْ غَيْرَ مَنْقُوصٍ</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C3433F3-C8B9-D489-6DCC-CB8E8650F8A5}"/>
              </a:ext>
            </a:extLst>
          </p:cNvPr>
          <p:cNvSpPr txBox="1"/>
          <p:nvPr/>
        </p:nvSpPr>
        <p:spPr>
          <a:xfrm>
            <a:off x="2060712" y="4477655"/>
            <a:ext cx="8070575" cy="1015663"/>
          </a:xfrm>
          <a:prstGeom prst="rect">
            <a:avLst/>
          </a:prstGeom>
          <a:noFill/>
        </p:spPr>
        <p:txBody>
          <a:bodyPr wrap="square">
            <a:spAutoFit/>
          </a:bodyPr>
          <a:lstStyle/>
          <a:p>
            <a:pPr algn="ctr"/>
            <a:r>
              <a:rPr lang="en-US" sz="2000" dirty="0"/>
              <a:t>Be not then in doubt as to what these men worship. They worship nothing but what their fathers worshipped before (them): but verily We shall pay them back (in full) their portion without (the least) abatement.</a:t>
            </a:r>
          </a:p>
        </p:txBody>
      </p:sp>
      <p:sp>
        <p:nvSpPr>
          <p:cNvPr id="3" name="TextBox 2">
            <a:extLst>
              <a:ext uri="{FF2B5EF4-FFF2-40B4-BE49-F238E27FC236}">
                <a16:creationId xmlns:a16="http://schemas.microsoft.com/office/drawing/2014/main" id="{CA80FD43-9F04-5800-8FE6-4C6A55F778EF}"/>
              </a:ext>
            </a:extLst>
          </p:cNvPr>
          <p:cNvSpPr txBox="1"/>
          <p:nvPr/>
        </p:nvSpPr>
        <p:spPr>
          <a:xfrm>
            <a:off x="2304302" y="42073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{109}</a:t>
            </a:r>
            <a:endParaRPr lang="en-US" sz="1400" dirty="0"/>
          </a:p>
        </p:txBody>
      </p:sp>
    </p:spTree>
    <p:extLst>
      <p:ext uri="{BB962C8B-B14F-4D97-AF65-F5344CB8AC3E}">
        <p14:creationId xmlns:p14="http://schemas.microsoft.com/office/powerpoint/2010/main" val="65252139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84A6B2-76C1-BFF2-8549-7648A921B0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B03638-365E-2953-7521-9B5A18B3008B}"/>
              </a:ext>
            </a:extLst>
          </p:cNvPr>
          <p:cNvSpPr>
            <a:spLocks noGrp="1"/>
          </p:cNvSpPr>
          <p:nvPr>
            <p:ph type="title"/>
          </p:nvPr>
        </p:nvSpPr>
        <p:spPr>
          <a:xfrm>
            <a:off x="1656232" y="1535160"/>
            <a:ext cx="8879536" cy="3450327"/>
          </a:xfrm>
        </p:spPr>
        <p:txBody>
          <a:bodyPr>
            <a:noAutofit/>
          </a:bodyPr>
          <a:lstStyle/>
          <a:p>
            <a:pPr>
              <a:lnSpc>
                <a:spcPct val="100000"/>
              </a:lnSpc>
            </a:pPr>
            <a:r>
              <a:rPr lang="ar-EG" sz="5400" b="0" dirty="0"/>
              <a:t>وَلَقَدْ آتَيْنَا مُوسَى الْكِتَابَ فَاخْتُلِفَ فِيهِۚ وَلَوْلَا كَلِمَةٌ سَبَقَتْ مِنْ رَبِّكَ لَقُضِيَ بَيْنَهُمْۚ وَإِنَّهُمْ لَفِي شَكٍّ مِنْهُ مُرِيبٍ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EFC35DB-03F0-B042-79BC-83F105A16C9A}"/>
              </a:ext>
            </a:extLst>
          </p:cNvPr>
          <p:cNvSpPr txBox="1"/>
          <p:nvPr/>
        </p:nvSpPr>
        <p:spPr>
          <a:xfrm>
            <a:off x="2060712" y="4477655"/>
            <a:ext cx="8070575" cy="1323439"/>
          </a:xfrm>
          <a:prstGeom prst="rect">
            <a:avLst/>
          </a:prstGeom>
          <a:noFill/>
        </p:spPr>
        <p:txBody>
          <a:bodyPr wrap="square">
            <a:spAutoFit/>
          </a:bodyPr>
          <a:lstStyle/>
          <a:p>
            <a:pPr algn="ctr"/>
            <a:r>
              <a:rPr lang="en-US" sz="2000" dirty="0"/>
              <a:t>We certainly gave the Book to Moses, but differences arose therein: had it not been that a word had gone forth before from thy Lord, the matter would have been decided between them, but they are in suspicious doubt concerning it.</a:t>
            </a:r>
          </a:p>
        </p:txBody>
      </p:sp>
      <p:sp>
        <p:nvSpPr>
          <p:cNvPr id="3" name="TextBox 2">
            <a:extLst>
              <a:ext uri="{FF2B5EF4-FFF2-40B4-BE49-F238E27FC236}">
                <a16:creationId xmlns:a16="http://schemas.microsoft.com/office/drawing/2014/main" id="{17390C26-AC1E-1BC0-77D3-C1B2D16FDA76}"/>
              </a:ext>
            </a:extLst>
          </p:cNvPr>
          <p:cNvSpPr txBox="1"/>
          <p:nvPr/>
        </p:nvSpPr>
        <p:spPr>
          <a:xfrm>
            <a:off x="3493910" y="41199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{110}</a:t>
            </a:r>
            <a:endParaRPr lang="en-US" sz="1400" dirty="0"/>
          </a:p>
        </p:txBody>
      </p:sp>
    </p:spTree>
    <p:extLst>
      <p:ext uri="{BB962C8B-B14F-4D97-AF65-F5344CB8AC3E}">
        <p14:creationId xmlns:p14="http://schemas.microsoft.com/office/powerpoint/2010/main" val="12668042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389E7F-C5C4-44BB-1F5D-004CB6379B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0CA279-0C3D-F4C7-1A70-F95007952538}"/>
              </a:ext>
            </a:extLst>
          </p:cNvPr>
          <p:cNvSpPr>
            <a:spLocks noGrp="1"/>
          </p:cNvSpPr>
          <p:nvPr>
            <p:ph type="title"/>
          </p:nvPr>
        </p:nvSpPr>
        <p:spPr>
          <a:xfrm>
            <a:off x="2060711" y="1522525"/>
            <a:ext cx="8070576" cy="3450327"/>
          </a:xfrm>
        </p:spPr>
        <p:txBody>
          <a:bodyPr>
            <a:noAutofit/>
          </a:bodyPr>
          <a:lstStyle/>
          <a:p>
            <a:pPr>
              <a:lnSpc>
                <a:spcPct val="100000"/>
              </a:lnSpc>
            </a:pPr>
            <a:r>
              <a:rPr lang="ar-EG" sz="5400" b="0" dirty="0"/>
              <a:t>أَمْ يَقُولُونَ افْتَرَاهُۖ قُلْ فَأْتُوا بِعَشْرِ سُوَرٍ مِثْلِهِ مُفْتَرَيَاتٍ وَادْعُوا مَنِ اسْتَطَعْتُمْ مِنْ دُونِ اللَّهِ إِنْ كُنْتُمْ صَادِقِينَ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F8559BF-1694-845C-46C0-D01954EC6C38}"/>
              </a:ext>
            </a:extLst>
          </p:cNvPr>
          <p:cNvSpPr txBox="1"/>
          <p:nvPr/>
        </p:nvSpPr>
        <p:spPr>
          <a:xfrm>
            <a:off x="2060712" y="4483901"/>
            <a:ext cx="8070575" cy="1015663"/>
          </a:xfrm>
          <a:prstGeom prst="rect">
            <a:avLst/>
          </a:prstGeom>
          <a:noFill/>
        </p:spPr>
        <p:txBody>
          <a:bodyPr wrap="square">
            <a:spAutoFit/>
          </a:bodyPr>
          <a:lstStyle/>
          <a:p>
            <a:pPr algn="ctr"/>
            <a:r>
              <a:rPr lang="en-US" sz="2000" dirty="0"/>
              <a:t> Or they may say, "He forged it," Say, "Bring ye then ten suras forged, like unto it, and call (to your aid) whomsoever ye can, other than Allah!- If ye speak the truth!</a:t>
            </a:r>
          </a:p>
        </p:txBody>
      </p:sp>
      <p:sp>
        <p:nvSpPr>
          <p:cNvPr id="3" name="TextBox 2">
            <a:extLst>
              <a:ext uri="{FF2B5EF4-FFF2-40B4-BE49-F238E27FC236}">
                <a16:creationId xmlns:a16="http://schemas.microsoft.com/office/drawing/2014/main" id="{26291B89-11CD-3177-85E2-CE0FB397FF76}"/>
              </a:ext>
            </a:extLst>
          </p:cNvPr>
          <p:cNvSpPr txBox="1"/>
          <p:nvPr/>
        </p:nvSpPr>
        <p:spPr>
          <a:xfrm>
            <a:off x="2536405" y="41761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a:t>
            </a:r>
            <a:endParaRPr lang="en-US" sz="1400" dirty="0"/>
          </a:p>
        </p:txBody>
      </p:sp>
    </p:spTree>
    <p:extLst>
      <p:ext uri="{BB962C8B-B14F-4D97-AF65-F5344CB8AC3E}">
        <p14:creationId xmlns:p14="http://schemas.microsoft.com/office/powerpoint/2010/main" val="1938348094"/>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30EF5-20ED-DB59-4E95-97DF6F447F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C2ECF1-3019-DA69-D187-9E860A3A3971}"/>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وَإِنَّ كُلًّا لَمَّا لَيُوَفِّيَنَّهُمْ رَبُّكَ أَعْمَالَهُمْۚ إِنَّهُ بِمَا يَعْمَلُونَ خَبِيرٌ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AC1FCE7-EBF1-7065-71DE-ACECBC6F9585}"/>
              </a:ext>
            </a:extLst>
          </p:cNvPr>
          <p:cNvSpPr txBox="1"/>
          <p:nvPr/>
        </p:nvSpPr>
        <p:spPr>
          <a:xfrm>
            <a:off x="2060712" y="4347799"/>
            <a:ext cx="8070575" cy="707886"/>
          </a:xfrm>
          <a:prstGeom prst="rect">
            <a:avLst/>
          </a:prstGeom>
          <a:noFill/>
        </p:spPr>
        <p:txBody>
          <a:bodyPr wrap="square">
            <a:spAutoFit/>
          </a:bodyPr>
          <a:lstStyle/>
          <a:p>
            <a:pPr algn="ctr"/>
            <a:r>
              <a:rPr lang="en-US" sz="2000" dirty="0"/>
              <a:t>And, of a surety, to all will your Lord pay back (in full the recompense) of their deeds: for He </a:t>
            </a:r>
            <a:r>
              <a:rPr lang="en-US" sz="2000" dirty="0" err="1"/>
              <a:t>knoweth</a:t>
            </a:r>
            <a:r>
              <a:rPr lang="en-US" sz="2000" dirty="0"/>
              <a:t> well all that they do.</a:t>
            </a:r>
          </a:p>
        </p:txBody>
      </p:sp>
      <p:sp>
        <p:nvSpPr>
          <p:cNvPr id="3" name="TextBox 2">
            <a:extLst>
              <a:ext uri="{FF2B5EF4-FFF2-40B4-BE49-F238E27FC236}">
                <a16:creationId xmlns:a16="http://schemas.microsoft.com/office/drawing/2014/main" id="{2D98FE6C-2648-789A-0A05-F1A6373688DA}"/>
              </a:ext>
            </a:extLst>
          </p:cNvPr>
          <p:cNvSpPr txBox="1"/>
          <p:nvPr/>
        </p:nvSpPr>
        <p:spPr>
          <a:xfrm>
            <a:off x="3564931" y="40400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{111}</a:t>
            </a:r>
            <a:endParaRPr lang="en-US" sz="1400" dirty="0"/>
          </a:p>
        </p:txBody>
      </p:sp>
    </p:spTree>
    <p:extLst>
      <p:ext uri="{BB962C8B-B14F-4D97-AF65-F5344CB8AC3E}">
        <p14:creationId xmlns:p14="http://schemas.microsoft.com/office/powerpoint/2010/main" val="116780218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EB713A-DBD3-92C8-52B9-4C8B0222FD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3E115-FAAB-8C77-D1A8-13E632DEF469}"/>
              </a:ext>
            </a:extLst>
          </p:cNvPr>
          <p:cNvSpPr>
            <a:spLocks noGrp="1"/>
          </p:cNvSpPr>
          <p:nvPr>
            <p:ph type="title"/>
          </p:nvPr>
        </p:nvSpPr>
        <p:spPr>
          <a:xfrm>
            <a:off x="1656232" y="1615056"/>
            <a:ext cx="8879536" cy="3450327"/>
          </a:xfrm>
        </p:spPr>
        <p:txBody>
          <a:bodyPr>
            <a:noAutofit/>
          </a:bodyPr>
          <a:lstStyle/>
          <a:p>
            <a:pPr>
              <a:lnSpc>
                <a:spcPct val="100000"/>
              </a:lnSpc>
            </a:pPr>
            <a:r>
              <a:rPr lang="ar-EG" sz="6000" b="0" dirty="0"/>
              <a:t>فَاسْتَقِمْ كَمَا أُمِرْتَ وَمَنْ تَابَ مَعَكَ وَلَا تَطْغَوْاۚ إِنَّهُ بِمَا تَعْمَلُونَ بَصِيرٌ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5B2E71B-A356-0563-A528-72ABEC661EF1}"/>
              </a:ext>
            </a:extLst>
          </p:cNvPr>
          <p:cNvSpPr txBox="1"/>
          <p:nvPr/>
        </p:nvSpPr>
        <p:spPr>
          <a:xfrm>
            <a:off x="2060712" y="4259019"/>
            <a:ext cx="8070575" cy="1015663"/>
          </a:xfrm>
          <a:prstGeom prst="rect">
            <a:avLst/>
          </a:prstGeom>
          <a:noFill/>
        </p:spPr>
        <p:txBody>
          <a:bodyPr wrap="square">
            <a:spAutoFit/>
          </a:bodyPr>
          <a:lstStyle/>
          <a:p>
            <a:pPr algn="ctr"/>
            <a:r>
              <a:rPr lang="en-US" sz="2000" dirty="0" err="1"/>
              <a:t>herefore</a:t>
            </a:r>
            <a:r>
              <a:rPr lang="en-US" sz="2000" dirty="0"/>
              <a:t> stand firm (in the straight Path) as thou art commanded,- thou and those who with thee turn (unto Allah); and transgress not (from the Path): for He </a:t>
            </a:r>
            <a:r>
              <a:rPr lang="en-US" sz="2000" dirty="0" err="1"/>
              <a:t>seeth</a:t>
            </a:r>
            <a:r>
              <a:rPr lang="en-US" sz="2000" dirty="0"/>
              <a:t> well all that ye do.</a:t>
            </a:r>
          </a:p>
        </p:txBody>
      </p:sp>
      <p:sp>
        <p:nvSpPr>
          <p:cNvPr id="3" name="TextBox 2">
            <a:extLst>
              <a:ext uri="{FF2B5EF4-FFF2-40B4-BE49-F238E27FC236}">
                <a16:creationId xmlns:a16="http://schemas.microsoft.com/office/drawing/2014/main" id="{A12FAF0D-42FA-9179-E62F-40DC8CCD488B}"/>
              </a:ext>
            </a:extLst>
          </p:cNvPr>
          <p:cNvSpPr txBox="1"/>
          <p:nvPr/>
        </p:nvSpPr>
        <p:spPr>
          <a:xfrm>
            <a:off x="2206648" y="39512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{112}</a:t>
            </a:r>
            <a:endParaRPr lang="en-US" sz="1400" dirty="0"/>
          </a:p>
        </p:txBody>
      </p:sp>
    </p:spTree>
    <p:extLst>
      <p:ext uri="{BB962C8B-B14F-4D97-AF65-F5344CB8AC3E}">
        <p14:creationId xmlns:p14="http://schemas.microsoft.com/office/powerpoint/2010/main" val="57368396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909650-7E0D-9FB6-644F-F51B872784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51141F-0380-01E6-0C9F-CE7EB5FCCD52}"/>
              </a:ext>
            </a:extLst>
          </p:cNvPr>
          <p:cNvSpPr>
            <a:spLocks noGrp="1"/>
          </p:cNvSpPr>
          <p:nvPr>
            <p:ph type="title"/>
          </p:nvPr>
        </p:nvSpPr>
        <p:spPr>
          <a:xfrm>
            <a:off x="1656232" y="1721588"/>
            <a:ext cx="8879536" cy="3450327"/>
          </a:xfrm>
        </p:spPr>
        <p:txBody>
          <a:bodyPr>
            <a:noAutofit/>
          </a:bodyPr>
          <a:lstStyle/>
          <a:p>
            <a:pPr>
              <a:lnSpc>
                <a:spcPct val="100000"/>
              </a:lnSpc>
            </a:pPr>
            <a:r>
              <a:rPr lang="ar-EG" sz="6000" b="0" dirty="0"/>
              <a:t>وَلَا تَرْكَنُوا إِلَى الَّذِينَ ظَلَمُوا فَتَمَسَّكُمُ النَّارُ وَمَا لَكُمْ مِنْ دُونِ اللَّهِ مِنْ أَوْلِيَاءَ ثُمَّ لَا تُنْصَرُونَ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AF6901A-149C-7728-40D5-3CF142A88173}"/>
              </a:ext>
            </a:extLst>
          </p:cNvPr>
          <p:cNvSpPr txBox="1"/>
          <p:nvPr/>
        </p:nvSpPr>
        <p:spPr>
          <a:xfrm>
            <a:off x="2060712" y="4720658"/>
            <a:ext cx="8070575" cy="707886"/>
          </a:xfrm>
          <a:prstGeom prst="rect">
            <a:avLst/>
          </a:prstGeom>
          <a:noFill/>
        </p:spPr>
        <p:txBody>
          <a:bodyPr wrap="square">
            <a:spAutoFit/>
          </a:bodyPr>
          <a:lstStyle/>
          <a:p>
            <a:pPr algn="ctr"/>
            <a:r>
              <a:rPr lang="en-US" sz="2000" dirty="0"/>
              <a:t>And incline not to those who do wrong, or the Fire will seize you; and ye have no protectors other than Allah, nor shall ye be helped.</a:t>
            </a:r>
          </a:p>
        </p:txBody>
      </p:sp>
      <p:sp>
        <p:nvSpPr>
          <p:cNvPr id="3" name="TextBox 2">
            <a:extLst>
              <a:ext uri="{FF2B5EF4-FFF2-40B4-BE49-F238E27FC236}">
                <a16:creationId xmlns:a16="http://schemas.microsoft.com/office/drawing/2014/main" id="{712202F7-D53C-19E4-3546-B78DBA57C902}"/>
              </a:ext>
            </a:extLst>
          </p:cNvPr>
          <p:cNvSpPr txBox="1"/>
          <p:nvPr/>
        </p:nvSpPr>
        <p:spPr>
          <a:xfrm>
            <a:off x="3840139" y="44927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{113}</a:t>
            </a:r>
            <a:endParaRPr lang="en-US" sz="1400" dirty="0"/>
          </a:p>
        </p:txBody>
      </p:sp>
    </p:spTree>
    <p:extLst>
      <p:ext uri="{BB962C8B-B14F-4D97-AF65-F5344CB8AC3E}">
        <p14:creationId xmlns:p14="http://schemas.microsoft.com/office/powerpoint/2010/main" val="14375619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855ACE-096D-EA23-F820-11269A1679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24F196-4532-CE30-7254-5C782605D798}"/>
              </a:ext>
            </a:extLst>
          </p:cNvPr>
          <p:cNvSpPr>
            <a:spLocks noGrp="1"/>
          </p:cNvSpPr>
          <p:nvPr>
            <p:ph type="title"/>
          </p:nvPr>
        </p:nvSpPr>
        <p:spPr>
          <a:xfrm>
            <a:off x="1656232" y="1437502"/>
            <a:ext cx="8879536" cy="3450327"/>
          </a:xfrm>
        </p:spPr>
        <p:txBody>
          <a:bodyPr>
            <a:noAutofit/>
          </a:bodyPr>
          <a:lstStyle/>
          <a:p>
            <a:pPr>
              <a:lnSpc>
                <a:spcPct val="100000"/>
              </a:lnSpc>
            </a:pPr>
            <a:r>
              <a:rPr lang="ar-EG" sz="6000" b="0" dirty="0"/>
              <a:t>وَأَقِمِ الصَّلَاةَ طَرَفَيِ النَّهَارِ وَزُلَفًا مِنَ اللَّيْلِۚ إِنَّ الْحَسَنَاتِ يُذْهِبْنَ السَّيِّئَاتِۚ ذَٰلِكَ ذِكْرَىٰ لِلذَّاكِرِينَ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446AC55-95C7-2D0F-D024-0A2756C02BCC}"/>
              </a:ext>
            </a:extLst>
          </p:cNvPr>
          <p:cNvSpPr txBox="1"/>
          <p:nvPr/>
        </p:nvSpPr>
        <p:spPr>
          <a:xfrm>
            <a:off x="2060712" y="4436572"/>
            <a:ext cx="8070575" cy="1323439"/>
          </a:xfrm>
          <a:prstGeom prst="rect">
            <a:avLst/>
          </a:prstGeom>
          <a:noFill/>
        </p:spPr>
        <p:txBody>
          <a:bodyPr wrap="square">
            <a:spAutoFit/>
          </a:bodyPr>
          <a:lstStyle/>
          <a:p>
            <a:pPr algn="ctr"/>
            <a:r>
              <a:rPr lang="en-US" sz="2000" dirty="0"/>
              <a:t>And establish regular prayers at the two ends of the day and at the approaches of the night: For those things, that are good remove those that are evil: Be that the word of remembrance to those who remember (their Lord):</a:t>
            </a:r>
          </a:p>
        </p:txBody>
      </p:sp>
      <p:sp>
        <p:nvSpPr>
          <p:cNvPr id="3" name="TextBox 2">
            <a:extLst>
              <a:ext uri="{FF2B5EF4-FFF2-40B4-BE49-F238E27FC236}">
                <a16:creationId xmlns:a16="http://schemas.microsoft.com/office/drawing/2014/main" id="{19477D45-D4A7-9396-479F-F02141492C1E}"/>
              </a:ext>
            </a:extLst>
          </p:cNvPr>
          <p:cNvSpPr txBox="1"/>
          <p:nvPr/>
        </p:nvSpPr>
        <p:spPr>
          <a:xfrm>
            <a:off x="3706974" y="41998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{114}</a:t>
            </a:r>
            <a:endParaRPr lang="en-US" sz="1400" dirty="0"/>
          </a:p>
        </p:txBody>
      </p:sp>
    </p:spTree>
    <p:extLst>
      <p:ext uri="{BB962C8B-B14F-4D97-AF65-F5344CB8AC3E}">
        <p14:creationId xmlns:p14="http://schemas.microsoft.com/office/powerpoint/2010/main" val="407900671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6274F-6DB0-717D-9A8E-C755826613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7BA5D1-C5D0-C7B8-C1A3-9D18B3F6E57D}"/>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وَاصْبِرْ فَإِنَّ اللَّهَ لَا يُضِيعُ أَجْرَ الْمُحْسِنِينَ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5D2A9EC-C1D7-B2C0-6016-5B5C753DA405}"/>
              </a:ext>
            </a:extLst>
          </p:cNvPr>
          <p:cNvSpPr txBox="1"/>
          <p:nvPr/>
        </p:nvSpPr>
        <p:spPr>
          <a:xfrm>
            <a:off x="2060712" y="4338921"/>
            <a:ext cx="8070575" cy="707886"/>
          </a:xfrm>
          <a:prstGeom prst="rect">
            <a:avLst/>
          </a:prstGeom>
          <a:noFill/>
        </p:spPr>
        <p:txBody>
          <a:bodyPr wrap="square">
            <a:spAutoFit/>
          </a:bodyPr>
          <a:lstStyle/>
          <a:p>
            <a:pPr algn="ctr"/>
            <a:r>
              <a:rPr lang="en-US" sz="2000" dirty="0"/>
              <a:t>And be steadfast in patience; for verily Allah will not suffer the reward of the righteous to perish.</a:t>
            </a:r>
          </a:p>
        </p:txBody>
      </p:sp>
      <p:sp>
        <p:nvSpPr>
          <p:cNvPr id="3" name="TextBox 2">
            <a:extLst>
              <a:ext uri="{FF2B5EF4-FFF2-40B4-BE49-F238E27FC236}">
                <a16:creationId xmlns:a16="http://schemas.microsoft.com/office/drawing/2014/main" id="{13927D0B-6391-A398-B88C-9254B22CD5DC}"/>
              </a:ext>
            </a:extLst>
          </p:cNvPr>
          <p:cNvSpPr txBox="1"/>
          <p:nvPr/>
        </p:nvSpPr>
        <p:spPr>
          <a:xfrm>
            <a:off x="4390554" y="40311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{115}</a:t>
            </a:r>
            <a:endParaRPr lang="en-US" sz="1400" dirty="0"/>
          </a:p>
        </p:txBody>
      </p:sp>
    </p:spTree>
    <p:extLst>
      <p:ext uri="{BB962C8B-B14F-4D97-AF65-F5344CB8AC3E}">
        <p14:creationId xmlns:p14="http://schemas.microsoft.com/office/powerpoint/2010/main" val="3716683078"/>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00F06-4C31-96DC-A627-D91AC6EF4E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5B8691-EB1A-BC47-55E5-724BB8DE32F6}"/>
              </a:ext>
            </a:extLst>
          </p:cNvPr>
          <p:cNvSpPr>
            <a:spLocks noGrp="1"/>
          </p:cNvSpPr>
          <p:nvPr>
            <p:ph type="title"/>
          </p:nvPr>
        </p:nvSpPr>
        <p:spPr>
          <a:xfrm>
            <a:off x="1656232" y="1242197"/>
            <a:ext cx="8879536" cy="3450327"/>
          </a:xfrm>
        </p:spPr>
        <p:txBody>
          <a:bodyPr>
            <a:noAutofit/>
          </a:bodyPr>
          <a:lstStyle/>
          <a:p>
            <a:pPr>
              <a:lnSpc>
                <a:spcPct val="100000"/>
              </a:lnSpc>
            </a:pPr>
            <a:r>
              <a:rPr lang="ar-EG" sz="5400" b="0" dirty="0"/>
              <a:t>فَلَوْلَا كَانَ مِنَ الْقُرُونِ مِنْ قَبْلِكُمْ أُولُو بَقِيَّةٍ يَنْهَوْنَ عَنِ الْفَسَادِ فِي الْأَرْضِ إِلَّا قَلِيلًا مِمَّنْ أَنْجَيْنَا مِنْهُمْۗ وَاتَّبَعَ الَّذِينَ ظَلَمُوا مَا أُتْرِفُوا فِيهِ وَكَانُوا مُجْرِمِينَ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2B0D93F-9577-D175-DBC2-5FA1FF665C14}"/>
              </a:ext>
            </a:extLst>
          </p:cNvPr>
          <p:cNvSpPr txBox="1"/>
          <p:nvPr/>
        </p:nvSpPr>
        <p:spPr>
          <a:xfrm>
            <a:off x="2060712" y="4560862"/>
            <a:ext cx="8070575" cy="1631216"/>
          </a:xfrm>
          <a:prstGeom prst="rect">
            <a:avLst/>
          </a:prstGeom>
          <a:noFill/>
        </p:spPr>
        <p:txBody>
          <a:bodyPr wrap="square">
            <a:spAutoFit/>
          </a:bodyPr>
          <a:lstStyle/>
          <a:p>
            <a:pPr algn="ctr"/>
            <a:r>
              <a:rPr lang="en-US" sz="2000" dirty="0"/>
              <a:t>Why were there not, among the generations before you, persons possessed of balanced good sense, prohibiting (men) from mischief in the earth - except a few among them whom We saved (from harm)? But the wrong-doers pursued the enjoyment of the good things of life which were given them, and persisted in sin.</a:t>
            </a:r>
          </a:p>
        </p:txBody>
      </p:sp>
      <p:sp>
        <p:nvSpPr>
          <p:cNvPr id="3" name="TextBox 2">
            <a:extLst>
              <a:ext uri="{FF2B5EF4-FFF2-40B4-BE49-F238E27FC236}">
                <a16:creationId xmlns:a16="http://schemas.microsoft.com/office/drawing/2014/main" id="{158FA4A8-2A3F-6A68-A4D6-AFBBD59E1B8F}"/>
              </a:ext>
            </a:extLst>
          </p:cNvPr>
          <p:cNvSpPr txBox="1"/>
          <p:nvPr/>
        </p:nvSpPr>
        <p:spPr>
          <a:xfrm>
            <a:off x="2792574" y="43359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{116}</a:t>
            </a:r>
            <a:endParaRPr lang="en-US" sz="1400" dirty="0"/>
          </a:p>
        </p:txBody>
      </p:sp>
    </p:spTree>
    <p:extLst>
      <p:ext uri="{BB962C8B-B14F-4D97-AF65-F5344CB8AC3E}">
        <p14:creationId xmlns:p14="http://schemas.microsoft.com/office/powerpoint/2010/main" val="716690505"/>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E023BA-4EA5-20ED-FBF3-5400591500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012DB3-6D30-6CF5-BC78-D1C83AD1DB82}"/>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وَمَا كَانَ رَبُّكَ لِيُهْلِكَ الْقُرَىٰ بِظُلْمٍ وَأَهْلُهَا مُصْلِحُونَ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8FDECB8-E0C1-4E6A-1F53-2CEACBFF870F}"/>
              </a:ext>
            </a:extLst>
          </p:cNvPr>
          <p:cNvSpPr txBox="1"/>
          <p:nvPr/>
        </p:nvSpPr>
        <p:spPr>
          <a:xfrm>
            <a:off x="2060712" y="4297500"/>
            <a:ext cx="8070575" cy="707886"/>
          </a:xfrm>
          <a:prstGeom prst="rect">
            <a:avLst/>
          </a:prstGeom>
          <a:noFill/>
        </p:spPr>
        <p:txBody>
          <a:bodyPr wrap="square">
            <a:spAutoFit/>
          </a:bodyPr>
          <a:lstStyle/>
          <a:p>
            <a:pPr algn="ctr"/>
            <a:r>
              <a:rPr lang="en-US" sz="2000" dirty="0"/>
              <a:t>Nor would thy Lord be the One to destroy communities for a single wrong-doing, if its members were likely to mend.</a:t>
            </a:r>
          </a:p>
        </p:txBody>
      </p:sp>
      <p:sp>
        <p:nvSpPr>
          <p:cNvPr id="3" name="TextBox 2">
            <a:extLst>
              <a:ext uri="{FF2B5EF4-FFF2-40B4-BE49-F238E27FC236}">
                <a16:creationId xmlns:a16="http://schemas.microsoft.com/office/drawing/2014/main" id="{F94EE7DC-6B6D-DD5D-D784-945BD790B27B}"/>
              </a:ext>
            </a:extLst>
          </p:cNvPr>
          <p:cNvSpPr txBox="1"/>
          <p:nvPr/>
        </p:nvSpPr>
        <p:spPr>
          <a:xfrm>
            <a:off x="3529420" y="39897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{117}</a:t>
            </a:r>
            <a:endParaRPr lang="en-US" sz="1400" dirty="0"/>
          </a:p>
        </p:txBody>
      </p:sp>
    </p:spTree>
    <p:extLst>
      <p:ext uri="{BB962C8B-B14F-4D97-AF65-F5344CB8AC3E}">
        <p14:creationId xmlns:p14="http://schemas.microsoft.com/office/powerpoint/2010/main" val="3088634452"/>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2B857-9D8D-9F27-0296-C9A0DCE95A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6CE5D6-9C53-1F94-7202-398C70052A85}"/>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وَلَوْ شَاءَ رَبُّكَ لَجَعَلَ النَّاسَ أُمَّةً وَاحِدَةًۖ وَلَا يَزَالُونَ مُخْتَلِفِينَ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85CE83B-7E78-C223-F4E2-F8E4C5179C93}"/>
              </a:ext>
            </a:extLst>
          </p:cNvPr>
          <p:cNvSpPr txBox="1"/>
          <p:nvPr/>
        </p:nvSpPr>
        <p:spPr>
          <a:xfrm>
            <a:off x="2060712" y="4297500"/>
            <a:ext cx="8070575" cy="707886"/>
          </a:xfrm>
          <a:prstGeom prst="rect">
            <a:avLst/>
          </a:prstGeom>
          <a:noFill/>
        </p:spPr>
        <p:txBody>
          <a:bodyPr wrap="square">
            <a:spAutoFit/>
          </a:bodyPr>
          <a:lstStyle/>
          <a:p>
            <a:pPr algn="ctr"/>
            <a:r>
              <a:rPr lang="en-US" sz="2000" dirty="0"/>
              <a:t>If thy Lord had so willed, He could have made mankind one people: but they will not cease to dispute.</a:t>
            </a:r>
          </a:p>
        </p:txBody>
      </p:sp>
      <p:sp>
        <p:nvSpPr>
          <p:cNvPr id="3" name="TextBox 2">
            <a:extLst>
              <a:ext uri="{FF2B5EF4-FFF2-40B4-BE49-F238E27FC236}">
                <a16:creationId xmlns:a16="http://schemas.microsoft.com/office/drawing/2014/main" id="{C935BECB-0449-B101-642C-47A43C587097}"/>
              </a:ext>
            </a:extLst>
          </p:cNvPr>
          <p:cNvSpPr txBox="1"/>
          <p:nvPr/>
        </p:nvSpPr>
        <p:spPr>
          <a:xfrm>
            <a:off x="3200946" y="397267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{118}</a:t>
            </a:r>
            <a:endParaRPr lang="en-US" sz="1400" dirty="0"/>
          </a:p>
        </p:txBody>
      </p:sp>
    </p:spTree>
    <p:extLst>
      <p:ext uri="{BB962C8B-B14F-4D97-AF65-F5344CB8AC3E}">
        <p14:creationId xmlns:p14="http://schemas.microsoft.com/office/powerpoint/2010/main" val="254243443"/>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00E6FF-99D5-1199-C490-363F3D5034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435575-DA62-13E1-EFA2-6CE2B23AB042}"/>
              </a:ext>
            </a:extLst>
          </p:cNvPr>
          <p:cNvSpPr>
            <a:spLocks noGrp="1"/>
          </p:cNvSpPr>
          <p:nvPr>
            <p:ph type="title"/>
          </p:nvPr>
        </p:nvSpPr>
        <p:spPr>
          <a:xfrm>
            <a:off x="1656232" y="1650570"/>
            <a:ext cx="8879536" cy="3450327"/>
          </a:xfrm>
        </p:spPr>
        <p:txBody>
          <a:bodyPr>
            <a:noAutofit/>
          </a:bodyPr>
          <a:lstStyle/>
          <a:p>
            <a:pPr>
              <a:lnSpc>
                <a:spcPct val="100000"/>
              </a:lnSpc>
            </a:pPr>
            <a:r>
              <a:rPr lang="ar-EG" sz="6000" b="0" dirty="0"/>
              <a:t>إِلَّا مَنْ رَحِمَ رَبُّكَۚ وَلِذَٰلِكَ خَلَقَهُمْۗ وَتَمَّتْ كَلِمَةُ رَبِّكَ لَأَمْلَأَنَّ جَهَنَّمَ مِنَ الْجِنَّةِ وَالنَّاسِ أَجْمَعِينَ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80A39B-7574-6502-3C44-3A3DE5765E77}"/>
              </a:ext>
            </a:extLst>
          </p:cNvPr>
          <p:cNvSpPr txBox="1"/>
          <p:nvPr/>
        </p:nvSpPr>
        <p:spPr>
          <a:xfrm>
            <a:off x="2060712" y="4705872"/>
            <a:ext cx="8070575" cy="1015663"/>
          </a:xfrm>
          <a:prstGeom prst="rect">
            <a:avLst/>
          </a:prstGeom>
          <a:noFill/>
        </p:spPr>
        <p:txBody>
          <a:bodyPr wrap="square">
            <a:spAutoFit/>
          </a:bodyPr>
          <a:lstStyle/>
          <a:p>
            <a:pPr algn="ctr"/>
            <a:r>
              <a:rPr lang="en-US" sz="2000" dirty="0"/>
              <a:t>Except those on whom thy Lord hath bestowed His Mercy: and for this did He create them: and the Word of thy Lord shall be fulfilled: "I will fill Hell with </a:t>
            </a:r>
            <a:r>
              <a:rPr lang="en-US" sz="2000" dirty="0" err="1"/>
              <a:t>jinns</a:t>
            </a:r>
            <a:r>
              <a:rPr lang="en-US" sz="2000" dirty="0"/>
              <a:t> and men all together."</a:t>
            </a:r>
          </a:p>
        </p:txBody>
      </p:sp>
      <p:sp>
        <p:nvSpPr>
          <p:cNvPr id="3" name="TextBox 2">
            <a:extLst>
              <a:ext uri="{FF2B5EF4-FFF2-40B4-BE49-F238E27FC236}">
                <a16:creationId xmlns:a16="http://schemas.microsoft.com/office/drawing/2014/main" id="{6B818350-AA29-22CF-76A1-40128E0773FA}"/>
              </a:ext>
            </a:extLst>
          </p:cNvPr>
          <p:cNvSpPr txBox="1"/>
          <p:nvPr/>
        </p:nvSpPr>
        <p:spPr>
          <a:xfrm>
            <a:off x="3689218" y="43980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{119}</a:t>
            </a:r>
            <a:endParaRPr lang="en-US" sz="1400" dirty="0"/>
          </a:p>
        </p:txBody>
      </p:sp>
    </p:spTree>
    <p:extLst>
      <p:ext uri="{BB962C8B-B14F-4D97-AF65-F5344CB8AC3E}">
        <p14:creationId xmlns:p14="http://schemas.microsoft.com/office/powerpoint/2010/main" val="36068126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481DC6-446E-50BC-7225-6D15A07306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6EEB8F-2DE4-41B8-74B1-DEC0BDA1024F}"/>
              </a:ext>
            </a:extLst>
          </p:cNvPr>
          <p:cNvSpPr>
            <a:spLocks noGrp="1"/>
          </p:cNvSpPr>
          <p:nvPr>
            <p:ph type="title"/>
          </p:nvPr>
        </p:nvSpPr>
        <p:spPr>
          <a:xfrm>
            <a:off x="1656232" y="1650570"/>
            <a:ext cx="8879536" cy="3450327"/>
          </a:xfrm>
        </p:spPr>
        <p:txBody>
          <a:bodyPr>
            <a:noAutofit/>
          </a:bodyPr>
          <a:lstStyle/>
          <a:p>
            <a:pPr>
              <a:lnSpc>
                <a:spcPct val="100000"/>
              </a:lnSpc>
            </a:pPr>
            <a:r>
              <a:rPr lang="ar-EG" sz="6000" b="0" dirty="0"/>
              <a:t>وَكُلًّا نَقُصُّ عَلَيْكَ مِنْ أَنْبَاءِ الرُّسُلِ مَا نُثَبِّتُ بِهِ فُؤَادَكَۚ وَجَاءَكَ فِي هَٰذِهِ الْحَقُّ وَمَوْعِظَةٌ وَذِكْرَىٰ لِلْمُؤْمِنِينَ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966D09C-AD76-3810-B1BA-10E967B05CFA}"/>
              </a:ext>
            </a:extLst>
          </p:cNvPr>
          <p:cNvSpPr txBox="1"/>
          <p:nvPr/>
        </p:nvSpPr>
        <p:spPr>
          <a:xfrm>
            <a:off x="2060712" y="4705872"/>
            <a:ext cx="8070575" cy="1015663"/>
          </a:xfrm>
          <a:prstGeom prst="rect">
            <a:avLst/>
          </a:prstGeom>
          <a:noFill/>
        </p:spPr>
        <p:txBody>
          <a:bodyPr wrap="square">
            <a:spAutoFit/>
          </a:bodyPr>
          <a:lstStyle/>
          <a:p>
            <a:pPr algn="ctr"/>
            <a:r>
              <a:rPr lang="en-US" sz="2000" dirty="0"/>
              <a:t>All that we relate to thee of the stories of the messengers,- with it We make firm thy heart: in them there cometh to thee the Truth, as well as an exhortation and a message of remembrance to those who believe.</a:t>
            </a:r>
          </a:p>
        </p:txBody>
      </p:sp>
      <p:sp>
        <p:nvSpPr>
          <p:cNvPr id="3" name="TextBox 2">
            <a:extLst>
              <a:ext uri="{FF2B5EF4-FFF2-40B4-BE49-F238E27FC236}">
                <a16:creationId xmlns:a16="http://schemas.microsoft.com/office/drawing/2014/main" id="{6FA3F854-E707-3E74-B409-470322412B8B}"/>
              </a:ext>
            </a:extLst>
          </p:cNvPr>
          <p:cNvSpPr txBox="1"/>
          <p:nvPr/>
        </p:nvSpPr>
        <p:spPr>
          <a:xfrm>
            <a:off x="2375323" y="44254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{120}</a:t>
            </a:r>
            <a:endParaRPr lang="en-US" sz="1400" dirty="0"/>
          </a:p>
        </p:txBody>
      </p:sp>
    </p:spTree>
    <p:extLst>
      <p:ext uri="{BB962C8B-B14F-4D97-AF65-F5344CB8AC3E}">
        <p14:creationId xmlns:p14="http://schemas.microsoft.com/office/powerpoint/2010/main" val="9618404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AB1C1-93FA-289A-5B2F-1877FEB5AC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5BF2EA-6779-BA50-FCE9-8810C01FE1A9}"/>
              </a:ext>
            </a:extLst>
          </p:cNvPr>
          <p:cNvSpPr>
            <a:spLocks noGrp="1"/>
          </p:cNvSpPr>
          <p:nvPr>
            <p:ph type="title"/>
          </p:nvPr>
        </p:nvSpPr>
        <p:spPr>
          <a:xfrm>
            <a:off x="2060711" y="1522525"/>
            <a:ext cx="8070576" cy="3450327"/>
          </a:xfrm>
        </p:spPr>
        <p:txBody>
          <a:bodyPr>
            <a:noAutofit/>
          </a:bodyPr>
          <a:lstStyle/>
          <a:p>
            <a:pPr>
              <a:lnSpc>
                <a:spcPct val="100000"/>
              </a:lnSpc>
            </a:pPr>
            <a:r>
              <a:rPr lang="ar-EG" sz="6000" b="0" dirty="0"/>
              <a:t>فَإِلَّمْ يَسْتَجِيبُوا لَكُمْ فَاعْلَمُوا أَنَّمَا أُنْزِلَ بِعِلْمِ اللَّهِ وَأَنْ لَا إِلَٰهَ إِلَّا هُوَۖ فَهَلْ أَنْتُمْ مُسْلِمُونَ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2D82148-957A-9965-891F-C9662956E17A}"/>
              </a:ext>
            </a:extLst>
          </p:cNvPr>
          <p:cNvSpPr txBox="1"/>
          <p:nvPr/>
        </p:nvSpPr>
        <p:spPr>
          <a:xfrm>
            <a:off x="2060712" y="4563800"/>
            <a:ext cx="8070575" cy="1015663"/>
          </a:xfrm>
          <a:prstGeom prst="rect">
            <a:avLst/>
          </a:prstGeom>
          <a:noFill/>
        </p:spPr>
        <p:txBody>
          <a:bodyPr wrap="square">
            <a:spAutoFit/>
          </a:bodyPr>
          <a:lstStyle/>
          <a:p>
            <a:pPr algn="ctr"/>
            <a:r>
              <a:rPr lang="en-US" sz="2000" dirty="0"/>
              <a:t>"If then they (your false gods) answer not your (call), know ye that this revelation is sent down (replete) with the knowledge of Allah, and that there is no god but He! will ye even then submit (to Islam)?"</a:t>
            </a:r>
          </a:p>
        </p:txBody>
      </p:sp>
      <p:sp>
        <p:nvSpPr>
          <p:cNvPr id="3" name="TextBox 2">
            <a:extLst>
              <a:ext uri="{FF2B5EF4-FFF2-40B4-BE49-F238E27FC236}">
                <a16:creationId xmlns:a16="http://schemas.microsoft.com/office/drawing/2014/main" id="{B0BDAAFE-6A9A-1E88-F182-D296FF352481}"/>
              </a:ext>
            </a:extLst>
          </p:cNvPr>
          <p:cNvSpPr txBox="1"/>
          <p:nvPr/>
        </p:nvSpPr>
        <p:spPr>
          <a:xfrm>
            <a:off x="3548460" y="42560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endParaRPr lang="en-US" sz="1400" dirty="0"/>
          </a:p>
        </p:txBody>
      </p:sp>
    </p:spTree>
    <p:extLst>
      <p:ext uri="{BB962C8B-B14F-4D97-AF65-F5344CB8AC3E}">
        <p14:creationId xmlns:p14="http://schemas.microsoft.com/office/powerpoint/2010/main" val="1086560284"/>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93993C-55F2-00D6-658E-F21A52D728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467F41-37F4-48CA-5CEE-4D74B282AB58}"/>
              </a:ext>
            </a:extLst>
          </p:cNvPr>
          <p:cNvSpPr>
            <a:spLocks noGrp="1"/>
          </p:cNvSpPr>
          <p:nvPr>
            <p:ph type="title"/>
          </p:nvPr>
        </p:nvSpPr>
        <p:spPr>
          <a:xfrm>
            <a:off x="1656232" y="1792613"/>
            <a:ext cx="8879536" cy="3450327"/>
          </a:xfrm>
        </p:spPr>
        <p:txBody>
          <a:bodyPr>
            <a:noAutofit/>
          </a:bodyPr>
          <a:lstStyle/>
          <a:p>
            <a:pPr>
              <a:lnSpc>
                <a:spcPct val="100000"/>
              </a:lnSpc>
            </a:pPr>
            <a:r>
              <a:rPr lang="ar-EG" sz="6000" b="0" dirty="0"/>
              <a:t>وَقُلْ لِلَّذِينَ لَا يُؤْمِنُونَ اعْمَلُوا عَلَىٰ مَكَانَتِكُمْ إِنَّا عَامِلُونَ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9EE6B31-0340-2974-9356-499ACB7AB4D1}"/>
              </a:ext>
            </a:extLst>
          </p:cNvPr>
          <p:cNvSpPr txBox="1"/>
          <p:nvPr/>
        </p:nvSpPr>
        <p:spPr>
          <a:xfrm>
            <a:off x="2060712" y="4440956"/>
            <a:ext cx="8070575" cy="707886"/>
          </a:xfrm>
          <a:prstGeom prst="rect">
            <a:avLst/>
          </a:prstGeom>
          <a:noFill/>
        </p:spPr>
        <p:txBody>
          <a:bodyPr wrap="square">
            <a:spAutoFit/>
          </a:bodyPr>
          <a:lstStyle/>
          <a:p>
            <a:pPr algn="ctr"/>
            <a:r>
              <a:rPr lang="en-US" sz="2000" dirty="0"/>
              <a:t>Say to those who do not believe: "Do what ever ye can: We shall do our part;</a:t>
            </a:r>
          </a:p>
        </p:txBody>
      </p:sp>
      <p:sp>
        <p:nvSpPr>
          <p:cNvPr id="3" name="TextBox 2">
            <a:extLst>
              <a:ext uri="{FF2B5EF4-FFF2-40B4-BE49-F238E27FC236}">
                <a16:creationId xmlns:a16="http://schemas.microsoft.com/office/drawing/2014/main" id="{34DD2003-B551-35AA-0FDE-A248F9200240}"/>
              </a:ext>
            </a:extLst>
          </p:cNvPr>
          <p:cNvSpPr txBox="1"/>
          <p:nvPr/>
        </p:nvSpPr>
        <p:spPr>
          <a:xfrm>
            <a:off x="3316356" y="40880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{121}</a:t>
            </a:r>
            <a:endParaRPr lang="en-US" sz="1400" dirty="0"/>
          </a:p>
        </p:txBody>
      </p:sp>
    </p:spTree>
    <p:extLst>
      <p:ext uri="{BB962C8B-B14F-4D97-AF65-F5344CB8AC3E}">
        <p14:creationId xmlns:p14="http://schemas.microsoft.com/office/powerpoint/2010/main" val="3418034377"/>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C68D52-042B-560D-FBC7-6A666338C3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3632AF-D1B4-4BAE-0C1E-165186A2E10D}"/>
              </a:ext>
            </a:extLst>
          </p:cNvPr>
          <p:cNvSpPr>
            <a:spLocks noGrp="1"/>
          </p:cNvSpPr>
          <p:nvPr>
            <p:ph type="title"/>
          </p:nvPr>
        </p:nvSpPr>
        <p:spPr>
          <a:xfrm>
            <a:off x="1656232" y="1721592"/>
            <a:ext cx="8879536" cy="3450327"/>
          </a:xfrm>
        </p:spPr>
        <p:txBody>
          <a:bodyPr>
            <a:noAutofit/>
          </a:bodyPr>
          <a:lstStyle/>
          <a:p>
            <a:pPr>
              <a:lnSpc>
                <a:spcPct val="100000"/>
              </a:lnSpc>
            </a:pPr>
            <a:r>
              <a:rPr lang="ar-EG" sz="6000" b="0" dirty="0"/>
              <a:t>وَانْتَظِرُوا إِنَّا مُنْتَظِرُونَ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4F00622-6499-1770-9716-149747903B6B}"/>
              </a:ext>
            </a:extLst>
          </p:cNvPr>
          <p:cNvSpPr txBox="1"/>
          <p:nvPr/>
        </p:nvSpPr>
        <p:spPr>
          <a:xfrm>
            <a:off x="2060712" y="3924730"/>
            <a:ext cx="8070575" cy="400110"/>
          </a:xfrm>
          <a:prstGeom prst="rect">
            <a:avLst/>
          </a:prstGeom>
          <a:noFill/>
        </p:spPr>
        <p:txBody>
          <a:bodyPr wrap="square">
            <a:spAutoFit/>
          </a:bodyPr>
          <a:lstStyle/>
          <a:p>
            <a:pPr algn="ctr"/>
            <a:r>
              <a:rPr lang="en-US" sz="2000" dirty="0"/>
              <a:t>"And wait ye! We too shall wait."</a:t>
            </a:r>
          </a:p>
        </p:txBody>
      </p:sp>
      <p:sp>
        <p:nvSpPr>
          <p:cNvPr id="3" name="TextBox 2">
            <a:extLst>
              <a:ext uri="{FF2B5EF4-FFF2-40B4-BE49-F238E27FC236}">
                <a16:creationId xmlns:a16="http://schemas.microsoft.com/office/drawing/2014/main" id="{C32988EA-CA7F-B212-C679-57BCDB2C84E5}"/>
              </a:ext>
            </a:extLst>
          </p:cNvPr>
          <p:cNvSpPr txBox="1"/>
          <p:nvPr/>
        </p:nvSpPr>
        <p:spPr>
          <a:xfrm>
            <a:off x="2854717" y="35917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{122}</a:t>
            </a:r>
            <a:endParaRPr lang="en-US" sz="1400" dirty="0"/>
          </a:p>
        </p:txBody>
      </p:sp>
    </p:spTree>
    <p:extLst>
      <p:ext uri="{BB962C8B-B14F-4D97-AF65-F5344CB8AC3E}">
        <p14:creationId xmlns:p14="http://schemas.microsoft.com/office/powerpoint/2010/main" val="553754908"/>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C37F6-A668-1998-D77C-BDE69CDFF0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C41B1-C41A-294B-944C-854CBB308BB3}"/>
              </a:ext>
            </a:extLst>
          </p:cNvPr>
          <p:cNvSpPr>
            <a:spLocks noGrp="1"/>
          </p:cNvSpPr>
          <p:nvPr>
            <p:ph type="title"/>
          </p:nvPr>
        </p:nvSpPr>
        <p:spPr>
          <a:xfrm>
            <a:off x="1656232" y="1508528"/>
            <a:ext cx="8879536" cy="3450327"/>
          </a:xfrm>
        </p:spPr>
        <p:txBody>
          <a:bodyPr>
            <a:noAutofit/>
          </a:bodyPr>
          <a:lstStyle/>
          <a:p>
            <a:pPr>
              <a:lnSpc>
                <a:spcPct val="100000"/>
              </a:lnSpc>
            </a:pPr>
            <a:r>
              <a:rPr lang="ar-EG" sz="6000" b="0" dirty="0"/>
              <a:t>وَلِلَّهِ غَيْبُ السَّمَاوَاتِ وَالْأَرْضِ وَإِلَيْهِ يُرْجَعُ الْأَمْرُ كُلُّهُ فَاعْبُدْهُ وَتَوَكَّلْ عَلَيْهِۚ وَمَا رَبُّكَ بِغَافِلٍ عَمَّا تَعْمَلُونَ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1C82F1E-A851-95CF-5DE2-428D6CC54246}"/>
              </a:ext>
            </a:extLst>
          </p:cNvPr>
          <p:cNvSpPr txBox="1"/>
          <p:nvPr/>
        </p:nvSpPr>
        <p:spPr>
          <a:xfrm>
            <a:off x="2060712" y="4579395"/>
            <a:ext cx="8070575" cy="1015663"/>
          </a:xfrm>
          <a:prstGeom prst="rect">
            <a:avLst/>
          </a:prstGeom>
          <a:noFill/>
        </p:spPr>
        <p:txBody>
          <a:bodyPr wrap="square">
            <a:spAutoFit/>
          </a:bodyPr>
          <a:lstStyle/>
          <a:p>
            <a:pPr algn="ctr"/>
            <a:r>
              <a:rPr lang="en-US" sz="2000" dirty="0"/>
              <a:t>To Allah do belong the unseen (secrets) of the heavens and the earth, and to Him </a:t>
            </a:r>
            <a:r>
              <a:rPr lang="en-US" sz="2000" dirty="0" err="1"/>
              <a:t>goeth</a:t>
            </a:r>
            <a:r>
              <a:rPr lang="en-US" sz="2000" dirty="0"/>
              <a:t> back every affair (for decision): then worship Him, and put thy trust in Him: and thy Lord is not unmindful of aught that ye do.</a:t>
            </a:r>
          </a:p>
        </p:txBody>
      </p:sp>
      <p:sp>
        <p:nvSpPr>
          <p:cNvPr id="3" name="TextBox 2">
            <a:extLst>
              <a:ext uri="{FF2B5EF4-FFF2-40B4-BE49-F238E27FC236}">
                <a16:creationId xmlns:a16="http://schemas.microsoft.com/office/drawing/2014/main" id="{A385076D-AC53-3B76-9774-935C089AF1BD}"/>
              </a:ext>
            </a:extLst>
          </p:cNvPr>
          <p:cNvSpPr txBox="1"/>
          <p:nvPr/>
        </p:nvSpPr>
        <p:spPr>
          <a:xfrm>
            <a:off x="2339812" y="4271618"/>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{123}</a:t>
            </a:r>
            <a:endParaRPr lang="en-US" sz="1400" dirty="0"/>
          </a:p>
        </p:txBody>
      </p:sp>
    </p:spTree>
    <p:extLst>
      <p:ext uri="{BB962C8B-B14F-4D97-AF65-F5344CB8AC3E}">
        <p14:creationId xmlns:p14="http://schemas.microsoft.com/office/powerpoint/2010/main" val="2592391118"/>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2236597350"/>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81AD40-2095-0E4F-2B51-0B0FCC3F71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2EA66A-54C5-2779-0DA4-C3BF76BFB638}"/>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سورة يوسف</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907744712"/>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49D1B-8D3C-E2C5-F54E-E84C3516F9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F31ABB-897B-4226-4449-FA123B4F6A84}"/>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الرۚ تِلْكَ آيَاتُ الْكِتَابِ الْمُبِينِ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A8454F1-657A-FE85-F2B2-F96250363B1F}"/>
              </a:ext>
            </a:extLst>
          </p:cNvPr>
          <p:cNvSpPr txBox="1"/>
          <p:nvPr/>
        </p:nvSpPr>
        <p:spPr>
          <a:xfrm>
            <a:off x="2060712" y="3869180"/>
            <a:ext cx="8070575" cy="400110"/>
          </a:xfrm>
          <a:prstGeom prst="rect">
            <a:avLst/>
          </a:prstGeom>
          <a:noFill/>
        </p:spPr>
        <p:txBody>
          <a:bodyPr wrap="square">
            <a:spAutoFit/>
          </a:bodyPr>
          <a:lstStyle/>
          <a:p>
            <a:pPr algn="ctr"/>
            <a:r>
              <a:rPr lang="en-US" sz="2000" dirty="0"/>
              <a:t> A.L.R. These are the symbols (or Verses) of the perspicuous Book.</a:t>
            </a:r>
          </a:p>
        </p:txBody>
      </p:sp>
      <p:sp>
        <p:nvSpPr>
          <p:cNvPr id="3" name="TextBox 2">
            <a:extLst>
              <a:ext uri="{FF2B5EF4-FFF2-40B4-BE49-F238E27FC236}">
                <a16:creationId xmlns:a16="http://schemas.microsoft.com/office/drawing/2014/main" id="{1CC19579-0BD7-8F25-8EC3-B60853728FE7}"/>
              </a:ext>
            </a:extLst>
          </p:cNvPr>
          <p:cNvSpPr txBox="1"/>
          <p:nvPr/>
        </p:nvSpPr>
        <p:spPr>
          <a:xfrm>
            <a:off x="2437466" y="35614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endParaRPr lang="en-US" sz="1400" dirty="0"/>
          </a:p>
        </p:txBody>
      </p:sp>
    </p:spTree>
    <p:extLst>
      <p:ext uri="{BB962C8B-B14F-4D97-AF65-F5344CB8AC3E}">
        <p14:creationId xmlns:p14="http://schemas.microsoft.com/office/powerpoint/2010/main" val="3106296741"/>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A9447D-EA10-248D-C712-CE3596D5AA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8AF2A8-3FD6-78F7-C45E-73679965FD46}"/>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إِنَّا أَنْزَلْنَاهُ قُرْآنًا عَرَبِيًّا لَعَلَّكُمْ تَعْقِلُونَ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8F99E68-400B-C5C5-81E2-6966F7857169}"/>
              </a:ext>
            </a:extLst>
          </p:cNvPr>
          <p:cNvSpPr txBox="1"/>
          <p:nvPr/>
        </p:nvSpPr>
        <p:spPr>
          <a:xfrm>
            <a:off x="2060712" y="3869180"/>
            <a:ext cx="8070575" cy="707886"/>
          </a:xfrm>
          <a:prstGeom prst="rect">
            <a:avLst/>
          </a:prstGeom>
          <a:noFill/>
        </p:spPr>
        <p:txBody>
          <a:bodyPr wrap="square">
            <a:spAutoFit/>
          </a:bodyPr>
          <a:lstStyle/>
          <a:p>
            <a:pPr algn="ctr"/>
            <a:r>
              <a:rPr lang="en-US" sz="2000" dirty="0"/>
              <a:t>We have sent it down as an Arabic Qur'an, in order that ye may learn wisdom.</a:t>
            </a:r>
          </a:p>
        </p:txBody>
      </p:sp>
      <p:sp>
        <p:nvSpPr>
          <p:cNvPr id="3" name="TextBox 2">
            <a:extLst>
              <a:ext uri="{FF2B5EF4-FFF2-40B4-BE49-F238E27FC236}">
                <a16:creationId xmlns:a16="http://schemas.microsoft.com/office/drawing/2014/main" id="{AD683D5D-80AE-9C2B-2A19-6F9FFECC7150}"/>
              </a:ext>
            </a:extLst>
          </p:cNvPr>
          <p:cNvSpPr txBox="1"/>
          <p:nvPr/>
        </p:nvSpPr>
        <p:spPr>
          <a:xfrm>
            <a:off x="1516304" y="35614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48889664"/>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D7508-F106-2231-2076-25BD616E8D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57259C-DA6F-7F6E-0906-49F3D9833000}"/>
              </a:ext>
            </a:extLst>
          </p:cNvPr>
          <p:cNvSpPr>
            <a:spLocks noGrp="1"/>
          </p:cNvSpPr>
          <p:nvPr>
            <p:ph type="title"/>
          </p:nvPr>
        </p:nvSpPr>
        <p:spPr>
          <a:xfrm>
            <a:off x="1656232" y="1579548"/>
            <a:ext cx="8879536" cy="3450327"/>
          </a:xfrm>
        </p:spPr>
        <p:txBody>
          <a:bodyPr>
            <a:noAutofit/>
          </a:bodyPr>
          <a:lstStyle/>
          <a:p>
            <a:pPr>
              <a:lnSpc>
                <a:spcPct val="100000"/>
              </a:lnSpc>
            </a:pPr>
            <a:r>
              <a:rPr lang="ar-EG" sz="5400" b="0" dirty="0"/>
              <a:t>نَحْنُ نَقُصُّ عَلَيْكَ أَحْسَنَ الْقَصَصِ بِمَا أَوْحَيْنَا إِلَيْكَ هَٰذَا الْقُرْآنَ وَإِنْ كُنْتَ مِنْ قَبْلِهِ لَمِنَ الْغَافِلِينَ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D68F916-7206-8A25-166D-8C9B46C1B71D}"/>
              </a:ext>
            </a:extLst>
          </p:cNvPr>
          <p:cNvSpPr txBox="1"/>
          <p:nvPr/>
        </p:nvSpPr>
        <p:spPr>
          <a:xfrm>
            <a:off x="2060712" y="4437350"/>
            <a:ext cx="8070575" cy="1015663"/>
          </a:xfrm>
          <a:prstGeom prst="rect">
            <a:avLst/>
          </a:prstGeom>
          <a:noFill/>
        </p:spPr>
        <p:txBody>
          <a:bodyPr wrap="square">
            <a:spAutoFit/>
          </a:bodyPr>
          <a:lstStyle/>
          <a:p>
            <a:pPr algn="ctr"/>
            <a:r>
              <a:rPr lang="en-US" sz="2000" dirty="0"/>
              <a:t>We do relate unto thee the most beautiful of stories, in that We reveal to thee this (portion of the) Qur'an: before this, thou too was among those who knew it not.</a:t>
            </a:r>
          </a:p>
        </p:txBody>
      </p:sp>
      <p:sp>
        <p:nvSpPr>
          <p:cNvPr id="3" name="TextBox 2">
            <a:extLst>
              <a:ext uri="{FF2B5EF4-FFF2-40B4-BE49-F238E27FC236}">
                <a16:creationId xmlns:a16="http://schemas.microsoft.com/office/drawing/2014/main" id="{38D3A274-ECA6-6B98-06F5-11F8BE2488ED}"/>
              </a:ext>
            </a:extLst>
          </p:cNvPr>
          <p:cNvSpPr txBox="1"/>
          <p:nvPr/>
        </p:nvSpPr>
        <p:spPr>
          <a:xfrm>
            <a:off x="4357159" y="42094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30648593"/>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798BA-6358-E982-FE9F-A244794005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0BFB50-E05D-6686-3520-22A80212822A}"/>
              </a:ext>
            </a:extLst>
          </p:cNvPr>
          <p:cNvSpPr>
            <a:spLocks noGrp="1"/>
          </p:cNvSpPr>
          <p:nvPr>
            <p:ph type="title"/>
          </p:nvPr>
        </p:nvSpPr>
        <p:spPr>
          <a:xfrm>
            <a:off x="1656232" y="1712713"/>
            <a:ext cx="8879536" cy="3450327"/>
          </a:xfrm>
        </p:spPr>
        <p:txBody>
          <a:bodyPr>
            <a:noAutofit/>
          </a:bodyPr>
          <a:lstStyle/>
          <a:p>
            <a:pPr>
              <a:lnSpc>
                <a:spcPct val="100000"/>
              </a:lnSpc>
            </a:pPr>
            <a:r>
              <a:rPr lang="ar-EG" sz="6000" b="0" dirty="0"/>
              <a:t>إِذْ قَالَ يُوسُفُ لِأَبِيهِ يَا أَبَتِ إِنِّي رَأَيْتُ أَحَدَ عَشَرَ كَوْكَبًا وَالشَّمْسَ وَالْقَمَرَ رَأَيْتُهُمْ لِي سَاجِدِينَ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3294D04-285A-635F-D7AE-F23EAED31AD8}"/>
              </a:ext>
            </a:extLst>
          </p:cNvPr>
          <p:cNvSpPr txBox="1"/>
          <p:nvPr/>
        </p:nvSpPr>
        <p:spPr>
          <a:xfrm>
            <a:off x="2060712" y="4711467"/>
            <a:ext cx="8070575" cy="707886"/>
          </a:xfrm>
          <a:prstGeom prst="rect">
            <a:avLst/>
          </a:prstGeom>
          <a:noFill/>
        </p:spPr>
        <p:txBody>
          <a:bodyPr wrap="square">
            <a:spAutoFit/>
          </a:bodyPr>
          <a:lstStyle/>
          <a:p>
            <a:pPr algn="ctr"/>
            <a:r>
              <a:rPr lang="en-US" sz="2000" dirty="0"/>
              <a:t>Behold! Joseph said to his father: "O my father! I did see eleven stars and the sun and the moon: I saw them prostrate themselves to me!"</a:t>
            </a:r>
          </a:p>
        </p:txBody>
      </p:sp>
      <p:sp>
        <p:nvSpPr>
          <p:cNvPr id="3" name="TextBox 2">
            <a:extLst>
              <a:ext uri="{FF2B5EF4-FFF2-40B4-BE49-F238E27FC236}">
                <a16:creationId xmlns:a16="http://schemas.microsoft.com/office/drawing/2014/main" id="{8DFEBCA4-35FE-28DE-640C-18687A2F8759}"/>
              </a:ext>
            </a:extLst>
          </p:cNvPr>
          <p:cNvSpPr txBox="1"/>
          <p:nvPr/>
        </p:nvSpPr>
        <p:spPr>
          <a:xfrm>
            <a:off x="3425003" y="44377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39161976"/>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71F18-8C39-16B2-6842-2C0E7C262E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72BBFC-63E2-1D53-8025-1EC325C54198}"/>
              </a:ext>
            </a:extLst>
          </p:cNvPr>
          <p:cNvSpPr>
            <a:spLocks noGrp="1"/>
          </p:cNvSpPr>
          <p:nvPr>
            <p:ph type="title"/>
          </p:nvPr>
        </p:nvSpPr>
        <p:spPr>
          <a:xfrm>
            <a:off x="1656232" y="1650569"/>
            <a:ext cx="8879536" cy="3450327"/>
          </a:xfrm>
        </p:spPr>
        <p:txBody>
          <a:bodyPr>
            <a:noAutofit/>
          </a:bodyPr>
          <a:lstStyle/>
          <a:p>
            <a:pPr>
              <a:lnSpc>
                <a:spcPct val="100000"/>
              </a:lnSpc>
            </a:pPr>
            <a:r>
              <a:rPr lang="ar-EG" sz="6000" b="0" dirty="0"/>
              <a:t>قَالَ يَا بُنَيَّ لَا تَقْصُصْ رُؤْيَاكَ عَلَىٰ إِخْوَتِكَ فَيَكِيدُوا لَكَ كَيْدًاۖ إِنَّ الشَّيْطَانَ لِلْإِنْسَانِ عَدُوٌّ مُبِينٌ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9292F20-46AC-A7D3-6166-A4DAA8279FBA}"/>
              </a:ext>
            </a:extLst>
          </p:cNvPr>
          <p:cNvSpPr txBox="1"/>
          <p:nvPr/>
        </p:nvSpPr>
        <p:spPr>
          <a:xfrm>
            <a:off x="2060712" y="4649323"/>
            <a:ext cx="8070575" cy="707886"/>
          </a:xfrm>
          <a:prstGeom prst="rect">
            <a:avLst/>
          </a:prstGeom>
          <a:noFill/>
        </p:spPr>
        <p:txBody>
          <a:bodyPr wrap="square">
            <a:spAutoFit/>
          </a:bodyPr>
          <a:lstStyle/>
          <a:p>
            <a:pPr algn="ctr"/>
            <a:r>
              <a:rPr lang="en-US" sz="2000" dirty="0"/>
              <a:t>Said (the father): "My (dear) little son! relate not thy vision to thy brothers, lest they concoct a plot against thee: for Satan is to man an avowed enemy!</a:t>
            </a:r>
          </a:p>
        </p:txBody>
      </p:sp>
      <p:sp>
        <p:nvSpPr>
          <p:cNvPr id="3" name="TextBox 2">
            <a:extLst>
              <a:ext uri="{FF2B5EF4-FFF2-40B4-BE49-F238E27FC236}">
                <a16:creationId xmlns:a16="http://schemas.microsoft.com/office/drawing/2014/main" id="{18BCB152-A168-D89D-1AB1-569A2104EF68}"/>
              </a:ext>
            </a:extLst>
          </p:cNvPr>
          <p:cNvSpPr txBox="1"/>
          <p:nvPr/>
        </p:nvSpPr>
        <p:spPr>
          <a:xfrm>
            <a:off x="3425003" y="43755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62209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84600-B146-E396-3AAE-533053F286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426911-74FF-4F9F-ECC4-A60871DFA050}"/>
              </a:ext>
            </a:extLst>
          </p:cNvPr>
          <p:cNvSpPr>
            <a:spLocks noGrp="1"/>
          </p:cNvSpPr>
          <p:nvPr>
            <p:ph type="title"/>
          </p:nvPr>
        </p:nvSpPr>
        <p:spPr>
          <a:xfrm>
            <a:off x="2060711" y="1655690"/>
            <a:ext cx="8070576" cy="3450327"/>
          </a:xfrm>
        </p:spPr>
        <p:txBody>
          <a:bodyPr>
            <a:noAutofit/>
          </a:bodyPr>
          <a:lstStyle/>
          <a:p>
            <a:pPr>
              <a:lnSpc>
                <a:spcPct val="100000"/>
              </a:lnSpc>
            </a:pPr>
            <a:r>
              <a:rPr lang="ar-EG" sz="6000" b="0" dirty="0"/>
              <a:t>مَنْ كَانَ يُرِيدُ الْحَيَاةَ الدُّنْيَا وَزِينَتَهَا نُوَفِّ إِلَيْهِمْ أَعْمَالَهُمْ فِيهَا وَهُمْ فِيهَا لَا يُبْخَسُونَ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C60B815-3327-11A0-7FBE-032A420103B9}"/>
              </a:ext>
            </a:extLst>
          </p:cNvPr>
          <p:cNvSpPr txBox="1"/>
          <p:nvPr/>
        </p:nvSpPr>
        <p:spPr>
          <a:xfrm>
            <a:off x="2060712" y="4696965"/>
            <a:ext cx="8070575" cy="707886"/>
          </a:xfrm>
          <a:prstGeom prst="rect">
            <a:avLst/>
          </a:prstGeom>
          <a:noFill/>
        </p:spPr>
        <p:txBody>
          <a:bodyPr wrap="square">
            <a:spAutoFit/>
          </a:bodyPr>
          <a:lstStyle/>
          <a:p>
            <a:pPr algn="ctr"/>
            <a:r>
              <a:rPr lang="en-US" sz="2000" dirty="0"/>
              <a:t>Those who desire the life of the present and its glitter,- to them we shall pay (the price of) their deeds therein,- without diminution.</a:t>
            </a:r>
          </a:p>
        </p:txBody>
      </p:sp>
      <p:sp>
        <p:nvSpPr>
          <p:cNvPr id="3" name="TextBox 2">
            <a:extLst>
              <a:ext uri="{FF2B5EF4-FFF2-40B4-BE49-F238E27FC236}">
                <a16:creationId xmlns:a16="http://schemas.microsoft.com/office/drawing/2014/main" id="{6CBC7224-CAFD-625A-4612-43811B422A09}"/>
              </a:ext>
            </a:extLst>
          </p:cNvPr>
          <p:cNvSpPr txBox="1"/>
          <p:nvPr/>
        </p:nvSpPr>
        <p:spPr>
          <a:xfrm>
            <a:off x="4232041" y="43891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endParaRPr lang="en-US" sz="1400" dirty="0"/>
          </a:p>
        </p:txBody>
      </p:sp>
    </p:spTree>
    <p:extLst>
      <p:ext uri="{BB962C8B-B14F-4D97-AF65-F5344CB8AC3E}">
        <p14:creationId xmlns:p14="http://schemas.microsoft.com/office/powerpoint/2010/main" val="4007414406"/>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F7C34-1FB4-985D-BE7A-5DA53A0C79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8C41E9-2C7E-2314-9B49-D350DC46E83A}"/>
              </a:ext>
            </a:extLst>
          </p:cNvPr>
          <p:cNvSpPr>
            <a:spLocks noGrp="1"/>
          </p:cNvSpPr>
          <p:nvPr>
            <p:ph type="title"/>
          </p:nvPr>
        </p:nvSpPr>
        <p:spPr>
          <a:xfrm>
            <a:off x="1656231" y="1339851"/>
            <a:ext cx="8879536" cy="3450327"/>
          </a:xfrm>
        </p:spPr>
        <p:txBody>
          <a:bodyPr>
            <a:noAutofit/>
          </a:bodyPr>
          <a:lstStyle/>
          <a:p>
            <a:pPr>
              <a:lnSpc>
                <a:spcPct val="100000"/>
              </a:lnSpc>
            </a:pPr>
            <a:r>
              <a:rPr lang="ar-EG" sz="5400" b="0" dirty="0"/>
              <a:t>وَكَذَٰلِكَ يَجْتَبِيكَ رَبُّكَ وَيُعَلِّمُكَ مِنْ تَأْوِيلِ الْأَحَادِيثِ وَيُتِمُّ نِعْمَتَهُ عَلَيْكَ وَعَلَىٰ آلِ يَعْقُوبَ كَمَا أَتَمَّهَا عَلَىٰ أَبَوَيْكَ مِنْ قَبْلُ إِبْرَاهِيمَ وَإِسْحَاقَۚ إِنَّ رَبَّكَ عَلِيمٌ حَكِيمٌ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87CDF13-A2F6-7900-E271-25EDE0A1A2AB}"/>
              </a:ext>
            </a:extLst>
          </p:cNvPr>
          <p:cNvSpPr txBox="1"/>
          <p:nvPr/>
        </p:nvSpPr>
        <p:spPr>
          <a:xfrm>
            <a:off x="2060711" y="4705793"/>
            <a:ext cx="8070575" cy="1323439"/>
          </a:xfrm>
          <a:prstGeom prst="rect">
            <a:avLst/>
          </a:prstGeom>
          <a:noFill/>
        </p:spPr>
        <p:txBody>
          <a:bodyPr wrap="square">
            <a:spAutoFit/>
          </a:bodyPr>
          <a:lstStyle/>
          <a:p>
            <a:pPr algn="ctr"/>
            <a:r>
              <a:rPr lang="en-US" sz="2000" dirty="0"/>
              <a:t> "Thus will thy Lord choose thee and teach thee the interpretation of stories (and events) and perfect His </a:t>
            </a:r>
            <a:r>
              <a:rPr lang="en-US" sz="2000" dirty="0" err="1"/>
              <a:t>favour</a:t>
            </a:r>
            <a:r>
              <a:rPr lang="en-US" sz="2000" dirty="0"/>
              <a:t> to thee and to the posterity of Jacob - even as He perfected it to thy fathers Abraham and Isaac aforetime! for Allah is full of knowledge and wisdom."</a:t>
            </a:r>
          </a:p>
        </p:txBody>
      </p:sp>
      <p:sp>
        <p:nvSpPr>
          <p:cNvPr id="3" name="TextBox 2">
            <a:extLst>
              <a:ext uri="{FF2B5EF4-FFF2-40B4-BE49-F238E27FC236}">
                <a16:creationId xmlns:a16="http://schemas.microsoft.com/office/drawing/2014/main" id="{6E956943-8B2D-222C-ED43-06515DAD120A}"/>
              </a:ext>
            </a:extLst>
          </p:cNvPr>
          <p:cNvSpPr txBox="1"/>
          <p:nvPr/>
        </p:nvSpPr>
        <p:spPr>
          <a:xfrm>
            <a:off x="1835900" y="44265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35194761"/>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2747C-EB33-9723-D406-E51757067C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D17224-C17A-3A1F-D595-99B2F8D2AC20}"/>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لَقَدْ كَانَ فِي يُوسُفَ وَإِخْوَتِهِ آيَاتٌ لِلسَّائِلِينَ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CB5BA57-12B9-8512-42BB-759D49684451}"/>
              </a:ext>
            </a:extLst>
          </p:cNvPr>
          <p:cNvSpPr txBox="1"/>
          <p:nvPr/>
        </p:nvSpPr>
        <p:spPr>
          <a:xfrm>
            <a:off x="2060712" y="4290453"/>
            <a:ext cx="8070575" cy="707886"/>
          </a:xfrm>
          <a:prstGeom prst="rect">
            <a:avLst/>
          </a:prstGeom>
          <a:noFill/>
        </p:spPr>
        <p:txBody>
          <a:bodyPr wrap="square">
            <a:spAutoFit/>
          </a:bodyPr>
          <a:lstStyle/>
          <a:p>
            <a:pPr algn="ctr"/>
            <a:r>
              <a:rPr lang="en-US" sz="2000" dirty="0"/>
              <a:t>Verily in Joseph and his brethren are signs (or symbols) for seekers (after Truth).</a:t>
            </a:r>
          </a:p>
        </p:txBody>
      </p:sp>
      <p:sp>
        <p:nvSpPr>
          <p:cNvPr id="3" name="TextBox 2">
            <a:extLst>
              <a:ext uri="{FF2B5EF4-FFF2-40B4-BE49-F238E27FC236}">
                <a16:creationId xmlns:a16="http://schemas.microsoft.com/office/drawing/2014/main" id="{128D7471-1002-F748-6DDD-EC08D9E2A91A}"/>
              </a:ext>
            </a:extLst>
          </p:cNvPr>
          <p:cNvSpPr txBox="1"/>
          <p:nvPr/>
        </p:nvSpPr>
        <p:spPr>
          <a:xfrm>
            <a:off x="4650123" y="39826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77194373"/>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85384-0163-FECE-591E-6251486438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F4F7B5-FC68-B2FC-BDAC-0BE7F14AA102}"/>
              </a:ext>
            </a:extLst>
          </p:cNvPr>
          <p:cNvSpPr>
            <a:spLocks noGrp="1"/>
          </p:cNvSpPr>
          <p:nvPr>
            <p:ph type="title"/>
          </p:nvPr>
        </p:nvSpPr>
        <p:spPr>
          <a:xfrm>
            <a:off x="1656232" y="1632815"/>
            <a:ext cx="8879536" cy="3450327"/>
          </a:xfrm>
        </p:spPr>
        <p:txBody>
          <a:bodyPr>
            <a:noAutofit/>
          </a:bodyPr>
          <a:lstStyle/>
          <a:p>
            <a:pPr>
              <a:lnSpc>
                <a:spcPct val="100000"/>
              </a:lnSpc>
            </a:pPr>
            <a:r>
              <a:rPr lang="ar-EG" sz="5400" b="0" dirty="0"/>
              <a:t>إِذْ قَالُوا لَيُوسُفُ وَأَخُوهُ أَحَبُّ إِلَىٰ أَبِينَا مِنَّا وَنَحْنُ عُصْبَةٌ إِنَّ أَبَانَا لَفِي ضَلَالٍ مُبِينٍ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1F7F76-72A6-28FF-3505-6A08C872F744}"/>
              </a:ext>
            </a:extLst>
          </p:cNvPr>
          <p:cNvSpPr txBox="1"/>
          <p:nvPr/>
        </p:nvSpPr>
        <p:spPr>
          <a:xfrm>
            <a:off x="2060712" y="4221367"/>
            <a:ext cx="8070575" cy="1015663"/>
          </a:xfrm>
          <a:prstGeom prst="rect">
            <a:avLst/>
          </a:prstGeom>
          <a:noFill/>
        </p:spPr>
        <p:txBody>
          <a:bodyPr wrap="square">
            <a:spAutoFit/>
          </a:bodyPr>
          <a:lstStyle/>
          <a:p>
            <a:pPr algn="ctr"/>
            <a:r>
              <a:rPr lang="en-US" sz="2000" dirty="0"/>
              <a:t>They said: "Truly Joseph and his brother are loved more by our father than we: But we are a goodly body! really our father is obviously wandering (in his mind)!</a:t>
            </a:r>
          </a:p>
        </p:txBody>
      </p:sp>
      <p:sp>
        <p:nvSpPr>
          <p:cNvPr id="3" name="TextBox 2">
            <a:extLst>
              <a:ext uri="{FF2B5EF4-FFF2-40B4-BE49-F238E27FC236}">
                <a16:creationId xmlns:a16="http://schemas.microsoft.com/office/drawing/2014/main" id="{FA8A2F04-750D-B05A-FB15-D7D5A4FAFBA0}"/>
              </a:ext>
            </a:extLst>
          </p:cNvPr>
          <p:cNvSpPr txBox="1"/>
          <p:nvPr/>
        </p:nvSpPr>
        <p:spPr>
          <a:xfrm>
            <a:off x="1656232" y="39135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93618696"/>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BE5076-E8CA-68D2-76C4-C3925ADED8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E89D7F-243C-D075-F6B9-932EC689D8EA}"/>
              </a:ext>
            </a:extLst>
          </p:cNvPr>
          <p:cNvSpPr>
            <a:spLocks noGrp="1"/>
          </p:cNvSpPr>
          <p:nvPr>
            <p:ph type="title"/>
          </p:nvPr>
        </p:nvSpPr>
        <p:spPr>
          <a:xfrm>
            <a:off x="1656232" y="1748225"/>
            <a:ext cx="8879536" cy="3450327"/>
          </a:xfrm>
        </p:spPr>
        <p:txBody>
          <a:bodyPr>
            <a:noAutofit/>
          </a:bodyPr>
          <a:lstStyle/>
          <a:p>
            <a:pPr>
              <a:lnSpc>
                <a:spcPct val="100000"/>
              </a:lnSpc>
            </a:pPr>
            <a:r>
              <a:rPr lang="ar-EG" sz="5400" b="0" dirty="0"/>
              <a:t>اقْتُلُوا يُوسُفَ أَوِ اطْرَحُوهُ أَرْضًا يَخْلُ لَكُمْ وَجْهُ أَبِيكُمْ وَتَكُونُوا مِنْ بَعْدِهِ قَوْمًا صَالِحِينَ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E1D7D1-1D2C-DEC7-8EBD-A38F04C63E62}"/>
              </a:ext>
            </a:extLst>
          </p:cNvPr>
          <p:cNvSpPr txBox="1"/>
          <p:nvPr/>
        </p:nvSpPr>
        <p:spPr>
          <a:xfrm>
            <a:off x="2060712" y="4613776"/>
            <a:ext cx="8070575" cy="1015663"/>
          </a:xfrm>
          <a:prstGeom prst="rect">
            <a:avLst/>
          </a:prstGeom>
          <a:noFill/>
        </p:spPr>
        <p:txBody>
          <a:bodyPr wrap="square">
            <a:spAutoFit/>
          </a:bodyPr>
          <a:lstStyle/>
          <a:p>
            <a:pPr algn="ctr"/>
            <a:r>
              <a:rPr lang="en-US" sz="2000" dirty="0"/>
              <a:t>"Slay ye Joseph or cast him out to some (unknown) land, that so the </a:t>
            </a:r>
            <a:r>
              <a:rPr lang="en-US" sz="2000" dirty="0" err="1"/>
              <a:t>favour</a:t>
            </a:r>
            <a:r>
              <a:rPr lang="en-US" sz="2000" dirty="0"/>
              <a:t> of your father may be given to you alone: (there will be time enough) for you to be righteous after that!"</a:t>
            </a:r>
          </a:p>
        </p:txBody>
      </p:sp>
      <p:sp>
        <p:nvSpPr>
          <p:cNvPr id="3" name="TextBox 2">
            <a:extLst>
              <a:ext uri="{FF2B5EF4-FFF2-40B4-BE49-F238E27FC236}">
                <a16:creationId xmlns:a16="http://schemas.microsoft.com/office/drawing/2014/main" id="{F29E6EA7-2A91-6503-B268-4CCFD1093192}"/>
              </a:ext>
            </a:extLst>
          </p:cNvPr>
          <p:cNvSpPr txBox="1"/>
          <p:nvPr/>
        </p:nvSpPr>
        <p:spPr>
          <a:xfrm>
            <a:off x="4692395" y="43929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00807403"/>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A458B4-1675-059C-C9AE-ADB7C029CF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431973-F96F-4828-9C6C-174B417AB0DB}"/>
              </a:ext>
            </a:extLst>
          </p:cNvPr>
          <p:cNvSpPr>
            <a:spLocks noGrp="1"/>
          </p:cNvSpPr>
          <p:nvPr>
            <p:ph type="title"/>
          </p:nvPr>
        </p:nvSpPr>
        <p:spPr>
          <a:xfrm>
            <a:off x="1656232" y="1748225"/>
            <a:ext cx="8879536" cy="3450327"/>
          </a:xfrm>
        </p:spPr>
        <p:txBody>
          <a:bodyPr>
            <a:noAutofit/>
          </a:bodyPr>
          <a:lstStyle/>
          <a:p>
            <a:pPr>
              <a:lnSpc>
                <a:spcPct val="100000"/>
              </a:lnSpc>
            </a:pPr>
            <a:r>
              <a:rPr lang="ar-EG" sz="5400" b="0" dirty="0"/>
              <a:t>قَالَ قَائِلٌ مِنْهُمْ لَا تَقْتُلُوا يُوسُفَ وَأَلْقُوهُ فِي غَيَابَتِ الْجُبِّ يَلْتَقِطْهُ بَعْضُ السَّيَّارَةِ إِنْ كُنْتُمْ فَاعِلِينَ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17BECFF-FFB8-1F85-4068-F66E73D94393}"/>
              </a:ext>
            </a:extLst>
          </p:cNvPr>
          <p:cNvSpPr txBox="1"/>
          <p:nvPr/>
        </p:nvSpPr>
        <p:spPr>
          <a:xfrm>
            <a:off x="2060712" y="4613776"/>
            <a:ext cx="8070575" cy="1015663"/>
          </a:xfrm>
          <a:prstGeom prst="rect">
            <a:avLst/>
          </a:prstGeom>
          <a:noFill/>
        </p:spPr>
        <p:txBody>
          <a:bodyPr wrap="square">
            <a:spAutoFit/>
          </a:bodyPr>
          <a:lstStyle/>
          <a:p>
            <a:pPr algn="ctr"/>
            <a:r>
              <a:rPr lang="en-US" sz="2000" dirty="0"/>
              <a:t> Said one of them: "Slay not Joseph, but if ye must do something, throw him down to the bottom of the well: he will be picked up by some caravan of </a:t>
            </a:r>
            <a:r>
              <a:rPr lang="en-US" sz="2000" dirty="0" err="1"/>
              <a:t>travellers</a:t>
            </a:r>
            <a:r>
              <a:rPr lang="en-US" sz="2000" dirty="0"/>
              <a:t>."</a:t>
            </a:r>
          </a:p>
        </p:txBody>
      </p:sp>
      <p:sp>
        <p:nvSpPr>
          <p:cNvPr id="3" name="TextBox 2">
            <a:extLst>
              <a:ext uri="{FF2B5EF4-FFF2-40B4-BE49-F238E27FC236}">
                <a16:creationId xmlns:a16="http://schemas.microsoft.com/office/drawing/2014/main" id="{3A7E25E5-37EA-62CD-9204-2B45B71BC030}"/>
              </a:ext>
            </a:extLst>
          </p:cNvPr>
          <p:cNvSpPr txBox="1"/>
          <p:nvPr/>
        </p:nvSpPr>
        <p:spPr>
          <a:xfrm>
            <a:off x="4363921" y="43929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00303350"/>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4A402-6D67-EDF7-85B0-B8C922B786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7AAA75-5C8A-E074-5627-4C1149B0FEC7}"/>
              </a:ext>
            </a:extLst>
          </p:cNvPr>
          <p:cNvSpPr>
            <a:spLocks noGrp="1"/>
          </p:cNvSpPr>
          <p:nvPr>
            <p:ph type="title"/>
          </p:nvPr>
        </p:nvSpPr>
        <p:spPr>
          <a:xfrm>
            <a:off x="1656232" y="1801491"/>
            <a:ext cx="8879536" cy="3450327"/>
          </a:xfrm>
        </p:spPr>
        <p:txBody>
          <a:bodyPr>
            <a:noAutofit/>
          </a:bodyPr>
          <a:lstStyle/>
          <a:p>
            <a:pPr>
              <a:lnSpc>
                <a:spcPct val="100000"/>
              </a:lnSpc>
            </a:pPr>
            <a:r>
              <a:rPr lang="ar-EG" sz="5400" b="0" dirty="0"/>
              <a:t>قَالُوا يَا أَبَانَا مَا لَكَ لَا تَأْمَنَّا عَلَىٰ يُوسُفَ وَإِنَّا لَهُ لَنَاصِحُونَ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4FD344B-E0F9-07BF-C179-70004AEEE0FF}"/>
              </a:ext>
            </a:extLst>
          </p:cNvPr>
          <p:cNvSpPr txBox="1"/>
          <p:nvPr/>
        </p:nvSpPr>
        <p:spPr>
          <a:xfrm>
            <a:off x="2060712" y="4335957"/>
            <a:ext cx="8070575" cy="707886"/>
          </a:xfrm>
          <a:prstGeom prst="rect">
            <a:avLst/>
          </a:prstGeom>
          <a:noFill/>
        </p:spPr>
        <p:txBody>
          <a:bodyPr wrap="square">
            <a:spAutoFit/>
          </a:bodyPr>
          <a:lstStyle/>
          <a:p>
            <a:pPr algn="ctr"/>
            <a:r>
              <a:rPr lang="en-US" sz="2000" dirty="0"/>
              <a:t>They said: "O our father! why dost thou not trust us with Joseph,- seeing we are indeed his sincere well-wishers?</a:t>
            </a:r>
          </a:p>
        </p:txBody>
      </p:sp>
      <p:sp>
        <p:nvSpPr>
          <p:cNvPr id="3" name="TextBox 2">
            <a:extLst>
              <a:ext uri="{FF2B5EF4-FFF2-40B4-BE49-F238E27FC236}">
                <a16:creationId xmlns:a16="http://schemas.microsoft.com/office/drawing/2014/main" id="{08EA142F-F826-E84F-2D2D-9B83C63CF6E8}"/>
              </a:ext>
            </a:extLst>
          </p:cNvPr>
          <p:cNvSpPr txBox="1"/>
          <p:nvPr/>
        </p:nvSpPr>
        <p:spPr>
          <a:xfrm>
            <a:off x="3769117" y="40290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15992072"/>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7CE51A-3DD3-D36D-CCEF-ADF1BF3C56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F1F594-4A86-C1D7-F2CE-B6F31BC65658}"/>
              </a:ext>
            </a:extLst>
          </p:cNvPr>
          <p:cNvSpPr>
            <a:spLocks noGrp="1"/>
          </p:cNvSpPr>
          <p:nvPr>
            <p:ph type="title"/>
          </p:nvPr>
        </p:nvSpPr>
        <p:spPr>
          <a:xfrm>
            <a:off x="1656232" y="1801491"/>
            <a:ext cx="8879536" cy="3450327"/>
          </a:xfrm>
        </p:spPr>
        <p:txBody>
          <a:bodyPr>
            <a:noAutofit/>
          </a:bodyPr>
          <a:lstStyle/>
          <a:p>
            <a:pPr>
              <a:lnSpc>
                <a:spcPct val="100000"/>
              </a:lnSpc>
            </a:pPr>
            <a:r>
              <a:rPr lang="ar-EG" sz="5400" b="0" dirty="0"/>
              <a:t>أَرْسِلْهُ مَعَنَا غَدًا يَرْتَعْ وَيَلْعَبْ وَإِنَّا لَهُ لَحَافِظُونَ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6ABE3A5-DB40-39C5-2963-56B97B3E024C}"/>
              </a:ext>
            </a:extLst>
          </p:cNvPr>
          <p:cNvSpPr txBox="1"/>
          <p:nvPr/>
        </p:nvSpPr>
        <p:spPr>
          <a:xfrm>
            <a:off x="2060712" y="4335957"/>
            <a:ext cx="8070575" cy="707886"/>
          </a:xfrm>
          <a:prstGeom prst="rect">
            <a:avLst/>
          </a:prstGeom>
          <a:noFill/>
        </p:spPr>
        <p:txBody>
          <a:bodyPr wrap="square">
            <a:spAutoFit/>
          </a:bodyPr>
          <a:lstStyle/>
          <a:p>
            <a:pPr algn="ctr"/>
            <a:r>
              <a:rPr lang="en-US" sz="2000" dirty="0"/>
              <a:t>"Send him with us tomorrow to enjoy himself and play, and we shall take every care of him."</a:t>
            </a:r>
          </a:p>
        </p:txBody>
      </p:sp>
      <p:sp>
        <p:nvSpPr>
          <p:cNvPr id="3" name="TextBox 2">
            <a:extLst>
              <a:ext uri="{FF2B5EF4-FFF2-40B4-BE49-F238E27FC236}">
                <a16:creationId xmlns:a16="http://schemas.microsoft.com/office/drawing/2014/main" id="{B9A360AB-930D-041F-3C97-D45B6EAA36E0}"/>
              </a:ext>
            </a:extLst>
          </p:cNvPr>
          <p:cNvSpPr txBox="1"/>
          <p:nvPr/>
        </p:nvSpPr>
        <p:spPr>
          <a:xfrm>
            <a:off x="4594741" y="40281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51072529"/>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4ED415-E9BC-9372-DCF6-E3952FB8A8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04A259-9814-FDBC-6121-09861C95C523}"/>
              </a:ext>
            </a:extLst>
          </p:cNvPr>
          <p:cNvSpPr>
            <a:spLocks noGrp="1"/>
          </p:cNvSpPr>
          <p:nvPr>
            <p:ph type="title"/>
          </p:nvPr>
        </p:nvSpPr>
        <p:spPr>
          <a:xfrm>
            <a:off x="1656232" y="1801491"/>
            <a:ext cx="8879536" cy="3450327"/>
          </a:xfrm>
        </p:spPr>
        <p:txBody>
          <a:bodyPr>
            <a:noAutofit/>
          </a:bodyPr>
          <a:lstStyle/>
          <a:p>
            <a:pPr>
              <a:lnSpc>
                <a:spcPct val="100000"/>
              </a:lnSpc>
            </a:pPr>
            <a:r>
              <a:rPr lang="ar-EG" sz="5400" b="0" dirty="0"/>
              <a:t>قَالَ إِنِّي لَيَحْزُنُنِي أَنْ تَذْهَبُوا بِهِ وَأَخَافُ أَنْ يَأْكُلَهُ الذِّئْبُ وَأَنْتُمْ عَنْهُ غَافِلُونَ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9FCDDA4-2AD0-4432-286D-C8B04C1D2774}"/>
              </a:ext>
            </a:extLst>
          </p:cNvPr>
          <p:cNvSpPr txBox="1"/>
          <p:nvPr/>
        </p:nvSpPr>
        <p:spPr>
          <a:xfrm>
            <a:off x="2060712" y="4335957"/>
            <a:ext cx="8070575" cy="707886"/>
          </a:xfrm>
          <a:prstGeom prst="rect">
            <a:avLst/>
          </a:prstGeom>
          <a:noFill/>
        </p:spPr>
        <p:txBody>
          <a:bodyPr wrap="square">
            <a:spAutoFit/>
          </a:bodyPr>
          <a:lstStyle/>
          <a:p>
            <a:pPr algn="ctr"/>
            <a:r>
              <a:rPr lang="en-US" sz="2000" dirty="0"/>
              <a:t>(Jacob) said: "Really it saddens me that ye should take him away: I fear lest the wolf should devour him while ye attend not to him."</a:t>
            </a:r>
          </a:p>
        </p:txBody>
      </p:sp>
      <p:sp>
        <p:nvSpPr>
          <p:cNvPr id="3" name="TextBox 2">
            <a:extLst>
              <a:ext uri="{FF2B5EF4-FFF2-40B4-BE49-F238E27FC236}">
                <a16:creationId xmlns:a16="http://schemas.microsoft.com/office/drawing/2014/main" id="{988AF61D-6BE2-ABFD-4EF3-74FF04317F3C}"/>
              </a:ext>
            </a:extLst>
          </p:cNvPr>
          <p:cNvSpPr txBox="1"/>
          <p:nvPr/>
        </p:nvSpPr>
        <p:spPr>
          <a:xfrm>
            <a:off x="2499610" y="4028180"/>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56960338"/>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9FFF6-C6F4-D9E8-EE92-26A4D4206B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CC25E4-A47E-80E4-73EA-561486106734}"/>
              </a:ext>
            </a:extLst>
          </p:cNvPr>
          <p:cNvSpPr>
            <a:spLocks noGrp="1"/>
          </p:cNvSpPr>
          <p:nvPr>
            <p:ph type="title"/>
          </p:nvPr>
        </p:nvSpPr>
        <p:spPr>
          <a:xfrm>
            <a:off x="1656232" y="1801491"/>
            <a:ext cx="8879536" cy="3450327"/>
          </a:xfrm>
        </p:spPr>
        <p:txBody>
          <a:bodyPr>
            <a:noAutofit/>
          </a:bodyPr>
          <a:lstStyle/>
          <a:p>
            <a:pPr>
              <a:lnSpc>
                <a:spcPct val="100000"/>
              </a:lnSpc>
            </a:pPr>
            <a:r>
              <a:rPr lang="ar-EG" sz="5400" b="0" dirty="0"/>
              <a:t>قَالُوا لَئِنْ أَكَلَهُ الذِّئْبُ وَنَحْنُ عُصْبَةٌ إِنَّا إِذًا لَخَاسِرُونَ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F612CEA-7E60-18E4-6DBE-5AB350E37EA7}"/>
              </a:ext>
            </a:extLst>
          </p:cNvPr>
          <p:cNvSpPr txBox="1"/>
          <p:nvPr/>
        </p:nvSpPr>
        <p:spPr>
          <a:xfrm>
            <a:off x="2060712" y="4335957"/>
            <a:ext cx="8070575" cy="707886"/>
          </a:xfrm>
          <a:prstGeom prst="rect">
            <a:avLst/>
          </a:prstGeom>
          <a:noFill/>
        </p:spPr>
        <p:txBody>
          <a:bodyPr wrap="square">
            <a:spAutoFit/>
          </a:bodyPr>
          <a:lstStyle/>
          <a:p>
            <a:pPr algn="ctr"/>
            <a:r>
              <a:rPr lang="en-US" sz="2000" dirty="0"/>
              <a:t>They said: "If the wolf were to devour him while we are (so large) a party, then should we indeed (first) have perished ourselves!"</a:t>
            </a:r>
          </a:p>
        </p:txBody>
      </p:sp>
      <p:sp>
        <p:nvSpPr>
          <p:cNvPr id="3" name="TextBox 2">
            <a:extLst>
              <a:ext uri="{FF2B5EF4-FFF2-40B4-BE49-F238E27FC236}">
                <a16:creationId xmlns:a16="http://schemas.microsoft.com/office/drawing/2014/main" id="{74DBE5B4-E747-06B3-6FE3-5CB09A9E3A44}"/>
              </a:ext>
            </a:extLst>
          </p:cNvPr>
          <p:cNvSpPr txBox="1"/>
          <p:nvPr/>
        </p:nvSpPr>
        <p:spPr>
          <a:xfrm>
            <a:off x="4523719" y="40281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35294025"/>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C20DAF-49A9-6249-E91C-919656F097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1796E3-CEC3-D25B-99B5-6DF072BB0817}"/>
              </a:ext>
            </a:extLst>
          </p:cNvPr>
          <p:cNvSpPr>
            <a:spLocks noGrp="1"/>
          </p:cNvSpPr>
          <p:nvPr>
            <p:ph type="title"/>
          </p:nvPr>
        </p:nvSpPr>
        <p:spPr>
          <a:xfrm>
            <a:off x="1656231" y="1547349"/>
            <a:ext cx="8879536" cy="3450327"/>
          </a:xfrm>
        </p:spPr>
        <p:txBody>
          <a:bodyPr>
            <a:noAutofit/>
          </a:bodyPr>
          <a:lstStyle/>
          <a:p>
            <a:pPr>
              <a:lnSpc>
                <a:spcPct val="100000"/>
              </a:lnSpc>
            </a:pPr>
            <a:r>
              <a:rPr lang="ar-EG" sz="5400" b="0" dirty="0"/>
              <a:t>فَلَمَّا ذَهَبُوا بِهِ وَأَجْمَعُوا أَنْ يَجْعَلُوهُ فِي غَيَابَتِ الْجُبِّ ۚ وَأَوْحَيْنَا إِلَيْهِ لَتُنَبِّئَنَّهُمْ بِأَمْرِهِمْ هَٰذَا وَهُمْ لَا يَشْعُرُونَ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308A01A-592D-D7FC-0EEE-AD144950B7F6}"/>
              </a:ext>
            </a:extLst>
          </p:cNvPr>
          <p:cNvSpPr txBox="1"/>
          <p:nvPr/>
        </p:nvSpPr>
        <p:spPr>
          <a:xfrm>
            <a:off x="2060711" y="4442489"/>
            <a:ext cx="8070575" cy="1323439"/>
          </a:xfrm>
          <a:prstGeom prst="rect">
            <a:avLst/>
          </a:prstGeom>
          <a:noFill/>
        </p:spPr>
        <p:txBody>
          <a:bodyPr wrap="square">
            <a:spAutoFit/>
          </a:bodyPr>
          <a:lstStyle/>
          <a:p>
            <a:pPr algn="ctr"/>
            <a:r>
              <a:rPr lang="en-US" sz="2000" dirty="0"/>
              <a:t>So they did take him away, and they all agreed to throw him down to the bottom of the well: and We put into his heart (this Message): 'Of a surety thou shalt (one day) tell them the truth of this their affair while they know (thee) not'</a:t>
            </a:r>
          </a:p>
        </p:txBody>
      </p:sp>
      <p:sp>
        <p:nvSpPr>
          <p:cNvPr id="3" name="TextBox 2">
            <a:extLst>
              <a:ext uri="{FF2B5EF4-FFF2-40B4-BE49-F238E27FC236}">
                <a16:creationId xmlns:a16="http://schemas.microsoft.com/office/drawing/2014/main" id="{3415C6DB-F23B-73F1-99E6-4F3C0BE40AEF}"/>
              </a:ext>
            </a:extLst>
          </p:cNvPr>
          <p:cNvSpPr txBox="1"/>
          <p:nvPr/>
        </p:nvSpPr>
        <p:spPr>
          <a:xfrm>
            <a:off x="2641653" y="41968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58169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2A17EF-A7F2-55D1-C9BA-313FF496C5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456487-1457-3BCF-6820-5615C631E753}"/>
              </a:ext>
            </a:extLst>
          </p:cNvPr>
          <p:cNvSpPr>
            <a:spLocks noGrp="1"/>
          </p:cNvSpPr>
          <p:nvPr>
            <p:ph type="title"/>
          </p:nvPr>
        </p:nvSpPr>
        <p:spPr>
          <a:xfrm>
            <a:off x="2060711" y="1655690"/>
            <a:ext cx="8070576" cy="3450327"/>
          </a:xfrm>
        </p:spPr>
        <p:txBody>
          <a:bodyPr>
            <a:noAutofit/>
          </a:bodyPr>
          <a:lstStyle/>
          <a:p>
            <a:pPr>
              <a:lnSpc>
                <a:spcPct val="100000"/>
              </a:lnSpc>
            </a:pPr>
            <a:r>
              <a:rPr lang="ar-EG" sz="6000" b="0" dirty="0"/>
              <a:t>أُولَٰئِكَ الَّذِينَ لَيْسَ لَهُمْ فِي الْآخِرَةِ إِلَّا النَّارُۖ وَحَبِطَ مَا صَنَعُوا فِيهَا وَبَاطِلٌ مَا كَانُوا يَعْمَلُونَ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F99E1A4-6889-F837-E143-84E4C1DD7A39}"/>
              </a:ext>
            </a:extLst>
          </p:cNvPr>
          <p:cNvSpPr txBox="1"/>
          <p:nvPr/>
        </p:nvSpPr>
        <p:spPr>
          <a:xfrm>
            <a:off x="2060712" y="4696965"/>
            <a:ext cx="8070575" cy="1015663"/>
          </a:xfrm>
          <a:prstGeom prst="rect">
            <a:avLst/>
          </a:prstGeom>
          <a:noFill/>
        </p:spPr>
        <p:txBody>
          <a:bodyPr wrap="square">
            <a:spAutoFit/>
          </a:bodyPr>
          <a:lstStyle/>
          <a:p>
            <a:pPr algn="ctr"/>
            <a:r>
              <a:rPr lang="en-US" sz="2000" dirty="0"/>
              <a:t>They are those for whom there is nothing in the Hereafter but the Fire: vain are the designs they frame therein, and of no effect and the deeds that they do!</a:t>
            </a:r>
          </a:p>
        </p:txBody>
      </p:sp>
      <p:sp>
        <p:nvSpPr>
          <p:cNvPr id="3" name="TextBox 2">
            <a:extLst>
              <a:ext uri="{FF2B5EF4-FFF2-40B4-BE49-F238E27FC236}">
                <a16:creationId xmlns:a16="http://schemas.microsoft.com/office/drawing/2014/main" id="{ABFF56CE-0AAC-0A45-109C-DBA4B7487EA3}"/>
              </a:ext>
            </a:extLst>
          </p:cNvPr>
          <p:cNvSpPr txBox="1"/>
          <p:nvPr/>
        </p:nvSpPr>
        <p:spPr>
          <a:xfrm>
            <a:off x="2847124" y="43891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{16}</a:t>
            </a:r>
            <a:endParaRPr lang="en-US" sz="1400" dirty="0"/>
          </a:p>
        </p:txBody>
      </p:sp>
    </p:spTree>
    <p:extLst>
      <p:ext uri="{BB962C8B-B14F-4D97-AF65-F5344CB8AC3E}">
        <p14:creationId xmlns:p14="http://schemas.microsoft.com/office/powerpoint/2010/main" val="3802961410"/>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2850A8-85B1-997A-ED08-3225EBB09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698C57-1FE5-987B-B11F-C9F7F9C05AC2}"/>
              </a:ext>
            </a:extLst>
          </p:cNvPr>
          <p:cNvSpPr>
            <a:spLocks noGrp="1"/>
          </p:cNvSpPr>
          <p:nvPr>
            <p:ph type="title"/>
          </p:nvPr>
        </p:nvSpPr>
        <p:spPr>
          <a:xfrm>
            <a:off x="1656231" y="1547349"/>
            <a:ext cx="8879536" cy="3450327"/>
          </a:xfrm>
        </p:spPr>
        <p:txBody>
          <a:bodyPr>
            <a:noAutofit/>
          </a:bodyPr>
          <a:lstStyle/>
          <a:p>
            <a:pPr>
              <a:lnSpc>
                <a:spcPct val="100000"/>
              </a:lnSpc>
            </a:pPr>
            <a:r>
              <a:rPr lang="ar-EG" sz="5400" b="0" dirty="0"/>
              <a:t>فَلَمَّا ذَهَبُوا بِهِ وَأَجْمَعُوا أَنْ يَجْعَلُوهُ فِي غَيَابَتِ الْجُبِّ ۚ وَأَوْحَيْنَا إِلَيْهِ لَتُنَبِّئَنَّهُمْ بِأَمْرِهِمْ هَٰذَا وَهُمْ لَا يَشْعُرُونَ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88B9325-05DD-57B9-A0BE-40D7DC214220}"/>
              </a:ext>
            </a:extLst>
          </p:cNvPr>
          <p:cNvSpPr txBox="1"/>
          <p:nvPr/>
        </p:nvSpPr>
        <p:spPr>
          <a:xfrm>
            <a:off x="2060711" y="4442489"/>
            <a:ext cx="8070575" cy="1323439"/>
          </a:xfrm>
          <a:prstGeom prst="rect">
            <a:avLst/>
          </a:prstGeom>
          <a:noFill/>
        </p:spPr>
        <p:txBody>
          <a:bodyPr wrap="square">
            <a:spAutoFit/>
          </a:bodyPr>
          <a:lstStyle/>
          <a:p>
            <a:pPr algn="ctr"/>
            <a:r>
              <a:rPr lang="en-US" sz="2000" dirty="0"/>
              <a:t>So they did take him away, and they all agreed to throw him down to the bottom of the well: and We put into his heart (this Message): 'Of a surety thou shalt (one day) tell them the truth of this their affair while they know (thee) not'</a:t>
            </a:r>
          </a:p>
        </p:txBody>
      </p:sp>
      <p:sp>
        <p:nvSpPr>
          <p:cNvPr id="3" name="TextBox 2">
            <a:extLst>
              <a:ext uri="{FF2B5EF4-FFF2-40B4-BE49-F238E27FC236}">
                <a16:creationId xmlns:a16="http://schemas.microsoft.com/office/drawing/2014/main" id="{C6BAFBD8-E27D-9E6B-2D1E-2E2EBC2E0550}"/>
              </a:ext>
            </a:extLst>
          </p:cNvPr>
          <p:cNvSpPr txBox="1"/>
          <p:nvPr/>
        </p:nvSpPr>
        <p:spPr>
          <a:xfrm>
            <a:off x="2641653" y="41968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90682604"/>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955A13-1BE3-A842-C681-4D91EE6B88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D424DB-07E5-377D-36F5-B42A25E3A575}"/>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وَجَاءُوا أَبَاهُمْ عِشَاءً يَبْكُونَ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571091-5C88-BE70-B5F4-5272EF468A08}"/>
              </a:ext>
            </a:extLst>
          </p:cNvPr>
          <p:cNvSpPr txBox="1"/>
          <p:nvPr/>
        </p:nvSpPr>
        <p:spPr>
          <a:xfrm>
            <a:off x="2060712" y="3817741"/>
            <a:ext cx="8070575" cy="400110"/>
          </a:xfrm>
          <a:prstGeom prst="rect">
            <a:avLst/>
          </a:prstGeom>
          <a:noFill/>
        </p:spPr>
        <p:txBody>
          <a:bodyPr wrap="square">
            <a:spAutoFit/>
          </a:bodyPr>
          <a:lstStyle/>
          <a:p>
            <a:pPr algn="ctr"/>
            <a:r>
              <a:rPr lang="en-US" sz="2000" dirty="0"/>
              <a:t> Then they came to their father in the early part of the night, weeping.</a:t>
            </a:r>
          </a:p>
        </p:txBody>
      </p:sp>
      <p:sp>
        <p:nvSpPr>
          <p:cNvPr id="3" name="TextBox 2">
            <a:extLst>
              <a:ext uri="{FF2B5EF4-FFF2-40B4-BE49-F238E27FC236}">
                <a16:creationId xmlns:a16="http://schemas.microsoft.com/office/drawing/2014/main" id="{A42F6A5B-9EAE-1256-60DC-8FA7FE8F6522}"/>
              </a:ext>
            </a:extLst>
          </p:cNvPr>
          <p:cNvSpPr txBox="1"/>
          <p:nvPr/>
        </p:nvSpPr>
        <p:spPr>
          <a:xfrm>
            <a:off x="2499611" y="35099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07762938"/>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9E1FB-259B-9CC1-C898-0E72A16EF3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E7B2A5-1167-6327-979B-B10D00A8ACCB}"/>
              </a:ext>
            </a:extLst>
          </p:cNvPr>
          <p:cNvSpPr>
            <a:spLocks noGrp="1"/>
          </p:cNvSpPr>
          <p:nvPr>
            <p:ph type="title"/>
          </p:nvPr>
        </p:nvSpPr>
        <p:spPr>
          <a:xfrm>
            <a:off x="1656232" y="1517405"/>
            <a:ext cx="8879536" cy="3450327"/>
          </a:xfrm>
        </p:spPr>
        <p:txBody>
          <a:bodyPr>
            <a:noAutofit/>
          </a:bodyPr>
          <a:lstStyle/>
          <a:p>
            <a:pPr>
              <a:lnSpc>
                <a:spcPct val="100000"/>
              </a:lnSpc>
            </a:pPr>
            <a:r>
              <a:rPr lang="ar-EG" sz="5400" b="0" dirty="0"/>
              <a:t>قَالُوا يَا أَبَانَا إِنَّا ذَهَبْنَا نَسْتَبِقُ وَتَرَكْنَا يُوسُفَ عِنْدَ مَتَاعِنَا فَأَكَلَهُ الذِّئْبُۖ وَمَا أَنْتَ بِمُؤْمِنٍ لَنَا وَلَوْ كُنَّا صَادِقِينَ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3441001-BD5C-441C-BF37-6EE897F0885C}"/>
              </a:ext>
            </a:extLst>
          </p:cNvPr>
          <p:cNvSpPr txBox="1"/>
          <p:nvPr/>
        </p:nvSpPr>
        <p:spPr>
          <a:xfrm>
            <a:off x="2060712" y="4411654"/>
            <a:ext cx="8070575" cy="1015663"/>
          </a:xfrm>
          <a:prstGeom prst="rect">
            <a:avLst/>
          </a:prstGeom>
          <a:noFill/>
        </p:spPr>
        <p:txBody>
          <a:bodyPr wrap="square">
            <a:spAutoFit/>
          </a:bodyPr>
          <a:lstStyle/>
          <a:p>
            <a:pPr algn="ctr"/>
            <a:r>
              <a:rPr lang="en-US" sz="2000" dirty="0"/>
              <a:t>They said: "O our father! We went racing with one another, and left Joseph with our things; and the wolf devoured him.... But thou wilt never believe us even though we tell the truth."</a:t>
            </a:r>
          </a:p>
        </p:txBody>
      </p:sp>
      <p:sp>
        <p:nvSpPr>
          <p:cNvPr id="3" name="TextBox 2">
            <a:extLst>
              <a:ext uri="{FF2B5EF4-FFF2-40B4-BE49-F238E27FC236}">
                <a16:creationId xmlns:a16="http://schemas.microsoft.com/office/drawing/2014/main" id="{87A2AB0A-733D-5E25-BD75-EE9608E013E3}"/>
              </a:ext>
            </a:extLst>
          </p:cNvPr>
          <p:cNvSpPr txBox="1"/>
          <p:nvPr/>
        </p:nvSpPr>
        <p:spPr>
          <a:xfrm>
            <a:off x="2774819" y="41038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19375023"/>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1EA885-9E44-926B-F753-A0FE28BEDD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1EBA91-12A6-C242-0727-6B6B0ABF51F3}"/>
              </a:ext>
            </a:extLst>
          </p:cNvPr>
          <p:cNvSpPr>
            <a:spLocks noGrp="1"/>
          </p:cNvSpPr>
          <p:nvPr>
            <p:ph type="title"/>
          </p:nvPr>
        </p:nvSpPr>
        <p:spPr>
          <a:xfrm>
            <a:off x="1656232" y="1517405"/>
            <a:ext cx="8879536" cy="3450327"/>
          </a:xfrm>
        </p:spPr>
        <p:txBody>
          <a:bodyPr>
            <a:noAutofit/>
          </a:bodyPr>
          <a:lstStyle/>
          <a:p>
            <a:pPr>
              <a:lnSpc>
                <a:spcPct val="100000"/>
              </a:lnSpc>
            </a:pPr>
            <a:r>
              <a:rPr lang="ar-EG" sz="5400" b="0" dirty="0"/>
              <a:t>وَجَاءُوا عَلَىٰ قَمِيصِهِ بِدَمٍ كَذِبٍۚ قَالَ بَلْ سَوَّلَتْ لَكُمْ أَنْفُسُكُمْ أَمْرًاۖ فَصَبْرٌ جَمِيلٌۖ وَاللَّهُ الْمُسْتَعَانُ عَلَىٰ مَا تَصِفُونَ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518850D-4217-8A9F-27CC-C0AA5A71CD1F}"/>
              </a:ext>
            </a:extLst>
          </p:cNvPr>
          <p:cNvSpPr txBox="1"/>
          <p:nvPr/>
        </p:nvSpPr>
        <p:spPr>
          <a:xfrm>
            <a:off x="2060712" y="4411654"/>
            <a:ext cx="8070575" cy="1015663"/>
          </a:xfrm>
          <a:prstGeom prst="rect">
            <a:avLst/>
          </a:prstGeom>
          <a:noFill/>
        </p:spPr>
        <p:txBody>
          <a:bodyPr wrap="square">
            <a:spAutoFit/>
          </a:bodyPr>
          <a:lstStyle/>
          <a:p>
            <a:pPr algn="ctr"/>
            <a:r>
              <a:rPr lang="en-US" sz="2000" dirty="0"/>
              <a:t>They stained his shirt with false blood. He said: "Nay, but your minds have made up a tale (that may pass) with you, (for me) patience is most fitting: Against that which ye assert, it is Allah (alone) Whose help can be sought"..</a:t>
            </a:r>
          </a:p>
        </p:txBody>
      </p:sp>
      <p:sp>
        <p:nvSpPr>
          <p:cNvPr id="3" name="TextBox 2">
            <a:extLst>
              <a:ext uri="{FF2B5EF4-FFF2-40B4-BE49-F238E27FC236}">
                <a16:creationId xmlns:a16="http://schemas.microsoft.com/office/drawing/2014/main" id="{0632C5B4-DD15-0D9D-4290-5B37675B26CB}"/>
              </a:ext>
            </a:extLst>
          </p:cNvPr>
          <p:cNvSpPr txBox="1"/>
          <p:nvPr/>
        </p:nvSpPr>
        <p:spPr>
          <a:xfrm>
            <a:off x="2836963" y="41038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72011443"/>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C9513-F127-62B4-3F96-1B71DAC65D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A3AFCF-BC56-A0E8-0C4F-01C0AEF47C0A}"/>
              </a:ext>
            </a:extLst>
          </p:cNvPr>
          <p:cNvSpPr>
            <a:spLocks noGrp="1"/>
          </p:cNvSpPr>
          <p:nvPr>
            <p:ph type="title"/>
          </p:nvPr>
        </p:nvSpPr>
        <p:spPr>
          <a:xfrm>
            <a:off x="1656232" y="1517405"/>
            <a:ext cx="8879536" cy="3450327"/>
          </a:xfrm>
        </p:spPr>
        <p:txBody>
          <a:bodyPr>
            <a:noAutofit/>
          </a:bodyPr>
          <a:lstStyle/>
          <a:p>
            <a:pPr>
              <a:lnSpc>
                <a:spcPct val="100000"/>
              </a:lnSpc>
            </a:pPr>
            <a:r>
              <a:rPr lang="ar-EG" sz="5400" b="0" dirty="0"/>
              <a:t>وَجَاءَتْ سَيَّارَةٌ فَأَرْسَلُوا وَارِدَهُمْ فَأَدْلَىٰ دَلْوَهُۖ قَالَ يَا بُشْرَىٰ هَٰذَا غُلَامٌۚ وَأَسَرُّوهُ بِضَاعَةًۚ وَاللَّهُ عَلِيمٌ بِمَا يَعْمَلُونَ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4786A3-9042-2F24-49AE-814C7D49ABAB}"/>
              </a:ext>
            </a:extLst>
          </p:cNvPr>
          <p:cNvSpPr txBox="1"/>
          <p:nvPr/>
        </p:nvSpPr>
        <p:spPr>
          <a:xfrm>
            <a:off x="2060712" y="4427765"/>
            <a:ext cx="8070575" cy="1323439"/>
          </a:xfrm>
          <a:prstGeom prst="rect">
            <a:avLst/>
          </a:prstGeom>
          <a:noFill/>
        </p:spPr>
        <p:txBody>
          <a:bodyPr wrap="square">
            <a:spAutoFit/>
          </a:bodyPr>
          <a:lstStyle/>
          <a:p>
            <a:pPr algn="ctr"/>
            <a:r>
              <a:rPr lang="en-US" sz="2000" dirty="0"/>
              <a:t>Then there came a caravan of </a:t>
            </a:r>
            <a:r>
              <a:rPr lang="en-US" sz="2000" dirty="0" err="1"/>
              <a:t>travellers</a:t>
            </a:r>
            <a:r>
              <a:rPr lang="en-US" sz="2000" dirty="0"/>
              <a:t>: they sent their water-carrier (for water), and he let down his bucket (into the well)...He said: "Ah there! Good news! Here is a (fine) young man!" So they concealed him as a treasure! But Allah </a:t>
            </a:r>
            <a:r>
              <a:rPr lang="en-US" sz="2000" dirty="0" err="1"/>
              <a:t>knoweth</a:t>
            </a:r>
            <a:r>
              <a:rPr lang="en-US" sz="2000" dirty="0"/>
              <a:t> well all that they do!</a:t>
            </a:r>
          </a:p>
        </p:txBody>
      </p:sp>
      <p:sp>
        <p:nvSpPr>
          <p:cNvPr id="3" name="TextBox 2">
            <a:extLst>
              <a:ext uri="{FF2B5EF4-FFF2-40B4-BE49-F238E27FC236}">
                <a16:creationId xmlns:a16="http://schemas.microsoft.com/office/drawing/2014/main" id="{DD1179F4-B8EA-9FA2-CAED-CE611887E4FA}"/>
              </a:ext>
            </a:extLst>
          </p:cNvPr>
          <p:cNvSpPr txBox="1"/>
          <p:nvPr/>
        </p:nvSpPr>
        <p:spPr>
          <a:xfrm>
            <a:off x="2552877" y="41210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0573453"/>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16AFC5-53A4-B6D2-A829-8B30CC546F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1FE10C-7D37-3824-DD64-BE3D6DEE9993}"/>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وَشَرَوْهُ بِثَمَنٍ بَخْسٍ دَرَاهِمَ مَعْدُودَةٍ وَكَانُوا فِيهِ مِنَ الزَّاهِدِينَ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4324937-BA14-628F-D437-1226BD1BE4DA}"/>
              </a:ext>
            </a:extLst>
          </p:cNvPr>
          <p:cNvSpPr txBox="1"/>
          <p:nvPr/>
        </p:nvSpPr>
        <p:spPr>
          <a:xfrm>
            <a:off x="2060712" y="4295695"/>
            <a:ext cx="8070575" cy="707886"/>
          </a:xfrm>
          <a:prstGeom prst="rect">
            <a:avLst/>
          </a:prstGeom>
          <a:noFill/>
        </p:spPr>
        <p:txBody>
          <a:bodyPr wrap="square">
            <a:spAutoFit/>
          </a:bodyPr>
          <a:lstStyle/>
          <a:p>
            <a:pPr algn="ctr"/>
            <a:r>
              <a:rPr lang="en-US" sz="2000" dirty="0"/>
              <a:t>The (Brethren) sold him for a miserable price, for a few dirhams counted out: in such low estimation did they hold him!</a:t>
            </a:r>
          </a:p>
        </p:txBody>
      </p:sp>
      <p:sp>
        <p:nvSpPr>
          <p:cNvPr id="3" name="TextBox 2">
            <a:extLst>
              <a:ext uri="{FF2B5EF4-FFF2-40B4-BE49-F238E27FC236}">
                <a16:creationId xmlns:a16="http://schemas.microsoft.com/office/drawing/2014/main" id="{4C95235A-783B-1292-4F2E-AC0DE9C2D761}"/>
              </a:ext>
            </a:extLst>
          </p:cNvPr>
          <p:cNvSpPr txBox="1"/>
          <p:nvPr/>
        </p:nvSpPr>
        <p:spPr>
          <a:xfrm>
            <a:off x="2810330" y="39879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32559687"/>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5089A3-3BEF-8AE1-72C1-59467373E7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A6F971-986B-C512-F6A4-84D7439D1A4B}"/>
              </a:ext>
            </a:extLst>
          </p:cNvPr>
          <p:cNvSpPr>
            <a:spLocks noGrp="1"/>
          </p:cNvSpPr>
          <p:nvPr>
            <p:ph type="title"/>
          </p:nvPr>
        </p:nvSpPr>
        <p:spPr>
          <a:xfrm>
            <a:off x="1656232" y="1339851"/>
            <a:ext cx="8879536" cy="3450327"/>
          </a:xfrm>
        </p:spPr>
        <p:txBody>
          <a:bodyPr>
            <a:noAutofit/>
          </a:bodyPr>
          <a:lstStyle/>
          <a:p>
            <a:pPr>
              <a:lnSpc>
                <a:spcPct val="100000"/>
              </a:lnSpc>
            </a:pPr>
            <a:r>
              <a:rPr lang="ar-EG" b="0" dirty="0"/>
              <a:t>وَقَالَ الَّذِي اشْتَرَاهُ مِنْ مِصْرَ لِامْرَأَتِهِ أَكْرِمِي مَثْوَاهُ عَسَىٰ أَنْ يَنْفَعَنَا أَوْ نَتَّخِذَهُ وَلَدًاۚ وَكَذَٰلِكَ مَكَّنَّا لِيُوسُفَ فِي الْأَرْضِ وَلِنُعَلِّمَهُ مِنْ تَأْوِيلِ الْأَحَادِيثِۚ وَاللَّهُ غَالِبٌ عَلَىٰ أَمْرِهِ وَلَٰكِنَّ أَكْثَرَ النَّاسِ لَا يَعْلَمُونَ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C12F376-C4D8-E3DB-2471-1A708E10B411}"/>
              </a:ext>
            </a:extLst>
          </p:cNvPr>
          <p:cNvSpPr txBox="1"/>
          <p:nvPr/>
        </p:nvSpPr>
        <p:spPr>
          <a:xfrm>
            <a:off x="2060712" y="4405523"/>
            <a:ext cx="8070575" cy="1554272"/>
          </a:xfrm>
          <a:prstGeom prst="rect">
            <a:avLst/>
          </a:prstGeom>
          <a:noFill/>
        </p:spPr>
        <p:txBody>
          <a:bodyPr wrap="square">
            <a:spAutoFit/>
          </a:bodyPr>
          <a:lstStyle/>
          <a:p>
            <a:pPr algn="ctr"/>
            <a:r>
              <a:rPr lang="en-US" sz="1900" dirty="0"/>
              <a:t>The man in Egypt who bought him, said to his wife: "Make his stay (among us) </a:t>
            </a:r>
            <a:r>
              <a:rPr lang="en-US" sz="1900" dirty="0" err="1"/>
              <a:t>honourable</a:t>
            </a:r>
            <a:r>
              <a:rPr lang="en-US" sz="1900" dirty="0"/>
              <a:t>: may be he will bring us much good, or we shall adopt him as a son." Thus did We establish Joseph in the land, that We might teach him the interpretation of stories (and events). And Allah hath full power and control over His affairs; but most among mankind know it not.</a:t>
            </a:r>
          </a:p>
        </p:txBody>
      </p:sp>
      <p:sp>
        <p:nvSpPr>
          <p:cNvPr id="3" name="TextBox 2">
            <a:extLst>
              <a:ext uri="{FF2B5EF4-FFF2-40B4-BE49-F238E27FC236}">
                <a16:creationId xmlns:a16="http://schemas.microsoft.com/office/drawing/2014/main" id="{96BF42B7-6BAE-C18A-8D8E-E0831724B1D7}"/>
              </a:ext>
            </a:extLst>
          </p:cNvPr>
          <p:cNvSpPr txBox="1"/>
          <p:nvPr/>
        </p:nvSpPr>
        <p:spPr>
          <a:xfrm>
            <a:off x="2313181" y="41199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0749038"/>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3466E5-5E00-FA51-4FCE-D2547F2906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C3D27C-1E3D-0F53-BA27-7881938FCD12}"/>
              </a:ext>
            </a:extLst>
          </p:cNvPr>
          <p:cNvSpPr>
            <a:spLocks noGrp="1"/>
          </p:cNvSpPr>
          <p:nvPr>
            <p:ph type="title"/>
          </p:nvPr>
        </p:nvSpPr>
        <p:spPr>
          <a:xfrm>
            <a:off x="1656232" y="1819246"/>
            <a:ext cx="8879536" cy="3450327"/>
          </a:xfrm>
        </p:spPr>
        <p:txBody>
          <a:bodyPr>
            <a:noAutofit/>
          </a:bodyPr>
          <a:lstStyle/>
          <a:p>
            <a:pPr>
              <a:lnSpc>
                <a:spcPct val="100000"/>
              </a:lnSpc>
            </a:pPr>
            <a:r>
              <a:rPr lang="ar-EG" sz="6000" b="0" dirty="0"/>
              <a:t>وَلَمَّا بَلَغَ أَشُدَّهُ آتَيْنَاهُ  حُكْمًا  وَعِلْمًاۚ وَكَذَٰلِكَ نَجْزِي الْمُحْسِنِينَ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9E8909C-C855-CAF8-7A48-5E856D87DB8D}"/>
              </a:ext>
            </a:extLst>
          </p:cNvPr>
          <p:cNvSpPr txBox="1"/>
          <p:nvPr/>
        </p:nvSpPr>
        <p:spPr>
          <a:xfrm>
            <a:off x="2060712" y="4501236"/>
            <a:ext cx="8070575" cy="677108"/>
          </a:xfrm>
          <a:prstGeom prst="rect">
            <a:avLst/>
          </a:prstGeom>
          <a:noFill/>
        </p:spPr>
        <p:txBody>
          <a:bodyPr wrap="square">
            <a:spAutoFit/>
          </a:bodyPr>
          <a:lstStyle/>
          <a:p>
            <a:pPr algn="ctr"/>
            <a:r>
              <a:rPr lang="en-US" sz="1900" dirty="0"/>
              <a:t>When Joseph attained His full manhood, We gave him power and knowledge: thus do We reward those who do right.</a:t>
            </a:r>
          </a:p>
        </p:txBody>
      </p:sp>
      <p:sp>
        <p:nvSpPr>
          <p:cNvPr id="3" name="TextBox 2">
            <a:extLst>
              <a:ext uri="{FF2B5EF4-FFF2-40B4-BE49-F238E27FC236}">
                <a16:creationId xmlns:a16="http://schemas.microsoft.com/office/drawing/2014/main" id="{01095174-4372-8126-B524-6CF45AD63C8A}"/>
              </a:ext>
            </a:extLst>
          </p:cNvPr>
          <p:cNvSpPr txBox="1"/>
          <p:nvPr/>
        </p:nvSpPr>
        <p:spPr>
          <a:xfrm>
            <a:off x="2774820" y="41022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48986984"/>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B59B5C-C620-1C26-4321-60F1C85E59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9999BB-2CBE-A929-F5B8-83C894DB4A19}"/>
              </a:ext>
            </a:extLst>
          </p:cNvPr>
          <p:cNvSpPr>
            <a:spLocks noGrp="1"/>
          </p:cNvSpPr>
          <p:nvPr>
            <p:ph type="title"/>
          </p:nvPr>
        </p:nvSpPr>
        <p:spPr>
          <a:xfrm>
            <a:off x="1656232" y="1615060"/>
            <a:ext cx="8879536" cy="3450327"/>
          </a:xfrm>
        </p:spPr>
        <p:txBody>
          <a:bodyPr>
            <a:noAutofit/>
          </a:bodyPr>
          <a:lstStyle/>
          <a:p>
            <a:pPr>
              <a:lnSpc>
                <a:spcPct val="100000"/>
              </a:lnSpc>
            </a:pPr>
            <a:r>
              <a:rPr lang="ar-EG" sz="5000" b="0" dirty="0"/>
              <a:t>وَرَاوَدَتْهُ الَّتِي هُوَ فِي بَيْتِهَا عَنْ نَفْسِهِ وَغَلَّقَتِ الْأَبْوَابَ وَقَالَتْ هَيْتَ لَكَۚ قَالَ مَعَاذَ اللَّهِ ۖ إِنَّهُ رَبِّي أَحْسَنَ مَثْوَايَۖ إِنَّهُ لَا يُفْلِحُ الظَّالِمُونَ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8E08F5D-6392-23E5-E562-9A535AA2F031}"/>
              </a:ext>
            </a:extLst>
          </p:cNvPr>
          <p:cNvSpPr txBox="1"/>
          <p:nvPr/>
        </p:nvSpPr>
        <p:spPr>
          <a:xfrm>
            <a:off x="2060712" y="4481030"/>
            <a:ext cx="8070575" cy="1323439"/>
          </a:xfrm>
          <a:prstGeom prst="rect">
            <a:avLst/>
          </a:prstGeom>
          <a:noFill/>
        </p:spPr>
        <p:txBody>
          <a:bodyPr wrap="square">
            <a:spAutoFit/>
          </a:bodyPr>
          <a:lstStyle/>
          <a:p>
            <a:pPr algn="ctr"/>
            <a:r>
              <a:rPr lang="en-US" sz="2000" dirty="0"/>
              <a:t>But she in whose house he was, sought to seduce him from his (true) self: she fastened the doors, and said: "Now come, thou (dear one)!" He said: "Allah forbid! truly (thy husband) is my lord! he made my sojourn agreeable! truly to no good come those who do wrong!"</a:t>
            </a:r>
          </a:p>
        </p:txBody>
      </p:sp>
      <p:sp>
        <p:nvSpPr>
          <p:cNvPr id="3" name="TextBox 2">
            <a:extLst>
              <a:ext uri="{FF2B5EF4-FFF2-40B4-BE49-F238E27FC236}">
                <a16:creationId xmlns:a16="http://schemas.microsoft.com/office/drawing/2014/main" id="{C35ED2ED-EEF6-884D-A387-5027B69FB6B3}"/>
              </a:ext>
            </a:extLst>
          </p:cNvPr>
          <p:cNvSpPr txBox="1"/>
          <p:nvPr/>
        </p:nvSpPr>
        <p:spPr>
          <a:xfrm>
            <a:off x="1718544" y="41732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10240664"/>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6FED6-9B0B-0B9F-B712-519C047169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AB6FAF-35A1-2FCC-5ABD-F2C7A315A2ED}"/>
              </a:ext>
            </a:extLst>
          </p:cNvPr>
          <p:cNvSpPr>
            <a:spLocks noGrp="1"/>
          </p:cNvSpPr>
          <p:nvPr>
            <p:ph type="title"/>
          </p:nvPr>
        </p:nvSpPr>
        <p:spPr>
          <a:xfrm>
            <a:off x="1656232" y="1561794"/>
            <a:ext cx="8879536" cy="3450327"/>
          </a:xfrm>
        </p:spPr>
        <p:txBody>
          <a:bodyPr>
            <a:noAutofit/>
          </a:bodyPr>
          <a:lstStyle/>
          <a:p>
            <a:pPr>
              <a:lnSpc>
                <a:spcPct val="100000"/>
              </a:lnSpc>
            </a:pPr>
            <a:r>
              <a:rPr lang="ar-EG" sz="5000" b="0" dirty="0"/>
              <a:t>وَلَقَدْ هَمَّتْ بِهِۖ وَهَمَّ بِهَا لَوْلَا أَنْ رَأَىٰ بُرْهَانَ رَبِّهِ ۚ كَذَٰلِكَ لِنَصْرِفَ عَنْهُ السُّوءَ وَالْفَحْشَاءَۚ إِنَّهُ مِنْ عِبَادِنَا الْمُخْلَصِينَ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4473B1-C800-4F20-F362-014909D4B9E3}"/>
              </a:ext>
            </a:extLst>
          </p:cNvPr>
          <p:cNvSpPr txBox="1"/>
          <p:nvPr/>
        </p:nvSpPr>
        <p:spPr>
          <a:xfrm>
            <a:off x="2060712" y="4350401"/>
            <a:ext cx="8070575" cy="1323439"/>
          </a:xfrm>
          <a:prstGeom prst="rect">
            <a:avLst/>
          </a:prstGeom>
          <a:noFill/>
        </p:spPr>
        <p:txBody>
          <a:bodyPr wrap="square">
            <a:spAutoFit/>
          </a:bodyPr>
          <a:lstStyle/>
          <a:p>
            <a:pPr algn="ctr"/>
            <a:r>
              <a:rPr lang="en-US" sz="2000" dirty="0"/>
              <a:t>And (with passion) did she desire him, and he would have desired her, but that he saw the evidence of his Lord: thus (did We order) that We might turn away from him (all) evil and shameful deeds: for he was one of Our servants, sincere and purified.</a:t>
            </a:r>
          </a:p>
        </p:txBody>
      </p:sp>
      <p:sp>
        <p:nvSpPr>
          <p:cNvPr id="3" name="TextBox 2">
            <a:extLst>
              <a:ext uri="{FF2B5EF4-FFF2-40B4-BE49-F238E27FC236}">
                <a16:creationId xmlns:a16="http://schemas.microsoft.com/office/drawing/2014/main" id="{90E2DACF-B60E-4395-04ED-875A8040737E}"/>
              </a:ext>
            </a:extLst>
          </p:cNvPr>
          <p:cNvSpPr txBox="1"/>
          <p:nvPr/>
        </p:nvSpPr>
        <p:spPr>
          <a:xfrm>
            <a:off x="3520711" y="41000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807462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FDA3E-3FE5-FD81-6CAC-BE4FF3A2BD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1EF55B-CA82-F93B-ED8E-C474AB69C0FE}"/>
              </a:ext>
            </a:extLst>
          </p:cNvPr>
          <p:cNvSpPr>
            <a:spLocks noGrp="1"/>
          </p:cNvSpPr>
          <p:nvPr>
            <p:ph type="title"/>
          </p:nvPr>
        </p:nvSpPr>
        <p:spPr>
          <a:xfrm>
            <a:off x="2060711" y="1425023"/>
            <a:ext cx="8070576" cy="3450327"/>
          </a:xfrm>
        </p:spPr>
        <p:txBody>
          <a:bodyPr>
            <a:noAutofit/>
          </a:bodyPr>
          <a:lstStyle/>
          <a:p>
            <a:pPr>
              <a:lnSpc>
                <a:spcPct val="100000"/>
              </a:lnSpc>
            </a:pPr>
            <a:r>
              <a:rPr lang="ar-EG" sz="6000" b="0" dirty="0"/>
              <a:t>أَفَمَنْ كَانَ عَلَىٰ بَيِّنَةٍ مِنْ رَبِّهِ وَيَتْلُوهُ شَاهِدٌ مِنْهُ وَمِنْ قَبْلِهِ كِتَابُ مُوسَىٰ إِمَامًا وَرَحْمَةً ۚ أُولَٰئِكَ يُؤْمِنُونَ بِهِۚ...</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D8B1CE-1C3D-FA32-1884-5FEA8D8E98FF}"/>
              </a:ext>
            </a:extLst>
          </p:cNvPr>
          <p:cNvSpPr txBox="1"/>
          <p:nvPr/>
        </p:nvSpPr>
        <p:spPr>
          <a:xfrm>
            <a:off x="2060712" y="4475023"/>
            <a:ext cx="8070575" cy="1015663"/>
          </a:xfrm>
          <a:prstGeom prst="rect">
            <a:avLst/>
          </a:prstGeom>
          <a:noFill/>
        </p:spPr>
        <p:txBody>
          <a:bodyPr wrap="square">
            <a:spAutoFit/>
          </a:bodyPr>
          <a:lstStyle/>
          <a:p>
            <a:pPr algn="ctr"/>
            <a:r>
              <a:rPr lang="en-US" sz="2000" dirty="0"/>
              <a:t>Can they be (like) those who accept a Clear (Sign) from their Lord, and whom a witness from Himself doth teach, as did the Book of Moses before it,- a guide and a mercy? They believe therein;</a:t>
            </a:r>
          </a:p>
        </p:txBody>
      </p:sp>
    </p:spTree>
    <p:extLst>
      <p:ext uri="{BB962C8B-B14F-4D97-AF65-F5344CB8AC3E}">
        <p14:creationId xmlns:p14="http://schemas.microsoft.com/office/powerpoint/2010/main" val="3399899298"/>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E737B8-2F10-55F3-E873-F64C590A07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1F5AAB-5BA3-82F2-3193-FB06F18C5B7B}"/>
              </a:ext>
            </a:extLst>
          </p:cNvPr>
          <p:cNvSpPr>
            <a:spLocks noGrp="1"/>
          </p:cNvSpPr>
          <p:nvPr>
            <p:ph type="title"/>
          </p:nvPr>
        </p:nvSpPr>
        <p:spPr>
          <a:xfrm>
            <a:off x="1656232" y="1561794"/>
            <a:ext cx="8879536" cy="3450327"/>
          </a:xfrm>
        </p:spPr>
        <p:txBody>
          <a:bodyPr>
            <a:noAutofit/>
          </a:bodyPr>
          <a:lstStyle/>
          <a:p>
            <a:pPr>
              <a:lnSpc>
                <a:spcPct val="100000"/>
              </a:lnSpc>
            </a:pPr>
            <a:r>
              <a:rPr lang="ar-EG" sz="5000" b="0" dirty="0"/>
              <a:t>وَاسْتَبَقَا الْبَابَ وَقَدَّتْ قَمِيصَهُ مِنْ دُبُرٍ وَأَلْفَيَا سَيِّدَهَا لَدَى الْبَابِۚ قَالَتْ مَا جَزَاءُ مَنْ أَرَادَ بِأَهْلِكَ سُوءًا إِلَّا أَنْ يُسْجَنَ أَوْ عَذَابٌ أَلِيمٌ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866BFAA-7593-C16C-9D79-59515CEE009F}"/>
              </a:ext>
            </a:extLst>
          </p:cNvPr>
          <p:cNvSpPr txBox="1"/>
          <p:nvPr/>
        </p:nvSpPr>
        <p:spPr>
          <a:xfrm>
            <a:off x="2060712" y="4350401"/>
            <a:ext cx="8070575" cy="1323439"/>
          </a:xfrm>
          <a:prstGeom prst="rect">
            <a:avLst/>
          </a:prstGeom>
          <a:noFill/>
        </p:spPr>
        <p:txBody>
          <a:bodyPr wrap="square">
            <a:spAutoFit/>
          </a:bodyPr>
          <a:lstStyle/>
          <a:p>
            <a:pPr algn="ctr"/>
            <a:r>
              <a:rPr lang="en-US" sz="2000" dirty="0"/>
              <a:t>So they both raced each other to the door, and she tore his shirt from the back: they both found her lord near the door. She said: "What is the (fitting) punishment for one who formed an evil design against thy wife, but prison or a grievous chastisement?"</a:t>
            </a:r>
          </a:p>
        </p:txBody>
      </p:sp>
      <p:sp>
        <p:nvSpPr>
          <p:cNvPr id="3" name="TextBox 2">
            <a:extLst>
              <a:ext uri="{FF2B5EF4-FFF2-40B4-BE49-F238E27FC236}">
                <a16:creationId xmlns:a16="http://schemas.microsoft.com/office/drawing/2014/main" id="{CA6B2F75-960C-3810-FABF-F65B8E1C86B6}"/>
              </a:ext>
            </a:extLst>
          </p:cNvPr>
          <p:cNvSpPr txBox="1"/>
          <p:nvPr/>
        </p:nvSpPr>
        <p:spPr>
          <a:xfrm>
            <a:off x="1798443" y="41266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86264954"/>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41A380-A69E-9CAB-C5C6-B41B546B00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26EAB0-14EA-495A-CDA2-6DDCA959CA73}"/>
              </a:ext>
            </a:extLst>
          </p:cNvPr>
          <p:cNvSpPr>
            <a:spLocks noGrp="1"/>
          </p:cNvSpPr>
          <p:nvPr>
            <p:ph type="title"/>
          </p:nvPr>
        </p:nvSpPr>
        <p:spPr>
          <a:xfrm>
            <a:off x="1656232" y="1588427"/>
            <a:ext cx="8879536" cy="3450327"/>
          </a:xfrm>
        </p:spPr>
        <p:txBody>
          <a:bodyPr>
            <a:noAutofit/>
          </a:bodyPr>
          <a:lstStyle/>
          <a:p>
            <a:pPr>
              <a:lnSpc>
                <a:spcPct val="100000"/>
              </a:lnSpc>
            </a:pPr>
            <a:r>
              <a:rPr lang="ar-EG" sz="5000" b="0" dirty="0"/>
              <a:t>قَالَ هِيَ رَاوَدَتْنِي عَنْ نَفْسِيۚ وَشَهِدَ شَاهِدٌ مِنْ أَهْلِهَا إِنْ كَانَ قَمِيصُهُ قُدَّ مِنْ قُبُلٍ فَصَدَقَتْ وَهُوَ مِنَ الْكَاذِبِينَ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4EF59B5-D5A1-DDD0-AB75-B534CF2E6512}"/>
              </a:ext>
            </a:extLst>
          </p:cNvPr>
          <p:cNvSpPr txBox="1"/>
          <p:nvPr/>
        </p:nvSpPr>
        <p:spPr>
          <a:xfrm>
            <a:off x="2060712" y="4377034"/>
            <a:ext cx="8070575" cy="1015663"/>
          </a:xfrm>
          <a:prstGeom prst="rect">
            <a:avLst/>
          </a:prstGeom>
          <a:noFill/>
        </p:spPr>
        <p:txBody>
          <a:bodyPr wrap="square">
            <a:spAutoFit/>
          </a:bodyPr>
          <a:lstStyle/>
          <a:p>
            <a:pPr algn="ctr"/>
            <a:r>
              <a:rPr lang="en-US" sz="2000" dirty="0"/>
              <a:t> He said: "It was she that sought to seduce me - from my (true) self." And one of her household saw (this) and bore witness, (thus):- "If it be that his shirt is rent from the front, then is her tale true, and he is a liar!</a:t>
            </a:r>
          </a:p>
        </p:txBody>
      </p:sp>
      <p:sp>
        <p:nvSpPr>
          <p:cNvPr id="3" name="TextBox 2">
            <a:extLst>
              <a:ext uri="{FF2B5EF4-FFF2-40B4-BE49-F238E27FC236}">
                <a16:creationId xmlns:a16="http://schemas.microsoft.com/office/drawing/2014/main" id="{D85C2971-0253-C905-C1DB-9E0380909866}"/>
              </a:ext>
            </a:extLst>
          </p:cNvPr>
          <p:cNvSpPr txBox="1"/>
          <p:nvPr/>
        </p:nvSpPr>
        <p:spPr>
          <a:xfrm>
            <a:off x="3946839" y="41444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55293495"/>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B5022E-90B8-5284-28CE-E43EEC396F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1CC9B4-42A4-04B4-F6C0-C898F3EDF5F6}"/>
              </a:ext>
            </a:extLst>
          </p:cNvPr>
          <p:cNvSpPr>
            <a:spLocks noGrp="1"/>
          </p:cNvSpPr>
          <p:nvPr>
            <p:ph type="title"/>
          </p:nvPr>
        </p:nvSpPr>
        <p:spPr>
          <a:xfrm>
            <a:off x="1656232" y="1783736"/>
            <a:ext cx="8879536" cy="3450327"/>
          </a:xfrm>
        </p:spPr>
        <p:txBody>
          <a:bodyPr>
            <a:noAutofit/>
          </a:bodyPr>
          <a:lstStyle/>
          <a:p>
            <a:pPr>
              <a:lnSpc>
                <a:spcPct val="100000"/>
              </a:lnSpc>
            </a:pPr>
            <a:r>
              <a:rPr lang="ar-EG" sz="5400" b="0" dirty="0"/>
              <a:t>وَإِنْ كَانَ قَمِيصُهُ قُدَّ مِنْ دُبُرٍ فَكَذَبَتْ وَهُوَ مِنَ الصَّادِقِينَ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8211F0C-57BD-88AB-C5A3-CFFB14389B47}"/>
              </a:ext>
            </a:extLst>
          </p:cNvPr>
          <p:cNvSpPr txBox="1"/>
          <p:nvPr/>
        </p:nvSpPr>
        <p:spPr>
          <a:xfrm>
            <a:off x="2060712" y="4310162"/>
            <a:ext cx="8070575" cy="707886"/>
          </a:xfrm>
          <a:prstGeom prst="rect">
            <a:avLst/>
          </a:prstGeom>
          <a:noFill/>
        </p:spPr>
        <p:txBody>
          <a:bodyPr wrap="square">
            <a:spAutoFit/>
          </a:bodyPr>
          <a:lstStyle/>
          <a:p>
            <a:pPr algn="ctr"/>
            <a:r>
              <a:rPr lang="en-US" sz="2000" dirty="0"/>
              <a:t>"But if it be that his shirt is torn from the back, then is she the liar, and he is telling the truth!"</a:t>
            </a:r>
          </a:p>
        </p:txBody>
      </p:sp>
      <p:sp>
        <p:nvSpPr>
          <p:cNvPr id="3" name="TextBox 2">
            <a:extLst>
              <a:ext uri="{FF2B5EF4-FFF2-40B4-BE49-F238E27FC236}">
                <a16:creationId xmlns:a16="http://schemas.microsoft.com/office/drawing/2014/main" id="{4C731DD8-25D4-FE0D-B4CC-E7E2BE753E32}"/>
              </a:ext>
            </a:extLst>
          </p:cNvPr>
          <p:cNvSpPr txBox="1"/>
          <p:nvPr/>
        </p:nvSpPr>
        <p:spPr>
          <a:xfrm>
            <a:off x="4159903" y="40023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61319965"/>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F37E14-2871-9FE6-451C-80C36EFF9B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FEBDC6-CF14-CA80-5A69-90B2F8ED1CA9}"/>
              </a:ext>
            </a:extLst>
          </p:cNvPr>
          <p:cNvSpPr>
            <a:spLocks noGrp="1"/>
          </p:cNvSpPr>
          <p:nvPr>
            <p:ph type="title"/>
          </p:nvPr>
        </p:nvSpPr>
        <p:spPr>
          <a:xfrm>
            <a:off x="1656232" y="1721592"/>
            <a:ext cx="8879536" cy="3450327"/>
          </a:xfrm>
        </p:spPr>
        <p:txBody>
          <a:bodyPr>
            <a:noAutofit/>
          </a:bodyPr>
          <a:lstStyle/>
          <a:p>
            <a:pPr>
              <a:lnSpc>
                <a:spcPct val="100000"/>
              </a:lnSpc>
            </a:pPr>
            <a:r>
              <a:rPr lang="ar-EG" sz="5400" b="0" dirty="0"/>
              <a:t>فَلَمَّا رَأَىٰ قَمِيصَهُ قُدَّ مِنْ دُبُرٍ قَالَ إِنَّهُ مِنْ كَيْدِكُنَّۖ إِنَّ كَيْدَكُنَّ عَظِيمٌ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1351D7A-0B5A-22C0-286A-69FE96215CF3}"/>
              </a:ext>
            </a:extLst>
          </p:cNvPr>
          <p:cNvSpPr txBox="1"/>
          <p:nvPr/>
        </p:nvSpPr>
        <p:spPr>
          <a:xfrm>
            <a:off x="2060712" y="4248018"/>
            <a:ext cx="8070575" cy="707886"/>
          </a:xfrm>
          <a:prstGeom prst="rect">
            <a:avLst/>
          </a:prstGeom>
          <a:noFill/>
        </p:spPr>
        <p:txBody>
          <a:bodyPr wrap="square">
            <a:spAutoFit/>
          </a:bodyPr>
          <a:lstStyle/>
          <a:p>
            <a:pPr algn="ctr"/>
            <a:r>
              <a:rPr lang="en-US" sz="2000" dirty="0"/>
              <a:t>So when he saw his shirt,- that it was torn at the back,- (her husband) said: "Behold! It is a snare of you women! truly, mighty is your snare!</a:t>
            </a:r>
          </a:p>
        </p:txBody>
      </p:sp>
      <p:sp>
        <p:nvSpPr>
          <p:cNvPr id="3" name="TextBox 2">
            <a:extLst>
              <a:ext uri="{FF2B5EF4-FFF2-40B4-BE49-F238E27FC236}">
                <a16:creationId xmlns:a16="http://schemas.microsoft.com/office/drawing/2014/main" id="{9B619A7A-648A-25B2-F4E0-F1D9CE98948D}"/>
              </a:ext>
            </a:extLst>
          </p:cNvPr>
          <p:cNvSpPr txBox="1"/>
          <p:nvPr/>
        </p:nvSpPr>
        <p:spPr>
          <a:xfrm>
            <a:off x="3165604" y="39891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14978482"/>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5FDD16-49A6-0155-EC26-A0B913BCC0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D47F8D-416A-4B0F-B7FA-AD35DA8A68FF}"/>
              </a:ext>
            </a:extLst>
          </p:cNvPr>
          <p:cNvSpPr>
            <a:spLocks noGrp="1"/>
          </p:cNvSpPr>
          <p:nvPr>
            <p:ph type="title"/>
          </p:nvPr>
        </p:nvSpPr>
        <p:spPr>
          <a:xfrm>
            <a:off x="1656232" y="1721592"/>
            <a:ext cx="8879536" cy="3450327"/>
          </a:xfrm>
        </p:spPr>
        <p:txBody>
          <a:bodyPr>
            <a:noAutofit/>
          </a:bodyPr>
          <a:lstStyle/>
          <a:p>
            <a:pPr>
              <a:lnSpc>
                <a:spcPct val="100000"/>
              </a:lnSpc>
            </a:pPr>
            <a:r>
              <a:rPr lang="ar-EG" sz="5400" b="0" dirty="0"/>
              <a:t>يُوسُفُ أَعْرِضْ عَنْ هَٰذَاۚ وَاسْتَغْفِرِي لِذَنْبِكِۖ إِنَّكِ كُنْتِ مِنَ الْخَاطِئِينَ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068575C-EE63-E389-C388-B40B7501BFA3}"/>
              </a:ext>
            </a:extLst>
          </p:cNvPr>
          <p:cNvSpPr txBox="1"/>
          <p:nvPr/>
        </p:nvSpPr>
        <p:spPr>
          <a:xfrm>
            <a:off x="2060712" y="4248018"/>
            <a:ext cx="8070575" cy="707886"/>
          </a:xfrm>
          <a:prstGeom prst="rect">
            <a:avLst/>
          </a:prstGeom>
          <a:noFill/>
        </p:spPr>
        <p:txBody>
          <a:bodyPr wrap="square">
            <a:spAutoFit/>
          </a:bodyPr>
          <a:lstStyle/>
          <a:p>
            <a:pPr algn="ctr"/>
            <a:r>
              <a:rPr lang="en-US" sz="2000" dirty="0"/>
              <a:t>"O Joseph, pass this over! (O wife), ask forgiveness for thy sin, for truly thou hast been at fault!"</a:t>
            </a:r>
          </a:p>
        </p:txBody>
      </p:sp>
      <p:sp>
        <p:nvSpPr>
          <p:cNvPr id="3" name="TextBox 2">
            <a:extLst>
              <a:ext uri="{FF2B5EF4-FFF2-40B4-BE49-F238E27FC236}">
                <a16:creationId xmlns:a16="http://schemas.microsoft.com/office/drawing/2014/main" id="{4A9A5CA3-7DD3-6417-C82E-F8FC1BE286D3}"/>
              </a:ext>
            </a:extLst>
          </p:cNvPr>
          <p:cNvSpPr txBox="1"/>
          <p:nvPr/>
        </p:nvSpPr>
        <p:spPr>
          <a:xfrm>
            <a:off x="3183360" y="39402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51622605"/>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615B3-366C-DD57-9546-EB304F7278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3A5A59-DD99-0514-EE7E-94C33150E75A}"/>
              </a:ext>
            </a:extLst>
          </p:cNvPr>
          <p:cNvSpPr>
            <a:spLocks noGrp="1"/>
          </p:cNvSpPr>
          <p:nvPr>
            <p:ph type="title"/>
          </p:nvPr>
        </p:nvSpPr>
        <p:spPr>
          <a:xfrm>
            <a:off x="1656232" y="1544038"/>
            <a:ext cx="8879536" cy="3450327"/>
          </a:xfrm>
        </p:spPr>
        <p:txBody>
          <a:bodyPr>
            <a:noAutofit/>
          </a:bodyPr>
          <a:lstStyle/>
          <a:p>
            <a:pPr>
              <a:lnSpc>
                <a:spcPct val="100000"/>
              </a:lnSpc>
            </a:pPr>
            <a:r>
              <a:rPr lang="ar-EG" sz="5400" b="0" dirty="0"/>
              <a:t>وَقَالَ نِسْوَةٌ فِي الْمَدِينَةِ امْرَأَتُ الْعَزِيزِ تُرَاوِدُ فَتَاهَا عَنْ نَفْسِهِۖ قَدْ شَغَفَهَا حُبًّاۖ إِنَّا لَنَرَاهَا فِي ضَلَالٍ مُبِينٍ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510B09B-2993-3D10-26B1-26F8CA9F5D61}"/>
              </a:ext>
            </a:extLst>
          </p:cNvPr>
          <p:cNvSpPr txBox="1"/>
          <p:nvPr/>
        </p:nvSpPr>
        <p:spPr>
          <a:xfrm>
            <a:off x="2060712" y="4486533"/>
            <a:ext cx="8070575" cy="969496"/>
          </a:xfrm>
          <a:prstGeom prst="rect">
            <a:avLst/>
          </a:prstGeom>
          <a:noFill/>
        </p:spPr>
        <p:txBody>
          <a:bodyPr wrap="square">
            <a:spAutoFit/>
          </a:bodyPr>
          <a:lstStyle/>
          <a:p>
            <a:pPr algn="ctr"/>
            <a:r>
              <a:rPr lang="en-US" sz="1900" dirty="0"/>
              <a:t> Ladies said in the City: "The wife of the (great) 'Aziz is seeking to seduce her slave from his (true) self: Truly hath he inspired her with violent love: we see she is evidently going astray."</a:t>
            </a:r>
          </a:p>
        </p:txBody>
      </p:sp>
      <p:sp>
        <p:nvSpPr>
          <p:cNvPr id="3" name="TextBox 2">
            <a:extLst>
              <a:ext uri="{FF2B5EF4-FFF2-40B4-BE49-F238E27FC236}">
                <a16:creationId xmlns:a16="http://schemas.microsoft.com/office/drawing/2014/main" id="{C3D906B8-C7EB-9981-CED0-ABF147FBD822}"/>
              </a:ext>
            </a:extLst>
          </p:cNvPr>
          <p:cNvSpPr txBox="1"/>
          <p:nvPr/>
        </p:nvSpPr>
        <p:spPr>
          <a:xfrm>
            <a:off x="3183361" y="41787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56976584"/>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1A0C18-181E-9A44-8041-3CF14703DC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66FA9B-C041-88EF-AD3B-4071B06611BA}"/>
              </a:ext>
            </a:extLst>
          </p:cNvPr>
          <p:cNvSpPr>
            <a:spLocks noGrp="1"/>
          </p:cNvSpPr>
          <p:nvPr>
            <p:ph type="title"/>
          </p:nvPr>
        </p:nvSpPr>
        <p:spPr>
          <a:xfrm>
            <a:off x="1656232" y="1508528"/>
            <a:ext cx="8879536" cy="3450327"/>
          </a:xfrm>
        </p:spPr>
        <p:txBody>
          <a:bodyPr>
            <a:noAutofit/>
          </a:bodyPr>
          <a:lstStyle/>
          <a:p>
            <a:pPr>
              <a:lnSpc>
                <a:spcPct val="100000"/>
              </a:lnSpc>
            </a:pPr>
            <a:r>
              <a:rPr lang="ar-EG" b="0" dirty="0"/>
              <a:t>فَلَمَّا سَمِعَتْ بِمَكْرِهِنَّ أَرْسَلَتْ إِلَيْهِنَّ وَأَعْتَدَتْ لَهُنَّ مُتَّكَأً وَآتَتْ كُلَّ وَاحِدَةٍ مِنْهُنَّ سِكِّينًا وَقَالَتِ اخْرُجْ عَلَيْهِنَّۖ فَلَمَّا رَأَيْنَهُ أَكْبَرْنَهُ وَقَطَّعْنَ أَيْدِيَهُنَّ وَقُلْنَ حَاشَ لِلَّهِ مَا هَٰذَا بَشَرًا إِنْ هَٰذَا إِلَّا مَلَكٌ كَرِيمٌ</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C022466-3CE5-D704-AD37-D1FC4A4E053C}"/>
              </a:ext>
            </a:extLst>
          </p:cNvPr>
          <p:cNvSpPr txBox="1"/>
          <p:nvPr/>
        </p:nvSpPr>
        <p:spPr>
          <a:xfrm>
            <a:off x="2060712" y="4619698"/>
            <a:ext cx="8070575" cy="1015663"/>
          </a:xfrm>
          <a:prstGeom prst="rect">
            <a:avLst/>
          </a:prstGeom>
          <a:noFill/>
        </p:spPr>
        <p:txBody>
          <a:bodyPr wrap="square">
            <a:spAutoFit/>
          </a:bodyPr>
          <a:lstStyle/>
          <a:p>
            <a:pPr algn="ctr"/>
            <a:r>
              <a:rPr lang="en-US" sz="2000" dirty="0"/>
              <a:t> Ladies said in the City: "The wife of the (great) 'Aziz is seeking to seduce her slave from his (true) self: Truly hath he inspired her with violent love: we see she is evidently going astray."</a:t>
            </a:r>
          </a:p>
        </p:txBody>
      </p:sp>
      <p:sp>
        <p:nvSpPr>
          <p:cNvPr id="3" name="TextBox 2">
            <a:extLst>
              <a:ext uri="{FF2B5EF4-FFF2-40B4-BE49-F238E27FC236}">
                <a16:creationId xmlns:a16="http://schemas.microsoft.com/office/drawing/2014/main" id="{0970BCB5-1177-1A14-040C-C1230140F830}"/>
              </a:ext>
            </a:extLst>
          </p:cNvPr>
          <p:cNvSpPr txBox="1"/>
          <p:nvPr/>
        </p:nvSpPr>
        <p:spPr>
          <a:xfrm>
            <a:off x="2446514" y="43119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40651686"/>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89D531-C20B-BEDF-CC3E-EDD7EB0991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4769CB-7951-812D-751E-B1E5BF0C6ED2}"/>
              </a:ext>
            </a:extLst>
          </p:cNvPr>
          <p:cNvSpPr>
            <a:spLocks noGrp="1"/>
          </p:cNvSpPr>
          <p:nvPr>
            <p:ph type="title"/>
          </p:nvPr>
        </p:nvSpPr>
        <p:spPr>
          <a:xfrm>
            <a:off x="1656232" y="1419751"/>
            <a:ext cx="8879536" cy="3450327"/>
          </a:xfrm>
        </p:spPr>
        <p:txBody>
          <a:bodyPr>
            <a:noAutofit/>
          </a:bodyPr>
          <a:lstStyle/>
          <a:p>
            <a:pPr>
              <a:lnSpc>
                <a:spcPct val="100000"/>
              </a:lnSpc>
            </a:pPr>
            <a:r>
              <a:rPr lang="ar-EG" sz="5400" b="0" dirty="0"/>
              <a:t>قَالَتْ فَذَٰلِكُنَّ الَّذِي لُمْتُنَّنِي فِيهِۖ وَلَقَدْ رَاوَدْتُهُ عَنْ نَفْسِهِ فَاسْتَعْصَمَۖ وَلَئِنْ لَمْ يَفْعَلْ مَا آمُرُهُ لَيُسْجَنَنَّ وَلَيَكُونًا مِنَ الصَّاغِرِينَ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244A7C5-8E60-DFB6-3B03-DAA6FAB9EAEF}"/>
              </a:ext>
            </a:extLst>
          </p:cNvPr>
          <p:cNvSpPr txBox="1"/>
          <p:nvPr/>
        </p:nvSpPr>
        <p:spPr>
          <a:xfrm>
            <a:off x="2060712" y="4362246"/>
            <a:ext cx="8070575" cy="1261884"/>
          </a:xfrm>
          <a:prstGeom prst="rect">
            <a:avLst/>
          </a:prstGeom>
          <a:noFill/>
        </p:spPr>
        <p:txBody>
          <a:bodyPr wrap="square">
            <a:spAutoFit/>
          </a:bodyPr>
          <a:lstStyle/>
          <a:p>
            <a:pPr algn="ctr"/>
            <a:r>
              <a:rPr lang="en-US" sz="1900" dirty="0"/>
              <a:t>She said: "There before you is the man about whom ye did blame me! I did seek to seduce him from his (true) self but he did firmly save himself guiltless!....and now, if he doth not my bidding, he shall certainly be cast into prison, and (what is more) be of the company of the vilest!"</a:t>
            </a:r>
          </a:p>
        </p:txBody>
      </p:sp>
      <p:sp>
        <p:nvSpPr>
          <p:cNvPr id="3" name="TextBox 2">
            <a:extLst>
              <a:ext uri="{FF2B5EF4-FFF2-40B4-BE49-F238E27FC236}">
                <a16:creationId xmlns:a16="http://schemas.microsoft.com/office/drawing/2014/main" id="{1FDEE3FC-C65C-3E54-B570-FB2CDC1B4D38}"/>
              </a:ext>
            </a:extLst>
          </p:cNvPr>
          <p:cNvSpPr txBox="1"/>
          <p:nvPr/>
        </p:nvSpPr>
        <p:spPr>
          <a:xfrm>
            <a:off x="2339983" y="40544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31269128"/>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BDC22A-4D0D-6557-5737-B993B3B2B9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BE5281-DE83-1DE7-4CA7-5043B7073604}"/>
              </a:ext>
            </a:extLst>
          </p:cNvPr>
          <p:cNvSpPr>
            <a:spLocks noGrp="1"/>
          </p:cNvSpPr>
          <p:nvPr>
            <p:ph type="title"/>
          </p:nvPr>
        </p:nvSpPr>
        <p:spPr>
          <a:xfrm>
            <a:off x="1656232" y="1535160"/>
            <a:ext cx="8879536" cy="3450327"/>
          </a:xfrm>
        </p:spPr>
        <p:txBody>
          <a:bodyPr>
            <a:noAutofit/>
          </a:bodyPr>
          <a:lstStyle/>
          <a:p>
            <a:pPr>
              <a:lnSpc>
                <a:spcPct val="100000"/>
              </a:lnSpc>
            </a:pPr>
            <a:r>
              <a:rPr lang="ar-EG" sz="5400" b="0" dirty="0"/>
              <a:t>قَالَ رَبِّ السِّجْنُ أَحَبُّ إِلَيَّ مِمَّا يَدْعُونَنِي إِلَيْهِۖ وَإِلَّا تَصْرِفْ عَنِّي كَيْدَهُنَّ أَصْبُ إِلَيْهِنَّ وَأَكُنْ مِنَ الْجَاهِلِينَ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1A1A6A-BBFA-6A36-C400-EAD7D10A9683}"/>
              </a:ext>
            </a:extLst>
          </p:cNvPr>
          <p:cNvSpPr txBox="1"/>
          <p:nvPr/>
        </p:nvSpPr>
        <p:spPr>
          <a:xfrm>
            <a:off x="2060712" y="4477655"/>
            <a:ext cx="8070575" cy="969496"/>
          </a:xfrm>
          <a:prstGeom prst="rect">
            <a:avLst/>
          </a:prstGeom>
          <a:noFill/>
        </p:spPr>
        <p:txBody>
          <a:bodyPr wrap="square">
            <a:spAutoFit/>
          </a:bodyPr>
          <a:lstStyle/>
          <a:p>
            <a:pPr algn="ctr"/>
            <a:r>
              <a:rPr lang="en-US" sz="1900" dirty="0"/>
              <a:t>He said: "O my Lord! the prison is more to my liking than that to which they invite me: Unless Thou turn away their snare from me, I should (in my youthful folly) feel inclined towards them and join the ranks of the ignorant."</a:t>
            </a:r>
          </a:p>
        </p:txBody>
      </p:sp>
      <p:sp>
        <p:nvSpPr>
          <p:cNvPr id="3" name="TextBox 2">
            <a:extLst>
              <a:ext uri="{FF2B5EF4-FFF2-40B4-BE49-F238E27FC236}">
                <a16:creationId xmlns:a16="http://schemas.microsoft.com/office/drawing/2014/main" id="{48E8D203-3669-268E-7177-B9A846CDCF2B}"/>
              </a:ext>
            </a:extLst>
          </p:cNvPr>
          <p:cNvSpPr txBox="1"/>
          <p:nvPr/>
        </p:nvSpPr>
        <p:spPr>
          <a:xfrm>
            <a:off x="3014686" y="41698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1843419"/>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0C6D2F-C923-2566-AF4E-38DF6F2983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003B27-F6DA-E658-3993-33872088D37B}"/>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فَاسْتَجَابَ لَهُ رَبُّهُ فَصَرَفَ عَنْهُ كَيْدَهُنَّۚ إِنَّهُ هُوَ السَّمِيعُ الْعَلِيمُ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EA816CC-A4A9-3370-A5C5-5A9F85ACB67B}"/>
              </a:ext>
            </a:extLst>
          </p:cNvPr>
          <p:cNvSpPr txBox="1"/>
          <p:nvPr/>
        </p:nvSpPr>
        <p:spPr>
          <a:xfrm>
            <a:off x="2060712" y="4428528"/>
            <a:ext cx="8070575" cy="677108"/>
          </a:xfrm>
          <a:prstGeom prst="rect">
            <a:avLst/>
          </a:prstGeom>
          <a:noFill/>
        </p:spPr>
        <p:txBody>
          <a:bodyPr wrap="square">
            <a:spAutoFit/>
          </a:bodyPr>
          <a:lstStyle/>
          <a:p>
            <a:pPr algn="ctr"/>
            <a:r>
              <a:rPr lang="en-US" sz="1900" dirty="0"/>
              <a:t>So his Lord hearkened to him (in his prayer), and turned away from him their snare: Verily He heareth and </a:t>
            </a:r>
            <a:r>
              <a:rPr lang="en-US" sz="1900" dirty="0" err="1"/>
              <a:t>knoweth</a:t>
            </a:r>
            <a:r>
              <a:rPr lang="en-US" sz="1900" dirty="0"/>
              <a:t> (all things).</a:t>
            </a:r>
          </a:p>
        </p:txBody>
      </p:sp>
      <p:sp>
        <p:nvSpPr>
          <p:cNvPr id="3" name="TextBox 2">
            <a:extLst>
              <a:ext uri="{FF2B5EF4-FFF2-40B4-BE49-F238E27FC236}">
                <a16:creationId xmlns:a16="http://schemas.microsoft.com/office/drawing/2014/main" id="{7F02C5D7-A3AA-BB24-182D-94CD51341C57}"/>
              </a:ext>
            </a:extLst>
          </p:cNvPr>
          <p:cNvSpPr txBox="1"/>
          <p:nvPr/>
        </p:nvSpPr>
        <p:spPr>
          <a:xfrm>
            <a:off x="3209994" y="40722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79291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939356-C601-EA46-95BB-6527794405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3B4810-565E-2252-8664-E42726D19C94}"/>
              </a:ext>
            </a:extLst>
          </p:cNvPr>
          <p:cNvSpPr>
            <a:spLocks noGrp="1"/>
          </p:cNvSpPr>
          <p:nvPr>
            <p:ph type="title"/>
          </p:nvPr>
        </p:nvSpPr>
        <p:spPr>
          <a:xfrm>
            <a:off x="2060711" y="1504770"/>
            <a:ext cx="8070576" cy="3450327"/>
          </a:xfrm>
        </p:spPr>
        <p:txBody>
          <a:bodyPr>
            <a:noAutofit/>
          </a:bodyPr>
          <a:lstStyle/>
          <a:p>
            <a:pPr>
              <a:lnSpc>
                <a:spcPct val="100000"/>
              </a:lnSpc>
            </a:pPr>
            <a:r>
              <a:rPr lang="ar-EG" sz="5400" b="0" dirty="0"/>
              <a:t> وَمَنْ يَكْفُرْ بِهِ مِنَ الْأَحْزَابِ فَالنَّارُ مَوْعِدُهُۚ فَلَا تَكُ فِي مِرْيَةٍ مِنْهُۚ إِنَّهُ الْحَقُّ مِنْ رَبِّكَ وَلَٰكِنَّ أَكْثَرَ النَّاسِ لَا يُؤْمِنُونَ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A646E5C-BA6A-CC42-F3E8-E3642710C613}"/>
              </a:ext>
            </a:extLst>
          </p:cNvPr>
          <p:cNvSpPr txBox="1"/>
          <p:nvPr/>
        </p:nvSpPr>
        <p:spPr>
          <a:xfrm>
            <a:off x="2060712" y="4447265"/>
            <a:ext cx="8070575" cy="1015663"/>
          </a:xfrm>
          <a:prstGeom prst="rect">
            <a:avLst/>
          </a:prstGeom>
          <a:noFill/>
        </p:spPr>
        <p:txBody>
          <a:bodyPr wrap="square">
            <a:spAutoFit/>
          </a:bodyPr>
          <a:lstStyle/>
          <a:p>
            <a:pPr algn="ctr"/>
            <a:r>
              <a:rPr lang="en-US" sz="2000" dirty="0"/>
              <a:t> but those of the Sects that reject it,- the Fire will be their promised meeting-place. Be not then in doubt thereon: for it is the truth from thy Lord: yet many among men do not believe!</a:t>
            </a:r>
          </a:p>
        </p:txBody>
      </p:sp>
      <p:sp>
        <p:nvSpPr>
          <p:cNvPr id="3" name="TextBox 2">
            <a:extLst>
              <a:ext uri="{FF2B5EF4-FFF2-40B4-BE49-F238E27FC236}">
                <a16:creationId xmlns:a16="http://schemas.microsoft.com/office/drawing/2014/main" id="{90316DBA-7F04-0DF0-2EA5-0F62BA7AA6D3}"/>
              </a:ext>
            </a:extLst>
          </p:cNvPr>
          <p:cNvSpPr txBox="1"/>
          <p:nvPr/>
        </p:nvSpPr>
        <p:spPr>
          <a:xfrm>
            <a:off x="1718541" y="41228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37256287"/>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8A185-8CBE-65E8-1419-32B47D1E0D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D00267-622F-90DB-571A-6A0A5EC87A5C}"/>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ثُمَّ بَدَا لَهُمْ مِنْ بَعْدِ مَا رَأَوُا الْآيَاتِ لَيَسْجُنُنَّهُ حَتَّىٰ حِينٍ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CA60C26-C0C3-72D8-0FAD-AC66356FA698}"/>
              </a:ext>
            </a:extLst>
          </p:cNvPr>
          <p:cNvSpPr txBox="1"/>
          <p:nvPr/>
        </p:nvSpPr>
        <p:spPr>
          <a:xfrm>
            <a:off x="2060712" y="4428528"/>
            <a:ext cx="8070575" cy="677108"/>
          </a:xfrm>
          <a:prstGeom prst="rect">
            <a:avLst/>
          </a:prstGeom>
          <a:noFill/>
        </p:spPr>
        <p:txBody>
          <a:bodyPr wrap="square">
            <a:spAutoFit/>
          </a:bodyPr>
          <a:lstStyle/>
          <a:p>
            <a:pPr algn="ctr"/>
            <a:r>
              <a:rPr lang="en-US" sz="1900" dirty="0"/>
              <a:t>Then it occurred to the men, after they had seen the signs, (that it was best) to imprison him for a time.</a:t>
            </a:r>
          </a:p>
        </p:txBody>
      </p:sp>
      <p:sp>
        <p:nvSpPr>
          <p:cNvPr id="3" name="TextBox 2">
            <a:extLst>
              <a:ext uri="{FF2B5EF4-FFF2-40B4-BE49-F238E27FC236}">
                <a16:creationId xmlns:a16="http://schemas.microsoft.com/office/drawing/2014/main" id="{6E4CB2D6-3CA8-9CE9-2964-CC188B05E0E8}"/>
              </a:ext>
            </a:extLst>
          </p:cNvPr>
          <p:cNvSpPr txBox="1"/>
          <p:nvPr/>
        </p:nvSpPr>
        <p:spPr>
          <a:xfrm>
            <a:off x="3431936" y="40012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74355645"/>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498C5-D5A4-42C7-57AC-4F219F5F9C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FA1DEE-0EF9-0862-3778-1782008DF2A5}"/>
              </a:ext>
            </a:extLst>
          </p:cNvPr>
          <p:cNvSpPr>
            <a:spLocks noGrp="1"/>
          </p:cNvSpPr>
          <p:nvPr>
            <p:ph type="title"/>
          </p:nvPr>
        </p:nvSpPr>
        <p:spPr>
          <a:xfrm>
            <a:off x="1656231" y="1384240"/>
            <a:ext cx="8879536" cy="3450327"/>
          </a:xfrm>
        </p:spPr>
        <p:txBody>
          <a:bodyPr>
            <a:noAutofit/>
          </a:bodyPr>
          <a:lstStyle/>
          <a:p>
            <a:pPr>
              <a:lnSpc>
                <a:spcPct val="100000"/>
              </a:lnSpc>
            </a:pPr>
            <a:r>
              <a:rPr lang="ar-EG" sz="4800" b="0" dirty="0"/>
              <a:t>وَدَخَلَ مَعَهُ السِّجْنَ فَتَيَانِۖ قَالَ أَحَدُهُمَا إِنِّي أَرَانِي أَعْصِرُ خَمْرًاۖ وَقَالَ الْآخَرُ إِنِّي أَرَانِي أَحْمِلُ فَوْقَ رَأْسِي خُبْزًا تَأْكُلُ الطَّيْرُ مِنْهُۖ نَبِّئْنَا بِتَأْوِيلِهِۖ إِنَّا نَرَاكَ مِنَ الْمُحْسِنِينَ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7D6A389-F1AA-7EB3-CB78-24C5028C5F8E}"/>
              </a:ext>
            </a:extLst>
          </p:cNvPr>
          <p:cNvSpPr txBox="1"/>
          <p:nvPr/>
        </p:nvSpPr>
        <p:spPr>
          <a:xfrm>
            <a:off x="2060711" y="4517305"/>
            <a:ext cx="8070575" cy="1554272"/>
          </a:xfrm>
          <a:prstGeom prst="rect">
            <a:avLst/>
          </a:prstGeom>
          <a:noFill/>
        </p:spPr>
        <p:txBody>
          <a:bodyPr wrap="square">
            <a:spAutoFit/>
          </a:bodyPr>
          <a:lstStyle/>
          <a:p>
            <a:pPr algn="ctr"/>
            <a:r>
              <a:rPr lang="en-US" sz="1900" dirty="0"/>
              <a:t>Now with him there came into the prison two young men. Said one of them: "I see myself (in a dream) pressing wine." said the other: "I see myself (in a dream) carrying bread on my head, and birds are eating, thereof." "Tell us" (they said) "The truth and meaning thereof: for we see thou art one that doth good (to all)."</a:t>
            </a:r>
          </a:p>
        </p:txBody>
      </p:sp>
      <p:sp>
        <p:nvSpPr>
          <p:cNvPr id="3" name="TextBox 2">
            <a:extLst>
              <a:ext uri="{FF2B5EF4-FFF2-40B4-BE49-F238E27FC236}">
                <a16:creationId xmlns:a16="http://schemas.microsoft.com/office/drawing/2014/main" id="{D4B8E4BE-7C97-B8C8-D65F-E1678A86DB27}"/>
              </a:ext>
            </a:extLst>
          </p:cNvPr>
          <p:cNvSpPr txBox="1"/>
          <p:nvPr/>
        </p:nvSpPr>
        <p:spPr>
          <a:xfrm>
            <a:off x="3476324" y="42852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0553729"/>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48B82D-7034-9A02-3878-CD9C522EC5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F72415-0F22-6AD9-2EA8-622D1689C848}"/>
              </a:ext>
            </a:extLst>
          </p:cNvPr>
          <p:cNvSpPr>
            <a:spLocks noGrp="1"/>
          </p:cNvSpPr>
          <p:nvPr>
            <p:ph type="title"/>
          </p:nvPr>
        </p:nvSpPr>
        <p:spPr>
          <a:xfrm>
            <a:off x="1656231" y="1266350"/>
            <a:ext cx="8879536" cy="3450327"/>
          </a:xfrm>
        </p:spPr>
        <p:txBody>
          <a:bodyPr>
            <a:noAutofit/>
          </a:bodyPr>
          <a:lstStyle/>
          <a:p>
            <a:pPr>
              <a:lnSpc>
                <a:spcPct val="100000"/>
              </a:lnSpc>
            </a:pPr>
            <a:r>
              <a:rPr lang="ar-EG" sz="5400" b="0" dirty="0"/>
              <a:t>قَالَ لَا يَأْتِيكُمَا طَعَامٌ تُرْزَقَانِهِ إِلَّا نَبَّأْتُكُمَا بِتَأْوِيلِهِ قَبْلَ أَنْ يَأْتِيَكُمَاۚ ذَٰلِكُمَا مِمَّا عَلَّمَنِي رَبِّيۚ إِنِّي تَرَكْتُ مِلَّةَ قَوْمٍ لَا يُؤْمِنُونَ بِاللَّهِ وَهُمْ بِالْآخِرَةِ هُمْ كَافِرُونَ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54D339-2650-B77B-B07E-C8BC0F58CE74}"/>
              </a:ext>
            </a:extLst>
          </p:cNvPr>
          <p:cNvSpPr txBox="1"/>
          <p:nvPr/>
        </p:nvSpPr>
        <p:spPr>
          <a:xfrm>
            <a:off x="2060712" y="4579449"/>
            <a:ext cx="8070575" cy="1261884"/>
          </a:xfrm>
          <a:prstGeom prst="rect">
            <a:avLst/>
          </a:prstGeom>
          <a:noFill/>
        </p:spPr>
        <p:txBody>
          <a:bodyPr wrap="square">
            <a:spAutoFit/>
          </a:bodyPr>
          <a:lstStyle/>
          <a:p>
            <a:pPr algn="ctr"/>
            <a:r>
              <a:rPr lang="en-US" sz="1900" dirty="0"/>
              <a:t>He said: "Before any food comes (in due course) to feed either of you, I will surely reveal to you the truth and meaning of this ere it befall you: that is part of the (duty) which my Lord hath taught me. I have (I assure you) abandoned the ways of a people that believe not in Allah and that (even) deny the Hereafter.</a:t>
            </a:r>
          </a:p>
        </p:txBody>
      </p:sp>
      <p:sp>
        <p:nvSpPr>
          <p:cNvPr id="3" name="TextBox 2">
            <a:extLst>
              <a:ext uri="{FF2B5EF4-FFF2-40B4-BE49-F238E27FC236}">
                <a16:creationId xmlns:a16="http://schemas.microsoft.com/office/drawing/2014/main" id="{47380071-771B-0A6F-E7E9-146C49CC349F}"/>
              </a:ext>
            </a:extLst>
          </p:cNvPr>
          <p:cNvSpPr txBox="1"/>
          <p:nvPr/>
        </p:nvSpPr>
        <p:spPr>
          <a:xfrm>
            <a:off x="3014686" y="42983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90524794"/>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70E90F-6AA2-F0DF-FFBE-3A976D4DD7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8557C4-2F33-8A74-7A01-986C93CB4F43}"/>
              </a:ext>
            </a:extLst>
          </p:cNvPr>
          <p:cNvSpPr>
            <a:spLocks noGrp="1"/>
          </p:cNvSpPr>
          <p:nvPr>
            <p:ph type="title"/>
          </p:nvPr>
        </p:nvSpPr>
        <p:spPr>
          <a:xfrm>
            <a:off x="1656232" y="1497169"/>
            <a:ext cx="8879536" cy="3450327"/>
          </a:xfrm>
        </p:spPr>
        <p:txBody>
          <a:bodyPr>
            <a:noAutofit/>
          </a:bodyPr>
          <a:lstStyle/>
          <a:p>
            <a:pPr>
              <a:lnSpc>
                <a:spcPct val="100000"/>
              </a:lnSpc>
            </a:pPr>
            <a:r>
              <a:rPr lang="ar-EG" sz="5400" b="0" dirty="0"/>
              <a:t>وَاتَّبَعْتُ مِلَّةَ آبَائِي إِبْرَاهِيمَ وَإِسْحَاقَ وَيَعْقُوبَۚ مَا كَانَ لَنَا أَنْ نُشْرِكَ بِاللَّهِ مِنْ شَيْءٍۚ ذَٰلِكَ مِنْ فَضْلِ اللَّهِ عَلَيْنَا وَعَلَى النَّاسِ وَلَٰكِنَّ أَكْثَرَ النَّاسِ لَا يَشْكُرُونَ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38865F8-AFD4-564B-68F4-C082395ECC3C}"/>
              </a:ext>
            </a:extLst>
          </p:cNvPr>
          <p:cNvSpPr txBox="1"/>
          <p:nvPr/>
        </p:nvSpPr>
        <p:spPr>
          <a:xfrm>
            <a:off x="2060712" y="4810268"/>
            <a:ext cx="8070575" cy="969496"/>
          </a:xfrm>
          <a:prstGeom prst="rect">
            <a:avLst/>
          </a:prstGeom>
          <a:noFill/>
        </p:spPr>
        <p:txBody>
          <a:bodyPr wrap="square">
            <a:spAutoFit/>
          </a:bodyPr>
          <a:lstStyle/>
          <a:p>
            <a:pPr algn="ctr"/>
            <a:r>
              <a:rPr lang="en-US" sz="1900" dirty="0"/>
              <a:t>"And I follow the ways of my fathers,- Abraham, Isaac, and Jacob; and never could we attribute any partners whatever to Allah: that (comes) of the grace of Allah to us and to mankind: yet most men are not grateful.</a:t>
            </a:r>
          </a:p>
        </p:txBody>
      </p:sp>
      <p:sp>
        <p:nvSpPr>
          <p:cNvPr id="3" name="TextBox 2">
            <a:extLst>
              <a:ext uri="{FF2B5EF4-FFF2-40B4-BE49-F238E27FC236}">
                <a16:creationId xmlns:a16="http://schemas.microsoft.com/office/drawing/2014/main" id="{48923681-FFF0-8E90-D836-373EDA8D9BCB}"/>
              </a:ext>
            </a:extLst>
          </p:cNvPr>
          <p:cNvSpPr txBox="1"/>
          <p:nvPr/>
        </p:nvSpPr>
        <p:spPr>
          <a:xfrm>
            <a:off x="2544171" y="45513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71046389"/>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7F033D-6C73-8A0D-CC6E-3AC3DFC4A4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69F291-101A-1757-33DC-7CC2A3E4B07F}"/>
              </a:ext>
            </a:extLst>
          </p:cNvPr>
          <p:cNvSpPr>
            <a:spLocks noGrp="1"/>
          </p:cNvSpPr>
          <p:nvPr>
            <p:ph type="title"/>
          </p:nvPr>
        </p:nvSpPr>
        <p:spPr>
          <a:xfrm>
            <a:off x="1656232" y="1703836"/>
            <a:ext cx="8879536" cy="3450327"/>
          </a:xfrm>
        </p:spPr>
        <p:txBody>
          <a:bodyPr>
            <a:noAutofit/>
          </a:bodyPr>
          <a:lstStyle/>
          <a:p>
            <a:pPr>
              <a:lnSpc>
                <a:spcPct val="100000"/>
              </a:lnSpc>
            </a:pPr>
            <a:r>
              <a:rPr lang="ar-EG" sz="5400" b="0" dirty="0"/>
              <a:t>يَا صَاحِبَيِ السِّجْنِ أَأَرْبَابٌ مُتَفَرِّقُونَ خَيْرٌ أَمِ اللَّهُ الْوَاحِدُ الْقَهَّارُ </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6C4C594-BA0F-2173-5A29-B1587EBF8AF2}"/>
              </a:ext>
            </a:extLst>
          </p:cNvPr>
          <p:cNvSpPr txBox="1"/>
          <p:nvPr/>
        </p:nvSpPr>
        <p:spPr>
          <a:xfrm>
            <a:off x="2060712" y="4275692"/>
            <a:ext cx="8070575" cy="707886"/>
          </a:xfrm>
          <a:prstGeom prst="rect">
            <a:avLst/>
          </a:prstGeom>
          <a:noFill/>
        </p:spPr>
        <p:txBody>
          <a:bodyPr wrap="square">
            <a:spAutoFit/>
          </a:bodyPr>
          <a:lstStyle/>
          <a:p>
            <a:pPr algn="ctr"/>
            <a:r>
              <a:rPr lang="en-US" sz="2000" dirty="0"/>
              <a:t>"O my two companions of the prison! (I ask you): are many lords differing among themselves better, or the One Allah, Supreme and Irresistible?</a:t>
            </a:r>
          </a:p>
        </p:txBody>
      </p:sp>
      <p:sp>
        <p:nvSpPr>
          <p:cNvPr id="3" name="TextBox 2">
            <a:extLst>
              <a:ext uri="{FF2B5EF4-FFF2-40B4-BE49-F238E27FC236}">
                <a16:creationId xmlns:a16="http://schemas.microsoft.com/office/drawing/2014/main" id="{61E683E4-3E05-C612-984A-23D5D19CC7DA}"/>
              </a:ext>
            </a:extLst>
          </p:cNvPr>
          <p:cNvSpPr txBox="1"/>
          <p:nvPr/>
        </p:nvSpPr>
        <p:spPr>
          <a:xfrm>
            <a:off x="3618369" y="39679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10337941"/>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810748-5C10-5353-69FE-AE652274BC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37C233-26C2-AD0C-4E31-CE15167A8080}"/>
              </a:ext>
            </a:extLst>
          </p:cNvPr>
          <p:cNvSpPr>
            <a:spLocks noGrp="1"/>
          </p:cNvSpPr>
          <p:nvPr>
            <p:ph type="title"/>
          </p:nvPr>
        </p:nvSpPr>
        <p:spPr>
          <a:xfrm>
            <a:off x="1656231" y="1419751"/>
            <a:ext cx="8879536" cy="3450327"/>
          </a:xfrm>
        </p:spPr>
        <p:txBody>
          <a:bodyPr>
            <a:noAutofit/>
          </a:bodyPr>
          <a:lstStyle/>
          <a:p>
            <a:pPr>
              <a:lnSpc>
                <a:spcPct val="100000"/>
              </a:lnSpc>
            </a:pPr>
            <a:r>
              <a:rPr lang="ar-EG" sz="4800" b="0" dirty="0"/>
              <a:t>مَا تَعْبُدُونَ مِنْ دُونِهِ إِلَّا أَسْمَاءً سَمَّيْتُمُوهَا أَنْتُمْ وَآبَاؤُكُمْ مَا أَنْزَلَ اللَّهُ بِهَا مِنْ سُلْطَانٍۚ إِنِ الْحُكْمُ إِلَّا لِلَّهِۚ أَمَرَ أَلَّا تَعْبُدُوا إِلَّا إِيَّاهُۚ ذَٰلِكَ الدِّينُ الْقَيِّمُ وَلَٰكِنَّ أَكْثَرَ النَّاسِ لَا يَعْلَمُونَ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F043C9A-9B0F-F07F-5080-C786D5985483}"/>
              </a:ext>
            </a:extLst>
          </p:cNvPr>
          <p:cNvSpPr txBox="1"/>
          <p:nvPr/>
        </p:nvSpPr>
        <p:spPr>
          <a:xfrm>
            <a:off x="2060711" y="4505552"/>
            <a:ext cx="8070575" cy="1323439"/>
          </a:xfrm>
          <a:prstGeom prst="rect">
            <a:avLst/>
          </a:prstGeom>
          <a:noFill/>
        </p:spPr>
        <p:txBody>
          <a:bodyPr wrap="square">
            <a:spAutoFit/>
          </a:bodyPr>
          <a:lstStyle/>
          <a:p>
            <a:pPr algn="ctr"/>
            <a:r>
              <a:rPr lang="en-US" sz="2000" dirty="0"/>
              <a:t>"If not Him, ye worship nothing but names which ye have named,- ye and your fathers,- for which Allah hath sent down no authority: the command is for none but Allah: He hath commanded that ye worship none but Him: that is the right religion, but most men understand not...</a:t>
            </a:r>
          </a:p>
        </p:txBody>
      </p:sp>
      <p:sp>
        <p:nvSpPr>
          <p:cNvPr id="3" name="TextBox 2">
            <a:extLst>
              <a:ext uri="{FF2B5EF4-FFF2-40B4-BE49-F238E27FC236}">
                <a16:creationId xmlns:a16="http://schemas.microsoft.com/office/drawing/2014/main" id="{DA882DCC-36DC-F11D-A521-22203BBB6EC5}"/>
              </a:ext>
            </a:extLst>
          </p:cNvPr>
          <p:cNvSpPr txBox="1"/>
          <p:nvPr/>
        </p:nvSpPr>
        <p:spPr>
          <a:xfrm>
            <a:off x="3005809" y="43072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21276147"/>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ACDEC6-8C25-A017-3E89-72C3003E34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785F3B-DB94-B501-3209-CAF151A84387}"/>
              </a:ext>
            </a:extLst>
          </p:cNvPr>
          <p:cNvSpPr>
            <a:spLocks noGrp="1"/>
          </p:cNvSpPr>
          <p:nvPr>
            <p:ph type="title"/>
          </p:nvPr>
        </p:nvSpPr>
        <p:spPr>
          <a:xfrm>
            <a:off x="1656232" y="1499650"/>
            <a:ext cx="8879536" cy="3450327"/>
          </a:xfrm>
        </p:spPr>
        <p:txBody>
          <a:bodyPr>
            <a:noAutofit/>
          </a:bodyPr>
          <a:lstStyle/>
          <a:p>
            <a:pPr>
              <a:lnSpc>
                <a:spcPct val="100000"/>
              </a:lnSpc>
            </a:pPr>
            <a:r>
              <a:rPr lang="ar-EG" sz="5400" b="0" dirty="0"/>
              <a:t>يَا صَاحِبَيِ السِّجْنِ أَمَّا أَحَدُكُمَا فَيَسْقِي رَبَّهُ خَمْرًاۖ وَأَمَّا الْآخَرُ فَيُصْلَبُ فَتَأْكُلُ الطَّيْرُ مِنْ رَأْسِهِۚ قُضِيَ الْأَمْرُ الَّذِي فِيهِ تَسْتَفْتِيَانِ</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7C54973-87A0-BA8A-CE77-04BF696D371D}"/>
              </a:ext>
            </a:extLst>
          </p:cNvPr>
          <p:cNvSpPr txBox="1"/>
          <p:nvPr/>
        </p:nvSpPr>
        <p:spPr>
          <a:xfrm>
            <a:off x="2060712" y="4450948"/>
            <a:ext cx="8070575" cy="1323439"/>
          </a:xfrm>
          <a:prstGeom prst="rect">
            <a:avLst/>
          </a:prstGeom>
          <a:noFill/>
        </p:spPr>
        <p:txBody>
          <a:bodyPr wrap="square">
            <a:spAutoFit/>
          </a:bodyPr>
          <a:lstStyle/>
          <a:p>
            <a:pPr algn="ctr"/>
            <a:r>
              <a:rPr lang="en-US" sz="2000" dirty="0"/>
              <a:t>"O my two companions of the prison! As to one of you, he will pour out the wine for his lord to drink: as for the other, he will hang from the cross, and the birds will eat from off his head. (so) hath been decreed that matter whereof ye twain do enquire"...</a:t>
            </a:r>
          </a:p>
        </p:txBody>
      </p:sp>
      <p:sp>
        <p:nvSpPr>
          <p:cNvPr id="3" name="TextBox 2">
            <a:extLst>
              <a:ext uri="{FF2B5EF4-FFF2-40B4-BE49-F238E27FC236}">
                <a16:creationId xmlns:a16="http://schemas.microsoft.com/office/drawing/2014/main" id="{D89763E1-1550-D777-6803-0B5B5DD78A2E}"/>
              </a:ext>
            </a:extLst>
          </p:cNvPr>
          <p:cNvSpPr txBox="1"/>
          <p:nvPr/>
        </p:nvSpPr>
        <p:spPr>
          <a:xfrm>
            <a:off x="1376375" y="41563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52792482"/>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6C7947-AD3E-0E8D-0D07-27999380C9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21D561-9F85-E371-542A-6C02A7418DD1}"/>
              </a:ext>
            </a:extLst>
          </p:cNvPr>
          <p:cNvSpPr>
            <a:spLocks noGrp="1"/>
          </p:cNvSpPr>
          <p:nvPr>
            <p:ph type="title"/>
          </p:nvPr>
        </p:nvSpPr>
        <p:spPr>
          <a:xfrm>
            <a:off x="1656232" y="1588427"/>
            <a:ext cx="8879536" cy="3450327"/>
          </a:xfrm>
        </p:spPr>
        <p:txBody>
          <a:bodyPr>
            <a:noAutofit/>
          </a:bodyPr>
          <a:lstStyle/>
          <a:p>
            <a:pPr>
              <a:lnSpc>
                <a:spcPct val="100000"/>
              </a:lnSpc>
            </a:pPr>
            <a:r>
              <a:rPr lang="ar-EG" sz="5400" b="0" dirty="0"/>
              <a:t>وَقَالَ لِلَّذِي ظَنَّ أَنَّهُ نَاجٍ مِنْهُمَا اذْكُرْنِي عِنْدَ رَبِّكَ فَأَنْسَاهُ الشَّيْطَانُ ذِكْرَ رَبِّهِ فَلَبِثَ فِي السِّجْنِ بِضْعَ سِنِينَ</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21FB981-9EB3-725E-9C3B-73FE4860CFEB}"/>
              </a:ext>
            </a:extLst>
          </p:cNvPr>
          <p:cNvSpPr txBox="1"/>
          <p:nvPr/>
        </p:nvSpPr>
        <p:spPr>
          <a:xfrm>
            <a:off x="2060712" y="4539725"/>
            <a:ext cx="8070575" cy="1015663"/>
          </a:xfrm>
          <a:prstGeom prst="rect">
            <a:avLst/>
          </a:prstGeom>
          <a:noFill/>
        </p:spPr>
        <p:txBody>
          <a:bodyPr wrap="square">
            <a:spAutoFit/>
          </a:bodyPr>
          <a:lstStyle/>
          <a:p>
            <a:pPr algn="ctr"/>
            <a:r>
              <a:rPr lang="en-US" sz="2000" dirty="0"/>
              <a:t>And of the two, to that one whom he consider about to be saved, he said: "Mention me to thy lord." But Satan made him forget to mention him to his lord: and (Joseph) lingered in prison a few (more) years.</a:t>
            </a:r>
          </a:p>
        </p:txBody>
      </p:sp>
      <p:sp>
        <p:nvSpPr>
          <p:cNvPr id="3" name="TextBox 2">
            <a:extLst>
              <a:ext uri="{FF2B5EF4-FFF2-40B4-BE49-F238E27FC236}">
                <a16:creationId xmlns:a16="http://schemas.microsoft.com/office/drawing/2014/main" id="{3C195D5D-79DB-501F-7AD0-AC98DED22E43}"/>
              </a:ext>
            </a:extLst>
          </p:cNvPr>
          <p:cNvSpPr txBox="1"/>
          <p:nvPr/>
        </p:nvSpPr>
        <p:spPr>
          <a:xfrm>
            <a:off x="3631303" y="42263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12962174"/>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F2BCB-8956-7FE9-7625-9F9500138C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4D3D3C-63B5-F193-7A01-F464265825D1}"/>
              </a:ext>
            </a:extLst>
          </p:cNvPr>
          <p:cNvSpPr>
            <a:spLocks noGrp="1"/>
          </p:cNvSpPr>
          <p:nvPr>
            <p:ph type="title"/>
          </p:nvPr>
        </p:nvSpPr>
        <p:spPr>
          <a:xfrm>
            <a:off x="1656232" y="1419751"/>
            <a:ext cx="8879536" cy="3450327"/>
          </a:xfrm>
        </p:spPr>
        <p:txBody>
          <a:bodyPr>
            <a:noAutofit/>
          </a:bodyPr>
          <a:lstStyle/>
          <a:p>
            <a:pPr>
              <a:lnSpc>
                <a:spcPct val="100000"/>
              </a:lnSpc>
            </a:pPr>
            <a:r>
              <a:rPr lang="ar-EG" sz="5400" b="0" dirty="0"/>
              <a:t>وَقَالَ الْمَلِكُ إِنِّي أَرَىٰ سَبْعَ بَقَرَاتٍ سِمَانٍ يَأْكُلُهُنَّ سَبْعٌ عِجَافٌ وَسَبْعَ سُنْبُلَاتٍ خُضْرٍ وَأُخَرَ يَابِسَاتٍۖ يَا أَيُّهَا الْمَلَأُ أَفْتُونِي فِي رُؤْيَايَ إِنْ كُنْتُمْ لِلرُّؤْيَا تَعْبُرُونَ</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81727E1-167E-896D-96B5-16D39ECAFBEA}"/>
              </a:ext>
            </a:extLst>
          </p:cNvPr>
          <p:cNvSpPr txBox="1"/>
          <p:nvPr/>
        </p:nvSpPr>
        <p:spPr>
          <a:xfrm>
            <a:off x="2060712" y="4726156"/>
            <a:ext cx="8070575" cy="1323439"/>
          </a:xfrm>
          <a:prstGeom prst="rect">
            <a:avLst/>
          </a:prstGeom>
          <a:noFill/>
        </p:spPr>
        <p:txBody>
          <a:bodyPr wrap="square">
            <a:spAutoFit/>
          </a:bodyPr>
          <a:lstStyle/>
          <a:p>
            <a:pPr algn="ctr"/>
            <a:r>
              <a:rPr lang="en-US" sz="2000" dirty="0"/>
              <a:t> The king (of Egypt) said: "I do see (in a vision) seven fat </a:t>
            </a:r>
            <a:r>
              <a:rPr lang="en-US" sz="2000" dirty="0" err="1"/>
              <a:t>kine</a:t>
            </a:r>
            <a:r>
              <a:rPr lang="en-US" sz="2000" dirty="0"/>
              <a:t>, whom seven lean ones devour, and seven green ears of corn, and seven (others) withered. O ye chiefs! Expound to me my vision if it be that ye can interpret visions."</a:t>
            </a:r>
          </a:p>
        </p:txBody>
      </p:sp>
      <p:sp>
        <p:nvSpPr>
          <p:cNvPr id="3" name="TextBox 2">
            <a:extLst>
              <a:ext uri="{FF2B5EF4-FFF2-40B4-BE49-F238E27FC236}">
                <a16:creationId xmlns:a16="http://schemas.microsoft.com/office/drawing/2014/main" id="{42523766-0E1C-E402-213D-F8EC5AF32C76}"/>
              </a:ext>
            </a:extLst>
          </p:cNvPr>
          <p:cNvSpPr txBox="1"/>
          <p:nvPr/>
        </p:nvSpPr>
        <p:spPr>
          <a:xfrm>
            <a:off x="2423940" y="44183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589438"/>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F565F-E7DE-7E6F-B93E-57946BE78D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8A138B-2CA6-C6B0-2D3B-E36D9C2DD5EB}"/>
              </a:ext>
            </a:extLst>
          </p:cNvPr>
          <p:cNvSpPr>
            <a:spLocks noGrp="1"/>
          </p:cNvSpPr>
          <p:nvPr>
            <p:ph type="title"/>
          </p:nvPr>
        </p:nvSpPr>
        <p:spPr>
          <a:xfrm>
            <a:off x="1656232" y="1819247"/>
            <a:ext cx="8879536" cy="3450327"/>
          </a:xfrm>
        </p:spPr>
        <p:txBody>
          <a:bodyPr>
            <a:noAutofit/>
          </a:bodyPr>
          <a:lstStyle/>
          <a:p>
            <a:pPr>
              <a:lnSpc>
                <a:spcPct val="100000"/>
              </a:lnSpc>
            </a:pPr>
            <a:r>
              <a:rPr lang="ar-EG" sz="6000" b="0" dirty="0"/>
              <a:t>قَالُوا أَضْغَاثُ أَحْلَامٍۖ وَمَا نَحْنُ بِتَأْوِيلِ الْأَحْلَامِ بِعَالِمِينَ</a:t>
            </a:r>
            <a:endParaRPr lang="ar-EG" sz="7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4535D1E-516B-F0F4-110B-597F71047723}"/>
              </a:ext>
            </a:extLst>
          </p:cNvPr>
          <p:cNvSpPr txBox="1"/>
          <p:nvPr/>
        </p:nvSpPr>
        <p:spPr>
          <a:xfrm>
            <a:off x="2060712" y="4409796"/>
            <a:ext cx="8070575" cy="707886"/>
          </a:xfrm>
          <a:prstGeom prst="rect">
            <a:avLst/>
          </a:prstGeom>
          <a:noFill/>
        </p:spPr>
        <p:txBody>
          <a:bodyPr wrap="square">
            <a:spAutoFit/>
          </a:bodyPr>
          <a:lstStyle/>
          <a:p>
            <a:pPr algn="ctr"/>
            <a:r>
              <a:rPr lang="en-US" sz="2000" dirty="0"/>
              <a:t>They said: "A confused medley of dreams: and we are not skilled in the interpretation of dreams."</a:t>
            </a:r>
          </a:p>
        </p:txBody>
      </p:sp>
      <p:sp>
        <p:nvSpPr>
          <p:cNvPr id="3" name="TextBox 2">
            <a:extLst>
              <a:ext uri="{FF2B5EF4-FFF2-40B4-BE49-F238E27FC236}">
                <a16:creationId xmlns:a16="http://schemas.microsoft.com/office/drawing/2014/main" id="{FF7B799C-EF24-2E77-FA84-17191348FF99}"/>
              </a:ext>
            </a:extLst>
          </p:cNvPr>
          <p:cNvSpPr txBox="1"/>
          <p:nvPr/>
        </p:nvSpPr>
        <p:spPr>
          <a:xfrm>
            <a:off x="3728957" y="4107661"/>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810299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64D1AA-F0FC-0000-5527-3D8F88B00E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8240BA-F4DA-7EC7-AC98-025FAAE1C55F}"/>
              </a:ext>
            </a:extLst>
          </p:cNvPr>
          <p:cNvSpPr>
            <a:spLocks noGrp="1"/>
          </p:cNvSpPr>
          <p:nvPr>
            <p:ph type="title"/>
          </p:nvPr>
        </p:nvSpPr>
        <p:spPr>
          <a:xfrm>
            <a:off x="2060709" y="1389360"/>
            <a:ext cx="8070576" cy="3450327"/>
          </a:xfrm>
        </p:spPr>
        <p:txBody>
          <a:bodyPr>
            <a:noAutofit/>
          </a:bodyPr>
          <a:lstStyle/>
          <a:p>
            <a:pPr>
              <a:lnSpc>
                <a:spcPct val="100000"/>
              </a:lnSpc>
            </a:pPr>
            <a:r>
              <a:rPr lang="ar-EG" sz="5000" b="0" dirty="0"/>
              <a:t>وَمَنْ أَظْلَمُ مِمَّنِ افْتَرَىٰ عَلَى اللَّهِ كَذِبًاۚ أُولَٰئِكَ يُعْرَضُونَ عَلَىٰ رَبِّهِمْ وَيَقُولُ الْأَشْهَادُ هَٰؤُلَاءِ الَّذِينَ كَذَبُوا عَلَىٰ رَبِّهِمْۚ أَلَا لَعْنَةُ اللَّهِ عَلَى الظَّالِمِينَ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F2CECD-AA23-83A6-236F-CAAC8BCD0FA3}"/>
              </a:ext>
            </a:extLst>
          </p:cNvPr>
          <p:cNvSpPr txBox="1"/>
          <p:nvPr/>
        </p:nvSpPr>
        <p:spPr>
          <a:xfrm>
            <a:off x="2060712" y="4600216"/>
            <a:ext cx="8070575" cy="1323439"/>
          </a:xfrm>
          <a:prstGeom prst="rect">
            <a:avLst/>
          </a:prstGeom>
          <a:noFill/>
        </p:spPr>
        <p:txBody>
          <a:bodyPr wrap="square">
            <a:spAutoFit/>
          </a:bodyPr>
          <a:lstStyle/>
          <a:p>
            <a:pPr algn="ctr"/>
            <a:r>
              <a:rPr lang="en-US" sz="2000" dirty="0"/>
              <a:t>Who doth more wrong than those who invent a life against Allah? They will be turned back to the presence of their Lord, and the witnesses will say, "These are the ones who lied against their Lord! Behold! the Curse of Allah is on those who do wrong!-</a:t>
            </a:r>
          </a:p>
        </p:txBody>
      </p:sp>
      <p:sp>
        <p:nvSpPr>
          <p:cNvPr id="3" name="TextBox 2">
            <a:extLst>
              <a:ext uri="{FF2B5EF4-FFF2-40B4-BE49-F238E27FC236}">
                <a16:creationId xmlns:a16="http://schemas.microsoft.com/office/drawing/2014/main" id="{14E3914C-80A3-0432-5684-B5E0BAA47C8D}"/>
              </a:ext>
            </a:extLst>
          </p:cNvPr>
          <p:cNvSpPr txBox="1"/>
          <p:nvPr/>
        </p:nvSpPr>
        <p:spPr>
          <a:xfrm>
            <a:off x="3396421" y="42924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92600281"/>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5FCB0-85BB-DE17-DAE8-E9683E2FE3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242233-29AA-B235-6E3F-A07F7D25D21A}"/>
              </a:ext>
            </a:extLst>
          </p:cNvPr>
          <p:cNvSpPr>
            <a:spLocks noGrp="1"/>
          </p:cNvSpPr>
          <p:nvPr>
            <p:ph type="title"/>
          </p:nvPr>
        </p:nvSpPr>
        <p:spPr>
          <a:xfrm>
            <a:off x="1656232" y="1597305"/>
            <a:ext cx="8879536" cy="3450327"/>
          </a:xfrm>
        </p:spPr>
        <p:txBody>
          <a:bodyPr>
            <a:noAutofit/>
          </a:bodyPr>
          <a:lstStyle/>
          <a:p>
            <a:pPr>
              <a:lnSpc>
                <a:spcPct val="100000"/>
              </a:lnSpc>
            </a:pPr>
            <a:r>
              <a:rPr lang="ar-EG" sz="6000" b="0" dirty="0"/>
              <a:t>وَقَالَ الَّذِي نَجَا مِنْهُمَا وَادَّكَرَ بَعْدَ أُمَّةٍ أَنَا أُنَبِّئُكُمْ بِتَأْوِيلِهِ فَأَرْسِلُونِ</a:t>
            </a:r>
            <a:endParaRPr lang="ar-EG" sz="7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E37A94A-6E91-C40B-A398-ECC4D3D67F45}"/>
              </a:ext>
            </a:extLst>
          </p:cNvPr>
          <p:cNvSpPr txBox="1"/>
          <p:nvPr/>
        </p:nvSpPr>
        <p:spPr>
          <a:xfrm>
            <a:off x="2060712" y="4187854"/>
            <a:ext cx="8070575" cy="1015663"/>
          </a:xfrm>
          <a:prstGeom prst="rect">
            <a:avLst/>
          </a:prstGeom>
          <a:noFill/>
        </p:spPr>
        <p:txBody>
          <a:bodyPr wrap="square">
            <a:spAutoFit/>
          </a:bodyPr>
          <a:lstStyle/>
          <a:p>
            <a:pPr algn="ctr"/>
            <a:r>
              <a:rPr lang="en-US" sz="2000" dirty="0"/>
              <a:t>But the man who had been released, one of the two (who had been in prison) and who now bethought him after (so long) a space of time, said: "I will tell you the truth of its interpretation: send ye me (therefore)."</a:t>
            </a:r>
          </a:p>
        </p:txBody>
      </p:sp>
      <p:sp>
        <p:nvSpPr>
          <p:cNvPr id="3" name="TextBox 2">
            <a:extLst>
              <a:ext uri="{FF2B5EF4-FFF2-40B4-BE49-F238E27FC236}">
                <a16:creationId xmlns:a16="http://schemas.microsoft.com/office/drawing/2014/main" id="{AE2FA9EB-872E-ACFA-D22D-37FCC10D194B}"/>
              </a:ext>
            </a:extLst>
          </p:cNvPr>
          <p:cNvSpPr txBox="1"/>
          <p:nvPr/>
        </p:nvSpPr>
        <p:spPr>
          <a:xfrm>
            <a:off x="2619248" y="38780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66939111"/>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F2990-F1B0-5580-D775-753C74DF10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AAAB94-9C91-6085-A233-0FB0010E75C6}"/>
              </a:ext>
            </a:extLst>
          </p:cNvPr>
          <p:cNvSpPr>
            <a:spLocks noGrp="1"/>
          </p:cNvSpPr>
          <p:nvPr>
            <p:ph type="title"/>
          </p:nvPr>
        </p:nvSpPr>
        <p:spPr>
          <a:xfrm>
            <a:off x="1656231" y="1330976"/>
            <a:ext cx="8879536" cy="3450327"/>
          </a:xfrm>
        </p:spPr>
        <p:txBody>
          <a:bodyPr>
            <a:noAutofit/>
          </a:bodyPr>
          <a:lstStyle/>
          <a:p>
            <a:pPr>
              <a:lnSpc>
                <a:spcPct val="100000"/>
              </a:lnSpc>
            </a:pPr>
            <a:r>
              <a:rPr lang="ar-EG" sz="5400" b="0" dirty="0"/>
              <a:t>يُوسُفُ أَيُّهَا الصِّدِّيقُ أَفْتِنَا فِي سَبْعِ بَقَرَاتٍ سِمَانٍ يَأْكُلُهُنَّ سَبْعٌ عِجَافٌ وَسَبْعِ سُنْبُلَاتٍ خُضْرٍ وَأُخَرَ يَابِسَاتٍ لَعَلِّي أَرْجِعُ إِلَى النَّاسِ لَعَلَّهُمْ يَعْلَمُونَ</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AC1F3FC-217F-0543-97D6-7233AB8C159D}"/>
              </a:ext>
            </a:extLst>
          </p:cNvPr>
          <p:cNvSpPr txBox="1"/>
          <p:nvPr/>
        </p:nvSpPr>
        <p:spPr>
          <a:xfrm>
            <a:off x="2060712" y="4676127"/>
            <a:ext cx="8070575" cy="1323439"/>
          </a:xfrm>
          <a:prstGeom prst="rect">
            <a:avLst/>
          </a:prstGeom>
          <a:noFill/>
        </p:spPr>
        <p:txBody>
          <a:bodyPr wrap="square">
            <a:spAutoFit/>
          </a:bodyPr>
          <a:lstStyle/>
          <a:p>
            <a:pPr algn="ctr"/>
            <a:r>
              <a:rPr lang="en-US" sz="2000" dirty="0"/>
              <a:t>"O Joseph!" (he said) "O man of truth! Expound to us (the dream) of seven fat </a:t>
            </a:r>
            <a:r>
              <a:rPr lang="en-US" sz="2000" dirty="0" err="1"/>
              <a:t>kine</a:t>
            </a:r>
            <a:r>
              <a:rPr lang="en-US" sz="2000" dirty="0"/>
              <a:t> whom seven lean ones devour, and of seven green ears of corn and (seven) others withered: that I may return to the people, and that they may understand."</a:t>
            </a:r>
          </a:p>
        </p:txBody>
      </p:sp>
      <p:sp>
        <p:nvSpPr>
          <p:cNvPr id="3" name="TextBox 2">
            <a:extLst>
              <a:ext uri="{FF2B5EF4-FFF2-40B4-BE49-F238E27FC236}">
                <a16:creationId xmlns:a16="http://schemas.microsoft.com/office/drawing/2014/main" id="{D138819B-0551-8BAE-D35F-066E59504EF4}"/>
              </a:ext>
            </a:extLst>
          </p:cNvPr>
          <p:cNvSpPr txBox="1"/>
          <p:nvPr/>
        </p:nvSpPr>
        <p:spPr>
          <a:xfrm>
            <a:off x="3515892" y="43905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7063214"/>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7D0C30-336D-950A-4807-8701F5437B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2EBC3A-6C3B-7825-DB82-4579C3B88A82}"/>
              </a:ext>
            </a:extLst>
          </p:cNvPr>
          <p:cNvSpPr>
            <a:spLocks noGrp="1"/>
          </p:cNvSpPr>
          <p:nvPr>
            <p:ph type="title"/>
          </p:nvPr>
        </p:nvSpPr>
        <p:spPr>
          <a:xfrm>
            <a:off x="1656232" y="1641695"/>
            <a:ext cx="8879536" cy="3450327"/>
          </a:xfrm>
        </p:spPr>
        <p:txBody>
          <a:bodyPr>
            <a:noAutofit/>
          </a:bodyPr>
          <a:lstStyle/>
          <a:p>
            <a:pPr>
              <a:lnSpc>
                <a:spcPct val="100000"/>
              </a:lnSpc>
            </a:pPr>
            <a:r>
              <a:rPr lang="ar-EG" sz="5400" b="0" dirty="0"/>
              <a:t>قَالَ تَزْرَعُونَ سَبْعَ سِنِينَ دَأَبًا فَمَا حَصَدْتُمْ فَذَرُوهُ فِي سُنْبُلِهِ إِلَّا قَلِيلًا مِمَّا تَأْكُلُونَ</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460C6A7-9E63-E6FA-55DB-B1B8B51DE273}"/>
              </a:ext>
            </a:extLst>
          </p:cNvPr>
          <p:cNvSpPr txBox="1"/>
          <p:nvPr/>
        </p:nvSpPr>
        <p:spPr>
          <a:xfrm>
            <a:off x="2060712" y="4230247"/>
            <a:ext cx="8070575" cy="1015663"/>
          </a:xfrm>
          <a:prstGeom prst="rect">
            <a:avLst/>
          </a:prstGeom>
          <a:noFill/>
        </p:spPr>
        <p:txBody>
          <a:bodyPr wrap="square">
            <a:spAutoFit/>
          </a:bodyPr>
          <a:lstStyle/>
          <a:p>
            <a:pPr algn="ctr"/>
            <a:r>
              <a:rPr lang="en-US" sz="2000" dirty="0"/>
              <a:t>(Joseph) said: "For seven years shall ye diligently sow as is your wont: and the harvests that ye reap, ye shall leave them in the ear,- except a little, of which ye shall eat.</a:t>
            </a:r>
          </a:p>
        </p:txBody>
      </p:sp>
      <p:sp>
        <p:nvSpPr>
          <p:cNvPr id="3" name="TextBox 2">
            <a:extLst>
              <a:ext uri="{FF2B5EF4-FFF2-40B4-BE49-F238E27FC236}">
                <a16:creationId xmlns:a16="http://schemas.microsoft.com/office/drawing/2014/main" id="{F11EFEF2-FF11-B866-BD0C-3C59638F2A8B}"/>
              </a:ext>
            </a:extLst>
          </p:cNvPr>
          <p:cNvSpPr txBox="1"/>
          <p:nvPr/>
        </p:nvSpPr>
        <p:spPr>
          <a:xfrm>
            <a:off x="1793625" y="39224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00750668"/>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5BACE-3940-9A8F-88EE-A8B56D329F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45B1DD-28E1-5B0B-E92E-ACB48CEF46CE}"/>
              </a:ext>
            </a:extLst>
          </p:cNvPr>
          <p:cNvSpPr>
            <a:spLocks noGrp="1"/>
          </p:cNvSpPr>
          <p:nvPr>
            <p:ph type="title"/>
          </p:nvPr>
        </p:nvSpPr>
        <p:spPr>
          <a:xfrm>
            <a:off x="1656232" y="1641695"/>
            <a:ext cx="8879536" cy="3450327"/>
          </a:xfrm>
        </p:spPr>
        <p:txBody>
          <a:bodyPr>
            <a:noAutofit/>
          </a:bodyPr>
          <a:lstStyle/>
          <a:p>
            <a:pPr>
              <a:lnSpc>
                <a:spcPct val="100000"/>
              </a:lnSpc>
            </a:pPr>
            <a:r>
              <a:rPr lang="ar-EG" sz="5400" b="0" dirty="0"/>
              <a:t>ثُمَّ يَأْتِي مِنْ بَعْدِ ذَٰلِكَ سَبْعٌ شِدَادٌ يَأْكُلْنَ مَا قَدَّمْتُمْ لَهُنَّ إِلَّا قَلِيلًا مِمَّا تُحْصِنُونَ</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1747A21-1F40-988F-0601-6A74658D7833}"/>
              </a:ext>
            </a:extLst>
          </p:cNvPr>
          <p:cNvSpPr txBox="1"/>
          <p:nvPr/>
        </p:nvSpPr>
        <p:spPr>
          <a:xfrm>
            <a:off x="2060712" y="4230247"/>
            <a:ext cx="8070575" cy="1015663"/>
          </a:xfrm>
          <a:prstGeom prst="rect">
            <a:avLst/>
          </a:prstGeom>
          <a:noFill/>
        </p:spPr>
        <p:txBody>
          <a:bodyPr wrap="square">
            <a:spAutoFit/>
          </a:bodyPr>
          <a:lstStyle/>
          <a:p>
            <a:pPr algn="ctr"/>
            <a:r>
              <a:rPr lang="en-US" sz="2000" dirty="0"/>
              <a:t>"Then will come after that (period) seven dreadful (years), which will devour what ye shall have laid by in advance for them,- (all) except a little which ye shall have (specially) guarded.</a:t>
            </a:r>
          </a:p>
        </p:txBody>
      </p:sp>
      <p:sp>
        <p:nvSpPr>
          <p:cNvPr id="3" name="TextBox 2">
            <a:extLst>
              <a:ext uri="{FF2B5EF4-FFF2-40B4-BE49-F238E27FC236}">
                <a16:creationId xmlns:a16="http://schemas.microsoft.com/office/drawing/2014/main" id="{EE90C19A-7A10-6ABF-6DD3-19E3FDD08214}"/>
              </a:ext>
            </a:extLst>
          </p:cNvPr>
          <p:cNvSpPr txBox="1"/>
          <p:nvPr/>
        </p:nvSpPr>
        <p:spPr>
          <a:xfrm>
            <a:off x="2175365" y="38573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29942660"/>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BEB354-0A56-E25F-76A5-EB2D6C4717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37F4E8-4B78-3647-46C3-C785373E9655}"/>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ثُمَّ يَأْتِي مِنْ بَعْدِ ذَٰلِكَ عَامٌ فِيهِ يُغَاثُ النَّاسُ وَفِيهِ يَعْصِرُونَ</a:t>
            </a:r>
            <a:endParaRPr lang="ar-EG" sz="7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58417EA-2268-96F7-F8D5-08A84AD6784F}"/>
              </a:ext>
            </a:extLst>
          </p:cNvPr>
          <p:cNvSpPr txBox="1"/>
          <p:nvPr/>
        </p:nvSpPr>
        <p:spPr>
          <a:xfrm>
            <a:off x="2060712" y="4292388"/>
            <a:ext cx="8070575" cy="707886"/>
          </a:xfrm>
          <a:prstGeom prst="rect">
            <a:avLst/>
          </a:prstGeom>
          <a:noFill/>
        </p:spPr>
        <p:txBody>
          <a:bodyPr wrap="square">
            <a:spAutoFit/>
          </a:bodyPr>
          <a:lstStyle/>
          <a:p>
            <a:pPr algn="ctr"/>
            <a:r>
              <a:rPr lang="en-US" sz="2000" dirty="0"/>
              <a:t> "Then will come after that (period) a year in which the people will have abundant water, and in which they will press (wine and oil)."</a:t>
            </a:r>
          </a:p>
        </p:txBody>
      </p:sp>
      <p:sp>
        <p:nvSpPr>
          <p:cNvPr id="3" name="TextBox 2">
            <a:extLst>
              <a:ext uri="{FF2B5EF4-FFF2-40B4-BE49-F238E27FC236}">
                <a16:creationId xmlns:a16="http://schemas.microsoft.com/office/drawing/2014/main" id="{DAC4E6A6-7DD9-E297-326B-46B95F84CF39}"/>
              </a:ext>
            </a:extLst>
          </p:cNvPr>
          <p:cNvSpPr txBox="1"/>
          <p:nvPr/>
        </p:nvSpPr>
        <p:spPr>
          <a:xfrm>
            <a:off x="3063132" y="39846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17675544"/>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4A0C5-38D8-2D16-1381-DB428CC51B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B552B4-3FA6-C168-0B55-3C101A573476}"/>
              </a:ext>
            </a:extLst>
          </p:cNvPr>
          <p:cNvSpPr>
            <a:spLocks noGrp="1"/>
          </p:cNvSpPr>
          <p:nvPr>
            <p:ph type="title"/>
          </p:nvPr>
        </p:nvSpPr>
        <p:spPr>
          <a:xfrm>
            <a:off x="1656232" y="1432759"/>
            <a:ext cx="8879536" cy="3450327"/>
          </a:xfrm>
        </p:spPr>
        <p:txBody>
          <a:bodyPr>
            <a:noAutofit/>
          </a:bodyPr>
          <a:lstStyle/>
          <a:p>
            <a:pPr>
              <a:lnSpc>
                <a:spcPct val="100000"/>
              </a:lnSpc>
            </a:pPr>
            <a:r>
              <a:rPr lang="ar-EG" sz="5400" b="0" dirty="0"/>
              <a:t>وَقَالَ الْمَلِكُ ائْتُونِي بِهِۖ فَلَمَّا جَاءَهُ الرَّسُولُ قَالَ ارْجِعْ إِلَىٰ رَبِّكَ فَاسْأَلْهُ مَا بَالُ النِّسْوَةِ اللَّاتِي قَطَّعْنَ أَيْدِيَهُنَّۚ إِنَّ رَبِّي بِكَيْدِهِنَّ عَلِيمٌ</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A56D5AB-7FEE-8E2B-93A1-114591F29DCD}"/>
              </a:ext>
            </a:extLst>
          </p:cNvPr>
          <p:cNvSpPr txBox="1"/>
          <p:nvPr/>
        </p:nvSpPr>
        <p:spPr>
          <a:xfrm>
            <a:off x="2060712" y="4375255"/>
            <a:ext cx="8070575" cy="1323439"/>
          </a:xfrm>
          <a:prstGeom prst="rect">
            <a:avLst/>
          </a:prstGeom>
          <a:noFill/>
        </p:spPr>
        <p:txBody>
          <a:bodyPr wrap="square">
            <a:spAutoFit/>
          </a:bodyPr>
          <a:lstStyle/>
          <a:p>
            <a:pPr algn="ctr"/>
            <a:r>
              <a:rPr lang="en-US" sz="2000" dirty="0"/>
              <a:t>So the king said: "Bring ye him unto me." But when the messenger came to him, (Joseph) said: "Go thou back to thy lord, and ask him, 'What is the state of mind of the ladies who cut their hands'? For my Lord is certainly well aware of their snare."</a:t>
            </a:r>
          </a:p>
        </p:txBody>
      </p:sp>
      <p:sp>
        <p:nvSpPr>
          <p:cNvPr id="3" name="TextBox 2">
            <a:extLst>
              <a:ext uri="{FF2B5EF4-FFF2-40B4-BE49-F238E27FC236}">
                <a16:creationId xmlns:a16="http://schemas.microsoft.com/office/drawing/2014/main" id="{122C56BA-FFB7-080C-B745-7CA6A82A7262}"/>
              </a:ext>
            </a:extLst>
          </p:cNvPr>
          <p:cNvSpPr txBox="1"/>
          <p:nvPr/>
        </p:nvSpPr>
        <p:spPr>
          <a:xfrm>
            <a:off x="1209647" y="40674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00873181"/>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3B4B40-D443-08F6-E1C5-1CCDEBBCBB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026F03-4C74-FD62-0E36-E6848F0B2DC3}"/>
              </a:ext>
            </a:extLst>
          </p:cNvPr>
          <p:cNvSpPr>
            <a:spLocks noGrp="1"/>
          </p:cNvSpPr>
          <p:nvPr>
            <p:ph type="title"/>
          </p:nvPr>
        </p:nvSpPr>
        <p:spPr>
          <a:xfrm>
            <a:off x="1656231" y="1361737"/>
            <a:ext cx="8879536" cy="3450327"/>
          </a:xfrm>
        </p:spPr>
        <p:txBody>
          <a:bodyPr>
            <a:noAutofit/>
          </a:bodyPr>
          <a:lstStyle/>
          <a:p>
            <a:pPr>
              <a:lnSpc>
                <a:spcPct val="100000"/>
              </a:lnSpc>
            </a:pPr>
            <a:r>
              <a:rPr lang="ar-EG" sz="4800" b="0" dirty="0"/>
              <a:t>قَالَ مَا خَطْبُكُنَّ إِذْ رَاوَدْتُنَّ يُوسُفَ عَنْ نَفْسِهِۚ قُلْنَ حَاشَ لِلَّهِ مَا عَلِمْنَا عَلَيْهِ مِنْ سُوءٍۚ قَالَتِ امْرَأَتُ الْعَزِيزِ الْآنَ حَصْحَصَ الْحَقُّ أَنَا رَاوَدْتُهُ عَنْ نَفْسِهِ وَإِنَّهُ لَمِنَ الصَّادِقِينَ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D49FAC5-9840-A052-CEA8-EF7E91EC1CE4}"/>
              </a:ext>
            </a:extLst>
          </p:cNvPr>
          <p:cNvSpPr txBox="1"/>
          <p:nvPr/>
        </p:nvSpPr>
        <p:spPr>
          <a:xfrm>
            <a:off x="2060712" y="4490665"/>
            <a:ext cx="8070575" cy="1631216"/>
          </a:xfrm>
          <a:prstGeom prst="rect">
            <a:avLst/>
          </a:prstGeom>
          <a:noFill/>
        </p:spPr>
        <p:txBody>
          <a:bodyPr wrap="square">
            <a:spAutoFit/>
          </a:bodyPr>
          <a:lstStyle/>
          <a:p>
            <a:pPr algn="ctr"/>
            <a:r>
              <a:rPr lang="en-US" sz="2000" dirty="0"/>
              <a:t> (The king) said (to the ladies): "What was your affair when ye did seek to seduce Joseph from his (true) self?" The ladies said: "Allah preserve us! no evil know we against him!" Said the 'Aziz's wife: "Now is the truth manifest (to all): it was I who sought to seduce him from his (true) self: He is indeed of those who are (ever) true (and virtuous).</a:t>
            </a:r>
          </a:p>
        </p:txBody>
      </p:sp>
      <p:sp>
        <p:nvSpPr>
          <p:cNvPr id="3" name="TextBox 2">
            <a:extLst>
              <a:ext uri="{FF2B5EF4-FFF2-40B4-BE49-F238E27FC236}">
                <a16:creationId xmlns:a16="http://schemas.microsoft.com/office/drawing/2014/main" id="{D45C99C5-4441-C285-4803-AF4E22C26BB6}"/>
              </a:ext>
            </a:extLst>
          </p:cNvPr>
          <p:cNvSpPr txBox="1"/>
          <p:nvPr/>
        </p:nvSpPr>
        <p:spPr>
          <a:xfrm>
            <a:off x="3295899" y="42435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25145448"/>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2D053-6B31-47C9-53B0-45B1742B36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8E50A9-5861-F8B3-6FEF-086A31B38088}"/>
              </a:ext>
            </a:extLst>
          </p:cNvPr>
          <p:cNvSpPr>
            <a:spLocks noGrp="1"/>
          </p:cNvSpPr>
          <p:nvPr>
            <p:ph type="title"/>
          </p:nvPr>
        </p:nvSpPr>
        <p:spPr>
          <a:xfrm>
            <a:off x="1656232" y="1721592"/>
            <a:ext cx="8879536" cy="3450327"/>
          </a:xfrm>
        </p:spPr>
        <p:txBody>
          <a:bodyPr>
            <a:noAutofit/>
          </a:bodyPr>
          <a:lstStyle/>
          <a:p>
            <a:pPr>
              <a:lnSpc>
                <a:spcPct val="100000"/>
              </a:lnSpc>
            </a:pPr>
            <a:r>
              <a:rPr lang="ar-EG" sz="6000" b="0" dirty="0"/>
              <a:t>ذَٰلِكَ لِيَعْلَمَ أَنِّي لَمْ أَخُنْهُ بِالْغَيْبِ وَأَنَّ اللَّهَ لَا يَهْدِي كَيْدَ الْخَائِنِينَ</a:t>
            </a:r>
            <a:endParaRPr lang="ar-EG" sz="7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EBFF051-D7FE-E603-1081-2C6683CC39AF}"/>
              </a:ext>
            </a:extLst>
          </p:cNvPr>
          <p:cNvSpPr txBox="1"/>
          <p:nvPr/>
        </p:nvSpPr>
        <p:spPr>
          <a:xfrm>
            <a:off x="2060712" y="4316423"/>
            <a:ext cx="8070575" cy="707886"/>
          </a:xfrm>
          <a:prstGeom prst="rect">
            <a:avLst/>
          </a:prstGeom>
          <a:noFill/>
        </p:spPr>
        <p:txBody>
          <a:bodyPr wrap="square">
            <a:spAutoFit/>
          </a:bodyPr>
          <a:lstStyle/>
          <a:p>
            <a:pPr algn="ctr"/>
            <a:r>
              <a:rPr lang="en-US" sz="2000" dirty="0"/>
              <a:t>"This (say I), in order that He may know that I have never been false to him in his absence, and that Allah will never guide the snare of the false ones.</a:t>
            </a:r>
          </a:p>
        </p:txBody>
      </p:sp>
      <p:sp>
        <p:nvSpPr>
          <p:cNvPr id="3" name="TextBox 2">
            <a:extLst>
              <a:ext uri="{FF2B5EF4-FFF2-40B4-BE49-F238E27FC236}">
                <a16:creationId xmlns:a16="http://schemas.microsoft.com/office/drawing/2014/main" id="{825F11E8-A87E-71F3-F5EE-B657554D0EB7}"/>
              </a:ext>
            </a:extLst>
          </p:cNvPr>
          <p:cNvSpPr txBox="1"/>
          <p:nvPr/>
        </p:nvSpPr>
        <p:spPr>
          <a:xfrm>
            <a:off x="3144980" y="4008646"/>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63856693"/>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12608738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51AE78-24C0-357F-C9D3-D5E39D9CF4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BC4474-5DFA-1EAC-2E10-1390374D560C}"/>
              </a:ext>
            </a:extLst>
          </p:cNvPr>
          <p:cNvSpPr>
            <a:spLocks noGrp="1"/>
          </p:cNvSpPr>
          <p:nvPr>
            <p:ph type="title"/>
          </p:nvPr>
        </p:nvSpPr>
        <p:spPr>
          <a:xfrm>
            <a:off x="2060712" y="1620180"/>
            <a:ext cx="8070576" cy="3450327"/>
          </a:xfrm>
        </p:spPr>
        <p:txBody>
          <a:bodyPr>
            <a:noAutofit/>
          </a:bodyPr>
          <a:lstStyle/>
          <a:p>
            <a:pPr>
              <a:lnSpc>
                <a:spcPct val="100000"/>
              </a:lnSpc>
            </a:pPr>
            <a:r>
              <a:rPr lang="ar-EG" sz="5400" b="0" dirty="0"/>
              <a:t>الَّذِينَ يَصُدُّونَ عَنْ سَبِيلِ اللَّهِ وَيَبْغُونَهَا عِوَجًا وَهُمْ بِالْآخِرَةِ هُمْ كَافِرُونَ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B43ABD2-5114-AA40-E8DE-853B7E3F3D02}"/>
              </a:ext>
            </a:extLst>
          </p:cNvPr>
          <p:cNvSpPr txBox="1"/>
          <p:nvPr/>
        </p:nvSpPr>
        <p:spPr>
          <a:xfrm>
            <a:off x="2060712" y="4182966"/>
            <a:ext cx="8070575" cy="707886"/>
          </a:xfrm>
          <a:prstGeom prst="rect">
            <a:avLst/>
          </a:prstGeom>
          <a:noFill/>
        </p:spPr>
        <p:txBody>
          <a:bodyPr wrap="square">
            <a:spAutoFit/>
          </a:bodyPr>
          <a:lstStyle/>
          <a:p>
            <a:pPr algn="ctr"/>
            <a:r>
              <a:rPr lang="en-US" sz="2000" dirty="0"/>
              <a:t> "Those who would hinder (men) from the path of Allah and would seek in it something crooked: these were they who denied the Hereafter!"</a:t>
            </a:r>
          </a:p>
        </p:txBody>
      </p:sp>
      <p:sp>
        <p:nvSpPr>
          <p:cNvPr id="3" name="TextBox 2">
            <a:extLst>
              <a:ext uri="{FF2B5EF4-FFF2-40B4-BE49-F238E27FC236}">
                <a16:creationId xmlns:a16="http://schemas.microsoft.com/office/drawing/2014/main" id="{F54ED13A-F5C3-6559-2ABF-69E91CB35558}"/>
              </a:ext>
            </a:extLst>
          </p:cNvPr>
          <p:cNvSpPr txBox="1"/>
          <p:nvPr/>
        </p:nvSpPr>
        <p:spPr>
          <a:xfrm>
            <a:off x="2304471" y="38751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39227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1437EA-03ED-B6DD-95A7-F287F054A5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EE8801-92EB-7427-B217-C31DB4F5E660}"/>
              </a:ext>
            </a:extLst>
          </p:cNvPr>
          <p:cNvSpPr>
            <a:spLocks noGrp="1"/>
          </p:cNvSpPr>
          <p:nvPr>
            <p:ph type="title"/>
          </p:nvPr>
        </p:nvSpPr>
        <p:spPr>
          <a:xfrm>
            <a:off x="2060712" y="1426901"/>
            <a:ext cx="8070576" cy="3450327"/>
          </a:xfrm>
        </p:spPr>
        <p:txBody>
          <a:bodyPr>
            <a:noAutofit/>
          </a:bodyPr>
          <a:lstStyle/>
          <a:p>
            <a:pPr>
              <a:lnSpc>
                <a:spcPct val="100000"/>
              </a:lnSpc>
            </a:pPr>
            <a:r>
              <a:rPr lang="ar-EG" sz="5400" b="0" dirty="0"/>
              <a:t>أُولَٰئِكَ لَمْ يَكُونُوا مُعْجِزِينَ فِي الْأَرْضِ وَمَا كَانَ لَهُمْ مِنْ دُونِ اللَّهِ مِنْ أَوْلِيَاءَۘ يُضَاعَفُ لَهُمُ الْعَذَابُۚ مَا كَانُوا يَسْتَطِيعُونَ السَّمْعَ وَمَا كَانُوا يُبْصِرُونَ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8A09198-2CEC-D814-BADB-F769B068C238}"/>
              </a:ext>
            </a:extLst>
          </p:cNvPr>
          <p:cNvSpPr txBox="1"/>
          <p:nvPr/>
        </p:nvSpPr>
        <p:spPr>
          <a:xfrm>
            <a:off x="2060712" y="4877228"/>
            <a:ext cx="8070575" cy="1015663"/>
          </a:xfrm>
          <a:prstGeom prst="rect">
            <a:avLst/>
          </a:prstGeom>
          <a:noFill/>
        </p:spPr>
        <p:txBody>
          <a:bodyPr wrap="square">
            <a:spAutoFit/>
          </a:bodyPr>
          <a:lstStyle/>
          <a:p>
            <a:pPr algn="ctr"/>
            <a:r>
              <a:rPr lang="en-US" sz="2000" dirty="0"/>
              <a:t>They will in no wise frustrate (His design) on earth, nor have they protectors besides Allah! Their penalty will be doubled! They lost the power to hear, and they did not see!</a:t>
            </a:r>
          </a:p>
        </p:txBody>
      </p:sp>
      <p:sp>
        <p:nvSpPr>
          <p:cNvPr id="3" name="TextBox 2">
            <a:extLst>
              <a:ext uri="{FF2B5EF4-FFF2-40B4-BE49-F238E27FC236}">
                <a16:creationId xmlns:a16="http://schemas.microsoft.com/office/drawing/2014/main" id="{6355F059-4219-2085-EC27-8B530A7C9F3A}"/>
              </a:ext>
            </a:extLst>
          </p:cNvPr>
          <p:cNvSpPr txBox="1"/>
          <p:nvPr/>
        </p:nvSpPr>
        <p:spPr>
          <a:xfrm>
            <a:off x="1638647" y="44966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13236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89142-57AE-E753-937E-E30FB5B8DD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A3F418-A7C7-2914-3540-67E9407544DC}"/>
              </a:ext>
            </a:extLst>
          </p:cNvPr>
          <p:cNvSpPr>
            <a:spLocks noGrp="1"/>
          </p:cNvSpPr>
          <p:nvPr>
            <p:ph type="title"/>
          </p:nvPr>
        </p:nvSpPr>
        <p:spPr>
          <a:xfrm>
            <a:off x="2060711" y="1702108"/>
            <a:ext cx="8070576" cy="3450327"/>
          </a:xfrm>
        </p:spPr>
        <p:txBody>
          <a:bodyPr>
            <a:noAutofit/>
          </a:bodyPr>
          <a:lstStyle/>
          <a:p>
            <a:pPr>
              <a:lnSpc>
                <a:spcPct val="100000"/>
              </a:lnSpc>
            </a:pPr>
            <a:r>
              <a:rPr lang="ar-EG" sz="6000" b="0" dirty="0"/>
              <a:t>أُولَٰئِكَ الَّذِينَ خَسِرُوا أَنْفُسَهُمْ وَضَلَّ عَنْهُمْ مَا كَانُوا يَفْتَرُونَ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64D6A53-9DF2-5DB4-8C76-2B3DD33EFF56}"/>
              </a:ext>
            </a:extLst>
          </p:cNvPr>
          <p:cNvSpPr txBox="1"/>
          <p:nvPr/>
        </p:nvSpPr>
        <p:spPr>
          <a:xfrm>
            <a:off x="2060712" y="4351641"/>
            <a:ext cx="8070575" cy="707886"/>
          </a:xfrm>
          <a:prstGeom prst="rect">
            <a:avLst/>
          </a:prstGeom>
          <a:noFill/>
        </p:spPr>
        <p:txBody>
          <a:bodyPr wrap="square">
            <a:spAutoFit/>
          </a:bodyPr>
          <a:lstStyle/>
          <a:p>
            <a:pPr algn="ctr"/>
            <a:r>
              <a:rPr lang="en-US" sz="2000" dirty="0"/>
              <a:t>They are the ones who have lost their own souls: and the (fancies) they invented have left them in the lurch!</a:t>
            </a:r>
          </a:p>
        </p:txBody>
      </p:sp>
      <p:sp>
        <p:nvSpPr>
          <p:cNvPr id="3" name="TextBox 2">
            <a:extLst>
              <a:ext uri="{FF2B5EF4-FFF2-40B4-BE49-F238E27FC236}">
                <a16:creationId xmlns:a16="http://schemas.microsoft.com/office/drawing/2014/main" id="{E56FA419-C3B9-FF5C-D81B-5564C4F949A9}"/>
              </a:ext>
            </a:extLst>
          </p:cNvPr>
          <p:cNvSpPr txBox="1"/>
          <p:nvPr/>
        </p:nvSpPr>
        <p:spPr>
          <a:xfrm>
            <a:off x="3005808" y="40438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310105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B73BD-7FD4-DB1B-375E-D17CE6AE10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215D0E-5B7C-D4FD-67D0-36A8AB0394C6}"/>
              </a:ext>
            </a:extLst>
          </p:cNvPr>
          <p:cNvSpPr>
            <a:spLocks noGrp="1"/>
          </p:cNvSpPr>
          <p:nvPr>
            <p:ph type="title"/>
          </p:nvPr>
        </p:nvSpPr>
        <p:spPr>
          <a:xfrm>
            <a:off x="2060712" y="1703836"/>
            <a:ext cx="8070576" cy="3450327"/>
          </a:xfrm>
        </p:spPr>
        <p:txBody>
          <a:bodyPr>
            <a:noAutofit/>
          </a:bodyPr>
          <a:lstStyle/>
          <a:p>
            <a:pPr>
              <a:lnSpc>
                <a:spcPct val="100000"/>
              </a:lnSpc>
            </a:pPr>
            <a:r>
              <a:rPr lang="ar-EG" sz="6000" b="0" dirty="0"/>
              <a:t>لَا جَرَمَ أَنَّهُمْ فِي الْآخِرَةِ هُمُ الْأَخْسَرُونَ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E3F030C-87D2-3444-1842-D6E3C95C1431}"/>
              </a:ext>
            </a:extLst>
          </p:cNvPr>
          <p:cNvSpPr txBox="1"/>
          <p:nvPr/>
        </p:nvSpPr>
        <p:spPr>
          <a:xfrm>
            <a:off x="2060713" y="4353369"/>
            <a:ext cx="8070575" cy="707886"/>
          </a:xfrm>
          <a:prstGeom prst="rect">
            <a:avLst/>
          </a:prstGeom>
          <a:noFill/>
        </p:spPr>
        <p:txBody>
          <a:bodyPr wrap="square">
            <a:spAutoFit/>
          </a:bodyPr>
          <a:lstStyle/>
          <a:p>
            <a:pPr algn="ctr"/>
            <a:r>
              <a:rPr lang="en-US" sz="2000" dirty="0"/>
              <a:t>Without a doubt, these are the very ones who will lose most in the Hereafter!</a:t>
            </a:r>
          </a:p>
        </p:txBody>
      </p:sp>
      <p:sp>
        <p:nvSpPr>
          <p:cNvPr id="3" name="TextBox 2">
            <a:extLst>
              <a:ext uri="{FF2B5EF4-FFF2-40B4-BE49-F238E27FC236}">
                <a16:creationId xmlns:a16="http://schemas.microsoft.com/office/drawing/2014/main" id="{D7542A75-AFFD-9B8C-D756-DD77BE783C4B}"/>
              </a:ext>
            </a:extLst>
          </p:cNvPr>
          <p:cNvSpPr txBox="1"/>
          <p:nvPr/>
        </p:nvSpPr>
        <p:spPr>
          <a:xfrm>
            <a:off x="4275316" y="39526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613854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2F4AF9-682A-87B7-BD71-D5078A5E5E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FFD1D7-3E87-D035-AC71-3CFCDC782038}"/>
              </a:ext>
            </a:extLst>
          </p:cNvPr>
          <p:cNvSpPr>
            <a:spLocks noGrp="1"/>
          </p:cNvSpPr>
          <p:nvPr>
            <p:ph type="title"/>
          </p:nvPr>
        </p:nvSpPr>
        <p:spPr>
          <a:xfrm>
            <a:off x="2060712" y="1559989"/>
            <a:ext cx="8070576" cy="3450327"/>
          </a:xfrm>
        </p:spPr>
        <p:txBody>
          <a:bodyPr>
            <a:noAutofit/>
          </a:bodyPr>
          <a:lstStyle/>
          <a:p>
            <a:pPr>
              <a:lnSpc>
                <a:spcPct val="100000"/>
              </a:lnSpc>
            </a:pPr>
            <a:r>
              <a:rPr lang="ar-EG" sz="6000" b="0" dirty="0"/>
              <a:t>إِنَّ الَّذِينَ آمَنُوا وَعَمِلُوا الصَّالِحَاتِ وَأَخْبَتُوا إِلَىٰ رَبِّهِمْ أُولَٰئِكَ أَصْحَابُ الْجَنَّةِۖ هُمْ فِيهَا خَالِدُونَ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581F9E2-0CA9-B93B-4B3C-FD8D961C7A1A}"/>
              </a:ext>
            </a:extLst>
          </p:cNvPr>
          <p:cNvSpPr txBox="1"/>
          <p:nvPr/>
        </p:nvSpPr>
        <p:spPr>
          <a:xfrm>
            <a:off x="2060712" y="4652609"/>
            <a:ext cx="8070575" cy="1015663"/>
          </a:xfrm>
          <a:prstGeom prst="rect">
            <a:avLst/>
          </a:prstGeom>
          <a:noFill/>
        </p:spPr>
        <p:txBody>
          <a:bodyPr wrap="square">
            <a:spAutoFit/>
          </a:bodyPr>
          <a:lstStyle/>
          <a:p>
            <a:pPr algn="ctr"/>
            <a:r>
              <a:rPr lang="en-US" sz="2000" dirty="0"/>
              <a:t> But those who believe and work righteousness, and humble themselves before their Lord,- They will be companions of the gardens, to dwell therein for aye!</a:t>
            </a:r>
          </a:p>
        </p:txBody>
      </p:sp>
      <p:sp>
        <p:nvSpPr>
          <p:cNvPr id="3" name="TextBox 2">
            <a:extLst>
              <a:ext uri="{FF2B5EF4-FFF2-40B4-BE49-F238E27FC236}">
                <a16:creationId xmlns:a16="http://schemas.microsoft.com/office/drawing/2014/main" id="{7CC875FC-D7BD-AFFA-8FFE-58992C53C846}"/>
              </a:ext>
            </a:extLst>
          </p:cNvPr>
          <p:cNvSpPr txBox="1"/>
          <p:nvPr/>
        </p:nvSpPr>
        <p:spPr>
          <a:xfrm>
            <a:off x="3085709" y="43485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499457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51A1D-4953-3416-E854-63C4EBA64E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C3D1F0-6054-8D7C-9D9C-386D4440265D}"/>
              </a:ext>
            </a:extLst>
          </p:cNvPr>
          <p:cNvSpPr>
            <a:spLocks noGrp="1"/>
          </p:cNvSpPr>
          <p:nvPr>
            <p:ph type="title"/>
          </p:nvPr>
        </p:nvSpPr>
        <p:spPr>
          <a:xfrm>
            <a:off x="2060712" y="1559989"/>
            <a:ext cx="8070576" cy="3450327"/>
          </a:xfrm>
        </p:spPr>
        <p:txBody>
          <a:bodyPr>
            <a:noAutofit/>
          </a:bodyPr>
          <a:lstStyle/>
          <a:p>
            <a:pPr>
              <a:lnSpc>
                <a:spcPct val="100000"/>
              </a:lnSpc>
            </a:pPr>
            <a:r>
              <a:rPr lang="ar-EG" sz="6000" b="0" dirty="0"/>
              <a:t>مَثَلُ الْفَرِيقَيْنِ كَالْأَعْمَىٰ وَالْأَصَمِّ وَالْبَصِيرِ وَالسَّمِيعِۚ هَلْ يَسْتَوِيَانِ مَثَلًاۚ أَفَلَا تَذَكَّرُونَ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223269A-926F-6890-2FC1-8363DEA83CC4}"/>
              </a:ext>
            </a:extLst>
          </p:cNvPr>
          <p:cNvSpPr txBox="1"/>
          <p:nvPr/>
        </p:nvSpPr>
        <p:spPr>
          <a:xfrm>
            <a:off x="2060712" y="4652609"/>
            <a:ext cx="8070575" cy="1015663"/>
          </a:xfrm>
          <a:prstGeom prst="rect">
            <a:avLst/>
          </a:prstGeom>
          <a:noFill/>
        </p:spPr>
        <p:txBody>
          <a:bodyPr wrap="square">
            <a:spAutoFit/>
          </a:bodyPr>
          <a:lstStyle/>
          <a:p>
            <a:pPr algn="ctr"/>
            <a:r>
              <a:rPr lang="en-US" sz="2000" dirty="0"/>
              <a:t>These two kinds (of men) may be compared to the blind and deaf, and those who can see and hear well. Are they equal when compared? Will ye not then take heed?</a:t>
            </a:r>
          </a:p>
        </p:txBody>
      </p:sp>
      <p:sp>
        <p:nvSpPr>
          <p:cNvPr id="3" name="TextBox 2">
            <a:extLst>
              <a:ext uri="{FF2B5EF4-FFF2-40B4-BE49-F238E27FC236}">
                <a16:creationId xmlns:a16="http://schemas.microsoft.com/office/drawing/2014/main" id="{6A475850-34E8-5732-C9BE-DCCA779B5BAC}"/>
              </a:ext>
            </a:extLst>
          </p:cNvPr>
          <p:cNvSpPr txBox="1"/>
          <p:nvPr/>
        </p:nvSpPr>
        <p:spPr>
          <a:xfrm>
            <a:off x="3547348" y="43448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338560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24DD23-D199-D7A7-354A-02B9E7B457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5AD8AA-F843-A166-A66E-0CAE2268625B}"/>
              </a:ext>
            </a:extLst>
          </p:cNvPr>
          <p:cNvSpPr>
            <a:spLocks noGrp="1"/>
          </p:cNvSpPr>
          <p:nvPr>
            <p:ph type="title"/>
          </p:nvPr>
        </p:nvSpPr>
        <p:spPr>
          <a:xfrm>
            <a:off x="2060711" y="1675399"/>
            <a:ext cx="8070576" cy="3450327"/>
          </a:xfrm>
        </p:spPr>
        <p:txBody>
          <a:bodyPr>
            <a:noAutofit/>
          </a:bodyPr>
          <a:lstStyle/>
          <a:p>
            <a:pPr>
              <a:lnSpc>
                <a:spcPct val="100000"/>
              </a:lnSpc>
            </a:pPr>
            <a:r>
              <a:rPr lang="ar-EG" sz="6000" b="0" dirty="0"/>
              <a:t>وَلَقَدْ أَرْسَلْنَا نُوحًا إِلَىٰ قَوْمِهِ إِنِّي لَكُمْ نَذِيرٌ مُبِينٌ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0282B21-A5B7-4674-7F7A-30616F80C374}"/>
              </a:ext>
            </a:extLst>
          </p:cNvPr>
          <p:cNvSpPr txBox="1"/>
          <p:nvPr/>
        </p:nvSpPr>
        <p:spPr>
          <a:xfrm>
            <a:off x="2060712" y="4333723"/>
            <a:ext cx="8070575" cy="707886"/>
          </a:xfrm>
          <a:prstGeom prst="rect">
            <a:avLst/>
          </a:prstGeom>
          <a:noFill/>
        </p:spPr>
        <p:txBody>
          <a:bodyPr wrap="square">
            <a:spAutoFit/>
          </a:bodyPr>
          <a:lstStyle/>
          <a:p>
            <a:pPr algn="ctr"/>
            <a:r>
              <a:rPr lang="en-US" sz="2000" dirty="0"/>
              <a:t>We sent Noah to his people (with a mission): "I have come to you with a Clear Warning:</a:t>
            </a:r>
          </a:p>
        </p:txBody>
      </p:sp>
      <p:sp>
        <p:nvSpPr>
          <p:cNvPr id="3" name="TextBox 2">
            <a:extLst>
              <a:ext uri="{FF2B5EF4-FFF2-40B4-BE49-F238E27FC236}">
                <a16:creationId xmlns:a16="http://schemas.microsoft.com/office/drawing/2014/main" id="{C00E0CED-42D2-BCBC-EA1E-DF9CD6D6FCED}"/>
              </a:ext>
            </a:extLst>
          </p:cNvPr>
          <p:cNvSpPr txBox="1"/>
          <p:nvPr/>
        </p:nvSpPr>
        <p:spPr>
          <a:xfrm>
            <a:off x="3911331" y="39808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99114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50BB6C-315E-E085-211C-5222FCAB86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36D1DC-E943-1345-4EA0-9945DCEFB1FA}"/>
              </a:ext>
            </a:extLst>
          </p:cNvPr>
          <p:cNvSpPr>
            <a:spLocks noGrp="1"/>
          </p:cNvSpPr>
          <p:nvPr>
            <p:ph type="title"/>
          </p:nvPr>
        </p:nvSpPr>
        <p:spPr>
          <a:xfrm>
            <a:off x="2060712" y="1703836"/>
            <a:ext cx="8070576" cy="3450327"/>
          </a:xfrm>
        </p:spPr>
        <p:txBody>
          <a:bodyPr>
            <a:noAutofit/>
          </a:bodyPr>
          <a:lstStyle/>
          <a:p>
            <a:pPr>
              <a:lnSpc>
                <a:spcPct val="100000"/>
              </a:lnSpc>
            </a:pPr>
            <a:r>
              <a:rPr lang="ar-EG" sz="6000" b="0" dirty="0"/>
              <a:t>أَنْ لَا تَعْبُدُوا إِلَّا اللَّهَۖ إِنِّي أَخَافُ عَلَيْكُمْ عَذَابَ يَوْمٍ أَلِيمٍ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BDC39C-7C61-AA30-216C-591E1ACFAF8A}"/>
              </a:ext>
            </a:extLst>
          </p:cNvPr>
          <p:cNvSpPr txBox="1"/>
          <p:nvPr/>
        </p:nvSpPr>
        <p:spPr>
          <a:xfrm>
            <a:off x="2060713" y="4362160"/>
            <a:ext cx="8070575" cy="707886"/>
          </a:xfrm>
          <a:prstGeom prst="rect">
            <a:avLst/>
          </a:prstGeom>
          <a:noFill/>
        </p:spPr>
        <p:txBody>
          <a:bodyPr wrap="square">
            <a:spAutoFit/>
          </a:bodyPr>
          <a:lstStyle/>
          <a:p>
            <a:pPr algn="ctr"/>
            <a:r>
              <a:rPr lang="en-US" sz="2000" dirty="0"/>
              <a:t>"That ye serve none but Allah: Verily I do fear for you the penalty of a grievous day."</a:t>
            </a:r>
          </a:p>
        </p:txBody>
      </p:sp>
      <p:sp>
        <p:nvSpPr>
          <p:cNvPr id="3" name="TextBox 2">
            <a:extLst>
              <a:ext uri="{FF2B5EF4-FFF2-40B4-BE49-F238E27FC236}">
                <a16:creationId xmlns:a16="http://schemas.microsoft.com/office/drawing/2014/main" id="{09763676-51D0-ECE1-21B7-EA037E564AC3}"/>
              </a:ext>
            </a:extLst>
          </p:cNvPr>
          <p:cNvSpPr txBox="1"/>
          <p:nvPr/>
        </p:nvSpPr>
        <p:spPr>
          <a:xfrm>
            <a:off x="3112342" y="40543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07655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A9FD44-DE80-DA8E-19EE-D424B6D88D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489113-E2C4-EB06-FFFD-D58FF61E66BE}"/>
              </a:ext>
            </a:extLst>
          </p:cNvPr>
          <p:cNvSpPr>
            <a:spLocks noGrp="1"/>
          </p:cNvSpPr>
          <p:nvPr>
            <p:ph type="title"/>
          </p:nvPr>
        </p:nvSpPr>
        <p:spPr>
          <a:xfrm>
            <a:off x="2060712" y="1348729"/>
            <a:ext cx="8070576" cy="3450327"/>
          </a:xfrm>
        </p:spPr>
        <p:txBody>
          <a:bodyPr>
            <a:noAutofit/>
          </a:bodyPr>
          <a:lstStyle/>
          <a:p>
            <a:pPr>
              <a:lnSpc>
                <a:spcPct val="100000"/>
              </a:lnSpc>
            </a:pPr>
            <a:r>
              <a:rPr lang="ar-EG" sz="5000" b="0" dirty="0"/>
              <a:t>فَقَالَ الْمَلَأُ الَّذِينَ كَفَرُوا مِنْ قَوْمِهِ مَا نَرَاكَ إِلَّا بَشَرًا مِثْلَنَا وَمَا نَرَاكَ اتَّبَعَكَ إِلَّا الَّذِينَ هُمْ أَرَاذِلُنَا بَادِيَ الرَّأْيِ وَمَا نَرَىٰ لَكُمْ عَلَيْنَا مِنْ فَضْلٍ بَلْ نَظُنُّكُمْ كَاذِبِينَ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24B427D-3E6B-6860-DF4D-3AE95D4C87E4}"/>
              </a:ext>
            </a:extLst>
          </p:cNvPr>
          <p:cNvSpPr txBox="1"/>
          <p:nvPr/>
        </p:nvSpPr>
        <p:spPr>
          <a:xfrm>
            <a:off x="2060712" y="4555449"/>
            <a:ext cx="8070575" cy="1323439"/>
          </a:xfrm>
          <a:prstGeom prst="rect">
            <a:avLst/>
          </a:prstGeom>
          <a:noFill/>
        </p:spPr>
        <p:txBody>
          <a:bodyPr wrap="square">
            <a:spAutoFit/>
          </a:bodyPr>
          <a:lstStyle/>
          <a:p>
            <a:pPr algn="ctr"/>
            <a:r>
              <a:rPr lang="en-US" sz="2000" dirty="0"/>
              <a:t> But the chiefs of the Unbelievers among his people said: "We see (in) thee nothing but a man like ourselves: Nor do we see that any follow thee but the meanest among us, in judgment immature: Nor do we see in you (all) any merit above us: in fact we thing ye are liars!"</a:t>
            </a:r>
          </a:p>
        </p:txBody>
      </p:sp>
      <p:sp>
        <p:nvSpPr>
          <p:cNvPr id="3" name="TextBox 2">
            <a:extLst>
              <a:ext uri="{FF2B5EF4-FFF2-40B4-BE49-F238E27FC236}">
                <a16:creationId xmlns:a16="http://schemas.microsoft.com/office/drawing/2014/main" id="{29C36D52-1F18-5F0D-7688-D96E244B6CC9}"/>
              </a:ext>
            </a:extLst>
          </p:cNvPr>
          <p:cNvSpPr txBox="1"/>
          <p:nvPr/>
        </p:nvSpPr>
        <p:spPr>
          <a:xfrm>
            <a:off x="2428761" y="42775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310525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FF4BE9-041F-5911-7E43-9E56960373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218370-0D10-C4F9-8379-C398C5EEDE04}"/>
              </a:ext>
            </a:extLst>
          </p:cNvPr>
          <p:cNvSpPr>
            <a:spLocks noGrp="1"/>
          </p:cNvSpPr>
          <p:nvPr>
            <p:ph type="title"/>
          </p:nvPr>
        </p:nvSpPr>
        <p:spPr>
          <a:xfrm>
            <a:off x="2060711" y="1410873"/>
            <a:ext cx="8070576" cy="3450327"/>
          </a:xfrm>
        </p:spPr>
        <p:txBody>
          <a:bodyPr>
            <a:noAutofit/>
          </a:bodyPr>
          <a:lstStyle/>
          <a:p>
            <a:pPr>
              <a:lnSpc>
                <a:spcPct val="100000"/>
              </a:lnSpc>
            </a:pPr>
            <a:r>
              <a:rPr lang="ar-EG" sz="5000" b="0" dirty="0"/>
              <a:t>قَالَ يَا قَوْمِ أَرَأَيْتُمْ إِنْ كُنْتُ عَلَىٰ بَيِّنَةٍ مِنْ رَبِّي وَآتَانِي رَحْمَةً مِنْ عِنْدِهِ فَعُمِّيَتْ عَلَيْكُمْ أَنُلْزِمُكُمُوهَا وَأَنْتُمْ لَهَا كَارِهُونَ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5C5D200-B40B-9A87-E5ED-6B07C6FD5B36}"/>
              </a:ext>
            </a:extLst>
          </p:cNvPr>
          <p:cNvSpPr txBox="1"/>
          <p:nvPr/>
        </p:nvSpPr>
        <p:spPr>
          <a:xfrm>
            <a:off x="2060712" y="4283465"/>
            <a:ext cx="8070575" cy="1323439"/>
          </a:xfrm>
          <a:prstGeom prst="rect">
            <a:avLst/>
          </a:prstGeom>
          <a:noFill/>
        </p:spPr>
        <p:txBody>
          <a:bodyPr wrap="square">
            <a:spAutoFit/>
          </a:bodyPr>
          <a:lstStyle/>
          <a:p>
            <a:pPr algn="ctr"/>
            <a:r>
              <a:rPr lang="en-US" sz="2000" dirty="0"/>
              <a:t>He said: "O my people! See ye if (it be that) I have a Clear Sign from my Lord, and that He hath sent Mercy unto me from His own presence, but that the Mercy hath been obscured from your sight? shall we compel you to accept it when ye are averse to it?</a:t>
            </a:r>
          </a:p>
        </p:txBody>
      </p:sp>
      <p:sp>
        <p:nvSpPr>
          <p:cNvPr id="3" name="TextBox 2">
            <a:extLst>
              <a:ext uri="{FF2B5EF4-FFF2-40B4-BE49-F238E27FC236}">
                <a16:creationId xmlns:a16="http://schemas.microsoft.com/office/drawing/2014/main" id="{619B9527-3BB0-33AE-D73F-29A511B061A4}"/>
              </a:ext>
            </a:extLst>
          </p:cNvPr>
          <p:cNvSpPr txBox="1"/>
          <p:nvPr/>
        </p:nvSpPr>
        <p:spPr>
          <a:xfrm>
            <a:off x="2060711" y="39756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148256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D75EC2-77C5-3DE5-3ADD-9139DE4F13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DF7B18-145E-258E-3588-43275CF80789}"/>
              </a:ext>
            </a:extLst>
          </p:cNvPr>
          <p:cNvSpPr>
            <a:spLocks noGrp="1"/>
          </p:cNvSpPr>
          <p:nvPr>
            <p:ph type="title"/>
          </p:nvPr>
        </p:nvSpPr>
        <p:spPr>
          <a:xfrm>
            <a:off x="2060711" y="1410873"/>
            <a:ext cx="8070576" cy="3450327"/>
          </a:xfrm>
        </p:spPr>
        <p:txBody>
          <a:bodyPr>
            <a:noAutofit/>
          </a:bodyPr>
          <a:lstStyle/>
          <a:p>
            <a:pPr>
              <a:lnSpc>
                <a:spcPct val="100000"/>
              </a:lnSpc>
            </a:pPr>
            <a:r>
              <a:rPr lang="ar-EG" sz="5000" b="0" dirty="0"/>
              <a:t>وَيَا قَوْمِ لَا أَسْأَلُكُمْ عَلَيْهِ مَالًاۖ إِنْ أَجْرِيَ إِلَّا عَلَى اللَّهِۚ وَمَا أَنَا بِطَارِدِ الَّذِينَ آمَنُواۚ إِنَّهُمْ مُلَاقُو رَبِّهِمْ وَلَٰكِنِّي أَرَاكُمْ قَوْمًا تَجْهَلُونَ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63F1EE9-EB16-1D39-D4B2-D2981CF0E834}"/>
              </a:ext>
            </a:extLst>
          </p:cNvPr>
          <p:cNvSpPr txBox="1"/>
          <p:nvPr/>
        </p:nvSpPr>
        <p:spPr>
          <a:xfrm>
            <a:off x="2060712" y="4283465"/>
            <a:ext cx="8070575" cy="1015663"/>
          </a:xfrm>
          <a:prstGeom prst="rect">
            <a:avLst/>
          </a:prstGeom>
          <a:noFill/>
        </p:spPr>
        <p:txBody>
          <a:bodyPr wrap="square">
            <a:spAutoFit/>
          </a:bodyPr>
          <a:lstStyle/>
          <a:p>
            <a:pPr algn="ctr"/>
            <a:r>
              <a:rPr lang="en-US" sz="2000" dirty="0"/>
              <a:t>"And O my people! I ask you for no wealth in return: my reward is from none but Allah: But I will not drive away (in contempt) those who believe: for verily they are to meet their Lord, and ye I see are the ignorant ones!</a:t>
            </a:r>
          </a:p>
        </p:txBody>
      </p:sp>
      <p:sp>
        <p:nvSpPr>
          <p:cNvPr id="3" name="TextBox 2">
            <a:extLst>
              <a:ext uri="{FF2B5EF4-FFF2-40B4-BE49-F238E27FC236}">
                <a16:creationId xmlns:a16="http://schemas.microsoft.com/office/drawing/2014/main" id="{9AAE888A-6909-5836-04F7-1D4494E8E404}"/>
              </a:ext>
            </a:extLst>
          </p:cNvPr>
          <p:cNvSpPr txBox="1"/>
          <p:nvPr/>
        </p:nvSpPr>
        <p:spPr>
          <a:xfrm>
            <a:off x="1829892" y="39712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65587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63AFB5-2489-0893-E107-D373179B50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87774B-E2A0-F03F-D1D1-0244986DF86E}"/>
              </a:ext>
            </a:extLst>
          </p:cNvPr>
          <p:cNvSpPr>
            <a:spLocks noGrp="1"/>
          </p:cNvSpPr>
          <p:nvPr>
            <p:ph type="title"/>
          </p:nvPr>
        </p:nvSpPr>
        <p:spPr>
          <a:xfrm>
            <a:off x="2060711" y="1668325"/>
            <a:ext cx="8070576" cy="3450327"/>
          </a:xfrm>
        </p:spPr>
        <p:txBody>
          <a:bodyPr>
            <a:noAutofit/>
          </a:bodyPr>
          <a:lstStyle/>
          <a:p>
            <a:pPr>
              <a:lnSpc>
                <a:spcPct val="100000"/>
              </a:lnSpc>
            </a:pPr>
            <a:r>
              <a:rPr lang="ar-EG" sz="6000" b="0" dirty="0"/>
              <a:t>وَيَا قَوْمِ مَنْ يَنْصُرُنِي مِنَ اللَّهِ إِنْ طَرَدْتُهُمْۚ أَفَلَا تَذَكَّرُونَ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217C786-8D83-B963-BA55-8E19B17FF030}"/>
              </a:ext>
            </a:extLst>
          </p:cNvPr>
          <p:cNvSpPr txBox="1"/>
          <p:nvPr/>
        </p:nvSpPr>
        <p:spPr>
          <a:xfrm>
            <a:off x="2060712" y="4283443"/>
            <a:ext cx="8070575" cy="707886"/>
          </a:xfrm>
          <a:prstGeom prst="rect">
            <a:avLst/>
          </a:prstGeom>
          <a:noFill/>
        </p:spPr>
        <p:txBody>
          <a:bodyPr wrap="square">
            <a:spAutoFit/>
          </a:bodyPr>
          <a:lstStyle/>
          <a:p>
            <a:pPr algn="ctr"/>
            <a:r>
              <a:rPr lang="en-US" sz="2000" dirty="0"/>
              <a:t>"And O my people! who would help me against Allah if I drove them away? Will ye not then take heed?</a:t>
            </a:r>
          </a:p>
        </p:txBody>
      </p:sp>
      <p:sp>
        <p:nvSpPr>
          <p:cNvPr id="3" name="TextBox 2">
            <a:extLst>
              <a:ext uri="{FF2B5EF4-FFF2-40B4-BE49-F238E27FC236}">
                <a16:creationId xmlns:a16="http://schemas.microsoft.com/office/drawing/2014/main" id="{CD5382CC-07CB-927E-9DA8-81E0DD5514B1}"/>
              </a:ext>
            </a:extLst>
          </p:cNvPr>
          <p:cNvSpPr txBox="1"/>
          <p:nvPr/>
        </p:nvSpPr>
        <p:spPr>
          <a:xfrm>
            <a:off x="3108276" y="39623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03039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F67FD-8B8F-F3FB-372F-D5E29D18FC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13044E-7B40-33E9-43CC-16DCD288D87E}"/>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سورة هود</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20109183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E29B25-804F-8177-DBB9-F02170F4E5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7370F7-B7B4-093C-F8FD-5C02A112DFAC}"/>
              </a:ext>
            </a:extLst>
          </p:cNvPr>
          <p:cNvSpPr>
            <a:spLocks noGrp="1"/>
          </p:cNvSpPr>
          <p:nvPr>
            <p:ph type="title"/>
          </p:nvPr>
        </p:nvSpPr>
        <p:spPr>
          <a:xfrm>
            <a:off x="2060711" y="1357606"/>
            <a:ext cx="8070576" cy="3450327"/>
          </a:xfrm>
        </p:spPr>
        <p:txBody>
          <a:bodyPr>
            <a:noAutofit/>
          </a:bodyPr>
          <a:lstStyle/>
          <a:p>
            <a:pPr>
              <a:lnSpc>
                <a:spcPct val="100000"/>
              </a:lnSpc>
            </a:pPr>
            <a:r>
              <a:rPr lang="ar-EG" sz="4800" b="0" dirty="0"/>
              <a:t>وَلَا أَقُولُ لَكُمْ عِنْدِي خَزَائِنُ اللَّهِ وَلَا أَعْلَمُ الْغَيْبَ وَلَا أَقُولُ إِنِّي مَلَكٌ وَلَا أَقُولُ لِلَّذِينَ تَزْدَرِي أَعْيُنُكُمْ لَنْ يُؤْتِيَهُمُ اللَّهُ خَيْرًاۖ اللَّهُ أَعْلَمُ بِمَا فِي أَنْفُسِهِمْۖ إِنِّي إِذًا لَمِنَ الظَّالِمِينَ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5EDB5FA-36C5-8113-482D-34D8CB9FF401}"/>
              </a:ext>
            </a:extLst>
          </p:cNvPr>
          <p:cNvSpPr txBox="1"/>
          <p:nvPr/>
        </p:nvSpPr>
        <p:spPr>
          <a:xfrm>
            <a:off x="2060712" y="4528255"/>
            <a:ext cx="8070575" cy="1323439"/>
          </a:xfrm>
          <a:prstGeom prst="rect">
            <a:avLst/>
          </a:prstGeom>
          <a:noFill/>
        </p:spPr>
        <p:txBody>
          <a:bodyPr wrap="square">
            <a:spAutoFit/>
          </a:bodyPr>
          <a:lstStyle/>
          <a:p>
            <a:pPr algn="ctr"/>
            <a:r>
              <a:rPr lang="en-US" sz="2000" dirty="0"/>
              <a:t>"I tell you not that with me are the treasures of Allah, nor do I know what is hidden, nor claim I to be an angel. Nor yet do I say, of those whom your eyes do despise that Allah will not grant them (all) that is good: Allah </a:t>
            </a:r>
            <a:r>
              <a:rPr lang="en-US" sz="2000" dirty="0" err="1"/>
              <a:t>knoweth</a:t>
            </a:r>
            <a:r>
              <a:rPr lang="en-US" sz="2000" dirty="0"/>
              <a:t> best what is in their souls: I should, if I did, indeed be a wrong-doer."</a:t>
            </a:r>
          </a:p>
        </p:txBody>
      </p:sp>
      <p:sp>
        <p:nvSpPr>
          <p:cNvPr id="3" name="TextBox 2">
            <a:extLst>
              <a:ext uri="{FF2B5EF4-FFF2-40B4-BE49-F238E27FC236}">
                <a16:creationId xmlns:a16="http://schemas.microsoft.com/office/drawing/2014/main" id="{8DC416F8-D500-00DF-2F37-6569BA895BF4}"/>
              </a:ext>
            </a:extLst>
          </p:cNvPr>
          <p:cNvSpPr txBox="1"/>
          <p:nvPr/>
        </p:nvSpPr>
        <p:spPr>
          <a:xfrm>
            <a:off x="2247142" y="42204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60790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A94974-699B-E089-4F0D-4C0129F166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DC472B-9F85-5580-88D9-D01AC7BA0887}"/>
              </a:ext>
            </a:extLst>
          </p:cNvPr>
          <p:cNvSpPr>
            <a:spLocks noGrp="1"/>
          </p:cNvSpPr>
          <p:nvPr>
            <p:ph type="title"/>
          </p:nvPr>
        </p:nvSpPr>
        <p:spPr>
          <a:xfrm>
            <a:off x="2060711" y="1544038"/>
            <a:ext cx="8070576" cy="3450327"/>
          </a:xfrm>
        </p:spPr>
        <p:txBody>
          <a:bodyPr>
            <a:noAutofit/>
          </a:bodyPr>
          <a:lstStyle/>
          <a:p>
            <a:pPr>
              <a:lnSpc>
                <a:spcPct val="100000"/>
              </a:lnSpc>
            </a:pPr>
            <a:r>
              <a:rPr lang="ar-EG" sz="5400" b="0" dirty="0"/>
              <a:t>قَالُوا يَا نُوحُ قَدْ جَادَلْتَنَا فَأَكْثَرْتَ جِدَالَنَا فَأْتِنَا بِمَا تَعِدُنَا إِنْ كُنْتَ مِنَ الصَّادِقِينَ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85CDF7E-22CF-9B82-0B12-9A35E180FAC7}"/>
              </a:ext>
            </a:extLst>
          </p:cNvPr>
          <p:cNvSpPr txBox="1"/>
          <p:nvPr/>
        </p:nvSpPr>
        <p:spPr>
          <a:xfrm>
            <a:off x="2060712" y="4068122"/>
            <a:ext cx="8070575" cy="1015663"/>
          </a:xfrm>
          <a:prstGeom prst="rect">
            <a:avLst/>
          </a:prstGeom>
          <a:noFill/>
        </p:spPr>
        <p:txBody>
          <a:bodyPr wrap="square">
            <a:spAutoFit/>
          </a:bodyPr>
          <a:lstStyle/>
          <a:p>
            <a:pPr algn="ctr"/>
            <a:r>
              <a:rPr lang="en-US" sz="2000" dirty="0"/>
              <a:t>They said: "O Noah! thou hast disputed with us, and (much) hast thou prolonged the dispute with us: now bring upon us what thou </a:t>
            </a:r>
            <a:r>
              <a:rPr lang="en-US" sz="2000" dirty="0" err="1"/>
              <a:t>threatenest</a:t>
            </a:r>
            <a:r>
              <a:rPr lang="en-US" sz="2000" dirty="0"/>
              <a:t> us with, if thou </a:t>
            </a:r>
            <a:r>
              <a:rPr lang="en-US" sz="2000" dirty="0" err="1"/>
              <a:t>speakest</a:t>
            </a:r>
            <a:r>
              <a:rPr lang="en-US" sz="2000" dirty="0"/>
              <a:t> the truth!?"</a:t>
            </a:r>
          </a:p>
        </p:txBody>
      </p:sp>
      <p:sp>
        <p:nvSpPr>
          <p:cNvPr id="3" name="TextBox 2">
            <a:extLst>
              <a:ext uri="{FF2B5EF4-FFF2-40B4-BE49-F238E27FC236}">
                <a16:creationId xmlns:a16="http://schemas.microsoft.com/office/drawing/2014/main" id="{829CF99A-42FF-D17F-3221-0D59B8F03B3A}"/>
              </a:ext>
            </a:extLst>
          </p:cNvPr>
          <p:cNvSpPr txBox="1"/>
          <p:nvPr/>
        </p:nvSpPr>
        <p:spPr>
          <a:xfrm>
            <a:off x="1794381" y="3760345"/>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042171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9C225D-8885-8BB7-FA6A-3AEC742017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8BC2CD-633D-22EE-1565-1C4857CEACD8}"/>
              </a:ext>
            </a:extLst>
          </p:cNvPr>
          <p:cNvSpPr>
            <a:spLocks noGrp="1"/>
          </p:cNvSpPr>
          <p:nvPr>
            <p:ph type="title"/>
          </p:nvPr>
        </p:nvSpPr>
        <p:spPr>
          <a:xfrm>
            <a:off x="2060712" y="1703836"/>
            <a:ext cx="8070576" cy="3450327"/>
          </a:xfrm>
        </p:spPr>
        <p:txBody>
          <a:bodyPr>
            <a:noAutofit/>
          </a:bodyPr>
          <a:lstStyle/>
          <a:p>
            <a:pPr>
              <a:lnSpc>
                <a:spcPct val="100000"/>
              </a:lnSpc>
            </a:pPr>
            <a:r>
              <a:rPr lang="ar-EG" sz="6000" b="0" dirty="0"/>
              <a:t>قَالَ إِنَّمَا يَأْتِيكُمْ بِهِ اللَّهُ إِنْ شَاءَ وَمَا أَنْتُمْ بِمُعْجِزِينَ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DE72378-B879-79A3-C1F1-DD8943374D70}"/>
              </a:ext>
            </a:extLst>
          </p:cNvPr>
          <p:cNvSpPr txBox="1"/>
          <p:nvPr/>
        </p:nvSpPr>
        <p:spPr>
          <a:xfrm>
            <a:off x="2060713" y="4328364"/>
            <a:ext cx="8070575" cy="707886"/>
          </a:xfrm>
          <a:prstGeom prst="rect">
            <a:avLst/>
          </a:prstGeom>
          <a:noFill/>
        </p:spPr>
        <p:txBody>
          <a:bodyPr wrap="square">
            <a:spAutoFit/>
          </a:bodyPr>
          <a:lstStyle/>
          <a:p>
            <a:pPr algn="ctr"/>
            <a:r>
              <a:rPr lang="en-US" sz="2000" dirty="0"/>
              <a:t> He said: "Truly, Allah will bring it on you if He wills,- and then, ye will not be able to frustrate it!</a:t>
            </a:r>
          </a:p>
        </p:txBody>
      </p:sp>
      <p:sp>
        <p:nvSpPr>
          <p:cNvPr id="3" name="TextBox 2">
            <a:extLst>
              <a:ext uri="{FF2B5EF4-FFF2-40B4-BE49-F238E27FC236}">
                <a16:creationId xmlns:a16="http://schemas.microsoft.com/office/drawing/2014/main" id="{F577FA33-537B-3242-2728-E45CC7F9182D}"/>
              </a:ext>
            </a:extLst>
          </p:cNvPr>
          <p:cNvSpPr txBox="1"/>
          <p:nvPr/>
        </p:nvSpPr>
        <p:spPr>
          <a:xfrm>
            <a:off x="3969411" y="40095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948702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598795-7F17-F777-F5B9-CFFA8DF869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9D734A-34B7-7BD8-BB4F-15E8756535E3}"/>
              </a:ext>
            </a:extLst>
          </p:cNvPr>
          <p:cNvSpPr>
            <a:spLocks noGrp="1"/>
          </p:cNvSpPr>
          <p:nvPr>
            <p:ph type="title"/>
          </p:nvPr>
        </p:nvSpPr>
        <p:spPr>
          <a:xfrm>
            <a:off x="2060711" y="1430256"/>
            <a:ext cx="8070576" cy="3450327"/>
          </a:xfrm>
        </p:spPr>
        <p:txBody>
          <a:bodyPr>
            <a:noAutofit/>
          </a:bodyPr>
          <a:lstStyle/>
          <a:p>
            <a:pPr>
              <a:lnSpc>
                <a:spcPct val="100000"/>
              </a:lnSpc>
            </a:pPr>
            <a:r>
              <a:rPr lang="ar-EG" sz="6000" b="0" dirty="0"/>
              <a:t>وَلَا يَنْفَعُكُمْ نُصْحِي إِنْ أَرَدْتُ أَنْ أَنْصَحَ لَكُمْ إِنْ كَانَ اللَّهُ يُرِيدُ أَنْ يُغْوِيَكُمْۚ هُوَ رَبُّكُمْ وَإِلَيْهِ تُرْجَعُونَ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0803D5A-CEF7-9CCD-5D8F-AFB828CE3132}"/>
              </a:ext>
            </a:extLst>
          </p:cNvPr>
          <p:cNvSpPr txBox="1"/>
          <p:nvPr/>
        </p:nvSpPr>
        <p:spPr>
          <a:xfrm>
            <a:off x="2060712" y="4500857"/>
            <a:ext cx="8070575" cy="1015663"/>
          </a:xfrm>
          <a:prstGeom prst="rect">
            <a:avLst/>
          </a:prstGeom>
          <a:noFill/>
        </p:spPr>
        <p:txBody>
          <a:bodyPr wrap="square">
            <a:spAutoFit/>
          </a:bodyPr>
          <a:lstStyle/>
          <a:p>
            <a:pPr algn="ctr"/>
            <a:r>
              <a:rPr lang="en-US" sz="2000" dirty="0"/>
              <a:t> "Of no profit will be my counsel to you, much as I desire to give you (good) counsel, if it be that Allah </a:t>
            </a:r>
            <a:r>
              <a:rPr lang="en-US" sz="2000" dirty="0" err="1"/>
              <a:t>willeth</a:t>
            </a:r>
            <a:r>
              <a:rPr lang="en-US" sz="2000" dirty="0"/>
              <a:t> to leave you astray: He is your Lord! and to Him will ye return!"</a:t>
            </a:r>
          </a:p>
        </p:txBody>
      </p:sp>
      <p:sp>
        <p:nvSpPr>
          <p:cNvPr id="3" name="TextBox 2">
            <a:extLst>
              <a:ext uri="{FF2B5EF4-FFF2-40B4-BE49-F238E27FC236}">
                <a16:creationId xmlns:a16="http://schemas.microsoft.com/office/drawing/2014/main" id="{C22C3CDE-7127-57AE-B295-72F13E472EDE}"/>
              </a:ext>
            </a:extLst>
          </p:cNvPr>
          <p:cNvSpPr txBox="1"/>
          <p:nvPr/>
        </p:nvSpPr>
        <p:spPr>
          <a:xfrm>
            <a:off x="1909791" y="41753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315173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5FC2AB-8184-7EDA-7AA2-D525251F7B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82474F-A54D-462B-0D0E-1C5CD58028A2}"/>
              </a:ext>
            </a:extLst>
          </p:cNvPr>
          <p:cNvSpPr>
            <a:spLocks noGrp="1"/>
          </p:cNvSpPr>
          <p:nvPr>
            <p:ph type="title"/>
          </p:nvPr>
        </p:nvSpPr>
        <p:spPr>
          <a:xfrm>
            <a:off x="2060712" y="1703836"/>
            <a:ext cx="8070576" cy="3450327"/>
          </a:xfrm>
        </p:spPr>
        <p:txBody>
          <a:bodyPr>
            <a:noAutofit/>
          </a:bodyPr>
          <a:lstStyle/>
          <a:p>
            <a:pPr>
              <a:lnSpc>
                <a:spcPct val="100000"/>
              </a:lnSpc>
            </a:pPr>
            <a:r>
              <a:rPr lang="ar-EG" sz="5400" b="0" dirty="0"/>
              <a:t>أَمْ يَقُولُونَ افْتَرَاهُۖ قُلْ إِنِ افْتَرَيْتُهُ فَعَلَيَّ إِجْرَامِي وَأَنَا بَرِيءٌ مِمَّا تُجْرِمُونَ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D2F63FF-4FA1-826B-A7F1-FF3C06982FF8}"/>
              </a:ext>
            </a:extLst>
          </p:cNvPr>
          <p:cNvSpPr txBox="1"/>
          <p:nvPr/>
        </p:nvSpPr>
        <p:spPr>
          <a:xfrm>
            <a:off x="2060713" y="4326271"/>
            <a:ext cx="8070575" cy="707886"/>
          </a:xfrm>
          <a:prstGeom prst="rect">
            <a:avLst/>
          </a:prstGeom>
          <a:noFill/>
        </p:spPr>
        <p:txBody>
          <a:bodyPr wrap="square">
            <a:spAutoFit/>
          </a:bodyPr>
          <a:lstStyle/>
          <a:p>
            <a:pPr algn="ctr"/>
            <a:r>
              <a:rPr lang="en-US" sz="2000" dirty="0"/>
              <a:t>Or do they say, "He has forged it"? Say: "If I had forged it, on me were my sin! and I am free of the sins of which ye are guilty!</a:t>
            </a:r>
          </a:p>
        </p:txBody>
      </p:sp>
      <p:sp>
        <p:nvSpPr>
          <p:cNvPr id="3" name="TextBox 2">
            <a:extLst>
              <a:ext uri="{FF2B5EF4-FFF2-40B4-BE49-F238E27FC236}">
                <a16:creationId xmlns:a16="http://schemas.microsoft.com/office/drawing/2014/main" id="{7EC4DF95-7D86-6C9A-FBC2-D8A5B126F9E5}"/>
              </a:ext>
            </a:extLst>
          </p:cNvPr>
          <p:cNvSpPr txBox="1"/>
          <p:nvPr/>
        </p:nvSpPr>
        <p:spPr>
          <a:xfrm>
            <a:off x="2140610" y="38984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202204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5310B-BC3A-881E-EC1A-E18B8BA754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55AF5D-43B2-F790-4124-32C4C6B315C5}"/>
              </a:ext>
            </a:extLst>
          </p:cNvPr>
          <p:cNvSpPr>
            <a:spLocks noGrp="1"/>
          </p:cNvSpPr>
          <p:nvPr>
            <p:ph type="title"/>
          </p:nvPr>
        </p:nvSpPr>
        <p:spPr>
          <a:xfrm>
            <a:off x="2060710" y="1540605"/>
            <a:ext cx="8070576" cy="3450327"/>
          </a:xfrm>
        </p:spPr>
        <p:txBody>
          <a:bodyPr>
            <a:noAutofit/>
          </a:bodyPr>
          <a:lstStyle/>
          <a:p>
            <a:pPr>
              <a:lnSpc>
                <a:spcPct val="100000"/>
              </a:lnSpc>
            </a:pPr>
            <a:r>
              <a:rPr lang="ar-EG" sz="6000" b="0" dirty="0"/>
              <a:t>وَأُوحِيَ إِلَىٰ نُوحٍ أَنَّهُ لَنْ يُؤْمِنَ مِنْ قَوْمِكَ إِلَّا مَنْ قَدْ آمَنَ فَلَا تَبْتَئِسْ بِمَا كَانُوا يَفْعَلُونَ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2C2A0AC-E227-C8F3-10AB-0D45CBA79926}"/>
              </a:ext>
            </a:extLst>
          </p:cNvPr>
          <p:cNvSpPr txBox="1"/>
          <p:nvPr/>
        </p:nvSpPr>
        <p:spPr>
          <a:xfrm>
            <a:off x="2060712" y="4636989"/>
            <a:ext cx="8070575" cy="707886"/>
          </a:xfrm>
          <a:prstGeom prst="rect">
            <a:avLst/>
          </a:prstGeom>
          <a:noFill/>
        </p:spPr>
        <p:txBody>
          <a:bodyPr wrap="square">
            <a:spAutoFit/>
          </a:bodyPr>
          <a:lstStyle/>
          <a:p>
            <a:pPr algn="ctr"/>
            <a:r>
              <a:rPr lang="en-US" sz="2000" dirty="0"/>
              <a:t>It was revealed to Noah: "None of thy people will believe except those who have believed already! So grieve no longer over their (evil) deeds.</a:t>
            </a:r>
          </a:p>
        </p:txBody>
      </p:sp>
      <p:sp>
        <p:nvSpPr>
          <p:cNvPr id="3" name="TextBox 2">
            <a:extLst>
              <a:ext uri="{FF2B5EF4-FFF2-40B4-BE49-F238E27FC236}">
                <a16:creationId xmlns:a16="http://schemas.microsoft.com/office/drawing/2014/main" id="{59C903C0-109D-4D4F-FBCC-6A050F89A772}"/>
              </a:ext>
            </a:extLst>
          </p:cNvPr>
          <p:cNvSpPr txBox="1"/>
          <p:nvPr/>
        </p:nvSpPr>
        <p:spPr>
          <a:xfrm>
            <a:off x="3676446" y="42830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524413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11A12B-5486-459C-45ED-778F05BEB8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9DDDF0-97C7-887F-8FB5-00ABDDCE8EF6}"/>
              </a:ext>
            </a:extLst>
          </p:cNvPr>
          <p:cNvSpPr>
            <a:spLocks noGrp="1"/>
          </p:cNvSpPr>
          <p:nvPr>
            <p:ph type="title"/>
          </p:nvPr>
        </p:nvSpPr>
        <p:spPr>
          <a:xfrm>
            <a:off x="2060711" y="1647137"/>
            <a:ext cx="8070576" cy="3450327"/>
          </a:xfrm>
        </p:spPr>
        <p:txBody>
          <a:bodyPr>
            <a:noAutofit/>
          </a:bodyPr>
          <a:lstStyle/>
          <a:p>
            <a:pPr>
              <a:lnSpc>
                <a:spcPct val="100000"/>
              </a:lnSpc>
            </a:pPr>
            <a:r>
              <a:rPr lang="ar-EG" sz="5000" b="0" dirty="0"/>
              <a:t>وَاصْنَعِ الْفُلْكَ بِأَعْيُنِنَا وَوَحْيِنَا وَلَا تُخَاطِبْنِي فِي الَّذِينَ ظَلَمُواۚ إِنَّهُمْ مُغْرَقُونَ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74694F1-8829-5F06-920D-0F0185085A03}"/>
              </a:ext>
            </a:extLst>
          </p:cNvPr>
          <p:cNvSpPr txBox="1"/>
          <p:nvPr/>
        </p:nvSpPr>
        <p:spPr>
          <a:xfrm>
            <a:off x="2060712" y="4167540"/>
            <a:ext cx="8070575" cy="1015663"/>
          </a:xfrm>
          <a:prstGeom prst="rect">
            <a:avLst/>
          </a:prstGeom>
          <a:noFill/>
        </p:spPr>
        <p:txBody>
          <a:bodyPr wrap="square">
            <a:spAutoFit/>
          </a:bodyPr>
          <a:lstStyle/>
          <a:p>
            <a:pPr algn="ctr"/>
            <a:r>
              <a:rPr lang="en-US" sz="2000" dirty="0"/>
              <a:t>"But construct an Ark under Our eyes and Our inspiration, and address Me no (further) on behalf of those who are in sin: for they are about to be overwhelmed (in the Flood)."</a:t>
            </a:r>
          </a:p>
        </p:txBody>
      </p:sp>
      <p:sp>
        <p:nvSpPr>
          <p:cNvPr id="3" name="TextBox 2">
            <a:extLst>
              <a:ext uri="{FF2B5EF4-FFF2-40B4-BE49-F238E27FC236}">
                <a16:creationId xmlns:a16="http://schemas.microsoft.com/office/drawing/2014/main" id="{BD767EE5-F644-F31A-834B-0408175FC510}"/>
              </a:ext>
            </a:extLst>
          </p:cNvPr>
          <p:cNvSpPr txBox="1"/>
          <p:nvPr/>
        </p:nvSpPr>
        <p:spPr>
          <a:xfrm>
            <a:off x="1718541" y="37740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999296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BBB1D0-7211-FF2C-A852-C4AF41D117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A82C9B-CBEE-6847-08AF-1F83015CE322}"/>
              </a:ext>
            </a:extLst>
          </p:cNvPr>
          <p:cNvSpPr>
            <a:spLocks noGrp="1"/>
          </p:cNvSpPr>
          <p:nvPr>
            <p:ph type="title"/>
          </p:nvPr>
        </p:nvSpPr>
        <p:spPr>
          <a:xfrm>
            <a:off x="2060712" y="1416317"/>
            <a:ext cx="8070576" cy="3450327"/>
          </a:xfrm>
        </p:spPr>
        <p:txBody>
          <a:bodyPr>
            <a:noAutofit/>
          </a:bodyPr>
          <a:lstStyle/>
          <a:p>
            <a:pPr>
              <a:lnSpc>
                <a:spcPct val="100000"/>
              </a:lnSpc>
            </a:pPr>
            <a:r>
              <a:rPr lang="ar-EG" sz="5400" b="0" dirty="0"/>
              <a:t>وَيَصْنَعُ الْفُلْكَ وَكُلَّمَا مَرَّ عَلَيْهِ مَلَأٌ مِنْ قَوْمِهِ سَخِرُوا مِنْهُ ۚ قَالَ إِنْ تَسْخَرُوا مِنَّا فَإِنَّا نَسْخَرُ مِنْكُمْ كَمَا تَسْخَرُونَ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CBBB9A9-B627-9670-6FFB-68F41D0710B3}"/>
              </a:ext>
            </a:extLst>
          </p:cNvPr>
          <p:cNvSpPr txBox="1"/>
          <p:nvPr/>
        </p:nvSpPr>
        <p:spPr>
          <a:xfrm>
            <a:off x="2060713" y="4358812"/>
            <a:ext cx="8070575" cy="1015663"/>
          </a:xfrm>
          <a:prstGeom prst="rect">
            <a:avLst/>
          </a:prstGeom>
          <a:noFill/>
        </p:spPr>
        <p:txBody>
          <a:bodyPr wrap="square">
            <a:spAutoFit/>
          </a:bodyPr>
          <a:lstStyle/>
          <a:p>
            <a:pPr algn="ctr"/>
            <a:r>
              <a:rPr lang="en-US" sz="2000" dirty="0"/>
              <a:t>Forthwith he (starts) constructing the Ark: Every time that the chiefs of his people passed by him, they threw ridicule on him. He said: "If ye ridicule us now, we (in our turn) can look down on you with ridicule likewise!</a:t>
            </a:r>
          </a:p>
        </p:txBody>
      </p:sp>
      <p:sp>
        <p:nvSpPr>
          <p:cNvPr id="3" name="TextBox 2">
            <a:extLst>
              <a:ext uri="{FF2B5EF4-FFF2-40B4-BE49-F238E27FC236}">
                <a16:creationId xmlns:a16="http://schemas.microsoft.com/office/drawing/2014/main" id="{3EF6C6C7-5483-C852-58AC-96C96CB2A2B2}"/>
              </a:ext>
            </a:extLst>
          </p:cNvPr>
          <p:cNvSpPr txBox="1"/>
          <p:nvPr/>
        </p:nvSpPr>
        <p:spPr>
          <a:xfrm>
            <a:off x="2473144" y="40846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496823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9ACFF4-6B6F-8A04-751B-816CFD8A37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3975E1-3F3D-7E42-BB9F-D3C9EF848A9B}"/>
              </a:ext>
            </a:extLst>
          </p:cNvPr>
          <p:cNvSpPr>
            <a:spLocks noGrp="1"/>
          </p:cNvSpPr>
          <p:nvPr>
            <p:ph type="title"/>
          </p:nvPr>
        </p:nvSpPr>
        <p:spPr>
          <a:xfrm>
            <a:off x="2060711" y="1744791"/>
            <a:ext cx="8070576" cy="3450327"/>
          </a:xfrm>
        </p:spPr>
        <p:txBody>
          <a:bodyPr>
            <a:noAutofit/>
          </a:bodyPr>
          <a:lstStyle/>
          <a:p>
            <a:pPr>
              <a:lnSpc>
                <a:spcPct val="100000"/>
              </a:lnSpc>
            </a:pPr>
            <a:r>
              <a:rPr lang="ar-EG" sz="5400" b="0" dirty="0"/>
              <a:t>فَسَوْفَ تَعْلَمُونَ مَنْ يَأْتِيهِ عَذَابٌ يُخْزِيهِ وَيَحِلُّ عَلَيْهِ عَذَابٌ مُقِيمٌ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82C98A3-B9F6-8673-7E2F-1030DBD78229}"/>
              </a:ext>
            </a:extLst>
          </p:cNvPr>
          <p:cNvSpPr txBox="1"/>
          <p:nvPr/>
        </p:nvSpPr>
        <p:spPr>
          <a:xfrm>
            <a:off x="2060712" y="4348060"/>
            <a:ext cx="8070575" cy="707886"/>
          </a:xfrm>
          <a:prstGeom prst="rect">
            <a:avLst/>
          </a:prstGeom>
          <a:noFill/>
        </p:spPr>
        <p:txBody>
          <a:bodyPr wrap="square">
            <a:spAutoFit/>
          </a:bodyPr>
          <a:lstStyle/>
          <a:p>
            <a:pPr algn="ctr"/>
            <a:r>
              <a:rPr lang="en-US" sz="2000" dirty="0"/>
              <a:t>"But soon will ye know who it is on whom will descend a penalty that will cover them with shame,- on whom will be unloosed a penalty lasting:"</a:t>
            </a:r>
          </a:p>
        </p:txBody>
      </p:sp>
      <p:sp>
        <p:nvSpPr>
          <p:cNvPr id="3" name="TextBox 2">
            <a:extLst>
              <a:ext uri="{FF2B5EF4-FFF2-40B4-BE49-F238E27FC236}">
                <a16:creationId xmlns:a16="http://schemas.microsoft.com/office/drawing/2014/main" id="{A3C6EAA0-76AD-4056-1CD6-03C275CFF7B4}"/>
              </a:ext>
            </a:extLst>
          </p:cNvPr>
          <p:cNvSpPr txBox="1"/>
          <p:nvPr/>
        </p:nvSpPr>
        <p:spPr>
          <a:xfrm>
            <a:off x="3165601" y="40402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609842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57D58B-51D4-7DC2-EC8F-E49568B9F3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402187-FD31-99E6-BA5B-35A365E2EB67}"/>
              </a:ext>
            </a:extLst>
          </p:cNvPr>
          <p:cNvSpPr>
            <a:spLocks noGrp="1"/>
          </p:cNvSpPr>
          <p:nvPr>
            <p:ph type="title"/>
          </p:nvPr>
        </p:nvSpPr>
        <p:spPr>
          <a:xfrm>
            <a:off x="2060711" y="1265397"/>
            <a:ext cx="8070576" cy="3450327"/>
          </a:xfrm>
        </p:spPr>
        <p:txBody>
          <a:bodyPr>
            <a:noAutofit/>
          </a:bodyPr>
          <a:lstStyle/>
          <a:p>
            <a:pPr>
              <a:lnSpc>
                <a:spcPct val="100000"/>
              </a:lnSpc>
            </a:pPr>
            <a:r>
              <a:rPr lang="ar-EG" sz="5400" b="0" dirty="0"/>
              <a:t>حَتَّىٰ إِذَا جَاءَ أَمْرُنَا وَفَارَ التَّنُّورُ قُلْنَا احْمِلْ فِيهَا مِنْ كُلٍّ زَوْجَيْنِ اثْنَيْنِ وَأَهْلَكَ إِلَّا مَنْ سَبَقَ عَلَيْهِ الْقَوْلُ وَمَنْ آمَنَۚ وَمَا آمَنَ مَعَهُ إِلَّا قَلِيلٌ</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F5E78E3-4156-3E50-AD07-4573F3E37DBD}"/>
              </a:ext>
            </a:extLst>
          </p:cNvPr>
          <p:cNvSpPr txBox="1"/>
          <p:nvPr/>
        </p:nvSpPr>
        <p:spPr>
          <a:xfrm>
            <a:off x="2060712" y="4598316"/>
            <a:ext cx="8070575" cy="1323439"/>
          </a:xfrm>
          <a:prstGeom prst="rect">
            <a:avLst/>
          </a:prstGeom>
          <a:noFill/>
        </p:spPr>
        <p:txBody>
          <a:bodyPr wrap="square">
            <a:spAutoFit/>
          </a:bodyPr>
          <a:lstStyle/>
          <a:p>
            <a:pPr algn="ctr"/>
            <a:r>
              <a:rPr lang="en-US" sz="2000" dirty="0"/>
              <a:t>At length, behold! there came Our command, and the fountains of the earth gushed forth! We said: "Embark therein, of each kind two, male and female, and your family - except those against whom the word has already gone forth,- and the Believers." but only a few believed with him.</a:t>
            </a:r>
          </a:p>
        </p:txBody>
      </p:sp>
      <p:sp>
        <p:nvSpPr>
          <p:cNvPr id="3" name="TextBox 2">
            <a:extLst>
              <a:ext uri="{FF2B5EF4-FFF2-40B4-BE49-F238E27FC236}">
                <a16:creationId xmlns:a16="http://schemas.microsoft.com/office/drawing/2014/main" id="{FEFC8DCC-9477-6B65-343F-73E30C35ACCA}"/>
              </a:ext>
            </a:extLst>
          </p:cNvPr>
          <p:cNvSpPr txBox="1"/>
          <p:nvPr/>
        </p:nvSpPr>
        <p:spPr>
          <a:xfrm>
            <a:off x="2899271" y="42888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{40}</a:t>
            </a:r>
            <a:endParaRPr lang="en-US" sz="1400" dirty="0"/>
          </a:p>
        </p:txBody>
      </p:sp>
    </p:spTree>
    <p:extLst>
      <p:ext uri="{BB962C8B-B14F-4D97-AF65-F5344CB8AC3E}">
        <p14:creationId xmlns:p14="http://schemas.microsoft.com/office/powerpoint/2010/main" val="1459796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312AFE-A8D9-DA24-DCF1-9D59D9B892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E14B53-E40A-A0AD-4EF1-47249105B226}"/>
              </a:ext>
            </a:extLst>
          </p:cNvPr>
          <p:cNvSpPr>
            <a:spLocks noGrp="1"/>
          </p:cNvSpPr>
          <p:nvPr>
            <p:ph type="title"/>
          </p:nvPr>
        </p:nvSpPr>
        <p:spPr>
          <a:xfrm>
            <a:off x="1816962" y="1597305"/>
            <a:ext cx="8558074" cy="3450327"/>
          </a:xfrm>
        </p:spPr>
        <p:txBody>
          <a:bodyPr>
            <a:noAutofit/>
          </a:bodyPr>
          <a:lstStyle/>
          <a:p>
            <a:pPr>
              <a:lnSpc>
                <a:spcPct val="100000"/>
              </a:lnSpc>
            </a:pPr>
            <a:r>
              <a:rPr lang="ar-EG" sz="5400" b="0" dirty="0"/>
              <a:t>وَمَا مِنْ دَابَّةٍ فِي الْأَرْضِ إِلَّا عَلَى اللَّهِ رِزْقُهَا وَيَعْلَمُ مُسْتَقَرَّهَا وَمُسْتَوْدَعَهَا ۚ كُلٌّ فِي كِتَابٍ مُبِينٍ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778E0AB-E060-311C-912B-E32C07504B6C}"/>
              </a:ext>
            </a:extLst>
          </p:cNvPr>
          <p:cNvSpPr txBox="1"/>
          <p:nvPr/>
        </p:nvSpPr>
        <p:spPr>
          <a:xfrm>
            <a:off x="2060712" y="4599316"/>
            <a:ext cx="8070575" cy="1015663"/>
          </a:xfrm>
          <a:prstGeom prst="rect">
            <a:avLst/>
          </a:prstGeom>
          <a:noFill/>
        </p:spPr>
        <p:txBody>
          <a:bodyPr wrap="square">
            <a:spAutoFit/>
          </a:bodyPr>
          <a:lstStyle/>
          <a:p>
            <a:pPr algn="ctr"/>
            <a:r>
              <a:rPr lang="en-US" sz="2000" dirty="0"/>
              <a:t>There is no moving creature on earth but its sustenance </a:t>
            </a:r>
            <a:r>
              <a:rPr lang="en-US" sz="2000" dirty="0" err="1"/>
              <a:t>dependeth</a:t>
            </a:r>
            <a:r>
              <a:rPr lang="en-US" sz="2000" dirty="0"/>
              <a:t> on Allah: He </a:t>
            </a:r>
            <a:r>
              <a:rPr lang="en-US" sz="2000" dirty="0" err="1"/>
              <a:t>knoweth</a:t>
            </a:r>
            <a:r>
              <a:rPr lang="en-US" sz="2000" dirty="0"/>
              <a:t> the time and place of its definite abode and its temporary deposit: All is in a clear Record.</a:t>
            </a:r>
          </a:p>
        </p:txBody>
      </p:sp>
      <p:sp>
        <p:nvSpPr>
          <p:cNvPr id="3" name="TextBox 2">
            <a:extLst>
              <a:ext uri="{FF2B5EF4-FFF2-40B4-BE49-F238E27FC236}">
                <a16:creationId xmlns:a16="http://schemas.microsoft.com/office/drawing/2014/main" id="{377C6D9A-3C41-08D6-C315-BDA75406CD88}"/>
              </a:ext>
            </a:extLst>
          </p:cNvPr>
          <p:cNvSpPr txBox="1"/>
          <p:nvPr/>
        </p:nvSpPr>
        <p:spPr>
          <a:xfrm>
            <a:off x="4022679" y="42116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30895314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9859D-9687-5DB5-19D0-87374606D3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BE8958-312C-71CF-8424-5A7281A401E9}"/>
              </a:ext>
            </a:extLst>
          </p:cNvPr>
          <p:cNvSpPr>
            <a:spLocks noGrp="1"/>
          </p:cNvSpPr>
          <p:nvPr>
            <p:ph type="title"/>
          </p:nvPr>
        </p:nvSpPr>
        <p:spPr>
          <a:xfrm>
            <a:off x="2060712" y="1558360"/>
            <a:ext cx="8070576" cy="3450327"/>
          </a:xfrm>
        </p:spPr>
        <p:txBody>
          <a:bodyPr>
            <a:noAutofit/>
          </a:bodyPr>
          <a:lstStyle/>
          <a:p>
            <a:pPr>
              <a:lnSpc>
                <a:spcPct val="100000"/>
              </a:lnSpc>
            </a:pPr>
            <a:r>
              <a:rPr lang="ar-EG" sz="5400" b="0" dirty="0"/>
              <a:t>وَقَالَ ارْكَبُوا فِيهَا بِسْمِ اللَّهِ مَجْرَاهَا وَمُرْسَاهَاۚ إِنَّ رَبِّي لَغَفُورٌ رَحِيمٌ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75153CA-E3D1-7474-1392-D6A23005D7AB}"/>
              </a:ext>
            </a:extLst>
          </p:cNvPr>
          <p:cNvSpPr txBox="1"/>
          <p:nvPr/>
        </p:nvSpPr>
        <p:spPr>
          <a:xfrm>
            <a:off x="2060712" y="4206344"/>
            <a:ext cx="8070575" cy="707886"/>
          </a:xfrm>
          <a:prstGeom prst="rect">
            <a:avLst/>
          </a:prstGeom>
          <a:noFill/>
        </p:spPr>
        <p:txBody>
          <a:bodyPr wrap="square">
            <a:spAutoFit/>
          </a:bodyPr>
          <a:lstStyle/>
          <a:p>
            <a:pPr algn="ctr"/>
            <a:r>
              <a:rPr lang="en-US" sz="2000" dirty="0"/>
              <a:t>So he said: "Embark ye on the Ark, In the name of Allah, whether it move or be at rest! For my Lord is, be sure, Oft-Forgiving, Most Merciful!"</a:t>
            </a:r>
          </a:p>
        </p:txBody>
      </p:sp>
      <p:sp>
        <p:nvSpPr>
          <p:cNvPr id="3" name="TextBox 2">
            <a:extLst>
              <a:ext uri="{FF2B5EF4-FFF2-40B4-BE49-F238E27FC236}">
                <a16:creationId xmlns:a16="http://schemas.microsoft.com/office/drawing/2014/main" id="{6C7DE0F1-AC08-B34D-A672-18630ADD2065}"/>
              </a:ext>
            </a:extLst>
          </p:cNvPr>
          <p:cNvSpPr txBox="1"/>
          <p:nvPr/>
        </p:nvSpPr>
        <p:spPr>
          <a:xfrm>
            <a:off x="2402122" y="38985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{41}</a:t>
            </a:r>
            <a:endParaRPr lang="en-US" sz="1400" dirty="0"/>
          </a:p>
        </p:txBody>
      </p:sp>
    </p:spTree>
    <p:extLst>
      <p:ext uri="{BB962C8B-B14F-4D97-AF65-F5344CB8AC3E}">
        <p14:creationId xmlns:p14="http://schemas.microsoft.com/office/powerpoint/2010/main" val="40122005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91FF19-C635-558E-D685-5FFA6562EF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4F3029-74E7-2DB6-7989-3FE43927677A}"/>
              </a:ext>
            </a:extLst>
          </p:cNvPr>
          <p:cNvSpPr>
            <a:spLocks noGrp="1"/>
          </p:cNvSpPr>
          <p:nvPr>
            <p:ph type="title"/>
          </p:nvPr>
        </p:nvSpPr>
        <p:spPr>
          <a:xfrm>
            <a:off x="2060712" y="1432524"/>
            <a:ext cx="8070576" cy="3450327"/>
          </a:xfrm>
        </p:spPr>
        <p:txBody>
          <a:bodyPr>
            <a:noAutofit/>
          </a:bodyPr>
          <a:lstStyle/>
          <a:p>
            <a:pPr>
              <a:lnSpc>
                <a:spcPct val="100000"/>
              </a:lnSpc>
            </a:pPr>
            <a:r>
              <a:rPr lang="ar-EG" sz="5400" b="0" dirty="0"/>
              <a:t>وَهِيَ تَجْرِي بِهِمْ فِي مَوْجٍ كَالْجِبَالِ وَنَادَىٰ نُوحٌ ابْنَهُ وَكَانَ فِي مَعْزِلٍ يَا بُنَيَّ ارْكَبْ مَعَنَا وَلَا تَكُنْ مَعَ الْكَافِرِينَ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BCF46CA-E206-EA4C-465A-D41ECFE7C49C}"/>
              </a:ext>
            </a:extLst>
          </p:cNvPr>
          <p:cNvSpPr txBox="1"/>
          <p:nvPr/>
        </p:nvSpPr>
        <p:spPr>
          <a:xfrm>
            <a:off x="2060712" y="4375020"/>
            <a:ext cx="8070575" cy="1015663"/>
          </a:xfrm>
          <a:prstGeom prst="rect">
            <a:avLst/>
          </a:prstGeom>
          <a:noFill/>
        </p:spPr>
        <p:txBody>
          <a:bodyPr wrap="square">
            <a:spAutoFit/>
          </a:bodyPr>
          <a:lstStyle/>
          <a:p>
            <a:pPr algn="ctr"/>
            <a:r>
              <a:rPr lang="en-US" sz="2000" dirty="0"/>
              <a:t>So the Ark floated with them on the waves (towering) like mountains, and Noah called out to his son, who had separated himself (from the rest): "O my son! embark with us, and be not with the unbelievers!"</a:t>
            </a:r>
          </a:p>
        </p:txBody>
      </p:sp>
      <p:sp>
        <p:nvSpPr>
          <p:cNvPr id="3" name="TextBox 2">
            <a:extLst>
              <a:ext uri="{FF2B5EF4-FFF2-40B4-BE49-F238E27FC236}">
                <a16:creationId xmlns:a16="http://schemas.microsoft.com/office/drawing/2014/main" id="{7C6CB763-2EE7-AD20-AA89-8A4ADB63B4F8}"/>
              </a:ext>
            </a:extLst>
          </p:cNvPr>
          <p:cNvSpPr txBox="1"/>
          <p:nvPr/>
        </p:nvSpPr>
        <p:spPr>
          <a:xfrm>
            <a:off x="1718542" y="40672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{42}</a:t>
            </a:r>
            <a:endParaRPr lang="en-US" sz="1400" dirty="0"/>
          </a:p>
        </p:txBody>
      </p:sp>
    </p:spTree>
    <p:extLst>
      <p:ext uri="{BB962C8B-B14F-4D97-AF65-F5344CB8AC3E}">
        <p14:creationId xmlns:p14="http://schemas.microsoft.com/office/powerpoint/2010/main" val="298728177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811E0-0D7D-DE65-F95F-40CB90A781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D9D5DC-697B-68F5-9F91-713D02FEE932}"/>
              </a:ext>
            </a:extLst>
          </p:cNvPr>
          <p:cNvSpPr>
            <a:spLocks noGrp="1"/>
          </p:cNvSpPr>
          <p:nvPr>
            <p:ph type="title"/>
          </p:nvPr>
        </p:nvSpPr>
        <p:spPr>
          <a:xfrm>
            <a:off x="2060710" y="1319339"/>
            <a:ext cx="8070576" cy="3450327"/>
          </a:xfrm>
        </p:spPr>
        <p:txBody>
          <a:bodyPr>
            <a:noAutofit/>
          </a:bodyPr>
          <a:lstStyle/>
          <a:p>
            <a:pPr>
              <a:lnSpc>
                <a:spcPct val="100000"/>
              </a:lnSpc>
            </a:pPr>
            <a:r>
              <a:rPr lang="ar-EG" sz="5000" b="0" dirty="0"/>
              <a:t>قَالَ سَآوِي إِلَىٰ جَبَلٍ يَعْصِمُنِي مِنَ الْمَاءِۚ قَالَ لَا عَاصِمَ الْيَوْمَ مِنْ أَمْرِ اللَّهِ إِلَّا مَنْ رَحِمَۚ وَحَالَ بَيْنَهُمَا الْمَوْجُ فَكَانَ مِنَ الْمُغْرَقِينَ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812469B-4A75-D825-6411-90F3EA798479}"/>
              </a:ext>
            </a:extLst>
          </p:cNvPr>
          <p:cNvSpPr txBox="1"/>
          <p:nvPr/>
        </p:nvSpPr>
        <p:spPr>
          <a:xfrm>
            <a:off x="2060712" y="4534818"/>
            <a:ext cx="8070575" cy="1323439"/>
          </a:xfrm>
          <a:prstGeom prst="rect">
            <a:avLst/>
          </a:prstGeom>
          <a:noFill/>
        </p:spPr>
        <p:txBody>
          <a:bodyPr wrap="square">
            <a:spAutoFit/>
          </a:bodyPr>
          <a:lstStyle/>
          <a:p>
            <a:pPr algn="ctr"/>
            <a:r>
              <a:rPr lang="en-US" sz="2000" dirty="0"/>
              <a:t>The son replied: "I will betake myself to some mountain: it will save me from the water." Noah said: "This day nothing can save, from the command of Allah, any but those on whom He hath mercy! "And the waves came between them, and the son was among those overwhelmed in the Flood.</a:t>
            </a:r>
          </a:p>
        </p:txBody>
      </p:sp>
      <p:sp>
        <p:nvSpPr>
          <p:cNvPr id="3" name="TextBox 2">
            <a:extLst>
              <a:ext uri="{FF2B5EF4-FFF2-40B4-BE49-F238E27FC236}">
                <a16:creationId xmlns:a16="http://schemas.microsoft.com/office/drawing/2014/main" id="{AF47C525-5CBD-FF85-E816-504E583FD5E3}"/>
              </a:ext>
            </a:extLst>
          </p:cNvPr>
          <p:cNvSpPr txBox="1"/>
          <p:nvPr/>
        </p:nvSpPr>
        <p:spPr>
          <a:xfrm>
            <a:off x="4674806" y="42579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{43}</a:t>
            </a:r>
            <a:endParaRPr lang="en-US" sz="1400" dirty="0"/>
          </a:p>
        </p:txBody>
      </p:sp>
    </p:spTree>
    <p:extLst>
      <p:ext uri="{BB962C8B-B14F-4D97-AF65-F5344CB8AC3E}">
        <p14:creationId xmlns:p14="http://schemas.microsoft.com/office/powerpoint/2010/main" val="41458384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4DF50E-AA4F-9983-8F98-88C9C7ECAF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96EEDF-751D-0FB3-1F8C-CC5975C295B9}"/>
              </a:ext>
            </a:extLst>
          </p:cNvPr>
          <p:cNvSpPr>
            <a:spLocks noGrp="1"/>
          </p:cNvSpPr>
          <p:nvPr>
            <p:ph type="title"/>
          </p:nvPr>
        </p:nvSpPr>
        <p:spPr>
          <a:xfrm>
            <a:off x="2060710" y="1319339"/>
            <a:ext cx="8070576" cy="3450327"/>
          </a:xfrm>
        </p:spPr>
        <p:txBody>
          <a:bodyPr>
            <a:noAutofit/>
          </a:bodyPr>
          <a:lstStyle/>
          <a:p>
            <a:pPr>
              <a:lnSpc>
                <a:spcPct val="100000"/>
              </a:lnSpc>
            </a:pPr>
            <a:r>
              <a:rPr lang="ar-EG" sz="5400" b="0" dirty="0"/>
              <a:t>وَقِيلَ يَا أَرْضُ ابْلَعِي مَاءَكِ وَيَا سَمَاءُ أَقْلِعِي وَغِيضَ الْمَاءُ وَقُضِيَ الْأَمْرُ وَاسْتَوَتْ عَلَى الْجُودِيِّ ۖ وَقِيلَ بُعْدًا لِلْقَوْمِ الظَّالِمِينَ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5D6DD7C-E73B-2B00-FCB8-D4289B701E8E}"/>
              </a:ext>
            </a:extLst>
          </p:cNvPr>
          <p:cNvSpPr txBox="1"/>
          <p:nvPr/>
        </p:nvSpPr>
        <p:spPr>
          <a:xfrm>
            <a:off x="2060711" y="4698854"/>
            <a:ext cx="8070575" cy="1323439"/>
          </a:xfrm>
          <a:prstGeom prst="rect">
            <a:avLst/>
          </a:prstGeom>
          <a:noFill/>
        </p:spPr>
        <p:txBody>
          <a:bodyPr wrap="square">
            <a:spAutoFit/>
          </a:bodyPr>
          <a:lstStyle/>
          <a:p>
            <a:pPr algn="ctr"/>
            <a:r>
              <a:rPr lang="en-US" sz="2000" dirty="0"/>
              <a:t>Then the word went forth: "O earth! swallow up thy water, and O sky! Withhold (thy rain)!" and the water abated, and the matter was ended. The Ark rested on Mount Judi, and the word went forth: "Away with those who do wrong!"</a:t>
            </a:r>
          </a:p>
        </p:txBody>
      </p:sp>
      <p:sp>
        <p:nvSpPr>
          <p:cNvPr id="3" name="TextBox 2">
            <a:extLst>
              <a:ext uri="{FF2B5EF4-FFF2-40B4-BE49-F238E27FC236}">
                <a16:creationId xmlns:a16="http://schemas.microsoft.com/office/drawing/2014/main" id="{81D066C2-C0E0-4FC3-759F-515C7C61AD84}"/>
              </a:ext>
            </a:extLst>
          </p:cNvPr>
          <p:cNvSpPr txBox="1"/>
          <p:nvPr/>
        </p:nvSpPr>
        <p:spPr>
          <a:xfrm>
            <a:off x="4044492" y="43910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{44}</a:t>
            </a:r>
            <a:endParaRPr lang="en-US" sz="1400" dirty="0"/>
          </a:p>
        </p:txBody>
      </p:sp>
    </p:spTree>
    <p:extLst>
      <p:ext uri="{BB962C8B-B14F-4D97-AF65-F5344CB8AC3E}">
        <p14:creationId xmlns:p14="http://schemas.microsoft.com/office/powerpoint/2010/main" val="529145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D65EE7-A839-A13D-ACF1-61392F4E96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622C3A-14AB-0D91-17D6-00DEB962C8E6}"/>
              </a:ext>
            </a:extLst>
          </p:cNvPr>
          <p:cNvSpPr>
            <a:spLocks noGrp="1"/>
          </p:cNvSpPr>
          <p:nvPr>
            <p:ph type="title"/>
          </p:nvPr>
        </p:nvSpPr>
        <p:spPr>
          <a:xfrm>
            <a:off x="2060711" y="1638935"/>
            <a:ext cx="8070576" cy="3450327"/>
          </a:xfrm>
        </p:spPr>
        <p:txBody>
          <a:bodyPr>
            <a:noAutofit/>
          </a:bodyPr>
          <a:lstStyle/>
          <a:p>
            <a:pPr>
              <a:lnSpc>
                <a:spcPct val="100000"/>
              </a:lnSpc>
            </a:pPr>
            <a:r>
              <a:rPr lang="ar-EG" sz="6000" b="0" dirty="0"/>
              <a:t>وَنَادَىٰ نُوحٌ رَبَّهُ فَقَالَ رَبِّ إِنَّ ابْنِي مِنْ أَهْلِي وَإِنَّ وَعْدَكَ الْحَقُّ وَأَنْتَ أَحْكَمُ الْحَاكِمِينَ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53145B2-96B4-573B-DCEA-0CD4FAE5B33C}"/>
              </a:ext>
            </a:extLst>
          </p:cNvPr>
          <p:cNvSpPr txBox="1"/>
          <p:nvPr/>
        </p:nvSpPr>
        <p:spPr>
          <a:xfrm>
            <a:off x="2060712" y="4689153"/>
            <a:ext cx="8070575" cy="707886"/>
          </a:xfrm>
          <a:prstGeom prst="rect">
            <a:avLst/>
          </a:prstGeom>
          <a:noFill/>
        </p:spPr>
        <p:txBody>
          <a:bodyPr wrap="square">
            <a:spAutoFit/>
          </a:bodyPr>
          <a:lstStyle/>
          <a:p>
            <a:pPr algn="ctr"/>
            <a:r>
              <a:rPr lang="en-US" sz="2000" dirty="0"/>
              <a:t>And Noah called upon his Lord, and said: "O my Lord! surely my son is of my family! and Thy promise is true, and Thou art the </a:t>
            </a:r>
            <a:r>
              <a:rPr lang="en-US" sz="2000" dirty="0" err="1"/>
              <a:t>justest</a:t>
            </a:r>
            <a:r>
              <a:rPr lang="en-US" sz="2000" dirty="0"/>
              <a:t> of Judges!"</a:t>
            </a:r>
          </a:p>
        </p:txBody>
      </p:sp>
      <p:sp>
        <p:nvSpPr>
          <p:cNvPr id="3" name="TextBox 2">
            <a:extLst>
              <a:ext uri="{FF2B5EF4-FFF2-40B4-BE49-F238E27FC236}">
                <a16:creationId xmlns:a16="http://schemas.microsoft.com/office/drawing/2014/main" id="{91828437-4266-FFFB-8A43-20CC2C84D02A}"/>
              </a:ext>
            </a:extLst>
          </p:cNvPr>
          <p:cNvSpPr txBox="1"/>
          <p:nvPr/>
        </p:nvSpPr>
        <p:spPr>
          <a:xfrm>
            <a:off x="3813674" y="43813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{45}</a:t>
            </a:r>
            <a:endParaRPr lang="en-US" sz="1400" dirty="0"/>
          </a:p>
        </p:txBody>
      </p:sp>
    </p:spTree>
    <p:extLst>
      <p:ext uri="{BB962C8B-B14F-4D97-AF65-F5344CB8AC3E}">
        <p14:creationId xmlns:p14="http://schemas.microsoft.com/office/powerpoint/2010/main" val="9324318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9A62F-2460-B417-08D0-99FCE4CED1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BE2DE4-65DF-46E5-D53D-12AB1A04F267}"/>
              </a:ext>
            </a:extLst>
          </p:cNvPr>
          <p:cNvSpPr>
            <a:spLocks noGrp="1"/>
          </p:cNvSpPr>
          <p:nvPr>
            <p:ph type="title"/>
          </p:nvPr>
        </p:nvSpPr>
        <p:spPr>
          <a:xfrm>
            <a:off x="2060711" y="1452504"/>
            <a:ext cx="8070576" cy="3450327"/>
          </a:xfrm>
        </p:spPr>
        <p:txBody>
          <a:bodyPr>
            <a:noAutofit/>
          </a:bodyPr>
          <a:lstStyle/>
          <a:p>
            <a:pPr>
              <a:lnSpc>
                <a:spcPct val="100000"/>
              </a:lnSpc>
            </a:pPr>
            <a:r>
              <a:rPr lang="ar-EG" sz="5400" b="0" dirty="0"/>
              <a:t>قَالَ يَا نُوحُ إِنَّهُ لَيْسَ مِنْ أَهْلِكَۖ إِنَّهُ عَمَلٌ غَيْرُ صَالِحٍۖ فَلَا تَسْأَلْنِ مَا لَيْسَ لَكَ بِهِ عِلْمٌۖ إِنِّي أَعِظُكَ أَنْ تَكُونَ مِنَ الْجَاهِلِينَ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668F569-2FBD-CCCF-3DBF-CFDED6D01946}"/>
              </a:ext>
            </a:extLst>
          </p:cNvPr>
          <p:cNvSpPr txBox="1"/>
          <p:nvPr/>
        </p:nvSpPr>
        <p:spPr>
          <a:xfrm>
            <a:off x="2060712" y="4381376"/>
            <a:ext cx="8070575" cy="1015663"/>
          </a:xfrm>
          <a:prstGeom prst="rect">
            <a:avLst/>
          </a:prstGeom>
          <a:noFill/>
        </p:spPr>
        <p:txBody>
          <a:bodyPr wrap="square">
            <a:spAutoFit/>
          </a:bodyPr>
          <a:lstStyle/>
          <a:p>
            <a:pPr algn="ctr"/>
            <a:r>
              <a:rPr lang="en-US" sz="2000" dirty="0"/>
              <a:t>He said: "O Noah! He is not of thy family: For his conduct is unrighteous. So ask not of Me that of which thou hast no knowledge! I give thee counsel, lest thou act like the ignorant!"</a:t>
            </a:r>
          </a:p>
        </p:txBody>
      </p:sp>
      <p:sp>
        <p:nvSpPr>
          <p:cNvPr id="3" name="TextBox 2">
            <a:extLst>
              <a:ext uri="{FF2B5EF4-FFF2-40B4-BE49-F238E27FC236}">
                <a16:creationId xmlns:a16="http://schemas.microsoft.com/office/drawing/2014/main" id="{916418E3-106C-92DB-502E-64B3A054C48E}"/>
              </a:ext>
            </a:extLst>
          </p:cNvPr>
          <p:cNvSpPr txBox="1"/>
          <p:nvPr/>
        </p:nvSpPr>
        <p:spPr>
          <a:xfrm>
            <a:off x="1629767" y="407359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{46}</a:t>
            </a:r>
            <a:endParaRPr lang="en-US" sz="1400" dirty="0"/>
          </a:p>
        </p:txBody>
      </p:sp>
    </p:spTree>
    <p:extLst>
      <p:ext uri="{BB962C8B-B14F-4D97-AF65-F5344CB8AC3E}">
        <p14:creationId xmlns:p14="http://schemas.microsoft.com/office/powerpoint/2010/main" val="30699504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9720C8-493D-7101-72E6-618294E204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6B8415-A2EC-1A0E-1464-404AA1B80F3C}"/>
              </a:ext>
            </a:extLst>
          </p:cNvPr>
          <p:cNvSpPr>
            <a:spLocks noGrp="1"/>
          </p:cNvSpPr>
          <p:nvPr>
            <p:ph type="title"/>
          </p:nvPr>
        </p:nvSpPr>
        <p:spPr>
          <a:xfrm>
            <a:off x="2060711" y="1532403"/>
            <a:ext cx="8070576" cy="3450327"/>
          </a:xfrm>
        </p:spPr>
        <p:txBody>
          <a:bodyPr>
            <a:noAutofit/>
          </a:bodyPr>
          <a:lstStyle/>
          <a:p>
            <a:pPr>
              <a:lnSpc>
                <a:spcPct val="100000"/>
              </a:lnSpc>
            </a:pPr>
            <a:r>
              <a:rPr lang="ar-EG" sz="5400" b="0" dirty="0"/>
              <a:t>قَالَ رَبِّ إِنِّي أَعُوذُ بِكَ أَنْ أَسْأَلَكَ مَا لَيْسَ لِي بِهِ عِلْمٌۖ وَإِلَّا تَغْفِرْ لِي وَتَرْحَمْنِي أَكُنْ مِنَ الْخَاسِرِينَ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4833814-38BA-2CF9-EDCE-39FC864CD7A7}"/>
              </a:ext>
            </a:extLst>
          </p:cNvPr>
          <p:cNvSpPr txBox="1"/>
          <p:nvPr/>
        </p:nvSpPr>
        <p:spPr>
          <a:xfrm>
            <a:off x="2060712" y="4461275"/>
            <a:ext cx="8070575" cy="1015663"/>
          </a:xfrm>
          <a:prstGeom prst="rect">
            <a:avLst/>
          </a:prstGeom>
          <a:noFill/>
        </p:spPr>
        <p:txBody>
          <a:bodyPr wrap="square">
            <a:spAutoFit/>
          </a:bodyPr>
          <a:lstStyle/>
          <a:p>
            <a:pPr algn="ctr"/>
            <a:r>
              <a:rPr lang="en-US" sz="2000" dirty="0"/>
              <a:t>Noah said: "O my Lord! I do seek refuge with Thee, lest I ask Thee for that of which I have no knowledge. And unless thou forgive me and have Mercy on me, I should indeed be lost!"</a:t>
            </a:r>
          </a:p>
        </p:txBody>
      </p:sp>
      <p:sp>
        <p:nvSpPr>
          <p:cNvPr id="3" name="TextBox 2">
            <a:extLst>
              <a:ext uri="{FF2B5EF4-FFF2-40B4-BE49-F238E27FC236}">
                <a16:creationId xmlns:a16="http://schemas.microsoft.com/office/drawing/2014/main" id="{8CA66790-5643-D224-50A4-BD909A6DACC1}"/>
              </a:ext>
            </a:extLst>
          </p:cNvPr>
          <p:cNvSpPr txBox="1"/>
          <p:nvPr/>
        </p:nvSpPr>
        <p:spPr>
          <a:xfrm>
            <a:off x="2553045" y="41534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{47}</a:t>
            </a:r>
            <a:endParaRPr lang="en-US" sz="1400" dirty="0"/>
          </a:p>
        </p:txBody>
      </p:sp>
    </p:spTree>
    <p:extLst>
      <p:ext uri="{BB962C8B-B14F-4D97-AF65-F5344CB8AC3E}">
        <p14:creationId xmlns:p14="http://schemas.microsoft.com/office/powerpoint/2010/main" val="6175400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CECB65-83CA-969A-4DEA-657CAFD050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3E6C06-5F91-E070-97C4-24D41A38934D}"/>
              </a:ext>
            </a:extLst>
          </p:cNvPr>
          <p:cNvSpPr>
            <a:spLocks noGrp="1"/>
          </p:cNvSpPr>
          <p:nvPr>
            <p:ph type="title"/>
          </p:nvPr>
        </p:nvSpPr>
        <p:spPr>
          <a:xfrm>
            <a:off x="2060711" y="1310461"/>
            <a:ext cx="8070576" cy="3450327"/>
          </a:xfrm>
        </p:spPr>
        <p:txBody>
          <a:bodyPr>
            <a:noAutofit/>
          </a:bodyPr>
          <a:lstStyle/>
          <a:p>
            <a:pPr>
              <a:lnSpc>
                <a:spcPct val="100000"/>
              </a:lnSpc>
            </a:pPr>
            <a:r>
              <a:rPr lang="ar-EG" sz="5400" b="0" dirty="0"/>
              <a:t>قِيلَ يَا نُوحُ اهْبِطْ بِسَلَامٍ مِنَّا وَبَرَكَاتٍ عَلَيْكَ وَعَلَىٰ أُمَمٍ مِمَّنْ مَعَكَۚ وَأُمَمٌ سَنُمَتِّعُهُمْ ثُمَّ يَمَسُّهُمْ مِنَّا عَذَابٌ أَلِيمٌ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BAD738C-2077-FEB4-739A-3483F5F7784F}"/>
              </a:ext>
            </a:extLst>
          </p:cNvPr>
          <p:cNvSpPr txBox="1"/>
          <p:nvPr/>
        </p:nvSpPr>
        <p:spPr>
          <a:xfrm>
            <a:off x="2060712" y="4239333"/>
            <a:ext cx="8070575" cy="1631216"/>
          </a:xfrm>
          <a:prstGeom prst="rect">
            <a:avLst/>
          </a:prstGeom>
          <a:noFill/>
        </p:spPr>
        <p:txBody>
          <a:bodyPr wrap="square">
            <a:spAutoFit/>
          </a:bodyPr>
          <a:lstStyle/>
          <a:p>
            <a:pPr algn="ctr"/>
            <a:r>
              <a:rPr lang="en-US" sz="2000" dirty="0"/>
              <a:t>The word came: "O Noah! Come down (from the Ark) with peace from Us, and blessing on thee and on some of the peoples (who will spring) from those with thee: but (there will be other) peoples to whom We shall grant their pleasures (for a time), but in the end will a grievous penalty reach them from Us."</a:t>
            </a:r>
          </a:p>
        </p:txBody>
      </p:sp>
      <p:sp>
        <p:nvSpPr>
          <p:cNvPr id="3" name="TextBox 2">
            <a:extLst>
              <a:ext uri="{FF2B5EF4-FFF2-40B4-BE49-F238E27FC236}">
                <a16:creationId xmlns:a16="http://schemas.microsoft.com/office/drawing/2014/main" id="{0D81D735-3D52-F5A8-0B37-B1E1C3E428D7}"/>
              </a:ext>
            </a:extLst>
          </p:cNvPr>
          <p:cNvSpPr txBox="1"/>
          <p:nvPr/>
        </p:nvSpPr>
        <p:spPr>
          <a:xfrm>
            <a:off x="2060710" y="39717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{48}</a:t>
            </a:r>
            <a:endParaRPr lang="en-US" sz="1400" dirty="0"/>
          </a:p>
        </p:txBody>
      </p:sp>
    </p:spTree>
    <p:extLst>
      <p:ext uri="{BB962C8B-B14F-4D97-AF65-F5344CB8AC3E}">
        <p14:creationId xmlns:p14="http://schemas.microsoft.com/office/powerpoint/2010/main" val="15727605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3BEAEA-96FF-BC00-DA63-5B7AA12C07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D37A85-10A1-D049-94FB-33515372E63F}"/>
              </a:ext>
            </a:extLst>
          </p:cNvPr>
          <p:cNvSpPr>
            <a:spLocks noGrp="1"/>
          </p:cNvSpPr>
          <p:nvPr>
            <p:ph type="title"/>
          </p:nvPr>
        </p:nvSpPr>
        <p:spPr>
          <a:xfrm>
            <a:off x="2060711" y="1550158"/>
            <a:ext cx="8070576" cy="3450327"/>
          </a:xfrm>
        </p:spPr>
        <p:txBody>
          <a:bodyPr>
            <a:noAutofit/>
          </a:bodyPr>
          <a:lstStyle/>
          <a:p>
            <a:pPr>
              <a:lnSpc>
                <a:spcPct val="100000"/>
              </a:lnSpc>
            </a:pPr>
            <a:r>
              <a:rPr lang="ar-EG" sz="5400" b="0" dirty="0"/>
              <a:t>تِلْكَ مِنْ أَنْبَاءِ الْغَيْبِ نُوحِيهَا إِلَيْكَۖ مَا كُنْتَ تَعْلَمُهَا أَنْتَ وَلَا قَوْمُكَ مِنْ قَبْلِ هَٰذَاۖ فَاصْبِرْۖ إِنَّ الْعَاقِبَةَ لِلْمُتَّقِينَ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761860-531C-926B-EBB1-667BF30189E2}"/>
              </a:ext>
            </a:extLst>
          </p:cNvPr>
          <p:cNvSpPr txBox="1"/>
          <p:nvPr/>
        </p:nvSpPr>
        <p:spPr>
          <a:xfrm>
            <a:off x="2060712" y="4479030"/>
            <a:ext cx="8070575" cy="1015663"/>
          </a:xfrm>
          <a:prstGeom prst="rect">
            <a:avLst/>
          </a:prstGeom>
          <a:noFill/>
        </p:spPr>
        <p:txBody>
          <a:bodyPr wrap="square">
            <a:spAutoFit/>
          </a:bodyPr>
          <a:lstStyle/>
          <a:p>
            <a:pPr algn="ctr"/>
            <a:r>
              <a:rPr lang="en-US" sz="2000" dirty="0"/>
              <a:t>Such are some of the stories of the unseen, which We have revealed unto thee: before this, neither thou nor thy people knew them. So persevere patiently: for the End is for those who are righteous.</a:t>
            </a:r>
          </a:p>
        </p:txBody>
      </p:sp>
      <p:sp>
        <p:nvSpPr>
          <p:cNvPr id="3" name="TextBox 2">
            <a:extLst>
              <a:ext uri="{FF2B5EF4-FFF2-40B4-BE49-F238E27FC236}">
                <a16:creationId xmlns:a16="http://schemas.microsoft.com/office/drawing/2014/main" id="{D377E98B-495D-14F8-583B-6BAF70627769}"/>
              </a:ext>
            </a:extLst>
          </p:cNvPr>
          <p:cNvSpPr txBox="1"/>
          <p:nvPr/>
        </p:nvSpPr>
        <p:spPr>
          <a:xfrm>
            <a:off x="2495716" y="41712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{49}</a:t>
            </a:r>
            <a:endParaRPr lang="en-US" sz="1400" dirty="0"/>
          </a:p>
        </p:txBody>
      </p:sp>
    </p:spTree>
    <p:extLst>
      <p:ext uri="{BB962C8B-B14F-4D97-AF65-F5344CB8AC3E}">
        <p14:creationId xmlns:p14="http://schemas.microsoft.com/office/powerpoint/2010/main" val="121576660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C7632-852B-A05F-660C-EEF8DBE785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162DB3-85C6-7257-7B0C-B9287C415F57}"/>
              </a:ext>
            </a:extLst>
          </p:cNvPr>
          <p:cNvSpPr>
            <a:spLocks noGrp="1"/>
          </p:cNvSpPr>
          <p:nvPr>
            <p:ph type="title"/>
          </p:nvPr>
        </p:nvSpPr>
        <p:spPr>
          <a:xfrm>
            <a:off x="2060711" y="1594546"/>
            <a:ext cx="8070576" cy="3450327"/>
          </a:xfrm>
        </p:spPr>
        <p:txBody>
          <a:bodyPr>
            <a:noAutofit/>
          </a:bodyPr>
          <a:lstStyle/>
          <a:p>
            <a:pPr>
              <a:lnSpc>
                <a:spcPct val="100000"/>
              </a:lnSpc>
            </a:pPr>
            <a:r>
              <a:rPr lang="ar-EG" sz="6000" b="0" dirty="0"/>
              <a:t>وَإِلَىٰ عَادٍ أَخَاهُمْ هُودًاۚ قَالَ يَا قَوْمِ اعْبُدُوا اللَّهَ مَا لَكُمْ مِنْ إِلَٰهٍ غَيْرُهُۖ إِنْ أَنْتُمْ إِلَّا مُفْتَرُونَ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4F3CABD-CBF4-3FBF-9E2C-64417F7CCFFF}"/>
              </a:ext>
            </a:extLst>
          </p:cNvPr>
          <p:cNvSpPr txBox="1"/>
          <p:nvPr/>
        </p:nvSpPr>
        <p:spPr>
          <a:xfrm>
            <a:off x="2060712" y="4641211"/>
            <a:ext cx="8070575" cy="1015663"/>
          </a:xfrm>
          <a:prstGeom prst="rect">
            <a:avLst/>
          </a:prstGeom>
          <a:noFill/>
        </p:spPr>
        <p:txBody>
          <a:bodyPr wrap="square">
            <a:spAutoFit/>
          </a:bodyPr>
          <a:lstStyle/>
          <a:p>
            <a:pPr algn="ctr"/>
            <a:r>
              <a:rPr lang="en-US" sz="2000" dirty="0"/>
              <a:t>o the 'Ad People (We sent) Hud, one of their own brethren. He said: "O my people! worship Allah! ye have no other god but Him. (Your other gods) ye do nothing but invent!</a:t>
            </a:r>
          </a:p>
        </p:txBody>
      </p:sp>
      <p:sp>
        <p:nvSpPr>
          <p:cNvPr id="3" name="TextBox 2">
            <a:extLst>
              <a:ext uri="{FF2B5EF4-FFF2-40B4-BE49-F238E27FC236}">
                <a16:creationId xmlns:a16="http://schemas.microsoft.com/office/drawing/2014/main" id="{E7F6EFAE-2FF9-0F65-82F4-8B3EC222756E}"/>
              </a:ext>
            </a:extLst>
          </p:cNvPr>
          <p:cNvSpPr txBox="1"/>
          <p:nvPr/>
        </p:nvSpPr>
        <p:spPr>
          <a:xfrm>
            <a:off x="3756345" y="43695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{50}</a:t>
            </a:r>
            <a:endParaRPr lang="en-US" sz="1400" dirty="0"/>
          </a:p>
        </p:txBody>
      </p:sp>
    </p:spTree>
    <p:extLst>
      <p:ext uri="{BB962C8B-B14F-4D97-AF65-F5344CB8AC3E}">
        <p14:creationId xmlns:p14="http://schemas.microsoft.com/office/powerpoint/2010/main" val="3854500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40AA3-CA44-A164-2D65-22A0510577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DC7433-A118-4A38-B19D-4B068F2A68EE}"/>
              </a:ext>
            </a:extLst>
          </p:cNvPr>
          <p:cNvSpPr>
            <a:spLocks noGrp="1"/>
          </p:cNvSpPr>
          <p:nvPr>
            <p:ph type="title"/>
          </p:nvPr>
        </p:nvSpPr>
        <p:spPr>
          <a:xfrm>
            <a:off x="1589103" y="1291031"/>
            <a:ext cx="8812566" cy="3450327"/>
          </a:xfrm>
        </p:spPr>
        <p:txBody>
          <a:bodyPr>
            <a:noAutofit/>
          </a:bodyPr>
          <a:lstStyle/>
          <a:p>
            <a:pPr>
              <a:lnSpc>
                <a:spcPct val="100000"/>
              </a:lnSpc>
            </a:pPr>
            <a:r>
              <a:rPr lang="ar-EG" sz="4800" b="0" dirty="0"/>
              <a:t>وَهُوَ الَّذِي خَلَقَ السَّمَاوَاتِ وَالْأَرْضَ فِي سِتَّةِ أَيَّامٍ وَكَانَ عَرْشُهُ عَلَى الْمَاءِ لِيَبْلُوَكُمْ أَيُّكُمْ أَحْسَنُ عَمَلًاۗ وَلَئِنْ قُلْتَ إِنَّكُمْ مَبْعُوثُونَ مِنْ بَعْدِ الْمَوْتِ لَيَقُولَنَّ الَّذِينَ كَفَرُوا إِنْ هَٰذَا إِلَّا سِحْرٌ مُبِينٌ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C1C88A6-0A46-AA71-E96A-27633CEA38EE}"/>
              </a:ext>
            </a:extLst>
          </p:cNvPr>
          <p:cNvSpPr txBox="1"/>
          <p:nvPr/>
        </p:nvSpPr>
        <p:spPr>
          <a:xfrm>
            <a:off x="2060712" y="4492782"/>
            <a:ext cx="8070575" cy="1323439"/>
          </a:xfrm>
          <a:prstGeom prst="rect">
            <a:avLst/>
          </a:prstGeom>
          <a:noFill/>
        </p:spPr>
        <p:txBody>
          <a:bodyPr wrap="square">
            <a:spAutoFit/>
          </a:bodyPr>
          <a:lstStyle/>
          <a:p>
            <a:pPr algn="ctr"/>
            <a:r>
              <a:rPr lang="en-US" sz="2000" dirty="0"/>
              <a:t>He it is Who created the heavens and the earth in six Days - and His Throne was over the waters - that He might try you, which of you is best in conduct. But if thou wert to say to them, "Ye shall indeed be raised up after death", the Unbelievers would be sure to say, "This is nothing but obvious sorcery!"</a:t>
            </a:r>
          </a:p>
        </p:txBody>
      </p:sp>
      <p:sp>
        <p:nvSpPr>
          <p:cNvPr id="3" name="TextBox 2">
            <a:extLst>
              <a:ext uri="{FF2B5EF4-FFF2-40B4-BE49-F238E27FC236}">
                <a16:creationId xmlns:a16="http://schemas.microsoft.com/office/drawing/2014/main" id="{8310EF60-3DAA-7829-6BD9-B72EB2D509B9}"/>
              </a:ext>
            </a:extLst>
          </p:cNvPr>
          <p:cNvSpPr txBox="1"/>
          <p:nvPr/>
        </p:nvSpPr>
        <p:spPr>
          <a:xfrm>
            <a:off x="1700786" y="41850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62880288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DDF5F-E178-C0C9-3045-0B654F2C5B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336F4E-61CE-5FC1-111C-3E5109BB8CC8}"/>
              </a:ext>
            </a:extLst>
          </p:cNvPr>
          <p:cNvSpPr>
            <a:spLocks noGrp="1"/>
          </p:cNvSpPr>
          <p:nvPr>
            <p:ph type="title"/>
          </p:nvPr>
        </p:nvSpPr>
        <p:spPr>
          <a:xfrm>
            <a:off x="2060711" y="1709956"/>
            <a:ext cx="8070576" cy="3450327"/>
          </a:xfrm>
        </p:spPr>
        <p:txBody>
          <a:bodyPr>
            <a:noAutofit/>
          </a:bodyPr>
          <a:lstStyle/>
          <a:p>
            <a:pPr>
              <a:lnSpc>
                <a:spcPct val="100000"/>
              </a:lnSpc>
            </a:pPr>
            <a:r>
              <a:rPr lang="ar-EG" sz="5400" b="0" dirty="0"/>
              <a:t>يَا قَوْمِ لَا أَسْأَلُكُمْ عَلَيْهِ أَجْرًاۖ إِنْ أَجْرِيَ إِلَّا عَلَى الَّذِي فَطَرَنِيۚ أَفَلَا تَعْقِلُونَ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FC9114-417D-A545-6077-56EB9EB4007C}"/>
              </a:ext>
            </a:extLst>
          </p:cNvPr>
          <p:cNvSpPr txBox="1"/>
          <p:nvPr/>
        </p:nvSpPr>
        <p:spPr>
          <a:xfrm>
            <a:off x="2060712" y="4242299"/>
            <a:ext cx="8070575" cy="707886"/>
          </a:xfrm>
          <a:prstGeom prst="rect">
            <a:avLst/>
          </a:prstGeom>
          <a:noFill/>
        </p:spPr>
        <p:txBody>
          <a:bodyPr wrap="square">
            <a:spAutoFit/>
          </a:bodyPr>
          <a:lstStyle/>
          <a:p>
            <a:pPr algn="ctr"/>
            <a:r>
              <a:rPr lang="en-US" sz="2000" dirty="0"/>
              <a:t>"O my people! I ask of you no reward for this (Message). My reward is from none but Him who created me: Will ye not then understand?</a:t>
            </a:r>
          </a:p>
        </p:txBody>
      </p:sp>
      <p:sp>
        <p:nvSpPr>
          <p:cNvPr id="3" name="TextBox 2">
            <a:extLst>
              <a:ext uri="{FF2B5EF4-FFF2-40B4-BE49-F238E27FC236}">
                <a16:creationId xmlns:a16="http://schemas.microsoft.com/office/drawing/2014/main" id="{42F5D492-BC33-77B8-C3D6-2813E1224B3F}"/>
              </a:ext>
            </a:extLst>
          </p:cNvPr>
          <p:cNvSpPr txBox="1"/>
          <p:nvPr/>
        </p:nvSpPr>
        <p:spPr>
          <a:xfrm>
            <a:off x="2122854" y="39345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{51}</a:t>
            </a:r>
            <a:endParaRPr lang="en-US" sz="1400" dirty="0"/>
          </a:p>
        </p:txBody>
      </p:sp>
    </p:spTree>
    <p:extLst>
      <p:ext uri="{BB962C8B-B14F-4D97-AF65-F5344CB8AC3E}">
        <p14:creationId xmlns:p14="http://schemas.microsoft.com/office/powerpoint/2010/main" val="115705381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88A46-9397-C196-B5E2-B397AE1AFD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78BCFD-A77B-919F-8A4C-7DA64DAFEAB9}"/>
              </a:ext>
            </a:extLst>
          </p:cNvPr>
          <p:cNvSpPr>
            <a:spLocks noGrp="1"/>
          </p:cNvSpPr>
          <p:nvPr>
            <p:ph type="title"/>
          </p:nvPr>
        </p:nvSpPr>
        <p:spPr>
          <a:xfrm>
            <a:off x="2060711" y="1488015"/>
            <a:ext cx="8070576" cy="3450327"/>
          </a:xfrm>
        </p:spPr>
        <p:txBody>
          <a:bodyPr>
            <a:noAutofit/>
          </a:bodyPr>
          <a:lstStyle/>
          <a:p>
            <a:pPr>
              <a:lnSpc>
                <a:spcPct val="100000"/>
              </a:lnSpc>
            </a:pPr>
            <a:r>
              <a:rPr lang="ar-EG" sz="5400" b="0" dirty="0"/>
              <a:t>وَيَا قَوْمِ اسْتَغْفِرُوا رَبَّكُمْ ثُمَّ تُوبُوا إِلَيْهِ يُرْسِلِ السَّمَاءَ عَلَيْكُمْ مِدْرَارًا وَيَزِدْكُمْ قُوَّةً إِلَىٰ قُوَّتِكُمْ وَلَا تَتَوَلَّوْا مُجْرِمِينَ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7E6A7E4-74A2-FF76-AEBE-FBB62DB0204D}"/>
              </a:ext>
            </a:extLst>
          </p:cNvPr>
          <p:cNvSpPr txBox="1"/>
          <p:nvPr/>
        </p:nvSpPr>
        <p:spPr>
          <a:xfrm>
            <a:off x="2060712" y="4442290"/>
            <a:ext cx="8070575" cy="1015663"/>
          </a:xfrm>
          <a:prstGeom prst="rect">
            <a:avLst/>
          </a:prstGeom>
          <a:noFill/>
        </p:spPr>
        <p:txBody>
          <a:bodyPr wrap="square">
            <a:spAutoFit/>
          </a:bodyPr>
          <a:lstStyle/>
          <a:p>
            <a:pPr algn="ctr"/>
            <a:r>
              <a:rPr lang="en-US" sz="2000" dirty="0"/>
              <a:t>"And O my people! Ask forgiveness of your Lord, and turn to Him (in repentance): He will send you the skies pouring abundant rain, and add strength to your strength: so turn ye not back in sin!"</a:t>
            </a:r>
          </a:p>
        </p:txBody>
      </p:sp>
      <p:sp>
        <p:nvSpPr>
          <p:cNvPr id="3" name="TextBox 2">
            <a:extLst>
              <a:ext uri="{FF2B5EF4-FFF2-40B4-BE49-F238E27FC236}">
                <a16:creationId xmlns:a16="http://schemas.microsoft.com/office/drawing/2014/main" id="{A4E1D0A9-461A-0F80-01D1-7655A0DA6785}"/>
              </a:ext>
            </a:extLst>
          </p:cNvPr>
          <p:cNvSpPr txBox="1"/>
          <p:nvPr/>
        </p:nvSpPr>
        <p:spPr>
          <a:xfrm>
            <a:off x="1998566" y="41345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{52}</a:t>
            </a:r>
            <a:endParaRPr lang="en-US" sz="1400" dirty="0"/>
          </a:p>
        </p:txBody>
      </p:sp>
    </p:spTree>
    <p:extLst>
      <p:ext uri="{BB962C8B-B14F-4D97-AF65-F5344CB8AC3E}">
        <p14:creationId xmlns:p14="http://schemas.microsoft.com/office/powerpoint/2010/main" val="325111871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16A485-E7BC-EB46-B723-2F2E72F2D4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C10747-D925-5B7B-2B70-046B15BD1D24}"/>
              </a:ext>
            </a:extLst>
          </p:cNvPr>
          <p:cNvSpPr>
            <a:spLocks noGrp="1"/>
          </p:cNvSpPr>
          <p:nvPr>
            <p:ph type="title"/>
          </p:nvPr>
        </p:nvSpPr>
        <p:spPr>
          <a:xfrm>
            <a:off x="2060711" y="1638935"/>
            <a:ext cx="8070576" cy="3450327"/>
          </a:xfrm>
        </p:spPr>
        <p:txBody>
          <a:bodyPr>
            <a:noAutofit/>
          </a:bodyPr>
          <a:lstStyle/>
          <a:p>
            <a:pPr>
              <a:lnSpc>
                <a:spcPct val="100000"/>
              </a:lnSpc>
            </a:pPr>
            <a:r>
              <a:rPr lang="ar-EG" sz="6000" b="0" dirty="0"/>
              <a:t>قَالُوا يَا هُودُ مَا جِئْتَنَا بِبَيِّنَةٍ وَمَا نَحْنُ بِتَارِكِي آلِهَتِنَا عَنْ قَوْلِكَ وَمَا نَحْنُ لَكَ بِمُؤْمِنِينَ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BCCFC64-8975-9B47-44BF-7A025F7F6086}"/>
              </a:ext>
            </a:extLst>
          </p:cNvPr>
          <p:cNvSpPr txBox="1"/>
          <p:nvPr/>
        </p:nvSpPr>
        <p:spPr>
          <a:xfrm>
            <a:off x="2060712" y="4689153"/>
            <a:ext cx="8070575" cy="707886"/>
          </a:xfrm>
          <a:prstGeom prst="rect">
            <a:avLst/>
          </a:prstGeom>
          <a:noFill/>
        </p:spPr>
        <p:txBody>
          <a:bodyPr wrap="square">
            <a:spAutoFit/>
          </a:bodyPr>
          <a:lstStyle/>
          <a:p>
            <a:pPr algn="ctr"/>
            <a:r>
              <a:rPr lang="en-US" sz="2000" dirty="0"/>
              <a:t> They said: "O Hud! No Clear (Sign) that hast thou brought us, and we are not the ones to desert our gods on thy word! Nor shall we believe in thee!</a:t>
            </a:r>
          </a:p>
        </p:txBody>
      </p:sp>
      <p:sp>
        <p:nvSpPr>
          <p:cNvPr id="3" name="TextBox 2">
            <a:extLst>
              <a:ext uri="{FF2B5EF4-FFF2-40B4-BE49-F238E27FC236}">
                <a16:creationId xmlns:a16="http://schemas.microsoft.com/office/drawing/2014/main" id="{69A69848-BA86-EACF-2E4D-6B80FF1FBADC}"/>
              </a:ext>
            </a:extLst>
          </p:cNvPr>
          <p:cNvSpPr txBox="1"/>
          <p:nvPr/>
        </p:nvSpPr>
        <p:spPr>
          <a:xfrm>
            <a:off x="3587669" y="43813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{53}</a:t>
            </a:r>
            <a:endParaRPr lang="en-US" sz="1400" dirty="0"/>
          </a:p>
        </p:txBody>
      </p:sp>
    </p:spTree>
    <p:extLst>
      <p:ext uri="{BB962C8B-B14F-4D97-AF65-F5344CB8AC3E}">
        <p14:creationId xmlns:p14="http://schemas.microsoft.com/office/powerpoint/2010/main" val="223331238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2C8EED-3158-DF92-F746-585F52DF41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D0E87D-C966-2607-0D58-B3AACFF035E8}"/>
              </a:ext>
            </a:extLst>
          </p:cNvPr>
          <p:cNvSpPr>
            <a:spLocks noGrp="1"/>
          </p:cNvSpPr>
          <p:nvPr>
            <p:ph type="title"/>
          </p:nvPr>
        </p:nvSpPr>
        <p:spPr>
          <a:xfrm>
            <a:off x="2060711" y="1532403"/>
            <a:ext cx="8070576" cy="3450327"/>
          </a:xfrm>
        </p:spPr>
        <p:txBody>
          <a:bodyPr>
            <a:noAutofit/>
          </a:bodyPr>
          <a:lstStyle/>
          <a:p>
            <a:pPr>
              <a:lnSpc>
                <a:spcPct val="100000"/>
              </a:lnSpc>
            </a:pPr>
            <a:r>
              <a:rPr lang="ar-EG" sz="6000" b="0" dirty="0"/>
              <a:t>إِنْ نَقُولُ إِلَّا اعْتَرَاكَ بَعْضُ آلِهَتِنَا بِسُوءٍۗ قَالَ إِنِّي أُشْهِدُ اللَّهَ وَاشْهَدُوا أَنِّي بَرِيءٌ مِمَّا تُشْرِكُونَ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AE63584-D0C2-8288-FD90-666C35BE64A0}"/>
              </a:ext>
            </a:extLst>
          </p:cNvPr>
          <p:cNvSpPr txBox="1"/>
          <p:nvPr/>
        </p:nvSpPr>
        <p:spPr>
          <a:xfrm>
            <a:off x="2060712" y="4582621"/>
            <a:ext cx="8070575" cy="1015663"/>
          </a:xfrm>
          <a:prstGeom prst="rect">
            <a:avLst/>
          </a:prstGeom>
          <a:noFill/>
        </p:spPr>
        <p:txBody>
          <a:bodyPr wrap="square">
            <a:spAutoFit/>
          </a:bodyPr>
          <a:lstStyle/>
          <a:p>
            <a:pPr algn="ctr"/>
            <a:r>
              <a:rPr lang="en-US" sz="2000" dirty="0"/>
              <a:t>"We say nothing but that (perhaps) some of our gods may have seized thee with imbecility." He said: "I call Allah to witness, and do ye bear witness, that I am free from the sin of ascribing, to Him,</a:t>
            </a:r>
          </a:p>
        </p:txBody>
      </p:sp>
      <p:sp>
        <p:nvSpPr>
          <p:cNvPr id="3" name="TextBox 2">
            <a:extLst>
              <a:ext uri="{FF2B5EF4-FFF2-40B4-BE49-F238E27FC236}">
                <a16:creationId xmlns:a16="http://schemas.microsoft.com/office/drawing/2014/main" id="{E6430459-EF45-02C7-E527-BE69B9080864}"/>
              </a:ext>
            </a:extLst>
          </p:cNvPr>
          <p:cNvSpPr txBox="1"/>
          <p:nvPr/>
        </p:nvSpPr>
        <p:spPr>
          <a:xfrm>
            <a:off x="2788679" y="42748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{54}</a:t>
            </a:r>
            <a:endParaRPr lang="en-US" sz="1400" dirty="0"/>
          </a:p>
        </p:txBody>
      </p:sp>
    </p:spTree>
    <p:extLst>
      <p:ext uri="{BB962C8B-B14F-4D97-AF65-F5344CB8AC3E}">
        <p14:creationId xmlns:p14="http://schemas.microsoft.com/office/powerpoint/2010/main" val="236773744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DE519-F3D9-55FE-2564-5A57C3AD24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233C56-3CEB-7E11-D96F-FCE67C5458CB}"/>
              </a:ext>
            </a:extLst>
          </p:cNvPr>
          <p:cNvSpPr>
            <a:spLocks noGrp="1"/>
          </p:cNvSpPr>
          <p:nvPr>
            <p:ph type="title"/>
          </p:nvPr>
        </p:nvSpPr>
        <p:spPr>
          <a:xfrm>
            <a:off x="2060712" y="1703836"/>
            <a:ext cx="8070576" cy="3450327"/>
          </a:xfrm>
        </p:spPr>
        <p:txBody>
          <a:bodyPr>
            <a:noAutofit/>
          </a:bodyPr>
          <a:lstStyle/>
          <a:p>
            <a:pPr>
              <a:lnSpc>
                <a:spcPct val="100000"/>
              </a:lnSpc>
            </a:pPr>
            <a:r>
              <a:rPr lang="ar-EG" sz="6000" b="0" dirty="0"/>
              <a:t>مِنْ دُونِهِۖ فَكِيدُونِي جَمِيعًا ثُمَّ لَا تُنْظِرُونِ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5D2AB07-6FBA-5983-1041-983D8EA70441}"/>
              </a:ext>
            </a:extLst>
          </p:cNvPr>
          <p:cNvSpPr txBox="1"/>
          <p:nvPr/>
        </p:nvSpPr>
        <p:spPr>
          <a:xfrm>
            <a:off x="2060713" y="4283538"/>
            <a:ext cx="8070575" cy="707886"/>
          </a:xfrm>
          <a:prstGeom prst="rect">
            <a:avLst/>
          </a:prstGeom>
          <a:noFill/>
        </p:spPr>
        <p:txBody>
          <a:bodyPr wrap="square">
            <a:spAutoFit/>
          </a:bodyPr>
          <a:lstStyle/>
          <a:p>
            <a:pPr algn="ctr"/>
            <a:r>
              <a:rPr lang="en-US" sz="2000" dirty="0"/>
              <a:t> "Other gods as partners! so scheme (your worst) against me, all of you, and give me no respite.</a:t>
            </a:r>
          </a:p>
        </p:txBody>
      </p:sp>
      <p:sp>
        <p:nvSpPr>
          <p:cNvPr id="3" name="TextBox 2">
            <a:extLst>
              <a:ext uri="{FF2B5EF4-FFF2-40B4-BE49-F238E27FC236}">
                <a16:creationId xmlns:a16="http://schemas.microsoft.com/office/drawing/2014/main" id="{C0F8A3B6-7D9D-17BB-F1B1-94527C1170CD}"/>
              </a:ext>
            </a:extLst>
          </p:cNvPr>
          <p:cNvSpPr txBox="1"/>
          <p:nvPr/>
        </p:nvSpPr>
        <p:spPr>
          <a:xfrm>
            <a:off x="4537581" y="39757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{55}</a:t>
            </a:r>
            <a:endParaRPr lang="en-US" sz="1400" dirty="0"/>
          </a:p>
        </p:txBody>
      </p:sp>
    </p:spTree>
    <p:extLst>
      <p:ext uri="{BB962C8B-B14F-4D97-AF65-F5344CB8AC3E}">
        <p14:creationId xmlns:p14="http://schemas.microsoft.com/office/powerpoint/2010/main" val="96618036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76229C-C403-34A7-6BFD-9E70460CB5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777899-5D07-561E-E96B-9D389E1260D6}"/>
              </a:ext>
            </a:extLst>
          </p:cNvPr>
          <p:cNvSpPr>
            <a:spLocks noGrp="1"/>
          </p:cNvSpPr>
          <p:nvPr>
            <p:ph type="title"/>
          </p:nvPr>
        </p:nvSpPr>
        <p:spPr>
          <a:xfrm>
            <a:off x="2060710" y="1536351"/>
            <a:ext cx="8070576" cy="3450327"/>
          </a:xfrm>
        </p:spPr>
        <p:txBody>
          <a:bodyPr>
            <a:noAutofit/>
          </a:bodyPr>
          <a:lstStyle/>
          <a:p>
            <a:pPr>
              <a:lnSpc>
                <a:spcPct val="100000"/>
              </a:lnSpc>
            </a:pPr>
            <a:r>
              <a:rPr lang="ar-EG" sz="5400" b="0" dirty="0"/>
              <a:t>إِنِّي تَوَكَّلْتُ عَلَى اللَّهِ رَبِّي وَرَبِّكُمْۚ مَا مِنْ دَابَّةٍ إِلَّا هُوَ آخِذٌ بِنَاصِيَتِهَاۚ إِنَّ رَبِّي عَلَىٰ صِرَاطٍ مُسْتَقِيمٍ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8D9CEA7-A899-96B6-7448-7AAB1FBCAE96}"/>
              </a:ext>
            </a:extLst>
          </p:cNvPr>
          <p:cNvSpPr txBox="1"/>
          <p:nvPr/>
        </p:nvSpPr>
        <p:spPr>
          <a:xfrm>
            <a:off x="2060712" y="4478847"/>
            <a:ext cx="8070575" cy="1015663"/>
          </a:xfrm>
          <a:prstGeom prst="rect">
            <a:avLst/>
          </a:prstGeom>
          <a:noFill/>
        </p:spPr>
        <p:txBody>
          <a:bodyPr wrap="square">
            <a:spAutoFit/>
          </a:bodyPr>
          <a:lstStyle/>
          <a:p>
            <a:pPr algn="ctr"/>
            <a:r>
              <a:rPr lang="en-US" sz="2000" dirty="0"/>
              <a:t>"I put my trust in Allah, My Lord and your Lord! There is not a moving creature, but He hath grasp of its fore-lock. Verily, it is my Lord that is on a straight Path.</a:t>
            </a:r>
          </a:p>
        </p:txBody>
      </p:sp>
      <p:sp>
        <p:nvSpPr>
          <p:cNvPr id="3" name="TextBox 2">
            <a:extLst>
              <a:ext uri="{FF2B5EF4-FFF2-40B4-BE49-F238E27FC236}">
                <a16:creationId xmlns:a16="http://schemas.microsoft.com/office/drawing/2014/main" id="{FBB5C457-3074-2877-428C-DDEB839C6DF8}"/>
              </a:ext>
            </a:extLst>
          </p:cNvPr>
          <p:cNvSpPr txBox="1"/>
          <p:nvPr/>
        </p:nvSpPr>
        <p:spPr>
          <a:xfrm>
            <a:off x="3481137" y="42509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{56}</a:t>
            </a:r>
            <a:endParaRPr lang="en-US" sz="1400" dirty="0"/>
          </a:p>
        </p:txBody>
      </p:sp>
    </p:spTree>
    <p:extLst>
      <p:ext uri="{BB962C8B-B14F-4D97-AF65-F5344CB8AC3E}">
        <p14:creationId xmlns:p14="http://schemas.microsoft.com/office/powerpoint/2010/main" val="421620221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3B4CA-8FC4-70BA-6497-F588E80C10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DA8732-E141-FEE8-2FC0-E3666834F2D1}"/>
              </a:ext>
            </a:extLst>
          </p:cNvPr>
          <p:cNvSpPr>
            <a:spLocks noGrp="1"/>
          </p:cNvSpPr>
          <p:nvPr>
            <p:ph type="title"/>
          </p:nvPr>
        </p:nvSpPr>
        <p:spPr>
          <a:xfrm>
            <a:off x="2060711" y="1541043"/>
            <a:ext cx="8070576" cy="3450327"/>
          </a:xfrm>
        </p:spPr>
        <p:txBody>
          <a:bodyPr>
            <a:noAutofit/>
          </a:bodyPr>
          <a:lstStyle/>
          <a:p>
            <a:pPr>
              <a:lnSpc>
                <a:spcPct val="100000"/>
              </a:lnSpc>
            </a:pPr>
            <a:r>
              <a:rPr lang="ar-EG" sz="5400" b="0" dirty="0"/>
              <a:t>فَإِنْ تَوَلَّوْا فَقَدْ أَبْلَغْتُكُمْ مَا أُرْسِلْتُ بِهِ إِلَيْكُمْۚ وَيَسْتَخْلِفُ رَبِّي قَوْمًا غَيْرَكُمْ وَلَا تَضُرُّونَهُ شَيْئًاۚ إِنَّ رَبِّي عَلَىٰ كُلِّ شَيْءٍ حَفِيظٌ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142CE04-97F2-BEAC-31FC-5701DECEC98B}"/>
              </a:ext>
            </a:extLst>
          </p:cNvPr>
          <p:cNvSpPr txBox="1"/>
          <p:nvPr/>
        </p:nvSpPr>
        <p:spPr>
          <a:xfrm>
            <a:off x="2060712" y="4744409"/>
            <a:ext cx="8070575" cy="1015663"/>
          </a:xfrm>
          <a:prstGeom prst="rect">
            <a:avLst/>
          </a:prstGeom>
          <a:noFill/>
        </p:spPr>
        <p:txBody>
          <a:bodyPr wrap="square">
            <a:spAutoFit/>
          </a:bodyPr>
          <a:lstStyle/>
          <a:p>
            <a:pPr algn="ctr"/>
            <a:r>
              <a:rPr lang="en-US" sz="2000" dirty="0"/>
              <a:t>"If ye turn away,- I (at least) have conveyed the Message with which I was sent to you. My Lord will make another people to succeed you, and you will not harm Him in the least. For my Lord hath care and watch over all things."</a:t>
            </a:r>
          </a:p>
        </p:txBody>
      </p:sp>
      <p:sp>
        <p:nvSpPr>
          <p:cNvPr id="3" name="TextBox 2">
            <a:extLst>
              <a:ext uri="{FF2B5EF4-FFF2-40B4-BE49-F238E27FC236}">
                <a16:creationId xmlns:a16="http://schemas.microsoft.com/office/drawing/2014/main" id="{D89116BA-DAC8-DB63-449F-44FD61E40972}"/>
              </a:ext>
            </a:extLst>
          </p:cNvPr>
          <p:cNvSpPr txBox="1"/>
          <p:nvPr/>
        </p:nvSpPr>
        <p:spPr>
          <a:xfrm>
            <a:off x="4910442" y="44987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{57}</a:t>
            </a:r>
            <a:endParaRPr lang="en-US" sz="1400" dirty="0"/>
          </a:p>
        </p:txBody>
      </p:sp>
    </p:spTree>
    <p:extLst>
      <p:ext uri="{BB962C8B-B14F-4D97-AF65-F5344CB8AC3E}">
        <p14:creationId xmlns:p14="http://schemas.microsoft.com/office/powerpoint/2010/main" val="414248588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CF4581-04AE-F46F-89AB-F20238BAB2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4321B6-8864-0836-6ED4-6B44F8939BA1}"/>
              </a:ext>
            </a:extLst>
          </p:cNvPr>
          <p:cNvSpPr>
            <a:spLocks noGrp="1"/>
          </p:cNvSpPr>
          <p:nvPr>
            <p:ph type="title"/>
          </p:nvPr>
        </p:nvSpPr>
        <p:spPr>
          <a:xfrm>
            <a:off x="2060711" y="1603187"/>
            <a:ext cx="8070576" cy="3450327"/>
          </a:xfrm>
        </p:spPr>
        <p:txBody>
          <a:bodyPr>
            <a:noAutofit/>
          </a:bodyPr>
          <a:lstStyle/>
          <a:p>
            <a:pPr>
              <a:lnSpc>
                <a:spcPct val="100000"/>
              </a:lnSpc>
            </a:pPr>
            <a:r>
              <a:rPr lang="ar-EG" sz="6000" b="0" dirty="0"/>
              <a:t>وَلَمَّا جَاءَ أَمْرُنَا نَجَّيْنَا هُودًا وَالَّذِينَ آمَنُوا مَعَهُ بِرَحْمَةٍ مِنَّا وَنَجَّيْنَاهُمْ مِنْ عَذَابٍ غَلِيظٍ</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67390A-72A6-1DE8-C865-A5EE168372E1}"/>
              </a:ext>
            </a:extLst>
          </p:cNvPr>
          <p:cNvSpPr txBox="1"/>
          <p:nvPr/>
        </p:nvSpPr>
        <p:spPr>
          <a:xfrm>
            <a:off x="2060712" y="4806553"/>
            <a:ext cx="8070575" cy="1015663"/>
          </a:xfrm>
          <a:prstGeom prst="rect">
            <a:avLst/>
          </a:prstGeom>
          <a:noFill/>
        </p:spPr>
        <p:txBody>
          <a:bodyPr wrap="square">
            <a:spAutoFit/>
          </a:bodyPr>
          <a:lstStyle/>
          <a:p>
            <a:pPr algn="ctr"/>
            <a:r>
              <a:rPr lang="en-US" sz="2000" dirty="0"/>
              <a:t>So when Our decree issued, We saved Hud and those who believed with him, by (special) Grace from Ourselves: We saved them from a severe penalty.</a:t>
            </a:r>
          </a:p>
        </p:txBody>
      </p:sp>
      <p:sp>
        <p:nvSpPr>
          <p:cNvPr id="3" name="TextBox 2">
            <a:extLst>
              <a:ext uri="{FF2B5EF4-FFF2-40B4-BE49-F238E27FC236}">
                <a16:creationId xmlns:a16="http://schemas.microsoft.com/office/drawing/2014/main" id="{7EFC8CAA-D55C-B04F-D7CF-3A17338BDC71}"/>
              </a:ext>
            </a:extLst>
          </p:cNvPr>
          <p:cNvSpPr txBox="1"/>
          <p:nvPr/>
        </p:nvSpPr>
        <p:spPr>
          <a:xfrm>
            <a:off x="3649812" y="42857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{58}</a:t>
            </a:r>
            <a:endParaRPr lang="en-US" sz="1400" dirty="0"/>
          </a:p>
        </p:txBody>
      </p:sp>
    </p:spTree>
    <p:extLst>
      <p:ext uri="{BB962C8B-B14F-4D97-AF65-F5344CB8AC3E}">
        <p14:creationId xmlns:p14="http://schemas.microsoft.com/office/powerpoint/2010/main" val="358561853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C5356-2A84-167F-E2EF-01742094E2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AEF71C-01D0-D739-50CF-E8DACADE0371}"/>
              </a:ext>
            </a:extLst>
          </p:cNvPr>
          <p:cNvSpPr>
            <a:spLocks noGrp="1"/>
          </p:cNvSpPr>
          <p:nvPr>
            <p:ph type="title"/>
          </p:nvPr>
        </p:nvSpPr>
        <p:spPr>
          <a:xfrm>
            <a:off x="2060711" y="1496655"/>
            <a:ext cx="8070576" cy="3450327"/>
          </a:xfrm>
        </p:spPr>
        <p:txBody>
          <a:bodyPr>
            <a:noAutofit/>
          </a:bodyPr>
          <a:lstStyle/>
          <a:p>
            <a:pPr>
              <a:lnSpc>
                <a:spcPct val="100000"/>
              </a:lnSpc>
            </a:pPr>
            <a:r>
              <a:rPr lang="ar-EG" sz="5400" b="0" dirty="0"/>
              <a:t>وَتِلْكَ عَادٌۖ جَحَدُوا بِآيَاتِ رَبِّهِمْ وَعَصَوْا رُسُلَهُ وَاتَّبَعُوا أَمْرَ كُلِّ جَبَّارٍ عَنِيدٍ</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8F7093E-B782-49AB-AA30-DD1B6B21E5B8}"/>
              </a:ext>
            </a:extLst>
          </p:cNvPr>
          <p:cNvSpPr txBox="1"/>
          <p:nvPr/>
        </p:nvSpPr>
        <p:spPr>
          <a:xfrm>
            <a:off x="2060712" y="3935053"/>
            <a:ext cx="8070575" cy="1015663"/>
          </a:xfrm>
          <a:prstGeom prst="rect">
            <a:avLst/>
          </a:prstGeom>
          <a:noFill/>
        </p:spPr>
        <p:txBody>
          <a:bodyPr wrap="square">
            <a:spAutoFit/>
          </a:bodyPr>
          <a:lstStyle/>
          <a:p>
            <a:pPr algn="ctr"/>
            <a:r>
              <a:rPr lang="en-US" sz="2000" dirty="0"/>
              <a:t>Such were the 'Ad People: they rejected the Signs of their Lord and Cherisher; disobeyed His messengers; And followed the command of every powerful, obstinate transgressor.</a:t>
            </a:r>
          </a:p>
        </p:txBody>
      </p:sp>
      <p:sp>
        <p:nvSpPr>
          <p:cNvPr id="3" name="TextBox 2">
            <a:extLst>
              <a:ext uri="{FF2B5EF4-FFF2-40B4-BE49-F238E27FC236}">
                <a16:creationId xmlns:a16="http://schemas.microsoft.com/office/drawing/2014/main" id="{178FB92B-97E5-9A7C-7AF1-6F7C4FB5CC20}"/>
              </a:ext>
            </a:extLst>
          </p:cNvPr>
          <p:cNvSpPr txBox="1"/>
          <p:nvPr/>
        </p:nvSpPr>
        <p:spPr>
          <a:xfrm>
            <a:off x="2122854" y="36235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{59}</a:t>
            </a:r>
            <a:endParaRPr lang="en-US" sz="1400" dirty="0"/>
          </a:p>
        </p:txBody>
      </p:sp>
    </p:spTree>
    <p:extLst>
      <p:ext uri="{BB962C8B-B14F-4D97-AF65-F5344CB8AC3E}">
        <p14:creationId xmlns:p14="http://schemas.microsoft.com/office/powerpoint/2010/main" val="274086100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A9BB81-2C44-66FC-8D7D-2A583A38A5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8F108B-D438-6906-D586-BEE6C7E14D72}"/>
              </a:ext>
            </a:extLst>
          </p:cNvPr>
          <p:cNvSpPr>
            <a:spLocks noGrp="1"/>
          </p:cNvSpPr>
          <p:nvPr>
            <p:ph type="title"/>
          </p:nvPr>
        </p:nvSpPr>
        <p:spPr>
          <a:xfrm>
            <a:off x="2060711" y="1496655"/>
            <a:ext cx="8070576" cy="3450327"/>
          </a:xfrm>
        </p:spPr>
        <p:txBody>
          <a:bodyPr>
            <a:noAutofit/>
          </a:bodyPr>
          <a:lstStyle/>
          <a:p>
            <a:pPr>
              <a:lnSpc>
                <a:spcPct val="100000"/>
              </a:lnSpc>
            </a:pPr>
            <a:r>
              <a:rPr lang="ar-EG" sz="5400" b="0" dirty="0"/>
              <a:t>وَأُتْبِعُوا فِي هَٰذِهِ الدُّنْيَا لَعْنَةً وَيَوْمَ الْقِيَامَةِۗ أَلَا إِنَّ عَادًا كَفَرُوا رَبَّهُمْۗ أَلَا بُعْدًا لِعَادٍ قَوْمِ هُودٍ</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CBCDBF6-4A3C-370A-6F5D-67C2F18D49F6}"/>
              </a:ext>
            </a:extLst>
          </p:cNvPr>
          <p:cNvSpPr txBox="1"/>
          <p:nvPr/>
        </p:nvSpPr>
        <p:spPr>
          <a:xfrm>
            <a:off x="2060711" y="4439150"/>
            <a:ext cx="8070575" cy="1015663"/>
          </a:xfrm>
          <a:prstGeom prst="rect">
            <a:avLst/>
          </a:prstGeom>
          <a:noFill/>
        </p:spPr>
        <p:txBody>
          <a:bodyPr wrap="square">
            <a:spAutoFit/>
          </a:bodyPr>
          <a:lstStyle/>
          <a:p>
            <a:pPr algn="ctr"/>
            <a:r>
              <a:rPr lang="en-US" sz="2000" dirty="0"/>
              <a:t>And they were pursued by a Curse in this life,- and on the Day of Judgment. Ah! Behold! for the 'Ad rejected their Lord and Cherisher! Ah! Behold! removed (from sight) were 'Ad the people of Hud!</a:t>
            </a:r>
          </a:p>
        </p:txBody>
      </p:sp>
      <p:sp>
        <p:nvSpPr>
          <p:cNvPr id="3" name="TextBox 2">
            <a:extLst>
              <a:ext uri="{FF2B5EF4-FFF2-40B4-BE49-F238E27FC236}">
                <a16:creationId xmlns:a16="http://schemas.microsoft.com/office/drawing/2014/main" id="{00BD5A67-BA72-D109-1475-0FB3A78B173A}"/>
              </a:ext>
            </a:extLst>
          </p:cNvPr>
          <p:cNvSpPr txBox="1"/>
          <p:nvPr/>
        </p:nvSpPr>
        <p:spPr>
          <a:xfrm>
            <a:off x="3685324" y="40825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{60}</a:t>
            </a:r>
            <a:endParaRPr lang="en-US" sz="1400" dirty="0"/>
          </a:p>
        </p:txBody>
      </p:sp>
    </p:spTree>
    <p:extLst>
      <p:ext uri="{BB962C8B-B14F-4D97-AF65-F5344CB8AC3E}">
        <p14:creationId xmlns:p14="http://schemas.microsoft.com/office/powerpoint/2010/main" val="753131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33CCDE-B507-E8B6-2F7D-513D42137F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9EC425-E15D-06F5-14D6-5C8278F2284C}"/>
              </a:ext>
            </a:extLst>
          </p:cNvPr>
          <p:cNvSpPr>
            <a:spLocks noGrp="1"/>
          </p:cNvSpPr>
          <p:nvPr>
            <p:ph type="title"/>
          </p:nvPr>
        </p:nvSpPr>
        <p:spPr>
          <a:xfrm>
            <a:off x="1978241" y="1335419"/>
            <a:ext cx="8235518" cy="3450327"/>
          </a:xfrm>
        </p:spPr>
        <p:txBody>
          <a:bodyPr>
            <a:noAutofit/>
          </a:bodyPr>
          <a:lstStyle/>
          <a:p>
            <a:pPr>
              <a:lnSpc>
                <a:spcPct val="100000"/>
              </a:lnSpc>
            </a:pPr>
            <a:r>
              <a:rPr lang="ar-EG" sz="5400" b="0" dirty="0"/>
              <a:t>وَلَئِنْ أَخَّرْنَا عَنْهُمُ الْعَذَابَ إِلَىٰ أُمَّةٍ مَعْدُودَةٍ لَيَقُولُنَّ مَا يَحْبِسُهُۗ أَلَا يَوْمَ يَأْتِيهِمْ لَيْسَ مَصْرُوفًا عَنْهُمْ وَحَاقَ بِهِمْ مَا كَانُوا بِهِ يَسْتَهْزِئُونَ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A5EA72-714A-4BD5-2228-FB73577179DA}"/>
              </a:ext>
            </a:extLst>
          </p:cNvPr>
          <p:cNvSpPr txBox="1"/>
          <p:nvPr/>
        </p:nvSpPr>
        <p:spPr>
          <a:xfrm>
            <a:off x="2060712" y="4674650"/>
            <a:ext cx="8070575" cy="1323439"/>
          </a:xfrm>
          <a:prstGeom prst="rect">
            <a:avLst/>
          </a:prstGeom>
          <a:noFill/>
        </p:spPr>
        <p:txBody>
          <a:bodyPr wrap="square">
            <a:spAutoFit/>
          </a:bodyPr>
          <a:lstStyle/>
          <a:p>
            <a:pPr algn="ctr"/>
            <a:r>
              <a:rPr lang="en-US" sz="2000" dirty="0"/>
              <a:t>If We delay the penalty for them for a definite term, they are sure to say, "What keeps it back?" Ah! On the day it (actually) reaches them, nothing will turn it away from them, and they will be completely encircled by that which they used to mock at!</a:t>
            </a:r>
          </a:p>
        </p:txBody>
      </p:sp>
      <p:sp>
        <p:nvSpPr>
          <p:cNvPr id="3" name="TextBox 2">
            <a:extLst>
              <a:ext uri="{FF2B5EF4-FFF2-40B4-BE49-F238E27FC236}">
                <a16:creationId xmlns:a16="http://schemas.microsoft.com/office/drawing/2014/main" id="{3361BF2C-920F-8A7E-B27F-CC1309A582B7}"/>
              </a:ext>
            </a:extLst>
          </p:cNvPr>
          <p:cNvSpPr txBox="1"/>
          <p:nvPr/>
        </p:nvSpPr>
        <p:spPr>
          <a:xfrm>
            <a:off x="3609486" y="43832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287486032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1D28DD-F3EF-5B1F-AC4A-26BA92F0E9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0BAAB5-23DD-AC95-14C0-CCCA81A9CAEA}"/>
              </a:ext>
            </a:extLst>
          </p:cNvPr>
          <p:cNvSpPr>
            <a:spLocks noGrp="1"/>
          </p:cNvSpPr>
          <p:nvPr>
            <p:ph type="title"/>
          </p:nvPr>
        </p:nvSpPr>
        <p:spPr>
          <a:xfrm>
            <a:off x="2060710" y="1301346"/>
            <a:ext cx="8070576" cy="3450327"/>
          </a:xfrm>
        </p:spPr>
        <p:txBody>
          <a:bodyPr>
            <a:noAutofit/>
          </a:bodyPr>
          <a:lstStyle/>
          <a:p>
            <a:pPr>
              <a:lnSpc>
                <a:spcPct val="100000"/>
              </a:lnSpc>
            </a:pPr>
            <a:r>
              <a:rPr lang="ar-EG" sz="4800" b="0" dirty="0"/>
              <a:t>وَإِلَىٰ ثَمُودَ أَخَاهُمْ صَالِحًاۚ قَالَ يَا قَوْمِ اعْبُدُوا اللَّهَ مَا لَكُمْ مِنْ إِلَٰهٍ غَيْرُهُۖ هُوَ أَنْشَأَكُمْ مِنَ الْأَرْضِ وَاسْتَعْمَرَكُمْ فِيهَا فَاسْتَغْفِرُوهُ ثُمَّ تُوبُوا إِلَيْهِۚ إِنَّ رَبِّي قَرِيبٌ مُجِيبٌ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0F7DD5B-506C-8689-C18B-3FDE529E3352}"/>
              </a:ext>
            </a:extLst>
          </p:cNvPr>
          <p:cNvSpPr txBox="1"/>
          <p:nvPr/>
        </p:nvSpPr>
        <p:spPr>
          <a:xfrm>
            <a:off x="2060711" y="4446030"/>
            <a:ext cx="8070575" cy="1631216"/>
          </a:xfrm>
          <a:prstGeom prst="rect">
            <a:avLst/>
          </a:prstGeom>
          <a:noFill/>
        </p:spPr>
        <p:txBody>
          <a:bodyPr wrap="square">
            <a:spAutoFit/>
          </a:bodyPr>
          <a:lstStyle/>
          <a:p>
            <a:pPr algn="ctr"/>
            <a:r>
              <a:rPr lang="en-US" sz="2000" dirty="0"/>
              <a:t> To the Thamud People (We sent) Salih, one of their own brethren. He said: "O my people! Worship Allah: ye have no other god but Him. It is He Who hath produced you from the earth and settled you therein: then ask forgiveness of Him, and turn to Him (in repentance): for my Lord is (always) near, ready to answer."</a:t>
            </a:r>
          </a:p>
        </p:txBody>
      </p:sp>
      <p:sp>
        <p:nvSpPr>
          <p:cNvPr id="3" name="TextBox 2">
            <a:extLst>
              <a:ext uri="{FF2B5EF4-FFF2-40B4-BE49-F238E27FC236}">
                <a16:creationId xmlns:a16="http://schemas.microsoft.com/office/drawing/2014/main" id="{2D609BC1-3015-F886-7DB0-E5BF8A474EAB}"/>
              </a:ext>
            </a:extLst>
          </p:cNvPr>
          <p:cNvSpPr txBox="1"/>
          <p:nvPr/>
        </p:nvSpPr>
        <p:spPr>
          <a:xfrm>
            <a:off x="2655514" y="40825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{61}</a:t>
            </a:r>
            <a:endParaRPr lang="en-US" sz="1400" dirty="0"/>
          </a:p>
        </p:txBody>
      </p:sp>
    </p:spTree>
    <p:extLst>
      <p:ext uri="{BB962C8B-B14F-4D97-AF65-F5344CB8AC3E}">
        <p14:creationId xmlns:p14="http://schemas.microsoft.com/office/powerpoint/2010/main" val="54002199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29C4E6-54BD-4D15-48EB-083B82BC8D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A1D0DD-3591-C53C-79F8-70AA3FF1AF02}"/>
              </a:ext>
            </a:extLst>
          </p:cNvPr>
          <p:cNvSpPr>
            <a:spLocks noGrp="1"/>
          </p:cNvSpPr>
          <p:nvPr>
            <p:ph type="title"/>
          </p:nvPr>
        </p:nvSpPr>
        <p:spPr>
          <a:xfrm>
            <a:off x="2060711" y="1416756"/>
            <a:ext cx="8070576" cy="3450327"/>
          </a:xfrm>
        </p:spPr>
        <p:txBody>
          <a:bodyPr>
            <a:noAutofit/>
          </a:bodyPr>
          <a:lstStyle/>
          <a:p>
            <a:pPr>
              <a:lnSpc>
                <a:spcPct val="100000"/>
              </a:lnSpc>
            </a:pPr>
            <a:r>
              <a:rPr lang="ar-EG" sz="5400" b="0" dirty="0"/>
              <a:t>قَالُوا يَا صَالِحُ قَدْ كُنْتَ فِينَا مَرْجُوًّا قَبْلَ هَٰذَاۖ أَتَنْهَانَا أَنْ نَعْبُدَ مَا يَعْبُدُ آبَاؤُنَا وَإِنَّنَا لَفِي شَكٍّ مِمَّا تَدْعُونَا إِلَيْهِ مُرِيبٍ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10FB7E8-1632-49A4-6E58-DB1673429314}"/>
              </a:ext>
            </a:extLst>
          </p:cNvPr>
          <p:cNvSpPr txBox="1"/>
          <p:nvPr/>
        </p:nvSpPr>
        <p:spPr>
          <a:xfrm>
            <a:off x="2060712" y="4290967"/>
            <a:ext cx="8070575" cy="1323439"/>
          </a:xfrm>
          <a:prstGeom prst="rect">
            <a:avLst/>
          </a:prstGeom>
          <a:noFill/>
        </p:spPr>
        <p:txBody>
          <a:bodyPr wrap="square">
            <a:spAutoFit/>
          </a:bodyPr>
          <a:lstStyle/>
          <a:p>
            <a:pPr algn="ctr"/>
            <a:r>
              <a:rPr lang="en-US" sz="2000" dirty="0"/>
              <a:t>They said: "O Salih! thou hast been of us! a </a:t>
            </a:r>
            <a:r>
              <a:rPr lang="en-US" sz="2000" dirty="0" err="1"/>
              <a:t>centre</a:t>
            </a:r>
            <a:r>
              <a:rPr lang="en-US" sz="2000" dirty="0"/>
              <a:t> of our hopes hitherto! dost thou (now) forbid us the worship of what our fathers worshipped? But we are really in suspicious (disquieting) doubt as to that to which thou </a:t>
            </a:r>
            <a:r>
              <a:rPr lang="en-US" sz="2000" dirty="0" err="1"/>
              <a:t>invitest</a:t>
            </a:r>
            <a:r>
              <a:rPr lang="en-US" sz="2000" dirty="0"/>
              <a:t> us."</a:t>
            </a:r>
          </a:p>
        </p:txBody>
      </p:sp>
      <p:sp>
        <p:nvSpPr>
          <p:cNvPr id="3" name="TextBox 2">
            <a:extLst>
              <a:ext uri="{FF2B5EF4-FFF2-40B4-BE49-F238E27FC236}">
                <a16:creationId xmlns:a16="http://schemas.microsoft.com/office/drawing/2014/main" id="{BB89E681-82DA-2784-31E4-5BFD6105D95A}"/>
              </a:ext>
            </a:extLst>
          </p:cNvPr>
          <p:cNvSpPr txBox="1"/>
          <p:nvPr/>
        </p:nvSpPr>
        <p:spPr>
          <a:xfrm>
            <a:off x="2291531" y="39759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{62}</a:t>
            </a:r>
            <a:endParaRPr lang="en-US" sz="1400" dirty="0"/>
          </a:p>
        </p:txBody>
      </p:sp>
    </p:spTree>
    <p:extLst>
      <p:ext uri="{BB962C8B-B14F-4D97-AF65-F5344CB8AC3E}">
        <p14:creationId xmlns:p14="http://schemas.microsoft.com/office/powerpoint/2010/main" val="75241433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784DF5-1CB1-5538-B1DF-787A19DF9A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CC1223-2F01-6617-16F0-70BC3B4B36B8}"/>
              </a:ext>
            </a:extLst>
          </p:cNvPr>
          <p:cNvSpPr>
            <a:spLocks noGrp="1"/>
          </p:cNvSpPr>
          <p:nvPr>
            <p:ph type="title"/>
          </p:nvPr>
        </p:nvSpPr>
        <p:spPr>
          <a:xfrm>
            <a:off x="2060711" y="1470022"/>
            <a:ext cx="8070576" cy="3450327"/>
          </a:xfrm>
        </p:spPr>
        <p:txBody>
          <a:bodyPr>
            <a:noAutofit/>
          </a:bodyPr>
          <a:lstStyle/>
          <a:p>
            <a:pPr>
              <a:lnSpc>
                <a:spcPct val="100000"/>
              </a:lnSpc>
            </a:pPr>
            <a:r>
              <a:rPr lang="ar-EG" sz="5000" b="0" dirty="0"/>
              <a:t>قَالَ يَا قَوْمِ أَرَأَيْتُمْ إِنْ كُنْتُ عَلَىٰ بَيِّنَةٍ مِنْ رَبِّي وَآتَانِي مِنْهُ رَحْمَةً فَمَنْ يَنْصُرُنِي مِنَ اللَّهِ إِنْ عَصَيْتُهُۖ فَمَا تَزِيدُونَنِي غَيْرَ تَخْسِيرٍ</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F45DA43-9505-158D-CE07-1003901E7195}"/>
              </a:ext>
            </a:extLst>
          </p:cNvPr>
          <p:cNvSpPr txBox="1"/>
          <p:nvPr/>
        </p:nvSpPr>
        <p:spPr>
          <a:xfrm>
            <a:off x="2060712" y="4344233"/>
            <a:ext cx="8070575" cy="1323439"/>
          </a:xfrm>
          <a:prstGeom prst="rect">
            <a:avLst/>
          </a:prstGeom>
          <a:noFill/>
        </p:spPr>
        <p:txBody>
          <a:bodyPr wrap="square">
            <a:spAutoFit/>
          </a:bodyPr>
          <a:lstStyle/>
          <a:p>
            <a:pPr algn="ctr"/>
            <a:r>
              <a:rPr lang="en-US" sz="2000" dirty="0"/>
              <a:t> He said: "O my people! do ye see? if I have a Clear (Sign) from my Lord and He hath sent Mercy unto me from Himself,- who then can help me against Allah if I were to disobey Him? What then would ye add to my (portion) but perdition?</a:t>
            </a:r>
          </a:p>
        </p:txBody>
      </p:sp>
      <p:sp>
        <p:nvSpPr>
          <p:cNvPr id="3" name="TextBox 2">
            <a:extLst>
              <a:ext uri="{FF2B5EF4-FFF2-40B4-BE49-F238E27FC236}">
                <a16:creationId xmlns:a16="http://schemas.microsoft.com/office/drawing/2014/main" id="{556E969D-92BE-727B-129B-EBD828CF093B}"/>
              </a:ext>
            </a:extLst>
          </p:cNvPr>
          <p:cNvSpPr txBox="1"/>
          <p:nvPr/>
        </p:nvSpPr>
        <p:spPr>
          <a:xfrm>
            <a:off x="1590195" y="40364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{63}</a:t>
            </a:r>
            <a:endParaRPr lang="en-US" sz="1400" dirty="0"/>
          </a:p>
        </p:txBody>
      </p:sp>
    </p:spTree>
    <p:extLst>
      <p:ext uri="{BB962C8B-B14F-4D97-AF65-F5344CB8AC3E}">
        <p14:creationId xmlns:p14="http://schemas.microsoft.com/office/powerpoint/2010/main" val="298427830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40A2C2-696D-F416-6EE1-69EF6788D3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5124AA-9082-3D5F-340F-5F6D7A7EC569}"/>
              </a:ext>
            </a:extLst>
          </p:cNvPr>
          <p:cNvSpPr>
            <a:spLocks noGrp="1"/>
          </p:cNvSpPr>
          <p:nvPr>
            <p:ph type="title"/>
          </p:nvPr>
        </p:nvSpPr>
        <p:spPr>
          <a:xfrm>
            <a:off x="2060711" y="1549921"/>
            <a:ext cx="8070576" cy="3450327"/>
          </a:xfrm>
        </p:spPr>
        <p:txBody>
          <a:bodyPr>
            <a:noAutofit/>
          </a:bodyPr>
          <a:lstStyle/>
          <a:p>
            <a:pPr>
              <a:lnSpc>
                <a:spcPct val="100000"/>
              </a:lnSpc>
            </a:pPr>
            <a:r>
              <a:rPr lang="ar-EG" sz="5000" b="0" dirty="0"/>
              <a:t>وَيَا قَوْمِ هَٰذِهِ نَاقَةُ اللَّهِ لَكُمْ آيَةً فَذَرُوهَا تَأْكُلْ فِي أَرْضِ اللَّهِ وَلَا تَمَسُّوهَا بِسُوءٍ فَيَأْخُذَكُمْ عَذَابٌ قَرِيبٌ</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CA6BFD7-B5A8-57FE-6AA0-640884E1B210}"/>
              </a:ext>
            </a:extLst>
          </p:cNvPr>
          <p:cNvSpPr txBox="1"/>
          <p:nvPr/>
        </p:nvSpPr>
        <p:spPr>
          <a:xfrm>
            <a:off x="2060712" y="4361988"/>
            <a:ext cx="8070575" cy="1015663"/>
          </a:xfrm>
          <a:prstGeom prst="rect">
            <a:avLst/>
          </a:prstGeom>
          <a:noFill/>
        </p:spPr>
        <p:txBody>
          <a:bodyPr wrap="square">
            <a:spAutoFit/>
          </a:bodyPr>
          <a:lstStyle/>
          <a:p>
            <a:pPr algn="ctr"/>
            <a:r>
              <a:rPr lang="en-US" sz="2000" dirty="0"/>
              <a:t>"And O my people! This she-camel of Allah is a symbol to you: leave her to feed on Allah's (free) earth, and inflict no harm on her, or a swift penalty will seize you!"</a:t>
            </a:r>
          </a:p>
        </p:txBody>
      </p:sp>
      <p:sp>
        <p:nvSpPr>
          <p:cNvPr id="3" name="TextBox 2">
            <a:extLst>
              <a:ext uri="{FF2B5EF4-FFF2-40B4-BE49-F238E27FC236}">
                <a16:creationId xmlns:a16="http://schemas.microsoft.com/office/drawing/2014/main" id="{28ACAD8E-ED83-D6BA-F0C3-3F22ABA5A69D}"/>
              </a:ext>
            </a:extLst>
          </p:cNvPr>
          <p:cNvSpPr txBox="1"/>
          <p:nvPr/>
        </p:nvSpPr>
        <p:spPr>
          <a:xfrm>
            <a:off x="4342273" y="40542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{64}</a:t>
            </a:r>
            <a:endParaRPr lang="en-US" sz="1400" dirty="0"/>
          </a:p>
        </p:txBody>
      </p:sp>
    </p:spTree>
    <p:extLst>
      <p:ext uri="{BB962C8B-B14F-4D97-AF65-F5344CB8AC3E}">
        <p14:creationId xmlns:p14="http://schemas.microsoft.com/office/powerpoint/2010/main" val="380416250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310E16-BD7E-E7D9-5D7E-FBFACE8F46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5DD13F-C91A-25F7-5DD4-1D84C6F10B29}"/>
              </a:ext>
            </a:extLst>
          </p:cNvPr>
          <p:cNvSpPr>
            <a:spLocks noGrp="1"/>
          </p:cNvSpPr>
          <p:nvPr>
            <p:ph type="title"/>
          </p:nvPr>
        </p:nvSpPr>
        <p:spPr>
          <a:xfrm>
            <a:off x="2060711" y="1771863"/>
            <a:ext cx="8070576" cy="3450327"/>
          </a:xfrm>
        </p:spPr>
        <p:txBody>
          <a:bodyPr>
            <a:noAutofit/>
          </a:bodyPr>
          <a:lstStyle/>
          <a:p>
            <a:pPr>
              <a:lnSpc>
                <a:spcPct val="100000"/>
              </a:lnSpc>
            </a:pPr>
            <a:r>
              <a:rPr lang="ar-EG" sz="5000" b="0" dirty="0"/>
              <a:t>فَعَقَرُوهَا فَقَالَ تَمَتَّعُوا فِي دَارِكُمْ ثَلَاثَةَ أَيَّامٍۖ ذَٰلِكَ وَعْدٌ غَيْرُ مَكْذُوبٍ</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8A860B1-E68B-E847-0389-73FDF2E2532B}"/>
              </a:ext>
            </a:extLst>
          </p:cNvPr>
          <p:cNvSpPr txBox="1"/>
          <p:nvPr/>
        </p:nvSpPr>
        <p:spPr>
          <a:xfrm>
            <a:off x="2060712" y="4199175"/>
            <a:ext cx="8070575" cy="1015663"/>
          </a:xfrm>
          <a:prstGeom prst="rect">
            <a:avLst/>
          </a:prstGeom>
          <a:noFill/>
        </p:spPr>
        <p:txBody>
          <a:bodyPr wrap="square">
            <a:spAutoFit/>
          </a:bodyPr>
          <a:lstStyle/>
          <a:p>
            <a:pPr algn="ctr"/>
            <a:r>
              <a:rPr lang="en-US" sz="2000" dirty="0"/>
              <a:t>But they did ham-string her. So he said: "Enjoy yourselves in your homes for three days: (Then will be your ruin): (Behold) there a promise not to be belied!"</a:t>
            </a:r>
          </a:p>
        </p:txBody>
      </p:sp>
      <p:sp>
        <p:nvSpPr>
          <p:cNvPr id="3" name="TextBox 2">
            <a:extLst>
              <a:ext uri="{FF2B5EF4-FFF2-40B4-BE49-F238E27FC236}">
                <a16:creationId xmlns:a16="http://schemas.microsoft.com/office/drawing/2014/main" id="{B701BD03-EDB5-F1A1-B21C-AE314B4B154C}"/>
              </a:ext>
            </a:extLst>
          </p:cNvPr>
          <p:cNvSpPr txBox="1"/>
          <p:nvPr/>
        </p:nvSpPr>
        <p:spPr>
          <a:xfrm>
            <a:off x="3347974" y="38840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{65}</a:t>
            </a:r>
            <a:endParaRPr lang="en-US" sz="1400" dirty="0"/>
          </a:p>
        </p:txBody>
      </p:sp>
    </p:spTree>
    <p:extLst>
      <p:ext uri="{BB962C8B-B14F-4D97-AF65-F5344CB8AC3E}">
        <p14:creationId xmlns:p14="http://schemas.microsoft.com/office/powerpoint/2010/main" val="399954376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D6D3E-74C4-51D8-8724-289187CF5F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394941-F053-88E0-219F-97FF852DF93F}"/>
              </a:ext>
            </a:extLst>
          </p:cNvPr>
          <p:cNvSpPr>
            <a:spLocks noGrp="1"/>
          </p:cNvSpPr>
          <p:nvPr>
            <p:ph type="title"/>
          </p:nvPr>
        </p:nvSpPr>
        <p:spPr>
          <a:xfrm>
            <a:off x="2060711" y="1585432"/>
            <a:ext cx="8070576" cy="3450327"/>
          </a:xfrm>
        </p:spPr>
        <p:txBody>
          <a:bodyPr>
            <a:noAutofit/>
          </a:bodyPr>
          <a:lstStyle/>
          <a:p>
            <a:pPr>
              <a:lnSpc>
                <a:spcPct val="100000"/>
              </a:lnSpc>
            </a:pPr>
            <a:r>
              <a:rPr lang="ar-EG" sz="4800" b="0" dirty="0"/>
              <a:t>فَلَمَّا جَاءَ أَمْرُنَا نَجَّيْنَا صَالِحًا وَالَّذِينَ آمَنُوا مَعَهُ بِرَحْمَةٍ مِنَّا وَمِنْ خِزْيِ يَوْمِئِذٍۗ إِنَّ رَبَّكَ هُوَ الْقَوِيُّ الْعَزِيزُ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2A238F6-7193-6250-F822-0D3EF61535D7}"/>
              </a:ext>
            </a:extLst>
          </p:cNvPr>
          <p:cNvSpPr txBox="1"/>
          <p:nvPr/>
        </p:nvSpPr>
        <p:spPr>
          <a:xfrm>
            <a:off x="2060712" y="4376728"/>
            <a:ext cx="8070575" cy="1015663"/>
          </a:xfrm>
          <a:prstGeom prst="rect">
            <a:avLst/>
          </a:prstGeom>
          <a:noFill/>
        </p:spPr>
        <p:txBody>
          <a:bodyPr wrap="square">
            <a:spAutoFit/>
          </a:bodyPr>
          <a:lstStyle/>
          <a:p>
            <a:pPr algn="ctr"/>
            <a:r>
              <a:rPr lang="en-US" sz="2000" dirty="0"/>
              <a:t>When Our Decree issued, We saved Salih and those who believed with him, by (special) Grace from Ourselves - and from the Ignominy of that day. For thy Lord - He is the Strong One, and able to enforce His Will.</a:t>
            </a:r>
          </a:p>
        </p:txBody>
      </p:sp>
      <p:sp>
        <p:nvSpPr>
          <p:cNvPr id="3" name="TextBox 2">
            <a:extLst>
              <a:ext uri="{FF2B5EF4-FFF2-40B4-BE49-F238E27FC236}">
                <a16:creationId xmlns:a16="http://schemas.microsoft.com/office/drawing/2014/main" id="{11068ECD-09CE-904E-7AC6-0C4C9F245AFA}"/>
              </a:ext>
            </a:extLst>
          </p:cNvPr>
          <p:cNvSpPr txBox="1"/>
          <p:nvPr/>
        </p:nvSpPr>
        <p:spPr>
          <a:xfrm>
            <a:off x="3933900" y="41503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{66}</a:t>
            </a:r>
            <a:endParaRPr lang="en-US" sz="1400" dirty="0"/>
          </a:p>
        </p:txBody>
      </p:sp>
    </p:spTree>
    <p:extLst>
      <p:ext uri="{BB962C8B-B14F-4D97-AF65-F5344CB8AC3E}">
        <p14:creationId xmlns:p14="http://schemas.microsoft.com/office/powerpoint/2010/main" val="74176050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CE4DE2-8C0F-A371-10AF-17FEA3E73E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3FCAE2-CB18-225D-63D6-4CE054C1916E}"/>
              </a:ext>
            </a:extLst>
          </p:cNvPr>
          <p:cNvSpPr>
            <a:spLocks noGrp="1"/>
          </p:cNvSpPr>
          <p:nvPr>
            <p:ph type="title"/>
          </p:nvPr>
        </p:nvSpPr>
        <p:spPr>
          <a:xfrm>
            <a:off x="2060711" y="1762985"/>
            <a:ext cx="8070576" cy="3450327"/>
          </a:xfrm>
        </p:spPr>
        <p:txBody>
          <a:bodyPr>
            <a:noAutofit/>
          </a:bodyPr>
          <a:lstStyle/>
          <a:p>
            <a:pPr>
              <a:lnSpc>
                <a:spcPct val="100000"/>
              </a:lnSpc>
            </a:pPr>
            <a:r>
              <a:rPr lang="ar-EG" sz="5400" b="0" dirty="0"/>
              <a:t>وَأَخَذَ الَّذِينَ ظَلَمُوا الصَّيْحَةُ فَأَصْبَحُوا فِي دِيَارِهِمْ جَاثِمِينَ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858D714-CF54-E7D1-E623-9BCA63020650}"/>
              </a:ext>
            </a:extLst>
          </p:cNvPr>
          <p:cNvSpPr txBox="1"/>
          <p:nvPr/>
        </p:nvSpPr>
        <p:spPr>
          <a:xfrm>
            <a:off x="2060712" y="4298355"/>
            <a:ext cx="8070575" cy="707886"/>
          </a:xfrm>
          <a:prstGeom prst="rect">
            <a:avLst/>
          </a:prstGeom>
          <a:noFill/>
        </p:spPr>
        <p:txBody>
          <a:bodyPr wrap="square">
            <a:spAutoFit/>
          </a:bodyPr>
          <a:lstStyle/>
          <a:p>
            <a:pPr algn="ctr"/>
            <a:r>
              <a:rPr lang="en-US" sz="2000" dirty="0"/>
              <a:t>The (mighty) Blast overtook the wrong-doers, and they lay prostrate in their homes before the morning,-</a:t>
            </a:r>
          </a:p>
        </p:txBody>
      </p:sp>
      <p:sp>
        <p:nvSpPr>
          <p:cNvPr id="3" name="TextBox 2">
            <a:extLst>
              <a:ext uri="{FF2B5EF4-FFF2-40B4-BE49-F238E27FC236}">
                <a16:creationId xmlns:a16="http://schemas.microsoft.com/office/drawing/2014/main" id="{716F5DB0-53BB-FF26-7C2D-A47BF6FB039A}"/>
              </a:ext>
            </a:extLst>
          </p:cNvPr>
          <p:cNvSpPr txBox="1"/>
          <p:nvPr/>
        </p:nvSpPr>
        <p:spPr>
          <a:xfrm>
            <a:off x="3623182" y="39905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{67}</a:t>
            </a:r>
            <a:endParaRPr lang="en-US" sz="1400" dirty="0"/>
          </a:p>
        </p:txBody>
      </p:sp>
    </p:spTree>
    <p:extLst>
      <p:ext uri="{BB962C8B-B14F-4D97-AF65-F5344CB8AC3E}">
        <p14:creationId xmlns:p14="http://schemas.microsoft.com/office/powerpoint/2010/main" val="205091093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3B464-1C00-A84B-1FD5-DB2FC8FC73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1199E4-B145-19A2-3E39-9BCCEF27BD34}"/>
              </a:ext>
            </a:extLst>
          </p:cNvPr>
          <p:cNvSpPr>
            <a:spLocks noGrp="1"/>
          </p:cNvSpPr>
          <p:nvPr>
            <p:ph type="title"/>
          </p:nvPr>
        </p:nvSpPr>
        <p:spPr>
          <a:xfrm>
            <a:off x="2060711" y="1700841"/>
            <a:ext cx="8070576" cy="3450327"/>
          </a:xfrm>
        </p:spPr>
        <p:txBody>
          <a:bodyPr>
            <a:noAutofit/>
          </a:bodyPr>
          <a:lstStyle/>
          <a:p>
            <a:pPr>
              <a:lnSpc>
                <a:spcPct val="100000"/>
              </a:lnSpc>
            </a:pPr>
            <a:r>
              <a:rPr lang="ar-EG" sz="5400" b="0" dirty="0"/>
              <a:t>كَأَنْ لَمْ يَغْنَوْا فِيهَاۗ أَلَا إِنَّ ثَمُودَ كَفَرُوا رَبَّهُمْۗ أَلَا بُعْدًا لِثَمُودَ</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F2E33AE-ADBC-407F-57D2-4DEDE956C0FB}"/>
              </a:ext>
            </a:extLst>
          </p:cNvPr>
          <p:cNvSpPr txBox="1"/>
          <p:nvPr/>
        </p:nvSpPr>
        <p:spPr>
          <a:xfrm>
            <a:off x="2060712" y="4236211"/>
            <a:ext cx="8070575" cy="1015663"/>
          </a:xfrm>
          <a:prstGeom prst="rect">
            <a:avLst/>
          </a:prstGeom>
          <a:noFill/>
        </p:spPr>
        <p:txBody>
          <a:bodyPr wrap="square">
            <a:spAutoFit/>
          </a:bodyPr>
          <a:lstStyle/>
          <a:p>
            <a:pPr algn="ctr"/>
            <a:r>
              <a:rPr lang="en-US" sz="2000" dirty="0"/>
              <a:t>As if they had never dwelt and flourished there. Ah! Behold! for the Thamud rejected their Lord and Cherisher! Ah! Behold! removed (from sight) were the Thamud!</a:t>
            </a:r>
          </a:p>
        </p:txBody>
      </p:sp>
      <p:sp>
        <p:nvSpPr>
          <p:cNvPr id="3" name="TextBox 2">
            <a:extLst>
              <a:ext uri="{FF2B5EF4-FFF2-40B4-BE49-F238E27FC236}">
                <a16:creationId xmlns:a16="http://schemas.microsoft.com/office/drawing/2014/main" id="{E28E43FE-A3CA-C86C-DEDD-41386B3510AE}"/>
              </a:ext>
            </a:extLst>
          </p:cNvPr>
          <p:cNvSpPr txBox="1"/>
          <p:nvPr/>
        </p:nvSpPr>
        <p:spPr>
          <a:xfrm>
            <a:off x="3543283" y="38736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{68}</a:t>
            </a:r>
            <a:endParaRPr lang="en-US" sz="1400" dirty="0"/>
          </a:p>
        </p:txBody>
      </p:sp>
    </p:spTree>
    <p:extLst>
      <p:ext uri="{BB962C8B-B14F-4D97-AF65-F5344CB8AC3E}">
        <p14:creationId xmlns:p14="http://schemas.microsoft.com/office/powerpoint/2010/main" val="3517622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50D4F3-A76F-C427-DD30-A53A643576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9650B2-332A-3BCC-3429-959AE09874D4}"/>
              </a:ext>
            </a:extLst>
          </p:cNvPr>
          <p:cNvSpPr>
            <a:spLocks noGrp="1"/>
          </p:cNvSpPr>
          <p:nvPr>
            <p:ph type="title"/>
          </p:nvPr>
        </p:nvSpPr>
        <p:spPr>
          <a:xfrm>
            <a:off x="2060711" y="1515657"/>
            <a:ext cx="8070576" cy="3450327"/>
          </a:xfrm>
        </p:spPr>
        <p:txBody>
          <a:bodyPr>
            <a:noAutofit/>
          </a:bodyPr>
          <a:lstStyle/>
          <a:p>
            <a:pPr>
              <a:lnSpc>
                <a:spcPct val="100000"/>
              </a:lnSpc>
            </a:pPr>
            <a:r>
              <a:rPr lang="ar-EG" sz="5400" b="0" dirty="0"/>
              <a:t>وَلَقَدْ جَاءَتْ رُسُلُنَا إِبْرَاهِيمَ بِالْبُشْرَىٰ قَالُوا سَلَامًاۖ قَالَ سَلَامٌۖ فَمَا لَبِثَ أَنْ جَاءَ بِعِجْلٍ حَنِيذٍ</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5989D37-0CA8-685F-D6AD-B0264B3C5E6F}"/>
              </a:ext>
            </a:extLst>
          </p:cNvPr>
          <p:cNvSpPr txBox="1"/>
          <p:nvPr/>
        </p:nvSpPr>
        <p:spPr>
          <a:xfrm>
            <a:off x="2060712" y="4458153"/>
            <a:ext cx="8070575" cy="1015663"/>
          </a:xfrm>
          <a:prstGeom prst="rect">
            <a:avLst/>
          </a:prstGeom>
          <a:noFill/>
        </p:spPr>
        <p:txBody>
          <a:bodyPr wrap="square">
            <a:spAutoFit/>
          </a:bodyPr>
          <a:lstStyle/>
          <a:p>
            <a:pPr algn="ctr"/>
            <a:r>
              <a:rPr lang="en-US" sz="2000" dirty="0"/>
              <a:t>There came Our messengers to Abraham with glad tidings. They said, "Peace!" He answered, "Peace!" and hastened to entertain them with a roasted calf.</a:t>
            </a:r>
          </a:p>
        </p:txBody>
      </p:sp>
      <p:sp>
        <p:nvSpPr>
          <p:cNvPr id="3" name="TextBox 2">
            <a:extLst>
              <a:ext uri="{FF2B5EF4-FFF2-40B4-BE49-F238E27FC236}">
                <a16:creationId xmlns:a16="http://schemas.microsoft.com/office/drawing/2014/main" id="{E1B849C1-C422-167A-BCA4-1CD9630C0773}"/>
              </a:ext>
            </a:extLst>
          </p:cNvPr>
          <p:cNvSpPr txBox="1"/>
          <p:nvPr/>
        </p:nvSpPr>
        <p:spPr>
          <a:xfrm>
            <a:off x="4386662" y="41030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{69}</a:t>
            </a:r>
            <a:endParaRPr lang="en-US" sz="1400" dirty="0"/>
          </a:p>
        </p:txBody>
      </p:sp>
    </p:spTree>
    <p:extLst>
      <p:ext uri="{BB962C8B-B14F-4D97-AF65-F5344CB8AC3E}">
        <p14:creationId xmlns:p14="http://schemas.microsoft.com/office/powerpoint/2010/main" val="423189806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A78C4-009D-5160-3A82-B676B1FF5B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A41EF-22CE-8ACB-5B5F-4E65F7E8BC8C}"/>
              </a:ext>
            </a:extLst>
          </p:cNvPr>
          <p:cNvSpPr>
            <a:spLocks noGrp="1"/>
          </p:cNvSpPr>
          <p:nvPr>
            <p:ph type="title"/>
          </p:nvPr>
        </p:nvSpPr>
        <p:spPr>
          <a:xfrm>
            <a:off x="2060711" y="1515657"/>
            <a:ext cx="8070576" cy="3450327"/>
          </a:xfrm>
        </p:spPr>
        <p:txBody>
          <a:bodyPr>
            <a:noAutofit/>
          </a:bodyPr>
          <a:lstStyle/>
          <a:p>
            <a:pPr>
              <a:lnSpc>
                <a:spcPct val="100000"/>
              </a:lnSpc>
            </a:pPr>
            <a:r>
              <a:rPr lang="ar-EG" sz="5400" b="0" dirty="0"/>
              <a:t>فَلَمَّا رَأَىٰ أَيْدِيَهُمْ لَا تَصِلُ إِلَيْهِ نَكِرَهُمْ وَأَوْجَسَ مِنْهُمْ خِيفَةًۚ قَالُوا لَا تَخَفْ إِنَّا أُرْسِلْنَا إِلَىٰ قَوْمِ لُوطٍ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66CC9FB-E3F4-44BB-42C8-E9B9ACB6C277}"/>
              </a:ext>
            </a:extLst>
          </p:cNvPr>
          <p:cNvSpPr txBox="1"/>
          <p:nvPr/>
        </p:nvSpPr>
        <p:spPr>
          <a:xfrm>
            <a:off x="2060712" y="4458153"/>
            <a:ext cx="8070575" cy="1015663"/>
          </a:xfrm>
          <a:prstGeom prst="rect">
            <a:avLst/>
          </a:prstGeom>
          <a:noFill/>
        </p:spPr>
        <p:txBody>
          <a:bodyPr wrap="square">
            <a:spAutoFit/>
          </a:bodyPr>
          <a:lstStyle/>
          <a:p>
            <a:pPr algn="ctr"/>
            <a:r>
              <a:rPr lang="en-US" sz="2000" dirty="0"/>
              <a:t>But when he saw their hands went not towards the (meal), he felt some mistrust of them, and conceived a fear of them. They said: "Fear not: We have been sent against the people of </a:t>
            </a:r>
            <a:r>
              <a:rPr lang="en-US" sz="2000" dirty="0" err="1"/>
              <a:t>Lut</a:t>
            </a:r>
            <a:r>
              <a:rPr lang="en-US" sz="2000" dirty="0"/>
              <a:t>."</a:t>
            </a:r>
          </a:p>
        </p:txBody>
      </p:sp>
      <p:sp>
        <p:nvSpPr>
          <p:cNvPr id="3" name="TextBox 2">
            <a:extLst>
              <a:ext uri="{FF2B5EF4-FFF2-40B4-BE49-F238E27FC236}">
                <a16:creationId xmlns:a16="http://schemas.microsoft.com/office/drawing/2014/main" id="{A40CCB0A-4B34-80F7-DF62-7DAAD4327EDD}"/>
              </a:ext>
            </a:extLst>
          </p:cNvPr>
          <p:cNvSpPr txBox="1"/>
          <p:nvPr/>
        </p:nvSpPr>
        <p:spPr>
          <a:xfrm>
            <a:off x="3445629" y="40764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{70}</a:t>
            </a:r>
            <a:endParaRPr lang="en-US" sz="1400" dirty="0"/>
          </a:p>
        </p:txBody>
      </p:sp>
    </p:spTree>
    <p:extLst>
      <p:ext uri="{BB962C8B-B14F-4D97-AF65-F5344CB8AC3E}">
        <p14:creationId xmlns:p14="http://schemas.microsoft.com/office/powerpoint/2010/main" val="1339935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CC19F-577E-75EC-4E88-5A4875F83C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EB6FC6-151B-9F02-6C88-927CDC795137}"/>
              </a:ext>
            </a:extLst>
          </p:cNvPr>
          <p:cNvSpPr>
            <a:spLocks noGrp="1"/>
          </p:cNvSpPr>
          <p:nvPr>
            <p:ph type="title"/>
          </p:nvPr>
        </p:nvSpPr>
        <p:spPr>
          <a:xfrm>
            <a:off x="1978241" y="1583994"/>
            <a:ext cx="8235518" cy="3450327"/>
          </a:xfrm>
        </p:spPr>
        <p:txBody>
          <a:bodyPr>
            <a:noAutofit/>
          </a:bodyPr>
          <a:lstStyle/>
          <a:p>
            <a:pPr>
              <a:lnSpc>
                <a:spcPct val="100000"/>
              </a:lnSpc>
            </a:pPr>
            <a:r>
              <a:rPr lang="ar-EG" sz="6000" b="0" dirty="0"/>
              <a:t>وَلَئِنْ أَذَقْنَا الْإِنْسَانَ مِنَّا رَحْمَةً ثُمَّ نَزَعْنَاهَا مِنْهُ إِنَّهُ لَيَئُوسٌ كَفُورٌ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D9232A2-7B6A-41E9-BDAB-51D0F0FAF390}"/>
              </a:ext>
            </a:extLst>
          </p:cNvPr>
          <p:cNvSpPr txBox="1"/>
          <p:nvPr/>
        </p:nvSpPr>
        <p:spPr>
          <a:xfrm>
            <a:off x="2060712" y="4211664"/>
            <a:ext cx="8070575" cy="707886"/>
          </a:xfrm>
          <a:prstGeom prst="rect">
            <a:avLst/>
          </a:prstGeom>
          <a:noFill/>
        </p:spPr>
        <p:txBody>
          <a:bodyPr wrap="square">
            <a:spAutoFit/>
          </a:bodyPr>
          <a:lstStyle/>
          <a:p>
            <a:pPr algn="ctr"/>
            <a:r>
              <a:rPr lang="en-US" sz="2000" dirty="0"/>
              <a:t>If We give man a taste of Mercy from Ourselves, and then withdraw it from him, behold! he is in despair and (falls into) blasphemy.</a:t>
            </a:r>
          </a:p>
        </p:txBody>
      </p:sp>
      <p:sp>
        <p:nvSpPr>
          <p:cNvPr id="3" name="TextBox 2">
            <a:extLst>
              <a:ext uri="{FF2B5EF4-FFF2-40B4-BE49-F238E27FC236}">
                <a16:creationId xmlns:a16="http://schemas.microsoft.com/office/drawing/2014/main" id="{8F9D168A-CF37-20EC-16A6-42353294FAF1}"/>
              </a:ext>
            </a:extLst>
          </p:cNvPr>
          <p:cNvSpPr txBox="1"/>
          <p:nvPr/>
        </p:nvSpPr>
        <p:spPr>
          <a:xfrm>
            <a:off x="2215692" y="39038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136147448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0F1B9F-DC29-E91D-2916-5F0EB8A400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37CFFD-850D-E054-0C6B-152424E0E0AB}"/>
              </a:ext>
            </a:extLst>
          </p:cNvPr>
          <p:cNvSpPr>
            <a:spLocks noGrp="1"/>
          </p:cNvSpPr>
          <p:nvPr>
            <p:ph type="title"/>
          </p:nvPr>
        </p:nvSpPr>
        <p:spPr>
          <a:xfrm>
            <a:off x="2060711" y="1604434"/>
            <a:ext cx="8070576" cy="3450327"/>
          </a:xfrm>
        </p:spPr>
        <p:txBody>
          <a:bodyPr>
            <a:noAutofit/>
          </a:bodyPr>
          <a:lstStyle/>
          <a:p>
            <a:pPr>
              <a:lnSpc>
                <a:spcPct val="100000"/>
              </a:lnSpc>
            </a:pPr>
            <a:r>
              <a:rPr lang="ar-EG" sz="5400" b="0" dirty="0"/>
              <a:t>وَامْرَأَتُهُ قَائِمَةٌ فَضَحِكَتْ فَبَشَّرْنَاهَا بِإِسْحَاقَ وَمِنْ وَرَاءِ إِسْحَاقَ يَعْقُوبَ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0C5D132-A01D-49CC-CA56-CB65460D2C51}"/>
              </a:ext>
            </a:extLst>
          </p:cNvPr>
          <p:cNvSpPr txBox="1"/>
          <p:nvPr/>
        </p:nvSpPr>
        <p:spPr>
          <a:xfrm>
            <a:off x="2060712" y="4113322"/>
            <a:ext cx="8070575" cy="707886"/>
          </a:xfrm>
          <a:prstGeom prst="rect">
            <a:avLst/>
          </a:prstGeom>
          <a:noFill/>
        </p:spPr>
        <p:txBody>
          <a:bodyPr wrap="square">
            <a:spAutoFit/>
          </a:bodyPr>
          <a:lstStyle/>
          <a:p>
            <a:pPr algn="ctr"/>
            <a:r>
              <a:rPr lang="en-US" sz="2000" dirty="0"/>
              <a:t>And his wife was standing (there), and she laughed: But we gave her glad tidings of Isaac, and after him, of Jacob.</a:t>
            </a:r>
          </a:p>
        </p:txBody>
      </p:sp>
      <p:sp>
        <p:nvSpPr>
          <p:cNvPr id="3" name="TextBox 2">
            <a:extLst>
              <a:ext uri="{FF2B5EF4-FFF2-40B4-BE49-F238E27FC236}">
                <a16:creationId xmlns:a16="http://schemas.microsoft.com/office/drawing/2014/main" id="{B18DD8EF-4A53-C485-EE6B-33F5A5421F47}"/>
              </a:ext>
            </a:extLst>
          </p:cNvPr>
          <p:cNvSpPr txBox="1"/>
          <p:nvPr/>
        </p:nvSpPr>
        <p:spPr>
          <a:xfrm>
            <a:off x="1980813" y="379237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{71}</a:t>
            </a:r>
            <a:endParaRPr lang="en-US" sz="1400" dirty="0"/>
          </a:p>
        </p:txBody>
      </p:sp>
    </p:spTree>
    <p:extLst>
      <p:ext uri="{BB962C8B-B14F-4D97-AF65-F5344CB8AC3E}">
        <p14:creationId xmlns:p14="http://schemas.microsoft.com/office/powerpoint/2010/main" val="87643274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6D921C-873E-7253-4B54-442713B473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CA022E-B1A5-C541-45E0-71C395A4358E}"/>
              </a:ext>
            </a:extLst>
          </p:cNvPr>
          <p:cNvSpPr>
            <a:spLocks noGrp="1"/>
          </p:cNvSpPr>
          <p:nvPr>
            <p:ph type="title"/>
          </p:nvPr>
        </p:nvSpPr>
        <p:spPr>
          <a:xfrm>
            <a:off x="2060712" y="1703836"/>
            <a:ext cx="8070576" cy="3450327"/>
          </a:xfrm>
        </p:spPr>
        <p:txBody>
          <a:bodyPr>
            <a:noAutofit/>
          </a:bodyPr>
          <a:lstStyle/>
          <a:p>
            <a:pPr>
              <a:lnSpc>
                <a:spcPct val="100000"/>
              </a:lnSpc>
            </a:pPr>
            <a:r>
              <a:rPr lang="ar-EG" sz="5400" b="0" dirty="0"/>
              <a:t>قَالَتْ يَا وَيْلَتَىٰ أَأَلِدُ وَأَنَا عَجُوزٌ وَهَٰذَا بَعْلِي شَيْخًاۖ إِنَّ هَٰذَا لَشَيْءٌ عَجِيبٌ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87884DF-2479-1BEA-C579-4AD767E59BB1}"/>
              </a:ext>
            </a:extLst>
          </p:cNvPr>
          <p:cNvSpPr txBox="1"/>
          <p:nvPr/>
        </p:nvSpPr>
        <p:spPr>
          <a:xfrm>
            <a:off x="2060713" y="4212724"/>
            <a:ext cx="8070575" cy="707886"/>
          </a:xfrm>
          <a:prstGeom prst="rect">
            <a:avLst/>
          </a:prstGeom>
          <a:noFill/>
        </p:spPr>
        <p:txBody>
          <a:bodyPr wrap="square">
            <a:spAutoFit/>
          </a:bodyPr>
          <a:lstStyle/>
          <a:p>
            <a:pPr algn="ctr"/>
            <a:r>
              <a:rPr lang="en-US" sz="2000" dirty="0"/>
              <a:t>She said: "Alas for me! shall I bear a child, seeing I am an old woman, and my husband here is an old man? That would indeed be a wonderful thing!"</a:t>
            </a:r>
          </a:p>
        </p:txBody>
      </p:sp>
      <p:sp>
        <p:nvSpPr>
          <p:cNvPr id="3" name="TextBox 2">
            <a:extLst>
              <a:ext uri="{FF2B5EF4-FFF2-40B4-BE49-F238E27FC236}">
                <a16:creationId xmlns:a16="http://schemas.microsoft.com/office/drawing/2014/main" id="{2F7A5AA3-0520-75EB-5008-868738296CB8}"/>
              </a:ext>
            </a:extLst>
          </p:cNvPr>
          <p:cNvSpPr txBox="1"/>
          <p:nvPr/>
        </p:nvSpPr>
        <p:spPr>
          <a:xfrm>
            <a:off x="2220511" y="38385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{72}</a:t>
            </a:r>
            <a:endParaRPr lang="en-US" sz="1400" dirty="0"/>
          </a:p>
        </p:txBody>
      </p:sp>
    </p:spTree>
    <p:extLst>
      <p:ext uri="{BB962C8B-B14F-4D97-AF65-F5344CB8AC3E}">
        <p14:creationId xmlns:p14="http://schemas.microsoft.com/office/powerpoint/2010/main" val="315441027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A3E6CA-F246-6621-18CC-734E277AC4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55C64D-E47A-6072-14B6-2ABDA53965DE}"/>
              </a:ext>
            </a:extLst>
          </p:cNvPr>
          <p:cNvSpPr>
            <a:spLocks noGrp="1"/>
          </p:cNvSpPr>
          <p:nvPr>
            <p:ph type="title"/>
          </p:nvPr>
        </p:nvSpPr>
        <p:spPr>
          <a:xfrm>
            <a:off x="2060712" y="1597304"/>
            <a:ext cx="8070576" cy="3450327"/>
          </a:xfrm>
        </p:spPr>
        <p:txBody>
          <a:bodyPr>
            <a:noAutofit/>
          </a:bodyPr>
          <a:lstStyle/>
          <a:p>
            <a:pPr>
              <a:lnSpc>
                <a:spcPct val="100000"/>
              </a:lnSpc>
            </a:pPr>
            <a:r>
              <a:rPr lang="ar-EG" sz="5400" b="0" dirty="0"/>
              <a:t>قَالُوا أَتَعْجَبِينَ مِنْ أَمْرِ اللَّهِ ۖ رَحْمَتُ اللَّهِ وَبَرَكَاتُهُ عَلَيْكُمْ أَهْلَ الْبَيْتِۚ إِنَّهُ حَمِيدٌ مَجِيدٌ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13E446A-EDD0-F2BA-1724-576144F2FF37}"/>
              </a:ext>
            </a:extLst>
          </p:cNvPr>
          <p:cNvSpPr txBox="1"/>
          <p:nvPr/>
        </p:nvSpPr>
        <p:spPr>
          <a:xfrm>
            <a:off x="2060712" y="4535905"/>
            <a:ext cx="8070575" cy="1015663"/>
          </a:xfrm>
          <a:prstGeom prst="rect">
            <a:avLst/>
          </a:prstGeom>
          <a:noFill/>
        </p:spPr>
        <p:txBody>
          <a:bodyPr wrap="square">
            <a:spAutoFit/>
          </a:bodyPr>
          <a:lstStyle/>
          <a:p>
            <a:pPr algn="ctr"/>
            <a:r>
              <a:rPr lang="en-US" sz="2000" dirty="0"/>
              <a:t>They said: "Dost thou wonder at Allah's decree? The grace of Allah and His blessings on you, o ye people of the house! for He is indeed worthy of all praise, full of all glory!"</a:t>
            </a:r>
          </a:p>
        </p:txBody>
      </p:sp>
      <p:sp>
        <p:nvSpPr>
          <p:cNvPr id="3" name="TextBox 2">
            <a:extLst>
              <a:ext uri="{FF2B5EF4-FFF2-40B4-BE49-F238E27FC236}">
                <a16:creationId xmlns:a16="http://schemas.microsoft.com/office/drawing/2014/main" id="{C7F76905-E1C4-21FC-AC56-A13CAE86CE8A}"/>
              </a:ext>
            </a:extLst>
          </p:cNvPr>
          <p:cNvSpPr txBox="1"/>
          <p:nvPr/>
        </p:nvSpPr>
        <p:spPr>
          <a:xfrm>
            <a:off x="5025855" y="413147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{73}</a:t>
            </a:r>
            <a:endParaRPr lang="en-US" sz="1400" dirty="0"/>
          </a:p>
        </p:txBody>
      </p:sp>
    </p:spTree>
    <p:extLst>
      <p:ext uri="{BB962C8B-B14F-4D97-AF65-F5344CB8AC3E}">
        <p14:creationId xmlns:p14="http://schemas.microsoft.com/office/powerpoint/2010/main" val="166788413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B4DE7F-8DAE-B8A5-C9E4-503EA2EA5F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5B2724-20D5-9688-F908-9D6E5CB46862}"/>
              </a:ext>
            </a:extLst>
          </p:cNvPr>
          <p:cNvSpPr>
            <a:spLocks noGrp="1"/>
          </p:cNvSpPr>
          <p:nvPr>
            <p:ph type="title"/>
          </p:nvPr>
        </p:nvSpPr>
        <p:spPr>
          <a:xfrm>
            <a:off x="2060712" y="1650570"/>
            <a:ext cx="8070576" cy="3450327"/>
          </a:xfrm>
        </p:spPr>
        <p:txBody>
          <a:bodyPr>
            <a:noAutofit/>
          </a:bodyPr>
          <a:lstStyle/>
          <a:p>
            <a:pPr>
              <a:lnSpc>
                <a:spcPct val="100000"/>
              </a:lnSpc>
            </a:pPr>
            <a:r>
              <a:rPr lang="ar-EG" sz="5400" b="0" dirty="0"/>
              <a:t>فَلَمَّا ذَهَبَ عَنْ إِبْرَاهِيمَ الرَّوْعُ وَجَاءَتْهُ الْبُشْرَىٰ يُجَادِلُنَا فِي قَوْمِ لُوطٍ</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F9DBD03-BF8B-326C-C89D-A7C628C6C80C}"/>
              </a:ext>
            </a:extLst>
          </p:cNvPr>
          <p:cNvSpPr txBox="1"/>
          <p:nvPr/>
        </p:nvSpPr>
        <p:spPr>
          <a:xfrm>
            <a:off x="2060712" y="4119655"/>
            <a:ext cx="8070575" cy="707886"/>
          </a:xfrm>
          <a:prstGeom prst="rect">
            <a:avLst/>
          </a:prstGeom>
          <a:noFill/>
        </p:spPr>
        <p:txBody>
          <a:bodyPr wrap="square">
            <a:spAutoFit/>
          </a:bodyPr>
          <a:lstStyle/>
          <a:p>
            <a:pPr algn="ctr"/>
            <a:r>
              <a:rPr lang="en-US" sz="2000" dirty="0"/>
              <a:t>When fear had passed from (the mind of) Abraham and the glad tidings had reached him, he began to plead with us for </a:t>
            </a:r>
            <a:r>
              <a:rPr lang="en-US" sz="2000" dirty="0" err="1"/>
              <a:t>Lut's</a:t>
            </a:r>
            <a:r>
              <a:rPr lang="en-US" sz="2000" dirty="0"/>
              <a:t> people.</a:t>
            </a:r>
          </a:p>
        </p:txBody>
      </p:sp>
      <p:sp>
        <p:nvSpPr>
          <p:cNvPr id="3" name="TextBox 2">
            <a:extLst>
              <a:ext uri="{FF2B5EF4-FFF2-40B4-BE49-F238E27FC236}">
                <a16:creationId xmlns:a16="http://schemas.microsoft.com/office/drawing/2014/main" id="{353A4224-DF1C-B68E-3DB1-CA65DAF30D78}"/>
              </a:ext>
            </a:extLst>
          </p:cNvPr>
          <p:cNvSpPr txBox="1"/>
          <p:nvPr/>
        </p:nvSpPr>
        <p:spPr>
          <a:xfrm>
            <a:off x="2575618" y="38118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{74}</a:t>
            </a:r>
            <a:endParaRPr lang="en-US" sz="1400" dirty="0"/>
          </a:p>
        </p:txBody>
      </p:sp>
    </p:spTree>
    <p:extLst>
      <p:ext uri="{BB962C8B-B14F-4D97-AF65-F5344CB8AC3E}">
        <p14:creationId xmlns:p14="http://schemas.microsoft.com/office/powerpoint/2010/main" val="12664702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8CEDA4-0886-4AFD-051E-D2306152A2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FC2DB1-A2C4-6E52-1A01-063886B8A639}"/>
              </a:ext>
            </a:extLst>
          </p:cNvPr>
          <p:cNvSpPr>
            <a:spLocks noGrp="1"/>
          </p:cNvSpPr>
          <p:nvPr>
            <p:ph type="title"/>
          </p:nvPr>
        </p:nvSpPr>
        <p:spPr>
          <a:xfrm>
            <a:off x="2060711" y="1712714"/>
            <a:ext cx="8070576" cy="3450327"/>
          </a:xfrm>
        </p:spPr>
        <p:txBody>
          <a:bodyPr>
            <a:noAutofit/>
          </a:bodyPr>
          <a:lstStyle/>
          <a:p>
            <a:pPr>
              <a:lnSpc>
                <a:spcPct val="100000"/>
              </a:lnSpc>
            </a:pPr>
            <a:r>
              <a:rPr lang="ar-EG" sz="5400" b="0" dirty="0"/>
              <a:t>إِنَّ إِبْرَاهِيمَ لَحَلِيمٌ أَوَّاهٌ مُنِيبٌ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5984B2B-1CD0-49A6-52E8-F4E69DF2B618}"/>
              </a:ext>
            </a:extLst>
          </p:cNvPr>
          <p:cNvSpPr txBox="1"/>
          <p:nvPr/>
        </p:nvSpPr>
        <p:spPr>
          <a:xfrm>
            <a:off x="2060712" y="3798921"/>
            <a:ext cx="8070575" cy="707886"/>
          </a:xfrm>
          <a:prstGeom prst="rect">
            <a:avLst/>
          </a:prstGeom>
          <a:noFill/>
        </p:spPr>
        <p:txBody>
          <a:bodyPr wrap="square">
            <a:spAutoFit/>
          </a:bodyPr>
          <a:lstStyle/>
          <a:p>
            <a:pPr algn="ctr"/>
            <a:r>
              <a:rPr lang="en-US" sz="2000" dirty="0"/>
              <a:t>For Abraham was, without doubt, forbearing (of faults), compassionate, and given to look to Allah.</a:t>
            </a:r>
          </a:p>
        </p:txBody>
      </p:sp>
      <p:sp>
        <p:nvSpPr>
          <p:cNvPr id="3" name="TextBox 2">
            <a:extLst>
              <a:ext uri="{FF2B5EF4-FFF2-40B4-BE49-F238E27FC236}">
                <a16:creationId xmlns:a16="http://schemas.microsoft.com/office/drawing/2014/main" id="{1B2FEFDF-80D5-DF0C-6D39-88C664F4173A}"/>
              </a:ext>
            </a:extLst>
          </p:cNvPr>
          <p:cNvSpPr txBox="1"/>
          <p:nvPr/>
        </p:nvSpPr>
        <p:spPr>
          <a:xfrm>
            <a:off x="2735416" y="34911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{75}</a:t>
            </a:r>
            <a:endParaRPr lang="en-US" sz="1400" dirty="0"/>
          </a:p>
        </p:txBody>
      </p:sp>
    </p:spTree>
    <p:extLst>
      <p:ext uri="{BB962C8B-B14F-4D97-AF65-F5344CB8AC3E}">
        <p14:creationId xmlns:p14="http://schemas.microsoft.com/office/powerpoint/2010/main" val="145544480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C612C0-0079-D99A-4C0F-2922318F2E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812A28-548F-0938-D92E-8D0202776219}"/>
              </a:ext>
            </a:extLst>
          </p:cNvPr>
          <p:cNvSpPr>
            <a:spLocks noGrp="1"/>
          </p:cNvSpPr>
          <p:nvPr>
            <p:ph type="title"/>
          </p:nvPr>
        </p:nvSpPr>
        <p:spPr>
          <a:xfrm>
            <a:off x="2060712" y="1623937"/>
            <a:ext cx="8070576" cy="3450327"/>
          </a:xfrm>
        </p:spPr>
        <p:txBody>
          <a:bodyPr>
            <a:noAutofit/>
          </a:bodyPr>
          <a:lstStyle/>
          <a:p>
            <a:pPr>
              <a:lnSpc>
                <a:spcPct val="100000"/>
              </a:lnSpc>
            </a:pPr>
            <a:r>
              <a:rPr lang="ar-EG" sz="5000" b="0" dirty="0"/>
              <a:t>يَا إِبْرَاهِيمُ أَعْرِضْ عَنْ هَٰذَاۖ إِنَّهُ قَدْ جَاءَ أَمْرُ رَبِّكَۖ وَإِنَّهُمْ آتِيهِمْ عَذَابٌ غَيْرُ مَرْدُودٍ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28B62E-6D6E-02F7-EEED-290186041166}"/>
              </a:ext>
            </a:extLst>
          </p:cNvPr>
          <p:cNvSpPr txBox="1"/>
          <p:nvPr/>
        </p:nvSpPr>
        <p:spPr>
          <a:xfrm>
            <a:off x="2060712" y="4155060"/>
            <a:ext cx="8070575" cy="707886"/>
          </a:xfrm>
          <a:prstGeom prst="rect">
            <a:avLst/>
          </a:prstGeom>
          <a:noFill/>
        </p:spPr>
        <p:txBody>
          <a:bodyPr wrap="square">
            <a:spAutoFit/>
          </a:bodyPr>
          <a:lstStyle/>
          <a:p>
            <a:pPr algn="ctr"/>
            <a:r>
              <a:rPr lang="en-US" sz="2000" dirty="0"/>
              <a:t>O Abraham! Seek not this. The decree of thy Lord hath gone forth: for them there cometh a penalty that cannot be turned back!</a:t>
            </a:r>
          </a:p>
        </p:txBody>
      </p:sp>
      <p:sp>
        <p:nvSpPr>
          <p:cNvPr id="3" name="TextBox 2">
            <a:extLst>
              <a:ext uri="{FF2B5EF4-FFF2-40B4-BE49-F238E27FC236}">
                <a16:creationId xmlns:a16="http://schemas.microsoft.com/office/drawing/2014/main" id="{5E9FDEBD-EE86-E335-7805-C7740E800CFC}"/>
              </a:ext>
            </a:extLst>
          </p:cNvPr>
          <p:cNvSpPr txBox="1"/>
          <p:nvPr/>
        </p:nvSpPr>
        <p:spPr>
          <a:xfrm>
            <a:off x="1718543" y="37898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{76}</a:t>
            </a:r>
            <a:endParaRPr lang="en-US" sz="1400" dirty="0"/>
          </a:p>
        </p:txBody>
      </p:sp>
    </p:spTree>
    <p:extLst>
      <p:ext uri="{BB962C8B-B14F-4D97-AF65-F5344CB8AC3E}">
        <p14:creationId xmlns:p14="http://schemas.microsoft.com/office/powerpoint/2010/main" val="353564426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97099-CFBE-A6B8-E6DE-E0DE45C064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1E1E03-4714-82CA-3BD8-328E80913531}"/>
              </a:ext>
            </a:extLst>
          </p:cNvPr>
          <p:cNvSpPr>
            <a:spLocks noGrp="1"/>
          </p:cNvSpPr>
          <p:nvPr>
            <p:ph type="title"/>
          </p:nvPr>
        </p:nvSpPr>
        <p:spPr>
          <a:xfrm>
            <a:off x="2060712" y="1623937"/>
            <a:ext cx="8070576" cy="3450327"/>
          </a:xfrm>
        </p:spPr>
        <p:txBody>
          <a:bodyPr>
            <a:noAutofit/>
          </a:bodyPr>
          <a:lstStyle/>
          <a:p>
            <a:pPr>
              <a:lnSpc>
                <a:spcPct val="100000"/>
              </a:lnSpc>
            </a:pPr>
            <a:r>
              <a:rPr lang="ar-EG" sz="5000" b="0" dirty="0"/>
              <a:t>وَلَمَّا جَاءَتْ رُسُلُنَا لُوطًا سِيءَ بِهِمْ وَضَاقَ بِهِمْ ذَرْعًا وَقَالَ هَٰذَا يَوْمٌ عَصِيبٌ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A5594F8-94BE-E463-98C6-EDF462053D90}"/>
              </a:ext>
            </a:extLst>
          </p:cNvPr>
          <p:cNvSpPr txBox="1"/>
          <p:nvPr/>
        </p:nvSpPr>
        <p:spPr>
          <a:xfrm>
            <a:off x="2060713" y="4097630"/>
            <a:ext cx="8070575" cy="707886"/>
          </a:xfrm>
          <a:prstGeom prst="rect">
            <a:avLst/>
          </a:prstGeom>
          <a:noFill/>
        </p:spPr>
        <p:txBody>
          <a:bodyPr wrap="square">
            <a:spAutoFit/>
          </a:bodyPr>
          <a:lstStyle/>
          <a:p>
            <a:pPr algn="ctr"/>
            <a:r>
              <a:rPr lang="en-US" sz="2000" dirty="0"/>
              <a:t>When Our messengers came to </a:t>
            </a:r>
            <a:r>
              <a:rPr lang="en-US" sz="2000" dirty="0" err="1"/>
              <a:t>Lut</a:t>
            </a:r>
            <a:r>
              <a:rPr lang="en-US" sz="2000" dirty="0"/>
              <a:t>, he was grieved on their account and felt himself powerless (to protect) them. He said: "This is a distressful day."</a:t>
            </a:r>
          </a:p>
        </p:txBody>
      </p:sp>
      <p:sp>
        <p:nvSpPr>
          <p:cNvPr id="3" name="TextBox 2">
            <a:extLst>
              <a:ext uri="{FF2B5EF4-FFF2-40B4-BE49-F238E27FC236}">
                <a16:creationId xmlns:a16="http://schemas.microsoft.com/office/drawing/2014/main" id="{102C86B4-B3F1-5F7F-6F4D-34299EC62833}"/>
              </a:ext>
            </a:extLst>
          </p:cNvPr>
          <p:cNvSpPr txBox="1"/>
          <p:nvPr/>
        </p:nvSpPr>
        <p:spPr>
          <a:xfrm>
            <a:off x="2517534" y="37898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{77}</a:t>
            </a:r>
            <a:endParaRPr lang="en-US" sz="1400" dirty="0"/>
          </a:p>
        </p:txBody>
      </p:sp>
    </p:spTree>
    <p:extLst>
      <p:ext uri="{BB962C8B-B14F-4D97-AF65-F5344CB8AC3E}">
        <p14:creationId xmlns:p14="http://schemas.microsoft.com/office/powerpoint/2010/main" val="193789643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8EC08C-0C7E-9FF4-AB8B-273193C1A0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BE1B12-B3E6-DAC7-576D-82DBB6EE4AB3}"/>
              </a:ext>
            </a:extLst>
          </p:cNvPr>
          <p:cNvSpPr>
            <a:spLocks noGrp="1"/>
          </p:cNvSpPr>
          <p:nvPr>
            <p:ph type="title"/>
          </p:nvPr>
        </p:nvSpPr>
        <p:spPr>
          <a:xfrm>
            <a:off x="2060711" y="1253442"/>
            <a:ext cx="8070576" cy="3450327"/>
          </a:xfrm>
        </p:spPr>
        <p:txBody>
          <a:bodyPr>
            <a:noAutofit/>
          </a:bodyPr>
          <a:lstStyle/>
          <a:p>
            <a:pPr>
              <a:lnSpc>
                <a:spcPct val="100000"/>
              </a:lnSpc>
            </a:pPr>
            <a:r>
              <a:rPr lang="ar-EG" sz="4800" b="0" dirty="0"/>
              <a:t>وَجَاءَهُ قَوْمُهُ يُهْرَعُونَ إِلَيْهِ وَمِنْ قَبْلُ كَانُوا يَعْمَلُونَ السَّيِّئَاتِۚ قَالَ يَا قَوْمِ هَٰؤُلَاءِ بَنَاتِي هُنَّ أَطْهَرُ لَكُمْۖ فَاتَّقُوا اللَّهَ وَلَا تُخْزُونِ فِي ضَيْفِيۖ أَلَيْسَ مِنْكُمْ رَجُلٌ رَشِيدٌ</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BA873ED-BBA2-CF34-F684-44462987CC0E}"/>
              </a:ext>
            </a:extLst>
          </p:cNvPr>
          <p:cNvSpPr txBox="1"/>
          <p:nvPr/>
        </p:nvSpPr>
        <p:spPr>
          <a:xfrm>
            <a:off x="2060712" y="4372838"/>
            <a:ext cx="8070575" cy="1631216"/>
          </a:xfrm>
          <a:prstGeom prst="rect">
            <a:avLst/>
          </a:prstGeom>
          <a:noFill/>
        </p:spPr>
        <p:txBody>
          <a:bodyPr wrap="square">
            <a:spAutoFit/>
          </a:bodyPr>
          <a:lstStyle/>
          <a:p>
            <a:pPr algn="ctr"/>
            <a:r>
              <a:rPr lang="en-US" sz="2000" dirty="0"/>
              <a:t>And his people came rushing towards him, and they had been long in the habit of </a:t>
            </a:r>
            <a:r>
              <a:rPr lang="en-US" sz="2000" dirty="0" err="1"/>
              <a:t>practising</a:t>
            </a:r>
            <a:r>
              <a:rPr lang="en-US" sz="2000" dirty="0"/>
              <a:t> abominations. He said: "O my people! Here are my daughters: they are purer for you (if ye marry)! Now fear Allah, and cover me not with shame about my guests! Is there not among you a single right-minded man?"</a:t>
            </a:r>
          </a:p>
        </p:txBody>
      </p:sp>
      <p:sp>
        <p:nvSpPr>
          <p:cNvPr id="3" name="TextBox 2">
            <a:extLst>
              <a:ext uri="{FF2B5EF4-FFF2-40B4-BE49-F238E27FC236}">
                <a16:creationId xmlns:a16="http://schemas.microsoft.com/office/drawing/2014/main" id="{158ADB92-7445-80E6-4488-366365646F29}"/>
              </a:ext>
            </a:extLst>
          </p:cNvPr>
          <p:cNvSpPr txBox="1"/>
          <p:nvPr/>
        </p:nvSpPr>
        <p:spPr>
          <a:xfrm>
            <a:off x="2819375" y="41272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{78}</a:t>
            </a:r>
            <a:endParaRPr lang="en-US" sz="1400" dirty="0"/>
          </a:p>
        </p:txBody>
      </p:sp>
    </p:spTree>
    <p:extLst>
      <p:ext uri="{BB962C8B-B14F-4D97-AF65-F5344CB8AC3E}">
        <p14:creationId xmlns:p14="http://schemas.microsoft.com/office/powerpoint/2010/main" val="238680596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B6657A-B110-8067-F759-E76B742DB4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49E53B-EA94-C0A0-3459-5DDB73D6E8E9}"/>
              </a:ext>
            </a:extLst>
          </p:cNvPr>
          <p:cNvSpPr>
            <a:spLocks noGrp="1"/>
          </p:cNvSpPr>
          <p:nvPr>
            <p:ph type="title"/>
          </p:nvPr>
        </p:nvSpPr>
        <p:spPr>
          <a:xfrm>
            <a:off x="2060712" y="1617427"/>
            <a:ext cx="8070576" cy="3450327"/>
          </a:xfrm>
        </p:spPr>
        <p:txBody>
          <a:bodyPr>
            <a:noAutofit/>
          </a:bodyPr>
          <a:lstStyle/>
          <a:p>
            <a:pPr>
              <a:lnSpc>
                <a:spcPct val="100000"/>
              </a:lnSpc>
            </a:pPr>
            <a:r>
              <a:rPr lang="ar-EG" sz="5400" b="0" dirty="0"/>
              <a:t>قَالُوا لَقَدْ عَلِمْتَ مَا لَنَا فِي بَنَاتِكَ مِنْ حَقٍّ وَإِنَّكَ لَتَعْلَمُ مَا نُرِيدُ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B766378-5FEB-558A-B2F2-047F216C5508}"/>
              </a:ext>
            </a:extLst>
          </p:cNvPr>
          <p:cNvSpPr txBox="1"/>
          <p:nvPr/>
        </p:nvSpPr>
        <p:spPr>
          <a:xfrm>
            <a:off x="2060713" y="4100762"/>
            <a:ext cx="8070575" cy="707886"/>
          </a:xfrm>
          <a:prstGeom prst="rect">
            <a:avLst/>
          </a:prstGeom>
          <a:noFill/>
        </p:spPr>
        <p:txBody>
          <a:bodyPr wrap="square">
            <a:spAutoFit/>
          </a:bodyPr>
          <a:lstStyle/>
          <a:p>
            <a:pPr algn="ctr"/>
            <a:r>
              <a:rPr lang="en-US" sz="2000" dirty="0"/>
              <a:t> They said: "Well dost thou know we have no need of thy daughters: indeed thou knowest quite well what we want!"</a:t>
            </a:r>
          </a:p>
        </p:txBody>
      </p:sp>
      <p:sp>
        <p:nvSpPr>
          <p:cNvPr id="3" name="TextBox 2">
            <a:extLst>
              <a:ext uri="{FF2B5EF4-FFF2-40B4-BE49-F238E27FC236}">
                <a16:creationId xmlns:a16="http://schemas.microsoft.com/office/drawing/2014/main" id="{BA7D2A84-8CA1-F28C-B7DA-5A3D6CB7D2DB}"/>
              </a:ext>
            </a:extLst>
          </p:cNvPr>
          <p:cNvSpPr txBox="1"/>
          <p:nvPr/>
        </p:nvSpPr>
        <p:spPr>
          <a:xfrm>
            <a:off x="3156727" y="37929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{79}</a:t>
            </a:r>
            <a:endParaRPr lang="en-US" sz="1400" dirty="0"/>
          </a:p>
        </p:txBody>
      </p:sp>
    </p:spTree>
    <p:extLst>
      <p:ext uri="{BB962C8B-B14F-4D97-AF65-F5344CB8AC3E}">
        <p14:creationId xmlns:p14="http://schemas.microsoft.com/office/powerpoint/2010/main" val="152794992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DB7AA7-2E90-FAFA-50BA-CAE7999F23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0B627D-3335-D651-1C27-59DC8DB75D84}"/>
              </a:ext>
            </a:extLst>
          </p:cNvPr>
          <p:cNvSpPr>
            <a:spLocks noGrp="1"/>
          </p:cNvSpPr>
          <p:nvPr>
            <p:ph type="title"/>
          </p:nvPr>
        </p:nvSpPr>
        <p:spPr>
          <a:xfrm>
            <a:off x="2060711" y="1697326"/>
            <a:ext cx="8070576" cy="3450327"/>
          </a:xfrm>
        </p:spPr>
        <p:txBody>
          <a:bodyPr>
            <a:noAutofit/>
          </a:bodyPr>
          <a:lstStyle/>
          <a:p>
            <a:pPr>
              <a:lnSpc>
                <a:spcPct val="100000"/>
              </a:lnSpc>
            </a:pPr>
            <a:r>
              <a:rPr lang="ar-EG" sz="6000" b="0" dirty="0"/>
              <a:t>قَالَ لَوْ أَنَّ لِي بِكُمْ قُوَّةً أَوْ آوِي إِلَىٰ رُكْنٍ شَدِيدٍ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450B106-2881-97BE-1F5D-5824FB49BF1D}"/>
              </a:ext>
            </a:extLst>
          </p:cNvPr>
          <p:cNvSpPr txBox="1"/>
          <p:nvPr/>
        </p:nvSpPr>
        <p:spPr>
          <a:xfrm>
            <a:off x="2060712" y="4229332"/>
            <a:ext cx="8070575" cy="707886"/>
          </a:xfrm>
          <a:prstGeom prst="rect">
            <a:avLst/>
          </a:prstGeom>
          <a:noFill/>
        </p:spPr>
        <p:txBody>
          <a:bodyPr wrap="square">
            <a:spAutoFit/>
          </a:bodyPr>
          <a:lstStyle/>
          <a:p>
            <a:pPr algn="ctr"/>
            <a:r>
              <a:rPr lang="en-US" sz="2000" dirty="0"/>
              <a:t>He said: "Would that I had power to suppress you or that I could betake myself to some powerful support."</a:t>
            </a:r>
          </a:p>
        </p:txBody>
      </p:sp>
      <p:sp>
        <p:nvSpPr>
          <p:cNvPr id="3" name="TextBox 2">
            <a:extLst>
              <a:ext uri="{FF2B5EF4-FFF2-40B4-BE49-F238E27FC236}">
                <a16:creationId xmlns:a16="http://schemas.microsoft.com/office/drawing/2014/main" id="{A2D990E7-5766-B7D7-9632-04594B88113A}"/>
              </a:ext>
            </a:extLst>
          </p:cNvPr>
          <p:cNvSpPr txBox="1"/>
          <p:nvPr/>
        </p:nvSpPr>
        <p:spPr>
          <a:xfrm>
            <a:off x="4310823" y="39215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{80}</a:t>
            </a:r>
            <a:endParaRPr lang="en-US" sz="1400" dirty="0"/>
          </a:p>
        </p:txBody>
      </p:sp>
    </p:spTree>
    <p:extLst>
      <p:ext uri="{BB962C8B-B14F-4D97-AF65-F5344CB8AC3E}">
        <p14:creationId xmlns:p14="http://schemas.microsoft.com/office/powerpoint/2010/main" val="3175848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FBE44-7430-DCA7-980B-AD15099972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120035-ED0E-0D30-C53F-082FFCDDAB0F}"/>
              </a:ext>
            </a:extLst>
          </p:cNvPr>
          <p:cNvSpPr>
            <a:spLocks noGrp="1"/>
          </p:cNvSpPr>
          <p:nvPr>
            <p:ph type="title"/>
          </p:nvPr>
        </p:nvSpPr>
        <p:spPr>
          <a:xfrm>
            <a:off x="2439134" y="1565899"/>
            <a:ext cx="7313730" cy="3450327"/>
          </a:xfrm>
        </p:spPr>
        <p:txBody>
          <a:bodyPr>
            <a:noAutofit/>
          </a:bodyPr>
          <a:lstStyle/>
          <a:p>
            <a:pPr>
              <a:lnSpc>
                <a:spcPct val="100000"/>
              </a:lnSpc>
            </a:pPr>
            <a:r>
              <a:rPr lang="ar-EG" sz="6000" b="0" dirty="0"/>
              <a:t>وَلَئِنْ أَذَقْنَاهُ نَعْمَاءَ بَعْدَ ضَرَّاءَ مَسَّتْهُ لَيَقُولَنَّ ذَهَبَ السَّيِّئَاتُ عَنِّيۚ إِنَّهُ لَفَرِحٌ فَخُورٌ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9A0386A-BCB2-8864-C6DB-A2043D60D00B}"/>
              </a:ext>
            </a:extLst>
          </p:cNvPr>
          <p:cNvSpPr txBox="1"/>
          <p:nvPr/>
        </p:nvSpPr>
        <p:spPr>
          <a:xfrm>
            <a:off x="2060712" y="4549015"/>
            <a:ext cx="8070575" cy="1015663"/>
          </a:xfrm>
          <a:prstGeom prst="rect">
            <a:avLst/>
          </a:prstGeom>
          <a:noFill/>
        </p:spPr>
        <p:txBody>
          <a:bodyPr wrap="square">
            <a:spAutoFit/>
          </a:bodyPr>
          <a:lstStyle/>
          <a:p>
            <a:pPr algn="ctr"/>
            <a:r>
              <a:rPr lang="en-US" sz="2000" dirty="0"/>
              <a:t>But if We give him a taste of (Our) </a:t>
            </a:r>
            <a:r>
              <a:rPr lang="en-US" sz="2000" dirty="0" err="1"/>
              <a:t>favours</a:t>
            </a:r>
            <a:r>
              <a:rPr lang="en-US" sz="2000" dirty="0"/>
              <a:t> after adversity hath touched him, he is sure to say, "All evil has departed from me:" Behold! he falls into exultation and pride.</a:t>
            </a:r>
          </a:p>
        </p:txBody>
      </p:sp>
      <p:sp>
        <p:nvSpPr>
          <p:cNvPr id="3" name="TextBox 2">
            <a:extLst>
              <a:ext uri="{FF2B5EF4-FFF2-40B4-BE49-F238E27FC236}">
                <a16:creationId xmlns:a16="http://schemas.microsoft.com/office/drawing/2014/main" id="{837AB575-DF6E-9192-8084-563D421FFB44}"/>
              </a:ext>
            </a:extLst>
          </p:cNvPr>
          <p:cNvSpPr txBox="1"/>
          <p:nvPr/>
        </p:nvSpPr>
        <p:spPr>
          <a:xfrm>
            <a:off x="3174480" y="43211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a:t>
            </a:r>
            <a:endParaRPr lang="en-US" sz="1400" dirty="0"/>
          </a:p>
        </p:txBody>
      </p:sp>
    </p:spTree>
    <p:extLst>
      <p:ext uri="{BB962C8B-B14F-4D97-AF65-F5344CB8AC3E}">
        <p14:creationId xmlns:p14="http://schemas.microsoft.com/office/powerpoint/2010/main" val="274394877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50933-FCA4-A79A-4CC2-A85C8FCF4A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E546DA-7CEC-08C9-01D7-132C4E7F77B9}"/>
              </a:ext>
            </a:extLst>
          </p:cNvPr>
          <p:cNvSpPr>
            <a:spLocks noGrp="1"/>
          </p:cNvSpPr>
          <p:nvPr>
            <p:ph type="title"/>
          </p:nvPr>
        </p:nvSpPr>
        <p:spPr>
          <a:xfrm>
            <a:off x="2060712" y="1226810"/>
            <a:ext cx="8070576" cy="3450327"/>
          </a:xfrm>
        </p:spPr>
        <p:txBody>
          <a:bodyPr>
            <a:noAutofit/>
          </a:bodyPr>
          <a:lstStyle/>
          <a:p>
            <a:pPr>
              <a:lnSpc>
                <a:spcPct val="100000"/>
              </a:lnSpc>
            </a:pPr>
            <a:r>
              <a:rPr lang="ar-EG" sz="4800" b="0" dirty="0"/>
              <a:t>قَالُوا يَا لُوطُ إِنَّا رُسُلُ رَبِّكَ لَنْ يَصِلُوا إِلَيْكَۖ فَأَسْرِ بِأَهْلِكَ بِقِطْعٍ مِنَ اللَّيْلِ وَلَا يَلْتَفِتْ مِنْكُمْ أَحَدٌ إِلَّا امْرَأَتَكَۖ إِنَّهُ مُصِيبُهَا مَا أَصَابَهُمْ ۚ إِنَّ مَوْعِدَهُمُ الصُّبْحُۚ أَلَيْسَ الصُّبْحُ بِقَرِيبٍ</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169DF29-46EE-9CE9-4143-642478FF67E8}"/>
              </a:ext>
            </a:extLst>
          </p:cNvPr>
          <p:cNvSpPr txBox="1"/>
          <p:nvPr/>
        </p:nvSpPr>
        <p:spPr>
          <a:xfrm>
            <a:off x="2060712" y="4335864"/>
            <a:ext cx="8070575" cy="1631216"/>
          </a:xfrm>
          <a:prstGeom prst="rect">
            <a:avLst/>
          </a:prstGeom>
          <a:noFill/>
        </p:spPr>
        <p:txBody>
          <a:bodyPr wrap="square">
            <a:spAutoFit/>
          </a:bodyPr>
          <a:lstStyle/>
          <a:p>
            <a:pPr algn="ctr"/>
            <a:r>
              <a:rPr lang="en-US" sz="2000" dirty="0"/>
              <a:t>(The Messengers) said: "O </a:t>
            </a:r>
            <a:r>
              <a:rPr lang="en-US" sz="2000" dirty="0" err="1"/>
              <a:t>Lut</a:t>
            </a:r>
            <a:r>
              <a:rPr lang="en-US" sz="2000" dirty="0"/>
              <a:t>! We are Messengers from thy Lord! By no means shall they reach thee! now travel with thy family while yet a part of the night remains, and let not any of you look back: but thy wife (will remain behind): To her will happen what happens to the people. Morning is their time appointed: Is not the morning nigh?"</a:t>
            </a:r>
          </a:p>
        </p:txBody>
      </p:sp>
      <p:sp>
        <p:nvSpPr>
          <p:cNvPr id="3" name="TextBox 2">
            <a:extLst>
              <a:ext uri="{FF2B5EF4-FFF2-40B4-BE49-F238E27FC236}">
                <a16:creationId xmlns:a16="http://schemas.microsoft.com/office/drawing/2014/main" id="{520B48F4-CD45-BEBF-2F22-69C529079787}"/>
              </a:ext>
            </a:extLst>
          </p:cNvPr>
          <p:cNvSpPr txBox="1"/>
          <p:nvPr/>
        </p:nvSpPr>
        <p:spPr>
          <a:xfrm>
            <a:off x="2144672" y="40280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{81}</a:t>
            </a:r>
            <a:endParaRPr lang="en-US" sz="1400" dirty="0"/>
          </a:p>
        </p:txBody>
      </p:sp>
    </p:spTree>
    <p:extLst>
      <p:ext uri="{BB962C8B-B14F-4D97-AF65-F5344CB8AC3E}">
        <p14:creationId xmlns:p14="http://schemas.microsoft.com/office/powerpoint/2010/main" val="251972879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52E0B8-A128-076B-F5C9-F55FD34EAC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6B8B27-6025-5942-5BD9-4D06F2886F68}"/>
              </a:ext>
            </a:extLst>
          </p:cNvPr>
          <p:cNvSpPr>
            <a:spLocks noGrp="1"/>
          </p:cNvSpPr>
          <p:nvPr>
            <p:ph type="title"/>
          </p:nvPr>
        </p:nvSpPr>
        <p:spPr>
          <a:xfrm>
            <a:off x="2060712" y="1590794"/>
            <a:ext cx="8070576" cy="3450327"/>
          </a:xfrm>
        </p:spPr>
        <p:txBody>
          <a:bodyPr>
            <a:noAutofit/>
          </a:bodyPr>
          <a:lstStyle/>
          <a:p>
            <a:pPr>
              <a:lnSpc>
                <a:spcPct val="100000"/>
              </a:lnSpc>
            </a:pPr>
            <a:r>
              <a:rPr lang="ar-EG" sz="4800" b="0" dirty="0"/>
              <a:t>فَلَمَّا جَاءَ أَمْرُنَا جَعَلْنَا عَالِيَهَا سَافِلَهَا وَأَمْطَرْنَا عَلَيْهَا حِجَارَةً مِنْ سِجِّيلٍ مَنْضُودٍ</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6021F46-BEC7-98D0-2D3A-E3449B956384}"/>
              </a:ext>
            </a:extLst>
          </p:cNvPr>
          <p:cNvSpPr txBox="1"/>
          <p:nvPr/>
        </p:nvSpPr>
        <p:spPr>
          <a:xfrm>
            <a:off x="2060713" y="3977066"/>
            <a:ext cx="8070575" cy="707886"/>
          </a:xfrm>
          <a:prstGeom prst="rect">
            <a:avLst/>
          </a:prstGeom>
          <a:noFill/>
        </p:spPr>
        <p:txBody>
          <a:bodyPr wrap="square">
            <a:spAutoFit/>
          </a:bodyPr>
          <a:lstStyle/>
          <a:p>
            <a:pPr algn="ctr"/>
            <a:r>
              <a:rPr lang="en-US" sz="2000" dirty="0"/>
              <a:t>When Our Decree issued, We turned (the cities) upside down, and rained down on them brimstones hard as baked clay, spread, layer on layer,-</a:t>
            </a:r>
          </a:p>
        </p:txBody>
      </p:sp>
      <p:sp>
        <p:nvSpPr>
          <p:cNvPr id="3" name="TextBox 2">
            <a:extLst>
              <a:ext uri="{FF2B5EF4-FFF2-40B4-BE49-F238E27FC236}">
                <a16:creationId xmlns:a16="http://schemas.microsoft.com/office/drawing/2014/main" id="{C586ADD6-8C62-4FF6-67ED-3907DC23E89F}"/>
              </a:ext>
            </a:extLst>
          </p:cNvPr>
          <p:cNvSpPr txBox="1"/>
          <p:nvPr/>
        </p:nvSpPr>
        <p:spPr>
          <a:xfrm>
            <a:off x="1718542" y="36208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{82}</a:t>
            </a:r>
            <a:endParaRPr lang="en-US" sz="1400" dirty="0"/>
          </a:p>
        </p:txBody>
      </p:sp>
    </p:spTree>
    <p:extLst>
      <p:ext uri="{BB962C8B-B14F-4D97-AF65-F5344CB8AC3E}">
        <p14:creationId xmlns:p14="http://schemas.microsoft.com/office/powerpoint/2010/main" val="6601696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3C1F28-9213-11C0-DB59-2A45CF18BB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8E152C-26E6-1789-640A-74E765BC3730}"/>
              </a:ext>
            </a:extLst>
          </p:cNvPr>
          <p:cNvSpPr>
            <a:spLocks noGrp="1"/>
          </p:cNvSpPr>
          <p:nvPr>
            <p:ph type="title"/>
          </p:nvPr>
        </p:nvSpPr>
        <p:spPr>
          <a:xfrm>
            <a:off x="2060712" y="1635183"/>
            <a:ext cx="8070576" cy="3450327"/>
          </a:xfrm>
        </p:spPr>
        <p:txBody>
          <a:bodyPr>
            <a:noAutofit/>
          </a:bodyPr>
          <a:lstStyle/>
          <a:p>
            <a:pPr>
              <a:lnSpc>
                <a:spcPct val="100000"/>
              </a:lnSpc>
            </a:pPr>
            <a:r>
              <a:rPr lang="ar-EG" sz="5400" b="0" dirty="0"/>
              <a:t>مُسَوَّمَةً عِنْدَ رَبِّكَۖ وَمَا هِيَ مِنَ الظَّالِمِينَ بِبَعِيدٍ</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0651BEB-C0D4-A0D0-B219-E003221EA0A9}"/>
              </a:ext>
            </a:extLst>
          </p:cNvPr>
          <p:cNvSpPr txBox="1"/>
          <p:nvPr/>
        </p:nvSpPr>
        <p:spPr>
          <a:xfrm>
            <a:off x="2060713" y="4118980"/>
            <a:ext cx="8070575" cy="400110"/>
          </a:xfrm>
          <a:prstGeom prst="rect">
            <a:avLst/>
          </a:prstGeom>
          <a:noFill/>
        </p:spPr>
        <p:txBody>
          <a:bodyPr wrap="square">
            <a:spAutoFit/>
          </a:bodyPr>
          <a:lstStyle/>
          <a:p>
            <a:pPr algn="ctr"/>
            <a:r>
              <a:rPr lang="en-US" sz="2000" dirty="0"/>
              <a:t>Marked as from thy Lord: Nor are they ever far from those who do wrong!</a:t>
            </a:r>
          </a:p>
        </p:txBody>
      </p:sp>
      <p:sp>
        <p:nvSpPr>
          <p:cNvPr id="3" name="TextBox 2">
            <a:extLst>
              <a:ext uri="{FF2B5EF4-FFF2-40B4-BE49-F238E27FC236}">
                <a16:creationId xmlns:a16="http://schemas.microsoft.com/office/drawing/2014/main" id="{E4407853-F8D5-DBE5-169D-32C97B0D939E}"/>
              </a:ext>
            </a:extLst>
          </p:cNvPr>
          <p:cNvSpPr txBox="1"/>
          <p:nvPr/>
        </p:nvSpPr>
        <p:spPr>
          <a:xfrm>
            <a:off x="4062247" y="38112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{83}</a:t>
            </a:r>
            <a:endParaRPr lang="en-US" sz="1400" dirty="0"/>
          </a:p>
        </p:txBody>
      </p:sp>
    </p:spTree>
    <p:extLst>
      <p:ext uri="{BB962C8B-B14F-4D97-AF65-F5344CB8AC3E}">
        <p14:creationId xmlns:p14="http://schemas.microsoft.com/office/powerpoint/2010/main" val="417872938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140D8-C76A-ED89-33C4-85F63A3990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E04CEC-673D-D6E3-CF98-F0BB87F1E71F}"/>
              </a:ext>
            </a:extLst>
          </p:cNvPr>
          <p:cNvSpPr>
            <a:spLocks noGrp="1"/>
          </p:cNvSpPr>
          <p:nvPr>
            <p:ph type="title"/>
          </p:nvPr>
        </p:nvSpPr>
        <p:spPr>
          <a:xfrm>
            <a:off x="1656232" y="1378866"/>
            <a:ext cx="8879536" cy="3450327"/>
          </a:xfrm>
        </p:spPr>
        <p:txBody>
          <a:bodyPr>
            <a:noAutofit/>
          </a:bodyPr>
          <a:lstStyle/>
          <a:p>
            <a:pPr>
              <a:lnSpc>
                <a:spcPct val="100000"/>
              </a:lnSpc>
            </a:pPr>
            <a:r>
              <a:rPr lang="ar-EG" sz="5400" b="0" dirty="0"/>
              <a:t>وَإِلَىٰ مَدْيَنَ أَخَاهُمْ شُعَيْبًاۚ قَالَ يَا قَوْمِ اعْبُدُوا اللَّهَ مَا لَكُمْ مِنْ إِلَٰهٍ غَيْرُهُۖ وَلَا تَنْقُصُوا الْمِكْيَالَ وَالْمِيزَانَۚ إِنِّي أَرَاكُمْ بِخَيْرٍ وَإِنِّي أَخَافُ عَلَيْكُمْ عَذَابَ يَوْمٍ مُحِيطٍ</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9C12FA1-1E35-DF98-CF8A-F2C4FECA0233}"/>
              </a:ext>
            </a:extLst>
          </p:cNvPr>
          <p:cNvSpPr txBox="1"/>
          <p:nvPr/>
        </p:nvSpPr>
        <p:spPr>
          <a:xfrm>
            <a:off x="2060712" y="4697860"/>
            <a:ext cx="8070575" cy="1323439"/>
          </a:xfrm>
          <a:prstGeom prst="rect">
            <a:avLst/>
          </a:prstGeom>
          <a:noFill/>
        </p:spPr>
        <p:txBody>
          <a:bodyPr wrap="square">
            <a:spAutoFit/>
          </a:bodyPr>
          <a:lstStyle/>
          <a:p>
            <a:pPr algn="ctr"/>
            <a:r>
              <a:rPr lang="en-US" sz="2000" dirty="0"/>
              <a:t> To the Madyan People (We sent) Shu'aib, one of their own brethren: he said: "O my people! worship Allah: Ye have no other god but Him. And give not short measure or weight: I see you in prosperity, but I fear for you the penalty of a day that will compass (you) all round.</a:t>
            </a:r>
          </a:p>
        </p:txBody>
      </p:sp>
      <p:sp>
        <p:nvSpPr>
          <p:cNvPr id="3" name="TextBox 2">
            <a:extLst>
              <a:ext uri="{FF2B5EF4-FFF2-40B4-BE49-F238E27FC236}">
                <a16:creationId xmlns:a16="http://schemas.microsoft.com/office/drawing/2014/main" id="{3F6D2477-BD7C-B7B2-6EA0-9553D815C608}"/>
              </a:ext>
            </a:extLst>
          </p:cNvPr>
          <p:cNvSpPr txBox="1"/>
          <p:nvPr/>
        </p:nvSpPr>
        <p:spPr>
          <a:xfrm>
            <a:off x="2411001" y="43900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{84}</a:t>
            </a:r>
            <a:endParaRPr lang="en-US" sz="1400" dirty="0"/>
          </a:p>
        </p:txBody>
      </p:sp>
    </p:spTree>
    <p:extLst>
      <p:ext uri="{BB962C8B-B14F-4D97-AF65-F5344CB8AC3E}">
        <p14:creationId xmlns:p14="http://schemas.microsoft.com/office/powerpoint/2010/main" val="396693009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8BC643-83C6-06CE-2DA1-2B2595217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6EB5AF-4684-297F-2C78-745CCA81C385}"/>
              </a:ext>
            </a:extLst>
          </p:cNvPr>
          <p:cNvSpPr>
            <a:spLocks noGrp="1"/>
          </p:cNvSpPr>
          <p:nvPr>
            <p:ph type="title"/>
          </p:nvPr>
        </p:nvSpPr>
        <p:spPr>
          <a:xfrm>
            <a:off x="1656232" y="1645196"/>
            <a:ext cx="8879536" cy="3450327"/>
          </a:xfrm>
        </p:spPr>
        <p:txBody>
          <a:bodyPr>
            <a:noAutofit/>
          </a:bodyPr>
          <a:lstStyle/>
          <a:p>
            <a:pPr>
              <a:lnSpc>
                <a:spcPct val="100000"/>
              </a:lnSpc>
            </a:pPr>
            <a:r>
              <a:rPr lang="ar-EG" sz="5400" b="0" dirty="0"/>
              <a:t>وَيَا قَوْمِ أَوْفُوا الْمِكْيَالَ وَالْمِيزَانَ بِالْقِسْطِۖ وَلَا تَبْخَسُوا النَّاسَ أَشْيَاءَهُمْ وَلَا تَعْثَوْا فِي الْأَرْضِ مُفْسِدِينَ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EF8E51A-735D-6C4A-A955-F1F6DE7F965E}"/>
              </a:ext>
            </a:extLst>
          </p:cNvPr>
          <p:cNvSpPr txBox="1"/>
          <p:nvPr/>
        </p:nvSpPr>
        <p:spPr>
          <a:xfrm>
            <a:off x="2060712" y="4573573"/>
            <a:ext cx="8070575" cy="1015663"/>
          </a:xfrm>
          <a:prstGeom prst="rect">
            <a:avLst/>
          </a:prstGeom>
          <a:noFill/>
        </p:spPr>
        <p:txBody>
          <a:bodyPr wrap="square">
            <a:spAutoFit/>
          </a:bodyPr>
          <a:lstStyle/>
          <a:p>
            <a:pPr algn="ctr"/>
            <a:r>
              <a:rPr lang="en-US" sz="2000" dirty="0"/>
              <a:t>"And O my people! give just measure and weight, nor withhold from the people the things that are their due: commit not evil in the land with intent to do mischief.</a:t>
            </a:r>
          </a:p>
        </p:txBody>
      </p:sp>
      <p:sp>
        <p:nvSpPr>
          <p:cNvPr id="3" name="TextBox 2">
            <a:extLst>
              <a:ext uri="{FF2B5EF4-FFF2-40B4-BE49-F238E27FC236}">
                <a16:creationId xmlns:a16="http://schemas.microsoft.com/office/drawing/2014/main" id="{42CCCCF0-BAF1-223D-5C6B-FA926E01A26F}"/>
              </a:ext>
            </a:extLst>
          </p:cNvPr>
          <p:cNvSpPr txBox="1"/>
          <p:nvPr/>
        </p:nvSpPr>
        <p:spPr>
          <a:xfrm>
            <a:off x="3858062" y="42657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{85}</a:t>
            </a:r>
            <a:endParaRPr lang="en-US" sz="1400" dirty="0"/>
          </a:p>
        </p:txBody>
      </p:sp>
    </p:spTree>
    <p:extLst>
      <p:ext uri="{BB962C8B-B14F-4D97-AF65-F5344CB8AC3E}">
        <p14:creationId xmlns:p14="http://schemas.microsoft.com/office/powerpoint/2010/main" val="48293808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3400C3-2B48-826E-2A87-1A0EACB7C5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A8997B-0F71-E10E-7325-E8A8698DC09E}"/>
              </a:ext>
            </a:extLst>
          </p:cNvPr>
          <p:cNvSpPr>
            <a:spLocks noGrp="1"/>
          </p:cNvSpPr>
          <p:nvPr>
            <p:ph type="title"/>
          </p:nvPr>
        </p:nvSpPr>
        <p:spPr>
          <a:xfrm>
            <a:off x="1656232" y="1804994"/>
            <a:ext cx="8879536" cy="3450327"/>
          </a:xfrm>
        </p:spPr>
        <p:txBody>
          <a:bodyPr>
            <a:noAutofit/>
          </a:bodyPr>
          <a:lstStyle/>
          <a:p>
            <a:pPr>
              <a:lnSpc>
                <a:spcPct val="100000"/>
              </a:lnSpc>
            </a:pPr>
            <a:r>
              <a:rPr lang="ar-EG" sz="5400" b="0" dirty="0"/>
              <a:t>بَقِيَّتُ اللَّهِ خَيْرٌ لَكُمْ إِنْ كُنْتُمْ مُؤْمِنِينَۚ وَمَا أَنَا عَلَيْكُمْ بِحَفِيظٍ</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EB9BBEF-F795-22CF-7D74-11F3831B1276}"/>
              </a:ext>
            </a:extLst>
          </p:cNvPr>
          <p:cNvSpPr txBox="1"/>
          <p:nvPr/>
        </p:nvSpPr>
        <p:spPr>
          <a:xfrm>
            <a:off x="2060712" y="4382950"/>
            <a:ext cx="8070575" cy="707886"/>
          </a:xfrm>
          <a:prstGeom prst="rect">
            <a:avLst/>
          </a:prstGeom>
          <a:noFill/>
        </p:spPr>
        <p:txBody>
          <a:bodyPr wrap="square">
            <a:spAutoFit/>
          </a:bodyPr>
          <a:lstStyle/>
          <a:p>
            <a:pPr algn="ctr"/>
            <a:r>
              <a:rPr lang="en-US" sz="2000" dirty="0"/>
              <a:t> "That which is left you by Allah is best for you, if ye (but) believed! but I am not set over you to keep watch!"</a:t>
            </a:r>
          </a:p>
        </p:txBody>
      </p:sp>
      <p:sp>
        <p:nvSpPr>
          <p:cNvPr id="3" name="TextBox 2">
            <a:extLst>
              <a:ext uri="{FF2B5EF4-FFF2-40B4-BE49-F238E27FC236}">
                <a16:creationId xmlns:a16="http://schemas.microsoft.com/office/drawing/2014/main" id="{63E53202-412A-378E-C7E0-75371F97BDFA}"/>
              </a:ext>
            </a:extLst>
          </p:cNvPr>
          <p:cNvSpPr txBox="1"/>
          <p:nvPr/>
        </p:nvSpPr>
        <p:spPr>
          <a:xfrm>
            <a:off x="4159903" y="39106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{86}</a:t>
            </a:r>
            <a:endParaRPr lang="en-US" sz="1400" dirty="0"/>
          </a:p>
        </p:txBody>
      </p:sp>
    </p:spTree>
    <p:extLst>
      <p:ext uri="{BB962C8B-B14F-4D97-AF65-F5344CB8AC3E}">
        <p14:creationId xmlns:p14="http://schemas.microsoft.com/office/powerpoint/2010/main" val="302525592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13D6F4-C553-FCD3-C0A7-5DE82EE011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968536-0F71-AF5F-D966-0FCA405F051A}"/>
              </a:ext>
            </a:extLst>
          </p:cNvPr>
          <p:cNvSpPr>
            <a:spLocks noGrp="1"/>
          </p:cNvSpPr>
          <p:nvPr>
            <p:ph type="title"/>
          </p:nvPr>
        </p:nvSpPr>
        <p:spPr>
          <a:xfrm>
            <a:off x="1656232" y="1496687"/>
            <a:ext cx="8879536" cy="3450327"/>
          </a:xfrm>
        </p:spPr>
        <p:txBody>
          <a:bodyPr>
            <a:noAutofit/>
          </a:bodyPr>
          <a:lstStyle/>
          <a:p>
            <a:pPr>
              <a:lnSpc>
                <a:spcPct val="100000"/>
              </a:lnSpc>
            </a:pPr>
            <a:r>
              <a:rPr lang="ar-EG" sz="5400" b="0" dirty="0"/>
              <a:t>قَالُوا يَا شُعَيْبُ أَصَلَاتُكَ تَأْمُرُكَ أَنْ نَتْرُكَ مَا يَعْبُدُ آبَاؤُنَا أَوْ أَنْ نَفْعَلَ فِي أَمْوَالِنَا مَا نَشَاءُۖ إِنَّكَ لَأَنْتَ الْحَلِيمُ الرَّشِيدُ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D1C8DAA-2B91-F277-5A40-E5A91824D9EE}"/>
              </a:ext>
            </a:extLst>
          </p:cNvPr>
          <p:cNvSpPr txBox="1"/>
          <p:nvPr/>
        </p:nvSpPr>
        <p:spPr>
          <a:xfrm>
            <a:off x="2060712" y="4374072"/>
            <a:ext cx="8070575" cy="1323439"/>
          </a:xfrm>
          <a:prstGeom prst="rect">
            <a:avLst/>
          </a:prstGeom>
          <a:noFill/>
        </p:spPr>
        <p:txBody>
          <a:bodyPr wrap="square">
            <a:spAutoFit/>
          </a:bodyPr>
          <a:lstStyle/>
          <a:p>
            <a:pPr algn="ctr"/>
            <a:r>
              <a:rPr lang="en-US" sz="2000" dirty="0"/>
              <a:t>They said: "O Shu'aib! Does thy (religion of) prayer command thee that we leave off the worship which our fathers </a:t>
            </a:r>
            <a:r>
              <a:rPr lang="en-US" sz="2000" dirty="0" err="1"/>
              <a:t>practised</a:t>
            </a:r>
            <a:r>
              <a:rPr lang="en-US" sz="2000" dirty="0"/>
              <a:t>, or that we leave off doing what we like with our property? truly, thou art the one that </a:t>
            </a:r>
            <a:r>
              <a:rPr lang="en-US" sz="2000" dirty="0" err="1"/>
              <a:t>forbeareth</a:t>
            </a:r>
            <a:r>
              <a:rPr lang="en-US" sz="2000" dirty="0"/>
              <a:t> with faults and is right-minded!"</a:t>
            </a:r>
          </a:p>
        </p:txBody>
      </p:sp>
      <p:sp>
        <p:nvSpPr>
          <p:cNvPr id="3" name="TextBox 2">
            <a:extLst>
              <a:ext uri="{FF2B5EF4-FFF2-40B4-BE49-F238E27FC236}">
                <a16:creationId xmlns:a16="http://schemas.microsoft.com/office/drawing/2014/main" id="{2F404ACD-98B3-0E05-D305-BCC76E38B6AB}"/>
              </a:ext>
            </a:extLst>
          </p:cNvPr>
          <p:cNvSpPr txBox="1"/>
          <p:nvPr/>
        </p:nvSpPr>
        <p:spPr>
          <a:xfrm>
            <a:off x="2570801" y="40662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{87}</a:t>
            </a:r>
            <a:endParaRPr lang="en-US" sz="1400" dirty="0"/>
          </a:p>
        </p:txBody>
      </p:sp>
    </p:spTree>
    <p:extLst>
      <p:ext uri="{BB962C8B-B14F-4D97-AF65-F5344CB8AC3E}">
        <p14:creationId xmlns:p14="http://schemas.microsoft.com/office/powerpoint/2010/main" val="237214315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2B49A9-ED14-5800-E254-5D3025D3ED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EFD629-D624-D807-1291-3BFA0697F3DD}"/>
              </a:ext>
            </a:extLst>
          </p:cNvPr>
          <p:cNvSpPr>
            <a:spLocks noGrp="1"/>
          </p:cNvSpPr>
          <p:nvPr>
            <p:ph type="title"/>
          </p:nvPr>
        </p:nvSpPr>
        <p:spPr>
          <a:xfrm>
            <a:off x="1656231" y="1239234"/>
            <a:ext cx="8879536" cy="3450327"/>
          </a:xfrm>
        </p:spPr>
        <p:txBody>
          <a:bodyPr>
            <a:noAutofit/>
          </a:bodyPr>
          <a:lstStyle/>
          <a:p>
            <a:pPr>
              <a:lnSpc>
                <a:spcPct val="100000"/>
              </a:lnSpc>
            </a:pPr>
            <a:r>
              <a:rPr lang="ar-EG" b="0" dirty="0"/>
              <a:t>قَالَ يَا قَوْمِ أَرَأَيْتُمْ إِنْ كُنْتُ عَلَىٰ بَيِّنَةٍ مِنْ رَبِّي وَرَزَقَنِي مِنْهُ رِزْقًا حَسَنًاۚ وَمَا أُرِيدُ أَنْ أُخَالِفَكُمْ إِلَىٰ مَا أَنْهَاكُمْ عَنْهُۚ إِنْ أُرِيدُ إِلَّا الْإِصْلَاحَ مَا اسْتَطَعْتُۚ وَمَا تَوْفِيقِي إِلَّا بِاللَّهِۚ عَلَيْهِ تَوَكَّلْتُ وَإِلَيْهِ أُنِيبُ</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AA9448D-4EC8-90F0-3B65-D7FE5EF12E68}"/>
              </a:ext>
            </a:extLst>
          </p:cNvPr>
          <p:cNvSpPr txBox="1"/>
          <p:nvPr/>
        </p:nvSpPr>
        <p:spPr>
          <a:xfrm>
            <a:off x="2060711" y="4249785"/>
            <a:ext cx="8070575" cy="1631216"/>
          </a:xfrm>
          <a:prstGeom prst="rect">
            <a:avLst/>
          </a:prstGeom>
          <a:noFill/>
        </p:spPr>
        <p:txBody>
          <a:bodyPr wrap="square">
            <a:spAutoFit/>
          </a:bodyPr>
          <a:lstStyle/>
          <a:p>
            <a:pPr algn="ctr"/>
            <a:r>
              <a:rPr lang="en-US" sz="2000" dirty="0"/>
              <a:t> He said: "O my people! see ye whether I have a Clear (Sign) from my Lord, and He hath given me sustenance (pure and) good as from Himself? I wish not, in opposition to you, to do that which I forbid you to do. I only desire (your) betterment to the best of my power; and my success (in my task) can only come from Allah. In Him I trust, and unto Him I look.</a:t>
            </a:r>
          </a:p>
        </p:txBody>
      </p:sp>
      <p:sp>
        <p:nvSpPr>
          <p:cNvPr id="3" name="TextBox 2">
            <a:extLst>
              <a:ext uri="{FF2B5EF4-FFF2-40B4-BE49-F238E27FC236}">
                <a16:creationId xmlns:a16="http://schemas.microsoft.com/office/drawing/2014/main" id="{8D039145-2A05-AC8C-395A-2BE8A84A6005}"/>
              </a:ext>
            </a:extLst>
          </p:cNvPr>
          <p:cNvSpPr txBox="1"/>
          <p:nvPr/>
        </p:nvSpPr>
        <p:spPr>
          <a:xfrm>
            <a:off x="1913854" y="39420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{88}</a:t>
            </a:r>
            <a:endParaRPr lang="en-US" sz="1400" dirty="0"/>
          </a:p>
        </p:txBody>
      </p:sp>
    </p:spTree>
    <p:extLst>
      <p:ext uri="{BB962C8B-B14F-4D97-AF65-F5344CB8AC3E}">
        <p14:creationId xmlns:p14="http://schemas.microsoft.com/office/powerpoint/2010/main" val="335369218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2521A9-ED2D-26A9-33E0-0790D15A38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E6CF44-3F62-4410-2C10-6A370A737727}"/>
              </a:ext>
            </a:extLst>
          </p:cNvPr>
          <p:cNvSpPr>
            <a:spLocks noGrp="1"/>
          </p:cNvSpPr>
          <p:nvPr>
            <p:ph type="title"/>
          </p:nvPr>
        </p:nvSpPr>
        <p:spPr>
          <a:xfrm>
            <a:off x="1656232" y="1452298"/>
            <a:ext cx="8879536" cy="3450327"/>
          </a:xfrm>
        </p:spPr>
        <p:txBody>
          <a:bodyPr>
            <a:noAutofit/>
          </a:bodyPr>
          <a:lstStyle/>
          <a:p>
            <a:pPr>
              <a:lnSpc>
                <a:spcPct val="100000"/>
              </a:lnSpc>
            </a:pPr>
            <a:r>
              <a:rPr lang="ar-EG" sz="5400" b="0" dirty="0"/>
              <a:t>وَيَا قَوْمِ لَا يَجْرِمَنَّكُمْ شِقَاقِي أَنْ يُصِيبَكُمْ مِثْلُ مَا أَصَابَ قَوْمَ نُوحٍ أَوْ قَوْمَ هُودٍ أَوْ قَوْمَ صَالِحٍۚ وَمَا قَوْمُ لُوطٍ مِنْكُمْ بِبَعِيدٍ</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7EF9162-8669-C672-D008-6065A739FEF3}"/>
              </a:ext>
            </a:extLst>
          </p:cNvPr>
          <p:cNvSpPr txBox="1"/>
          <p:nvPr/>
        </p:nvSpPr>
        <p:spPr>
          <a:xfrm>
            <a:off x="2060712" y="4462849"/>
            <a:ext cx="8070575" cy="1015663"/>
          </a:xfrm>
          <a:prstGeom prst="rect">
            <a:avLst/>
          </a:prstGeom>
          <a:noFill/>
        </p:spPr>
        <p:txBody>
          <a:bodyPr wrap="square">
            <a:spAutoFit/>
          </a:bodyPr>
          <a:lstStyle/>
          <a:p>
            <a:pPr algn="ctr"/>
            <a:r>
              <a:rPr lang="en-US" sz="2000" dirty="0"/>
              <a:t> "And O my people! let not my dissent (from you) cause you to sin, lest ye suffer a fate similar to that of the people of Noah or of Hud or of Salih, nor are the people of </a:t>
            </a:r>
            <a:r>
              <a:rPr lang="en-US" sz="2000" dirty="0" err="1"/>
              <a:t>Lut</a:t>
            </a:r>
            <a:r>
              <a:rPr lang="en-US" sz="2000" dirty="0"/>
              <a:t> far off from you!</a:t>
            </a:r>
          </a:p>
        </p:txBody>
      </p:sp>
      <p:sp>
        <p:nvSpPr>
          <p:cNvPr id="3" name="TextBox 2">
            <a:extLst>
              <a:ext uri="{FF2B5EF4-FFF2-40B4-BE49-F238E27FC236}">
                <a16:creationId xmlns:a16="http://schemas.microsoft.com/office/drawing/2014/main" id="{4E19F787-D1CB-3694-A548-42E2853928FB}"/>
              </a:ext>
            </a:extLst>
          </p:cNvPr>
          <p:cNvSpPr txBox="1"/>
          <p:nvPr/>
        </p:nvSpPr>
        <p:spPr>
          <a:xfrm>
            <a:off x="1922732" y="40307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{89}</a:t>
            </a:r>
            <a:endParaRPr lang="en-US" sz="1400" dirty="0"/>
          </a:p>
        </p:txBody>
      </p:sp>
    </p:spTree>
    <p:extLst>
      <p:ext uri="{BB962C8B-B14F-4D97-AF65-F5344CB8AC3E}">
        <p14:creationId xmlns:p14="http://schemas.microsoft.com/office/powerpoint/2010/main" val="261302402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7A9C8F-7283-8D78-61B1-AAB78537DE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E6681E-67DC-B7A4-D69B-59F4BED2F0C8}"/>
              </a:ext>
            </a:extLst>
          </p:cNvPr>
          <p:cNvSpPr>
            <a:spLocks noGrp="1"/>
          </p:cNvSpPr>
          <p:nvPr>
            <p:ph type="title"/>
          </p:nvPr>
        </p:nvSpPr>
        <p:spPr>
          <a:xfrm>
            <a:off x="1656232" y="1709751"/>
            <a:ext cx="8879536" cy="3450327"/>
          </a:xfrm>
        </p:spPr>
        <p:txBody>
          <a:bodyPr>
            <a:noAutofit/>
          </a:bodyPr>
          <a:lstStyle/>
          <a:p>
            <a:pPr>
              <a:lnSpc>
                <a:spcPct val="100000"/>
              </a:lnSpc>
            </a:pPr>
            <a:r>
              <a:rPr lang="ar-EG" sz="5400" b="0" dirty="0"/>
              <a:t>وَاسْتَغْفِرُوا رَبَّكُمْ ثُمَّ تُوبُوا إِلَيْهِۚ إِنَّ رَبِّي رَحِيمٌ وَدُودٌ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181D419-5668-8649-502B-710E6A0398BC}"/>
              </a:ext>
            </a:extLst>
          </p:cNvPr>
          <p:cNvSpPr txBox="1"/>
          <p:nvPr/>
        </p:nvSpPr>
        <p:spPr>
          <a:xfrm>
            <a:off x="2060712" y="4161009"/>
            <a:ext cx="8070575" cy="707886"/>
          </a:xfrm>
          <a:prstGeom prst="rect">
            <a:avLst/>
          </a:prstGeom>
          <a:noFill/>
        </p:spPr>
        <p:txBody>
          <a:bodyPr wrap="square">
            <a:spAutoFit/>
          </a:bodyPr>
          <a:lstStyle/>
          <a:p>
            <a:pPr algn="ctr"/>
            <a:r>
              <a:rPr lang="en-US" sz="2000" dirty="0"/>
              <a:t>"But ask forgiveness of your Lord, and turn unto Him (in repentance): For my Lord is indeed full of mercy and loving-kindness."</a:t>
            </a:r>
          </a:p>
        </p:txBody>
      </p:sp>
      <p:sp>
        <p:nvSpPr>
          <p:cNvPr id="3" name="TextBox 2">
            <a:extLst>
              <a:ext uri="{FF2B5EF4-FFF2-40B4-BE49-F238E27FC236}">
                <a16:creationId xmlns:a16="http://schemas.microsoft.com/office/drawing/2014/main" id="{FAB7B25C-5C60-868E-0C1E-87666FD9C532}"/>
              </a:ext>
            </a:extLst>
          </p:cNvPr>
          <p:cNvSpPr txBox="1"/>
          <p:nvPr/>
        </p:nvSpPr>
        <p:spPr>
          <a:xfrm>
            <a:off x="4364091" y="38532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{90}</a:t>
            </a:r>
            <a:endParaRPr lang="en-US" sz="1400" dirty="0"/>
          </a:p>
        </p:txBody>
      </p:sp>
    </p:spTree>
    <p:extLst>
      <p:ext uri="{BB962C8B-B14F-4D97-AF65-F5344CB8AC3E}">
        <p14:creationId xmlns:p14="http://schemas.microsoft.com/office/powerpoint/2010/main" val="2458669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B077E5-466A-2FFF-B0CB-D1539D8C53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F68499-46F0-844F-90EC-3D4C48349F7E}"/>
              </a:ext>
            </a:extLst>
          </p:cNvPr>
          <p:cNvSpPr>
            <a:spLocks noGrp="1"/>
          </p:cNvSpPr>
          <p:nvPr>
            <p:ph type="title"/>
          </p:nvPr>
        </p:nvSpPr>
        <p:spPr>
          <a:xfrm>
            <a:off x="2439134" y="1565899"/>
            <a:ext cx="7313730" cy="3450327"/>
          </a:xfrm>
        </p:spPr>
        <p:txBody>
          <a:bodyPr>
            <a:noAutofit/>
          </a:bodyPr>
          <a:lstStyle/>
          <a:p>
            <a:pPr>
              <a:lnSpc>
                <a:spcPct val="100000"/>
              </a:lnSpc>
            </a:pPr>
            <a:r>
              <a:rPr lang="ar-EG" sz="6000" b="0" dirty="0"/>
              <a:t>إِلَّا الَّذِينَ صَبَرُوا وَعَمِلُوا الصَّالِحَاتِ أُولَٰئِكَ لَهُمْ مَغْفِرَةٌ وَأَجْرٌ كَبِيرٌ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F70C868-1149-EC29-C2C7-027ADF0B439E}"/>
              </a:ext>
            </a:extLst>
          </p:cNvPr>
          <p:cNvSpPr txBox="1"/>
          <p:nvPr/>
        </p:nvSpPr>
        <p:spPr>
          <a:xfrm>
            <a:off x="2060711" y="4620036"/>
            <a:ext cx="8070575" cy="707886"/>
          </a:xfrm>
          <a:prstGeom prst="rect">
            <a:avLst/>
          </a:prstGeom>
          <a:noFill/>
        </p:spPr>
        <p:txBody>
          <a:bodyPr wrap="square">
            <a:spAutoFit/>
          </a:bodyPr>
          <a:lstStyle/>
          <a:p>
            <a:pPr algn="ctr"/>
            <a:r>
              <a:rPr lang="en-US" sz="2000" dirty="0"/>
              <a:t>Not so do those who show patience and constancy, and work righteousness; for them is forgiveness (of sins) and a great reward.</a:t>
            </a:r>
          </a:p>
        </p:txBody>
      </p:sp>
      <p:sp>
        <p:nvSpPr>
          <p:cNvPr id="3" name="TextBox 2">
            <a:extLst>
              <a:ext uri="{FF2B5EF4-FFF2-40B4-BE49-F238E27FC236}">
                <a16:creationId xmlns:a16="http://schemas.microsoft.com/office/drawing/2014/main" id="{2985AF9F-02C1-349B-3311-364D834AA788}"/>
              </a:ext>
            </a:extLst>
          </p:cNvPr>
          <p:cNvSpPr txBox="1"/>
          <p:nvPr/>
        </p:nvSpPr>
        <p:spPr>
          <a:xfrm>
            <a:off x="4275311" y="43122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a:t>
            </a:r>
            <a:endParaRPr lang="en-US" sz="1400" dirty="0"/>
          </a:p>
        </p:txBody>
      </p:sp>
    </p:spTree>
    <p:extLst>
      <p:ext uri="{BB962C8B-B14F-4D97-AF65-F5344CB8AC3E}">
        <p14:creationId xmlns:p14="http://schemas.microsoft.com/office/powerpoint/2010/main" val="318591492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464E04-E8D1-4E20-AD61-CC98D95BAB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CCE8CC-C49C-3BE7-991D-DA5E4F181412}"/>
              </a:ext>
            </a:extLst>
          </p:cNvPr>
          <p:cNvSpPr>
            <a:spLocks noGrp="1"/>
          </p:cNvSpPr>
          <p:nvPr>
            <p:ph type="title"/>
          </p:nvPr>
        </p:nvSpPr>
        <p:spPr>
          <a:xfrm>
            <a:off x="1656231" y="1452299"/>
            <a:ext cx="8879536" cy="3450327"/>
          </a:xfrm>
        </p:spPr>
        <p:txBody>
          <a:bodyPr>
            <a:noAutofit/>
          </a:bodyPr>
          <a:lstStyle/>
          <a:p>
            <a:pPr>
              <a:lnSpc>
                <a:spcPct val="100000"/>
              </a:lnSpc>
            </a:pPr>
            <a:r>
              <a:rPr lang="ar-EG" sz="5400" b="0" dirty="0"/>
              <a:t>قَالُوا يَا شُعَيْبُ مَا نَفْقَهُ كَثِيرًا مِمَّا تَقُولُ وَإِنَّا لَنَرَاكَ فِينَا ضَعِيفًاۖ وَلَوْلَا رَهْطُكَ لَرَجَمْنَاكَۖ وَمَا أَنْتَ عَلَيْنَا بِعَزِيزٍ</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E429B00-4CD5-9480-6DB3-2EB1A527E1ED}"/>
              </a:ext>
            </a:extLst>
          </p:cNvPr>
          <p:cNvSpPr txBox="1"/>
          <p:nvPr/>
        </p:nvSpPr>
        <p:spPr>
          <a:xfrm>
            <a:off x="2060712" y="4471728"/>
            <a:ext cx="8070575" cy="1323439"/>
          </a:xfrm>
          <a:prstGeom prst="rect">
            <a:avLst/>
          </a:prstGeom>
          <a:noFill/>
        </p:spPr>
        <p:txBody>
          <a:bodyPr wrap="square">
            <a:spAutoFit/>
          </a:bodyPr>
          <a:lstStyle/>
          <a:p>
            <a:pPr algn="ctr"/>
            <a:r>
              <a:rPr lang="en-US" sz="2000" dirty="0"/>
              <a:t>They said: "O Shu'aib! much of what thou sayest we do not understand! In fact among us we see that thou hast no strength! Were it not for thy family, we should certainly have stoned thee! for thou hast among us no great position!"</a:t>
            </a:r>
          </a:p>
        </p:txBody>
      </p:sp>
      <p:sp>
        <p:nvSpPr>
          <p:cNvPr id="3" name="TextBox 2">
            <a:extLst>
              <a:ext uri="{FF2B5EF4-FFF2-40B4-BE49-F238E27FC236}">
                <a16:creationId xmlns:a16="http://schemas.microsoft.com/office/drawing/2014/main" id="{D73E25A7-264B-DB88-3244-8DF2309A4B1E}"/>
              </a:ext>
            </a:extLst>
          </p:cNvPr>
          <p:cNvSpPr txBox="1"/>
          <p:nvPr/>
        </p:nvSpPr>
        <p:spPr>
          <a:xfrm>
            <a:off x="3396425" y="41639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{91}</a:t>
            </a:r>
            <a:endParaRPr lang="en-US" sz="1400" dirty="0"/>
          </a:p>
        </p:txBody>
      </p:sp>
    </p:spTree>
    <p:extLst>
      <p:ext uri="{BB962C8B-B14F-4D97-AF65-F5344CB8AC3E}">
        <p14:creationId xmlns:p14="http://schemas.microsoft.com/office/powerpoint/2010/main" val="333546991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9E99C2-4C6C-7DF6-E8CE-A531CE4A9A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0C3948-4884-90B1-74C3-DDD5FF8ADA86}"/>
              </a:ext>
            </a:extLst>
          </p:cNvPr>
          <p:cNvSpPr>
            <a:spLocks noGrp="1"/>
          </p:cNvSpPr>
          <p:nvPr>
            <p:ph type="title"/>
          </p:nvPr>
        </p:nvSpPr>
        <p:spPr>
          <a:xfrm>
            <a:off x="1656232" y="1647608"/>
            <a:ext cx="8879536" cy="3450327"/>
          </a:xfrm>
        </p:spPr>
        <p:txBody>
          <a:bodyPr>
            <a:noAutofit/>
          </a:bodyPr>
          <a:lstStyle/>
          <a:p>
            <a:pPr>
              <a:lnSpc>
                <a:spcPct val="100000"/>
              </a:lnSpc>
            </a:pPr>
            <a:r>
              <a:rPr lang="ar-EG" sz="5400" b="0" dirty="0"/>
              <a:t>قَالَ يَا قَوْمِ أَرَهْطِي أَعَزُّ عَلَيْكُمْ مِنَ اللَّهِ وَاتَّخَذْتُمُوهُ وَرَاءَكُمْ ظِهْرِيًّاۖ إِنَّ رَبِّي بِمَا تَعْمَلُونَ مُحِيطٌ</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D1983FD-D15D-F9F3-D886-70E0622F0F85}"/>
              </a:ext>
            </a:extLst>
          </p:cNvPr>
          <p:cNvSpPr txBox="1"/>
          <p:nvPr/>
        </p:nvSpPr>
        <p:spPr>
          <a:xfrm>
            <a:off x="2060712" y="4498362"/>
            <a:ext cx="8070575" cy="1015663"/>
          </a:xfrm>
          <a:prstGeom prst="rect">
            <a:avLst/>
          </a:prstGeom>
          <a:noFill/>
        </p:spPr>
        <p:txBody>
          <a:bodyPr wrap="square">
            <a:spAutoFit/>
          </a:bodyPr>
          <a:lstStyle/>
          <a:p>
            <a:pPr algn="ctr"/>
            <a:r>
              <a:rPr lang="en-US" sz="2000" dirty="0"/>
              <a:t>He said: "O my people! is then my family of more consideration with you than Allah? For ye cast Him away behind your backs (with contempt). But verily my Lord </a:t>
            </a:r>
            <a:r>
              <a:rPr lang="en-US" sz="2000" dirty="0" err="1"/>
              <a:t>encompasseth</a:t>
            </a:r>
            <a:r>
              <a:rPr lang="en-US" sz="2000" dirty="0"/>
              <a:t> on all sides all that ye do!</a:t>
            </a:r>
          </a:p>
        </p:txBody>
      </p:sp>
      <p:sp>
        <p:nvSpPr>
          <p:cNvPr id="3" name="TextBox 2">
            <a:extLst>
              <a:ext uri="{FF2B5EF4-FFF2-40B4-BE49-F238E27FC236}">
                <a16:creationId xmlns:a16="http://schemas.microsoft.com/office/drawing/2014/main" id="{4F808D26-B37B-8506-CCF4-E8C56278BFCF}"/>
              </a:ext>
            </a:extLst>
          </p:cNvPr>
          <p:cNvSpPr txBox="1"/>
          <p:nvPr/>
        </p:nvSpPr>
        <p:spPr>
          <a:xfrm>
            <a:off x="4062252" y="4190585"/>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{92}</a:t>
            </a:r>
            <a:endParaRPr lang="en-US" sz="1400" dirty="0"/>
          </a:p>
        </p:txBody>
      </p:sp>
    </p:spTree>
    <p:extLst>
      <p:ext uri="{BB962C8B-B14F-4D97-AF65-F5344CB8AC3E}">
        <p14:creationId xmlns:p14="http://schemas.microsoft.com/office/powerpoint/2010/main" val="321278244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C5535-AC70-1CFF-5B1E-3EA27C6997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A6D866-7E37-C0B2-001E-CCCB88B4549E}"/>
              </a:ext>
            </a:extLst>
          </p:cNvPr>
          <p:cNvSpPr>
            <a:spLocks noGrp="1"/>
          </p:cNvSpPr>
          <p:nvPr>
            <p:ph type="title"/>
          </p:nvPr>
        </p:nvSpPr>
        <p:spPr>
          <a:xfrm>
            <a:off x="1656231" y="1555866"/>
            <a:ext cx="8879536" cy="3450327"/>
          </a:xfrm>
        </p:spPr>
        <p:txBody>
          <a:bodyPr>
            <a:noAutofit/>
          </a:bodyPr>
          <a:lstStyle/>
          <a:p>
            <a:pPr>
              <a:lnSpc>
                <a:spcPct val="100000"/>
              </a:lnSpc>
            </a:pPr>
            <a:r>
              <a:rPr lang="ar-EG" sz="5400" b="0" dirty="0"/>
              <a:t>وَيَا قَوْمِ اعْمَلُوا عَلَىٰ مَكَانَتِكُمْ إِنِّي عَامِلٌۖ سَوْفَ تَعْلَمُونَ مَنْ يَأْتِيهِ عَذَابٌ يُخْزِيهِ وَمَنْ هُوَ كَاذِبٌۖ وَارْتَقِبُوا إِنِّي مَعَكُمْ رَقِيبٌ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80F5AA3-75A6-EA81-0467-9BFFDA935B87}"/>
              </a:ext>
            </a:extLst>
          </p:cNvPr>
          <p:cNvSpPr txBox="1"/>
          <p:nvPr/>
        </p:nvSpPr>
        <p:spPr>
          <a:xfrm>
            <a:off x="2060712" y="4498362"/>
            <a:ext cx="8070575" cy="1015663"/>
          </a:xfrm>
          <a:prstGeom prst="rect">
            <a:avLst/>
          </a:prstGeom>
          <a:noFill/>
        </p:spPr>
        <p:txBody>
          <a:bodyPr wrap="square">
            <a:spAutoFit/>
          </a:bodyPr>
          <a:lstStyle/>
          <a:p>
            <a:pPr algn="ctr"/>
            <a:r>
              <a:rPr lang="en-US" sz="2000" dirty="0"/>
              <a:t>"And O my people! Do whatever ye can: I will do (my part): Soon will ye know who it is on whom descends the penalty of ignominy; and who is a liar! and watch ye! for I too am watching with you!"</a:t>
            </a:r>
          </a:p>
        </p:txBody>
      </p:sp>
      <p:sp>
        <p:nvSpPr>
          <p:cNvPr id="3" name="TextBox 2">
            <a:extLst>
              <a:ext uri="{FF2B5EF4-FFF2-40B4-BE49-F238E27FC236}">
                <a16:creationId xmlns:a16="http://schemas.microsoft.com/office/drawing/2014/main" id="{4B1107DA-6CE6-97CC-42BD-3F08596D6DD5}"/>
              </a:ext>
            </a:extLst>
          </p:cNvPr>
          <p:cNvSpPr txBox="1"/>
          <p:nvPr/>
        </p:nvSpPr>
        <p:spPr>
          <a:xfrm>
            <a:off x="1376375" y="41195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{93}</a:t>
            </a:r>
            <a:endParaRPr lang="en-US" sz="1400" dirty="0"/>
          </a:p>
        </p:txBody>
      </p:sp>
    </p:spTree>
    <p:extLst>
      <p:ext uri="{BB962C8B-B14F-4D97-AF65-F5344CB8AC3E}">
        <p14:creationId xmlns:p14="http://schemas.microsoft.com/office/powerpoint/2010/main" val="108433049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DC40B-0188-5652-DDF4-E57FFF46A3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40F8DA-2FD5-0CBF-BFA3-50E03FDCBD22}"/>
              </a:ext>
            </a:extLst>
          </p:cNvPr>
          <p:cNvSpPr>
            <a:spLocks noGrp="1"/>
          </p:cNvSpPr>
          <p:nvPr>
            <p:ph type="title"/>
          </p:nvPr>
        </p:nvSpPr>
        <p:spPr>
          <a:xfrm>
            <a:off x="1656231" y="1484845"/>
            <a:ext cx="8879536" cy="3450327"/>
          </a:xfrm>
        </p:spPr>
        <p:txBody>
          <a:bodyPr>
            <a:noAutofit/>
          </a:bodyPr>
          <a:lstStyle/>
          <a:p>
            <a:pPr>
              <a:lnSpc>
                <a:spcPct val="100000"/>
              </a:lnSpc>
            </a:pPr>
            <a:r>
              <a:rPr lang="ar-EG" sz="5400" b="0" dirty="0"/>
              <a:t>وَلَمَّا جَاءَ أَمْرُنَا نَجَّيْنَا شُعَيْبًا وَالَّذِينَ آمَنُوا مَعَهُ بِرَحْمَةٍ مِنَّا وَأَخَذَتِ الَّذِينَ ظَلَمُوا الصَّيْحَةُ فَأَصْبَحُوا فِي دِيَارِهِمْ جَاثِمِينَ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BD166E5-F17F-C882-9032-6AB87F6A45CA}"/>
              </a:ext>
            </a:extLst>
          </p:cNvPr>
          <p:cNvSpPr txBox="1"/>
          <p:nvPr/>
        </p:nvSpPr>
        <p:spPr>
          <a:xfrm>
            <a:off x="2060712" y="4427341"/>
            <a:ext cx="8070575" cy="1015663"/>
          </a:xfrm>
          <a:prstGeom prst="rect">
            <a:avLst/>
          </a:prstGeom>
          <a:noFill/>
        </p:spPr>
        <p:txBody>
          <a:bodyPr wrap="square">
            <a:spAutoFit/>
          </a:bodyPr>
          <a:lstStyle/>
          <a:p>
            <a:pPr algn="ctr"/>
            <a:r>
              <a:rPr lang="en-US" sz="2000" dirty="0"/>
              <a:t>When Our decree issued, We saved Shu'aib and those who believed with him, by (special) mercy from Ourselves: But the (mighty) blast did seize the wrong-doers, and they lay prostrate in their homes by the morning,-</a:t>
            </a:r>
          </a:p>
        </p:txBody>
      </p:sp>
      <p:sp>
        <p:nvSpPr>
          <p:cNvPr id="3" name="TextBox 2">
            <a:extLst>
              <a:ext uri="{FF2B5EF4-FFF2-40B4-BE49-F238E27FC236}">
                <a16:creationId xmlns:a16="http://schemas.microsoft.com/office/drawing/2014/main" id="{3EB4A7CE-6042-C02C-18CC-79DC9C451FA0}"/>
              </a:ext>
            </a:extLst>
          </p:cNvPr>
          <p:cNvSpPr txBox="1"/>
          <p:nvPr/>
        </p:nvSpPr>
        <p:spPr>
          <a:xfrm>
            <a:off x="1656231" y="41195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{94}</a:t>
            </a:r>
            <a:endParaRPr lang="en-US" sz="1400" dirty="0"/>
          </a:p>
        </p:txBody>
      </p:sp>
    </p:spTree>
    <p:extLst>
      <p:ext uri="{BB962C8B-B14F-4D97-AF65-F5344CB8AC3E}">
        <p14:creationId xmlns:p14="http://schemas.microsoft.com/office/powerpoint/2010/main" val="330050717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F05EA-099B-15F3-E9CF-0BA268824B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E34C8E-F952-F75D-10DB-1A7680C0EEED}"/>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كَأَنْ لَمْ يَغْنَوْا فِيهَاۗ أَلَا بُعْدًا لِمَدْيَنَ كَمَا بَعِدَتْ ثَمُودُ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B613C37-9EAC-CDBD-6D85-27F6702B2113}"/>
              </a:ext>
            </a:extLst>
          </p:cNvPr>
          <p:cNvSpPr txBox="1"/>
          <p:nvPr/>
        </p:nvSpPr>
        <p:spPr>
          <a:xfrm>
            <a:off x="2060712" y="4211326"/>
            <a:ext cx="8070575" cy="707886"/>
          </a:xfrm>
          <a:prstGeom prst="rect">
            <a:avLst/>
          </a:prstGeom>
          <a:noFill/>
        </p:spPr>
        <p:txBody>
          <a:bodyPr wrap="square">
            <a:spAutoFit/>
          </a:bodyPr>
          <a:lstStyle/>
          <a:p>
            <a:pPr algn="ctr"/>
            <a:r>
              <a:rPr lang="en-US" sz="2000" dirty="0"/>
              <a:t>As if they had never dwelt and flourished there! Ah! Behold! How the Madyan were removed (from sight) as were removed the Thamud!</a:t>
            </a:r>
          </a:p>
        </p:txBody>
      </p:sp>
      <p:sp>
        <p:nvSpPr>
          <p:cNvPr id="3" name="TextBox 2">
            <a:extLst>
              <a:ext uri="{FF2B5EF4-FFF2-40B4-BE49-F238E27FC236}">
                <a16:creationId xmlns:a16="http://schemas.microsoft.com/office/drawing/2014/main" id="{AAC8AE35-F105-CCED-AACE-6A03AF2A67D1}"/>
              </a:ext>
            </a:extLst>
          </p:cNvPr>
          <p:cNvSpPr txBox="1"/>
          <p:nvPr/>
        </p:nvSpPr>
        <p:spPr>
          <a:xfrm>
            <a:off x="4275144" y="39035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{95}</a:t>
            </a:r>
            <a:endParaRPr lang="en-US" sz="1400" dirty="0"/>
          </a:p>
        </p:txBody>
      </p:sp>
    </p:spTree>
    <p:extLst>
      <p:ext uri="{BB962C8B-B14F-4D97-AF65-F5344CB8AC3E}">
        <p14:creationId xmlns:p14="http://schemas.microsoft.com/office/powerpoint/2010/main" val="424033592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947A8-5411-C04B-748E-63E4C3AF35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302BE8-83C4-9A54-BAD5-EDC178DCB1F9}"/>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وَلَقَدْ أَرْسَلْنَا مُوسَىٰ بِآيَاتِنَا وَسُلْطَانٍ مُبِينٍ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F677038-BAA9-AD85-0E1C-B25FF6243BC9}"/>
              </a:ext>
            </a:extLst>
          </p:cNvPr>
          <p:cNvSpPr txBox="1"/>
          <p:nvPr/>
        </p:nvSpPr>
        <p:spPr>
          <a:xfrm>
            <a:off x="2060712" y="4322584"/>
            <a:ext cx="8070575" cy="400110"/>
          </a:xfrm>
          <a:prstGeom prst="rect">
            <a:avLst/>
          </a:prstGeom>
          <a:noFill/>
        </p:spPr>
        <p:txBody>
          <a:bodyPr wrap="square">
            <a:spAutoFit/>
          </a:bodyPr>
          <a:lstStyle/>
          <a:p>
            <a:pPr algn="ctr"/>
            <a:r>
              <a:rPr lang="en-US" sz="2000" dirty="0"/>
              <a:t>And we sent Moses, with Our Clear (Signs) and an authority manifest,</a:t>
            </a:r>
          </a:p>
        </p:txBody>
      </p:sp>
      <p:sp>
        <p:nvSpPr>
          <p:cNvPr id="3" name="TextBox 2">
            <a:extLst>
              <a:ext uri="{FF2B5EF4-FFF2-40B4-BE49-F238E27FC236}">
                <a16:creationId xmlns:a16="http://schemas.microsoft.com/office/drawing/2014/main" id="{FBE74A74-2F7C-B724-36A2-0C8A0F312811}"/>
              </a:ext>
            </a:extLst>
          </p:cNvPr>
          <p:cNvSpPr txBox="1"/>
          <p:nvPr/>
        </p:nvSpPr>
        <p:spPr>
          <a:xfrm>
            <a:off x="5003113" y="39834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{96}</a:t>
            </a:r>
            <a:endParaRPr lang="en-US" sz="1400" dirty="0"/>
          </a:p>
        </p:txBody>
      </p:sp>
    </p:spTree>
    <p:extLst>
      <p:ext uri="{BB962C8B-B14F-4D97-AF65-F5344CB8AC3E}">
        <p14:creationId xmlns:p14="http://schemas.microsoft.com/office/powerpoint/2010/main" val="82429153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51AF6-B97C-3D37-672A-46D6BDA779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A668D2-831E-868A-B4B2-7321CFF7DEBE}"/>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إِلَىٰ فِرْعَوْنَ وَمَلَئِهِ فَاتَّبَعُوا أَمْرَ فِرْعَوْنَۖ وَمَا أَمْرُ فِرْعَوْنَ بِرَشِيدٍ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527C669-E3B4-DE67-FD26-9093CF24C5C8}"/>
              </a:ext>
            </a:extLst>
          </p:cNvPr>
          <p:cNvSpPr txBox="1"/>
          <p:nvPr/>
        </p:nvSpPr>
        <p:spPr>
          <a:xfrm>
            <a:off x="2060712" y="4322584"/>
            <a:ext cx="8070575" cy="707886"/>
          </a:xfrm>
          <a:prstGeom prst="rect">
            <a:avLst/>
          </a:prstGeom>
          <a:noFill/>
        </p:spPr>
        <p:txBody>
          <a:bodyPr wrap="square">
            <a:spAutoFit/>
          </a:bodyPr>
          <a:lstStyle/>
          <a:p>
            <a:pPr algn="ctr"/>
            <a:r>
              <a:rPr lang="en-US" sz="2000" dirty="0"/>
              <a:t>Unto Pharaoh and his chiefs: but they followed the command of Pharaoh and the command of Pharaoh was no right (guide).</a:t>
            </a:r>
          </a:p>
        </p:txBody>
      </p:sp>
      <p:sp>
        <p:nvSpPr>
          <p:cNvPr id="3" name="TextBox 2">
            <a:extLst>
              <a:ext uri="{FF2B5EF4-FFF2-40B4-BE49-F238E27FC236}">
                <a16:creationId xmlns:a16="http://schemas.microsoft.com/office/drawing/2014/main" id="{E7B8363C-F3F4-0FD0-F551-ABD28EE4A2B5}"/>
              </a:ext>
            </a:extLst>
          </p:cNvPr>
          <p:cNvSpPr txBox="1"/>
          <p:nvPr/>
        </p:nvSpPr>
        <p:spPr>
          <a:xfrm>
            <a:off x="1931440" y="39524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{97}</a:t>
            </a:r>
            <a:endParaRPr lang="en-US" sz="1400" dirty="0"/>
          </a:p>
        </p:txBody>
      </p:sp>
    </p:spTree>
    <p:extLst>
      <p:ext uri="{BB962C8B-B14F-4D97-AF65-F5344CB8AC3E}">
        <p14:creationId xmlns:p14="http://schemas.microsoft.com/office/powerpoint/2010/main" val="19473328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902F96-8F5E-DAC5-60A3-22735AA4C1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914B87-7D26-F89F-D57F-B67979BC4C31}"/>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يَقْدُمُ قَوْمَهُ يَوْمَ الْقِيَامَةِ فَأَوْرَدَهُمُ النَّارَۖ وَبِئْسَ الْوِرْدُ الْمَوْرُودُ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A7C499D-CF53-D3B8-A5AD-1A6AE4C6A1F0}"/>
              </a:ext>
            </a:extLst>
          </p:cNvPr>
          <p:cNvSpPr txBox="1"/>
          <p:nvPr/>
        </p:nvSpPr>
        <p:spPr>
          <a:xfrm>
            <a:off x="2060712" y="4322584"/>
            <a:ext cx="8070575" cy="1015663"/>
          </a:xfrm>
          <a:prstGeom prst="rect">
            <a:avLst/>
          </a:prstGeom>
          <a:noFill/>
        </p:spPr>
        <p:txBody>
          <a:bodyPr wrap="square">
            <a:spAutoFit/>
          </a:bodyPr>
          <a:lstStyle/>
          <a:p>
            <a:pPr algn="ctr"/>
            <a:r>
              <a:rPr lang="en-US" sz="2000" dirty="0"/>
              <a:t>He will go before his people on the Day of Judgment, and lead them into the Fire (as cattle are led to water): But woeful indeed will be the place to which they are led!</a:t>
            </a:r>
          </a:p>
        </p:txBody>
      </p:sp>
      <p:sp>
        <p:nvSpPr>
          <p:cNvPr id="3" name="TextBox 2">
            <a:extLst>
              <a:ext uri="{FF2B5EF4-FFF2-40B4-BE49-F238E27FC236}">
                <a16:creationId xmlns:a16="http://schemas.microsoft.com/office/drawing/2014/main" id="{D29FA3B2-D64F-B9C3-36F9-2BD212D28D9F}"/>
              </a:ext>
            </a:extLst>
          </p:cNvPr>
          <p:cNvSpPr txBox="1"/>
          <p:nvPr/>
        </p:nvSpPr>
        <p:spPr>
          <a:xfrm>
            <a:off x="3121047" y="39846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{98}</a:t>
            </a:r>
            <a:endParaRPr lang="en-US" sz="1400" dirty="0"/>
          </a:p>
        </p:txBody>
      </p:sp>
    </p:spTree>
    <p:extLst>
      <p:ext uri="{BB962C8B-B14F-4D97-AF65-F5344CB8AC3E}">
        <p14:creationId xmlns:p14="http://schemas.microsoft.com/office/powerpoint/2010/main" val="75764496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CEAE0-3D68-E39E-E1C3-CA085F0912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9DFA98-D5F0-D9A1-DBDB-DEA254E0DA7D}"/>
              </a:ext>
            </a:extLst>
          </p:cNvPr>
          <p:cNvSpPr>
            <a:spLocks noGrp="1"/>
          </p:cNvSpPr>
          <p:nvPr>
            <p:ph type="title"/>
          </p:nvPr>
        </p:nvSpPr>
        <p:spPr>
          <a:xfrm>
            <a:off x="1656232" y="1703836"/>
            <a:ext cx="8879536" cy="3450327"/>
          </a:xfrm>
        </p:spPr>
        <p:txBody>
          <a:bodyPr>
            <a:noAutofit/>
          </a:bodyPr>
          <a:lstStyle/>
          <a:p>
            <a:pPr>
              <a:lnSpc>
                <a:spcPct val="100000"/>
              </a:lnSpc>
            </a:pPr>
            <a:r>
              <a:rPr lang="ar-EG" sz="6000" b="0" dirty="0"/>
              <a:t>وَأُتْبِعُوا فِي هَٰذِهِ لَعْنَةً وَيَوْمَ الْقِيَامَةِۚ بِئْسَ الرِّفْدُ الْمَرْفُودُ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8B0B89-415A-AF6C-EAC2-EEF96F48AE86}"/>
              </a:ext>
            </a:extLst>
          </p:cNvPr>
          <p:cNvSpPr txBox="1"/>
          <p:nvPr/>
        </p:nvSpPr>
        <p:spPr>
          <a:xfrm>
            <a:off x="2060712" y="4322584"/>
            <a:ext cx="8070575" cy="707886"/>
          </a:xfrm>
          <a:prstGeom prst="rect">
            <a:avLst/>
          </a:prstGeom>
          <a:noFill/>
        </p:spPr>
        <p:txBody>
          <a:bodyPr wrap="square">
            <a:spAutoFit/>
          </a:bodyPr>
          <a:lstStyle/>
          <a:p>
            <a:pPr algn="ctr"/>
            <a:r>
              <a:rPr lang="en-US" sz="2000" dirty="0"/>
              <a:t>And they are followed by a curse in this (life) and on the Day of Judgment: and woeful is the gift which shall be given (unto them)!</a:t>
            </a:r>
          </a:p>
        </p:txBody>
      </p:sp>
      <p:sp>
        <p:nvSpPr>
          <p:cNvPr id="3" name="TextBox 2">
            <a:extLst>
              <a:ext uri="{FF2B5EF4-FFF2-40B4-BE49-F238E27FC236}">
                <a16:creationId xmlns:a16="http://schemas.microsoft.com/office/drawing/2014/main" id="{C9A24E48-F726-5E95-8BD6-C1AE5892711B}"/>
              </a:ext>
            </a:extLst>
          </p:cNvPr>
          <p:cNvSpPr txBox="1"/>
          <p:nvPr/>
        </p:nvSpPr>
        <p:spPr>
          <a:xfrm>
            <a:off x="3378500" y="38991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{99}</a:t>
            </a:r>
            <a:endParaRPr lang="en-US" sz="1400" dirty="0"/>
          </a:p>
        </p:txBody>
      </p:sp>
    </p:spTree>
    <p:extLst>
      <p:ext uri="{BB962C8B-B14F-4D97-AF65-F5344CB8AC3E}">
        <p14:creationId xmlns:p14="http://schemas.microsoft.com/office/powerpoint/2010/main" val="79895567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545B8E-E12E-7F13-E29B-5D6124F414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F538FE-BC03-E825-58F8-87F99AAA31A1}"/>
              </a:ext>
            </a:extLst>
          </p:cNvPr>
          <p:cNvSpPr>
            <a:spLocks noGrp="1"/>
          </p:cNvSpPr>
          <p:nvPr>
            <p:ph type="title"/>
          </p:nvPr>
        </p:nvSpPr>
        <p:spPr>
          <a:xfrm>
            <a:off x="1656232" y="1792613"/>
            <a:ext cx="8879536" cy="3450327"/>
          </a:xfrm>
        </p:spPr>
        <p:txBody>
          <a:bodyPr>
            <a:noAutofit/>
          </a:bodyPr>
          <a:lstStyle/>
          <a:p>
            <a:pPr>
              <a:lnSpc>
                <a:spcPct val="100000"/>
              </a:lnSpc>
            </a:pPr>
            <a:r>
              <a:rPr lang="ar-EG" sz="6000" b="0" dirty="0"/>
              <a:t>ذَٰلِكَ مِنْ أَنْبَاءِ الْقُرَىٰ نَقُصُّهُ عَلَيْكَۖ مِنْهَا قَائِمٌ وَحَصِيدٌ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63AF319-DEA0-D637-C487-2C38E0BBDDEF}"/>
              </a:ext>
            </a:extLst>
          </p:cNvPr>
          <p:cNvSpPr txBox="1"/>
          <p:nvPr/>
        </p:nvSpPr>
        <p:spPr>
          <a:xfrm>
            <a:off x="2060712" y="4411361"/>
            <a:ext cx="8070575" cy="1015663"/>
          </a:xfrm>
          <a:prstGeom prst="rect">
            <a:avLst/>
          </a:prstGeom>
          <a:noFill/>
        </p:spPr>
        <p:txBody>
          <a:bodyPr wrap="square">
            <a:spAutoFit/>
          </a:bodyPr>
          <a:lstStyle/>
          <a:p>
            <a:pPr algn="ctr"/>
            <a:r>
              <a:rPr lang="en-US" sz="2000" dirty="0"/>
              <a:t>These are some of the stories of communities which We relate unto thee: of them some are standing, and some have been mown down (by the sickle of time).</a:t>
            </a:r>
          </a:p>
        </p:txBody>
      </p:sp>
      <p:sp>
        <p:nvSpPr>
          <p:cNvPr id="3" name="TextBox 2">
            <a:extLst>
              <a:ext uri="{FF2B5EF4-FFF2-40B4-BE49-F238E27FC236}">
                <a16:creationId xmlns:a16="http://schemas.microsoft.com/office/drawing/2014/main" id="{54D1DC76-E57B-3E6B-66D6-78C7DDF601B2}"/>
              </a:ext>
            </a:extLst>
          </p:cNvPr>
          <p:cNvSpPr txBox="1"/>
          <p:nvPr/>
        </p:nvSpPr>
        <p:spPr>
          <a:xfrm>
            <a:off x="4079836" y="40056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{100}</a:t>
            </a:r>
            <a:endParaRPr lang="en-US" sz="1400" dirty="0"/>
          </a:p>
        </p:txBody>
      </p:sp>
    </p:spTree>
    <p:extLst>
      <p:ext uri="{BB962C8B-B14F-4D97-AF65-F5344CB8AC3E}">
        <p14:creationId xmlns:p14="http://schemas.microsoft.com/office/powerpoint/2010/main" val="385043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Juz' 11</Template>
  <TotalTime>315</TotalTime>
  <Words>10744</Words>
  <Application>Microsoft Office PowerPoint</Application>
  <PresentationFormat>Widescreen</PresentationFormat>
  <Paragraphs>702</Paragraphs>
  <Slides>178</Slides>
  <Notes>172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178</vt:i4>
      </vt:variant>
    </vt:vector>
  </HeadingPairs>
  <TitlesOfParts>
    <vt:vector size="184" baseType="lpstr">
      <vt:lpstr>Arial</vt:lpstr>
      <vt:lpstr>Arial Black</vt:lpstr>
      <vt:lpstr>Calibri</vt:lpstr>
      <vt:lpstr>Calibri Light</vt:lpstr>
      <vt:lpstr>KFGQPC Uthman Taha Naskh</vt:lpstr>
      <vt:lpstr>Office Theme</vt:lpstr>
      <vt:lpstr>PowerPoint Presentation</vt:lpstr>
      <vt:lpstr>أَعُوْذُ بِاللّٰهِ مِنَ الشَّيْطٰانِ الرَّجِيْمِ</vt:lpstr>
      <vt:lpstr>سورة هود بِسْمِ ٱللَّهِ ٱلرَّحْمَـٰنِ ٱلرَّحِيمِ</vt:lpstr>
      <vt:lpstr>وَمَا مِنْ دَابَّةٍ فِي الْأَرْضِ إِلَّا عَلَى اللَّهِ رِزْقُهَا وَيَعْلَمُ مُسْتَقَرَّهَا وَمُسْتَوْدَعَهَا ۚ كُلٌّ فِي كِتَابٍ مُبِينٍ </vt:lpstr>
      <vt:lpstr>وَهُوَ الَّذِي خَلَقَ السَّمَاوَاتِ وَالْأَرْضَ فِي سِتَّةِ أَيَّامٍ وَكَانَ عَرْشُهُ عَلَى الْمَاءِ لِيَبْلُوَكُمْ أَيُّكُمْ أَحْسَنُ عَمَلًاۗ وَلَئِنْ قُلْتَ إِنَّكُمْ مَبْعُوثُونَ مِنْ بَعْدِ الْمَوْتِ لَيَقُولَنَّ الَّذِينَ كَفَرُوا إِنْ هَٰذَا إِلَّا سِحْرٌ مُبِينٌ</vt:lpstr>
      <vt:lpstr>وَلَئِنْ أَخَّرْنَا عَنْهُمُ الْعَذَابَ إِلَىٰ أُمَّةٍ مَعْدُودَةٍ لَيَقُولُنَّ مَا يَحْبِسُهُۗ أَلَا يَوْمَ يَأْتِيهِمْ لَيْسَ مَصْرُوفًا عَنْهُمْ وَحَاقَ بِهِمْ مَا كَانُوا بِهِ يَسْتَهْزِئُونَ</vt:lpstr>
      <vt:lpstr>وَلَئِنْ أَذَقْنَا الْإِنْسَانَ مِنَّا رَحْمَةً ثُمَّ نَزَعْنَاهَا مِنْهُ إِنَّهُ لَيَئُوسٌ كَفُورٌ </vt:lpstr>
      <vt:lpstr>وَلَئِنْ أَذَقْنَاهُ نَعْمَاءَ بَعْدَ ضَرَّاءَ مَسَّتْهُ لَيَقُولَنَّ ذَهَبَ السَّيِّئَاتُ عَنِّيۚ إِنَّهُ لَفَرِحٌ فَخُورٌ</vt:lpstr>
      <vt:lpstr>إِلَّا الَّذِينَ صَبَرُوا وَعَمِلُوا الصَّالِحَاتِ أُولَٰئِكَ لَهُمْ مَغْفِرَةٌ وَأَجْرٌ كَبِيرٌ </vt:lpstr>
      <vt:lpstr>فَلَعَلَّكَ تَارِكٌ بَعْضَ مَا يُوحَىٰ إِلَيْكَ وَضَائِقٌ بِهِ صَدْرُكَ أَنْ يَقُولُوا لَوْلَا أُنْزِلَ عَلَيْهِ كَنْزٌ أَوْ جَاءَ مَعَهُ مَلَكٌۚ إِنَّمَا أَنْتَ نَذِيرٌۚ وَاللَّهُ عَلَىٰ كُلِّ شَيْءٍ وَكِيلٌ </vt:lpstr>
      <vt:lpstr>أَمْ يَقُولُونَ افْتَرَاهُۖ قُلْ فَأْتُوا بِعَشْرِ سُوَرٍ مِثْلِهِ مُفْتَرَيَاتٍ وَادْعُوا مَنِ اسْتَطَعْتُمْ مِنْ دُونِ اللَّهِ إِنْ كُنْتُمْ صَادِقِينَ</vt:lpstr>
      <vt:lpstr>فَإِلَّمْ يَسْتَجِيبُوا لَكُمْ فَاعْلَمُوا أَنَّمَا أُنْزِلَ بِعِلْمِ اللَّهِ وَأَنْ لَا إِلَٰهَ إِلَّا هُوَۖ فَهَلْ أَنْتُمْ مُسْلِمُونَ </vt:lpstr>
      <vt:lpstr>مَنْ كَانَ يُرِيدُ الْحَيَاةَ الدُّنْيَا وَزِينَتَهَا نُوَفِّ إِلَيْهِمْ أَعْمَالَهُمْ فِيهَا وَهُمْ فِيهَا لَا يُبْخَسُونَ </vt:lpstr>
      <vt:lpstr>أُولَٰئِكَ الَّذِينَ لَيْسَ لَهُمْ فِي الْآخِرَةِ إِلَّا النَّارُۖ وَحَبِطَ مَا صَنَعُوا فِيهَا وَبَاطِلٌ مَا كَانُوا يَعْمَلُونَ</vt:lpstr>
      <vt:lpstr>أَفَمَنْ كَانَ عَلَىٰ بَيِّنَةٍ مِنْ رَبِّهِ وَيَتْلُوهُ شَاهِدٌ مِنْهُ وَمِنْ قَبْلِهِ كِتَابُ مُوسَىٰ إِمَامًا وَرَحْمَةً ۚ أُولَٰئِكَ يُؤْمِنُونَ بِهِۚ...</vt:lpstr>
      <vt:lpstr> وَمَنْ يَكْفُرْ بِهِ مِنَ الْأَحْزَابِ فَالنَّارُ مَوْعِدُهُۚ فَلَا تَكُ فِي مِرْيَةٍ مِنْهُۚ إِنَّهُ الْحَقُّ مِنْ رَبِّكَ وَلَٰكِنَّ أَكْثَرَ النَّاسِ لَا يُؤْمِنُونَ</vt:lpstr>
      <vt:lpstr>وَمَنْ أَظْلَمُ مِمَّنِ افْتَرَىٰ عَلَى اللَّهِ كَذِبًاۚ أُولَٰئِكَ يُعْرَضُونَ عَلَىٰ رَبِّهِمْ وَيَقُولُ الْأَشْهَادُ هَٰؤُلَاءِ الَّذِينَ كَذَبُوا عَلَىٰ رَبِّهِمْۚ أَلَا لَعْنَةُ اللَّهِ عَلَى الظَّالِمِينَ</vt:lpstr>
      <vt:lpstr>الَّذِينَ يَصُدُّونَ عَنْ سَبِيلِ اللَّهِ وَيَبْغُونَهَا عِوَجًا وَهُمْ بِالْآخِرَةِ هُمْ كَافِرُونَ </vt:lpstr>
      <vt:lpstr>أُولَٰئِكَ لَمْ يَكُونُوا مُعْجِزِينَ فِي الْأَرْضِ وَمَا كَانَ لَهُمْ مِنْ دُونِ اللَّهِ مِنْ أَوْلِيَاءَۘ يُضَاعَفُ لَهُمُ الْعَذَابُۚ مَا كَانُوا يَسْتَطِيعُونَ السَّمْعَ وَمَا كَانُوا يُبْصِرُونَ</vt:lpstr>
      <vt:lpstr>أُولَٰئِكَ الَّذِينَ خَسِرُوا أَنْفُسَهُمْ وَضَلَّ عَنْهُمْ مَا كَانُوا يَفْتَرُونَ</vt:lpstr>
      <vt:lpstr>لَا جَرَمَ أَنَّهُمْ فِي الْآخِرَةِ هُمُ الْأَخْسَرُونَ</vt:lpstr>
      <vt:lpstr>إِنَّ الَّذِينَ آمَنُوا وَعَمِلُوا الصَّالِحَاتِ وَأَخْبَتُوا إِلَىٰ رَبِّهِمْ أُولَٰئِكَ أَصْحَابُ الْجَنَّةِۖ هُمْ فِيهَا خَالِدُونَ</vt:lpstr>
      <vt:lpstr>مَثَلُ الْفَرِيقَيْنِ كَالْأَعْمَىٰ وَالْأَصَمِّ وَالْبَصِيرِ وَالسَّمِيعِۚ هَلْ يَسْتَوِيَانِ مَثَلًاۚ أَفَلَا تَذَكَّرُونَ </vt:lpstr>
      <vt:lpstr>وَلَقَدْ أَرْسَلْنَا نُوحًا إِلَىٰ قَوْمِهِ إِنِّي لَكُمْ نَذِيرٌ مُبِينٌ</vt:lpstr>
      <vt:lpstr>أَنْ لَا تَعْبُدُوا إِلَّا اللَّهَۖ إِنِّي أَخَافُ عَلَيْكُمْ عَذَابَ يَوْمٍ أَلِيمٍ</vt:lpstr>
      <vt:lpstr>فَقَالَ الْمَلَأُ الَّذِينَ كَفَرُوا مِنْ قَوْمِهِ مَا نَرَاكَ إِلَّا بَشَرًا مِثْلَنَا وَمَا نَرَاكَ اتَّبَعَكَ إِلَّا الَّذِينَ هُمْ أَرَاذِلُنَا بَادِيَ الرَّأْيِ وَمَا نَرَىٰ لَكُمْ عَلَيْنَا مِنْ فَضْلٍ بَلْ نَظُنُّكُمْ كَاذِبِينَ </vt:lpstr>
      <vt:lpstr>قَالَ يَا قَوْمِ أَرَأَيْتُمْ إِنْ كُنْتُ عَلَىٰ بَيِّنَةٍ مِنْ رَبِّي وَآتَانِي رَحْمَةً مِنْ عِنْدِهِ فَعُمِّيَتْ عَلَيْكُمْ أَنُلْزِمُكُمُوهَا وَأَنْتُمْ لَهَا كَارِهُونَ </vt:lpstr>
      <vt:lpstr>وَيَا قَوْمِ لَا أَسْأَلُكُمْ عَلَيْهِ مَالًاۖ إِنْ أَجْرِيَ إِلَّا عَلَى اللَّهِۚ وَمَا أَنَا بِطَارِدِ الَّذِينَ آمَنُواۚ إِنَّهُمْ مُلَاقُو رَبِّهِمْ وَلَٰكِنِّي أَرَاكُمْ قَوْمًا تَجْهَلُونَ </vt:lpstr>
      <vt:lpstr>وَيَا قَوْمِ مَنْ يَنْصُرُنِي مِنَ اللَّهِ إِنْ طَرَدْتُهُمْۚ أَفَلَا تَذَكَّرُونَ</vt:lpstr>
      <vt:lpstr>وَلَا أَقُولُ لَكُمْ عِنْدِي خَزَائِنُ اللَّهِ وَلَا أَعْلَمُ الْغَيْبَ وَلَا أَقُولُ إِنِّي مَلَكٌ وَلَا أَقُولُ لِلَّذِينَ تَزْدَرِي أَعْيُنُكُمْ لَنْ يُؤْتِيَهُمُ اللَّهُ خَيْرًاۖ اللَّهُ أَعْلَمُ بِمَا فِي أَنْفُسِهِمْۖ إِنِّي إِذًا لَمِنَ الظَّالِمِينَ</vt:lpstr>
      <vt:lpstr>قَالُوا يَا نُوحُ قَدْ جَادَلْتَنَا فَأَكْثَرْتَ جِدَالَنَا فَأْتِنَا بِمَا تَعِدُنَا إِنْ كُنْتَ مِنَ الصَّادِقِينَ </vt:lpstr>
      <vt:lpstr>قَالَ إِنَّمَا يَأْتِيكُمْ بِهِ اللَّهُ إِنْ شَاءَ وَمَا أَنْتُمْ بِمُعْجِزِينَ </vt:lpstr>
      <vt:lpstr>وَلَا يَنْفَعُكُمْ نُصْحِي إِنْ أَرَدْتُ أَنْ أَنْصَحَ لَكُمْ إِنْ كَانَ اللَّهُ يُرِيدُ أَنْ يُغْوِيَكُمْۚ هُوَ رَبُّكُمْ وَإِلَيْهِ تُرْجَعُونَ </vt:lpstr>
      <vt:lpstr>أَمْ يَقُولُونَ افْتَرَاهُۖ قُلْ إِنِ افْتَرَيْتُهُ فَعَلَيَّ إِجْرَامِي وَأَنَا بَرِيءٌ مِمَّا تُجْرِمُونَ </vt:lpstr>
      <vt:lpstr>وَأُوحِيَ إِلَىٰ نُوحٍ أَنَّهُ لَنْ يُؤْمِنَ مِنْ قَوْمِكَ إِلَّا مَنْ قَدْ آمَنَ فَلَا تَبْتَئِسْ بِمَا كَانُوا يَفْعَلُونَ </vt:lpstr>
      <vt:lpstr>وَاصْنَعِ الْفُلْكَ بِأَعْيُنِنَا وَوَحْيِنَا وَلَا تُخَاطِبْنِي فِي الَّذِينَ ظَلَمُواۚ إِنَّهُمْ مُغْرَقُونَ </vt:lpstr>
      <vt:lpstr>وَيَصْنَعُ الْفُلْكَ وَكُلَّمَا مَرَّ عَلَيْهِ مَلَأٌ مِنْ قَوْمِهِ سَخِرُوا مِنْهُ ۚ قَالَ إِنْ تَسْخَرُوا مِنَّا فَإِنَّا نَسْخَرُ مِنْكُمْ كَمَا تَسْخَرُونَ</vt:lpstr>
      <vt:lpstr>فَسَوْفَ تَعْلَمُونَ مَنْ يَأْتِيهِ عَذَابٌ يُخْزِيهِ وَيَحِلُّ عَلَيْهِ عَذَابٌ مُقِيمٌ</vt:lpstr>
      <vt:lpstr>حَتَّىٰ إِذَا جَاءَ أَمْرُنَا وَفَارَ التَّنُّورُ قُلْنَا احْمِلْ فِيهَا مِنْ كُلٍّ زَوْجَيْنِ اثْنَيْنِ وَأَهْلَكَ إِلَّا مَنْ سَبَقَ عَلَيْهِ الْقَوْلُ وَمَنْ آمَنَۚ وَمَا آمَنَ مَعَهُ إِلَّا قَلِيلٌ</vt:lpstr>
      <vt:lpstr>وَقَالَ ارْكَبُوا فِيهَا بِسْمِ اللَّهِ مَجْرَاهَا وَمُرْسَاهَاۚ إِنَّ رَبِّي لَغَفُورٌ رَحِيمٌ</vt:lpstr>
      <vt:lpstr>وَهِيَ تَجْرِي بِهِمْ فِي مَوْجٍ كَالْجِبَالِ وَنَادَىٰ نُوحٌ ابْنَهُ وَكَانَ فِي مَعْزِلٍ يَا بُنَيَّ ارْكَبْ مَعَنَا وَلَا تَكُنْ مَعَ الْكَافِرِينَ </vt:lpstr>
      <vt:lpstr>قَالَ سَآوِي إِلَىٰ جَبَلٍ يَعْصِمُنِي مِنَ الْمَاءِۚ قَالَ لَا عَاصِمَ الْيَوْمَ مِنْ أَمْرِ اللَّهِ إِلَّا مَنْ رَحِمَۚ وَحَالَ بَيْنَهُمَا الْمَوْجُ فَكَانَ مِنَ الْمُغْرَقِينَ </vt:lpstr>
      <vt:lpstr>وَقِيلَ يَا أَرْضُ ابْلَعِي مَاءَكِ وَيَا سَمَاءُ أَقْلِعِي وَغِيضَ الْمَاءُ وَقُضِيَ الْأَمْرُ وَاسْتَوَتْ عَلَى الْجُودِيِّ ۖ وَقِيلَ بُعْدًا لِلْقَوْمِ الظَّالِمِينَ </vt:lpstr>
      <vt:lpstr>وَنَادَىٰ نُوحٌ رَبَّهُ فَقَالَ رَبِّ إِنَّ ابْنِي مِنْ أَهْلِي وَإِنَّ وَعْدَكَ الْحَقُّ وَأَنْتَ أَحْكَمُ الْحَاكِمِينَ </vt:lpstr>
      <vt:lpstr>قَالَ يَا نُوحُ إِنَّهُ لَيْسَ مِنْ أَهْلِكَۖ إِنَّهُ عَمَلٌ غَيْرُ صَالِحٍۖ فَلَا تَسْأَلْنِ مَا لَيْسَ لَكَ بِهِ عِلْمٌۖ إِنِّي أَعِظُكَ أَنْ تَكُونَ مِنَ الْجَاهِلِينَ </vt:lpstr>
      <vt:lpstr>قَالَ رَبِّ إِنِّي أَعُوذُ بِكَ أَنْ أَسْأَلَكَ مَا لَيْسَ لِي بِهِ عِلْمٌۖ وَإِلَّا تَغْفِرْ لِي وَتَرْحَمْنِي أَكُنْ مِنَ الْخَاسِرِينَ</vt:lpstr>
      <vt:lpstr>قِيلَ يَا نُوحُ اهْبِطْ بِسَلَامٍ مِنَّا وَبَرَكَاتٍ عَلَيْكَ وَعَلَىٰ أُمَمٍ مِمَّنْ مَعَكَۚ وَأُمَمٌ سَنُمَتِّعُهُمْ ثُمَّ يَمَسُّهُمْ مِنَّا عَذَابٌ أَلِيمٌ </vt:lpstr>
      <vt:lpstr>تِلْكَ مِنْ أَنْبَاءِ الْغَيْبِ نُوحِيهَا إِلَيْكَۖ مَا كُنْتَ تَعْلَمُهَا أَنْتَ وَلَا قَوْمُكَ مِنْ قَبْلِ هَٰذَاۖ فَاصْبِرْۖ إِنَّ الْعَاقِبَةَ لِلْمُتَّقِينَ </vt:lpstr>
      <vt:lpstr>وَإِلَىٰ عَادٍ أَخَاهُمْ هُودًاۚ قَالَ يَا قَوْمِ اعْبُدُوا اللَّهَ مَا لَكُمْ مِنْ إِلَٰهٍ غَيْرُهُۖ إِنْ أَنْتُمْ إِلَّا مُفْتَرُونَ </vt:lpstr>
      <vt:lpstr>يَا قَوْمِ لَا أَسْأَلُكُمْ عَلَيْهِ أَجْرًاۖ إِنْ أَجْرِيَ إِلَّا عَلَى الَّذِي فَطَرَنِيۚ أَفَلَا تَعْقِلُونَ</vt:lpstr>
      <vt:lpstr>وَيَا قَوْمِ اسْتَغْفِرُوا رَبَّكُمْ ثُمَّ تُوبُوا إِلَيْهِ يُرْسِلِ السَّمَاءَ عَلَيْكُمْ مِدْرَارًا وَيَزِدْكُمْ قُوَّةً إِلَىٰ قُوَّتِكُمْ وَلَا تَتَوَلَّوْا مُجْرِمِينَ </vt:lpstr>
      <vt:lpstr>قَالُوا يَا هُودُ مَا جِئْتَنَا بِبَيِّنَةٍ وَمَا نَحْنُ بِتَارِكِي آلِهَتِنَا عَنْ قَوْلِكَ وَمَا نَحْنُ لَكَ بِمُؤْمِنِينَ </vt:lpstr>
      <vt:lpstr>إِنْ نَقُولُ إِلَّا اعْتَرَاكَ بَعْضُ آلِهَتِنَا بِسُوءٍۗ قَالَ إِنِّي أُشْهِدُ اللَّهَ وَاشْهَدُوا أَنِّي بَرِيءٌ مِمَّا تُشْرِكُونَ </vt:lpstr>
      <vt:lpstr>مِنْ دُونِهِۖ فَكِيدُونِي جَمِيعًا ثُمَّ لَا تُنْظِرُونِ </vt:lpstr>
      <vt:lpstr>إِنِّي تَوَكَّلْتُ عَلَى اللَّهِ رَبِّي وَرَبِّكُمْۚ مَا مِنْ دَابَّةٍ إِلَّا هُوَ آخِذٌ بِنَاصِيَتِهَاۚ إِنَّ رَبِّي عَلَىٰ صِرَاطٍ مُسْتَقِيمٍ</vt:lpstr>
      <vt:lpstr>فَإِنْ تَوَلَّوْا فَقَدْ أَبْلَغْتُكُمْ مَا أُرْسِلْتُ بِهِ إِلَيْكُمْۚ وَيَسْتَخْلِفُ رَبِّي قَوْمًا غَيْرَكُمْ وَلَا تَضُرُّونَهُ شَيْئًاۚ إِنَّ رَبِّي عَلَىٰ كُلِّ شَيْءٍ حَفِيظٌ </vt:lpstr>
      <vt:lpstr>وَلَمَّا جَاءَ أَمْرُنَا نَجَّيْنَا هُودًا وَالَّذِينَ آمَنُوا مَعَهُ بِرَحْمَةٍ مِنَّا وَنَجَّيْنَاهُمْ مِنْ عَذَابٍ غَلِيظٍ</vt:lpstr>
      <vt:lpstr>وَتِلْكَ عَادٌۖ جَحَدُوا بِآيَاتِ رَبِّهِمْ وَعَصَوْا رُسُلَهُ وَاتَّبَعُوا أَمْرَ كُلِّ جَبَّارٍ عَنِيدٍ</vt:lpstr>
      <vt:lpstr>وَأُتْبِعُوا فِي هَٰذِهِ الدُّنْيَا لَعْنَةً وَيَوْمَ الْقِيَامَةِۗ أَلَا إِنَّ عَادًا كَفَرُوا رَبَّهُمْۗ أَلَا بُعْدًا لِعَادٍ قَوْمِ هُودٍ</vt:lpstr>
      <vt:lpstr>وَإِلَىٰ ثَمُودَ أَخَاهُمْ صَالِحًاۚ قَالَ يَا قَوْمِ اعْبُدُوا اللَّهَ مَا لَكُمْ مِنْ إِلَٰهٍ غَيْرُهُۖ هُوَ أَنْشَأَكُمْ مِنَ الْأَرْضِ وَاسْتَعْمَرَكُمْ فِيهَا فَاسْتَغْفِرُوهُ ثُمَّ تُوبُوا إِلَيْهِۚ إِنَّ رَبِّي قَرِيبٌ مُجِيبٌ </vt:lpstr>
      <vt:lpstr>قَالُوا يَا صَالِحُ قَدْ كُنْتَ فِينَا مَرْجُوًّا قَبْلَ هَٰذَاۖ أَتَنْهَانَا أَنْ نَعْبُدَ مَا يَعْبُدُ آبَاؤُنَا وَإِنَّنَا لَفِي شَكٍّ مِمَّا تَدْعُونَا إِلَيْهِ مُرِيبٍ</vt:lpstr>
      <vt:lpstr>قَالَ يَا قَوْمِ أَرَأَيْتُمْ إِنْ كُنْتُ عَلَىٰ بَيِّنَةٍ مِنْ رَبِّي وَآتَانِي مِنْهُ رَحْمَةً فَمَنْ يَنْصُرُنِي مِنَ اللَّهِ إِنْ عَصَيْتُهُۖ فَمَا تَزِيدُونَنِي غَيْرَ تَخْسِيرٍ</vt:lpstr>
      <vt:lpstr>وَيَا قَوْمِ هَٰذِهِ نَاقَةُ اللَّهِ لَكُمْ آيَةً فَذَرُوهَا تَأْكُلْ فِي أَرْضِ اللَّهِ وَلَا تَمَسُّوهَا بِسُوءٍ فَيَأْخُذَكُمْ عَذَابٌ قَرِيبٌ</vt:lpstr>
      <vt:lpstr>فَعَقَرُوهَا فَقَالَ تَمَتَّعُوا فِي دَارِكُمْ ثَلَاثَةَ أَيَّامٍۖ ذَٰلِكَ وَعْدٌ غَيْرُ مَكْذُوبٍ</vt:lpstr>
      <vt:lpstr>فَلَمَّا جَاءَ أَمْرُنَا نَجَّيْنَا صَالِحًا وَالَّذِينَ آمَنُوا مَعَهُ بِرَحْمَةٍ مِنَّا وَمِنْ خِزْيِ يَوْمِئِذٍۗ إِنَّ رَبَّكَ هُوَ الْقَوِيُّ الْعَزِيزُ </vt:lpstr>
      <vt:lpstr>وَأَخَذَ الَّذِينَ ظَلَمُوا الصَّيْحَةُ فَأَصْبَحُوا فِي دِيَارِهِمْ جَاثِمِينَ</vt:lpstr>
      <vt:lpstr>كَأَنْ لَمْ يَغْنَوْا فِيهَاۗ أَلَا إِنَّ ثَمُودَ كَفَرُوا رَبَّهُمْۗ أَلَا بُعْدًا لِثَمُودَ</vt:lpstr>
      <vt:lpstr>وَلَقَدْ جَاءَتْ رُسُلُنَا إِبْرَاهِيمَ بِالْبُشْرَىٰ قَالُوا سَلَامًاۖ قَالَ سَلَامٌۖ فَمَا لَبِثَ أَنْ جَاءَ بِعِجْلٍ حَنِيذٍ</vt:lpstr>
      <vt:lpstr>فَلَمَّا رَأَىٰ أَيْدِيَهُمْ لَا تَصِلُ إِلَيْهِ نَكِرَهُمْ وَأَوْجَسَ مِنْهُمْ خِيفَةًۚ قَالُوا لَا تَخَفْ إِنَّا أُرْسِلْنَا إِلَىٰ قَوْمِ لُوطٍ </vt:lpstr>
      <vt:lpstr>وَامْرَأَتُهُ قَائِمَةٌ فَضَحِكَتْ فَبَشَّرْنَاهَا بِإِسْحَاقَ وَمِنْ وَرَاءِ إِسْحَاقَ يَعْقُوبَ</vt:lpstr>
      <vt:lpstr>قَالَتْ يَا وَيْلَتَىٰ أَأَلِدُ وَأَنَا عَجُوزٌ وَهَٰذَا بَعْلِي شَيْخًاۖ إِنَّ هَٰذَا لَشَيْءٌ عَجِيبٌ</vt:lpstr>
      <vt:lpstr>قَالُوا أَتَعْجَبِينَ مِنْ أَمْرِ اللَّهِ ۖ رَحْمَتُ اللَّهِ وَبَرَكَاتُهُ عَلَيْكُمْ أَهْلَ الْبَيْتِۚ إِنَّهُ حَمِيدٌ مَجِيدٌ </vt:lpstr>
      <vt:lpstr>فَلَمَّا ذَهَبَ عَنْ إِبْرَاهِيمَ الرَّوْعُ وَجَاءَتْهُ الْبُشْرَىٰ يُجَادِلُنَا فِي قَوْمِ لُوطٍ</vt:lpstr>
      <vt:lpstr>إِنَّ إِبْرَاهِيمَ لَحَلِيمٌ أَوَّاهٌ مُنِيبٌ</vt:lpstr>
      <vt:lpstr>يَا إِبْرَاهِيمُ أَعْرِضْ عَنْ هَٰذَاۖ إِنَّهُ قَدْ جَاءَ أَمْرُ رَبِّكَۖ وَإِنَّهُمْ آتِيهِمْ عَذَابٌ غَيْرُ مَرْدُودٍ </vt:lpstr>
      <vt:lpstr>وَلَمَّا جَاءَتْ رُسُلُنَا لُوطًا سِيءَ بِهِمْ وَضَاقَ بِهِمْ ذَرْعًا وَقَالَ هَٰذَا يَوْمٌ عَصِيبٌ </vt:lpstr>
      <vt:lpstr>وَجَاءَهُ قَوْمُهُ يُهْرَعُونَ إِلَيْهِ وَمِنْ قَبْلُ كَانُوا يَعْمَلُونَ السَّيِّئَاتِۚ قَالَ يَا قَوْمِ هَٰؤُلَاءِ بَنَاتِي هُنَّ أَطْهَرُ لَكُمْۖ فَاتَّقُوا اللَّهَ وَلَا تُخْزُونِ فِي ضَيْفِيۖ أَلَيْسَ مِنْكُمْ رَجُلٌ رَشِيدٌ</vt:lpstr>
      <vt:lpstr>قَالُوا لَقَدْ عَلِمْتَ مَا لَنَا فِي بَنَاتِكَ مِنْ حَقٍّ وَإِنَّكَ لَتَعْلَمُ مَا نُرِيدُ </vt:lpstr>
      <vt:lpstr>قَالَ لَوْ أَنَّ لِي بِكُمْ قُوَّةً أَوْ آوِي إِلَىٰ رُكْنٍ شَدِيدٍ </vt:lpstr>
      <vt:lpstr>قَالُوا يَا لُوطُ إِنَّا رُسُلُ رَبِّكَ لَنْ يَصِلُوا إِلَيْكَۖ فَأَسْرِ بِأَهْلِكَ بِقِطْعٍ مِنَ اللَّيْلِ وَلَا يَلْتَفِتْ مِنْكُمْ أَحَدٌ إِلَّا امْرَأَتَكَۖ إِنَّهُ مُصِيبُهَا مَا أَصَابَهُمْ ۚ إِنَّ مَوْعِدَهُمُ الصُّبْحُۚ أَلَيْسَ الصُّبْحُ بِقَرِيبٍ</vt:lpstr>
      <vt:lpstr>فَلَمَّا جَاءَ أَمْرُنَا جَعَلْنَا عَالِيَهَا سَافِلَهَا وَأَمْطَرْنَا عَلَيْهَا حِجَارَةً مِنْ سِجِّيلٍ مَنْضُودٍ</vt:lpstr>
      <vt:lpstr>مُسَوَّمَةً عِنْدَ رَبِّكَۖ وَمَا هِيَ مِنَ الظَّالِمِينَ بِبَعِيدٍ</vt:lpstr>
      <vt:lpstr>وَإِلَىٰ مَدْيَنَ أَخَاهُمْ شُعَيْبًاۚ قَالَ يَا قَوْمِ اعْبُدُوا اللَّهَ مَا لَكُمْ مِنْ إِلَٰهٍ غَيْرُهُۖ وَلَا تَنْقُصُوا الْمِكْيَالَ وَالْمِيزَانَۚ إِنِّي أَرَاكُمْ بِخَيْرٍ وَإِنِّي أَخَافُ عَلَيْكُمْ عَذَابَ يَوْمٍ مُحِيطٍ</vt:lpstr>
      <vt:lpstr>وَيَا قَوْمِ أَوْفُوا الْمِكْيَالَ وَالْمِيزَانَ بِالْقِسْطِۖ وَلَا تَبْخَسُوا النَّاسَ أَشْيَاءَهُمْ وَلَا تَعْثَوْا فِي الْأَرْضِ مُفْسِدِينَ</vt:lpstr>
      <vt:lpstr>بَقِيَّتُ اللَّهِ خَيْرٌ لَكُمْ إِنْ كُنْتُمْ مُؤْمِنِينَۚ وَمَا أَنَا عَلَيْكُمْ بِحَفِيظٍ</vt:lpstr>
      <vt:lpstr>قَالُوا يَا شُعَيْبُ أَصَلَاتُكَ تَأْمُرُكَ أَنْ نَتْرُكَ مَا يَعْبُدُ آبَاؤُنَا أَوْ أَنْ نَفْعَلَ فِي أَمْوَالِنَا مَا نَشَاءُۖ إِنَّكَ لَأَنْتَ الْحَلِيمُ الرَّشِيدُ </vt:lpstr>
      <vt:lpstr>قَالَ يَا قَوْمِ أَرَأَيْتُمْ إِنْ كُنْتُ عَلَىٰ بَيِّنَةٍ مِنْ رَبِّي وَرَزَقَنِي مِنْهُ رِزْقًا حَسَنًاۚ وَمَا أُرِيدُ أَنْ أُخَالِفَكُمْ إِلَىٰ مَا أَنْهَاكُمْ عَنْهُۚ إِنْ أُرِيدُ إِلَّا الْإِصْلَاحَ مَا اسْتَطَعْتُۚ وَمَا تَوْفِيقِي إِلَّا بِاللَّهِۚ عَلَيْهِ تَوَكَّلْتُ وَإِلَيْهِ أُنِيبُ</vt:lpstr>
      <vt:lpstr>وَيَا قَوْمِ لَا يَجْرِمَنَّكُمْ شِقَاقِي أَنْ يُصِيبَكُمْ مِثْلُ مَا أَصَابَ قَوْمَ نُوحٍ أَوْ قَوْمَ هُودٍ أَوْ قَوْمَ صَالِحٍۚ وَمَا قَوْمُ لُوطٍ مِنْكُمْ بِبَعِيدٍ</vt:lpstr>
      <vt:lpstr>وَاسْتَغْفِرُوا رَبَّكُمْ ثُمَّ تُوبُوا إِلَيْهِۚ إِنَّ رَبِّي رَحِيمٌ وَدُودٌ </vt:lpstr>
      <vt:lpstr>قَالُوا يَا شُعَيْبُ مَا نَفْقَهُ كَثِيرًا مِمَّا تَقُولُ وَإِنَّا لَنَرَاكَ فِينَا ضَعِيفًاۖ وَلَوْلَا رَهْطُكَ لَرَجَمْنَاكَۖ وَمَا أَنْتَ عَلَيْنَا بِعَزِيزٍ</vt:lpstr>
      <vt:lpstr>قَالَ يَا قَوْمِ أَرَهْطِي أَعَزُّ عَلَيْكُمْ مِنَ اللَّهِ وَاتَّخَذْتُمُوهُ وَرَاءَكُمْ ظِهْرِيًّاۖ إِنَّ رَبِّي بِمَا تَعْمَلُونَ مُحِيطٌ</vt:lpstr>
      <vt:lpstr>وَيَا قَوْمِ اعْمَلُوا عَلَىٰ مَكَانَتِكُمْ إِنِّي عَامِلٌۖ سَوْفَ تَعْلَمُونَ مَنْ يَأْتِيهِ عَذَابٌ يُخْزِيهِ وَمَنْ هُوَ كَاذِبٌۖ وَارْتَقِبُوا إِنِّي مَعَكُمْ رَقِيبٌ </vt:lpstr>
      <vt:lpstr>وَلَمَّا جَاءَ أَمْرُنَا نَجَّيْنَا شُعَيْبًا وَالَّذِينَ آمَنُوا مَعَهُ بِرَحْمَةٍ مِنَّا وَأَخَذَتِ الَّذِينَ ظَلَمُوا الصَّيْحَةُ فَأَصْبَحُوا فِي دِيَارِهِمْ جَاثِمِينَ </vt:lpstr>
      <vt:lpstr>كَأَنْ لَمْ يَغْنَوْا فِيهَاۗ أَلَا بُعْدًا لِمَدْيَنَ كَمَا بَعِدَتْ ثَمُودُ</vt:lpstr>
      <vt:lpstr>وَلَقَدْ أَرْسَلْنَا مُوسَىٰ بِآيَاتِنَا وَسُلْطَانٍ مُبِينٍ</vt:lpstr>
      <vt:lpstr>إِلَىٰ فِرْعَوْنَ وَمَلَئِهِ فَاتَّبَعُوا أَمْرَ فِرْعَوْنَۖ وَمَا أَمْرُ فِرْعَوْنَ بِرَشِيدٍ</vt:lpstr>
      <vt:lpstr>يَقْدُمُ قَوْمَهُ يَوْمَ الْقِيَامَةِ فَأَوْرَدَهُمُ النَّارَۖ وَبِئْسَ الْوِرْدُ الْمَوْرُودُ</vt:lpstr>
      <vt:lpstr>وَأُتْبِعُوا فِي هَٰذِهِ لَعْنَةً وَيَوْمَ الْقِيَامَةِۚ بِئْسَ الرِّفْدُ الْمَرْفُودُ </vt:lpstr>
      <vt:lpstr>ذَٰلِكَ مِنْ أَنْبَاءِ الْقُرَىٰ نَقُصُّهُ عَلَيْكَۖ مِنْهَا قَائِمٌ وَحَصِيدٌ</vt:lpstr>
      <vt:lpstr>وَمَا ظَلَمْنَاهُمْ وَلَٰكِنْ ظَلَمُوا أَنْفُسَهُمْۖ فَمَا أَغْنَتْ عَنْهُمْ آلِهَتُهُمُ الَّتِي يَدْعُونَ مِنْ دُونِ اللَّهِ مِنْ شَيْءٍ لَمَّا جَاءَ أَمْرُ رَبِّكَۖ وَمَا زَادُوهُمْ غَيْرَ تَتْبِيبٍ </vt:lpstr>
      <vt:lpstr>وَكَذَٰلِكَ أَخْذُ رَبِّكَ إِذَا أَخَذَ الْقُرَىٰ وَهِيَ ظَالِمَةٌ ۚ إِنَّ أَخْذَهُ أَلِيمٌ شَدِيدٌ</vt:lpstr>
      <vt:lpstr>إِنَّ فِي ذَٰلِكَ لَآيَةً لِمَنْ خَافَ عَذَابَ الْآخِرَةِۚ ذَٰلِكَ يَوْمٌ مَجْمُوعٌ لَهُ النَّاسُ وَذَٰلِكَ يَوْمٌ مَشْهُودٌ</vt:lpstr>
      <vt:lpstr>وَمَا نُؤَخِّرُهُ إِلَّا لِأَجَلٍ مَعْدُودٍ</vt:lpstr>
      <vt:lpstr>يَوْمَ يَأْتِ لَا تَكَلَّمُ نَفْسٌ إِلَّا بِإِذْنِهِۚ فَمِنْهُمْ شَقِيٌّ وَسَعِيدٌ </vt:lpstr>
      <vt:lpstr>فَأَمَّا الَّذِينَ شَقُوا فَفِي النَّارِ لَهُمْ فِيهَا زَفِيرٌ وَشَهِيقٌ</vt:lpstr>
      <vt:lpstr>خَالِدِينَ فِيهَا مَا دَامَتِ السَّمَاوَاتُ وَالْأَرْضُ إِلَّا مَا شَاءَ رَبُّكَۚ إِنَّ رَبَّكَ فَعَّالٌ لِمَا يُرِيدُ</vt:lpstr>
      <vt:lpstr>وَأَمَّا الَّذِينَ سُعِدُوا فَفِي الْجَنَّةِ خَالِدِينَ فِيهَا مَا دَامَتِ السَّمَاوَاتُ وَالْأَرْضُ إِلَّا مَا شَاءَ رَبُّكَۖ عَطَاءً غَيْرَ مَجْذُوذٍ</vt:lpstr>
      <vt:lpstr>فَلَا تَكُ فِي مِرْيَةٍ مِمَّا يَعْبُدُ هَٰؤُلَاءِۚ مَا يَعْبُدُونَ إِلَّا كَمَا يَعْبُدُ آبَاؤُهُمْ مِنْ قَبْلُۚ وَإِنَّا لَمُوَفُّوهُمْ نَصِيبَهُمْ غَيْرَ مَنْقُوصٍ</vt:lpstr>
      <vt:lpstr>وَلَقَدْ آتَيْنَا مُوسَى الْكِتَابَ فَاخْتُلِفَ فِيهِۚ وَلَوْلَا كَلِمَةٌ سَبَقَتْ مِنْ رَبِّكَ لَقُضِيَ بَيْنَهُمْۚ وَإِنَّهُمْ لَفِي شَكٍّ مِنْهُ مُرِيبٍ </vt:lpstr>
      <vt:lpstr>وَإِنَّ كُلًّا لَمَّا لَيُوَفِّيَنَّهُمْ رَبُّكَ أَعْمَالَهُمْۚ إِنَّهُ بِمَا يَعْمَلُونَ خَبِيرٌ</vt:lpstr>
      <vt:lpstr>فَاسْتَقِمْ كَمَا أُمِرْتَ وَمَنْ تَابَ مَعَكَ وَلَا تَطْغَوْاۚ إِنَّهُ بِمَا تَعْمَلُونَ بَصِيرٌ</vt:lpstr>
      <vt:lpstr>وَلَا تَرْكَنُوا إِلَى الَّذِينَ ظَلَمُوا فَتَمَسَّكُمُ النَّارُ وَمَا لَكُمْ مِنْ دُونِ اللَّهِ مِنْ أَوْلِيَاءَ ثُمَّ لَا تُنْصَرُونَ</vt:lpstr>
      <vt:lpstr>وَأَقِمِ الصَّلَاةَ طَرَفَيِ النَّهَارِ وَزُلَفًا مِنَ اللَّيْلِۚ إِنَّ الْحَسَنَاتِ يُذْهِبْنَ السَّيِّئَاتِۚ ذَٰلِكَ ذِكْرَىٰ لِلذَّاكِرِينَ</vt:lpstr>
      <vt:lpstr>وَاصْبِرْ فَإِنَّ اللَّهَ لَا يُضِيعُ أَجْرَ الْمُحْسِنِينَ </vt:lpstr>
      <vt:lpstr>فَلَوْلَا كَانَ مِنَ الْقُرُونِ مِنْ قَبْلِكُمْ أُولُو بَقِيَّةٍ يَنْهَوْنَ عَنِ الْفَسَادِ فِي الْأَرْضِ إِلَّا قَلِيلًا مِمَّنْ أَنْجَيْنَا مِنْهُمْۗ وَاتَّبَعَ الَّذِينَ ظَلَمُوا مَا أُتْرِفُوا فِيهِ وَكَانُوا مُجْرِمِينَ</vt:lpstr>
      <vt:lpstr>وَمَا كَانَ رَبُّكَ لِيُهْلِكَ الْقُرَىٰ بِظُلْمٍ وَأَهْلُهَا مُصْلِحُونَ</vt:lpstr>
      <vt:lpstr>وَلَوْ شَاءَ رَبُّكَ لَجَعَلَ النَّاسَ أُمَّةً وَاحِدَةًۖ وَلَا يَزَالُونَ مُخْتَلِفِينَ</vt:lpstr>
      <vt:lpstr>إِلَّا مَنْ رَحِمَ رَبُّكَۚ وَلِذَٰلِكَ خَلَقَهُمْۗ وَتَمَّتْ كَلِمَةُ رَبِّكَ لَأَمْلَأَنَّ جَهَنَّمَ مِنَ الْجِنَّةِ وَالنَّاسِ أَجْمَعِينَ</vt:lpstr>
      <vt:lpstr>وَكُلًّا نَقُصُّ عَلَيْكَ مِنْ أَنْبَاءِ الرُّسُلِ مَا نُثَبِّتُ بِهِ فُؤَادَكَۚ وَجَاءَكَ فِي هَٰذِهِ الْحَقُّ وَمَوْعِظَةٌ وَذِكْرَىٰ لِلْمُؤْمِنِينَ </vt:lpstr>
      <vt:lpstr>وَقُلْ لِلَّذِينَ لَا يُؤْمِنُونَ اعْمَلُوا عَلَىٰ مَكَانَتِكُمْ إِنَّا عَامِلُونَ</vt:lpstr>
      <vt:lpstr>وَانْتَظِرُوا إِنَّا مُنْتَظِرُونَ</vt:lpstr>
      <vt:lpstr>وَلِلَّهِ غَيْبُ السَّمَاوَاتِ وَالْأَرْضِ وَإِلَيْهِ يُرْجَعُ الْأَمْرُ كُلُّهُ فَاعْبُدْهُ وَتَوَكَّلْ عَلَيْهِۚ وَمَا رَبُّكَ بِغَافِلٍ عَمَّا تَعْمَلُونَ</vt:lpstr>
      <vt:lpstr>صدقَ اللهُ العليُّ العظيم</vt:lpstr>
      <vt:lpstr>سورة يوسف بِسْمِ ٱللَّهِ ٱلرَّحْمَـٰنِ ٱلرَّحِيمِ</vt:lpstr>
      <vt:lpstr>الرۚ تِلْكَ آيَاتُ الْكِتَابِ الْمُبِينِ </vt:lpstr>
      <vt:lpstr>إِنَّا أَنْزَلْنَاهُ قُرْآنًا عَرَبِيًّا لَعَلَّكُمْ تَعْقِلُونَ </vt:lpstr>
      <vt:lpstr>نَحْنُ نَقُصُّ عَلَيْكَ أَحْسَنَ الْقَصَصِ بِمَا أَوْحَيْنَا إِلَيْكَ هَٰذَا الْقُرْآنَ وَإِنْ كُنْتَ مِنْ قَبْلِهِ لَمِنَ الْغَافِلِينَ</vt:lpstr>
      <vt:lpstr>إِذْ قَالَ يُوسُفُ لِأَبِيهِ يَا أَبَتِ إِنِّي رَأَيْتُ أَحَدَ عَشَرَ كَوْكَبًا وَالشَّمْسَ وَالْقَمَرَ رَأَيْتُهُمْ لِي سَاجِدِينَ</vt:lpstr>
      <vt:lpstr>قَالَ يَا بُنَيَّ لَا تَقْصُصْ رُؤْيَاكَ عَلَىٰ إِخْوَتِكَ فَيَكِيدُوا لَكَ كَيْدًاۖ إِنَّ الشَّيْطَانَ لِلْإِنْسَانِ عَدُوٌّ مُبِينٌ</vt:lpstr>
      <vt:lpstr>وَكَذَٰلِكَ يَجْتَبِيكَ رَبُّكَ وَيُعَلِّمُكَ مِنْ تَأْوِيلِ الْأَحَادِيثِ وَيُتِمُّ نِعْمَتَهُ عَلَيْكَ وَعَلَىٰ آلِ يَعْقُوبَ كَمَا أَتَمَّهَا عَلَىٰ أَبَوَيْكَ مِنْ قَبْلُ إِبْرَاهِيمَ وَإِسْحَاقَۚ إِنَّ رَبَّكَ عَلِيمٌ حَكِيمٌ </vt:lpstr>
      <vt:lpstr>لَقَدْ كَانَ فِي يُوسُفَ وَإِخْوَتِهِ آيَاتٌ لِلسَّائِلِينَ</vt:lpstr>
      <vt:lpstr>إِذْ قَالُوا لَيُوسُفُ وَأَخُوهُ أَحَبُّ إِلَىٰ أَبِينَا مِنَّا وَنَحْنُ عُصْبَةٌ إِنَّ أَبَانَا لَفِي ضَلَالٍ مُبِينٍ</vt:lpstr>
      <vt:lpstr>اقْتُلُوا يُوسُفَ أَوِ اطْرَحُوهُ أَرْضًا يَخْلُ لَكُمْ وَجْهُ أَبِيكُمْ وَتَكُونُوا مِنْ بَعْدِهِ قَوْمًا صَالِحِينَ </vt:lpstr>
      <vt:lpstr>قَالَ قَائِلٌ مِنْهُمْ لَا تَقْتُلُوا يُوسُفَ وَأَلْقُوهُ فِي غَيَابَتِ الْجُبِّ يَلْتَقِطْهُ بَعْضُ السَّيَّارَةِ إِنْ كُنْتُمْ فَاعِلِينَ</vt:lpstr>
      <vt:lpstr>قَالُوا يَا أَبَانَا مَا لَكَ لَا تَأْمَنَّا عَلَىٰ يُوسُفَ وَإِنَّا لَهُ لَنَاصِحُونَ</vt:lpstr>
      <vt:lpstr>أَرْسِلْهُ مَعَنَا غَدًا يَرْتَعْ وَيَلْعَبْ وَإِنَّا لَهُ لَحَافِظُونَ</vt:lpstr>
      <vt:lpstr>قَالَ إِنِّي لَيَحْزُنُنِي أَنْ تَذْهَبُوا بِهِ وَأَخَافُ أَنْ يَأْكُلَهُ الذِّئْبُ وَأَنْتُمْ عَنْهُ غَافِلُونَ</vt:lpstr>
      <vt:lpstr>قَالُوا لَئِنْ أَكَلَهُ الذِّئْبُ وَنَحْنُ عُصْبَةٌ إِنَّا إِذًا لَخَاسِرُونَ</vt:lpstr>
      <vt:lpstr>فَلَمَّا ذَهَبُوا بِهِ وَأَجْمَعُوا أَنْ يَجْعَلُوهُ فِي غَيَابَتِ الْجُبِّ ۚ وَأَوْحَيْنَا إِلَيْهِ لَتُنَبِّئَنَّهُمْ بِأَمْرِهِمْ هَٰذَا وَهُمْ لَا يَشْعُرُونَ</vt:lpstr>
      <vt:lpstr>فَلَمَّا ذَهَبُوا بِهِ وَأَجْمَعُوا أَنْ يَجْعَلُوهُ فِي غَيَابَتِ الْجُبِّ ۚ وَأَوْحَيْنَا إِلَيْهِ لَتُنَبِّئَنَّهُمْ بِأَمْرِهِمْ هَٰذَا وَهُمْ لَا يَشْعُرُونَ</vt:lpstr>
      <vt:lpstr>وَجَاءُوا أَبَاهُمْ عِشَاءً يَبْكُونَ </vt:lpstr>
      <vt:lpstr>قَالُوا يَا أَبَانَا إِنَّا ذَهَبْنَا نَسْتَبِقُ وَتَرَكْنَا يُوسُفَ عِنْدَ مَتَاعِنَا فَأَكَلَهُ الذِّئْبُۖ وَمَا أَنْتَ بِمُؤْمِنٍ لَنَا وَلَوْ كُنَّا صَادِقِينَ</vt:lpstr>
      <vt:lpstr>وَجَاءُوا عَلَىٰ قَمِيصِهِ بِدَمٍ كَذِبٍۚ قَالَ بَلْ سَوَّلَتْ لَكُمْ أَنْفُسُكُمْ أَمْرًاۖ فَصَبْرٌ جَمِيلٌۖ وَاللَّهُ الْمُسْتَعَانُ عَلَىٰ مَا تَصِفُونَ </vt:lpstr>
      <vt:lpstr>وَجَاءَتْ سَيَّارَةٌ فَأَرْسَلُوا وَارِدَهُمْ فَأَدْلَىٰ دَلْوَهُۖ قَالَ يَا بُشْرَىٰ هَٰذَا غُلَامٌۚ وَأَسَرُّوهُ بِضَاعَةًۚ وَاللَّهُ عَلِيمٌ بِمَا يَعْمَلُونَ</vt:lpstr>
      <vt:lpstr>وَشَرَوْهُ بِثَمَنٍ بَخْسٍ دَرَاهِمَ مَعْدُودَةٍ وَكَانُوا فِيهِ مِنَ الزَّاهِدِينَ</vt:lpstr>
      <vt:lpstr>وَقَالَ الَّذِي اشْتَرَاهُ مِنْ مِصْرَ لِامْرَأَتِهِ أَكْرِمِي مَثْوَاهُ عَسَىٰ أَنْ يَنْفَعَنَا أَوْ نَتَّخِذَهُ وَلَدًاۚ وَكَذَٰلِكَ مَكَّنَّا لِيُوسُفَ فِي الْأَرْضِ وَلِنُعَلِّمَهُ مِنْ تَأْوِيلِ الْأَحَادِيثِۚ وَاللَّهُ غَالِبٌ عَلَىٰ أَمْرِهِ وَلَٰكِنَّ أَكْثَرَ النَّاسِ لَا يَعْلَمُونَ</vt:lpstr>
      <vt:lpstr>وَلَمَّا بَلَغَ أَشُدَّهُ آتَيْنَاهُ  حُكْمًا  وَعِلْمًاۚ وَكَذَٰلِكَ نَجْزِي الْمُحْسِنِينَ</vt:lpstr>
      <vt:lpstr>وَرَاوَدَتْهُ الَّتِي هُوَ فِي بَيْتِهَا عَنْ نَفْسِهِ وَغَلَّقَتِ الْأَبْوَابَ وَقَالَتْ هَيْتَ لَكَۚ قَالَ مَعَاذَ اللَّهِ ۖ إِنَّهُ رَبِّي أَحْسَنَ مَثْوَايَۖ إِنَّهُ لَا يُفْلِحُ الظَّالِمُونَ</vt:lpstr>
      <vt:lpstr>وَلَقَدْ هَمَّتْ بِهِۖ وَهَمَّ بِهَا لَوْلَا أَنْ رَأَىٰ بُرْهَانَ رَبِّهِ ۚ كَذَٰلِكَ لِنَصْرِفَ عَنْهُ السُّوءَ وَالْفَحْشَاءَۚ إِنَّهُ مِنْ عِبَادِنَا الْمُخْلَصِينَ </vt:lpstr>
      <vt:lpstr>وَاسْتَبَقَا الْبَابَ وَقَدَّتْ قَمِيصَهُ مِنْ دُبُرٍ وَأَلْفَيَا سَيِّدَهَا لَدَى الْبَابِۚ قَالَتْ مَا جَزَاءُ مَنْ أَرَادَ بِأَهْلِكَ سُوءًا إِلَّا أَنْ يُسْجَنَ أَوْ عَذَابٌ أَلِيمٌ</vt:lpstr>
      <vt:lpstr>قَالَ هِيَ رَاوَدَتْنِي عَنْ نَفْسِيۚ وَشَهِدَ شَاهِدٌ مِنْ أَهْلِهَا إِنْ كَانَ قَمِيصُهُ قُدَّ مِنْ قُبُلٍ فَصَدَقَتْ وَهُوَ مِنَ الْكَاذِبِينَ</vt:lpstr>
      <vt:lpstr>وَإِنْ كَانَ قَمِيصُهُ قُدَّ مِنْ دُبُرٍ فَكَذَبَتْ وَهُوَ مِنَ الصَّادِقِينَ</vt:lpstr>
      <vt:lpstr>فَلَمَّا رَأَىٰ قَمِيصَهُ قُدَّ مِنْ دُبُرٍ قَالَ إِنَّهُ مِنْ كَيْدِكُنَّۖ إِنَّ كَيْدَكُنَّ عَظِيمٌ </vt:lpstr>
      <vt:lpstr>يُوسُفُ أَعْرِضْ عَنْ هَٰذَاۚ وَاسْتَغْفِرِي لِذَنْبِكِۖ إِنَّكِ كُنْتِ مِنَ الْخَاطِئِينَ</vt:lpstr>
      <vt:lpstr>وَقَالَ نِسْوَةٌ فِي الْمَدِينَةِ امْرَأَتُ الْعَزِيزِ تُرَاوِدُ فَتَاهَا عَنْ نَفْسِهِۖ قَدْ شَغَفَهَا حُبًّاۖ إِنَّا لَنَرَاهَا فِي ضَلَالٍ مُبِينٍ</vt:lpstr>
      <vt:lpstr>فَلَمَّا سَمِعَتْ بِمَكْرِهِنَّ أَرْسَلَتْ إِلَيْهِنَّ وَأَعْتَدَتْ لَهُنَّ مُتَّكَأً وَآتَتْ كُلَّ وَاحِدَةٍ مِنْهُنَّ سِكِّينًا وَقَالَتِ اخْرُجْ عَلَيْهِنَّۖ فَلَمَّا رَأَيْنَهُ أَكْبَرْنَهُ وَقَطَّعْنَ أَيْدِيَهُنَّ وَقُلْنَ حَاشَ لِلَّهِ مَا هَٰذَا بَشَرًا إِنْ هَٰذَا إِلَّا مَلَكٌ كَرِيمٌ</vt:lpstr>
      <vt:lpstr>قَالَتْ فَذَٰلِكُنَّ الَّذِي لُمْتُنَّنِي فِيهِۖ وَلَقَدْ رَاوَدْتُهُ عَنْ نَفْسِهِ فَاسْتَعْصَمَۖ وَلَئِنْ لَمْ يَفْعَلْ مَا آمُرُهُ لَيُسْجَنَنَّ وَلَيَكُونًا مِنَ الصَّاغِرِينَ</vt:lpstr>
      <vt:lpstr>قَالَ رَبِّ السِّجْنُ أَحَبُّ إِلَيَّ مِمَّا يَدْعُونَنِي إِلَيْهِۖ وَإِلَّا تَصْرِفْ عَنِّي كَيْدَهُنَّ أَصْبُ إِلَيْهِنَّ وَأَكُنْ مِنَ الْجَاهِلِينَ</vt:lpstr>
      <vt:lpstr>فَاسْتَجَابَ لَهُ رَبُّهُ فَصَرَفَ عَنْهُ كَيْدَهُنَّۚ إِنَّهُ هُوَ السَّمِيعُ الْعَلِيمُ </vt:lpstr>
      <vt:lpstr>ثُمَّ بَدَا لَهُمْ مِنْ بَعْدِ مَا رَأَوُا الْآيَاتِ لَيَسْجُنُنَّهُ حَتَّىٰ حِينٍ</vt:lpstr>
      <vt:lpstr>وَدَخَلَ مَعَهُ السِّجْنَ فَتَيَانِۖ قَالَ أَحَدُهُمَا إِنِّي أَرَانِي أَعْصِرُ خَمْرًاۖ وَقَالَ الْآخَرُ إِنِّي أَرَانِي أَحْمِلُ فَوْقَ رَأْسِي خُبْزًا تَأْكُلُ الطَّيْرُ مِنْهُۖ نَبِّئْنَا بِتَأْوِيلِهِۖ إِنَّا نَرَاكَ مِنَ الْمُحْسِنِينَ</vt:lpstr>
      <vt:lpstr>قَالَ لَا يَأْتِيكُمَا طَعَامٌ تُرْزَقَانِهِ إِلَّا نَبَّأْتُكُمَا بِتَأْوِيلِهِ قَبْلَ أَنْ يَأْتِيَكُمَاۚ ذَٰلِكُمَا مِمَّا عَلَّمَنِي رَبِّيۚ إِنِّي تَرَكْتُ مِلَّةَ قَوْمٍ لَا يُؤْمِنُونَ بِاللَّهِ وَهُمْ بِالْآخِرَةِ هُمْ كَافِرُونَ</vt:lpstr>
      <vt:lpstr>وَاتَّبَعْتُ مِلَّةَ آبَائِي إِبْرَاهِيمَ وَإِسْحَاقَ وَيَعْقُوبَۚ مَا كَانَ لَنَا أَنْ نُشْرِكَ بِاللَّهِ مِنْ شَيْءٍۚ ذَٰلِكَ مِنْ فَضْلِ اللَّهِ عَلَيْنَا وَعَلَى النَّاسِ وَلَٰكِنَّ أَكْثَرَ النَّاسِ لَا يَشْكُرُونَ</vt:lpstr>
      <vt:lpstr>يَا صَاحِبَيِ السِّجْنِ أَأَرْبَابٌ مُتَفَرِّقُونَ خَيْرٌ أَمِ اللَّهُ الْوَاحِدُ الْقَهَّارُ </vt:lpstr>
      <vt:lpstr>مَا تَعْبُدُونَ مِنْ دُونِهِ إِلَّا أَسْمَاءً سَمَّيْتُمُوهَا أَنْتُمْ وَآبَاؤُكُمْ مَا أَنْزَلَ اللَّهُ بِهَا مِنْ سُلْطَانٍۚ إِنِ الْحُكْمُ إِلَّا لِلَّهِۚ أَمَرَ أَلَّا تَعْبُدُوا إِلَّا إِيَّاهُۚ ذَٰلِكَ الدِّينُ الْقَيِّمُ وَلَٰكِنَّ أَكْثَرَ النَّاسِ لَا يَعْلَمُونَ</vt:lpstr>
      <vt:lpstr>يَا صَاحِبَيِ السِّجْنِ أَمَّا أَحَدُكُمَا فَيَسْقِي رَبَّهُ خَمْرًاۖ وَأَمَّا الْآخَرُ فَيُصْلَبُ فَتَأْكُلُ الطَّيْرُ مِنْ رَأْسِهِۚ قُضِيَ الْأَمْرُ الَّذِي فِيهِ تَسْتَفْتِيَانِ</vt:lpstr>
      <vt:lpstr>وَقَالَ لِلَّذِي ظَنَّ أَنَّهُ نَاجٍ مِنْهُمَا اذْكُرْنِي عِنْدَ رَبِّكَ فَأَنْسَاهُ الشَّيْطَانُ ذِكْرَ رَبِّهِ فَلَبِثَ فِي السِّجْنِ بِضْعَ سِنِينَ</vt:lpstr>
      <vt:lpstr>وَقَالَ الْمَلِكُ إِنِّي أَرَىٰ سَبْعَ بَقَرَاتٍ سِمَانٍ يَأْكُلُهُنَّ سَبْعٌ عِجَافٌ وَسَبْعَ سُنْبُلَاتٍ خُضْرٍ وَأُخَرَ يَابِسَاتٍۖ يَا أَيُّهَا الْمَلَأُ أَفْتُونِي فِي رُؤْيَايَ إِنْ كُنْتُمْ لِلرُّؤْيَا تَعْبُرُونَ</vt:lpstr>
      <vt:lpstr>قَالُوا أَضْغَاثُ أَحْلَامٍۖ وَمَا نَحْنُ بِتَأْوِيلِ الْأَحْلَامِ بِعَالِمِينَ</vt:lpstr>
      <vt:lpstr>وَقَالَ الَّذِي نَجَا مِنْهُمَا وَادَّكَرَ بَعْدَ أُمَّةٍ أَنَا أُنَبِّئُكُمْ بِتَأْوِيلِهِ فَأَرْسِلُونِ</vt:lpstr>
      <vt:lpstr>يُوسُفُ أَيُّهَا الصِّدِّيقُ أَفْتِنَا فِي سَبْعِ بَقَرَاتٍ سِمَانٍ يَأْكُلُهُنَّ سَبْعٌ عِجَافٌ وَسَبْعِ سُنْبُلَاتٍ خُضْرٍ وَأُخَرَ يَابِسَاتٍ لَعَلِّي أَرْجِعُ إِلَى النَّاسِ لَعَلَّهُمْ يَعْلَمُونَ</vt:lpstr>
      <vt:lpstr>قَالَ تَزْرَعُونَ سَبْعَ سِنِينَ دَأَبًا فَمَا حَصَدْتُمْ فَذَرُوهُ فِي سُنْبُلِهِ إِلَّا قَلِيلًا مِمَّا تَأْكُلُونَ</vt:lpstr>
      <vt:lpstr>ثُمَّ يَأْتِي مِنْ بَعْدِ ذَٰلِكَ سَبْعٌ شِدَادٌ يَأْكُلْنَ مَا قَدَّمْتُمْ لَهُنَّ إِلَّا قَلِيلًا مِمَّا تُحْصِنُونَ</vt:lpstr>
      <vt:lpstr>ثُمَّ يَأْتِي مِنْ بَعْدِ ذَٰلِكَ عَامٌ فِيهِ يُغَاثُ النَّاسُ وَفِيهِ يَعْصِرُونَ</vt:lpstr>
      <vt:lpstr>وَقَالَ الْمَلِكُ ائْتُونِي بِهِۖ فَلَمَّا جَاءَهُ الرَّسُولُ قَالَ ارْجِعْ إِلَىٰ رَبِّكَ فَاسْأَلْهُ مَا بَالُ النِّسْوَةِ اللَّاتِي قَطَّعْنَ أَيْدِيَهُنَّۚ إِنَّ رَبِّي بِكَيْدِهِنَّ عَلِيمٌ</vt:lpstr>
      <vt:lpstr>قَالَ مَا خَطْبُكُنَّ إِذْ رَاوَدْتُنَّ يُوسُفَ عَنْ نَفْسِهِۚ قُلْنَ حَاشَ لِلَّهِ مَا عَلِمْنَا عَلَيْهِ مِنْ سُوءٍۚ قَالَتِ امْرَأَتُ الْعَزِيزِ الْآنَ حَصْحَصَ الْحَقُّ أَنَا رَاوَدْتُهُ عَنْ نَفْسِهِ وَإِنَّهُ لَمِنَ الصَّادِقِينَ</vt:lpstr>
      <vt:lpstr>ذَٰلِكَ لِيَعْلَمَ أَنِّي لَمْ أَخُنْهُ بِالْغَيْبِ وَأَنَّ اللَّهَ لَا يَهْدِي كَيْدَ الْخَائِنِينَ</vt:lpstr>
      <vt:lpstr>صدقَ اللهُ العليُّ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6</cp:revision>
  <dcterms:created xsi:type="dcterms:W3CDTF">2025-08-06T12:52:00Z</dcterms:created>
  <dcterms:modified xsi:type="dcterms:W3CDTF">2026-03-03T18:19:00Z</dcterms:modified>
</cp:coreProperties>
</file>