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9"/>
  </p:notesMasterIdLst>
  <p:sldIdLst>
    <p:sldId id="427" r:id="rId2"/>
    <p:sldId id="269" r:id="rId3"/>
    <p:sldId id="1978" r:id="rId4"/>
    <p:sldId id="2032" r:id="rId5"/>
    <p:sldId id="2033" r:id="rId6"/>
    <p:sldId id="2034" r:id="rId7"/>
    <p:sldId id="2035" r:id="rId8"/>
    <p:sldId id="2036" r:id="rId9"/>
    <p:sldId id="2037" r:id="rId10"/>
    <p:sldId id="2038" r:id="rId11"/>
    <p:sldId id="2039" r:id="rId12"/>
    <p:sldId id="2040" r:id="rId13"/>
    <p:sldId id="2041" r:id="rId14"/>
    <p:sldId id="2042" r:id="rId15"/>
    <p:sldId id="2043" r:id="rId16"/>
    <p:sldId id="2044" r:id="rId17"/>
    <p:sldId id="2045" r:id="rId18"/>
    <p:sldId id="2046" r:id="rId19"/>
    <p:sldId id="2047" r:id="rId20"/>
    <p:sldId id="2048" r:id="rId21"/>
    <p:sldId id="2049" r:id="rId22"/>
    <p:sldId id="2050" r:id="rId23"/>
    <p:sldId id="2051" r:id="rId24"/>
    <p:sldId id="2052" r:id="rId25"/>
    <p:sldId id="2053" r:id="rId26"/>
    <p:sldId id="2054" r:id="rId27"/>
    <p:sldId id="2055" r:id="rId28"/>
    <p:sldId id="2056" r:id="rId29"/>
    <p:sldId id="2057" r:id="rId30"/>
    <p:sldId id="2058" r:id="rId31"/>
    <p:sldId id="2059" r:id="rId32"/>
    <p:sldId id="2060" r:id="rId33"/>
    <p:sldId id="2061" r:id="rId34"/>
    <p:sldId id="2062" r:id="rId35"/>
    <p:sldId id="2063" r:id="rId36"/>
    <p:sldId id="2064" r:id="rId37"/>
    <p:sldId id="2065" r:id="rId38"/>
    <p:sldId id="2066" r:id="rId39"/>
    <p:sldId id="2067" r:id="rId40"/>
    <p:sldId id="2068" r:id="rId41"/>
    <p:sldId id="2069" r:id="rId42"/>
    <p:sldId id="2070" r:id="rId43"/>
    <p:sldId id="2071" r:id="rId44"/>
    <p:sldId id="2072" r:id="rId45"/>
    <p:sldId id="2073" r:id="rId46"/>
    <p:sldId id="2074" r:id="rId47"/>
    <p:sldId id="2075" r:id="rId48"/>
    <p:sldId id="2076" r:id="rId49"/>
    <p:sldId id="2077" r:id="rId50"/>
    <p:sldId id="2078" r:id="rId51"/>
    <p:sldId id="2079" r:id="rId52"/>
    <p:sldId id="2080" r:id="rId53"/>
    <p:sldId id="2081" r:id="rId54"/>
    <p:sldId id="2082" r:id="rId55"/>
    <p:sldId id="2083" r:id="rId56"/>
    <p:sldId id="2084" r:id="rId57"/>
    <p:sldId id="2085" r:id="rId58"/>
    <p:sldId id="2086" r:id="rId59"/>
    <p:sldId id="2087" r:id="rId60"/>
    <p:sldId id="2088" r:id="rId61"/>
    <p:sldId id="2089" r:id="rId62"/>
    <p:sldId id="2090" r:id="rId63"/>
    <p:sldId id="2091" r:id="rId64"/>
    <p:sldId id="1701" r:id="rId65"/>
    <p:sldId id="2092" r:id="rId66"/>
    <p:sldId id="2093" r:id="rId67"/>
    <p:sldId id="2094" r:id="rId68"/>
    <p:sldId id="2095" r:id="rId69"/>
    <p:sldId id="2096" r:id="rId70"/>
    <p:sldId id="2097" r:id="rId71"/>
    <p:sldId id="2098" r:id="rId72"/>
    <p:sldId id="2099" r:id="rId73"/>
    <p:sldId id="2100" r:id="rId74"/>
    <p:sldId id="2101" r:id="rId75"/>
    <p:sldId id="2102" r:id="rId76"/>
    <p:sldId id="2103" r:id="rId77"/>
    <p:sldId id="2104" r:id="rId78"/>
    <p:sldId id="2105" r:id="rId79"/>
    <p:sldId id="2106" r:id="rId80"/>
    <p:sldId id="2107" r:id="rId81"/>
    <p:sldId id="2108" r:id="rId82"/>
    <p:sldId id="2109" r:id="rId83"/>
    <p:sldId id="2110" r:id="rId84"/>
    <p:sldId id="2111" r:id="rId85"/>
    <p:sldId id="2112" r:id="rId86"/>
    <p:sldId id="2113" r:id="rId87"/>
    <p:sldId id="2114" r:id="rId88"/>
    <p:sldId id="2115" r:id="rId89"/>
    <p:sldId id="2116" r:id="rId90"/>
    <p:sldId id="2117" r:id="rId91"/>
    <p:sldId id="2118" r:id="rId92"/>
    <p:sldId id="2119" r:id="rId93"/>
    <p:sldId id="2120" r:id="rId94"/>
    <p:sldId id="2121" r:id="rId95"/>
    <p:sldId id="2122" r:id="rId96"/>
    <p:sldId id="2123" r:id="rId97"/>
    <p:sldId id="2124" r:id="rId98"/>
    <p:sldId id="2125" r:id="rId99"/>
    <p:sldId id="2126" r:id="rId100"/>
    <p:sldId id="2127" r:id="rId101"/>
    <p:sldId id="2128" r:id="rId102"/>
    <p:sldId id="2129" r:id="rId103"/>
    <p:sldId id="2130" r:id="rId104"/>
    <p:sldId id="2131" r:id="rId105"/>
    <p:sldId id="2132" r:id="rId106"/>
    <p:sldId id="2133" r:id="rId107"/>
    <p:sldId id="2134" r:id="rId108"/>
    <p:sldId id="2135" r:id="rId109"/>
    <p:sldId id="2136" r:id="rId110"/>
    <p:sldId id="2137" r:id="rId111"/>
    <p:sldId id="2138" r:id="rId112"/>
    <p:sldId id="2195" r:id="rId113"/>
    <p:sldId id="2140" r:id="rId114"/>
    <p:sldId id="2141" r:id="rId115"/>
    <p:sldId id="2142" r:id="rId116"/>
    <p:sldId id="2143" r:id="rId117"/>
    <p:sldId id="2144" r:id="rId118"/>
    <p:sldId id="2145" r:id="rId119"/>
    <p:sldId id="2146" r:id="rId120"/>
    <p:sldId id="2147" r:id="rId121"/>
    <p:sldId id="2148" r:id="rId122"/>
    <p:sldId id="2149" r:id="rId123"/>
    <p:sldId id="2150" r:id="rId124"/>
    <p:sldId id="2151" r:id="rId125"/>
    <p:sldId id="2152" r:id="rId126"/>
    <p:sldId id="2153" r:id="rId127"/>
    <p:sldId id="2154" r:id="rId128"/>
    <p:sldId id="2155" r:id="rId129"/>
    <p:sldId id="2156" r:id="rId130"/>
    <p:sldId id="2157" r:id="rId131"/>
    <p:sldId id="2158" r:id="rId132"/>
    <p:sldId id="2159" r:id="rId133"/>
    <p:sldId id="2160" r:id="rId134"/>
    <p:sldId id="2161" r:id="rId135"/>
    <p:sldId id="2162" r:id="rId136"/>
    <p:sldId id="2163" r:id="rId137"/>
    <p:sldId id="2164" r:id="rId138"/>
    <p:sldId id="2165" r:id="rId139"/>
    <p:sldId id="2166" r:id="rId140"/>
    <p:sldId id="2167" r:id="rId141"/>
    <p:sldId id="2168" r:id="rId142"/>
    <p:sldId id="2169" r:id="rId143"/>
    <p:sldId id="2170" r:id="rId144"/>
    <p:sldId id="2171" r:id="rId145"/>
    <p:sldId id="2172" r:id="rId146"/>
    <p:sldId id="2173" r:id="rId147"/>
    <p:sldId id="2174" r:id="rId148"/>
    <p:sldId id="2175" r:id="rId149"/>
    <p:sldId id="2176" r:id="rId150"/>
    <p:sldId id="2177" r:id="rId151"/>
    <p:sldId id="2178" r:id="rId152"/>
    <p:sldId id="2179" r:id="rId153"/>
    <p:sldId id="2180" r:id="rId154"/>
    <p:sldId id="2181" r:id="rId155"/>
    <p:sldId id="2182" r:id="rId156"/>
    <p:sldId id="2183" r:id="rId157"/>
    <p:sldId id="2184" r:id="rId158"/>
    <p:sldId id="2185" r:id="rId159"/>
    <p:sldId id="2186" r:id="rId160"/>
    <p:sldId id="2187" r:id="rId161"/>
    <p:sldId id="2188" r:id="rId162"/>
    <p:sldId id="2189" r:id="rId163"/>
    <p:sldId id="2190" r:id="rId164"/>
    <p:sldId id="2191" r:id="rId165"/>
    <p:sldId id="2192" r:id="rId166"/>
    <p:sldId id="2193" r:id="rId167"/>
    <p:sldId id="2196" r:id="rId16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44" autoAdjust="0"/>
    <p:restoredTop sz="94269" autoAdjust="0"/>
  </p:normalViewPr>
  <p:slideViewPr>
    <p:cSldViewPr snapToGrid="0">
      <p:cViewPr varScale="1">
        <p:scale>
          <a:sx n="108" d="100"/>
          <a:sy n="108" d="100"/>
        </p:scale>
        <p:origin x="648"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commentAuthors" Target="commentAuthors.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presProps" Target="presProps.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2" Type="http://schemas.openxmlformats.org/officeDocument/2006/relationships/viewProps" Target="view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tableStyles" Target="tableStyle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3/3/2026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dirty="0"/>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38A23-2B82-C9CC-B238-F6C2D66D4F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1F1A3D-1B9E-D1B9-B2F1-30F7A5CD72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A30AF3-C415-8C57-03E8-C0C4461682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412684-FE19-0C41-4D68-2E7B019C26C4}"/>
              </a:ext>
            </a:extLst>
          </p:cNvPr>
          <p:cNvSpPr>
            <a:spLocks noGrp="1"/>
          </p:cNvSpPr>
          <p:nvPr>
            <p:ph type="sldNum" sz="quarter" idx="5"/>
          </p:nvPr>
        </p:nvSpPr>
        <p:spPr/>
        <p:txBody>
          <a:bodyPr/>
          <a:lstStyle/>
          <a:p>
            <a:fld id="{DB245632-D4FC-4E38-ADEE-4E3390753C23}" type="slidenum">
              <a:rPr lang="en-US" smtClean="0"/>
              <a:t>4</a:t>
            </a:fld>
            <a:endParaRPr lang="en-US"/>
          </a:p>
        </p:txBody>
      </p:sp>
    </p:spTree>
    <p:extLst>
      <p:ext uri="{BB962C8B-B14F-4D97-AF65-F5344CB8AC3E}">
        <p14:creationId xmlns:p14="http://schemas.microsoft.com/office/powerpoint/2010/main" val="18384182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9947A-0A89-9F0C-D9C9-737698B678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0983E0-F741-D5C8-DEFD-546050F87A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6C0532-232A-57F6-22B3-F0D7E79F64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878E35-347E-4B0A-8941-D17719986A59}"/>
              </a:ext>
            </a:extLst>
          </p:cNvPr>
          <p:cNvSpPr>
            <a:spLocks noGrp="1"/>
          </p:cNvSpPr>
          <p:nvPr>
            <p:ph type="sldNum" sz="quarter" idx="5"/>
          </p:nvPr>
        </p:nvSpPr>
        <p:spPr/>
        <p:txBody>
          <a:bodyPr/>
          <a:lstStyle/>
          <a:p>
            <a:fld id="{DB245632-D4FC-4E38-ADEE-4E3390753C23}" type="slidenum">
              <a:rPr lang="en-US" smtClean="0"/>
              <a:t>13</a:t>
            </a:fld>
            <a:endParaRPr lang="en-US"/>
          </a:p>
        </p:txBody>
      </p:sp>
    </p:spTree>
    <p:extLst>
      <p:ext uri="{BB962C8B-B14F-4D97-AF65-F5344CB8AC3E}">
        <p14:creationId xmlns:p14="http://schemas.microsoft.com/office/powerpoint/2010/main" val="1308296769"/>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59F93-95E5-B3EB-7028-C411F2474B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D3AE77-51BC-DD0B-2652-27A78063CC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8C91F2-B871-7F59-1350-C74A0913DB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AFDC2D-DE55-CD55-693B-06145062766A}"/>
              </a:ext>
            </a:extLst>
          </p:cNvPr>
          <p:cNvSpPr>
            <a:spLocks noGrp="1"/>
          </p:cNvSpPr>
          <p:nvPr>
            <p:ph type="sldNum" sz="quarter" idx="5"/>
          </p:nvPr>
        </p:nvSpPr>
        <p:spPr/>
        <p:txBody>
          <a:bodyPr/>
          <a:lstStyle/>
          <a:p>
            <a:fld id="{DB245632-D4FC-4E38-ADEE-4E3390753C23}" type="slidenum">
              <a:rPr lang="en-US" smtClean="0"/>
              <a:t>105</a:t>
            </a:fld>
            <a:endParaRPr lang="en-US"/>
          </a:p>
        </p:txBody>
      </p:sp>
    </p:spTree>
    <p:extLst>
      <p:ext uri="{BB962C8B-B14F-4D97-AF65-F5344CB8AC3E}">
        <p14:creationId xmlns:p14="http://schemas.microsoft.com/office/powerpoint/2010/main" val="2359398669"/>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7897C9-5748-9064-C1F4-11CE835781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E61DE7-EDDC-6C5C-116F-784965AC2C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A68C3C-48F4-D675-FE1F-C6CEAD91E19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A354FC-B4CB-9DB9-EEBA-966A6CE63EF9}"/>
              </a:ext>
            </a:extLst>
          </p:cNvPr>
          <p:cNvSpPr>
            <a:spLocks noGrp="1"/>
          </p:cNvSpPr>
          <p:nvPr>
            <p:ph type="sldNum" sz="quarter" idx="5"/>
          </p:nvPr>
        </p:nvSpPr>
        <p:spPr/>
        <p:txBody>
          <a:bodyPr/>
          <a:lstStyle/>
          <a:p>
            <a:fld id="{DB245632-D4FC-4E38-ADEE-4E3390753C23}" type="slidenum">
              <a:rPr lang="en-US" smtClean="0"/>
              <a:t>106</a:t>
            </a:fld>
            <a:endParaRPr lang="en-US"/>
          </a:p>
        </p:txBody>
      </p:sp>
    </p:spTree>
    <p:extLst>
      <p:ext uri="{BB962C8B-B14F-4D97-AF65-F5344CB8AC3E}">
        <p14:creationId xmlns:p14="http://schemas.microsoft.com/office/powerpoint/2010/main" val="783654324"/>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690D6C-FEA4-058E-7B3D-B86E874CBB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13057B-A524-A8B5-5C0A-ED32EB5C43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723CE9-DC11-38F4-87D2-8FE8845685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58A494-EE7D-25FA-7318-70E0DCF723C3}"/>
              </a:ext>
            </a:extLst>
          </p:cNvPr>
          <p:cNvSpPr>
            <a:spLocks noGrp="1"/>
          </p:cNvSpPr>
          <p:nvPr>
            <p:ph type="sldNum" sz="quarter" idx="5"/>
          </p:nvPr>
        </p:nvSpPr>
        <p:spPr/>
        <p:txBody>
          <a:bodyPr/>
          <a:lstStyle/>
          <a:p>
            <a:fld id="{DB245632-D4FC-4E38-ADEE-4E3390753C23}" type="slidenum">
              <a:rPr lang="en-US" smtClean="0"/>
              <a:t>107</a:t>
            </a:fld>
            <a:endParaRPr lang="en-US"/>
          </a:p>
        </p:txBody>
      </p:sp>
    </p:spTree>
    <p:extLst>
      <p:ext uri="{BB962C8B-B14F-4D97-AF65-F5344CB8AC3E}">
        <p14:creationId xmlns:p14="http://schemas.microsoft.com/office/powerpoint/2010/main" val="1209274450"/>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F3B50-39BA-D426-73FD-0415550673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D7E483-7EDC-F25C-26DD-FCBF188AD8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031604-657B-99C8-9FA5-363FEE7DD2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794D4D-435B-CF66-0A69-C576E3FB4CAA}"/>
              </a:ext>
            </a:extLst>
          </p:cNvPr>
          <p:cNvSpPr>
            <a:spLocks noGrp="1"/>
          </p:cNvSpPr>
          <p:nvPr>
            <p:ph type="sldNum" sz="quarter" idx="5"/>
          </p:nvPr>
        </p:nvSpPr>
        <p:spPr/>
        <p:txBody>
          <a:bodyPr/>
          <a:lstStyle/>
          <a:p>
            <a:fld id="{DB245632-D4FC-4E38-ADEE-4E3390753C23}" type="slidenum">
              <a:rPr lang="en-US" smtClean="0"/>
              <a:t>108</a:t>
            </a:fld>
            <a:endParaRPr lang="en-US"/>
          </a:p>
        </p:txBody>
      </p:sp>
    </p:spTree>
    <p:extLst>
      <p:ext uri="{BB962C8B-B14F-4D97-AF65-F5344CB8AC3E}">
        <p14:creationId xmlns:p14="http://schemas.microsoft.com/office/powerpoint/2010/main" val="2519340724"/>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6F20A9-1E4C-3158-75F3-19E8896171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43BBD9-15ED-A04B-2616-ADA4469E7A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73E6ED-89B1-0CC2-CBB0-7B4075FFAE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084308-14DB-3B59-95B5-7F617403D3D9}"/>
              </a:ext>
            </a:extLst>
          </p:cNvPr>
          <p:cNvSpPr>
            <a:spLocks noGrp="1"/>
          </p:cNvSpPr>
          <p:nvPr>
            <p:ph type="sldNum" sz="quarter" idx="5"/>
          </p:nvPr>
        </p:nvSpPr>
        <p:spPr/>
        <p:txBody>
          <a:bodyPr/>
          <a:lstStyle/>
          <a:p>
            <a:fld id="{DB245632-D4FC-4E38-ADEE-4E3390753C23}" type="slidenum">
              <a:rPr lang="en-US" smtClean="0"/>
              <a:t>109</a:t>
            </a:fld>
            <a:endParaRPr lang="en-US"/>
          </a:p>
        </p:txBody>
      </p:sp>
    </p:spTree>
    <p:extLst>
      <p:ext uri="{BB962C8B-B14F-4D97-AF65-F5344CB8AC3E}">
        <p14:creationId xmlns:p14="http://schemas.microsoft.com/office/powerpoint/2010/main" val="3590013717"/>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BB98BA-A30E-17BA-82D2-6894DF87C0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705D50-BA28-FB63-1E7A-22F5DA08B6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FDABB8-D97E-107E-EB1E-2AF0C1D250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BA90CA4-2F52-7AC6-DFF1-4F0B0A723ED3}"/>
              </a:ext>
            </a:extLst>
          </p:cNvPr>
          <p:cNvSpPr>
            <a:spLocks noGrp="1"/>
          </p:cNvSpPr>
          <p:nvPr>
            <p:ph type="sldNum" sz="quarter" idx="5"/>
          </p:nvPr>
        </p:nvSpPr>
        <p:spPr/>
        <p:txBody>
          <a:bodyPr/>
          <a:lstStyle/>
          <a:p>
            <a:fld id="{DB245632-D4FC-4E38-ADEE-4E3390753C23}" type="slidenum">
              <a:rPr lang="en-US" smtClean="0"/>
              <a:t>110</a:t>
            </a:fld>
            <a:endParaRPr lang="en-US"/>
          </a:p>
        </p:txBody>
      </p:sp>
    </p:spTree>
    <p:extLst>
      <p:ext uri="{BB962C8B-B14F-4D97-AF65-F5344CB8AC3E}">
        <p14:creationId xmlns:p14="http://schemas.microsoft.com/office/powerpoint/2010/main" val="1501147327"/>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34A780-B98D-434B-390A-BB0AA48357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AC3244-AE3B-DA78-A8A9-03ED1DE44F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905C6C-D2B5-A888-9E2A-12F725B1EA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A445D6E-9E50-AB6F-2EDC-17091CEBD146}"/>
              </a:ext>
            </a:extLst>
          </p:cNvPr>
          <p:cNvSpPr>
            <a:spLocks noGrp="1"/>
          </p:cNvSpPr>
          <p:nvPr>
            <p:ph type="sldNum" sz="quarter" idx="5"/>
          </p:nvPr>
        </p:nvSpPr>
        <p:spPr/>
        <p:txBody>
          <a:bodyPr/>
          <a:lstStyle/>
          <a:p>
            <a:fld id="{DB245632-D4FC-4E38-ADEE-4E3390753C23}" type="slidenum">
              <a:rPr lang="en-US" smtClean="0"/>
              <a:t>111</a:t>
            </a:fld>
            <a:endParaRPr lang="en-US"/>
          </a:p>
        </p:txBody>
      </p:sp>
    </p:spTree>
    <p:extLst>
      <p:ext uri="{BB962C8B-B14F-4D97-AF65-F5344CB8AC3E}">
        <p14:creationId xmlns:p14="http://schemas.microsoft.com/office/powerpoint/2010/main" val="1448998550"/>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4BFEF3-F9D6-4586-9256-A17EBB09D0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45F6D1-00A5-1C8D-F489-8234DDE51A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68BDA5-0A7A-D84D-ECE7-613BF31BF4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29FFB1D-3A73-606A-4626-8F173D23CB13}"/>
              </a:ext>
            </a:extLst>
          </p:cNvPr>
          <p:cNvSpPr>
            <a:spLocks noGrp="1"/>
          </p:cNvSpPr>
          <p:nvPr>
            <p:ph type="sldNum" sz="quarter" idx="5"/>
          </p:nvPr>
        </p:nvSpPr>
        <p:spPr/>
        <p:txBody>
          <a:bodyPr/>
          <a:lstStyle/>
          <a:p>
            <a:fld id="{DB245632-D4FC-4E38-ADEE-4E3390753C23}" type="slidenum">
              <a:rPr lang="en-US" smtClean="0"/>
              <a:t>114</a:t>
            </a:fld>
            <a:endParaRPr lang="en-US"/>
          </a:p>
        </p:txBody>
      </p:sp>
    </p:spTree>
    <p:extLst>
      <p:ext uri="{BB962C8B-B14F-4D97-AF65-F5344CB8AC3E}">
        <p14:creationId xmlns:p14="http://schemas.microsoft.com/office/powerpoint/2010/main" val="3143878638"/>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52828-7D01-E6ED-D87C-B8C1235E67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09F202-E128-555D-C401-AB3C4DA17D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B8FB71-3834-0F79-3D2F-94993512F5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537514-A3A3-1A29-833E-B86A92BD3F6A}"/>
              </a:ext>
            </a:extLst>
          </p:cNvPr>
          <p:cNvSpPr>
            <a:spLocks noGrp="1"/>
          </p:cNvSpPr>
          <p:nvPr>
            <p:ph type="sldNum" sz="quarter" idx="5"/>
          </p:nvPr>
        </p:nvSpPr>
        <p:spPr/>
        <p:txBody>
          <a:bodyPr/>
          <a:lstStyle/>
          <a:p>
            <a:fld id="{DB245632-D4FC-4E38-ADEE-4E3390753C23}" type="slidenum">
              <a:rPr lang="en-US" smtClean="0"/>
              <a:t>115</a:t>
            </a:fld>
            <a:endParaRPr lang="en-US"/>
          </a:p>
        </p:txBody>
      </p:sp>
    </p:spTree>
    <p:extLst>
      <p:ext uri="{BB962C8B-B14F-4D97-AF65-F5344CB8AC3E}">
        <p14:creationId xmlns:p14="http://schemas.microsoft.com/office/powerpoint/2010/main" val="3558542497"/>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969B8B-6059-B09E-438E-9ECD0EF9FC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77D372-EDAC-260B-83D6-C3EF0055C3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41BB1E-E0DA-8BF0-FB13-9EBF99F1DBD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850973-BBA6-F5A8-9425-6755219CDE60}"/>
              </a:ext>
            </a:extLst>
          </p:cNvPr>
          <p:cNvSpPr>
            <a:spLocks noGrp="1"/>
          </p:cNvSpPr>
          <p:nvPr>
            <p:ph type="sldNum" sz="quarter" idx="5"/>
          </p:nvPr>
        </p:nvSpPr>
        <p:spPr/>
        <p:txBody>
          <a:bodyPr/>
          <a:lstStyle/>
          <a:p>
            <a:fld id="{DB245632-D4FC-4E38-ADEE-4E3390753C23}" type="slidenum">
              <a:rPr lang="en-US" smtClean="0"/>
              <a:t>116</a:t>
            </a:fld>
            <a:endParaRPr lang="en-US"/>
          </a:p>
        </p:txBody>
      </p:sp>
    </p:spTree>
    <p:extLst>
      <p:ext uri="{BB962C8B-B14F-4D97-AF65-F5344CB8AC3E}">
        <p14:creationId xmlns:p14="http://schemas.microsoft.com/office/powerpoint/2010/main" val="25520868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75067-D809-BAA4-248B-AC1365FCE4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32E093-B85C-AA20-8690-3B9CD3332D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C24564-7718-750C-2326-E824C21204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249486-5192-8553-488C-0BEAB464AD04}"/>
              </a:ext>
            </a:extLst>
          </p:cNvPr>
          <p:cNvSpPr>
            <a:spLocks noGrp="1"/>
          </p:cNvSpPr>
          <p:nvPr>
            <p:ph type="sldNum" sz="quarter" idx="5"/>
          </p:nvPr>
        </p:nvSpPr>
        <p:spPr/>
        <p:txBody>
          <a:bodyPr/>
          <a:lstStyle/>
          <a:p>
            <a:fld id="{DB245632-D4FC-4E38-ADEE-4E3390753C23}" type="slidenum">
              <a:rPr lang="en-US" smtClean="0"/>
              <a:t>14</a:t>
            </a:fld>
            <a:endParaRPr lang="en-US"/>
          </a:p>
        </p:txBody>
      </p:sp>
    </p:spTree>
    <p:extLst>
      <p:ext uri="{BB962C8B-B14F-4D97-AF65-F5344CB8AC3E}">
        <p14:creationId xmlns:p14="http://schemas.microsoft.com/office/powerpoint/2010/main" val="3652604574"/>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26C2B0-1215-984C-D3B7-9C8164AA7E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7D8EB7-D527-8F8E-CDC5-B12667535F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04E7A1-D364-2CD6-ED5F-3ACA083103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6F7A36-A4FB-871E-FBDD-56C6C56B5E7E}"/>
              </a:ext>
            </a:extLst>
          </p:cNvPr>
          <p:cNvSpPr>
            <a:spLocks noGrp="1"/>
          </p:cNvSpPr>
          <p:nvPr>
            <p:ph type="sldNum" sz="quarter" idx="5"/>
          </p:nvPr>
        </p:nvSpPr>
        <p:spPr/>
        <p:txBody>
          <a:bodyPr/>
          <a:lstStyle/>
          <a:p>
            <a:fld id="{DB245632-D4FC-4E38-ADEE-4E3390753C23}" type="slidenum">
              <a:rPr lang="en-US" smtClean="0"/>
              <a:t>117</a:t>
            </a:fld>
            <a:endParaRPr lang="en-US"/>
          </a:p>
        </p:txBody>
      </p:sp>
    </p:spTree>
    <p:extLst>
      <p:ext uri="{BB962C8B-B14F-4D97-AF65-F5344CB8AC3E}">
        <p14:creationId xmlns:p14="http://schemas.microsoft.com/office/powerpoint/2010/main" val="2889055217"/>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2E9863-1898-D8E9-ED52-4BFDAB0E0C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A4CCF7-ED2E-7BE1-8332-38FE6F81BB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0822B4-E296-669C-C5B2-A97FA60350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5A6A3E-55C9-4035-7A48-D28AF65B03B5}"/>
              </a:ext>
            </a:extLst>
          </p:cNvPr>
          <p:cNvSpPr>
            <a:spLocks noGrp="1"/>
          </p:cNvSpPr>
          <p:nvPr>
            <p:ph type="sldNum" sz="quarter" idx="5"/>
          </p:nvPr>
        </p:nvSpPr>
        <p:spPr/>
        <p:txBody>
          <a:bodyPr/>
          <a:lstStyle/>
          <a:p>
            <a:fld id="{DB245632-D4FC-4E38-ADEE-4E3390753C23}" type="slidenum">
              <a:rPr lang="en-US" smtClean="0"/>
              <a:t>118</a:t>
            </a:fld>
            <a:endParaRPr lang="en-US"/>
          </a:p>
        </p:txBody>
      </p:sp>
    </p:spTree>
    <p:extLst>
      <p:ext uri="{BB962C8B-B14F-4D97-AF65-F5344CB8AC3E}">
        <p14:creationId xmlns:p14="http://schemas.microsoft.com/office/powerpoint/2010/main" val="1676769567"/>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A0AE3-B2B0-7964-D370-C0E9358CC4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B34DD8-E066-9225-4B04-C8A1666354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64AEC3-B253-3022-B109-215D2E8C7A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E75555-459A-173F-2808-E2C837C7A60D}"/>
              </a:ext>
            </a:extLst>
          </p:cNvPr>
          <p:cNvSpPr>
            <a:spLocks noGrp="1"/>
          </p:cNvSpPr>
          <p:nvPr>
            <p:ph type="sldNum" sz="quarter" idx="5"/>
          </p:nvPr>
        </p:nvSpPr>
        <p:spPr/>
        <p:txBody>
          <a:bodyPr/>
          <a:lstStyle/>
          <a:p>
            <a:fld id="{DB245632-D4FC-4E38-ADEE-4E3390753C23}" type="slidenum">
              <a:rPr lang="en-US" smtClean="0"/>
              <a:t>119</a:t>
            </a:fld>
            <a:endParaRPr lang="en-US"/>
          </a:p>
        </p:txBody>
      </p:sp>
    </p:spTree>
    <p:extLst>
      <p:ext uri="{BB962C8B-B14F-4D97-AF65-F5344CB8AC3E}">
        <p14:creationId xmlns:p14="http://schemas.microsoft.com/office/powerpoint/2010/main" val="35715943"/>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82DE5-5A8A-E883-B613-34DF5C0D17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C3E180-CB95-25CF-4374-0929786790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8D629C-8F91-4C8D-4132-232962D4A9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E55C69E-4A53-8F58-BDA4-040553520B3A}"/>
              </a:ext>
            </a:extLst>
          </p:cNvPr>
          <p:cNvSpPr>
            <a:spLocks noGrp="1"/>
          </p:cNvSpPr>
          <p:nvPr>
            <p:ph type="sldNum" sz="quarter" idx="5"/>
          </p:nvPr>
        </p:nvSpPr>
        <p:spPr/>
        <p:txBody>
          <a:bodyPr/>
          <a:lstStyle/>
          <a:p>
            <a:fld id="{DB245632-D4FC-4E38-ADEE-4E3390753C23}" type="slidenum">
              <a:rPr lang="en-US" smtClean="0"/>
              <a:t>120</a:t>
            </a:fld>
            <a:endParaRPr lang="en-US"/>
          </a:p>
        </p:txBody>
      </p:sp>
    </p:spTree>
    <p:extLst>
      <p:ext uri="{BB962C8B-B14F-4D97-AF65-F5344CB8AC3E}">
        <p14:creationId xmlns:p14="http://schemas.microsoft.com/office/powerpoint/2010/main" val="179881325"/>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1B9336-9A7F-037D-BF8D-D7A030D46F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6723A1-207E-206C-782E-E2F14F1DC0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721D88-1F53-1188-7C28-0F85EC5CF4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CBF618-F4A9-99AE-3582-4E66155537BD}"/>
              </a:ext>
            </a:extLst>
          </p:cNvPr>
          <p:cNvSpPr>
            <a:spLocks noGrp="1"/>
          </p:cNvSpPr>
          <p:nvPr>
            <p:ph type="sldNum" sz="quarter" idx="5"/>
          </p:nvPr>
        </p:nvSpPr>
        <p:spPr/>
        <p:txBody>
          <a:bodyPr/>
          <a:lstStyle/>
          <a:p>
            <a:fld id="{DB245632-D4FC-4E38-ADEE-4E3390753C23}" type="slidenum">
              <a:rPr lang="en-US" smtClean="0"/>
              <a:t>121</a:t>
            </a:fld>
            <a:endParaRPr lang="en-US"/>
          </a:p>
        </p:txBody>
      </p:sp>
    </p:spTree>
    <p:extLst>
      <p:ext uri="{BB962C8B-B14F-4D97-AF65-F5344CB8AC3E}">
        <p14:creationId xmlns:p14="http://schemas.microsoft.com/office/powerpoint/2010/main" val="2620909142"/>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A49888-7998-DD0F-E983-55D68A6532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2B9230-DA33-3EFB-6E9A-706F2CBE63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6CF5AD-0BDC-FBEC-8CD6-05512ACA7C0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2D7EDD-D27C-EBEF-8ABF-39A63C60AC11}"/>
              </a:ext>
            </a:extLst>
          </p:cNvPr>
          <p:cNvSpPr>
            <a:spLocks noGrp="1"/>
          </p:cNvSpPr>
          <p:nvPr>
            <p:ph type="sldNum" sz="quarter" idx="5"/>
          </p:nvPr>
        </p:nvSpPr>
        <p:spPr/>
        <p:txBody>
          <a:bodyPr/>
          <a:lstStyle/>
          <a:p>
            <a:fld id="{DB245632-D4FC-4E38-ADEE-4E3390753C23}" type="slidenum">
              <a:rPr lang="en-US" smtClean="0"/>
              <a:t>122</a:t>
            </a:fld>
            <a:endParaRPr lang="en-US"/>
          </a:p>
        </p:txBody>
      </p:sp>
    </p:spTree>
    <p:extLst>
      <p:ext uri="{BB962C8B-B14F-4D97-AF65-F5344CB8AC3E}">
        <p14:creationId xmlns:p14="http://schemas.microsoft.com/office/powerpoint/2010/main" val="1636353099"/>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DC52A8-C59B-C277-1E3B-D32BDBA36E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A15F14-16BC-3697-A807-3D5571F383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4C00A2-7F02-4BCE-9591-F9A4819BD5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EC7757-1F34-9070-A7DB-A6FD6BF90B7C}"/>
              </a:ext>
            </a:extLst>
          </p:cNvPr>
          <p:cNvSpPr>
            <a:spLocks noGrp="1"/>
          </p:cNvSpPr>
          <p:nvPr>
            <p:ph type="sldNum" sz="quarter" idx="5"/>
          </p:nvPr>
        </p:nvSpPr>
        <p:spPr/>
        <p:txBody>
          <a:bodyPr/>
          <a:lstStyle/>
          <a:p>
            <a:fld id="{DB245632-D4FC-4E38-ADEE-4E3390753C23}" type="slidenum">
              <a:rPr lang="en-US" smtClean="0"/>
              <a:t>123</a:t>
            </a:fld>
            <a:endParaRPr lang="en-US"/>
          </a:p>
        </p:txBody>
      </p:sp>
    </p:spTree>
    <p:extLst>
      <p:ext uri="{BB962C8B-B14F-4D97-AF65-F5344CB8AC3E}">
        <p14:creationId xmlns:p14="http://schemas.microsoft.com/office/powerpoint/2010/main" val="2806320645"/>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A4090D-3941-B798-323C-6C9EC93453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0335A6-E88E-0B57-B859-56B58CF655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FA3E2C-26B8-0EF7-7982-C4A47F4DC5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3A2649-16BD-423B-D58F-42D03C39AA7E}"/>
              </a:ext>
            </a:extLst>
          </p:cNvPr>
          <p:cNvSpPr>
            <a:spLocks noGrp="1"/>
          </p:cNvSpPr>
          <p:nvPr>
            <p:ph type="sldNum" sz="quarter" idx="5"/>
          </p:nvPr>
        </p:nvSpPr>
        <p:spPr/>
        <p:txBody>
          <a:bodyPr/>
          <a:lstStyle/>
          <a:p>
            <a:fld id="{DB245632-D4FC-4E38-ADEE-4E3390753C23}" type="slidenum">
              <a:rPr lang="en-US" smtClean="0"/>
              <a:t>124</a:t>
            </a:fld>
            <a:endParaRPr lang="en-US"/>
          </a:p>
        </p:txBody>
      </p:sp>
    </p:spTree>
    <p:extLst>
      <p:ext uri="{BB962C8B-B14F-4D97-AF65-F5344CB8AC3E}">
        <p14:creationId xmlns:p14="http://schemas.microsoft.com/office/powerpoint/2010/main" val="1123036782"/>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A8F9AE-3D7A-5D6B-AF21-D5FAAE7958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DE4063-7FC1-9826-A01E-84B4D8E916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198A6F-5F25-1851-4480-A4C1FDFB8C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7A3792B-A924-22D3-48F9-561341389A36}"/>
              </a:ext>
            </a:extLst>
          </p:cNvPr>
          <p:cNvSpPr>
            <a:spLocks noGrp="1"/>
          </p:cNvSpPr>
          <p:nvPr>
            <p:ph type="sldNum" sz="quarter" idx="5"/>
          </p:nvPr>
        </p:nvSpPr>
        <p:spPr/>
        <p:txBody>
          <a:bodyPr/>
          <a:lstStyle/>
          <a:p>
            <a:fld id="{DB245632-D4FC-4E38-ADEE-4E3390753C23}" type="slidenum">
              <a:rPr lang="en-US" smtClean="0"/>
              <a:t>125</a:t>
            </a:fld>
            <a:endParaRPr lang="en-US"/>
          </a:p>
        </p:txBody>
      </p:sp>
    </p:spTree>
    <p:extLst>
      <p:ext uri="{BB962C8B-B14F-4D97-AF65-F5344CB8AC3E}">
        <p14:creationId xmlns:p14="http://schemas.microsoft.com/office/powerpoint/2010/main" val="2297860119"/>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67FB61-A8B7-C1BF-48A9-1C4D95AC1A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96A0CA-919D-F5E5-C0F4-F57A96CFB1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CC22E4-F05E-05E8-F74A-3A9532B8C9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2A43D5-CBF2-8F4C-39C6-F1CBB11ABA76}"/>
              </a:ext>
            </a:extLst>
          </p:cNvPr>
          <p:cNvSpPr>
            <a:spLocks noGrp="1"/>
          </p:cNvSpPr>
          <p:nvPr>
            <p:ph type="sldNum" sz="quarter" idx="5"/>
          </p:nvPr>
        </p:nvSpPr>
        <p:spPr/>
        <p:txBody>
          <a:bodyPr/>
          <a:lstStyle/>
          <a:p>
            <a:fld id="{DB245632-D4FC-4E38-ADEE-4E3390753C23}" type="slidenum">
              <a:rPr lang="en-US" smtClean="0"/>
              <a:t>126</a:t>
            </a:fld>
            <a:endParaRPr lang="en-US"/>
          </a:p>
        </p:txBody>
      </p:sp>
    </p:spTree>
    <p:extLst>
      <p:ext uri="{BB962C8B-B14F-4D97-AF65-F5344CB8AC3E}">
        <p14:creationId xmlns:p14="http://schemas.microsoft.com/office/powerpoint/2010/main" val="33351741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DDDFA9-5592-752B-CCE4-C8B39D21A6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801263-75B9-E07C-9E51-A3086B8EB3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B34D6C-DD41-0320-D62F-9993C4966A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DB73C5-0E8D-C07A-A5D0-6AD820AE950D}"/>
              </a:ext>
            </a:extLst>
          </p:cNvPr>
          <p:cNvSpPr>
            <a:spLocks noGrp="1"/>
          </p:cNvSpPr>
          <p:nvPr>
            <p:ph type="sldNum" sz="quarter" idx="5"/>
          </p:nvPr>
        </p:nvSpPr>
        <p:spPr/>
        <p:txBody>
          <a:bodyPr/>
          <a:lstStyle/>
          <a:p>
            <a:fld id="{DB245632-D4FC-4E38-ADEE-4E3390753C23}" type="slidenum">
              <a:rPr lang="en-US" smtClean="0"/>
              <a:t>15</a:t>
            </a:fld>
            <a:endParaRPr lang="en-US"/>
          </a:p>
        </p:txBody>
      </p:sp>
    </p:spTree>
    <p:extLst>
      <p:ext uri="{BB962C8B-B14F-4D97-AF65-F5344CB8AC3E}">
        <p14:creationId xmlns:p14="http://schemas.microsoft.com/office/powerpoint/2010/main" val="272686784"/>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61BF78-7EB5-51CE-D396-40711073FF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309306-AA87-FAFA-2C3F-4EF98BA1A1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88816B-411C-F23B-41A7-9BCF549DAA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16C347-7354-FB8C-70F3-F6C03274DF2F}"/>
              </a:ext>
            </a:extLst>
          </p:cNvPr>
          <p:cNvSpPr>
            <a:spLocks noGrp="1"/>
          </p:cNvSpPr>
          <p:nvPr>
            <p:ph type="sldNum" sz="quarter" idx="5"/>
          </p:nvPr>
        </p:nvSpPr>
        <p:spPr/>
        <p:txBody>
          <a:bodyPr/>
          <a:lstStyle/>
          <a:p>
            <a:fld id="{DB245632-D4FC-4E38-ADEE-4E3390753C23}" type="slidenum">
              <a:rPr lang="en-US" smtClean="0"/>
              <a:t>127</a:t>
            </a:fld>
            <a:endParaRPr lang="en-US"/>
          </a:p>
        </p:txBody>
      </p:sp>
    </p:spTree>
    <p:extLst>
      <p:ext uri="{BB962C8B-B14F-4D97-AF65-F5344CB8AC3E}">
        <p14:creationId xmlns:p14="http://schemas.microsoft.com/office/powerpoint/2010/main" val="1268384771"/>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8BC750-0832-8E5C-39AC-9AEEC4CB4E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82E408-FA33-4C19-F89A-2DC1C43764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9A32E8-C488-A8EA-843A-105BA8E9D37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271B8A1-4F01-14EC-6F4E-172986413753}"/>
              </a:ext>
            </a:extLst>
          </p:cNvPr>
          <p:cNvSpPr>
            <a:spLocks noGrp="1"/>
          </p:cNvSpPr>
          <p:nvPr>
            <p:ph type="sldNum" sz="quarter" idx="5"/>
          </p:nvPr>
        </p:nvSpPr>
        <p:spPr/>
        <p:txBody>
          <a:bodyPr/>
          <a:lstStyle/>
          <a:p>
            <a:fld id="{DB245632-D4FC-4E38-ADEE-4E3390753C23}" type="slidenum">
              <a:rPr lang="en-US" smtClean="0"/>
              <a:t>128</a:t>
            </a:fld>
            <a:endParaRPr lang="en-US"/>
          </a:p>
        </p:txBody>
      </p:sp>
    </p:spTree>
    <p:extLst>
      <p:ext uri="{BB962C8B-B14F-4D97-AF65-F5344CB8AC3E}">
        <p14:creationId xmlns:p14="http://schemas.microsoft.com/office/powerpoint/2010/main" val="4207519807"/>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8095B4-4D13-A7BD-7918-4E679DC97D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55FCBF-E33D-6DC7-D403-1ADDA023CF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DF2BAA-F25C-B3B6-8806-0615EAB18E8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915314B-B7CE-57A2-FC16-EB6916E1EFD8}"/>
              </a:ext>
            </a:extLst>
          </p:cNvPr>
          <p:cNvSpPr>
            <a:spLocks noGrp="1"/>
          </p:cNvSpPr>
          <p:nvPr>
            <p:ph type="sldNum" sz="quarter" idx="5"/>
          </p:nvPr>
        </p:nvSpPr>
        <p:spPr/>
        <p:txBody>
          <a:bodyPr/>
          <a:lstStyle/>
          <a:p>
            <a:fld id="{DB245632-D4FC-4E38-ADEE-4E3390753C23}" type="slidenum">
              <a:rPr lang="en-US" smtClean="0"/>
              <a:t>129</a:t>
            </a:fld>
            <a:endParaRPr lang="en-US"/>
          </a:p>
        </p:txBody>
      </p:sp>
    </p:spTree>
    <p:extLst>
      <p:ext uri="{BB962C8B-B14F-4D97-AF65-F5344CB8AC3E}">
        <p14:creationId xmlns:p14="http://schemas.microsoft.com/office/powerpoint/2010/main" val="3227581573"/>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D3AE32-B3CC-6091-6E74-CB14FD6637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27CA82-BE9C-90A8-B6A8-4131AEE32F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E1DA53-5E85-8DB2-89E0-1C027819F3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912383-5EB0-6193-775A-91CF10A7E1A9}"/>
              </a:ext>
            </a:extLst>
          </p:cNvPr>
          <p:cNvSpPr>
            <a:spLocks noGrp="1"/>
          </p:cNvSpPr>
          <p:nvPr>
            <p:ph type="sldNum" sz="quarter" idx="5"/>
          </p:nvPr>
        </p:nvSpPr>
        <p:spPr/>
        <p:txBody>
          <a:bodyPr/>
          <a:lstStyle/>
          <a:p>
            <a:fld id="{DB245632-D4FC-4E38-ADEE-4E3390753C23}" type="slidenum">
              <a:rPr lang="en-US" smtClean="0"/>
              <a:t>130</a:t>
            </a:fld>
            <a:endParaRPr lang="en-US"/>
          </a:p>
        </p:txBody>
      </p:sp>
    </p:spTree>
    <p:extLst>
      <p:ext uri="{BB962C8B-B14F-4D97-AF65-F5344CB8AC3E}">
        <p14:creationId xmlns:p14="http://schemas.microsoft.com/office/powerpoint/2010/main" val="1704025743"/>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132A63-3F58-72A9-6669-EFFEEA23CC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30E104-3F8D-CC4A-7ECE-0E0C780D1B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7980D8-B9CA-71CA-4310-E51CD22DA9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0EC851-38D3-94C6-42C7-CB3756349D53}"/>
              </a:ext>
            </a:extLst>
          </p:cNvPr>
          <p:cNvSpPr>
            <a:spLocks noGrp="1"/>
          </p:cNvSpPr>
          <p:nvPr>
            <p:ph type="sldNum" sz="quarter" idx="5"/>
          </p:nvPr>
        </p:nvSpPr>
        <p:spPr/>
        <p:txBody>
          <a:bodyPr/>
          <a:lstStyle/>
          <a:p>
            <a:fld id="{DB245632-D4FC-4E38-ADEE-4E3390753C23}" type="slidenum">
              <a:rPr lang="en-US" smtClean="0"/>
              <a:t>131</a:t>
            </a:fld>
            <a:endParaRPr lang="en-US"/>
          </a:p>
        </p:txBody>
      </p:sp>
    </p:spTree>
    <p:extLst>
      <p:ext uri="{BB962C8B-B14F-4D97-AF65-F5344CB8AC3E}">
        <p14:creationId xmlns:p14="http://schemas.microsoft.com/office/powerpoint/2010/main" val="2988577046"/>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9FAB2-E45B-E6DC-0888-894347A68C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472731-C346-F0AC-FF2D-493C0CF145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5125EA-F921-A165-F847-2F2935525A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25D2F57-7CC8-96AF-2E5E-44A7691E76A0}"/>
              </a:ext>
            </a:extLst>
          </p:cNvPr>
          <p:cNvSpPr>
            <a:spLocks noGrp="1"/>
          </p:cNvSpPr>
          <p:nvPr>
            <p:ph type="sldNum" sz="quarter" idx="5"/>
          </p:nvPr>
        </p:nvSpPr>
        <p:spPr/>
        <p:txBody>
          <a:bodyPr/>
          <a:lstStyle/>
          <a:p>
            <a:fld id="{DB245632-D4FC-4E38-ADEE-4E3390753C23}" type="slidenum">
              <a:rPr lang="en-US" smtClean="0"/>
              <a:t>132</a:t>
            </a:fld>
            <a:endParaRPr lang="en-US"/>
          </a:p>
        </p:txBody>
      </p:sp>
    </p:spTree>
    <p:extLst>
      <p:ext uri="{BB962C8B-B14F-4D97-AF65-F5344CB8AC3E}">
        <p14:creationId xmlns:p14="http://schemas.microsoft.com/office/powerpoint/2010/main" val="4026631273"/>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F74C3E-30B1-84A2-587E-BC92B7D89C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88FFC1-4374-D7BB-DB8F-B821889EFA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9B471B-3D7C-ED17-D693-4D944580AC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E8F4D35-BB91-3146-090D-0C4B6AA133F1}"/>
              </a:ext>
            </a:extLst>
          </p:cNvPr>
          <p:cNvSpPr>
            <a:spLocks noGrp="1"/>
          </p:cNvSpPr>
          <p:nvPr>
            <p:ph type="sldNum" sz="quarter" idx="5"/>
          </p:nvPr>
        </p:nvSpPr>
        <p:spPr/>
        <p:txBody>
          <a:bodyPr/>
          <a:lstStyle/>
          <a:p>
            <a:fld id="{DB245632-D4FC-4E38-ADEE-4E3390753C23}" type="slidenum">
              <a:rPr lang="en-US" smtClean="0"/>
              <a:t>133</a:t>
            </a:fld>
            <a:endParaRPr lang="en-US"/>
          </a:p>
        </p:txBody>
      </p:sp>
    </p:spTree>
    <p:extLst>
      <p:ext uri="{BB962C8B-B14F-4D97-AF65-F5344CB8AC3E}">
        <p14:creationId xmlns:p14="http://schemas.microsoft.com/office/powerpoint/2010/main" val="245877285"/>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158B5C-7E2C-6AED-2DC1-1C2599991D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04D6C5-23FC-8D42-EE59-64FF2B528A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FF9F9B-0905-2655-DECF-057DC1287B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2CAC95-D714-1D6F-A048-F725A99A2254}"/>
              </a:ext>
            </a:extLst>
          </p:cNvPr>
          <p:cNvSpPr>
            <a:spLocks noGrp="1"/>
          </p:cNvSpPr>
          <p:nvPr>
            <p:ph type="sldNum" sz="quarter" idx="5"/>
          </p:nvPr>
        </p:nvSpPr>
        <p:spPr/>
        <p:txBody>
          <a:bodyPr/>
          <a:lstStyle/>
          <a:p>
            <a:fld id="{DB245632-D4FC-4E38-ADEE-4E3390753C23}" type="slidenum">
              <a:rPr lang="en-US" smtClean="0"/>
              <a:t>134</a:t>
            </a:fld>
            <a:endParaRPr lang="en-US"/>
          </a:p>
        </p:txBody>
      </p:sp>
    </p:spTree>
    <p:extLst>
      <p:ext uri="{BB962C8B-B14F-4D97-AF65-F5344CB8AC3E}">
        <p14:creationId xmlns:p14="http://schemas.microsoft.com/office/powerpoint/2010/main" val="198608214"/>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50EC7B-64C5-5208-FF26-E24168A6A6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0CDDDE-AC63-D749-8567-D37D4069A3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FDA69E-C7F9-5A54-06BA-78E8A5ECBF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F1F0B4-BBDD-CDBC-A470-4217DCF39F35}"/>
              </a:ext>
            </a:extLst>
          </p:cNvPr>
          <p:cNvSpPr>
            <a:spLocks noGrp="1"/>
          </p:cNvSpPr>
          <p:nvPr>
            <p:ph type="sldNum" sz="quarter" idx="5"/>
          </p:nvPr>
        </p:nvSpPr>
        <p:spPr/>
        <p:txBody>
          <a:bodyPr/>
          <a:lstStyle/>
          <a:p>
            <a:fld id="{DB245632-D4FC-4E38-ADEE-4E3390753C23}" type="slidenum">
              <a:rPr lang="en-US" smtClean="0"/>
              <a:t>135</a:t>
            </a:fld>
            <a:endParaRPr lang="en-US"/>
          </a:p>
        </p:txBody>
      </p:sp>
    </p:spTree>
    <p:extLst>
      <p:ext uri="{BB962C8B-B14F-4D97-AF65-F5344CB8AC3E}">
        <p14:creationId xmlns:p14="http://schemas.microsoft.com/office/powerpoint/2010/main" val="1038156294"/>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9FC1A7-A99F-312D-6A01-B5D226EB52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94D522-AACC-28B1-2D9A-0158E98399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ADFFF7-D488-195A-C4F9-AE2FC74868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32B6B23-4CF8-E53D-BBCA-237AC158E802}"/>
              </a:ext>
            </a:extLst>
          </p:cNvPr>
          <p:cNvSpPr>
            <a:spLocks noGrp="1"/>
          </p:cNvSpPr>
          <p:nvPr>
            <p:ph type="sldNum" sz="quarter" idx="5"/>
          </p:nvPr>
        </p:nvSpPr>
        <p:spPr/>
        <p:txBody>
          <a:bodyPr/>
          <a:lstStyle/>
          <a:p>
            <a:fld id="{DB245632-D4FC-4E38-ADEE-4E3390753C23}" type="slidenum">
              <a:rPr lang="en-US" smtClean="0"/>
              <a:t>136</a:t>
            </a:fld>
            <a:endParaRPr lang="en-US"/>
          </a:p>
        </p:txBody>
      </p:sp>
    </p:spTree>
    <p:extLst>
      <p:ext uri="{BB962C8B-B14F-4D97-AF65-F5344CB8AC3E}">
        <p14:creationId xmlns:p14="http://schemas.microsoft.com/office/powerpoint/2010/main" val="8313398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1B9D30-E884-6EC5-D0FA-3EE103D47D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49F97C-C73A-B3A7-248F-CB50603393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2B23B8-C814-00FB-8FF9-97E1546F07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F7AF068-CBEC-A2BD-1F99-28E2D42AD51F}"/>
              </a:ext>
            </a:extLst>
          </p:cNvPr>
          <p:cNvSpPr>
            <a:spLocks noGrp="1"/>
          </p:cNvSpPr>
          <p:nvPr>
            <p:ph type="sldNum" sz="quarter" idx="5"/>
          </p:nvPr>
        </p:nvSpPr>
        <p:spPr/>
        <p:txBody>
          <a:bodyPr/>
          <a:lstStyle/>
          <a:p>
            <a:fld id="{DB245632-D4FC-4E38-ADEE-4E3390753C23}" type="slidenum">
              <a:rPr lang="en-US" smtClean="0"/>
              <a:t>16</a:t>
            </a:fld>
            <a:endParaRPr lang="en-US"/>
          </a:p>
        </p:txBody>
      </p:sp>
    </p:spTree>
    <p:extLst>
      <p:ext uri="{BB962C8B-B14F-4D97-AF65-F5344CB8AC3E}">
        <p14:creationId xmlns:p14="http://schemas.microsoft.com/office/powerpoint/2010/main" val="1977389098"/>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83C632-1FA8-F0CE-04FB-88C4DBB4BE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CCF0DF-C5E0-3FB3-72CC-025A36B488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6575B8-1DE0-F9B9-184D-E2EB30C37B6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FDD09E-F9D1-FFC7-140D-A5F88B291E07}"/>
              </a:ext>
            </a:extLst>
          </p:cNvPr>
          <p:cNvSpPr>
            <a:spLocks noGrp="1"/>
          </p:cNvSpPr>
          <p:nvPr>
            <p:ph type="sldNum" sz="quarter" idx="5"/>
          </p:nvPr>
        </p:nvSpPr>
        <p:spPr/>
        <p:txBody>
          <a:bodyPr/>
          <a:lstStyle/>
          <a:p>
            <a:fld id="{DB245632-D4FC-4E38-ADEE-4E3390753C23}" type="slidenum">
              <a:rPr lang="en-US" smtClean="0"/>
              <a:t>137</a:t>
            </a:fld>
            <a:endParaRPr lang="en-US"/>
          </a:p>
        </p:txBody>
      </p:sp>
    </p:spTree>
    <p:extLst>
      <p:ext uri="{BB962C8B-B14F-4D97-AF65-F5344CB8AC3E}">
        <p14:creationId xmlns:p14="http://schemas.microsoft.com/office/powerpoint/2010/main" val="1426804577"/>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3751D0-2512-30DE-3DFC-846D8996E0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A9A174-BCEB-9F86-4E51-2A704EBC38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36A7C8-4509-0141-E12A-9F3BFFA94D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988A71-5F31-2C21-7416-8BE292678631}"/>
              </a:ext>
            </a:extLst>
          </p:cNvPr>
          <p:cNvSpPr>
            <a:spLocks noGrp="1"/>
          </p:cNvSpPr>
          <p:nvPr>
            <p:ph type="sldNum" sz="quarter" idx="5"/>
          </p:nvPr>
        </p:nvSpPr>
        <p:spPr/>
        <p:txBody>
          <a:bodyPr/>
          <a:lstStyle/>
          <a:p>
            <a:fld id="{DB245632-D4FC-4E38-ADEE-4E3390753C23}" type="slidenum">
              <a:rPr lang="en-US" smtClean="0"/>
              <a:t>138</a:t>
            </a:fld>
            <a:endParaRPr lang="en-US"/>
          </a:p>
        </p:txBody>
      </p:sp>
    </p:spTree>
    <p:extLst>
      <p:ext uri="{BB962C8B-B14F-4D97-AF65-F5344CB8AC3E}">
        <p14:creationId xmlns:p14="http://schemas.microsoft.com/office/powerpoint/2010/main" val="691024462"/>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2EFF76-23D7-351D-7580-C338D1C8F5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2B0999-F55E-E5EA-E346-7356947BEE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CED092-0F37-C88F-A466-7D81B7400F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1FEBAF-4DD8-C19D-31E7-81BF379CA30F}"/>
              </a:ext>
            </a:extLst>
          </p:cNvPr>
          <p:cNvSpPr>
            <a:spLocks noGrp="1"/>
          </p:cNvSpPr>
          <p:nvPr>
            <p:ph type="sldNum" sz="quarter" idx="5"/>
          </p:nvPr>
        </p:nvSpPr>
        <p:spPr/>
        <p:txBody>
          <a:bodyPr/>
          <a:lstStyle/>
          <a:p>
            <a:fld id="{DB245632-D4FC-4E38-ADEE-4E3390753C23}" type="slidenum">
              <a:rPr lang="en-US" smtClean="0"/>
              <a:t>139</a:t>
            </a:fld>
            <a:endParaRPr lang="en-US"/>
          </a:p>
        </p:txBody>
      </p:sp>
    </p:spTree>
    <p:extLst>
      <p:ext uri="{BB962C8B-B14F-4D97-AF65-F5344CB8AC3E}">
        <p14:creationId xmlns:p14="http://schemas.microsoft.com/office/powerpoint/2010/main" val="4102332482"/>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A89E9F-3DC5-89EA-C6D5-2D6422F2EE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15F32E-3D9C-00F3-41F9-AEC427CF24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C495AD-1C37-9FA5-941D-B9E6CE73EA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922DAA-6A16-7E0C-1AAC-AA37F623EE9A}"/>
              </a:ext>
            </a:extLst>
          </p:cNvPr>
          <p:cNvSpPr>
            <a:spLocks noGrp="1"/>
          </p:cNvSpPr>
          <p:nvPr>
            <p:ph type="sldNum" sz="quarter" idx="5"/>
          </p:nvPr>
        </p:nvSpPr>
        <p:spPr/>
        <p:txBody>
          <a:bodyPr/>
          <a:lstStyle/>
          <a:p>
            <a:fld id="{DB245632-D4FC-4E38-ADEE-4E3390753C23}" type="slidenum">
              <a:rPr lang="en-US" smtClean="0"/>
              <a:t>140</a:t>
            </a:fld>
            <a:endParaRPr lang="en-US"/>
          </a:p>
        </p:txBody>
      </p:sp>
    </p:spTree>
    <p:extLst>
      <p:ext uri="{BB962C8B-B14F-4D97-AF65-F5344CB8AC3E}">
        <p14:creationId xmlns:p14="http://schemas.microsoft.com/office/powerpoint/2010/main" val="723895062"/>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7E4B54-04ED-F1BA-6E7B-47B61A5481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91A694-4076-B632-D9E5-31F098FEA4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17DB4D-A948-81D0-8060-54B745D6B0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BAD05C-8E3B-AEF0-EBEE-9593128CEE2C}"/>
              </a:ext>
            </a:extLst>
          </p:cNvPr>
          <p:cNvSpPr>
            <a:spLocks noGrp="1"/>
          </p:cNvSpPr>
          <p:nvPr>
            <p:ph type="sldNum" sz="quarter" idx="5"/>
          </p:nvPr>
        </p:nvSpPr>
        <p:spPr/>
        <p:txBody>
          <a:bodyPr/>
          <a:lstStyle/>
          <a:p>
            <a:fld id="{DB245632-D4FC-4E38-ADEE-4E3390753C23}" type="slidenum">
              <a:rPr lang="en-US" smtClean="0"/>
              <a:t>141</a:t>
            </a:fld>
            <a:endParaRPr lang="en-US"/>
          </a:p>
        </p:txBody>
      </p:sp>
    </p:spTree>
    <p:extLst>
      <p:ext uri="{BB962C8B-B14F-4D97-AF65-F5344CB8AC3E}">
        <p14:creationId xmlns:p14="http://schemas.microsoft.com/office/powerpoint/2010/main" val="181660818"/>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B4580-47D4-5794-902C-9CDFD6CF63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E3E068-C950-C058-7252-446365CCF3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6F9260-9D6B-BB51-2101-877945EBE6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73A59D-CFCB-7BB0-F082-B4797465DC55}"/>
              </a:ext>
            </a:extLst>
          </p:cNvPr>
          <p:cNvSpPr>
            <a:spLocks noGrp="1"/>
          </p:cNvSpPr>
          <p:nvPr>
            <p:ph type="sldNum" sz="quarter" idx="5"/>
          </p:nvPr>
        </p:nvSpPr>
        <p:spPr/>
        <p:txBody>
          <a:bodyPr/>
          <a:lstStyle/>
          <a:p>
            <a:fld id="{DB245632-D4FC-4E38-ADEE-4E3390753C23}" type="slidenum">
              <a:rPr lang="en-US" smtClean="0"/>
              <a:t>142</a:t>
            </a:fld>
            <a:endParaRPr lang="en-US"/>
          </a:p>
        </p:txBody>
      </p:sp>
    </p:spTree>
    <p:extLst>
      <p:ext uri="{BB962C8B-B14F-4D97-AF65-F5344CB8AC3E}">
        <p14:creationId xmlns:p14="http://schemas.microsoft.com/office/powerpoint/2010/main" val="1503446101"/>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3F87B0-B54A-D38B-E5F5-FEF81914BD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565C35-2AE0-FBFA-ACA1-09C7D0E92D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CB629A-57EE-D8F0-6283-CEE20CAEAF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FE7D41-A47C-A8C1-45D2-E3855EE7BA9C}"/>
              </a:ext>
            </a:extLst>
          </p:cNvPr>
          <p:cNvSpPr>
            <a:spLocks noGrp="1"/>
          </p:cNvSpPr>
          <p:nvPr>
            <p:ph type="sldNum" sz="quarter" idx="5"/>
          </p:nvPr>
        </p:nvSpPr>
        <p:spPr/>
        <p:txBody>
          <a:bodyPr/>
          <a:lstStyle/>
          <a:p>
            <a:fld id="{DB245632-D4FC-4E38-ADEE-4E3390753C23}" type="slidenum">
              <a:rPr lang="en-US" smtClean="0"/>
              <a:t>143</a:t>
            </a:fld>
            <a:endParaRPr lang="en-US"/>
          </a:p>
        </p:txBody>
      </p:sp>
    </p:spTree>
    <p:extLst>
      <p:ext uri="{BB962C8B-B14F-4D97-AF65-F5344CB8AC3E}">
        <p14:creationId xmlns:p14="http://schemas.microsoft.com/office/powerpoint/2010/main" val="2200397325"/>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6CFD67-BD62-DE34-2911-E943BFE51C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D0A2FE-7295-41DC-C394-E825EAA4C3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985CE6-9BFD-40FB-1783-F7EB9D1010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E672757-499C-9D4F-5C35-B171F38EB266}"/>
              </a:ext>
            </a:extLst>
          </p:cNvPr>
          <p:cNvSpPr>
            <a:spLocks noGrp="1"/>
          </p:cNvSpPr>
          <p:nvPr>
            <p:ph type="sldNum" sz="quarter" idx="5"/>
          </p:nvPr>
        </p:nvSpPr>
        <p:spPr/>
        <p:txBody>
          <a:bodyPr/>
          <a:lstStyle/>
          <a:p>
            <a:fld id="{DB245632-D4FC-4E38-ADEE-4E3390753C23}" type="slidenum">
              <a:rPr lang="en-US" smtClean="0"/>
              <a:t>144</a:t>
            </a:fld>
            <a:endParaRPr lang="en-US"/>
          </a:p>
        </p:txBody>
      </p:sp>
    </p:spTree>
    <p:extLst>
      <p:ext uri="{BB962C8B-B14F-4D97-AF65-F5344CB8AC3E}">
        <p14:creationId xmlns:p14="http://schemas.microsoft.com/office/powerpoint/2010/main" val="940021983"/>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3C59D7-CD95-1575-ACF8-761F9BC5B7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8F3F5C-00D1-3635-17BA-6822B8C824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11DE70-39FE-B5B7-10C8-DE8B6AEA43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4D0722C-F742-47CF-7DDF-882D23F8B871}"/>
              </a:ext>
            </a:extLst>
          </p:cNvPr>
          <p:cNvSpPr>
            <a:spLocks noGrp="1"/>
          </p:cNvSpPr>
          <p:nvPr>
            <p:ph type="sldNum" sz="quarter" idx="5"/>
          </p:nvPr>
        </p:nvSpPr>
        <p:spPr/>
        <p:txBody>
          <a:bodyPr/>
          <a:lstStyle/>
          <a:p>
            <a:fld id="{DB245632-D4FC-4E38-ADEE-4E3390753C23}" type="slidenum">
              <a:rPr lang="en-US" smtClean="0"/>
              <a:t>145</a:t>
            </a:fld>
            <a:endParaRPr lang="en-US"/>
          </a:p>
        </p:txBody>
      </p:sp>
    </p:spTree>
    <p:extLst>
      <p:ext uri="{BB962C8B-B14F-4D97-AF65-F5344CB8AC3E}">
        <p14:creationId xmlns:p14="http://schemas.microsoft.com/office/powerpoint/2010/main" val="75116263"/>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D4F89A-93EB-645A-5224-441239AE12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8C45F1-1FED-3624-DA04-D5228701C0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753FFB-806E-5AA1-AD2E-BE5A985E089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C89491-4572-5C38-B592-4E69785B99CA}"/>
              </a:ext>
            </a:extLst>
          </p:cNvPr>
          <p:cNvSpPr>
            <a:spLocks noGrp="1"/>
          </p:cNvSpPr>
          <p:nvPr>
            <p:ph type="sldNum" sz="quarter" idx="5"/>
          </p:nvPr>
        </p:nvSpPr>
        <p:spPr/>
        <p:txBody>
          <a:bodyPr/>
          <a:lstStyle/>
          <a:p>
            <a:fld id="{DB245632-D4FC-4E38-ADEE-4E3390753C23}" type="slidenum">
              <a:rPr lang="en-US" smtClean="0"/>
              <a:t>146</a:t>
            </a:fld>
            <a:endParaRPr lang="en-US"/>
          </a:p>
        </p:txBody>
      </p:sp>
    </p:spTree>
    <p:extLst>
      <p:ext uri="{BB962C8B-B14F-4D97-AF65-F5344CB8AC3E}">
        <p14:creationId xmlns:p14="http://schemas.microsoft.com/office/powerpoint/2010/main" val="1578342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CA3B8C-387D-3D7F-42E2-801A82AE9D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CD2DDF-2031-91DA-67B7-48163FDE95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A21A22-4A47-CD5D-B26A-296016DA5C6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4FEB2F-3103-977E-DF32-F64B67F97761}"/>
              </a:ext>
            </a:extLst>
          </p:cNvPr>
          <p:cNvSpPr>
            <a:spLocks noGrp="1"/>
          </p:cNvSpPr>
          <p:nvPr>
            <p:ph type="sldNum" sz="quarter" idx="5"/>
          </p:nvPr>
        </p:nvSpPr>
        <p:spPr/>
        <p:txBody>
          <a:bodyPr/>
          <a:lstStyle/>
          <a:p>
            <a:fld id="{DB245632-D4FC-4E38-ADEE-4E3390753C23}" type="slidenum">
              <a:rPr lang="en-US" smtClean="0"/>
              <a:t>17</a:t>
            </a:fld>
            <a:endParaRPr lang="en-US"/>
          </a:p>
        </p:txBody>
      </p:sp>
    </p:spTree>
    <p:extLst>
      <p:ext uri="{BB962C8B-B14F-4D97-AF65-F5344CB8AC3E}">
        <p14:creationId xmlns:p14="http://schemas.microsoft.com/office/powerpoint/2010/main" val="665872835"/>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EF501-EE7F-68B3-6964-78D6188F9B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9E7952-5D1F-F949-D81B-A9DE123347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7D3FF4-0FB0-2EB5-9B58-75401E0679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72523E-A4F3-1F03-5F5E-D3A796F56E92}"/>
              </a:ext>
            </a:extLst>
          </p:cNvPr>
          <p:cNvSpPr>
            <a:spLocks noGrp="1"/>
          </p:cNvSpPr>
          <p:nvPr>
            <p:ph type="sldNum" sz="quarter" idx="5"/>
          </p:nvPr>
        </p:nvSpPr>
        <p:spPr/>
        <p:txBody>
          <a:bodyPr/>
          <a:lstStyle/>
          <a:p>
            <a:fld id="{DB245632-D4FC-4E38-ADEE-4E3390753C23}" type="slidenum">
              <a:rPr lang="en-US" smtClean="0"/>
              <a:t>147</a:t>
            </a:fld>
            <a:endParaRPr lang="en-US"/>
          </a:p>
        </p:txBody>
      </p:sp>
    </p:spTree>
    <p:extLst>
      <p:ext uri="{BB962C8B-B14F-4D97-AF65-F5344CB8AC3E}">
        <p14:creationId xmlns:p14="http://schemas.microsoft.com/office/powerpoint/2010/main" val="4015755601"/>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622EFC-37F7-F9B6-D05F-D81EA8D429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D53303-5D94-969C-1C53-ACE6859C5B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063F3F-D4C1-62B1-4447-1D5A9C4576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53BC3B-C123-62D9-A5E7-3694753844D1}"/>
              </a:ext>
            </a:extLst>
          </p:cNvPr>
          <p:cNvSpPr>
            <a:spLocks noGrp="1"/>
          </p:cNvSpPr>
          <p:nvPr>
            <p:ph type="sldNum" sz="quarter" idx="5"/>
          </p:nvPr>
        </p:nvSpPr>
        <p:spPr/>
        <p:txBody>
          <a:bodyPr/>
          <a:lstStyle/>
          <a:p>
            <a:fld id="{DB245632-D4FC-4E38-ADEE-4E3390753C23}" type="slidenum">
              <a:rPr lang="en-US" smtClean="0"/>
              <a:t>148</a:t>
            </a:fld>
            <a:endParaRPr lang="en-US"/>
          </a:p>
        </p:txBody>
      </p:sp>
    </p:spTree>
    <p:extLst>
      <p:ext uri="{BB962C8B-B14F-4D97-AF65-F5344CB8AC3E}">
        <p14:creationId xmlns:p14="http://schemas.microsoft.com/office/powerpoint/2010/main" val="307346627"/>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FCD3CF-D43B-ACAC-4AE5-7EB3A3C30E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674244-B69E-AE36-8408-8F311A119E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3564BE-89DE-3F81-0F90-0A6224BA62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469619-71D6-488A-9B0B-FF74CAD501AB}"/>
              </a:ext>
            </a:extLst>
          </p:cNvPr>
          <p:cNvSpPr>
            <a:spLocks noGrp="1"/>
          </p:cNvSpPr>
          <p:nvPr>
            <p:ph type="sldNum" sz="quarter" idx="5"/>
          </p:nvPr>
        </p:nvSpPr>
        <p:spPr/>
        <p:txBody>
          <a:bodyPr/>
          <a:lstStyle/>
          <a:p>
            <a:fld id="{DB245632-D4FC-4E38-ADEE-4E3390753C23}" type="slidenum">
              <a:rPr lang="en-US" smtClean="0"/>
              <a:t>149</a:t>
            </a:fld>
            <a:endParaRPr lang="en-US"/>
          </a:p>
        </p:txBody>
      </p:sp>
    </p:spTree>
    <p:extLst>
      <p:ext uri="{BB962C8B-B14F-4D97-AF65-F5344CB8AC3E}">
        <p14:creationId xmlns:p14="http://schemas.microsoft.com/office/powerpoint/2010/main" val="965457763"/>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21ADA1-8D5B-CD16-5658-99BF689703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FECCEB-A30D-CBD2-6BEF-308378A154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2EE56F-CC3C-5F2D-DE68-7BACE03970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1B0BF8-F2AE-F11F-0C14-B474CDB0B387}"/>
              </a:ext>
            </a:extLst>
          </p:cNvPr>
          <p:cNvSpPr>
            <a:spLocks noGrp="1"/>
          </p:cNvSpPr>
          <p:nvPr>
            <p:ph type="sldNum" sz="quarter" idx="5"/>
          </p:nvPr>
        </p:nvSpPr>
        <p:spPr/>
        <p:txBody>
          <a:bodyPr/>
          <a:lstStyle/>
          <a:p>
            <a:fld id="{DB245632-D4FC-4E38-ADEE-4E3390753C23}" type="slidenum">
              <a:rPr lang="en-US" smtClean="0"/>
              <a:t>150</a:t>
            </a:fld>
            <a:endParaRPr lang="en-US"/>
          </a:p>
        </p:txBody>
      </p:sp>
    </p:spTree>
    <p:extLst>
      <p:ext uri="{BB962C8B-B14F-4D97-AF65-F5344CB8AC3E}">
        <p14:creationId xmlns:p14="http://schemas.microsoft.com/office/powerpoint/2010/main" val="1729144166"/>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103294-04C7-A7E9-354C-2CB44891E4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67F473-B3F1-F37C-11C4-A449290C8D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04EA11-E230-4970-7BCE-48B1085AB8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73B03B-D3D0-61FD-6317-D8DCBB1584CD}"/>
              </a:ext>
            </a:extLst>
          </p:cNvPr>
          <p:cNvSpPr>
            <a:spLocks noGrp="1"/>
          </p:cNvSpPr>
          <p:nvPr>
            <p:ph type="sldNum" sz="quarter" idx="5"/>
          </p:nvPr>
        </p:nvSpPr>
        <p:spPr/>
        <p:txBody>
          <a:bodyPr/>
          <a:lstStyle/>
          <a:p>
            <a:fld id="{DB245632-D4FC-4E38-ADEE-4E3390753C23}" type="slidenum">
              <a:rPr lang="en-US" smtClean="0"/>
              <a:t>151</a:t>
            </a:fld>
            <a:endParaRPr lang="en-US"/>
          </a:p>
        </p:txBody>
      </p:sp>
    </p:spTree>
    <p:extLst>
      <p:ext uri="{BB962C8B-B14F-4D97-AF65-F5344CB8AC3E}">
        <p14:creationId xmlns:p14="http://schemas.microsoft.com/office/powerpoint/2010/main" val="2354812343"/>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28340E-4778-172D-2CC8-0837BD2862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9139EF-E176-A999-877D-23CA43EF89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B0B17E-AA55-F90E-6B7A-54AC367E687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E9F0F7-6A60-F97B-AFA1-980F81D5DD70}"/>
              </a:ext>
            </a:extLst>
          </p:cNvPr>
          <p:cNvSpPr>
            <a:spLocks noGrp="1"/>
          </p:cNvSpPr>
          <p:nvPr>
            <p:ph type="sldNum" sz="quarter" idx="5"/>
          </p:nvPr>
        </p:nvSpPr>
        <p:spPr/>
        <p:txBody>
          <a:bodyPr/>
          <a:lstStyle/>
          <a:p>
            <a:fld id="{DB245632-D4FC-4E38-ADEE-4E3390753C23}" type="slidenum">
              <a:rPr lang="en-US" smtClean="0"/>
              <a:t>152</a:t>
            </a:fld>
            <a:endParaRPr lang="en-US"/>
          </a:p>
        </p:txBody>
      </p:sp>
    </p:spTree>
    <p:extLst>
      <p:ext uri="{BB962C8B-B14F-4D97-AF65-F5344CB8AC3E}">
        <p14:creationId xmlns:p14="http://schemas.microsoft.com/office/powerpoint/2010/main" val="1492687353"/>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88395A-13AB-D25C-B733-B1503BD1DB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36D2A6-8FDC-DD91-725F-DADC86C2E6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DF3493-C692-6CB9-E999-073C5E53C2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5CDBA3-702C-1563-619E-97D88B6AAE5E}"/>
              </a:ext>
            </a:extLst>
          </p:cNvPr>
          <p:cNvSpPr>
            <a:spLocks noGrp="1"/>
          </p:cNvSpPr>
          <p:nvPr>
            <p:ph type="sldNum" sz="quarter" idx="5"/>
          </p:nvPr>
        </p:nvSpPr>
        <p:spPr/>
        <p:txBody>
          <a:bodyPr/>
          <a:lstStyle/>
          <a:p>
            <a:fld id="{DB245632-D4FC-4E38-ADEE-4E3390753C23}" type="slidenum">
              <a:rPr lang="en-US" smtClean="0"/>
              <a:t>153</a:t>
            </a:fld>
            <a:endParaRPr lang="en-US"/>
          </a:p>
        </p:txBody>
      </p:sp>
    </p:spTree>
    <p:extLst>
      <p:ext uri="{BB962C8B-B14F-4D97-AF65-F5344CB8AC3E}">
        <p14:creationId xmlns:p14="http://schemas.microsoft.com/office/powerpoint/2010/main" val="3102642607"/>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24D01-27FE-986C-9D99-E24CFC6F06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030D25-10BD-5017-7271-6ACC55068E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A30575-BD2C-E25B-A850-0E53038A560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C680F0-A4ED-956B-6406-4CCA60F620D0}"/>
              </a:ext>
            </a:extLst>
          </p:cNvPr>
          <p:cNvSpPr>
            <a:spLocks noGrp="1"/>
          </p:cNvSpPr>
          <p:nvPr>
            <p:ph type="sldNum" sz="quarter" idx="5"/>
          </p:nvPr>
        </p:nvSpPr>
        <p:spPr/>
        <p:txBody>
          <a:bodyPr/>
          <a:lstStyle/>
          <a:p>
            <a:fld id="{DB245632-D4FC-4E38-ADEE-4E3390753C23}" type="slidenum">
              <a:rPr lang="en-US" smtClean="0"/>
              <a:t>154</a:t>
            </a:fld>
            <a:endParaRPr lang="en-US"/>
          </a:p>
        </p:txBody>
      </p:sp>
    </p:spTree>
    <p:extLst>
      <p:ext uri="{BB962C8B-B14F-4D97-AF65-F5344CB8AC3E}">
        <p14:creationId xmlns:p14="http://schemas.microsoft.com/office/powerpoint/2010/main" val="3705763021"/>
      </p:ext>
    </p:extLst>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38845C-2133-7333-133A-0FE5DEBE03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6A3B48-8EDB-E60F-8FE5-350C581CA2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B2BA36-3D5C-B773-DCCD-ED92F36C09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2B93FD4-6411-5186-7C64-5FFC9612D9E0}"/>
              </a:ext>
            </a:extLst>
          </p:cNvPr>
          <p:cNvSpPr>
            <a:spLocks noGrp="1"/>
          </p:cNvSpPr>
          <p:nvPr>
            <p:ph type="sldNum" sz="quarter" idx="5"/>
          </p:nvPr>
        </p:nvSpPr>
        <p:spPr/>
        <p:txBody>
          <a:bodyPr/>
          <a:lstStyle/>
          <a:p>
            <a:fld id="{DB245632-D4FC-4E38-ADEE-4E3390753C23}" type="slidenum">
              <a:rPr lang="en-US" smtClean="0"/>
              <a:t>155</a:t>
            </a:fld>
            <a:endParaRPr lang="en-US"/>
          </a:p>
        </p:txBody>
      </p:sp>
    </p:spTree>
    <p:extLst>
      <p:ext uri="{BB962C8B-B14F-4D97-AF65-F5344CB8AC3E}">
        <p14:creationId xmlns:p14="http://schemas.microsoft.com/office/powerpoint/2010/main" val="2634434444"/>
      </p:ext>
    </p:extLst>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496D37-A1F3-CFDA-3AB4-74979BAAC9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AE8826-6430-6C76-B4FA-B84A00862F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9CA4A7-7AAC-E6E3-C2AE-6942B958AB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4E8230-3B00-64B1-8B70-90C7E063337C}"/>
              </a:ext>
            </a:extLst>
          </p:cNvPr>
          <p:cNvSpPr>
            <a:spLocks noGrp="1"/>
          </p:cNvSpPr>
          <p:nvPr>
            <p:ph type="sldNum" sz="quarter" idx="5"/>
          </p:nvPr>
        </p:nvSpPr>
        <p:spPr/>
        <p:txBody>
          <a:bodyPr/>
          <a:lstStyle/>
          <a:p>
            <a:fld id="{DB245632-D4FC-4E38-ADEE-4E3390753C23}" type="slidenum">
              <a:rPr lang="en-US" smtClean="0"/>
              <a:t>156</a:t>
            </a:fld>
            <a:endParaRPr lang="en-US"/>
          </a:p>
        </p:txBody>
      </p:sp>
    </p:spTree>
    <p:extLst>
      <p:ext uri="{BB962C8B-B14F-4D97-AF65-F5344CB8AC3E}">
        <p14:creationId xmlns:p14="http://schemas.microsoft.com/office/powerpoint/2010/main" val="18085951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8B7221-DE64-F6A4-F6F3-2970E19825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83D993-B6B5-3146-27E7-0286F3C87C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C1AA44-E37A-25A8-347A-56E6589823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2742EE-8997-81C4-B1C0-4420DB4B1A2A}"/>
              </a:ext>
            </a:extLst>
          </p:cNvPr>
          <p:cNvSpPr>
            <a:spLocks noGrp="1"/>
          </p:cNvSpPr>
          <p:nvPr>
            <p:ph type="sldNum" sz="quarter" idx="5"/>
          </p:nvPr>
        </p:nvSpPr>
        <p:spPr/>
        <p:txBody>
          <a:bodyPr/>
          <a:lstStyle/>
          <a:p>
            <a:fld id="{DB245632-D4FC-4E38-ADEE-4E3390753C23}" type="slidenum">
              <a:rPr lang="en-US" smtClean="0"/>
              <a:t>18</a:t>
            </a:fld>
            <a:endParaRPr lang="en-US"/>
          </a:p>
        </p:txBody>
      </p:sp>
    </p:spTree>
    <p:extLst>
      <p:ext uri="{BB962C8B-B14F-4D97-AF65-F5344CB8AC3E}">
        <p14:creationId xmlns:p14="http://schemas.microsoft.com/office/powerpoint/2010/main" val="2996113178"/>
      </p:ext>
    </p:extLst>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A222D-A937-CA40-01D5-78CAC00A46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C445F2-F57A-FF34-810B-4496CC1138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7BD1E4-757A-5F73-AB82-3770B2F3A0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1480F9-0D8D-A36C-DCBA-D137A668DFB9}"/>
              </a:ext>
            </a:extLst>
          </p:cNvPr>
          <p:cNvSpPr>
            <a:spLocks noGrp="1"/>
          </p:cNvSpPr>
          <p:nvPr>
            <p:ph type="sldNum" sz="quarter" idx="5"/>
          </p:nvPr>
        </p:nvSpPr>
        <p:spPr/>
        <p:txBody>
          <a:bodyPr/>
          <a:lstStyle/>
          <a:p>
            <a:fld id="{DB245632-D4FC-4E38-ADEE-4E3390753C23}" type="slidenum">
              <a:rPr lang="en-US" smtClean="0"/>
              <a:t>157</a:t>
            </a:fld>
            <a:endParaRPr lang="en-US"/>
          </a:p>
        </p:txBody>
      </p:sp>
    </p:spTree>
    <p:extLst>
      <p:ext uri="{BB962C8B-B14F-4D97-AF65-F5344CB8AC3E}">
        <p14:creationId xmlns:p14="http://schemas.microsoft.com/office/powerpoint/2010/main" val="1521766916"/>
      </p:ext>
    </p:extLst>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27CC01-4FE1-5993-300B-5DB68F524B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5C478B-1683-493C-3C10-0823B76961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470068-FC37-389E-AA35-87792B3397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1CE323-CD7D-5A9F-1EFF-433885C93061}"/>
              </a:ext>
            </a:extLst>
          </p:cNvPr>
          <p:cNvSpPr>
            <a:spLocks noGrp="1"/>
          </p:cNvSpPr>
          <p:nvPr>
            <p:ph type="sldNum" sz="quarter" idx="5"/>
          </p:nvPr>
        </p:nvSpPr>
        <p:spPr/>
        <p:txBody>
          <a:bodyPr/>
          <a:lstStyle/>
          <a:p>
            <a:fld id="{DB245632-D4FC-4E38-ADEE-4E3390753C23}" type="slidenum">
              <a:rPr lang="en-US" smtClean="0"/>
              <a:t>158</a:t>
            </a:fld>
            <a:endParaRPr lang="en-US"/>
          </a:p>
        </p:txBody>
      </p:sp>
    </p:spTree>
    <p:extLst>
      <p:ext uri="{BB962C8B-B14F-4D97-AF65-F5344CB8AC3E}">
        <p14:creationId xmlns:p14="http://schemas.microsoft.com/office/powerpoint/2010/main" val="821378722"/>
      </p:ext>
    </p:extLst>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5BDAC6-6B2C-0677-1DEA-C687296ECB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0C5BC1-9D01-715E-49DB-0A8BBCBB75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4D1AB5-F519-1675-24C8-1BD99CA114E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1D4000-90B1-1DC1-167F-8121CDE2721B}"/>
              </a:ext>
            </a:extLst>
          </p:cNvPr>
          <p:cNvSpPr>
            <a:spLocks noGrp="1"/>
          </p:cNvSpPr>
          <p:nvPr>
            <p:ph type="sldNum" sz="quarter" idx="5"/>
          </p:nvPr>
        </p:nvSpPr>
        <p:spPr/>
        <p:txBody>
          <a:bodyPr/>
          <a:lstStyle/>
          <a:p>
            <a:fld id="{DB245632-D4FC-4E38-ADEE-4E3390753C23}" type="slidenum">
              <a:rPr lang="en-US" smtClean="0"/>
              <a:t>159</a:t>
            </a:fld>
            <a:endParaRPr lang="en-US"/>
          </a:p>
        </p:txBody>
      </p:sp>
    </p:spTree>
    <p:extLst>
      <p:ext uri="{BB962C8B-B14F-4D97-AF65-F5344CB8AC3E}">
        <p14:creationId xmlns:p14="http://schemas.microsoft.com/office/powerpoint/2010/main" val="366027656"/>
      </p:ext>
    </p:extLst>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332B76-4F3D-34AB-B5C0-3C643116DA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389B7E-D5AA-65DF-7A24-663FCA883C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9BE67E-B7D2-D2EB-F2E2-E312EFC228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7CE09D5-4E6E-14FB-B21B-18841E634276}"/>
              </a:ext>
            </a:extLst>
          </p:cNvPr>
          <p:cNvSpPr>
            <a:spLocks noGrp="1"/>
          </p:cNvSpPr>
          <p:nvPr>
            <p:ph type="sldNum" sz="quarter" idx="5"/>
          </p:nvPr>
        </p:nvSpPr>
        <p:spPr/>
        <p:txBody>
          <a:bodyPr/>
          <a:lstStyle/>
          <a:p>
            <a:fld id="{DB245632-D4FC-4E38-ADEE-4E3390753C23}" type="slidenum">
              <a:rPr lang="en-US" smtClean="0"/>
              <a:t>160</a:t>
            </a:fld>
            <a:endParaRPr lang="en-US"/>
          </a:p>
        </p:txBody>
      </p:sp>
    </p:spTree>
    <p:extLst>
      <p:ext uri="{BB962C8B-B14F-4D97-AF65-F5344CB8AC3E}">
        <p14:creationId xmlns:p14="http://schemas.microsoft.com/office/powerpoint/2010/main" val="965431923"/>
      </p:ext>
    </p:extLst>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59E74C-FE36-68AE-CA64-B7FF35336D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0BA61D-8A75-BE16-8552-30A9D2C75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32CC5B-FA9D-325C-750D-95A52EEFA1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0F2C975-B3BF-8DE5-2D7D-DA3B60523B65}"/>
              </a:ext>
            </a:extLst>
          </p:cNvPr>
          <p:cNvSpPr>
            <a:spLocks noGrp="1"/>
          </p:cNvSpPr>
          <p:nvPr>
            <p:ph type="sldNum" sz="quarter" idx="5"/>
          </p:nvPr>
        </p:nvSpPr>
        <p:spPr/>
        <p:txBody>
          <a:bodyPr/>
          <a:lstStyle/>
          <a:p>
            <a:fld id="{DB245632-D4FC-4E38-ADEE-4E3390753C23}" type="slidenum">
              <a:rPr lang="en-US" smtClean="0"/>
              <a:t>161</a:t>
            </a:fld>
            <a:endParaRPr lang="en-US"/>
          </a:p>
        </p:txBody>
      </p:sp>
    </p:spTree>
    <p:extLst>
      <p:ext uri="{BB962C8B-B14F-4D97-AF65-F5344CB8AC3E}">
        <p14:creationId xmlns:p14="http://schemas.microsoft.com/office/powerpoint/2010/main" val="2690977276"/>
      </p:ext>
    </p:extLst>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7C2DD-1677-C556-ABC5-7278AB8996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B25C45-1483-2631-C069-E34CBD7F64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A5576C-01A3-EBCF-6298-CF9333ECD1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5ABE047-0388-3460-EBA4-45C817AF3686}"/>
              </a:ext>
            </a:extLst>
          </p:cNvPr>
          <p:cNvSpPr>
            <a:spLocks noGrp="1"/>
          </p:cNvSpPr>
          <p:nvPr>
            <p:ph type="sldNum" sz="quarter" idx="5"/>
          </p:nvPr>
        </p:nvSpPr>
        <p:spPr/>
        <p:txBody>
          <a:bodyPr/>
          <a:lstStyle/>
          <a:p>
            <a:fld id="{DB245632-D4FC-4E38-ADEE-4E3390753C23}" type="slidenum">
              <a:rPr lang="en-US" smtClean="0"/>
              <a:t>162</a:t>
            </a:fld>
            <a:endParaRPr lang="en-US"/>
          </a:p>
        </p:txBody>
      </p:sp>
    </p:spTree>
    <p:extLst>
      <p:ext uri="{BB962C8B-B14F-4D97-AF65-F5344CB8AC3E}">
        <p14:creationId xmlns:p14="http://schemas.microsoft.com/office/powerpoint/2010/main" val="3998408410"/>
      </p:ext>
    </p:extLst>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4B4406-1955-2DCB-44A0-B1D43D34FF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FBEF15-87A7-6916-3332-98604CFEE8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6B66C4-A5A0-76B5-FBE4-E9AF29E30D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DE22DB8-72D0-3C42-3934-C6919FC520B6}"/>
              </a:ext>
            </a:extLst>
          </p:cNvPr>
          <p:cNvSpPr>
            <a:spLocks noGrp="1"/>
          </p:cNvSpPr>
          <p:nvPr>
            <p:ph type="sldNum" sz="quarter" idx="5"/>
          </p:nvPr>
        </p:nvSpPr>
        <p:spPr/>
        <p:txBody>
          <a:bodyPr/>
          <a:lstStyle/>
          <a:p>
            <a:fld id="{DB245632-D4FC-4E38-ADEE-4E3390753C23}" type="slidenum">
              <a:rPr lang="en-US" smtClean="0"/>
              <a:t>163</a:t>
            </a:fld>
            <a:endParaRPr lang="en-US"/>
          </a:p>
        </p:txBody>
      </p:sp>
    </p:spTree>
    <p:extLst>
      <p:ext uri="{BB962C8B-B14F-4D97-AF65-F5344CB8AC3E}">
        <p14:creationId xmlns:p14="http://schemas.microsoft.com/office/powerpoint/2010/main" val="2841566031"/>
      </p:ext>
    </p:extLst>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68029E-F1DB-CFBF-FC6B-6ED429C0B3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F01CF1-836A-74AF-0063-1F0E089295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A4E529-76E3-707D-E2ED-65C0A891B9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BA2C4D-C047-2C94-9778-227F6DCCC5CB}"/>
              </a:ext>
            </a:extLst>
          </p:cNvPr>
          <p:cNvSpPr>
            <a:spLocks noGrp="1"/>
          </p:cNvSpPr>
          <p:nvPr>
            <p:ph type="sldNum" sz="quarter" idx="5"/>
          </p:nvPr>
        </p:nvSpPr>
        <p:spPr/>
        <p:txBody>
          <a:bodyPr/>
          <a:lstStyle/>
          <a:p>
            <a:fld id="{DB245632-D4FC-4E38-ADEE-4E3390753C23}" type="slidenum">
              <a:rPr lang="en-US" smtClean="0"/>
              <a:t>164</a:t>
            </a:fld>
            <a:endParaRPr lang="en-US"/>
          </a:p>
        </p:txBody>
      </p:sp>
    </p:spTree>
    <p:extLst>
      <p:ext uri="{BB962C8B-B14F-4D97-AF65-F5344CB8AC3E}">
        <p14:creationId xmlns:p14="http://schemas.microsoft.com/office/powerpoint/2010/main" val="3078116353"/>
      </p:ext>
    </p:extLst>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49B1D0-7FA5-C3CB-57C4-EA344B3EE6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151D62-3928-48E5-66EE-D668D9E21B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777929-6731-AF2F-724F-A7813FBC55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7AB82E-2FA9-DA6B-6FF0-43E4D3C6F57B}"/>
              </a:ext>
            </a:extLst>
          </p:cNvPr>
          <p:cNvSpPr>
            <a:spLocks noGrp="1"/>
          </p:cNvSpPr>
          <p:nvPr>
            <p:ph type="sldNum" sz="quarter" idx="5"/>
          </p:nvPr>
        </p:nvSpPr>
        <p:spPr/>
        <p:txBody>
          <a:bodyPr/>
          <a:lstStyle/>
          <a:p>
            <a:fld id="{DB245632-D4FC-4E38-ADEE-4E3390753C23}" type="slidenum">
              <a:rPr lang="en-US" smtClean="0"/>
              <a:t>165</a:t>
            </a:fld>
            <a:endParaRPr lang="en-US"/>
          </a:p>
        </p:txBody>
      </p:sp>
    </p:spTree>
    <p:extLst>
      <p:ext uri="{BB962C8B-B14F-4D97-AF65-F5344CB8AC3E}">
        <p14:creationId xmlns:p14="http://schemas.microsoft.com/office/powerpoint/2010/main" val="124601490"/>
      </p:ext>
    </p:extLst>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A04A05-1F36-4E7F-17D2-F9CA3D6BD0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05B2BD-9F1C-2DDB-2B7F-0B69E7235C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34E34B-8209-5D11-5AC3-258A25D97C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8CC978-94D2-4404-1E3B-FEAAD6063ED7}"/>
              </a:ext>
            </a:extLst>
          </p:cNvPr>
          <p:cNvSpPr>
            <a:spLocks noGrp="1"/>
          </p:cNvSpPr>
          <p:nvPr>
            <p:ph type="sldNum" sz="quarter" idx="5"/>
          </p:nvPr>
        </p:nvSpPr>
        <p:spPr/>
        <p:txBody>
          <a:bodyPr/>
          <a:lstStyle/>
          <a:p>
            <a:fld id="{DB245632-D4FC-4E38-ADEE-4E3390753C23}" type="slidenum">
              <a:rPr lang="en-US" smtClean="0"/>
              <a:t>166</a:t>
            </a:fld>
            <a:endParaRPr lang="en-US"/>
          </a:p>
        </p:txBody>
      </p:sp>
    </p:spTree>
    <p:extLst>
      <p:ext uri="{BB962C8B-B14F-4D97-AF65-F5344CB8AC3E}">
        <p14:creationId xmlns:p14="http://schemas.microsoft.com/office/powerpoint/2010/main" val="7678644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8BFDA3-51E4-5DE7-3CF9-DB5E266FF6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3508AC-06D8-5223-6077-FF301DDEC8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2E04F6-A823-DBC2-E424-266C60C3A2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24B649-88EA-F5C4-790D-EA5CF1A73874}"/>
              </a:ext>
            </a:extLst>
          </p:cNvPr>
          <p:cNvSpPr>
            <a:spLocks noGrp="1"/>
          </p:cNvSpPr>
          <p:nvPr>
            <p:ph type="sldNum" sz="quarter" idx="5"/>
          </p:nvPr>
        </p:nvSpPr>
        <p:spPr/>
        <p:txBody>
          <a:bodyPr/>
          <a:lstStyle/>
          <a:p>
            <a:fld id="{DB245632-D4FC-4E38-ADEE-4E3390753C23}" type="slidenum">
              <a:rPr lang="en-US" smtClean="0"/>
              <a:t>19</a:t>
            </a:fld>
            <a:endParaRPr lang="en-US"/>
          </a:p>
        </p:txBody>
      </p:sp>
    </p:spTree>
    <p:extLst>
      <p:ext uri="{BB962C8B-B14F-4D97-AF65-F5344CB8AC3E}">
        <p14:creationId xmlns:p14="http://schemas.microsoft.com/office/powerpoint/2010/main" val="2408012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BF28B8-AD15-913E-3CBD-410E8313A0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08E8DB-DB39-6FDA-DDC5-C13B2248AA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AD73CA-5F71-228C-8AFA-C7AA925F57B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356FB65-FB3D-944A-3A58-B5B72CED16B8}"/>
              </a:ext>
            </a:extLst>
          </p:cNvPr>
          <p:cNvSpPr>
            <a:spLocks noGrp="1"/>
          </p:cNvSpPr>
          <p:nvPr>
            <p:ph type="sldNum" sz="quarter" idx="5"/>
          </p:nvPr>
        </p:nvSpPr>
        <p:spPr/>
        <p:txBody>
          <a:bodyPr/>
          <a:lstStyle/>
          <a:p>
            <a:fld id="{DB245632-D4FC-4E38-ADEE-4E3390753C23}" type="slidenum">
              <a:rPr lang="en-US" smtClean="0"/>
              <a:t>20</a:t>
            </a:fld>
            <a:endParaRPr lang="en-US"/>
          </a:p>
        </p:txBody>
      </p:sp>
    </p:spTree>
    <p:extLst>
      <p:ext uri="{BB962C8B-B14F-4D97-AF65-F5344CB8AC3E}">
        <p14:creationId xmlns:p14="http://schemas.microsoft.com/office/powerpoint/2010/main" val="9330751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103E4D-2DE6-2B52-FD93-BFD71098C6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58F688-2325-CF6E-B429-D6F763113A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37765B-337A-11DB-26E8-863D6648A7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EE7A56-5E6B-777B-6A08-3C8C37F75E5D}"/>
              </a:ext>
            </a:extLst>
          </p:cNvPr>
          <p:cNvSpPr>
            <a:spLocks noGrp="1"/>
          </p:cNvSpPr>
          <p:nvPr>
            <p:ph type="sldNum" sz="quarter" idx="5"/>
          </p:nvPr>
        </p:nvSpPr>
        <p:spPr/>
        <p:txBody>
          <a:bodyPr/>
          <a:lstStyle/>
          <a:p>
            <a:fld id="{DB245632-D4FC-4E38-ADEE-4E3390753C23}" type="slidenum">
              <a:rPr lang="en-US" smtClean="0"/>
              <a:t>21</a:t>
            </a:fld>
            <a:endParaRPr lang="en-US"/>
          </a:p>
        </p:txBody>
      </p:sp>
    </p:spTree>
    <p:extLst>
      <p:ext uri="{BB962C8B-B14F-4D97-AF65-F5344CB8AC3E}">
        <p14:creationId xmlns:p14="http://schemas.microsoft.com/office/powerpoint/2010/main" val="31055324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031E66-2C05-5C40-E657-4A34B9B061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A3EF44-195E-E9BA-545A-CC2059108A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77BFEE-EB89-E7D4-A045-DB0547C05A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5CF271-EB98-FE0F-D77C-27DA66C618D0}"/>
              </a:ext>
            </a:extLst>
          </p:cNvPr>
          <p:cNvSpPr>
            <a:spLocks noGrp="1"/>
          </p:cNvSpPr>
          <p:nvPr>
            <p:ph type="sldNum" sz="quarter" idx="5"/>
          </p:nvPr>
        </p:nvSpPr>
        <p:spPr/>
        <p:txBody>
          <a:bodyPr/>
          <a:lstStyle/>
          <a:p>
            <a:fld id="{DB245632-D4FC-4E38-ADEE-4E3390753C23}" type="slidenum">
              <a:rPr lang="en-US" smtClean="0"/>
              <a:t>22</a:t>
            </a:fld>
            <a:endParaRPr lang="en-US"/>
          </a:p>
        </p:txBody>
      </p:sp>
    </p:spTree>
    <p:extLst>
      <p:ext uri="{BB962C8B-B14F-4D97-AF65-F5344CB8AC3E}">
        <p14:creationId xmlns:p14="http://schemas.microsoft.com/office/powerpoint/2010/main" val="3972118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8149AD-BC5D-A20F-9AE0-5D0E72D5B4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704DA7-A44F-F52B-38D9-CD6E26EB70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FEFB56-BEBA-9F18-C0E5-35AC7F538BC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98BCD5-F2B2-D9E2-47C2-9CD20CCD6EA3}"/>
              </a:ext>
            </a:extLst>
          </p:cNvPr>
          <p:cNvSpPr>
            <a:spLocks noGrp="1"/>
          </p:cNvSpPr>
          <p:nvPr>
            <p:ph type="sldNum" sz="quarter" idx="5"/>
          </p:nvPr>
        </p:nvSpPr>
        <p:spPr/>
        <p:txBody>
          <a:bodyPr/>
          <a:lstStyle/>
          <a:p>
            <a:fld id="{DB245632-D4FC-4E38-ADEE-4E3390753C23}" type="slidenum">
              <a:rPr lang="en-US" smtClean="0"/>
              <a:t>5</a:t>
            </a:fld>
            <a:endParaRPr lang="en-US"/>
          </a:p>
        </p:txBody>
      </p:sp>
    </p:spTree>
    <p:extLst>
      <p:ext uri="{BB962C8B-B14F-4D97-AF65-F5344CB8AC3E}">
        <p14:creationId xmlns:p14="http://schemas.microsoft.com/office/powerpoint/2010/main" val="20077629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E243AD-100C-C99B-B2B0-49018A00D1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6AA352-2A1F-4272-66F7-D776618E01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C8B3D4-3275-9CA4-5788-C3F2549CA61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275735E-3D7B-8B58-2B9B-122112B47022}"/>
              </a:ext>
            </a:extLst>
          </p:cNvPr>
          <p:cNvSpPr>
            <a:spLocks noGrp="1"/>
          </p:cNvSpPr>
          <p:nvPr>
            <p:ph type="sldNum" sz="quarter" idx="5"/>
          </p:nvPr>
        </p:nvSpPr>
        <p:spPr/>
        <p:txBody>
          <a:bodyPr/>
          <a:lstStyle/>
          <a:p>
            <a:fld id="{DB245632-D4FC-4E38-ADEE-4E3390753C23}" type="slidenum">
              <a:rPr lang="en-US" smtClean="0"/>
              <a:t>23</a:t>
            </a:fld>
            <a:endParaRPr lang="en-US"/>
          </a:p>
        </p:txBody>
      </p:sp>
    </p:spTree>
    <p:extLst>
      <p:ext uri="{BB962C8B-B14F-4D97-AF65-F5344CB8AC3E}">
        <p14:creationId xmlns:p14="http://schemas.microsoft.com/office/powerpoint/2010/main" val="3949640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1ADC41-E630-B94B-7A15-D32A15BA04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0B5E32-6208-8BEE-31D7-E0610BEDF2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FD9D40-BEA9-00AA-AFEC-131E2E12EE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D4030E-4C4A-6F12-F2DB-80EAFCC4BFC1}"/>
              </a:ext>
            </a:extLst>
          </p:cNvPr>
          <p:cNvSpPr>
            <a:spLocks noGrp="1"/>
          </p:cNvSpPr>
          <p:nvPr>
            <p:ph type="sldNum" sz="quarter" idx="5"/>
          </p:nvPr>
        </p:nvSpPr>
        <p:spPr/>
        <p:txBody>
          <a:bodyPr/>
          <a:lstStyle/>
          <a:p>
            <a:fld id="{DB245632-D4FC-4E38-ADEE-4E3390753C23}" type="slidenum">
              <a:rPr lang="en-US" smtClean="0"/>
              <a:t>24</a:t>
            </a:fld>
            <a:endParaRPr lang="en-US"/>
          </a:p>
        </p:txBody>
      </p:sp>
    </p:spTree>
    <p:extLst>
      <p:ext uri="{BB962C8B-B14F-4D97-AF65-F5344CB8AC3E}">
        <p14:creationId xmlns:p14="http://schemas.microsoft.com/office/powerpoint/2010/main" val="32302029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A10A64-2BCD-4754-5BF0-5A62D6324E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033296-B2EC-03EA-046B-3535EF9C53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5E169D-1D93-5579-04CB-DC482A919F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AD90D1-719E-239B-8A18-6317DD9821E9}"/>
              </a:ext>
            </a:extLst>
          </p:cNvPr>
          <p:cNvSpPr>
            <a:spLocks noGrp="1"/>
          </p:cNvSpPr>
          <p:nvPr>
            <p:ph type="sldNum" sz="quarter" idx="5"/>
          </p:nvPr>
        </p:nvSpPr>
        <p:spPr/>
        <p:txBody>
          <a:bodyPr/>
          <a:lstStyle/>
          <a:p>
            <a:fld id="{DB245632-D4FC-4E38-ADEE-4E3390753C23}" type="slidenum">
              <a:rPr lang="en-US" smtClean="0"/>
              <a:t>25</a:t>
            </a:fld>
            <a:endParaRPr lang="en-US"/>
          </a:p>
        </p:txBody>
      </p:sp>
    </p:spTree>
    <p:extLst>
      <p:ext uri="{BB962C8B-B14F-4D97-AF65-F5344CB8AC3E}">
        <p14:creationId xmlns:p14="http://schemas.microsoft.com/office/powerpoint/2010/main" val="8939292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B65CCF-B117-0BEE-C48E-C545EE49E2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414CAB-03BC-AA4D-5B10-1D90736943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297442-2B99-08FE-6DCD-2E3DB40D27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9F25F0-D293-17D7-9215-8EACE4142EE9}"/>
              </a:ext>
            </a:extLst>
          </p:cNvPr>
          <p:cNvSpPr>
            <a:spLocks noGrp="1"/>
          </p:cNvSpPr>
          <p:nvPr>
            <p:ph type="sldNum" sz="quarter" idx="5"/>
          </p:nvPr>
        </p:nvSpPr>
        <p:spPr/>
        <p:txBody>
          <a:bodyPr/>
          <a:lstStyle/>
          <a:p>
            <a:fld id="{DB245632-D4FC-4E38-ADEE-4E3390753C23}" type="slidenum">
              <a:rPr lang="en-US" smtClean="0"/>
              <a:t>26</a:t>
            </a:fld>
            <a:endParaRPr lang="en-US"/>
          </a:p>
        </p:txBody>
      </p:sp>
    </p:spTree>
    <p:extLst>
      <p:ext uri="{BB962C8B-B14F-4D97-AF65-F5344CB8AC3E}">
        <p14:creationId xmlns:p14="http://schemas.microsoft.com/office/powerpoint/2010/main" val="45412541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DFCAD3-B91E-CA54-5D9B-8D70C2424E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5983BD-D4EB-88D2-20E0-9CE32A50BF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36B3ED-C03E-8467-14AC-15284CFEDD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31B4B45-3504-E2D5-2214-470998938BAE}"/>
              </a:ext>
            </a:extLst>
          </p:cNvPr>
          <p:cNvSpPr>
            <a:spLocks noGrp="1"/>
          </p:cNvSpPr>
          <p:nvPr>
            <p:ph type="sldNum" sz="quarter" idx="5"/>
          </p:nvPr>
        </p:nvSpPr>
        <p:spPr/>
        <p:txBody>
          <a:bodyPr/>
          <a:lstStyle/>
          <a:p>
            <a:fld id="{DB245632-D4FC-4E38-ADEE-4E3390753C23}" type="slidenum">
              <a:rPr lang="en-US" smtClean="0"/>
              <a:t>27</a:t>
            </a:fld>
            <a:endParaRPr lang="en-US"/>
          </a:p>
        </p:txBody>
      </p:sp>
    </p:spTree>
    <p:extLst>
      <p:ext uri="{BB962C8B-B14F-4D97-AF65-F5344CB8AC3E}">
        <p14:creationId xmlns:p14="http://schemas.microsoft.com/office/powerpoint/2010/main" val="330560028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C1BFED-1429-81B6-76EC-7437ED9DC1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DFADD0-311C-2B67-2827-556A7B9E5F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B2300D-E63F-A8EB-03CB-2C242974D0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56283A-4913-BD4C-89D2-878172328F4D}"/>
              </a:ext>
            </a:extLst>
          </p:cNvPr>
          <p:cNvSpPr>
            <a:spLocks noGrp="1"/>
          </p:cNvSpPr>
          <p:nvPr>
            <p:ph type="sldNum" sz="quarter" idx="5"/>
          </p:nvPr>
        </p:nvSpPr>
        <p:spPr/>
        <p:txBody>
          <a:bodyPr/>
          <a:lstStyle/>
          <a:p>
            <a:fld id="{DB245632-D4FC-4E38-ADEE-4E3390753C23}" type="slidenum">
              <a:rPr lang="en-US" smtClean="0"/>
              <a:t>28</a:t>
            </a:fld>
            <a:endParaRPr lang="en-US"/>
          </a:p>
        </p:txBody>
      </p:sp>
    </p:spTree>
    <p:extLst>
      <p:ext uri="{BB962C8B-B14F-4D97-AF65-F5344CB8AC3E}">
        <p14:creationId xmlns:p14="http://schemas.microsoft.com/office/powerpoint/2010/main" val="28558121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F83449-B731-7E85-9249-687EB67306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3A9420-0D19-892C-1D57-2CCFB24DD9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2E6BA5-5319-29D7-77D5-AF2BA95E69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3927B3-7B58-3214-49AC-C92AF915FB9C}"/>
              </a:ext>
            </a:extLst>
          </p:cNvPr>
          <p:cNvSpPr>
            <a:spLocks noGrp="1"/>
          </p:cNvSpPr>
          <p:nvPr>
            <p:ph type="sldNum" sz="quarter" idx="5"/>
          </p:nvPr>
        </p:nvSpPr>
        <p:spPr/>
        <p:txBody>
          <a:bodyPr/>
          <a:lstStyle/>
          <a:p>
            <a:fld id="{DB245632-D4FC-4E38-ADEE-4E3390753C23}" type="slidenum">
              <a:rPr lang="en-US" smtClean="0"/>
              <a:t>29</a:t>
            </a:fld>
            <a:endParaRPr lang="en-US"/>
          </a:p>
        </p:txBody>
      </p:sp>
    </p:spTree>
    <p:extLst>
      <p:ext uri="{BB962C8B-B14F-4D97-AF65-F5344CB8AC3E}">
        <p14:creationId xmlns:p14="http://schemas.microsoft.com/office/powerpoint/2010/main" val="73398817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3E64B6-3845-06A5-EB3C-FB79550DE5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ACF365-D3CA-1BE9-00F3-4DE857BCD0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6FB7B8-0C32-8335-3CD3-0CDD37DD9E9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575A9A-5A67-2150-73F5-D236CC9FB396}"/>
              </a:ext>
            </a:extLst>
          </p:cNvPr>
          <p:cNvSpPr>
            <a:spLocks noGrp="1"/>
          </p:cNvSpPr>
          <p:nvPr>
            <p:ph type="sldNum" sz="quarter" idx="5"/>
          </p:nvPr>
        </p:nvSpPr>
        <p:spPr/>
        <p:txBody>
          <a:bodyPr/>
          <a:lstStyle/>
          <a:p>
            <a:fld id="{DB245632-D4FC-4E38-ADEE-4E3390753C23}" type="slidenum">
              <a:rPr lang="en-US" smtClean="0"/>
              <a:t>30</a:t>
            </a:fld>
            <a:endParaRPr lang="en-US"/>
          </a:p>
        </p:txBody>
      </p:sp>
    </p:spTree>
    <p:extLst>
      <p:ext uri="{BB962C8B-B14F-4D97-AF65-F5344CB8AC3E}">
        <p14:creationId xmlns:p14="http://schemas.microsoft.com/office/powerpoint/2010/main" val="27021389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D7767C-210C-2EC0-ADD5-6DDB144293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1CF998-B803-9755-4535-6B5B6969E9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D86461-53BC-6E8C-EB03-FDDE8A6E1E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09E539-1032-A93F-35DA-A0C524E66133}"/>
              </a:ext>
            </a:extLst>
          </p:cNvPr>
          <p:cNvSpPr>
            <a:spLocks noGrp="1"/>
          </p:cNvSpPr>
          <p:nvPr>
            <p:ph type="sldNum" sz="quarter" idx="5"/>
          </p:nvPr>
        </p:nvSpPr>
        <p:spPr/>
        <p:txBody>
          <a:bodyPr/>
          <a:lstStyle/>
          <a:p>
            <a:fld id="{DB245632-D4FC-4E38-ADEE-4E3390753C23}" type="slidenum">
              <a:rPr lang="en-US" smtClean="0"/>
              <a:t>31</a:t>
            </a:fld>
            <a:endParaRPr lang="en-US"/>
          </a:p>
        </p:txBody>
      </p:sp>
    </p:spTree>
    <p:extLst>
      <p:ext uri="{BB962C8B-B14F-4D97-AF65-F5344CB8AC3E}">
        <p14:creationId xmlns:p14="http://schemas.microsoft.com/office/powerpoint/2010/main" val="14267652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61F899-0594-44A7-E30F-8D841F8711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5221A3-E852-30C2-1A62-46B87C46AC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C1094E-18E2-1139-A051-36D9D3AA08F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C0A9A7B-1B9C-4F9A-FE61-FD3FD65D3FD4}"/>
              </a:ext>
            </a:extLst>
          </p:cNvPr>
          <p:cNvSpPr>
            <a:spLocks noGrp="1"/>
          </p:cNvSpPr>
          <p:nvPr>
            <p:ph type="sldNum" sz="quarter" idx="5"/>
          </p:nvPr>
        </p:nvSpPr>
        <p:spPr/>
        <p:txBody>
          <a:bodyPr/>
          <a:lstStyle/>
          <a:p>
            <a:fld id="{DB245632-D4FC-4E38-ADEE-4E3390753C23}" type="slidenum">
              <a:rPr lang="en-US" smtClean="0"/>
              <a:t>32</a:t>
            </a:fld>
            <a:endParaRPr lang="en-US"/>
          </a:p>
        </p:txBody>
      </p:sp>
    </p:spTree>
    <p:extLst>
      <p:ext uri="{BB962C8B-B14F-4D97-AF65-F5344CB8AC3E}">
        <p14:creationId xmlns:p14="http://schemas.microsoft.com/office/powerpoint/2010/main" val="19418621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581506-E5BF-C7D3-A1EB-5D5677BFD6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44F3EF-253B-84C9-BFDD-57D5807053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763F3F-71CE-340E-4E8D-37103E0FD7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5489BC-BA7B-66A9-53C9-BE6442A34096}"/>
              </a:ext>
            </a:extLst>
          </p:cNvPr>
          <p:cNvSpPr>
            <a:spLocks noGrp="1"/>
          </p:cNvSpPr>
          <p:nvPr>
            <p:ph type="sldNum" sz="quarter" idx="5"/>
          </p:nvPr>
        </p:nvSpPr>
        <p:spPr/>
        <p:txBody>
          <a:bodyPr/>
          <a:lstStyle/>
          <a:p>
            <a:fld id="{DB245632-D4FC-4E38-ADEE-4E3390753C23}" type="slidenum">
              <a:rPr lang="en-US" smtClean="0"/>
              <a:t>6</a:t>
            </a:fld>
            <a:endParaRPr lang="en-US"/>
          </a:p>
        </p:txBody>
      </p:sp>
    </p:spTree>
    <p:extLst>
      <p:ext uri="{BB962C8B-B14F-4D97-AF65-F5344CB8AC3E}">
        <p14:creationId xmlns:p14="http://schemas.microsoft.com/office/powerpoint/2010/main" val="300126057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586C5D-087A-7C89-553B-A31BAEDA77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8D8A7F-910A-92B0-9535-8CEBD3D171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DEBEB4-E7F6-B7FD-5A08-68C8189E0BE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06D4BE3-DE20-A7A5-F814-F46FA5739450}"/>
              </a:ext>
            </a:extLst>
          </p:cNvPr>
          <p:cNvSpPr>
            <a:spLocks noGrp="1"/>
          </p:cNvSpPr>
          <p:nvPr>
            <p:ph type="sldNum" sz="quarter" idx="5"/>
          </p:nvPr>
        </p:nvSpPr>
        <p:spPr/>
        <p:txBody>
          <a:bodyPr/>
          <a:lstStyle/>
          <a:p>
            <a:fld id="{DB245632-D4FC-4E38-ADEE-4E3390753C23}" type="slidenum">
              <a:rPr lang="en-US" smtClean="0"/>
              <a:t>33</a:t>
            </a:fld>
            <a:endParaRPr lang="en-US"/>
          </a:p>
        </p:txBody>
      </p:sp>
    </p:spTree>
    <p:extLst>
      <p:ext uri="{BB962C8B-B14F-4D97-AF65-F5344CB8AC3E}">
        <p14:creationId xmlns:p14="http://schemas.microsoft.com/office/powerpoint/2010/main" val="15772670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D377EF-7E94-1556-2CA3-5354DEFD84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422D0F-643D-7AD9-BF35-1147CF5CDC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D7BD0A-C40E-A3F4-A80C-5597A11860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4C51EA7-1B2A-90CF-F989-E314508850B4}"/>
              </a:ext>
            </a:extLst>
          </p:cNvPr>
          <p:cNvSpPr>
            <a:spLocks noGrp="1"/>
          </p:cNvSpPr>
          <p:nvPr>
            <p:ph type="sldNum" sz="quarter" idx="5"/>
          </p:nvPr>
        </p:nvSpPr>
        <p:spPr/>
        <p:txBody>
          <a:bodyPr/>
          <a:lstStyle/>
          <a:p>
            <a:fld id="{DB245632-D4FC-4E38-ADEE-4E3390753C23}" type="slidenum">
              <a:rPr lang="en-US" smtClean="0"/>
              <a:t>34</a:t>
            </a:fld>
            <a:endParaRPr lang="en-US"/>
          </a:p>
        </p:txBody>
      </p:sp>
    </p:spTree>
    <p:extLst>
      <p:ext uri="{BB962C8B-B14F-4D97-AF65-F5344CB8AC3E}">
        <p14:creationId xmlns:p14="http://schemas.microsoft.com/office/powerpoint/2010/main" val="317667344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F332ED-6DAE-877D-4B58-400969AE6F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8A5E35-FCA5-58FC-3F44-7285D70168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7E3A5F-1AE8-4483-810E-8CC721FE3B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0DF56C-4354-AC13-6991-81F042C54B4A}"/>
              </a:ext>
            </a:extLst>
          </p:cNvPr>
          <p:cNvSpPr>
            <a:spLocks noGrp="1"/>
          </p:cNvSpPr>
          <p:nvPr>
            <p:ph type="sldNum" sz="quarter" idx="5"/>
          </p:nvPr>
        </p:nvSpPr>
        <p:spPr/>
        <p:txBody>
          <a:bodyPr/>
          <a:lstStyle/>
          <a:p>
            <a:fld id="{DB245632-D4FC-4E38-ADEE-4E3390753C23}" type="slidenum">
              <a:rPr lang="en-US" smtClean="0"/>
              <a:t>35</a:t>
            </a:fld>
            <a:endParaRPr lang="en-US"/>
          </a:p>
        </p:txBody>
      </p:sp>
    </p:spTree>
    <p:extLst>
      <p:ext uri="{BB962C8B-B14F-4D97-AF65-F5344CB8AC3E}">
        <p14:creationId xmlns:p14="http://schemas.microsoft.com/office/powerpoint/2010/main" val="214700916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9FD9EC-3FCD-CB13-06AE-3D52E4568D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23E015-5A8B-C074-A654-CE1C34DB55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1F9D04-4BD2-24FC-B4BE-06757CB73FA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2B1972-696F-A605-03C6-EE42852ED0D4}"/>
              </a:ext>
            </a:extLst>
          </p:cNvPr>
          <p:cNvSpPr>
            <a:spLocks noGrp="1"/>
          </p:cNvSpPr>
          <p:nvPr>
            <p:ph type="sldNum" sz="quarter" idx="5"/>
          </p:nvPr>
        </p:nvSpPr>
        <p:spPr/>
        <p:txBody>
          <a:bodyPr/>
          <a:lstStyle/>
          <a:p>
            <a:fld id="{DB245632-D4FC-4E38-ADEE-4E3390753C23}" type="slidenum">
              <a:rPr lang="en-US" smtClean="0"/>
              <a:t>36</a:t>
            </a:fld>
            <a:endParaRPr lang="en-US"/>
          </a:p>
        </p:txBody>
      </p:sp>
    </p:spTree>
    <p:extLst>
      <p:ext uri="{BB962C8B-B14F-4D97-AF65-F5344CB8AC3E}">
        <p14:creationId xmlns:p14="http://schemas.microsoft.com/office/powerpoint/2010/main" val="113800151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3DB28A-79E9-FEDC-0849-15ECFB417D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CDFF25-8FA5-B7A7-89A2-2FD61AB6A6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F5AF01-2FB6-951F-00C2-2B3B4BD73B6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C3841B-CED3-E905-48D3-437398857FC2}"/>
              </a:ext>
            </a:extLst>
          </p:cNvPr>
          <p:cNvSpPr>
            <a:spLocks noGrp="1"/>
          </p:cNvSpPr>
          <p:nvPr>
            <p:ph type="sldNum" sz="quarter" idx="5"/>
          </p:nvPr>
        </p:nvSpPr>
        <p:spPr/>
        <p:txBody>
          <a:bodyPr/>
          <a:lstStyle/>
          <a:p>
            <a:fld id="{DB245632-D4FC-4E38-ADEE-4E3390753C23}" type="slidenum">
              <a:rPr lang="en-US" smtClean="0"/>
              <a:t>37</a:t>
            </a:fld>
            <a:endParaRPr lang="en-US"/>
          </a:p>
        </p:txBody>
      </p:sp>
    </p:spTree>
    <p:extLst>
      <p:ext uri="{BB962C8B-B14F-4D97-AF65-F5344CB8AC3E}">
        <p14:creationId xmlns:p14="http://schemas.microsoft.com/office/powerpoint/2010/main" val="30443664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5D55F-BB03-0768-E875-9AA5E427FD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1052FB-703F-8B80-871E-FE67973130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C81B89-3609-7150-6AD3-5E111546F0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04E240-20CB-9297-3E51-CD016FEEB164}"/>
              </a:ext>
            </a:extLst>
          </p:cNvPr>
          <p:cNvSpPr>
            <a:spLocks noGrp="1"/>
          </p:cNvSpPr>
          <p:nvPr>
            <p:ph type="sldNum" sz="quarter" idx="5"/>
          </p:nvPr>
        </p:nvSpPr>
        <p:spPr/>
        <p:txBody>
          <a:bodyPr/>
          <a:lstStyle/>
          <a:p>
            <a:fld id="{DB245632-D4FC-4E38-ADEE-4E3390753C23}" type="slidenum">
              <a:rPr lang="en-US" smtClean="0"/>
              <a:t>38</a:t>
            </a:fld>
            <a:endParaRPr lang="en-US"/>
          </a:p>
        </p:txBody>
      </p:sp>
    </p:spTree>
    <p:extLst>
      <p:ext uri="{BB962C8B-B14F-4D97-AF65-F5344CB8AC3E}">
        <p14:creationId xmlns:p14="http://schemas.microsoft.com/office/powerpoint/2010/main" val="107337521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35714A-2E54-BBD2-BCDA-7F36A25BBD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9C1F2A-930E-DA93-B5C7-D5300C911A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E74B10-9BFC-19EE-FB6F-BD924DE668F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6ACE9D-F245-1537-C964-A4DF81DEF5EA}"/>
              </a:ext>
            </a:extLst>
          </p:cNvPr>
          <p:cNvSpPr>
            <a:spLocks noGrp="1"/>
          </p:cNvSpPr>
          <p:nvPr>
            <p:ph type="sldNum" sz="quarter" idx="5"/>
          </p:nvPr>
        </p:nvSpPr>
        <p:spPr/>
        <p:txBody>
          <a:bodyPr/>
          <a:lstStyle/>
          <a:p>
            <a:fld id="{DB245632-D4FC-4E38-ADEE-4E3390753C23}" type="slidenum">
              <a:rPr lang="en-US" smtClean="0"/>
              <a:t>39</a:t>
            </a:fld>
            <a:endParaRPr lang="en-US"/>
          </a:p>
        </p:txBody>
      </p:sp>
    </p:spTree>
    <p:extLst>
      <p:ext uri="{BB962C8B-B14F-4D97-AF65-F5344CB8AC3E}">
        <p14:creationId xmlns:p14="http://schemas.microsoft.com/office/powerpoint/2010/main" val="73265265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A958C1-4EB9-CEC5-FC67-E6479E8450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192B4D-110F-51CF-0C3F-706274B59F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CDAF33-C67D-2794-5A99-BA6E8E44A60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8096DB-1A8A-EAD2-AF81-16029C58000C}"/>
              </a:ext>
            </a:extLst>
          </p:cNvPr>
          <p:cNvSpPr>
            <a:spLocks noGrp="1"/>
          </p:cNvSpPr>
          <p:nvPr>
            <p:ph type="sldNum" sz="quarter" idx="5"/>
          </p:nvPr>
        </p:nvSpPr>
        <p:spPr/>
        <p:txBody>
          <a:bodyPr/>
          <a:lstStyle/>
          <a:p>
            <a:fld id="{DB245632-D4FC-4E38-ADEE-4E3390753C23}" type="slidenum">
              <a:rPr lang="en-US" smtClean="0"/>
              <a:t>40</a:t>
            </a:fld>
            <a:endParaRPr lang="en-US"/>
          </a:p>
        </p:txBody>
      </p:sp>
    </p:spTree>
    <p:extLst>
      <p:ext uri="{BB962C8B-B14F-4D97-AF65-F5344CB8AC3E}">
        <p14:creationId xmlns:p14="http://schemas.microsoft.com/office/powerpoint/2010/main" val="269319977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9CB0D5-87C6-BCBB-5AE7-B173D1ED6D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938B38-BBBE-6333-DCDB-22BD2E6271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7E1D26-AD16-8CC0-E352-FD6B150C2D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FF8B6F-982D-8891-5E2E-5EE8D9ECE538}"/>
              </a:ext>
            </a:extLst>
          </p:cNvPr>
          <p:cNvSpPr>
            <a:spLocks noGrp="1"/>
          </p:cNvSpPr>
          <p:nvPr>
            <p:ph type="sldNum" sz="quarter" idx="5"/>
          </p:nvPr>
        </p:nvSpPr>
        <p:spPr/>
        <p:txBody>
          <a:bodyPr/>
          <a:lstStyle/>
          <a:p>
            <a:fld id="{DB245632-D4FC-4E38-ADEE-4E3390753C23}" type="slidenum">
              <a:rPr lang="en-US" smtClean="0"/>
              <a:t>41</a:t>
            </a:fld>
            <a:endParaRPr lang="en-US"/>
          </a:p>
        </p:txBody>
      </p:sp>
    </p:spTree>
    <p:extLst>
      <p:ext uri="{BB962C8B-B14F-4D97-AF65-F5344CB8AC3E}">
        <p14:creationId xmlns:p14="http://schemas.microsoft.com/office/powerpoint/2010/main" val="65681844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280423-D445-E40C-62A9-05FE980006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CAF2E2-ECD8-9940-72C9-75908AEE1E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FA987E-86EE-C77F-0DC0-C362156FCE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30EBEC-36AC-CF39-47D7-4D4137922BC7}"/>
              </a:ext>
            </a:extLst>
          </p:cNvPr>
          <p:cNvSpPr>
            <a:spLocks noGrp="1"/>
          </p:cNvSpPr>
          <p:nvPr>
            <p:ph type="sldNum" sz="quarter" idx="5"/>
          </p:nvPr>
        </p:nvSpPr>
        <p:spPr/>
        <p:txBody>
          <a:bodyPr/>
          <a:lstStyle/>
          <a:p>
            <a:fld id="{DB245632-D4FC-4E38-ADEE-4E3390753C23}" type="slidenum">
              <a:rPr lang="en-US" smtClean="0"/>
              <a:t>42</a:t>
            </a:fld>
            <a:endParaRPr lang="en-US"/>
          </a:p>
        </p:txBody>
      </p:sp>
    </p:spTree>
    <p:extLst>
      <p:ext uri="{BB962C8B-B14F-4D97-AF65-F5344CB8AC3E}">
        <p14:creationId xmlns:p14="http://schemas.microsoft.com/office/powerpoint/2010/main" val="25033919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DE66F-1429-B827-7647-01601D1E1B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72EB7F-31E7-6A67-17CA-0F6AF5B6B1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C1A4AB-9DE4-6E22-8B31-EF747B25FF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0F3989-C062-53FC-4487-815DE0D14CD2}"/>
              </a:ext>
            </a:extLst>
          </p:cNvPr>
          <p:cNvSpPr>
            <a:spLocks noGrp="1"/>
          </p:cNvSpPr>
          <p:nvPr>
            <p:ph type="sldNum" sz="quarter" idx="5"/>
          </p:nvPr>
        </p:nvSpPr>
        <p:spPr/>
        <p:txBody>
          <a:bodyPr/>
          <a:lstStyle/>
          <a:p>
            <a:fld id="{DB245632-D4FC-4E38-ADEE-4E3390753C23}" type="slidenum">
              <a:rPr lang="en-US" smtClean="0"/>
              <a:t>7</a:t>
            </a:fld>
            <a:endParaRPr lang="en-US"/>
          </a:p>
        </p:txBody>
      </p:sp>
    </p:spTree>
    <p:extLst>
      <p:ext uri="{BB962C8B-B14F-4D97-AF65-F5344CB8AC3E}">
        <p14:creationId xmlns:p14="http://schemas.microsoft.com/office/powerpoint/2010/main" val="344792362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02B92B-F030-316D-1FC3-6C3704B9AF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F72146-32E4-8421-D656-2CB6DDD9B3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13F9CE-20B9-A99E-F61E-ABC674B72D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5D5AC6-E9DA-06E0-295C-97CD1D6C6A72}"/>
              </a:ext>
            </a:extLst>
          </p:cNvPr>
          <p:cNvSpPr>
            <a:spLocks noGrp="1"/>
          </p:cNvSpPr>
          <p:nvPr>
            <p:ph type="sldNum" sz="quarter" idx="5"/>
          </p:nvPr>
        </p:nvSpPr>
        <p:spPr/>
        <p:txBody>
          <a:bodyPr/>
          <a:lstStyle/>
          <a:p>
            <a:fld id="{DB245632-D4FC-4E38-ADEE-4E3390753C23}" type="slidenum">
              <a:rPr lang="en-US" smtClean="0"/>
              <a:t>43</a:t>
            </a:fld>
            <a:endParaRPr lang="en-US"/>
          </a:p>
        </p:txBody>
      </p:sp>
    </p:spTree>
    <p:extLst>
      <p:ext uri="{BB962C8B-B14F-4D97-AF65-F5344CB8AC3E}">
        <p14:creationId xmlns:p14="http://schemas.microsoft.com/office/powerpoint/2010/main" val="140106318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5C1B51-29FB-1FB0-6A90-2F0B1E89F0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128870-8C03-450D-20B7-EA7E98F4EA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749096-C27D-1049-9A75-F737BC6BF7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C65B0A-AC36-6648-B898-ECC7938FA50C}"/>
              </a:ext>
            </a:extLst>
          </p:cNvPr>
          <p:cNvSpPr>
            <a:spLocks noGrp="1"/>
          </p:cNvSpPr>
          <p:nvPr>
            <p:ph type="sldNum" sz="quarter" idx="5"/>
          </p:nvPr>
        </p:nvSpPr>
        <p:spPr/>
        <p:txBody>
          <a:bodyPr/>
          <a:lstStyle/>
          <a:p>
            <a:fld id="{DB245632-D4FC-4E38-ADEE-4E3390753C23}" type="slidenum">
              <a:rPr lang="en-US" smtClean="0"/>
              <a:t>44</a:t>
            </a:fld>
            <a:endParaRPr lang="en-US"/>
          </a:p>
        </p:txBody>
      </p:sp>
    </p:spTree>
    <p:extLst>
      <p:ext uri="{BB962C8B-B14F-4D97-AF65-F5344CB8AC3E}">
        <p14:creationId xmlns:p14="http://schemas.microsoft.com/office/powerpoint/2010/main" val="69356582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E04E0E-E917-D610-9608-E4323E73A6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87AF24-F1DD-9D1C-72B7-774EF0313D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43EBC5-A57B-C530-3D60-1918F3B52F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A376AF-7975-241A-662F-86C46FF95713}"/>
              </a:ext>
            </a:extLst>
          </p:cNvPr>
          <p:cNvSpPr>
            <a:spLocks noGrp="1"/>
          </p:cNvSpPr>
          <p:nvPr>
            <p:ph type="sldNum" sz="quarter" idx="5"/>
          </p:nvPr>
        </p:nvSpPr>
        <p:spPr/>
        <p:txBody>
          <a:bodyPr/>
          <a:lstStyle/>
          <a:p>
            <a:fld id="{DB245632-D4FC-4E38-ADEE-4E3390753C23}" type="slidenum">
              <a:rPr lang="en-US" smtClean="0"/>
              <a:t>45</a:t>
            </a:fld>
            <a:endParaRPr lang="en-US"/>
          </a:p>
        </p:txBody>
      </p:sp>
    </p:spTree>
    <p:extLst>
      <p:ext uri="{BB962C8B-B14F-4D97-AF65-F5344CB8AC3E}">
        <p14:creationId xmlns:p14="http://schemas.microsoft.com/office/powerpoint/2010/main" val="387051484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A11E5-2511-0FB3-6726-1B5BEC2BAE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2C6D1D-88C4-071B-73AC-12DB61A016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021D66-D98D-95B1-73CC-F381CC5CCC0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C5AEDD-F2AC-EAC5-E438-226E34785759}"/>
              </a:ext>
            </a:extLst>
          </p:cNvPr>
          <p:cNvSpPr>
            <a:spLocks noGrp="1"/>
          </p:cNvSpPr>
          <p:nvPr>
            <p:ph type="sldNum" sz="quarter" idx="5"/>
          </p:nvPr>
        </p:nvSpPr>
        <p:spPr/>
        <p:txBody>
          <a:bodyPr/>
          <a:lstStyle/>
          <a:p>
            <a:fld id="{DB245632-D4FC-4E38-ADEE-4E3390753C23}" type="slidenum">
              <a:rPr lang="en-US" smtClean="0"/>
              <a:t>46</a:t>
            </a:fld>
            <a:endParaRPr lang="en-US"/>
          </a:p>
        </p:txBody>
      </p:sp>
    </p:spTree>
    <p:extLst>
      <p:ext uri="{BB962C8B-B14F-4D97-AF65-F5344CB8AC3E}">
        <p14:creationId xmlns:p14="http://schemas.microsoft.com/office/powerpoint/2010/main" val="264935852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1E3EB0-0D2E-BDB2-CFE8-1E11ECD117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362952-1D4D-A731-3569-9FC0034A90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320384-4280-F87D-1B6A-E95FA25BE2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523463-7A81-A194-47AB-4B2E129599DD}"/>
              </a:ext>
            </a:extLst>
          </p:cNvPr>
          <p:cNvSpPr>
            <a:spLocks noGrp="1"/>
          </p:cNvSpPr>
          <p:nvPr>
            <p:ph type="sldNum" sz="quarter" idx="5"/>
          </p:nvPr>
        </p:nvSpPr>
        <p:spPr/>
        <p:txBody>
          <a:bodyPr/>
          <a:lstStyle/>
          <a:p>
            <a:fld id="{DB245632-D4FC-4E38-ADEE-4E3390753C23}" type="slidenum">
              <a:rPr lang="en-US" smtClean="0"/>
              <a:t>47</a:t>
            </a:fld>
            <a:endParaRPr lang="en-US"/>
          </a:p>
        </p:txBody>
      </p:sp>
    </p:spTree>
    <p:extLst>
      <p:ext uri="{BB962C8B-B14F-4D97-AF65-F5344CB8AC3E}">
        <p14:creationId xmlns:p14="http://schemas.microsoft.com/office/powerpoint/2010/main" val="318217516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494335-6799-F635-5E5E-2238B29B23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1094FE-669D-32E7-7859-6A4D99CCD2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BEA0CF-E270-BE86-1026-D77D0B36C1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7855D21-1E23-26C2-4064-4455C60F0254}"/>
              </a:ext>
            </a:extLst>
          </p:cNvPr>
          <p:cNvSpPr>
            <a:spLocks noGrp="1"/>
          </p:cNvSpPr>
          <p:nvPr>
            <p:ph type="sldNum" sz="quarter" idx="5"/>
          </p:nvPr>
        </p:nvSpPr>
        <p:spPr/>
        <p:txBody>
          <a:bodyPr/>
          <a:lstStyle/>
          <a:p>
            <a:fld id="{DB245632-D4FC-4E38-ADEE-4E3390753C23}" type="slidenum">
              <a:rPr lang="en-US" smtClean="0"/>
              <a:t>48</a:t>
            </a:fld>
            <a:endParaRPr lang="en-US"/>
          </a:p>
        </p:txBody>
      </p:sp>
    </p:spTree>
    <p:extLst>
      <p:ext uri="{BB962C8B-B14F-4D97-AF65-F5344CB8AC3E}">
        <p14:creationId xmlns:p14="http://schemas.microsoft.com/office/powerpoint/2010/main" val="239807589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6ECEE7-21BA-796B-9527-E66C53CB9D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55B31B-7D9B-7A97-5567-3C9718EF83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1A16DE-2D88-CB2D-A182-AD138873319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45ACFD9-43B5-C26E-FE7F-1BC0130B484F}"/>
              </a:ext>
            </a:extLst>
          </p:cNvPr>
          <p:cNvSpPr>
            <a:spLocks noGrp="1"/>
          </p:cNvSpPr>
          <p:nvPr>
            <p:ph type="sldNum" sz="quarter" idx="5"/>
          </p:nvPr>
        </p:nvSpPr>
        <p:spPr/>
        <p:txBody>
          <a:bodyPr/>
          <a:lstStyle/>
          <a:p>
            <a:fld id="{DB245632-D4FC-4E38-ADEE-4E3390753C23}" type="slidenum">
              <a:rPr lang="en-US" smtClean="0"/>
              <a:t>49</a:t>
            </a:fld>
            <a:endParaRPr lang="en-US"/>
          </a:p>
        </p:txBody>
      </p:sp>
    </p:spTree>
    <p:extLst>
      <p:ext uri="{BB962C8B-B14F-4D97-AF65-F5344CB8AC3E}">
        <p14:creationId xmlns:p14="http://schemas.microsoft.com/office/powerpoint/2010/main" val="157487328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5CE28C-E001-7AA9-CC2C-E4FF7462E2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A93AA2-AADB-CE0B-B784-FDC199781B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974907-33F5-FC20-59B3-1CE2CF3A54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7149B8-5764-9C75-4550-ECDA680D0521}"/>
              </a:ext>
            </a:extLst>
          </p:cNvPr>
          <p:cNvSpPr>
            <a:spLocks noGrp="1"/>
          </p:cNvSpPr>
          <p:nvPr>
            <p:ph type="sldNum" sz="quarter" idx="5"/>
          </p:nvPr>
        </p:nvSpPr>
        <p:spPr/>
        <p:txBody>
          <a:bodyPr/>
          <a:lstStyle/>
          <a:p>
            <a:fld id="{DB245632-D4FC-4E38-ADEE-4E3390753C23}" type="slidenum">
              <a:rPr lang="en-US" smtClean="0"/>
              <a:t>50</a:t>
            </a:fld>
            <a:endParaRPr lang="en-US"/>
          </a:p>
        </p:txBody>
      </p:sp>
    </p:spTree>
    <p:extLst>
      <p:ext uri="{BB962C8B-B14F-4D97-AF65-F5344CB8AC3E}">
        <p14:creationId xmlns:p14="http://schemas.microsoft.com/office/powerpoint/2010/main" val="319712465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05785-E8D0-FE7B-3EE5-22900415D1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34F509-E73F-4A51-5B00-BAD900AC92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1C0E6F-98D4-3B55-94F0-ED257F50CD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ABF4A5-FC41-ABA1-D2DD-FEB530A1AB5C}"/>
              </a:ext>
            </a:extLst>
          </p:cNvPr>
          <p:cNvSpPr>
            <a:spLocks noGrp="1"/>
          </p:cNvSpPr>
          <p:nvPr>
            <p:ph type="sldNum" sz="quarter" idx="5"/>
          </p:nvPr>
        </p:nvSpPr>
        <p:spPr/>
        <p:txBody>
          <a:bodyPr/>
          <a:lstStyle/>
          <a:p>
            <a:fld id="{DB245632-D4FC-4E38-ADEE-4E3390753C23}" type="slidenum">
              <a:rPr lang="en-US" smtClean="0"/>
              <a:t>51</a:t>
            </a:fld>
            <a:endParaRPr lang="en-US"/>
          </a:p>
        </p:txBody>
      </p:sp>
    </p:spTree>
    <p:extLst>
      <p:ext uri="{BB962C8B-B14F-4D97-AF65-F5344CB8AC3E}">
        <p14:creationId xmlns:p14="http://schemas.microsoft.com/office/powerpoint/2010/main" val="169150617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F81FF6-B582-79B7-958B-39CDBC0127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0D7CE5-93F2-F045-4879-51BE4566DA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CE77DF-F6AC-DBEB-F4F9-CEDA5A9FBFC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931BE9-03F2-5218-BA5A-84D83B0D9F30}"/>
              </a:ext>
            </a:extLst>
          </p:cNvPr>
          <p:cNvSpPr>
            <a:spLocks noGrp="1"/>
          </p:cNvSpPr>
          <p:nvPr>
            <p:ph type="sldNum" sz="quarter" idx="5"/>
          </p:nvPr>
        </p:nvSpPr>
        <p:spPr/>
        <p:txBody>
          <a:bodyPr/>
          <a:lstStyle/>
          <a:p>
            <a:fld id="{DB245632-D4FC-4E38-ADEE-4E3390753C23}" type="slidenum">
              <a:rPr lang="en-US" smtClean="0"/>
              <a:t>52</a:t>
            </a:fld>
            <a:endParaRPr lang="en-US"/>
          </a:p>
        </p:txBody>
      </p:sp>
    </p:spTree>
    <p:extLst>
      <p:ext uri="{BB962C8B-B14F-4D97-AF65-F5344CB8AC3E}">
        <p14:creationId xmlns:p14="http://schemas.microsoft.com/office/powerpoint/2010/main" val="42438464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38AA6-C472-8A1F-68A7-EF7E406E2E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C138D4-8993-B20C-6E52-3EAAC77D6D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463471-302B-D8EE-A80F-AF96788A0A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94FFD0-67D0-5440-B3DF-26CB815E5721}"/>
              </a:ext>
            </a:extLst>
          </p:cNvPr>
          <p:cNvSpPr>
            <a:spLocks noGrp="1"/>
          </p:cNvSpPr>
          <p:nvPr>
            <p:ph type="sldNum" sz="quarter" idx="5"/>
          </p:nvPr>
        </p:nvSpPr>
        <p:spPr/>
        <p:txBody>
          <a:bodyPr/>
          <a:lstStyle/>
          <a:p>
            <a:fld id="{DB245632-D4FC-4E38-ADEE-4E3390753C23}" type="slidenum">
              <a:rPr lang="en-US" smtClean="0"/>
              <a:t>8</a:t>
            </a:fld>
            <a:endParaRPr lang="en-US"/>
          </a:p>
        </p:txBody>
      </p:sp>
    </p:spTree>
    <p:extLst>
      <p:ext uri="{BB962C8B-B14F-4D97-AF65-F5344CB8AC3E}">
        <p14:creationId xmlns:p14="http://schemas.microsoft.com/office/powerpoint/2010/main" val="385211990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BE9E8D-827D-6A6B-F000-A7A516A294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BA9039-88C1-07A6-9AEA-79CCF618CC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2AC10B-ECEA-127B-DF4D-5E8C363188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A76CCF-8479-B429-5B38-4FDFB790B9A0}"/>
              </a:ext>
            </a:extLst>
          </p:cNvPr>
          <p:cNvSpPr>
            <a:spLocks noGrp="1"/>
          </p:cNvSpPr>
          <p:nvPr>
            <p:ph type="sldNum" sz="quarter" idx="5"/>
          </p:nvPr>
        </p:nvSpPr>
        <p:spPr/>
        <p:txBody>
          <a:bodyPr/>
          <a:lstStyle/>
          <a:p>
            <a:fld id="{DB245632-D4FC-4E38-ADEE-4E3390753C23}" type="slidenum">
              <a:rPr lang="en-US" smtClean="0"/>
              <a:t>53</a:t>
            </a:fld>
            <a:endParaRPr lang="en-US"/>
          </a:p>
        </p:txBody>
      </p:sp>
    </p:spTree>
    <p:extLst>
      <p:ext uri="{BB962C8B-B14F-4D97-AF65-F5344CB8AC3E}">
        <p14:creationId xmlns:p14="http://schemas.microsoft.com/office/powerpoint/2010/main" val="228149470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EA4EE-66FE-004D-3537-EF9C42D666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F240EF-5A71-4284-2843-FF832044D4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B3BA98-7531-51DD-9F95-31E3DEFB3D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D41E37-574C-DFB4-B43D-6C6A13A5DBC3}"/>
              </a:ext>
            </a:extLst>
          </p:cNvPr>
          <p:cNvSpPr>
            <a:spLocks noGrp="1"/>
          </p:cNvSpPr>
          <p:nvPr>
            <p:ph type="sldNum" sz="quarter" idx="5"/>
          </p:nvPr>
        </p:nvSpPr>
        <p:spPr/>
        <p:txBody>
          <a:bodyPr/>
          <a:lstStyle/>
          <a:p>
            <a:fld id="{DB245632-D4FC-4E38-ADEE-4E3390753C23}" type="slidenum">
              <a:rPr lang="en-US" smtClean="0"/>
              <a:t>54</a:t>
            </a:fld>
            <a:endParaRPr lang="en-US"/>
          </a:p>
        </p:txBody>
      </p:sp>
    </p:spTree>
    <p:extLst>
      <p:ext uri="{BB962C8B-B14F-4D97-AF65-F5344CB8AC3E}">
        <p14:creationId xmlns:p14="http://schemas.microsoft.com/office/powerpoint/2010/main" val="411857633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B50596-488A-23F9-D5DC-082997B070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B7205F-BECD-5888-BF09-5040312E8D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9DB5C4-6ED7-A086-96AB-C116B6BC08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324B74-3072-59CA-0F60-84F24296CEC0}"/>
              </a:ext>
            </a:extLst>
          </p:cNvPr>
          <p:cNvSpPr>
            <a:spLocks noGrp="1"/>
          </p:cNvSpPr>
          <p:nvPr>
            <p:ph type="sldNum" sz="quarter" idx="5"/>
          </p:nvPr>
        </p:nvSpPr>
        <p:spPr/>
        <p:txBody>
          <a:bodyPr/>
          <a:lstStyle/>
          <a:p>
            <a:fld id="{DB245632-D4FC-4E38-ADEE-4E3390753C23}" type="slidenum">
              <a:rPr lang="en-US" smtClean="0"/>
              <a:t>55</a:t>
            </a:fld>
            <a:endParaRPr lang="en-US"/>
          </a:p>
        </p:txBody>
      </p:sp>
    </p:spTree>
    <p:extLst>
      <p:ext uri="{BB962C8B-B14F-4D97-AF65-F5344CB8AC3E}">
        <p14:creationId xmlns:p14="http://schemas.microsoft.com/office/powerpoint/2010/main" val="90663049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7FAD77-35E0-FD45-FD70-C2D8336EDF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81F46D-A8E2-040F-AF24-D9775155AA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180C25-2422-5BAD-D1B5-7F25E25B29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B71E71-B64E-21CA-2DA4-1172673AA879}"/>
              </a:ext>
            </a:extLst>
          </p:cNvPr>
          <p:cNvSpPr>
            <a:spLocks noGrp="1"/>
          </p:cNvSpPr>
          <p:nvPr>
            <p:ph type="sldNum" sz="quarter" idx="5"/>
          </p:nvPr>
        </p:nvSpPr>
        <p:spPr/>
        <p:txBody>
          <a:bodyPr/>
          <a:lstStyle/>
          <a:p>
            <a:fld id="{DB245632-D4FC-4E38-ADEE-4E3390753C23}" type="slidenum">
              <a:rPr lang="en-US" smtClean="0"/>
              <a:t>56</a:t>
            </a:fld>
            <a:endParaRPr lang="en-US"/>
          </a:p>
        </p:txBody>
      </p:sp>
    </p:spTree>
    <p:extLst>
      <p:ext uri="{BB962C8B-B14F-4D97-AF65-F5344CB8AC3E}">
        <p14:creationId xmlns:p14="http://schemas.microsoft.com/office/powerpoint/2010/main" val="424228150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90D310-4327-BDBC-F576-1A6F8E6E5A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2C3C7A-CFE5-F785-568E-C4BDA67438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83EEFD-FAE1-547C-D2E4-9B44B4F734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136D0B-7927-02E8-B9C3-B1C951107915}"/>
              </a:ext>
            </a:extLst>
          </p:cNvPr>
          <p:cNvSpPr>
            <a:spLocks noGrp="1"/>
          </p:cNvSpPr>
          <p:nvPr>
            <p:ph type="sldNum" sz="quarter" idx="5"/>
          </p:nvPr>
        </p:nvSpPr>
        <p:spPr/>
        <p:txBody>
          <a:bodyPr/>
          <a:lstStyle/>
          <a:p>
            <a:fld id="{DB245632-D4FC-4E38-ADEE-4E3390753C23}" type="slidenum">
              <a:rPr lang="en-US" smtClean="0"/>
              <a:t>57</a:t>
            </a:fld>
            <a:endParaRPr lang="en-US"/>
          </a:p>
        </p:txBody>
      </p:sp>
    </p:spTree>
    <p:extLst>
      <p:ext uri="{BB962C8B-B14F-4D97-AF65-F5344CB8AC3E}">
        <p14:creationId xmlns:p14="http://schemas.microsoft.com/office/powerpoint/2010/main" val="93956248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C8F543-DE78-00DD-C115-278F31553E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7DBC3A-6325-AC5A-C94F-5E1C11F01A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2031EE-7030-D15B-AE77-3D82F5438C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746DB1-590E-FE36-85D7-F6C015F3AE91}"/>
              </a:ext>
            </a:extLst>
          </p:cNvPr>
          <p:cNvSpPr>
            <a:spLocks noGrp="1"/>
          </p:cNvSpPr>
          <p:nvPr>
            <p:ph type="sldNum" sz="quarter" idx="5"/>
          </p:nvPr>
        </p:nvSpPr>
        <p:spPr/>
        <p:txBody>
          <a:bodyPr/>
          <a:lstStyle/>
          <a:p>
            <a:fld id="{DB245632-D4FC-4E38-ADEE-4E3390753C23}" type="slidenum">
              <a:rPr lang="en-US" smtClean="0"/>
              <a:t>58</a:t>
            </a:fld>
            <a:endParaRPr lang="en-US"/>
          </a:p>
        </p:txBody>
      </p:sp>
    </p:spTree>
    <p:extLst>
      <p:ext uri="{BB962C8B-B14F-4D97-AF65-F5344CB8AC3E}">
        <p14:creationId xmlns:p14="http://schemas.microsoft.com/office/powerpoint/2010/main" val="283555316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4EA3A-FA04-F8BB-AD7E-26AF4908AF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40C7FA-E316-FA74-6DCF-992393BBF4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B89E33-BD4D-D15E-9E8B-CBAB001429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1AD041-72B2-D366-9A3A-7F1E3A7815F4}"/>
              </a:ext>
            </a:extLst>
          </p:cNvPr>
          <p:cNvSpPr>
            <a:spLocks noGrp="1"/>
          </p:cNvSpPr>
          <p:nvPr>
            <p:ph type="sldNum" sz="quarter" idx="5"/>
          </p:nvPr>
        </p:nvSpPr>
        <p:spPr/>
        <p:txBody>
          <a:bodyPr/>
          <a:lstStyle/>
          <a:p>
            <a:fld id="{DB245632-D4FC-4E38-ADEE-4E3390753C23}" type="slidenum">
              <a:rPr lang="en-US" smtClean="0"/>
              <a:t>59</a:t>
            </a:fld>
            <a:endParaRPr lang="en-US"/>
          </a:p>
        </p:txBody>
      </p:sp>
    </p:spTree>
    <p:extLst>
      <p:ext uri="{BB962C8B-B14F-4D97-AF65-F5344CB8AC3E}">
        <p14:creationId xmlns:p14="http://schemas.microsoft.com/office/powerpoint/2010/main" val="219205643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BC4F73-26DD-878F-A4B9-4AED223B0D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FBD865-7311-B980-3C75-67394C1A46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F5439D-FFA6-A3DB-AAB7-320DF0F9ED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73B0D0-EB7E-033C-7943-72030AAB6942}"/>
              </a:ext>
            </a:extLst>
          </p:cNvPr>
          <p:cNvSpPr>
            <a:spLocks noGrp="1"/>
          </p:cNvSpPr>
          <p:nvPr>
            <p:ph type="sldNum" sz="quarter" idx="5"/>
          </p:nvPr>
        </p:nvSpPr>
        <p:spPr/>
        <p:txBody>
          <a:bodyPr/>
          <a:lstStyle/>
          <a:p>
            <a:fld id="{DB245632-D4FC-4E38-ADEE-4E3390753C23}" type="slidenum">
              <a:rPr lang="en-US" smtClean="0"/>
              <a:t>60</a:t>
            </a:fld>
            <a:endParaRPr lang="en-US"/>
          </a:p>
        </p:txBody>
      </p:sp>
    </p:spTree>
    <p:extLst>
      <p:ext uri="{BB962C8B-B14F-4D97-AF65-F5344CB8AC3E}">
        <p14:creationId xmlns:p14="http://schemas.microsoft.com/office/powerpoint/2010/main" val="254039586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A4E4E2-4D6C-0239-8ADC-0EA370ECF8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8A077E-FF20-58F1-E544-312C8CE76C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5D4CDA-FDB9-0B34-082B-5D7A7D9B63C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F1970F-A508-6392-8931-564598D636D1}"/>
              </a:ext>
            </a:extLst>
          </p:cNvPr>
          <p:cNvSpPr>
            <a:spLocks noGrp="1"/>
          </p:cNvSpPr>
          <p:nvPr>
            <p:ph type="sldNum" sz="quarter" idx="5"/>
          </p:nvPr>
        </p:nvSpPr>
        <p:spPr/>
        <p:txBody>
          <a:bodyPr/>
          <a:lstStyle/>
          <a:p>
            <a:fld id="{DB245632-D4FC-4E38-ADEE-4E3390753C23}" type="slidenum">
              <a:rPr lang="en-US" smtClean="0"/>
              <a:t>61</a:t>
            </a:fld>
            <a:endParaRPr lang="en-US"/>
          </a:p>
        </p:txBody>
      </p:sp>
    </p:spTree>
    <p:extLst>
      <p:ext uri="{BB962C8B-B14F-4D97-AF65-F5344CB8AC3E}">
        <p14:creationId xmlns:p14="http://schemas.microsoft.com/office/powerpoint/2010/main" val="250083432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079BCC-4CD8-3323-AC4F-75F4E22F58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E0CF10-B293-DEA5-5C23-359DDEADC0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88B86E-CCC8-99B4-DAED-CCF378B571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980D5E-DE07-2BC6-F90C-051CE7FF17D1}"/>
              </a:ext>
            </a:extLst>
          </p:cNvPr>
          <p:cNvSpPr>
            <a:spLocks noGrp="1"/>
          </p:cNvSpPr>
          <p:nvPr>
            <p:ph type="sldNum" sz="quarter" idx="5"/>
          </p:nvPr>
        </p:nvSpPr>
        <p:spPr/>
        <p:txBody>
          <a:bodyPr/>
          <a:lstStyle/>
          <a:p>
            <a:fld id="{DB245632-D4FC-4E38-ADEE-4E3390753C23}" type="slidenum">
              <a:rPr lang="en-US" smtClean="0"/>
              <a:t>62</a:t>
            </a:fld>
            <a:endParaRPr lang="en-US"/>
          </a:p>
        </p:txBody>
      </p:sp>
    </p:spTree>
    <p:extLst>
      <p:ext uri="{BB962C8B-B14F-4D97-AF65-F5344CB8AC3E}">
        <p14:creationId xmlns:p14="http://schemas.microsoft.com/office/powerpoint/2010/main" val="3970382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C56585-4374-C846-FD31-B21FF84106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F06FE9-EB2A-C055-16BB-512530191B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4A3506-C7E6-AC78-31FF-87F6471FFD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FD08DE-A0B7-1D09-64B1-139559438D5D}"/>
              </a:ext>
            </a:extLst>
          </p:cNvPr>
          <p:cNvSpPr>
            <a:spLocks noGrp="1"/>
          </p:cNvSpPr>
          <p:nvPr>
            <p:ph type="sldNum" sz="quarter" idx="5"/>
          </p:nvPr>
        </p:nvSpPr>
        <p:spPr/>
        <p:txBody>
          <a:bodyPr/>
          <a:lstStyle/>
          <a:p>
            <a:fld id="{DB245632-D4FC-4E38-ADEE-4E3390753C23}" type="slidenum">
              <a:rPr lang="en-US" smtClean="0"/>
              <a:t>9</a:t>
            </a:fld>
            <a:endParaRPr lang="en-US"/>
          </a:p>
        </p:txBody>
      </p:sp>
    </p:spTree>
    <p:extLst>
      <p:ext uri="{BB962C8B-B14F-4D97-AF65-F5344CB8AC3E}">
        <p14:creationId xmlns:p14="http://schemas.microsoft.com/office/powerpoint/2010/main" val="292532458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1A567-2D17-F3E4-17EE-1912C61D53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B73D53-8D31-73C3-E25A-C3A2438CD8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78D9C4-BDEB-50A4-8F62-A473EA1ADE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FFED88-8034-1C22-85CA-475DF12FF260}"/>
              </a:ext>
            </a:extLst>
          </p:cNvPr>
          <p:cNvSpPr>
            <a:spLocks noGrp="1"/>
          </p:cNvSpPr>
          <p:nvPr>
            <p:ph type="sldNum" sz="quarter" idx="5"/>
          </p:nvPr>
        </p:nvSpPr>
        <p:spPr/>
        <p:txBody>
          <a:bodyPr/>
          <a:lstStyle/>
          <a:p>
            <a:fld id="{DB245632-D4FC-4E38-ADEE-4E3390753C23}" type="slidenum">
              <a:rPr lang="en-US" smtClean="0"/>
              <a:t>63</a:t>
            </a:fld>
            <a:endParaRPr lang="en-US"/>
          </a:p>
        </p:txBody>
      </p:sp>
    </p:spTree>
    <p:extLst>
      <p:ext uri="{BB962C8B-B14F-4D97-AF65-F5344CB8AC3E}">
        <p14:creationId xmlns:p14="http://schemas.microsoft.com/office/powerpoint/2010/main" val="33843031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C6EFE2-D8B9-B77D-1F64-079E3B4CB1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5D190F-4C4D-6404-10AE-8C2C5CD800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06ABE0-C343-F90F-0ACF-3658E6F488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DA587D-DD67-4706-A638-E5EC912541BE}"/>
              </a:ext>
            </a:extLst>
          </p:cNvPr>
          <p:cNvSpPr>
            <a:spLocks noGrp="1"/>
          </p:cNvSpPr>
          <p:nvPr>
            <p:ph type="sldNum" sz="quarter" idx="5"/>
          </p:nvPr>
        </p:nvSpPr>
        <p:spPr/>
        <p:txBody>
          <a:bodyPr/>
          <a:lstStyle/>
          <a:p>
            <a:fld id="{DB245632-D4FC-4E38-ADEE-4E3390753C23}" type="slidenum">
              <a:rPr lang="en-US" smtClean="0"/>
              <a:t>66</a:t>
            </a:fld>
            <a:endParaRPr lang="en-US"/>
          </a:p>
        </p:txBody>
      </p:sp>
    </p:spTree>
    <p:extLst>
      <p:ext uri="{BB962C8B-B14F-4D97-AF65-F5344CB8AC3E}">
        <p14:creationId xmlns:p14="http://schemas.microsoft.com/office/powerpoint/2010/main" val="1313109988"/>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C2520B-6865-29BA-E10A-4703DFE628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2822D3-0ECE-77DD-995C-34F937F69C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DB9769-9620-EC26-7691-02487F3216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2F9432A-27C6-60FD-2B60-99443853DDEB}"/>
              </a:ext>
            </a:extLst>
          </p:cNvPr>
          <p:cNvSpPr>
            <a:spLocks noGrp="1"/>
          </p:cNvSpPr>
          <p:nvPr>
            <p:ph type="sldNum" sz="quarter" idx="5"/>
          </p:nvPr>
        </p:nvSpPr>
        <p:spPr/>
        <p:txBody>
          <a:bodyPr/>
          <a:lstStyle/>
          <a:p>
            <a:fld id="{DB245632-D4FC-4E38-ADEE-4E3390753C23}" type="slidenum">
              <a:rPr lang="en-US" smtClean="0"/>
              <a:t>67</a:t>
            </a:fld>
            <a:endParaRPr lang="en-US"/>
          </a:p>
        </p:txBody>
      </p:sp>
    </p:spTree>
    <p:extLst>
      <p:ext uri="{BB962C8B-B14F-4D97-AF65-F5344CB8AC3E}">
        <p14:creationId xmlns:p14="http://schemas.microsoft.com/office/powerpoint/2010/main" val="904103260"/>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61966-3E9A-1FFC-FEC3-CC19DAA8F5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C6A478-54CB-2673-7D9A-9857B1E1EF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7A758B-F6EF-DA61-6632-DB6D65949CE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3F1A8FD-D6C8-5944-2A6E-6F70DE53E90E}"/>
              </a:ext>
            </a:extLst>
          </p:cNvPr>
          <p:cNvSpPr>
            <a:spLocks noGrp="1"/>
          </p:cNvSpPr>
          <p:nvPr>
            <p:ph type="sldNum" sz="quarter" idx="5"/>
          </p:nvPr>
        </p:nvSpPr>
        <p:spPr/>
        <p:txBody>
          <a:bodyPr/>
          <a:lstStyle/>
          <a:p>
            <a:fld id="{DB245632-D4FC-4E38-ADEE-4E3390753C23}" type="slidenum">
              <a:rPr lang="en-US" smtClean="0"/>
              <a:t>68</a:t>
            </a:fld>
            <a:endParaRPr lang="en-US"/>
          </a:p>
        </p:txBody>
      </p:sp>
    </p:spTree>
    <p:extLst>
      <p:ext uri="{BB962C8B-B14F-4D97-AF65-F5344CB8AC3E}">
        <p14:creationId xmlns:p14="http://schemas.microsoft.com/office/powerpoint/2010/main" val="3508479455"/>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2646E-A6A7-47FC-F385-B082FE8ECB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970265-DB1E-5D53-203A-49AF1AD0B9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772E27-B4DE-87E3-EC2B-E7B5E8D814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1F0FEE-C17B-9592-5734-4EF18E21B37C}"/>
              </a:ext>
            </a:extLst>
          </p:cNvPr>
          <p:cNvSpPr>
            <a:spLocks noGrp="1"/>
          </p:cNvSpPr>
          <p:nvPr>
            <p:ph type="sldNum" sz="quarter" idx="5"/>
          </p:nvPr>
        </p:nvSpPr>
        <p:spPr/>
        <p:txBody>
          <a:bodyPr/>
          <a:lstStyle/>
          <a:p>
            <a:fld id="{DB245632-D4FC-4E38-ADEE-4E3390753C23}" type="slidenum">
              <a:rPr lang="en-US" smtClean="0"/>
              <a:t>69</a:t>
            </a:fld>
            <a:endParaRPr lang="en-US"/>
          </a:p>
        </p:txBody>
      </p:sp>
    </p:spTree>
    <p:extLst>
      <p:ext uri="{BB962C8B-B14F-4D97-AF65-F5344CB8AC3E}">
        <p14:creationId xmlns:p14="http://schemas.microsoft.com/office/powerpoint/2010/main" val="265974450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A1089C-C901-3288-0B18-39770C5758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C2A9A9-7AF5-FB02-8DD7-9910BB0FF7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3E2B61-4F18-54C1-CE91-33E591866B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73CA6C-70EE-33F1-3C97-3C932EF7A332}"/>
              </a:ext>
            </a:extLst>
          </p:cNvPr>
          <p:cNvSpPr>
            <a:spLocks noGrp="1"/>
          </p:cNvSpPr>
          <p:nvPr>
            <p:ph type="sldNum" sz="quarter" idx="5"/>
          </p:nvPr>
        </p:nvSpPr>
        <p:spPr/>
        <p:txBody>
          <a:bodyPr/>
          <a:lstStyle/>
          <a:p>
            <a:fld id="{DB245632-D4FC-4E38-ADEE-4E3390753C23}" type="slidenum">
              <a:rPr lang="en-US" smtClean="0"/>
              <a:t>70</a:t>
            </a:fld>
            <a:endParaRPr lang="en-US"/>
          </a:p>
        </p:txBody>
      </p:sp>
    </p:spTree>
    <p:extLst>
      <p:ext uri="{BB962C8B-B14F-4D97-AF65-F5344CB8AC3E}">
        <p14:creationId xmlns:p14="http://schemas.microsoft.com/office/powerpoint/2010/main" val="369635780"/>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0E25C1-6A26-ED72-8D61-2B370970E8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6284E5-FF31-0554-3670-4AFA2D3DC4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0ABD07-C9EE-C276-C712-9F902FD1EC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7E90F3-E5A7-FB75-2D5D-1A9191BB4260}"/>
              </a:ext>
            </a:extLst>
          </p:cNvPr>
          <p:cNvSpPr>
            <a:spLocks noGrp="1"/>
          </p:cNvSpPr>
          <p:nvPr>
            <p:ph type="sldNum" sz="quarter" idx="5"/>
          </p:nvPr>
        </p:nvSpPr>
        <p:spPr/>
        <p:txBody>
          <a:bodyPr/>
          <a:lstStyle/>
          <a:p>
            <a:fld id="{DB245632-D4FC-4E38-ADEE-4E3390753C23}" type="slidenum">
              <a:rPr lang="en-US" smtClean="0"/>
              <a:t>71</a:t>
            </a:fld>
            <a:endParaRPr lang="en-US"/>
          </a:p>
        </p:txBody>
      </p:sp>
    </p:spTree>
    <p:extLst>
      <p:ext uri="{BB962C8B-B14F-4D97-AF65-F5344CB8AC3E}">
        <p14:creationId xmlns:p14="http://schemas.microsoft.com/office/powerpoint/2010/main" val="4059641293"/>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F23709-887D-17D7-B74A-FC4D0769D0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272ECA-FED5-22F4-ABA4-FEB210A02A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B71D98-DAB1-D17F-0C16-18FD3975AE0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216B05-6C68-3C0D-3900-9543023540C6}"/>
              </a:ext>
            </a:extLst>
          </p:cNvPr>
          <p:cNvSpPr>
            <a:spLocks noGrp="1"/>
          </p:cNvSpPr>
          <p:nvPr>
            <p:ph type="sldNum" sz="quarter" idx="5"/>
          </p:nvPr>
        </p:nvSpPr>
        <p:spPr/>
        <p:txBody>
          <a:bodyPr/>
          <a:lstStyle/>
          <a:p>
            <a:fld id="{DB245632-D4FC-4E38-ADEE-4E3390753C23}" type="slidenum">
              <a:rPr lang="en-US" smtClean="0"/>
              <a:t>72</a:t>
            </a:fld>
            <a:endParaRPr lang="en-US"/>
          </a:p>
        </p:txBody>
      </p:sp>
    </p:spTree>
    <p:extLst>
      <p:ext uri="{BB962C8B-B14F-4D97-AF65-F5344CB8AC3E}">
        <p14:creationId xmlns:p14="http://schemas.microsoft.com/office/powerpoint/2010/main" val="3398287100"/>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4A5F5A-5E1B-245F-8C1F-9284837CC1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B117AD-E0DB-9582-EBF7-FB95A6157A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5BE0F6-483A-09E4-3CE1-326EFB9CD6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E786BC-2473-F29C-9A1F-1A102EE637AC}"/>
              </a:ext>
            </a:extLst>
          </p:cNvPr>
          <p:cNvSpPr>
            <a:spLocks noGrp="1"/>
          </p:cNvSpPr>
          <p:nvPr>
            <p:ph type="sldNum" sz="quarter" idx="5"/>
          </p:nvPr>
        </p:nvSpPr>
        <p:spPr/>
        <p:txBody>
          <a:bodyPr/>
          <a:lstStyle/>
          <a:p>
            <a:fld id="{DB245632-D4FC-4E38-ADEE-4E3390753C23}" type="slidenum">
              <a:rPr lang="en-US" smtClean="0"/>
              <a:t>73</a:t>
            </a:fld>
            <a:endParaRPr lang="en-US"/>
          </a:p>
        </p:txBody>
      </p:sp>
    </p:spTree>
    <p:extLst>
      <p:ext uri="{BB962C8B-B14F-4D97-AF65-F5344CB8AC3E}">
        <p14:creationId xmlns:p14="http://schemas.microsoft.com/office/powerpoint/2010/main" val="2147931297"/>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64CFE0-D8CB-19E8-B3B0-68EFF2E392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3B2FA0-08B5-B452-1137-58289A9544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C4D0B6-3261-5F31-3513-3E2459E48F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D96AB2F-FB84-B6D7-BB8D-A7E1712CE564}"/>
              </a:ext>
            </a:extLst>
          </p:cNvPr>
          <p:cNvSpPr>
            <a:spLocks noGrp="1"/>
          </p:cNvSpPr>
          <p:nvPr>
            <p:ph type="sldNum" sz="quarter" idx="5"/>
          </p:nvPr>
        </p:nvSpPr>
        <p:spPr/>
        <p:txBody>
          <a:bodyPr/>
          <a:lstStyle/>
          <a:p>
            <a:fld id="{DB245632-D4FC-4E38-ADEE-4E3390753C23}" type="slidenum">
              <a:rPr lang="en-US" smtClean="0"/>
              <a:t>74</a:t>
            </a:fld>
            <a:endParaRPr lang="en-US"/>
          </a:p>
        </p:txBody>
      </p:sp>
    </p:spTree>
    <p:extLst>
      <p:ext uri="{BB962C8B-B14F-4D97-AF65-F5344CB8AC3E}">
        <p14:creationId xmlns:p14="http://schemas.microsoft.com/office/powerpoint/2010/main" val="25751971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2E78C8-ADAE-8A50-D3E3-A90C550BF2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C5B296-1714-0A6A-9FF6-81F3978C05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135066-05FF-8DBF-30DE-3BAFE62858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332765B-411A-9EA7-A1C7-7E6FEBD39769}"/>
              </a:ext>
            </a:extLst>
          </p:cNvPr>
          <p:cNvSpPr>
            <a:spLocks noGrp="1"/>
          </p:cNvSpPr>
          <p:nvPr>
            <p:ph type="sldNum" sz="quarter" idx="5"/>
          </p:nvPr>
        </p:nvSpPr>
        <p:spPr/>
        <p:txBody>
          <a:bodyPr/>
          <a:lstStyle/>
          <a:p>
            <a:fld id="{DB245632-D4FC-4E38-ADEE-4E3390753C23}" type="slidenum">
              <a:rPr lang="en-US" smtClean="0"/>
              <a:t>10</a:t>
            </a:fld>
            <a:endParaRPr lang="en-US"/>
          </a:p>
        </p:txBody>
      </p:sp>
    </p:spTree>
    <p:extLst>
      <p:ext uri="{BB962C8B-B14F-4D97-AF65-F5344CB8AC3E}">
        <p14:creationId xmlns:p14="http://schemas.microsoft.com/office/powerpoint/2010/main" val="567904856"/>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2753B7-DAE2-85BD-AE58-B92A5C5D4B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24B843-CD03-7687-B84A-8D8BA107BF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A0CF73-5CCE-35BF-1223-A6CA1171B72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7CDB486-A0E8-74AE-AAC6-76ED5D0C62BD}"/>
              </a:ext>
            </a:extLst>
          </p:cNvPr>
          <p:cNvSpPr>
            <a:spLocks noGrp="1"/>
          </p:cNvSpPr>
          <p:nvPr>
            <p:ph type="sldNum" sz="quarter" idx="5"/>
          </p:nvPr>
        </p:nvSpPr>
        <p:spPr/>
        <p:txBody>
          <a:bodyPr/>
          <a:lstStyle/>
          <a:p>
            <a:fld id="{DB245632-D4FC-4E38-ADEE-4E3390753C23}" type="slidenum">
              <a:rPr lang="en-US" smtClean="0"/>
              <a:t>75</a:t>
            </a:fld>
            <a:endParaRPr lang="en-US"/>
          </a:p>
        </p:txBody>
      </p:sp>
    </p:spTree>
    <p:extLst>
      <p:ext uri="{BB962C8B-B14F-4D97-AF65-F5344CB8AC3E}">
        <p14:creationId xmlns:p14="http://schemas.microsoft.com/office/powerpoint/2010/main" val="1441728763"/>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743D49-5BAF-C655-F7BE-C1BE0B3E36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7AB4AF-D466-E448-2C40-09A66FE48B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D2C9A6-1DFE-3BEC-5511-CEB8290CDA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822BC0-BB8E-6994-E489-8921D2A70700}"/>
              </a:ext>
            </a:extLst>
          </p:cNvPr>
          <p:cNvSpPr>
            <a:spLocks noGrp="1"/>
          </p:cNvSpPr>
          <p:nvPr>
            <p:ph type="sldNum" sz="quarter" idx="5"/>
          </p:nvPr>
        </p:nvSpPr>
        <p:spPr/>
        <p:txBody>
          <a:bodyPr/>
          <a:lstStyle/>
          <a:p>
            <a:fld id="{DB245632-D4FC-4E38-ADEE-4E3390753C23}" type="slidenum">
              <a:rPr lang="en-US" smtClean="0"/>
              <a:t>76</a:t>
            </a:fld>
            <a:endParaRPr lang="en-US"/>
          </a:p>
        </p:txBody>
      </p:sp>
    </p:spTree>
    <p:extLst>
      <p:ext uri="{BB962C8B-B14F-4D97-AF65-F5344CB8AC3E}">
        <p14:creationId xmlns:p14="http://schemas.microsoft.com/office/powerpoint/2010/main" val="168606624"/>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AF537B-36A0-32F5-85D8-8BE1B1A62C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88D01A-7237-4D16-6201-28A0560567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9EFD72-7BED-C661-0DD2-4F34C8EE274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E5DF0B-F0DB-FD1E-C4DB-03BFB11336ED}"/>
              </a:ext>
            </a:extLst>
          </p:cNvPr>
          <p:cNvSpPr>
            <a:spLocks noGrp="1"/>
          </p:cNvSpPr>
          <p:nvPr>
            <p:ph type="sldNum" sz="quarter" idx="5"/>
          </p:nvPr>
        </p:nvSpPr>
        <p:spPr/>
        <p:txBody>
          <a:bodyPr/>
          <a:lstStyle/>
          <a:p>
            <a:fld id="{DB245632-D4FC-4E38-ADEE-4E3390753C23}" type="slidenum">
              <a:rPr lang="en-US" smtClean="0"/>
              <a:t>77</a:t>
            </a:fld>
            <a:endParaRPr lang="en-US"/>
          </a:p>
        </p:txBody>
      </p:sp>
    </p:spTree>
    <p:extLst>
      <p:ext uri="{BB962C8B-B14F-4D97-AF65-F5344CB8AC3E}">
        <p14:creationId xmlns:p14="http://schemas.microsoft.com/office/powerpoint/2010/main" val="3933686800"/>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152EB2-7F0D-3A75-100B-40206FCDB7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710681-E4C3-60C5-EB73-E5A0A3325F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317157-F29A-A6B3-68E8-176624483B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269F787-9896-AB0C-D720-71DD08F556C0}"/>
              </a:ext>
            </a:extLst>
          </p:cNvPr>
          <p:cNvSpPr>
            <a:spLocks noGrp="1"/>
          </p:cNvSpPr>
          <p:nvPr>
            <p:ph type="sldNum" sz="quarter" idx="5"/>
          </p:nvPr>
        </p:nvSpPr>
        <p:spPr/>
        <p:txBody>
          <a:bodyPr/>
          <a:lstStyle/>
          <a:p>
            <a:fld id="{DB245632-D4FC-4E38-ADEE-4E3390753C23}" type="slidenum">
              <a:rPr lang="en-US" smtClean="0"/>
              <a:t>78</a:t>
            </a:fld>
            <a:endParaRPr lang="en-US"/>
          </a:p>
        </p:txBody>
      </p:sp>
    </p:spTree>
    <p:extLst>
      <p:ext uri="{BB962C8B-B14F-4D97-AF65-F5344CB8AC3E}">
        <p14:creationId xmlns:p14="http://schemas.microsoft.com/office/powerpoint/2010/main" val="431840762"/>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A69E2-1C6C-E625-DC50-E8F3CFC314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F665C1-7C1B-A534-BE98-1CF9782B86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A32FD0-6B29-2C3F-7241-71CB0F044BB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821BC2A-BBF4-79AE-3908-657F83D3FEF9}"/>
              </a:ext>
            </a:extLst>
          </p:cNvPr>
          <p:cNvSpPr>
            <a:spLocks noGrp="1"/>
          </p:cNvSpPr>
          <p:nvPr>
            <p:ph type="sldNum" sz="quarter" idx="5"/>
          </p:nvPr>
        </p:nvSpPr>
        <p:spPr/>
        <p:txBody>
          <a:bodyPr/>
          <a:lstStyle/>
          <a:p>
            <a:fld id="{DB245632-D4FC-4E38-ADEE-4E3390753C23}" type="slidenum">
              <a:rPr lang="en-US" smtClean="0"/>
              <a:t>79</a:t>
            </a:fld>
            <a:endParaRPr lang="en-US"/>
          </a:p>
        </p:txBody>
      </p:sp>
    </p:spTree>
    <p:extLst>
      <p:ext uri="{BB962C8B-B14F-4D97-AF65-F5344CB8AC3E}">
        <p14:creationId xmlns:p14="http://schemas.microsoft.com/office/powerpoint/2010/main" val="855666122"/>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65024-7673-5EE9-EF19-D26AC2FCEF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0EC7CE-C4F4-F8A7-A1CD-F9D577C16B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B2416D-BF1D-E0D3-4AF6-5A52FFA3A2D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39F2AF-7740-3D09-9F14-1238C0E4EE14}"/>
              </a:ext>
            </a:extLst>
          </p:cNvPr>
          <p:cNvSpPr>
            <a:spLocks noGrp="1"/>
          </p:cNvSpPr>
          <p:nvPr>
            <p:ph type="sldNum" sz="quarter" idx="5"/>
          </p:nvPr>
        </p:nvSpPr>
        <p:spPr/>
        <p:txBody>
          <a:bodyPr/>
          <a:lstStyle/>
          <a:p>
            <a:fld id="{DB245632-D4FC-4E38-ADEE-4E3390753C23}" type="slidenum">
              <a:rPr lang="en-US" smtClean="0"/>
              <a:t>80</a:t>
            </a:fld>
            <a:endParaRPr lang="en-US"/>
          </a:p>
        </p:txBody>
      </p:sp>
    </p:spTree>
    <p:extLst>
      <p:ext uri="{BB962C8B-B14F-4D97-AF65-F5344CB8AC3E}">
        <p14:creationId xmlns:p14="http://schemas.microsoft.com/office/powerpoint/2010/main" val="2364898062"/>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F72EF-44F3-DCDF-AFB3-9EF4E052F6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A12CE9-62C7-8E7A-3FE6-F2114BB1FB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F35AEC-E152-7FDD-C352-C789761B397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1A935E-F16F-AB3B-2533-BA47F741E441}"/>
              </a:ext>
            </a:extLst>
          </p:cNvPr>
          <p:cNvSpPr>
            <a:spLocks noGrp="1"/>
          </p:cNvSpPr>
          <p:nvPr>
            <p:ph type="sldNum" sz="quarter" idx="5"/>
          </p:nvPr>
        </p:nvSpPr>
        <p:spPr/>
        <p:txBody>
          <a:bodyPr/>
          <a:lstStyle/>
          <a:p>
            <a:fld id="{DB245632-D4FC-4E38-ADEE-4E3390753C23}" type="slidenum">
              <a:rPr lang="en-US" smtClean="0"/>
              <a:t>81</a:t>
            </a:fld>
            <a:endParaRPr lang="en-US"/>
          </a:p>
        </p:txBody>
      </p:sp>
    </p:spTree>
    <p:extLst>
      <p:ext uri="{BB962C8B-B14F-4D97-AF65-F5344CB8AC3E}">
        <p14:creationId xmlns:p14="http://schemas.microsoft.com/office/powerpoint/2010/main" val="2545788668"/>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4E1F3-070E-37B2-0DBB-838C8D58E9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EBD87C-953E-12A5-FF23-E358B97387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E0A097-0808-A148-3F00-3E9E296606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1ABBAC-4BEA-D46C-8602-12B09DE03523}"/>
              </a:ext>
            </a:extLst>
          </p:cNvPr>
          <p:cNvSpPr>
            <a:spLocks noGrp="1"/>
          </p:cNvSpPr>
          <p:nvPr>
            <p:ph type="sldNum" sz="quarter" idx="5"/>
          </p:nvPr>
        </p:nvSpPr>
        <p:spPr/>
        <p:txBody>
          <a:bodyPr/>
          <a:lstStyle/>
          <a:p>
            <a:fld id="{DB245632-D4FC-4E38-ADEE-4E3390753C23}" type="slidenum">
              <a:rPr lang="en-US" smtClean="0"/>
              <a:t>82</a:t>
            </a:fld>
            <a:endParaRPr lang="en-US"/>
          </a:p>
        </p:txBody>
      </p:sp>
    </p:spTree>
    <p:extLst>
      <p:ext uri="{BB962C8B-B14F-4D97-AF65-F5344CB8AC3E}">
        <p14:creationId xmlns:p14="http://schemas.microsoft.com/office/powerpoint/2010/main" val="1545218960"/>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DDBE0-F2BD-CF6C-3487-4A60297265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A1BA84-9A33-9902-5FFE-B1734F6129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91AFD8-5C8E-63AF-510E-F25D9601B1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191D9CB-F9D5-87B1-CFB2-9556DE846BE0}"/>
              </a:ext>
            </a:extLst>
          </p:cNvPr>
          <p:cNvSpPr>
            <a:spLocks noGrp="1"/>
          </p:cNvSpPr>
          <p:nvPr>
            <p:ph type="sldNum" sz="quarter" idx="5"/>
          </p:nvPr>
        </p:nvSpPr>
        <p:spPr/>
        <p:txBody>
          <a:bodyPr/>
          <a:lstStyle/>
          <a:p>
            <a:fld id="{DB245632-D4FC-4E38-ADEE-4E3390753C23}" type="slidenum">
              <a:rPr lang="en-US" smtClean="0"/>
              <a:t>83</a:t>
            </a:fld>
            <a:endParaRPr lang="en-US"/>
          </a:p>
        </p:txBody>
      </p:sp>
    </p:spTree>
    <p:extLst>
      <p:ext uri="{BB962C8B-B14F-4D97-AF65-F5344CB8AC3E}">
        <p14:creationId xmlns:p14="http://schemas.microsoft.com/office/powerpoint/2010/main" val="1079034472"/>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370017-0B41-2390-4B85-5E32B9B28B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3ED895-3F18-009E-1521-58B3B5B840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DCD019-99D2-952C-AD7C-205FBB2214E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64F8B7-2F11-CFE8-573B-3D9381441B1F}"/>
              </a:ext>
            </a:extLst>
          </p:cNvPr>
          <p:cNvSpPr>
            <a:spLocks noGrp="1"/>
          </p:cNvSpPr>
          <p:nvPr>
            <p:ph type="sldNum" sz="quarter" idx="5"/>
          </p:nvPr>
        </p:nvSpPr>
        <p:spPr/>
        <p:txBody>
          <a:bodyPr/>
          <a:lstStyle/>
          <a:p>
            <a:fld id="{DB245632-D4FC-4E38-ADEE-4E3390753C23}" type="slidenum">
              <a:rPr lang="en-US" smtClean="0"/>
              <a:t>84</a:t>
            </a:fld>
            <a:endParaRPr lang="en-US"/>
          </a:p>
        </p:txBody>
      </p:sp>
    </p:spTree>
    <p:extLst>
      <p:ext uri="{BB962C8B-B14F-4D97-AF65-F5344CB8AC3E}">
        <p14:creationId xmlns:p14="http://schemas.microsoft.com/office/powerpoint/2010/main" val="557353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6FDBD-627C-FF46-F0E7-37F57C210F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912344-A8D0-BDFE-3E6E-67E5135A29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754F30-AF0F-4EC2-9A2F-C308B5FC11C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27CE0A-21DC-8295-519E-26E4F9750A23}"/>
              </a:ext>
            </a:extLst>
          </p:cNvPr>
          <p:cNvSpPr>
            <a:spLocks noGrp="1"/>
          </p:cNvSpPr>
          <p:nvPr>
            <p:ph type="sldNum" sz="quarter" idx="5"/>
          </p:nvPr>
        </p:nvSpPr>
        <p:spPr/>
        <p:txBody>
          <a:bodyPr/>
          <a:lstStyle/>
          <a:p>
            <a:fld id="{DB245632-D4FC-4E38-ADEE-4E3390753C23}" type="slidenum">
              <a:rPr lang="en-US" smtClean="0"/>
              <a:t>11</a:t>
            </a:fld>
            <a:endParaRPr lang="en-US"/>
          </a:p>
        </p:txBody>
      </p:sp>
    </p:spTree>
    <p:extLst>
      <p:ext uri="{BB962C8B-B14F-4D97-AF65-F5344CB8AC3E}">
        <p14:creationId xmlns:p14="http://schemas.microsoft.com/office/powerpoint/2010/main" val="2861210212"/>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D75C3-6641-1F8E-FCC9-E1AC21AC7A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96693E-F0B9-C8DC-E546-77892A4EF4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E23158-67A6-EE8A-F32C-156BEA09C02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F77D0A-3F8D-09C7-B16F-115845452A26}"/>
              </a:ext>
            </a:extLst>
          </p:cNvPr>
          <p:cNvSpPr>
            <a:spLocks noGrp="1"/>
          </p:cNvSpPr>
          <p:nvPr>
            <p:ph type="sldNum" sz="quarter" idx="5"/>
          </p:nvPr>
        </p:nvSpPr>
        <p:spPr/>
        <p:txBody>
          <a:bodyPr/>
          <a:lstStyle/>
          <a:p>
            <a:fld id="{DB245632-D4FC-4E38-ADEE-4E3390753C23}" type="slidenum">
              <a:rPr lang="en-US" smtClean="0"/>
              <a:t>85</a:t>
            </a:fld>
            <a:endParaRPr lang="en-US"/>
          </a:p>
        </p:txBody>
      </p:sp>
    </p:spTree>
    <p:extLst>
      <p:ext uri="{BB962C8B-B14F-4D97-AF65-F5344CB8AC3E}">
        <p14:creationId xmlns:p14="http://schemas.microsoft.com/office/powerpoint/2010/main" val="586565059"/>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B520E1-321F-DEDB-73D7-532A4F1487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5E16FE-CE67-1163-EDD7-0F952F7806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62682D-00C5-ECB0-7E7F-D53FD10532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02CDBA6-AAFA-AE78-154D-DEBCCA54C99B}"/>
              </a:ext>
            </a:extLst>
          </p:cNvPr>
          <p:cNvSpPr>
            <a:spLocks noGrp="1"/>
          </p:cNvSpPr>
          <p:nvPr>
            <p:ph type="sldNum" sz="quarter" idx="5"/>
          </p:nvPr>
        </p:nvSpPr>
        <p:spPr/>
        <p:txBody>
          <a:bodyPr/>
          <a:lstStyle/>
          <a:p>
            <a:fld id="{DB245632-D4FC-4E38-ADEE-4E3390753C23}" type="slidenum">
              <a:rPr lang="en-US" smtClean="0"/>
              <a:t>86</a:t>
            </a:fld>
            <a:endParaRPr lang="en-US"/>
          </a:p>
        </p:txBody>
      </p:sp>
    </p:spTree>
    <p:extLst>
      <p:ext uri="{BB962C8B-B14F-4D97-AF65-F5344CB8AC3E}">
        <p14:creationId xmlns:p14="http://schemas.microsoft.com/office/powerpoint/2010/main" val="4027419729"/>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6068F3-98E2-F9E3-AEBB-B23A8D78DC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570696-3639-D275-BD87-005FC76F23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89C09E-C1C2-0F0B-1622-3A5169E8BA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7554BE-BEDA-17FD-E357-1EB31C0A8322}"/>
              </a:ext>
            </a:extLst>
          </p:cNvPr>
          <p:cNvSpPr>
            <a:spLocks noGrp="1"/>
          </p:cNvSpPr>
          <p:nvPr>
            <p:ph type="sldNum" sz="quarter" idx="5"/>
          </p:nvPr>
        </p:nvSpPr>
        <p:spPr/>
        <p:txBody>
          <a:bodyPr/>
          <a:lstStyle/>
          <a:p>
            <a:fld id="{DB245632-D4FC-4E38-ADEE-4E3390753C23}" type="slidenum">
              <a:rPr lang="en-US" smtClean="0"/>
              <a:t>87</a:t>
            </a:fld>
            <a:endParaRPr lang="en-US"/>
          </a:p>
        </p:txBody>
      </p:sp>
    </p:spTree>
    <p:extLst>
      <p:ext uri="{BB962C8B-B14F-4D97-AF65-F5344CB8AC3E}">
        <p14:creationId xmlns:p14="http://schemas.microsoft.com/office/powerpoint/2010/main" val="2974479839"/>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7C02E4-0585-4FF8-465B-12D4270A83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C62535-4D97-0C0E-CE50-DAE4B70F11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6BA4B8-700A-94BF-3773-3616E6C2558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B33CE4F-F5DD-0625-C563-8EF44DF57AA0}"/>
              </a:ext>
            </a:extLst>
          </p:cNvPr>
          <p:cNvSpPr>
            <a:spLocks noGrp="1"/>
          </p:cNvSpPr>
          <p:nvPr>
            <p:ph type="sldNum" sz="quarter" idx="5"/>
          </p:nvPr>
        </p:nvSpPr>
        <p:spPr/>
        <p:txBody>
          <a:bodyPr/>
          <a:lstStyle/>
          <a:p>
            <a:fld id="{DB245632-D4FC-4E38-ADEE-4E3390753C23}" type="slidenum">
              <a:rPr lang="en-US" smtClean="0"/>
              <a:t>88</a:t>
            </a:fld>
            <a:endParaRPr lang="en-US"/>
          </a:p>
        </p:txBody>
      </p:sp>
    </p:spTree>
    <p:extLst>
      <p:ext uri="{BB962C8B-B14F-4D97-AF65-F5344CB8AC3E}">
        <p14:creationId xmlns:p14="http://schemas.microsoft.com/office/powerpoint/2010/main" val="4172261439"/>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B1C32D-51E2-A0AC-03F1-95274B2598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159AE0-CDC1-53FE-491A-E8AB088139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128203-8347-03AF-FA67-A905840631A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6CD75B-ABC4-9549-8263-1C8685F971F5}"/>
              </a:ext>
            </a:extLst>
          </p:cNvPr>
          <p:cNvSpPr>
            <a:spLocks noGrp="1"/>
          </p:cNvSpPr>
          <p:nvPr>
            <p:ph type="sldNum" sz="quarter" idx="5"/>
          </p:nvPr>
        </p:nvSpPr>
        <p:spPr/>
        <p:txBody>
          <a:bodyPr/>
          <a:lstStyle/>
          <a:p>
            <a:fld id="{DB245632-D4FC-4E38-ADEE-4E3390753C23}" type="slidenum">
              <a:rPr lang="en-US" smtClean="0"/>
              <a:t>89</a:t>
            </a:fld>
            <a:endParaRPr lang="en-US"/>
          </a:p>
        </p:txBody>
      </p:sp>
    </p:spTree>
    <p:extLst>
      <p:ext uri="{BB962C8B-B14F-4D97-AF65-F5344CB8AC3E}">
        <p14:creationId xmlns:p14="http://schemas.microsoft.com/office/powerpoint/2010/main" val="2537288006"/>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A13430-BAAE-CBDE-D74E-F98B33BF2C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4E9CC3-D8F5-4637-0203-19F7BB368B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20B7C0-A8D0-C7DF-15C5-1F3A77DB148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39368B-D645-F891-DBE6-B9A34CB6F3D1}"/>
              </a:ext>
            </a:extLst>
          </p:cNvPr>
          <p:cNvSpPr>
            <a:spLocks noGrp="1"/>
          </p:cNvSpPr>
          <p:nvPr>
            <p:ph type="sldNum" sz="quarter" idx="5"/>
          </p:nvPr>
        </p:nvSpPr>
        <p:spPr/>
        <p:txBody>
          <a:bodyPr/>
          <a:lstStyle/>
          <a:p>
            <a:fld id="{DB245632-D4FC-4E38-ADEE-4E3390753C23}" type="slidenum">
              <a:rPr lang="en-US" smtClean="0"/>
              <a:t>90</a:t>
            </a:fld>
            <a:endParaRPr lang="en-US"/>
          </a:p>
        </p:txBody>
      </p:sp>
    </p:spTree>
    <p:extLst>
      <p:ext uri="{BB962C8B-B14F-4D97-AF65-F5344CB8AC3E}">
        <p14:creationId xmlns:p14="http://schemas.microsoft.com/office/powerpoint/2010/main" val="1106749399"/>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3D8D9C-B7CB-0144-ADFC-3B6262BCF8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115C58-1D88-7967-FC2E-F12131FDFE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1CF0DB-56B9-2DA0-CE5C-E62BB3A61E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8C205A-F83E-1EE9-747F-187F02DE467A}"/>
              </a:ext>
            </a:extLst>
          </p:cNvPr>
          <p:cNvSpPr>
            <a:spLocks noGrp="1"/>
          </p:cNvSpPr>
          <p:nvPr>
            <p:ph type="sldNum" sz="quarter" idx="5"/>
          </p:nvPr>
        </p:nvSpPr>
        <p:spPr/>
        <p:txBody>
          <a:bodyPr/>
          <a:lstStyle/>
          <a:p>
            <a:fld id="{DB245632-D4FC-4E38-ADEE-4E3390753C23}" type="slidenum">
              <a:rPr lang="en-US" smtClean="0"/>
              <a:t>91</a:t>
            </a:fld>
            <a:endParaRPr lang="en-US"/>
          </a:p>
        </p:txBody>
      </p:sp>
    </p:spTree>
    <p:extLst>
      <p:ext uri="{BB962C8B-B14F-4D97-AF65-F5344CB8AC3E}">
        <p14:creationId xmlns:p14="http://schemas.microsoft.com/office/powerpoint/2010/main" val="414250951"/>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4A8670-CC23-617B-ED6F-B3530D8E04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7EE492-CCD3-6360-1B27-EEA986F335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59C96A-BDA5-6A7F-9B80-27DCF102E5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57BC1B-4BA6-E2E3-68F5-68B6DE9C412B}"/>
              </a:ext>
            </a:extLst>
          </p:cNvPr>
          <p:cNvSpPr>
            <a:spLocks noGrp="1"/>
          </p:cNvSpPr>
          <p:nvPr>
            <p:ph type="sldNum" sz="quarter" idx="5"/>
          </p:nvPr>
        </p:nvSpPr>
        <p:spPr/>
        <p:txBody>
          <a:bodyPr/>
          <a:lstStyle/>
          <a:p>
            <a:fld id="{DB245632-D4FC-4E38-ADEE-4E3390753C23}" type="slidenum">
              <a:rPr lang="en-US" smtClean="0"/>
              <a:t>92</a:t>
            </a:fld>
            <a:endParaRPr lang="en-US"/>
          </a:p>
        </p:txBody>
      </p:sp>
    </p:spTree>
    <p:extLst>
      <p:ext uri="{BB962C8B-B14F-4D97-AF65-F5344CB8AC3E}">
        <p14:creationId xmlns:p14="http://schemas.microsoft.com/office/powerpoint/2010/main" val="2067974882"/>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C92B89-63C3-3461-CCB5-EC02F150B2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3FD397-79DF-6AA8-C310-D1FD4AF5CA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097FBA-3131-687D-616F-F319B119E7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36D539-E925-0B3C-FE5E-84DE1FD31E47}"/>
              </a:ext>
            </a:extLst>
          </p:cNvPr>
          <p:cNvSpPr>
            <a:spLocks noGrp="1"/>
          </p:cNvSpPr>
          <p:nvPr>
            <p:ph type="sldNum" sz="quarter" idx="5"/>
          </p:nvPr>
        </p:nvSpPr>
        <p:spPr/>
        <p:txBody>
          <a:bodyPr/>
          <a:lstStyle/>
          <a:p>
            <a:fld id="{DB245632-D4FC-4E38-ADEE-4E3390753C23}" type="slidenum">
              <a:rPr lang="en-US" smtClean="0"/>
              <a:t>93</a:t>
            </a:fld>
            <a:endParaRPr lang="en-US"/>
          </a:p>
        </p:txBody>
      </p:sp>
    </p:spTree>
    <p:extLst>
      <p:ext uri="{BB962C8B-B14F-4D97-AF65-F5344CB8AC3E}">
        <p14:creationId xmlns:p14="http://schemas.microsoft.com/office/powerpoint/2010/main" val="3825994620"/>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1ED4DF-014D-1C90-F604-39E9E41BAF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1E1243-1DBE-AF9D-51B6-387AC5EF0B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159B3E-9D47-82BE-C679-86D489B2DB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32DA100-A7CB-74F7-54BD-2C3A3E7177C4}"/>
              </a:ext>
            </a:extLst>
          </p:cNvPr>
          <p:cNvSpPr>
            <a:spLocks noGrp="1"/>
          </p:cNvSpPr>
          <p:nvPr>
            <p:ph type="sldNum" sz="quarter" idx="5"/>
          </p:nvPr>
        </p:nvSpPr>
        <p:spPr/>
        <p:txBody>
          <a:bodyPr/>
          <a:lstStyle/>
          <a:p>
            <a:fld id="{DB245632-D4FC-4E38-ADEE-4E3390753C23}" type="slidenum">
              <a:rPr lang="en-US" smtClean="0"/>
              <a:t>94</a:t>
            </a:fld>
            <a:endParaRPr lang="en-US"/>
          </a:p>
        </p:txBody>
      </p:sp>
    </p:spTree>
    <p:extLst>
      <p:ext uri="{BB962C8B-B14F-4D97-AF65-F5344CB8AC3E}">
        <p14:creationId xmlns:p14="http://schemas.microsoft.com/office/powerpoint/2010/main" val="24865820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5F0260-932C-A509-E429-A08EBE19A8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058F3D-182D-DC9E-F11B-CF3F91019A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5AC804-42DE-5B2B-42D6-D5BB0E3046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8A2804A-267B-5965-BB2E-EC4E18EEE0D9}"/>
              </a:ext>
            </a:extLst>
          </p:cNvPr>
          <p:cNvSpPr>
            <a:spLocks noGrp="1"/>
          </p:cNvSpPr>
          <p:nvPr>
            <p:ph type="sldNum" sz="quarter" idx="5"/>
          </p:nvPr>
        </p:nvSpPr>
        <p:spPr/>
        <p:txBody>
          <a:bodyPr/>
          <a:lstStyle/>
          <a:p>
            <a:fld id="{DB245632-D4FC-4E38-ADEE-4E3390753C23}" type="slidenum">
              <a:rPr lang="en-US" smtClean="0"/>
              <a:t>12</a:t>
            </a:fld>
            <a:endParaRPr lang="en-US"/>
          </a:p>
        </p:txBody>
      </p:sp>
    </p:spTree>
    <p:extLst>
      <p:ext uri="{BB962C8B-B14F-4D97-AF65-F5344CB8AC3E}">
        <p14:creationId xmlns:p14="http://schemas.microsoft.com/office/powerpoint/2010/main" val="1238554760"/>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DCCCBB-8779-3612-342A-ECB868BFDF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D42EA9-3F50-2123-39D4-8B4081116A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6DCC86-4F21-9A2D-664B-41C52F7413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F9BBBD-2E5D-195F-7CBE-ED2D179E913C}"/>
              </a:ext>
            </a:extLst>
          </p:cNvPr>
          <p:cNvSpPr>
            <a:spLocks noGrp="1"/>
          </p:cNvSpPr>
          <p:nvPr>
            <p:ph type="sldNum" sz="quarter" idx="5"/>
          </p:nvPr>
        </p:nvSpPr>
        <p:spPr/>
        <p:txBody>
          <a:bodyPr/>
          <a:lstStyle/>
          <a:p>
            <a:fld id="{DB245632-D4FC-4E38-ADEE-4E3390753C23}" type="slidenum">
              <a:rPr lang="en-US" smtClean="0"/>
              <a:t>95</a:t>
            </a:fld>
            <a:endParaRPr lang="en-US"/>
          </a:p>
        </p:txBody>
      </p:sp>
    </p:spTree>
    <p:extLst>
      <p:ext uri="{BB962C8B-B14F-4D97-AF65-F5344CB8AC3E}">
        <p14:creationId xmlns:p14="http://schemas.microsoft.com/office/powerpoint/2010/main" val="2951106366"/>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131AE4-7AAA-3646-D346-0D46FAEA48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E98516-EBA3-E6DF-A471-B41C24744B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9F94D6-34FD-BBBB-7E29-BD7DE25556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1590A4-C85A-2B80-BA0E-2DE99E6FF737}"/>
              </a:ext>
            </a:extLst>
          </p:cNvPr>
          <p:cNvSpPr>
            <a:spLocks noGrp="1"/>
          </p:cNvSpPr>
          <p:nvPr>
            <p:ph type="sldNum" sz="quarter" idx="5"/>
          </p:nvPr>
        </p:nvSpPr>
        <p:spPr/>
        <p:txBody>
          <a:bodyPr/>
          <a:lstStyle/>
          <a:p>
            <a:fld id="{DB245632-D4FC-4E38-ADEE-4E3390753C23}" type="slidenum">
              <a:rPr lang="en-US" smtClean="0"/>
              <a:t>96</a:t>
            </a:fld>
            <a:endParaRPr lang="en-US"/>
          </a:p>
        </p:txBody>
      </p:sp>
    </p:spTree>
    <p:extLst>
      <p:ext uri="{BB962C8B-B14F-4D97-AF65-F5344CB8AC3E}">
        <p14:creationId xmlns:p14="http://schemas.microsoft.com/office/powerpoint/2010/main" val="3029127778"/>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0E7189-C01F-40D4-CDF1-4F12A77D35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E93AC6-2BC9-4CC7-17EB-3592F193B6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9557E0-D238-59AB-473C-E6187B3794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C242D9B-D60B-1A5E-E72D-EC1B4DB421B2}"/>
              </a:ext>
            </a:extLst>
          </p:cNvPr>
          <p:cNvSpPr>
            <a:spLocks noGrp="1"/>
          </p:cNvSpPr>
          <p:nvPr>
            <p:ph type="sldNum" sz="quarter" idx="5"/>
          </p:nvPr>
        </p:nvSpPr>
        <p:spPr/>
        <p:txBody>
          <a:bodyPr/>
          <a:lstStyle/>
          <a:p>
            <a:fld id="{DB245632-D4FC-4E38-ADEE-4E3390753C23}" type="slidenum">
              <a:rPr lang="en-US" smtClean="0"/>
              <a:t>97</a:t>
            </a:fld>
            <a:endParaRPr lang="en-US"/>
          </a:p>
        </p:txBody>
      </p:sp>
    </p:spTree>
    <p:extLst>
      <p:ext uri="{BB962C8B-B14F-4D97-AF65-F5344CB8AC3E}">
        <p14:creationId xmlns:p14="http://schemas.microsoft.com/office/powerpoint/2010/main" val="2108684031"/>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32CC0D-3BB7-04E9-5B10-601095EA9F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BD6CF3-EE7D-F4E3-77E8-3BE4A9CB78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00BB09-E71E-A753-C65A-3609E4C2FC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292B03E-0A2E-2421-DACA-B808E61F2D12}"/>
              </a:ext>
            </a:extLst>
          </p:cNvPr>
          <p:cNvSpPr>
            <a:spLocks noGrp="1"/>
          </p:cNvSpPr>
          <p:nvPr>
            <p:ph type="sldNum" sz="quarter" idx="5"/>
          </p:nvPr>
        </p:nvSpPr>
        <p:spPr/>
        <p:txBody>
          <a:bodyPr/>
          <a:lstStyle/>
          <a:p>
            <a:fld id="{DB245632-D4FC-4E38-ADEE-4E3390753C23}" type="slidenum">
              <a:rPr lang="en-US" smtClean="0"/>
              <a:t>98</a:t>
            </a:fld>
            <a:endParaRPr lang="en-US"/>
          </a:p>
        </p:txBody>
      </p:sp>
    </p:spTree>
    <p:extLst>
      <p:ext uri="{BB962C8B-B14F-4D97-AF65-F5344CB8AC3E}">
        <p14:creationId xmlns:p14="http://schemas.microsoft.com/office/powerpoint/2010/main" val="1658534399"/>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2E2F6-FD1C-E9FB-E62C-39BB34ED8D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B39F12-031D-10C5-45E3-634DB5C4B8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ED9A6E-A2E2-ECFD-A220-9339408850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934BFE-FB6A-819E-7DF6-58E58BFB19BE}"/>
              </a:ext>
            </a:extLst>
          </p:cNvPr>
          <p:cNvSpPr>
            <a:spLocks noGrp="1"/>
          </p:cNvSpPr>
          <p:nvPr>
            <p:ph type="sldNum" sz="quarter" idx="5"/>
          </p:nvPr>
        </p:nvSpPr>
        <p:spPr/>
        <p:txBody>
          <a:bodyPr/>
          <a:lstStyle/>
          <a:p>
            <a:fld id="{DB245632-D4FC-4E38-ADEE-4E3390753C23}" type="slidenum">
              <a:rPr lang="en-US" smtClean="0"/>
              <a:t>99</a:t>
            </a:fld>
            <a:endParaRPr lang="en-US"/>
          </a:p>
        </p:txBody>
      </p:sp>
    </p:spTree>
    <p:extLst>
      <p:ext uri="{BB962C8B-B14F-4D97-AF65-F5344CB8AC3E}">
        <p14:creationId xmlns:p14="http://schemas.microsoft.com/office/powerpoint/2010/main" val="2802139293"/>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34F58-5F4A-67C1-A8CE-544F09CB61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7FECE3-057B-13A4-99B5-AC6B136F62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E91BAD-E212-D4F8-8D63-F0F010784B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EA0C06-1CB2-A52F-ABB2-FDAE68659565}"/>
              </a:ext>
            </a:extLst>
          </p:cNvPr>
          <p:cNvSpPr>
            <a:spLocks noGrp="1"/>
          </p:cNvSpPr>
          <p:nvPr>
            <p:ph type="sldNum" sz="quarter" idx="5"/>
          </p:nvPr>
        </p:nvSpPr>
        <p:spPr/>
        <p:txBody>
          <a:bodyPr/>
          <a:lstStyle/>
          <a:p>
            <a:fld id="{DB245632-D4FC-4E38-ADEE-4E3390753C23}" type="slidenum">
              <a:rPr lang="en-US" smtClean="0"/>
              <a:t>100</a:t>
            </a:fld>
            <a:endParaRPr lang="en-US"/>
          </a:p>
        </p:txBody>
      </p:sp>
    </p:spTree>
    <p:extLst>
      <p:ext uri="{BB962C8B-B14F-4D97-AF65-F5344CB8AC3E}">
        <p14:creationId xmlns:p14="http://schemas.microsoft.com/office/powerpoint/2010/main" val="2486723167"/>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ED086F-40CE-0E0D-6699-AAFD6AF15A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6EDED7-7CA0-5448-5DA0-88EB036B76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8443E1-3803-B992-026D-55078238EC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D6F099-A79F-5F07-BC09-1B896776C396}"/>
              </a:ext>
            </a:extLst>
          </p:cNvPr>
          <p:cNvSpPr>
            <a:spLocks noGrp="1"/>
          </p:cNvSpPr>
          <p:nvPr>
            <p:ph type="sldNum" sz="quarter" idx="5"/>
          </p:nvPr>
        </p:nvSpPr>
        <p:spPr/>
        <p:txBody>
          <a:bodyPr/>
          <a:lstStyle/>
          <a:p>
            <a:fld id="{DB245632-D4FC-4E38-ADEE-4E3390753C23}" type="slidenum">
              <a:rPr lang="en-US" smtClean="0"/>
              <a:t>101</a:t>
            </a:fld>
            <a:endParaRPr lang="en-US"/>
          </a:p>
        </p:txBody>
      </p:sp>
    </p:spTree>
    <p:extLst>
      <p:ext uri="{BB962C8B-B14F-4D97-AF65-F5344CB8AC3E}">
        <p14:creationId xmlns:p14="http://schemas.microsoft.com/office/powerpoint/2010/main" val="549454733"/>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C12CA4-22B4-1E39-2C9A-25DF1F7358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01CE87-B936-E77D-4C5C-9A2A364D49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1683D6-56C1-3752-AA48-328A062B5E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F5D668-D6C0-9779-762F-020FA8F16995}"/>
              </a:ext>
            </a:extLst>
          </p:cNvPr>
          <p:cNvSpPr>
            <a:spLocks noGrp="1"/>
          </p:cNvSpPr>
          <p:nvPr>
            <p:ph type="sldNum" sz="quarter" idx="5"/>
          </p:nvPr>
        </p:nvSpPr>
        <p:spPr/>
        <p:txBody>
          <a:bodyPr/>
          <a:lstStyle/>
          <a:p>
            <a:fld id="{DB245632-D4FC-4E38-ADEE-4E3390753C23}" type="slidenum">
              <a:rPr lang="en-US" smtClean="0"/>
              <a:t>102</a:t>
            </a:fld>
            <a:endParaRPr lang="en-US"/>
          </a:p>
        </p:txBody>
      </p:sp>
    </p:spTree>
    <p:extLst>
      <p:ext uri="{BB962C8B-B14F-4D97-AF65-F5344CB8AC3E}">
        <p14:creationId xmlns:p14="http://schemas.microsoft.com/office/powerpoint/2010/main" val="3910373641"/>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C907F7-CFC1-DC45-60A5-F80D3E4B7D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43BEF1-AFE1-1650-44A6-28F07F24C8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00D6CB-6107-F51F-9A75-3B7CB2913A9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CFD678-71F3-3828-578B-EA1664B408AB}"/>
              </a:ext>
            </a:extLst>
          </p:cNvPr>
          <p:cNvSpPr>
            <a:spLocks noGrp="1"/>
          </p:cNvSpPr>
          <p:nvPr>
            <p:ph type="sldNum" sz="quarter" idx="5"/>
          </p:nvPr>
        </p:nvSpPr>
        <p:spPr/>
        <p:txBody>
          <a:bodyPr/>
          <a:lstStyle/>
          <a:p>
            <a:fld id="{DB245632-D4FC-4E38-ADEE-4E3390753C23}" type="slidenum">
              <a:rPr lang="en-US" smtClean="0"/>
              <a:t>103</a:t>
            </a:fld>
            <a:endParaRPr lang="en-US"/>
          </a:p>
        </p:txBody>
      </p:sp>
    </p:spTree>
    <p:extLst>
      <p:ext uri="{BB962C8B-B14F-4D97-AF65-F5344CB8AC3E}">
        <p14:creationId xmlns:p14="http://schemas.microsoft.com/office/powerpoint/2010/main" val="3902868252"/>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A9CCF7-1399-BF9F-AA63-89E67D8578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F7053C-3858-D689-6886-02CE480C6B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66383E-B342-7569-5A72-9606AAF0EC5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AD276FB-E942-FAFF-A365-C95DF6EA0191}"/>
              </a:ext>
            </a:extLst>
          </p:cNvPr>
          <p:cNvSpPr>
            <a:spLocks noGrp="1"/>
          </p:cNvSpPr>
          <p:nvPr>
            <p:ph type="sldNum" sz="quarter" idx="5"/>
          </p:nvPr>
        </p:nvSpPr>
        <p:spPr/>
        <p:txBody>
          <a:bodyPr/>
          <a:lstStyle/>
          <a:p>
            <a:fld id="{DB245632-D4FC-4E38-ADEE-4E3390753C23}" type="slidenum">
              <a:rPr lang="en-US" smtClean="0"/>
              <a:t>104</a:t>
            </a:fld>
            <a:endParaRPr lang="en-US"/>
          </a:p>
        </p:txBody>
      </p:sp>
    </p:spTree>
    <p:extLst>
      <p:ext uri="{BB962C8B-B14F-4D97-AF65-F5344CB8AC3E}">
        <p14:creationId xmlns:p14="http://schemas.microsoft.com/office/powerpoint/2010/main" val="20960056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dirty="0"/>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3.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3.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3.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3.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3.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3.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3.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3.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3.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3.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3.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3.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3.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3.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3.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3.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3.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3.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a:t> 13 </a:t>
            </a:r>
            <a:r>
              <a:rPr lang="en-US" sz="3600" dirty="0"/>
              <a:t>– </a:t>
            </a:r>
            <a:r>
              <a:rPr lang="en-US" sz="3600"/>
              <a:t>Chapter 13 </a:t>
            </a:r>
            <a:endParaRPr lang="en-US" sz="3600" dirty="0"/>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920768-92F0-F685-9146-ED80E8A093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6FED27-32DD-367C-19DC-825E3A71753C}"/>
              </a:ext>
            </a:extLst>
          </p:cNvPr>
          <p:cNvSpPr>
            <a:spLocks noGrp="1"/>
          </p:cNvSpPr>
          <p:nvPr>
            <p:ph type="title"/>
          </p:nvPr>
        </p:nvSpPr>
        <p:spPr>
          <a:xfrm>
            <a:off x="1656232" y="1552916"/>
            <a:ext cx="8879536" cy="3450327"/>
          </a:xfrm>
        </p:spPr>
        <p:txBody>
          <a:bodyPr>
            <a:noAutofit/>
          </a:bodyPr>
          <a:lstStyle/>
          <a:p>
            <a:pPr>
              <a:lnSpc>
                <a:spcPct val="100000"/>
              </a:lnSpc>
            </a:pPr>
            <a:r>
              <a:rPr lang="ar-EG" sz="5400" b="0" dirty="0"/>
              <a:t>وَلَمَّا جَهَّزَهُمْ بِجَهَازِهِمْ قَالَ ائْتُونِي بِأَخٍ لَكُمْ مِنْ أَبِيكُمْۚ أَلَا تَرَوْنَ أَنِّي أُوفِي الْكَيْلَ وَأَنَا خَيْرُ الْمُنْزِلِينَ</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FEC6349-D0D7-8B2B-EC0A-CFC64BE907A8}"/>
              </a:ext>
            </a:extLst>
          </p:cNvPr>
          <p:cNvSpPr txBox="1"/>
          <p:nvPr/>
        </p:nvSpPr>
        <p:spPr>
          <a:xfrm>
            <a:off x="2060712" y="4518761"/>
            <a:ext cx="8070575" cy="1323439"/>
          </a:xfrm>
          <a:prstGeom prst="rect">
            <a:avLst/>
          </a:prstGeom>
          <a:noFill/>
        </p:spPr>
        <p:txBody>
          <a:bodyPr wrap="square">
            <a:spAutoFit/>
          </a:bodyPr>
          <a:lstStyle/>
          <a:p>
            <a:pPr algn="ctr"/>
            <a:r>
              <a:rPr lang="en-US" sz="2000" dirty="0"/>
              <a:t>And when he had furnished them forth with provisions (suitable) for them, he said: "Bring unto me a brother ye have, of the same father as yourselves, (but a different mother): see ye not that I pay out full measure, and that I do provide the best hospitality?</a:t>
            </a:r>
          </a:p>
        </p:txBody>
      </p:sp>
      <p:sp>
        <p:nvSpPr>
          <p:cNvPr id="3" name="TextBox 2">
            <a:extLst>
              <a:ext uri="{FF2B5EF4-FFF2-40B4-BE49-F238E27FC236}">
                <a16:creationId xmlns:a16="http://schemas.microsoft.com/office/drawing/2014/main" id="{0FF40379-B563-73D5-9584-CF4763F4F4EC}"/>
              </a:ext>
            </a:extLst>
          </p:cNvPr>
          <p:cNvSpPr txBox="1"/>
          <p:nvPr/>
        </p:nvSpPr>
        <p:spPr>
          <a:xfrm>
            <a:off x="4155090" y="42109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54597392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58FC3D-E679-931A-36AC-4323F04634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D3FD62-8EE5-B528-FF28-B86E15EE9E3F}"/>
              </a:ext>
            </a:extLst>
          </p:cNvPr>
          <p:cNvSpPr>
            <a:spLocks noGrp="1"/>
          </p:cNvSpPr>
          <p:nvPr>
            <p:ph type="title"/>
          </p:nvPr>
        </p:nvSpPr>
        <p:spPr>
          <a:xfrm>
            <a:off x="1656232" y="1659447"/>
            <a:ext cx="8879536" cy="3450327"/>
          </a:xfrm>
        </p:spPr>
        <p:txBody>
          <a:bodyPr>
            <a:noAutofit/>
          </a:bodyPr>
          <a:lstStyle/>
          <a:p>
            <a:pPr>
              <a:lnSpc>
                <a:spcPct val="100000"/>
              </a:lnSpc>
            </a:pPr>
            <a:r>
              <a:rPr lang="ar-EG" sz="5400" b="0"/>
              <a:t>وَلَقَدِ اسْتُهْزِئَ بِرُسُلٍ مِنْ قَبْلِكَ فَأَمْلَيْتُ لِلَّذِينَ كَفَرُوا ثُمَّ أَخَذْتُهُمْۖ فَكَيْفَ كَانَ عِقَابِ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7A393E4-F495-C029-92DE-9B38FF527B87}"/>
              </a:ext>
            </a:extLst>
          </p:cNvPr>
          <p:cNvSpPr txBox="1"/>
          <p:nvPr/>
        </p:nvSpPr>
        <p:spPr>
          <a:xfrm>
            <a:off x="2060712" y="4094111"/>
            <a:ext cx="8070575" cy="1015663"/>
          </a:xfrm>
          <a:prstGeom prst="rect">
            <a:avLst/>
          </a:prstGeom>
          <a:noFill/>
        </p:spPr>
        <p:txBody>
          <a:bodyPr wrap="square">
            <a:spAutoFit/>
          </a:bodyPr>
          <a:lstStyle/>
          <a:p>
            <a:pPr algn="ctr"/>
            <a:r>
              <a:rPr lang="en-US" sz="2000" dirty="0"/>
              <a:t>Mocked were (many) messengers before thee: but I granted respite to the unbelievers, and finally I punished them: Then how (terrible) was my requital!</a:t>
            </a:r>
          </a:p>
        </p:txBody>
      </p:sp>
      <p:sp>
        <p:nvSpPr>
          <p:cNvPr id="3" name="TextBox 2">
            <a:extLst>
              <a:ext uri="{FF2B5EF4-FFF2-40B4-BE49-F238E27FC236}">
                <a16:creationId xmlns:a16="http://schemas.microsoft.com/office/drawing/2014/main" id="{9134139C-F565-632D-34F0-B1DA0FC4A3F9}"/>
              </a:ext>
            </a:extLst>
          </p:cNvPr>
          <p:cNvSpPr txBox="1"/>
          <p:nvPr/>
        </p:nvSpPr>
        <p:spPr>
          <a:xfrm>
            <a:off x="1411887" y="377896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a:latin typeface="Arial" panose="020B0604020202020204" pitchFamily="34" charset="0"/>
                <a:cs typeface="Arial" panose="020B0604020202020204" pitchFamily="34" charset="0"/>
              </a:rPr>
              <a:t>32</a:t>
            </a:r>
            <a:r>
              <a:rPr lang="en-US" sz="140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3472676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40D9C8-C011-F8A7-F9B9-242787C687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9F9B41-EA24-96D8-9B53-31E5838B0EDF}"/>
              </a:ext>
            </a:extLst>
          </p:cNvPr>
          <p:cNvSpPr>
            <a:spLocks noGrp="1"/>
          </p:cNvSpPr>
          <p:nvPr>
            <p:ph type="title"/>
          </p:nvPr>
        </p:nvSpPr>
        <p:spPr>
          <a:xfrm>
            <a:off x="1600473" y="1268829"/>
            <a:ext cx="8991052" cy="3450327"/>
          </a:xfrm>
        </p:spPr>
        <p:txBody>
          <a:bodyPr>
            <a:noAutofit/>
          </a:bodyPr>
          <a:lstStyle/>
          <a:p>
            <a:pPr>
              <a:lnSpc>
                <a:spcPct val="100000"/>
              </a:lnSpc>
            </a:pPr>
            <a:r>
              <a:rPr lang="ar-EG" b="0" dirty="0"/>
              <a:t>أَفَمَنْ هُوَ قَائِمٌ عَلَىٰ كُلِّ نَفْسٍ بِمَا كَسَبَتْۗ وَجَعَلُوا لِلَّهِ شُرَكَاءَ قُلْ سَمُّوهُمْۚ أَمْ تُنَبِّئُونَهُ بِمَا لَا يَعْلَمُ فِي الْأَرْضِ أَمْ بِظَاهِرٍ مِنَ الْقَوْلِۗ بَلْ زُيِّنَ لِلَّذِينَ كَفَرُوا مَكْرُهُمْ وَصُدُّوا عَنِ السَّبِيلِۗ وَمَنْ يُضْلِلِ اللَّهُ فَمَا لَهُ مِنْ هَادٍ</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5DCAA73-9B80-FE82-8958-AA4552113762}"/>
              </a:ext>
            </a:extLst>
          </p:cNvPr>
          <p:cNvSpPr txBox="1"/>
          <p:nvPr/>
        </p:nvSpPr>
        <p:spPr>
          <a:xfrm>
            <a:off x="2060712" y="4289420"/>
            <a:ext cx="8070575" cy="1754326"/>
          </a:xfrm>
          <a:prstGeom prst="rect">
            <a:avLst/>
          </a:prstGeom>
          <a:noFill/>
        </p:spPr>
        <p:txBody>
          <a:bodyPr wrap="square">
            <a:spAutoFit/>
          </a:bodyPr>
          <a:lstStyle/>
          <a:p>
            <a:pPr algn="ctr"/>
            <a:r>
              <a:rPr lang="en-US" dirty="0"/>
              <a:t>Is then He who </a:t>
            </a:r>
            <a:r>
              <a:rPr lang="en-US" dirty="0" err="1"/>
              <a:t>standeth</a:t>
            </a:r>
            <a:r>
              <a:rPr lang="en-US" dirty="0"/>
              <a:t> over every soul (and </a:t>
            </a:r>
            <a:r>
              <a:rPr lang="en-US" dirty="0" err="1"/>
              <a:t>knoweth</a:t>
            </a:r>
            <a:r>
              <a:rPr lang="en-US" dirty="0"/>
              <a:t>) all that it doth, (like any others)? And yet they ascribe partners to Allah. Say: "But name them! is it that ye will inform Him of something he </a:t>
            </a:r>
            <a:r>
              <a:rPr lang="en-US" dirty="0" err="1"/>
              <a:t>knoweth</a:t>
            </a:r>
            <a:r>
              <a:rPr lang="en-US" dirty="0"/>
              <a:t> not on earth, or is it (just) a show of words?" Nay! to those who believe not, their </a:t>
            </a:r>
            <a:r>
              <a:rPr lang="en-US" dirty="0" err="1"/>
              <a:t>pretence</a:t>
            </a:r>
            <a:r>
              <a:rPr lang="en-US" dirty="0"/>
              <a:t> seems pleasing, but they are kept back (thereby) from the path. And those whom Allah leaves to stray, no one can guide.</a:t>
            </a:r>
          </a:p>
        </p:txBody>
      </p:sp>
      <p:sp>
        <p:nvSpPr>
          <p:cNvPr id="3" name="TextBox 2">
            <a:extLst>
              <a:ext uri="{FF2B5EF4-FFF2-40B4-BE49-F238E27FC236}">
                <a16:creationId xmlns:a16="http://schemas.microsoft.com/office/drawing/2014/main" id="{E9E0DC31-8686-A156-7589-19235D6B2AD2}"/>
              </a:ext>
            </a:extLst>
          </p:cNvPr>
          <p:cNvSpPr txBox="1"/>
          <p:nvPr/>
        </p:nvSpPr>
        <p:spPr>
          <a:xfrm>
            <a:off x="1376375" y="39816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4263080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A1FE8C-2FC9-595D-E9BE-56FC1FD454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FF486F-4434-621B-D8EC-5433BE6EF427}"/>
              </a:ext>
            </a:extLst>
          </p:cNvPr>
          <p:cNvSpPr>
            <a:spLocks noGrp="1"/>
          </p:cNvSpPr>
          <p:nvPr>
            <p:ph type="title"/>
          </p:nvPr>
        </p:nvSpPr>
        <p:spPr>
          <a:xfrm>
            <a:off x="1656232" y="1659447"/>
            <a:ext cx="8879536" cy="3450327"/>
          </a:xfrm>
        </p:spPr>
        <p:txBody>
          <a:bodyPr>
            <a:noAutofit/>
          </a:bodyPr>
          <a:lstStyle/>
          <a:p>
            <a:pPr>
              <a:lnSpc>
                <a:spcPct val="100000"/>
              </a:lnSpc>
            </a:pPr>
            <a:r>
              <a:rPr lang="ar-EG" sz="6000" b="0" dirty="0"/>
              <a:t>لَهُمْ عَذَابٌ فِي الْحَيَاةِ الدُّنْيَاۖ وَلَعَذَابُ الْآخِرَةِ أَشَقُّۖ وَمَا لَهُمْ مِنَ اللَّهِ مِنْ وَاقٍ</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0647434-EF2C-1EBF-F9B8-1202B9AC816B}"/>
              </a:ext>
            </a:extLst>
          </p:cNvPr>
          <p:cNvSpPr txBox="1"/>
          <p:nvPr/>
        </p:nvSpPr>
        <p:spPr>
          <a:xfrm>
            <a:off x="2060712" y="4252368"/>
            <a:ext cx="8070575" cy="707886"/>
          </a:xfrm>
          <a:prstGeom prst="rect">
            <a:avLst/>
          </a:prstGeom>
          <a:noFill/>
        </p:spPr>
        <p:txBody>
          <a:bodyPr wrap="square">
            <a:spAutoFit/>
          </a:bodyPr>
          <a:lstStyle/>
          <a:p>
            <a:pPr algn="ctr"/>
            <a:r>
              <a:rPr lang="en-US" sz="2000" dirty="0"/>
              <a:t>For them is a penalty in the life of this world, but harder, truly, is the penalty of the Hereafter: and defender have they none against Allah.</a:t>
            </a:r>
          </a:p>
        </p:txBody>
      </p:sp>
      <p:sp>
        <p:nvSpPr>
          <p:cNvPr id="3" name="TextBox 2">
            <a:extLst>
              <a:ext uri="{FF2B5EF4-FFF2-40B4-BE49-F238E27FC236}">
                <a16:creationId xmlns:a16="http://schemas.microsoft.com/office/drawing/2014/main" id="{99964EE7-B53E-988A-141E-F3FD80BC669C}"/>
              </a:ext>
            </a:extLst>
          </p:cNvPr>
          <p:cNvSpPr txBox="1"/>
          <p:nvPr/>
        </p:nvSpPr>
        <p:spPr>
          <a:xfrm>
            <a:off x="1314062" y="39445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66795589"/>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373E05-4674-4D7C-0563-201A4A8169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D09851-2A17-9114-4113-3F215337A144}"/>
              </a:ext>
            </a:extLst>
          </p:cNvPr>
          <p:cNvSpPr>
            <a:spLocks noGrp="1"/>
          </p:cNvSpPr>
          <p:nvPr>
            <p:ph type="title"/>
          </p:nvPr>
        </p:nvSpPr>
        <p:spPr>
          <a:xfrm>
            <a:off x="1656230" y="1437505"/>
            <a:ext cx="8879536" cy="3450327"/>
          </a:xfrm>
        </p:spPr>
        <p:txBody>
          <a:bodyPr>
            <a:noAutofit/>
          </a:bodyPr>
          <a:lstStyle/>
          <a:p>
            <a:pPr>
              <a:lnSpc>
                <a:spcPct val="100000"/>
              </a:lnSpc>
            </a:pPr>
            <a:r>
              <a:rPr lang="ar-EG" sz="5400" b="0" dirty="0"/>
              <a:t>مَثَلُ الْجَنَّةِ الَّتِي وُعِدَ الْمُتَّقُونَۖ تَجْرِي مِنْ تَحْتِهَا الْأَنْهَارُۖ أُكُلُهَا دَائِمٌ وَظِلُّهَاۚ تِلْكَ عُقْبَى الَّذِينَ اتَّقَوْاۖ وَعُقْبَى الْكَافِرِينَ النَّارُ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5CBD57D-AA83-D2E0-727E-92D8874E2186}"/>
              </a:ext>
            </a:extLst>
          </p:cNvPr>
          <p:cNvSpPr txBox="1"/>
          <p:nvPr/>
        </p:nvSpPr>
        <p:spPr>
          <a:xfrm>
            <a:off x="2060710" y="4355139"/>
            <a:ext cx="8070575" cy="1015663"/>
          </a:xfrm>
          <a:prstGeom prst="rect">
            <a:avLst/>
          </a:prstGeom>
          <a:noFill/>
        </p:spPr>
        <p:txBody>
          <a:bodyPr wrap="square">
            <a:spAutoFit/>
          </a:bodyPr>
          <a:lstStyle/>
          <a:p>
            <a:pPr algn="ctr"/>
            <a:r>
              <a:rPr lang="en-US" sz="2000" dirty="0"/>
              <a:t>The parable of the Garden which the righteous are promised!- beneath it flow rivers: perpetual is the enjoyment thereof and the shade therein: such is the end of the Righteous; and the end of Unbelievers in the Fire.</a:t>
            </a:r>
          </a:p>
        </p:txBody>
      </p:sp>
      <p:sp>
        <p:nvSpPr>
          <p:cNvPr id="3" name="TextBox 2">
            <a:extLst>
              <a:ext uri="{FF2B5EF4-FFF2-40B4-BE49-F238E27FC236}">
                <a16:creationId xmlns:a16="http://schemas.microsoft.com/office/drawing/2014/main" id="{32AD5A17-BD11-8AE5-5686-BF6E3FF754C6}"/>
              </a:ext>
            </a:extLst>
          </p:cNvPr>
          <p:cNvSpPr txBox="1"/>
          <p:nvPr/>
        </p:nvSpPr>
        <p:spPr>
          <a:xfrm>
            <a:off x="2192951" y="404736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82337172"/>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8B86CA-3670-C9A8-84CE-EF8F3EE739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32CEC9-1CFF-620A-4A7A-F5A41317B439}"/>
              </a:ext>
            </a:extLst>
          </p:cNvPr>
          <p:cNvSpPr>
            <a:spLocks noGrp="1"/>
          </p:cNvSpPr>
          <p:nvPr>
            <p:ph type="title"/>
          </p:nvPr>
        </p:nvSpPr>
        <p:spPr>
          <a:xfrm>
            <a:off x="1656232" y="1401995"/>
            <a:ext cx="8879536" cy="3450327"/>
          </a:xfrm>
        </p:spPr>
        <p:txBody>
          <a:bodyPr>
            <a:noAutofit/>
          </a:bodyPr>
          <a:lstStyle/>
          <a:p>
            <a:pPr>
              <a:lnSpc>
                <a:spcPct val="100000"/>
              </a:lnSpc>
            </a:pPr>
            <a:r>
              <a:rPr lang="ar-EG" sz="5400" b="0" dirty="0"/>
              <a:t>وَالَّذِينَ آتَيْنَاهُمُ الْكِتَابَ يَفْرَحُونَ بِمَا أُنْزِلَ إِلَيْكَۖ وَمِنَ الْأَحْزَابِ مَنْ يُنْكِرُ بَعْضَهُۚ قُلْ إِنَّمَا أُمِرْتُ أَنْ أَعْبُدَ اللَّهَ وَلَا أُشْرِكَ بِهِۚ إِلَيْهِ أَدْعُو وَإِلَيْهِ مَآبِ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603A161-C12A-B29D-0073-CEABE12E99C4}"/>
              </a:ext>
            </a:extLst>
          </p:cNvPr>
          <p:cNvSpPr txBox="1"/>
          <p:nvPr/>
        </p:nvSpPr>
        <p:spPr>
          <a:xfrm>
            <a:off x="2060712" y="4656980"/>
            <a:ext cx="8070575" cy="1323439"/>
          </a:xfrm>
          <a:prstGeom prst="rect">
            <a:avLst/>
          </a:prstGeom>
          <a:noFill/>
        </p:spPr>
        <p:txBody>
          <a:bodyPr wrap="square">
            <a:spAutoFit/>
          </a:bodyPr>
          <a:lstStyle/>
          <a:p>
            <a:pPr algn="ctr"/>
            <a:r>
              <a:rPr lang="en-US" sz="2000" dirty="0"/>
              <a:t>Those to whom We have given the Book rejoice at what hath been revealed unto thee: but there are among the clans those who reject a part thereof. Say: "I am commanded to worship Allah, and not to join partners with Him. Unto Him do I call, and unto Him is my return."</a:t>
            </a:r>
          </a:p>
        </p:txBody>
      </p:sp>
      <p:sp>
        <p:nvSpPr>
          <p:cNvPr id="3" name="TextBox 2">
            <a:extLst>
              <a:ext uri="{FF2B5EF4-FFF2-40B4-BE49-F238E27FC236}">
                <a16:creationId xmlns:a16="http://schemas.microsoft.com/office/drawing/2014/main" id="{E6CAFA8F-5F9C-62FE-5A5E-3D47AAFF5551}"/>
              </a:ext>
            </a:extLst>
          </p:cNvPr>
          <p:cNvSpPr txBox="1"/>
          <p:nvPr/>
        </p:nvSpPr>
        <p:spPr>
          <a:xfrm>
            <a:off x="3870833" y="43492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1630584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7012F-AA90-AFEB-0734-ACEC626CEE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0422EC-2307-16B9-8C19-DC1CCF9037C3}"/>
              </a:ext>
            </a:extLst>
          </p:cNvPr>
          <p:cNvSpPr>
            <a:spLocks noGrp="1"/>
          </p:cNvSpPr>
          <p:nvPr>
            <p:ph type="title"/>
          </p:nvPr>
        </p:nvSpPr>
        <p:spPr>
          <a:xfrm>
            <a:off x="1656232" y="1570671"/>
            <a:ext cx="8879536" cy="3450327"/>
          </a:xfrm>
        </p:spPr>
        <p:txBody>
          <a:bodyPr>
            <a:noAutofit/>
          </a:bodyPr>
          <a:lstStyle/>
          <a:p>
            <a:pPr>
              <a:lnSpc>
                <a:spcPct val="100000"/>
              </a:lnSpc>
            </a:pPr>
            <a:r>
              <a:rPr lang="ar-EG" sz="5400" b="0" dirty="0"/>
              <a:t>وَكَذَٰلِكَ أَنْزَلْنَاهُ حُكْمًا عَرَبِيًّاۚ وَلَئِنِ اتَّبَعْتَ أَهْوَاءَهُمْ بَعْدَمَا جَاءَكَ مِنَ الْعِلْمِ مَا لَكَ مِنَ اللَّهِ مِنْ وَلِيٍّ وَلَا وَاقٍ</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F13C103-553B-666E-6724-586AB1CED3AE}"/>
              </a:ext>
            </a:extLst>
          </p:cNvPr>
          <p:cNvSpPr txBox="1"/>
          <p:nvPr/>
        </p:nvSpPr>
        <p:spPr>
          <a:xfrm>
            <a:off x="2060712" y="4513166"/>
            <a:ext cx="8070575" cy="1015663"/>
          </a:xfrm>
          <a:prstGeom prst="rect">
            <a:avLst/>
          </a:prstGeom>
          <a:noFill/>
        </p:spPr>
        <p:txBody>
          <a:bodyPr wrap="square">
            <a:spAutoFit/>
          </a:bodyPr>
          <a:lstStyle/>
          <a:p>
            <a:pPr algn="ctr"/>
            <a:r>
              <a:rPr lang="en-US" sz="2000" dirty="0"/>
              <a:t>Thus have We revealed it to be a judgment of authority in Arabic. Wert thou to follow their (vain) desires after the knowledge which hath reached thee, then wouldst thou find neither protector nor defender against Allah.</a:t>
            </a:r>
          </a:p>
        </p:txBody>
      </p:sp>
      <p:sp>
        <p:nvSpPr>
          <p:cNvPr id="3" name="TextBox 2">
            <a:extLst>
              <a:ext uri="{FF2B5EF4-FFF2-40B4-BE49-F238E27FC236}">
                <a16:creationId xmlns:a16="http://schemas.microsoft.com/office/drawing/2014/main" id="{B264AF86-50C9-AAEE-E22E-5A4AECBB4627}"/>
              </a:ext>
            </a:extLst>
          </p:cNvPr>
          <p:cNvSpPr txBox="1"/>
          <p:nvPr/>
        </p:nvSpPr>
        <p:spPr>
          <a:xfrm>
            <a:off x="3453582" y="41982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68400710"/>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DEC181-2820-5CFF-61BA-62FC00DA07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677CD8-A06B-CF67-E033-B58C39C5487E}"/>
              </a:ext>
            </a:extLst>
          </p:cNvPr>
          <p:cNvSpPr>
            <a:spLocks noGrp="1"/>
          </p:cNvSpPr>
          <p:nvPr>
            <p:ph type="title"/>
          </p:nvPr>
        </p:nvSpPr>
        <p:spPr>
          <a:xfrm>
            <a:off x="1656232" y="1570671"/>
            <a:ext cx="8879536" cy="3450327"/>
          </a:xfrm>
        </p:spPr>
        <p:txBody>
          <a:bodyPr>
            <a:noAutofit/>
          </a:bodyPr>
          <a:lstStyle/>
          <a:p>
            <a:pPr>
              <a:lnSpc>
                <a:spcPct val="100000"/>
              </a:lnSpc>
            </a:pPr>
            <a:r>
              <a:rPr lang="ar-EG" sz="5400" b="0" dirty="0"/>
              <a:t>وَلَقَدْ أَرْسَلْنَا رُسُلًا مِنْ قَبْلِكَ وَجَعَلْنَا لَهُمْ أَزْوَاجًا وَذُرِّيَّةً ۚ وَمَا كَانَ لِرَسُولٍ أَنْ يَأْتِيَ بِآيَةٍ إِلَّا بِإِذْنِ اللَّهِۗ لِكُلِّ أَجَلٍ كِتَابٌ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FEA604A-55A2-7558-98E1-D2285987421C}"/>
              </a:ext>
            </a:extLst>
          </p:cNvPr>
          <p:cNvSpPr txBox="1"/>
          <p:nvPr/>
        </p:nvSpPr>
        <p:spPr>
          <a:xfrm>
            <a:off x="2060712" y="4513166"/>
            <a:ext cx="8070575" cy="1015663"/>
          </a:xfrm>
          <a:prstGeom prst="rect">
            <a:avLst/>
          </a:prstGeom>
          <a:noFill/>
        </p:spPr>
        <p:txBody>
          <a:bodyPr wrap="square">
            <a:spAutoFit/>
          </a:bodyPr>
          <a:lstStyle/>
          <a:p>
            <a:pPr algn="ctr"/>
            <a:r>
              <a:rPr lang="en-US" sz="2000" dirty="0"/>
              <a:t>We did send messengers before thee, and appointed for them wives and children: and it was never the part of a messenger to bring a sign except as Allah permitted (or commanded). For each period is a Book (revealed).</a:t>
            </a:r>
          </a:p>
        </p:txBody>
      </p:sp>
      <p:sp>
        <p:nvSpPr>
          <p:cNvPr id="3" name="TextBox 2">
            <a:extLst>
              <a:ext uri="{FF2B5EF4-FFF2-40B4-BE49-F238E27FC236}">
                <a16:creationId xmlns:a16="http://schemas.microsoft.com/office/drawing/2014/main" id="{F888C4DB-414E-10E8-BB47-4815489264FF}"/>
              </a:ext>
            </a:extLst>
          </p:cNvPr>
          <p:cNvSpPr txBox="1"/>
          <p:nvPr/>
        </p:nvSpPr>
        <p:spPr>
          <a:xfrm>
            <a:off x="2290608" y="41183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839373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4F2160-36D9-2E7B-EF31-6F12238FCB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1BE2BA-DFDF-9ACD-458E-7D8101AD63D2}"/>
              </a:ext>
            </a:extLst>
          </p:cNvPr>
          <p:cNvSpPr>
            <a:spLocks noGrp="1"/>
          </p:cNvSpPr>
          <p:nvPr>
            <p:ph type="title"/>
          </p:nvPr>
        </p:nvSpPr>
        <p:spPr>
          <a:xfrm>
            <a:off x="1656232" y="1810368"/>
            <a:ext cx="8879536" cy="3450327"/>
          </a:xfrm>
        </p:spPr>
        <p:txBody>
          <a:bodyPr>
            <a:noAutofit/>
          </a:bodyPr>
          <a:lstStyle/>
          <a:p>
            <a:pPr>
              <a:lnSpc>
                <a:spcPct val="100000"/>
              </a:lnSpc>
            </a:pPr>
            <a:r>
              <a:rPr lang="ar-EG" sz="5400" b="0" dirty="0"/>
              <a:t>يَمْحُو اللَّهُ مَا يَشَاءُ وَيُثْبِتُۖ وَعِنْدَهُ أُمُّ الْكِتَابِ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8AE8352-7AB5-B399-8FBA-6DB11390175A}"/>
              </a:ext>
            </a:extLst>
          </p:cNvPr>
          <p:cNvSpPr txBox="1"/>
          <p:nvPr/>
        </p:nvSpPr>
        <p:spPr>
          <a:xfrm>
            <a:off x="2060712" y="3882128"/>
            <a:ext cx="8070575" cy="707886"/>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Allah doth blot out or confirm what He </a:t>
            </a:r>
            <a:r>
              <a:rPr lang="en-US" sz="2000" b="0" i="0" dirty="0" err="1">
                <a:solidFill>
                  <a:srgbClr val="000000"/>
                </a:solidFill>
                <a:effectLst/>
                <a:latin typeface="Times New Roman" panose="02020603050405020304" pitchFamily="18" charset="0"/>
              </a:rPr>
              <a:t>pleaseth</a:t>
            </a:r>
            <a:r>
              <a:rPr lang="en-US" sz="2000" b="0" i="0" dirty="0">
                <a:solidFill>
                  <a:srgbClr val="000000"/>
                </a:solidFill>
                <a:effectLst/>
                <a:latin typeface="Times New Roman" panose="02020603050405020304" pitchFamily="18" charset="0"/>
              </a:rPr>
              <a:t>: with Him is the Mother of the Book.</a:t>
            </a:r>
            <a:endParaRPr lang="en-US" sz="2000" dirty="0"/>
          </a:p>
        </p:txBody>
      </p:sp>
      <p:sp>
        <p:nvSpPr>
          <p:cNvPr id="3" name="TextBox 2">
            <a:extLst>
              <a:ext uri="{FF2B5EF4-FFF2-40B4-BE49-F238E27FC236}">
                <a16:creationId xmlns:a16="http://schemas.microsoft.com/office/drawing/2014/main" id="{48A5B471-6B21-5E4F-8496-1BDE27832392}"/>
              </a:ext>
            </a:extLst>
          </p:cNvPr>
          <p:cNvSpPr txBox="1"/>
          <p:nvPr/>
        </p:nvSpPr>
        <p:spPr>
          <a:xfrm>
            <a:off x="1243043" y="35355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05349082"/>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3DFA51-362E-922A-1E9B-08DE405E56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B25655-C73F-AE7C-C738-C19F9B3C5137}"/>
              </a:ext>
            </a:extLst>
          </p:cNvPr>
          <p:cNvSpPr>
            <a:spLocks noGrp="1"/>
          </p:cNvSpPr>
          <p:nvPr>
            <p:ph type="title"/>
          </p:nvPr>
        </p:nvSpPr>
        <p:spPr>
          <a:xfrm>
            <a:off x="1656232" y="1553997"/>
            <a:ext cx="8879536" cy="3450327"/>
          </a:xfrm>
        </p:spPr>
        <p:txBody>
          <a:bodyPr>
            <a:noAutofit/>
          </a:bodyPr>
          <a:lstStyle/>
          <a:p>
            <a:pPr>
              <a:lnSpc>
                <a:spcPct val="100000"/>
              </a:lnSpc>
            </a:pPr>
            <a:r>
              <a:rPr lang="ar-EG" sz="5400" b="0" dirty="0"/>
              <a:t>وَإِنْ مَا نُرِيَنَّكَ بَعْضَ الَّذِي نَعِدُهُمْ أَوْ نَتَوَفَّيَنَّكَ فَإِنَّمَا عَلَيْكَ الْبَلَاغُ وَعَلَيْنَا الْحِسَابُ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E8C711C-938B-5EB4-5EBD-A7DE8B244987}"/>
              </a:ext>
            </a:extLst>
          </p:cNvPr>
          <p:cNvSpPr txBox="1"/>
          <p:nvPr/>
        </p:nvSpPr>
        <p:spPr>
          <a:xfrm>
            <a:off x="2060712" y="4095193"/>
            <a:ext cx="8070575" cy="1015663"/>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Whether We shall show thee (within thy life-time) part of what we promised them or take to ourselves thy soul (before it is all accomplished),- thy duty is to make (the Message) reach them: it is our part to call them to account.</a:t>
            </a:r>
            <a:endParaRPr lang="en-US" sz="2000" dirty="0"/>
          </a:p>
        </p:txBody>
      </p:sp>
      <p:sp>
        <p:nvSpPr>
          <p:cNvPr id="3" name="TextBox 2">
            <a:extLst>
              <a:ext uri="{FF2B5EF4-FFF2-40B4-BE49-F238E27FC236}">
                <a16:creationId xmlns:a16="http://schemas.microsoft.com/office/drawing/2014/main" id="{99AF8F20-60F9-FB44-414A-06F680D89059}"/>
              </a:ext>
            </a:extLst>
          </p:cNvPr>
          <p:cNvSpPr txBox="1"/>
          <p:nvPr/>
        </p:nvSpPr>
        <p:spPr>
          <a:xfrm>
            <a:off x="1243041" y="36834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4627001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F3A58-2601-1F8E-BEED-A065C5BBB9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578861-D973-5ED8-B8EF-910B1E9EF9A5}"/>
              </a:ext>
            </a:extLst>
          </p:cNvPr>
          <p:cNvSpPr>
            <a:spLocks noGrp="1"/>
          </p:cNvSpPr>
          <p:nvPr>
            <p:ph type="title"/>
          </p:nvPr>
        </p:nvSpPr>
        <p:spPr>
          <a:xfrm>
            <a:off x="1656232" y="1642774"/>
            <a:ext cx="8879536" cy="3450327"/>
          </a:xfrm>
        </p:spPr>
        <p:txBody>
          <a:bodyPr>
            <a:noAutofit/>
          </a:bodyPr>
          <a:lstStyle/>
          <a:p>
            <a:pPr>
              <a:lnSpc>
                <a:spcPct val="100000"/>
              </a:lnSpc>
            </a:pPr>
            <a:r>
              <a:rPr lang="ar-EG" sz="5400" b="0" dirty="0"/>
              <a:t>أَوَلَمْ يَرَوْا أَنَّا نَأْتِي الْأَرْضَ نَنْقُصُهَا مِنْ أَطْرَافِهَاۚ وَاللَّهُ يَحْكُمُ لَا مُعَقِّبَ لِحُكْمِهِۚ وَهُوَ سَرِيعُ الْحِسَابِ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F18DF5D-6ADF-7187-742D-49309FB46F0A}"/>
              </a:ext>
            </a:extLst>
          </p:cNvPr>
          <p:cNvSpPr txBox="1"/>
          <p:nvPr/>
        </p:nvSpPr>
        <p:spPr>
          <a:xfrm>
            <a:off x="2060712" y="4494688"/>
            <a:ext cx="8070575" cy="1015663"/>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See they not that We gradually reduce the land (in their control) from its outlying borders? (Where) Allah commands, there is none to put back His Command: and He is swift in calling to account.</a:t>
            </a:r>
            <a:endParaRPr lang="en-US" sz="2000" dirty="0"/>
          </a:p>
        </p:txBody>
      </p:sp>
      <p:sp>
        <p:nvSpPr>
          <p:cNvPr id="3" name="TextBox 2">
            <a:extLst>
              <a:ext uri="{FF2B5EF4-FFF2-40B4-BE49-F238E27FC236}">
                <a16:creationId xmlns:a16="http://schemas.microsoft.com/office/drawing/2014/main" id="{8217D0C1-FDEB-D2BB-F011-E9E95CB67ABF}"/>
              </a:ext>
            </a:extLst>
          </p:cNvPr>
          <p:cNvSpPr txBox="1"/>
          <p:nvPr/>
        </p:nvSpPr>
        <p:spPr>
          <a:xfrm>
            <a:off x="4012874" y="41869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435475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124706-B6F3-1A74-1F69-E2BBE27508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D6FD9B-4D0F-68FA-7B15-33B70126C4F8}"/>
              </a:ext>
            </a:extLst>
          </p:cNvPr>
          <p:cNvSpPr>
            <a:spLocks noGrp="1"/>
          </p:cNvSpPr>
          <p:nvPr>
            <p:ph type="title"/>
          </p:nvPr>
        </p:nvSpPr>
        <p:spPr>
          <a:xfrm>
            <a:off x="1656232" y="1792613"/>
            <a:ext cx="8879536" cy="3450327"/>
          </a:xfrm>
        </p:spPr>
        <p:txBody>
          <a:bodyPr>
            <a:noAutofit/>
          </a:bodyPr>
          <a:lstStyle/>
          <a:p>
            <a:pPr>
              <a:lnSpc>
                <a:spcPct val="100000"/>
              </a:lnSpc>
            </a:pPr>
            <a:r>
              <a:rPr lang="ar-EG" sz="6000" b="0" dirty="0"/>
              <a:t>فَإِنْ لَمْ تَأْتُونِي بِهِ فَلَا كَيْلَ لَكُمْ عِنْدِي وَلَا تَقْرَبُونِ</a:t>
            </a:r>
            <a:endParaRPr lang="ar-EG" sz="72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21C69C8-A92E-F425-E6E6-799C80F20B18}"/>
              </a:ext>
            </a:extLst>
          </p:cNvPr>
          <p:cNvSpPr txBox="1"/>
          <p:nvPr/>
        </p:nvSpPr>
        <p:spPr>
          <a:xfrm>
            <a:off x="2060712" y="4394474"/>
            <a:ext cx="8070575" cy="707886"/>
          </a:xfrm>
          <a:prstGeom prst="rect">
            <a:avLst/>
          </a:prstGeom>
          <a:noFill/>
        </p:spPr>
        <p:txBody>
          <a:bodyPr wrap="square">
            <a:spAutoFit/>
          </a:bodyPr>
          <a:lstStyle/>
          <a:p>
            <a:pPr algn="ctr"/>
            <a:r>
              <a:rPr lang="en-US" sz="2000" dirty="0"/>
              <a:t>"Now if ye bring him not to me, ye shall have no measure (of corn) from me, nor shall ye (even) come near me."</a:t>
            </a:r>
          </a:p>
        </p:txBody>
      </p:sp>
      <p:sp>
        <p:nvSpPr>
          <p:cNvPr id="3" name="TextBox 2">
            <a:extLst>
              <a:ext uri="{FF2B5EF4-FFF2-40B4-BE49-F238E27FC236}">
                <a16:creationId xmlns:a16="http://schemas.microsoft.com/office/drawing/2014/main" id="{F7A139C0-CD06-77E9-F51F-7402D8904148}"/>
              </a:ext>
            </a:extLst>
          </p:cNvPr>
          <p:cNvSpPr txBox="1"/>
          <p:nvPr/>
        </p:nvSpPr>
        <p:spPr>
          <a:xfrm>
            <a:off x="4217234" y="408669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{60}</a:t>
            </a:r>
            <a:endParaRPr lang="en-US" sz="1400" dirty="0"/>
          </a:p>
        </p:txBody>
      </p:sp>
    </p:spTree>
    <p:extLst>
      <p:ext uri="{BB962C8B-B14F-4D97-AF65-F5344CB8AC3E}">
        <p14:creationId xmlns:p14="http://schemas.microsoft.com/office/powerpoint/2010/main" val="1229896261"/>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997FD6-87CC-8A6C-773E-BFF8276471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43BCA2-6760-3FD7-A77D-AA6852E0DFDA}"/>
              </a:ext>
            </a:extLst>
          </p:cNvPr>
          <p:cNvSpPr>
            <a:spLocks noGrp="1"/>
          </p:cNvSpPr>
          <p:nvPr>
            <p:ph type="title"/>
          </p:nvPr>
        </p:nvSpPr>
        <p:spPr>
          <a:xfrm>
            <a:off x="1656232" y="1642774"/>
            <a:ext cx="8879536" cy="3450327"/>
          </a:xfrm>
        </p:spPr>
        <p:txBody>
          <a:bodyPr>
            <a:noAutofit/>
          </a:bodyPr>
          <a:lstStyle/>
          <a:p>
            <a:pPr>
              <a:lnSpc>
                <a:spcPct val="100000"/>
              </a:lnSpc>
            </a:pPr>
            <a:r>
              <a:rPr lang="ar-EG" sz="5400" b="0" dirty="0"/>
              <a:t>وَقَدْ مَكَرَ الَّذِينَ مِنْ قَبْلِهِمْ فَلِلَّهِ الْمَكْرُ جَمِيعًاۖ يَعْلَمُ مَا تَكْسِبُ كُلُّ نَفْسٍۗ وَسَيَعْلَمُ الْكُفَّارُ لِمَنْ عُقْبَى الدَّارِ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15AEF2E-4206-A17B-058C-460E070815F2}"/>
              </a:ext>
            </a:extLst>
          </p:cNvPr>
          <p:cNvSpPr txBox="1"/>
          <p:nvPr/>
        </p:nvSpPr>
        <p:spPr>
          <a:xfrm>
            <a:off x="2060712" y="4574587"/>
            <a:ext cx="8070575" cy="1015663"/>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 Those before them did (also) devise plots; but in all things the master-planning is Allah's He </a:t>
            </a:r>
            <a:r>
              <a:rPr lang="en-US" sz="2000" b="0" i="0" dirty="0" err="1">
                <a:solidFill>
                  <a:srgbClr val="000000"/>
                </a:solidFill>
                <a:effectLst/>
                <a:latin typeface="Times New Roman" panose="02020603050405020304" pitchFamily="18" charset="0"/>
              </a:rPr>
              <a:t>knoweth</a:t>
            </a:r>
            <a:r>
              <a:rPr lang="en-US" sz="2000" b="0" i="0" dirty="0">
                <a:solidFill>
                  <a:srgbClr val="000000"/>
                </a:solidFill>
                <a:effectLst/>
                <a:latin typeface="Times New Roman" panose="02020603050405020304" pitchFamily="18" charset="0"/>
              </a:rPr>
              <a:t> the doings of every soul: and soon will the Unbelievers know who gets home in the end.</a:t>
            </a:r>
            <a:endParaRPr lang="en-US" sz="2000" dirty="0"/>
          </a:p>
        </p:txBody>
      </p:sp>
      <p:sp>
        <p:nvSpPr>
          <p:cNvPr id="3" name="TextBox 2">
            <a:extLst>
              <a:ext uri="{FF2B5EF4-FFF2-40B4-BE49-F238E27FC236}">
                <a16:creationId xmlns:a16="http://schemas.microsoft.com/office/drawing/2014/main" id="{1691520F-BC46-8438-0695-CB7867110660}"/>
              </a:ext>
            </a:extLst>
          </p:cNvPr>
          <p:cNvSpPr txBox="1"/>
          <p:nvPr/>
        </p:nvSpPr>
        <p:spPr>
          <a:xfrm>
            <a:off x="3924097" y="42668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80637119"/>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3FDE1F-A564-4B64-669E-D9270F1179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196994-8A65-A314-B08F-1ACD16303917}"/>
              </a:ext>
            </a:extLst>
          </p:cNvPr>
          <p:cNvSpPr>
            <a:spLocks noGrp="1"/>
          </p:cNvSpPr>
          <p:nvPr>
            <p:ph type="title"/>
          </p:nvPr>
        </p:nvSpPr>
        <p:spPr>
          <a:xfrm>
            <a:off x="1656232" y="1642774"/>
            <a:ext cx="8879536" cy="3450327"/>
          </a:xfrm>
        </p:spPr>
        <p:txBody>
          <a:bodyPr>
            <a:noAutofit/>
          </a:bodyPr>
          <a:lstStyle/>
          <a:p>
            <a:pPr>
              <a:lnSpc>
                <a:spcPct val="100000"/>
              </a:lnSpc>
            </a:pPr>
            <a:r>
              <a:rPr lang="ar-EG" sz="5000" b="0" dirty="0"/>
              <a:t>وَيَقُولُ الَّذِينَ كَفَرُوا لَسْتَ مُرْسَلًاۚ قُلْ كَفَىٰ بِاللَّهِ شَهِيدًا بَيْنِي وَبَيْنَكُمْ وَمَنْ عِنْدَهُ عِلْمُ الْكِتَابِ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42C178E-EBDB-511D-3F63-FEE815C6FEF3}"/>
              </a:ext>
            </a:extLst>
          </p:cNvPr>
          <p:cNvSpPr txBox="1"/>
          <p:nvPr/>
        </p:nvSpPr>
        <p:spPr>
          <a:xfrm>
            <a:off x="2060712" y="4148459"/>
            <a:ext cx="8070575" cy="707886"/>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The Unbelievers say: "No messenger art thou." Say: "Enough for a witness between me and you is Allah, and such as have knowledge of the Book."</a:t>
            </a:r>
            <a:endParaRPr lang="en-US" sz="2000" dirty="0"/>
          </a:p>
        </p:txBody>
      </p:sp>
      <p:sp>
        <p:nvSpPr>
          <p:cNvPr id="3" name="TextBox 2">
            <a:extLst>
              <a:ext uri="{FF2B5EF4-FFF2-40B4-BE49-F238E27FC236}">
                <a16:creationId xmlns:a16="http://schemas.microsoft.com/office/drawing/2014/main" id="{5FA5A413-C0DF-DCDF-5B47-B29FFB408517}"/>
              </a:ext>
            </a:extLst>
          </p:cNvPr>
          <p:cNvSpPr txBox="1"/>
          <p:nvPr/>
        </p:nvSpPr>
        <p:spPr>
          <a:xfrm>
            <a:off x="1656232" y="37519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89791670"/>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3861539177"/>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9E5E05-2FE2-7FEE-3D70-9425B00C96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C593AE-B6CB-393B-44DF-70F473F8409D}"/>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سورة إبراهيم</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1358029021"/>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C8EC6A-9150-1B5E-9CB7-9A74AE9AAE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6E95CA-1D62-6778-6E0A-FDB1893FFD6E}"/>
              </a:ext>
            </a:extLst>
          </p:cNvPr>
          <p:cNvSpPr>
            <a:spLocks noGrp="1"/>
          </p:cNvSpPr>
          <p:nvPr>
            <p:ph type="title"/>
          </p:nvPr>
        </p:nvSpPr>
        <p:spPr>
          <a:xfrm>
            <a:off x="1656232" y="1642774"/>
            <a:ext cx="8879536" cy="3450327"/>
          </a:xfrm>
        </p:spPr>
        <p:txBody>
          <a:bodyPr>
            <a:noAutofit/>
          </a:bodyPr>
          <a:lstStyle/>
          <a:p>
            <a:pPr>
              <a:lnSpc>
                <a:spcPct val="100000"/>
              </a:lnSpc>
            </a:pPr>
            <a:r>
              <a:rPr lang="ar-EG" sz="5000" b="0" dirty="0"/>
              <a:t>الرۚ كِتَابٌ أَنْزَلْنَاهُ إِلَيْكَ لِتُخْرِجَ النَّاسَ مِنَ الظُّلُمَاتِ إِلَى النُّورِ بِإِذْنِ رَبِّهِمْ إِلَىٰ صِرَاطِ الْعَزِيزِ الْحَمِيدِ</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58AB170-5CDD-E2EA-D9A3-87AEFED24B5F}"/>
              </a:ext>
            </a:extLst>
          </p:cNvPr>
          <p:cNvSpPr txBox="1"/>
          <p:nvPr/>
        </p:nvSpPr>
        <p:spPr>
          <a:xfrm>
            <a:off x="2060712" y="4431381"/>
            <a:ext cx="8070575" cy="1323439"/>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A. L. R. A Book which We have revealed unto thee, in order that thou </a:t>
            </a:r>
            <a:r>
              <a:rPr lang="en-US" sz="2000" b="0" i="0" dirty="0" err="1">
                <a:solidFill>
                  <a:srgbClr val="000000"/>
                </a:solidFill>
                <a:effectLst/>
                <a:latin typeface="Times New Roman" panose="02020603050405020304" pitchFamily="18" charset="0"/>
              </a:rPr>
              <a:t>mightest</a:t>
            </a:r>
            <a:r>
              <a:rPr lang="en-US" sz="2000" b="0" i="0" dirty="0">
                <a:solidFill>
                  <a:srgbClr val="000000"/>
                </a:solidFill>
                <a:effectLst/>
                <a:latin typeface="Times New Roman" panose="02020603050405020304" pitchFamily="18" charset="0"/>
              </a:rPr>
              <a:t> lead mankind out of the depths of darkness into light - by the leave of their Lord - to the Way of (Him) the Exalted in power, worthy of all praise!-</a:t>
            </a:r>
            <a:endParaRPr lang="en-US" sz="2000" dirty="0"/>
          </a:p>
        </p:txBody>
      </p:sp>
      <p:sp>
        <p:nvSpPr>
          <p:cNvPr id="3" name="TextBox 2">
            <a:extLst>
              <a:ext uri="{FF2B5EF4-FFF2-40B4-BE49-F238E27FC236}">
                <a16:creationId xmlns:a16="http://schemas.microsoft.com/office/drawing/2014/main" id="{29FD8D87-8B89-D24D-C9DB-465DD80778D1}"/>
              </a:ext>
            </a:extLst>
          </p:cNvPr>
          <p:cNvSpPr txBox="1"/>
          <p:nvPr/>
        </p:nvSpPr>
        <p:spPr>
          <a:xfrm>
            <a:off x="4213001" y="41236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35557175"/>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861BA-1D5C-85DC-4CF0-78DA440D21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E28366-42AF-10AD-42F4-CE7F26D59AD7}"/>
              </a:ext>
            </a:extLst>
          </p:cNvPr>
          <p:cNvSpPr>
            <a:spLocks noGrp="1"/>
          </p:cNvSpPr>
          <p:nvPr>
            <p:ph type="title"/>
          </p:nvPr>
        </p:nvSpPr>
        <p:spPr>
          <a:xfrm>
            <a:off x="1656232" y="1703836"/>
            <a:ext cx="8879536" cy="3450327"/>
          </a:xfrm>
        </p:spPr>
        <p:txBody>
          <a:bodyPr>
            <a:noAutofit/>
          </a:bodyPr>
          <a:lstStyle/>
          <a:p>
            <a:pPr>
              <a:lnSpc>
                <a:spcPct val="100000"/>
              </a:lnSpc>
            </a:pPr>
            <a:r>
              <a:rPr lang="ar-EG" sz="5000" b="0" dirty="0"/>
              <a:t>اللَّهِ الَّذِي لَهُ مَا فِي السَّمَاوَاتِ وَمَا فِي الْأَرْضِۗ وَوَيْلٌ لِلْكَافِرِينَ مِنْ عَذَابٍ شَدِيدٍ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A273B1F-A9C5-D00E-E3FB-3FDB24D0D151}"/>
              </a:ext>
            </a:extLst>
          </p:cNvPr>
          <p:cNvSpPr txBox="1"/>
          <p:nvPr/>
        </p:nvSpPr>
        <p:spPr>
          <a:xfrm>
            <a:off x="2060712" y="4224320"/>
            <a:ext cx="8070575" cy="707886"/>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Of Allah, to Whom do belong all things in the heavens and on earth! But alas for the Unbelievers for a terrible penalty (their Unfaith will bring them)!-</a:t>
            </a:r>
            <a:endParaRPr lang="en-US" sz="2000" dirty="0"/>
          </a:p>
        </p:txBody>
      </p:sp>
      <p:sp>
        <p:nvSpPr>
          <p:cNvPr id="3" name="TextBox 2">
            <a:extLst>
              <a:ext uri="{FF2B5EF4-FFF2-40B4-BE49-F238E27FC236}">
                <a16:creationId xmlns:a16="http://schemas.microsoft.com/office/drawing/2014/main" id="{5992C717-47D0-5DB9-85BC-2F21C578070E}"/>
              </a:ext>
            </a:extLst>
          </p:cNvPr>
          <p:cNvSpPr txBox="1"/>
          <p:nvPr/>
        </p:nvSpPr>
        <p:spPr>
          <a:xfrm>
            <a:off x="2623898" y="37851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16020000"/>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4DA905-8B02-CF8C-B238-69331C2070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1F992A-C03E-A7B1-2FC2-162A382B50D1}"/>
              </a:ext>
            </a:extLst>
          </p:cNvPr>
          <p:cNvSpPr>
            <a:spLocks noGrp="1"/>
          </p:cNvSpPr>
          <p:nvPr>
            <p:ph type="title"/>
          </p:nvPr>
        </p:nvSpPr>
        <p:spPr>
          <a:xfrm>
            <a:off x="1656232" y="1703836"/>
            <a:ext cx="8879536" cy="3450327"/>
          </a:xfrm>
        </p:spPr>
        <p:txBody>
          <a:bodyPr>
            <a:noAutofit/>
          </a:bodyPr>
          <a:lstStyle/>
          <a:p>
            <a:pPr>
              <a:lnSpc>
                <a:spcPct val="100000"/>
              </a:lnSpc>
            </a:pPr>
            <a:r>
              <a:rPr lang="ar-EG" sz="5000" b="0" dirty="0"/>
              <a:t>الَّذِينَ يَسْتَحِبُّونَ الْحَيَاةَ الدُّنْيَا عَلَى الْآخِرَةِ وَيَصُدُّونَ عَنْ سَبِيلِ اللَّهِ وَيَبْغُونَهَا عِوَجًاۚ أُولَٰئِكَ فِي ضَلَالٍ بَعِيدٍ</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7F5FA0F-14F1-4774-2D18-BAE77051C921}"/>
              </a:ext>
            </a:extLst>
          </p:cNvPr>
          <p:cNvSpPr txBox="1"/>
          <p:nvPr/>
        </p:nvSpPr>
        <p:spPr>
          <a:xfrm>
            <a:off x="2060712" y="4561672"/>
            <a:ext cx="8070575" cy="1015663"/>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Those who love the life of this world more than the Hereafter, who hinder (men) from the Path of Allah and seek therein something crooked: they are astray by a long distance</a:t>
            </a:r>
            <a:endParaRPr lang="en-US" sz="2000" dirty="0"/>
          </a:p>
        </p:txBody>
      </p:sp>
      <p:sp>
        <p:nvSpPr>
          <p:cNvPr id="3" name="TextBox 2">
            <a:extLst>
              <a:ext uri="{FF2B5EF4-FFF2-40B4-BE49-F238E27FC236}">
                <a16:creationId xmlns:a16="http://schemas.microsoft.com/office/drawing/2014/main" id="{7B308379-0D47-7632-93B9-47389F0D5D61}"/>
              </a:ext>
            </a:extLst>
          </p:cNvPr>
          <p:cNvSpPr txBox="1"/>
          <p:nvPr/>
        </p:nvSpPr>
        <p:spPr>
          <a:xfrm>
            <a:off x="3547175" y="41814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2503668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D57D11-20A5-B24C-9149-AA09E533BB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D58EF8-14D6-B8CD-3995-ABDF3924CBA3}"/>
              </a:ext>
            </a:extLst>
          </p:cNvPr>
          <p:cNvSpPr>
            <a:spLocks noGrp="1"/>
          </p:cNvSpPr>
          <p:nvPr>
            <p:ph type="title"/>
          </p:nvPr>
        </p:nvSpPr>
        <p:spPr>
          <a:xfrm>
            <a:off x="1656232" y="1623937"/>
            <a:ext cx="8879536" cy="3450327"/>
          </a:xfrm>
        </p:spPr>
        <p:txBody>
          <a:bodyPr>
            <a:noAutofit/>
          </a:bodyPr>
          <a:lstStyle/>
          <a:p>
            <a:pPr>
              <a:lnSpc>
                <a:spcPct val="100000"/>
              </a:lnSpc>
            </a:pPr>
            <a:r>
              <a:rPr lang="ar-EG" sz="5000" b="0" dirty="0"/>
              <a:t>وَمَا أَرْسَلْنَا مِنْ رَسُولٍ إِلَّا بِلِسَانِ قَوْمِهِ لِيُبَيِّنَ لَهُمْۖ فَيُضِلُّ اللَّهُ مَنْ يَشَاءُ وَيَهْدِي مَنْ يَشَاءُۚ وَهُوَ الْعَزِيزُ الْحَكِيمُ</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4896C94-2A72-D16E-47CE-16562F6B585C}"/>
              </a:ext>
            </a:extLst>
          </p:cNvPr>
          <p:cNvSpPr txBox="1"/>
          <p:nvPr/>
        </p:nvSpPr>
        <p:spPr>
          <a:xfrm>
            <a:off x="2060712" y="4412544"/>
            <a:ext cx="8070575" cy="1323439"/>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We sent not a messenger except (to teach) in the language of his (own) people, in order to make (things) clear to them. Now Allah leaves straying those whom He pleases and guides whom He pleases: and He is Exalted in power, full of Wisdom.</a:t>
            </a:r>
            <a:endParaRPr lang="en-US" sz="2000" dirty="0"/>
          </a:p>
        </p:txBody>
      </p:sp>
      <p:sp>
        <p:nvSpPr>
          <p:cNvPr id="3" name="TextBox 2">
            <a:extLst>
              <a:ext uri="{FF2B5EF4-FFF2-40B4-BE49-F238E27FC236}">
                <a16:creationId xmlns:a16="http://schemas.microsoft.com/office/drawing/2014/main" id="{8EFC0846-4D78-B355-830F-598F8FFE6734}"/>
              </a:ext>
            </a:extLst>
          </p:cNvPr>
          <p:cNvSpPr txBox="1"/>
          <p:nvPr/>
        </p:nvSpPr>
        <p:spPr>
          <a:xfrm>
            <a:off x="4195245" y="41739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08632535"/>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A7E3E4-AD96-3C0D-3D38-233FF14CAC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098ECF-BC5D-819A-2582-DB3E0192148A}"/>
              </a:ext>
            </a:extLst>
          </p:cNvPr>
          <p:cNvSpPr>
            <a:spLocks noGrp="1"/>
          </p:cNvSpPr>
          <p:nvPr>
            <p:ph type="title"/>
          </p:nvPr>
        </p:nvSpPr>
        <p:spPr>
          <a:xfrm>
            <a:off x="1656232" y="1588427"/>
            <a:ext cx="8879536" cy="3450327"/>
          </a:xfrm>
        </p:spPr>
        <p:txBody>
          <a:bodyPr>
            <a:noAutofit/>
          </a:bodyPr>
          <a:lstStyle/>
          <a:p>
            <a:pPr>
              <a:lnSpc>
                <a:spcPct val="100000"/>
              </a:lnSpc>
            </a:pPr>
            <a:r>
              <a:rPr lang="ar-EG" sz="5000" b="0" dirty="0"/>
              <a:t>وَلَقَدْ أَرْسَلْنَا مُوسَىٰ بِآيَاتِنَا أَنْ أَخْرِجْ قَوْمَكَ مِنَ الظُّلُمَاتِ إِلَى النُّورِ وَذَكِّرْهُمْ بِأَيَّامِ اللَّهِۚ إِنَّ فِي ذَٰلِكَ لَآيَاتٍ لِكُلِّ صَبَّارٍ شَكُورٍ</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180E3A4-C656-DBEE-20D6-8991C911F027}"/>
              </a:ext>
            </a:extLst>
          </p:cNvPr>
          <p:cNvSpPr txBox="1"/>
          <p:nvPr/>
        </p:nvSpPr>
        <p:spPr>
          <a:xfrm>
            <a:off x="2060712" y="4420639"/>
            <a:ext cx="8070575" cy="1323439"/>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We sent Moses with Our signs (and the command). "Bring out thy people from the depths of darkness into light, and teach them to remember the Days of Allah." Verily in this there are Signs for such as are firmly patient and constant,- grateful and appreciative.</a:t>
            </a:r>
            <a:endParaRPr lang="en-US" sz="2000" dirty="0"/>
          </a:p>
        </p:txBody>
      </p:sp>
      <p:sp>
        <p:nvSpPr>
          <p:cNvPr id="3" name="TextBox 2">
            <a:extLst>
              <a:ext uri="{FF2B5EF4-FFF2-40B4-BE49-F238E27FC236}">
                <a16:creationId xmlns:a16="http://schemas.microsoft.com/office/drawing/2014/main" id="{091FD345-776E-2B9A-69D7-91BA14253932}"/>
              </a:ext>
            </a:extLst>
          </p:cNvPr>
          <p:cNvSpPr txBox="1"/>
          <p:nvPr/>
        </p:nvSpPr>
        <p:spPr>
          <a:xfrm>
            <a:off x="2854717" y="412129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30272362"/>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3BB4C4-0B60-20F9-3899-63D0B51DA0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EA6A3D-44EF-D888-0EB8-7A4B7C380638}"/>
              </a:ext>
            </a:extLst>
          </p:cNvPr>
          <p:cNvSpPr>
            <a:spLocks noGrp="1"/>
          </p:cNvSpPr>
          <p:nvPr>
            <p:ph type="title"/>
          </p:nvPr>
        </p:nvSpPr>
        <p:spPr>
          <a:xfrm>
            <a:off x="1656232" y="1552917"/>
            <a:ext cx="8879536" cy="3450327"/>
          </a:xfrm>
        </p:spPr>
        <p:txBody>
          <a:bodyPr>
            <a:noAutofit/>
          </a:bodyPr>
          <a:lstStyle/>
          <a:p>
            <a:pPr>
              <a:lnSpc>
                <a:spcPct val="100000"/>
              </a:lnSpc>
            </a:pPr>
            <a:r>
              <a:rPr lang="ar-EG" sz="4800" b="0" dirty="0"/>
              <a:t>وَإِذْ قَالَ مُوسَىٰ لِقَوْمِهِ اذْكُرُوا نِعْمَةَ اللَّهِ عَلَيْكُمْ إِذْ أَنْجَاكُمْ مِنْ آلِ فِرْعَوْنَ يَسُومُونَكُمْ سُوءَ الْعَذَابِ وَيُذَبِّحُونَ أَبْنَاءَكُمْ وَيَسْتَحْيُونَ نِسَاءَكُمْۚ وَفِي ذَٰلِكُمْ بَلَاءٌ مِنْ رَبِّكُمْ عَظِيمٌ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DE98195-173F-DC9F-06C1-4454ECFE3C20}"/>
              </a:ext>
            </a:extLst>
          </p:cNvPr>
          <p:cNvSpPr txBox="1"/>
          <p:nvPr/>
        </p:nvSpPr>
        <p:spPr>
          <a:xfrm>
            <a:off x="2060712" y="4715934"/>
            <a:ext cx="8070575" cy="1323439"/>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Remember! Moses said to his people: "Call to mind the </a:t>
            </a:r>
            <a:r>
              <a:rPr lang="en-US" sz="2000" b="0" i="0" dirty="0" err="1">
                <a:solidFill>
                  <a:srgbClr val="000000"/>
                </a:solidFill>
                <a:effectLst/>
                <a:latin typeface="Times New Roman" panose="02020603050405020304" pitchFamily="18" charset="0"/>
              </a:rPr>
              <a:t>favour</a:t>
            </a:r>
            <a:r>
              <a:rPr lang="en-US" sz="2000" b="0" i="0" dirty="0">
                <a:solidFill>
                  <a:srgbClr val="000000"/>
                </a:solidFill>
                <a:effectLst/>
                <a:latin typeface="Times New Roman" panose="02020603050405020304" pitchFamily="18" charset="0"/>
              </a:rPr>
              <a:t> of Allah to you when He delivered you from the people of Pharaoh: they set you hard tasks and punishments, slaughtered your sons, and let your women-folk live: therein was a tremendous trial from your Lord."</a:t>
            </a:r>
            <a:endParaRPr lang="en-US" sz="2000" dirty="0"/>
          </a:p>
        </p:txBody>
      </p:sp>
      <p:sp>
        <p:nvSpPr>
          <p:cNvPr id="3" name="TextBox 2">
            <a:extLst>
              <a:ext uri="{FF2B5EF4-FFF2-40B4-BE49-F238E27FC236}">
                <a16:creationId xmlns:a16="http://schemas.microsoft.com/office/drawing/2014/main" id="{ECE2DB01-5A52-5544-8575-A736CB42D791}"/>
              </a:ext>
            </a:extLst>
          </p:cNvPr>
          <p:cNvSpPr txBox="1"/>
          <p:nvPr/>
        </p:nvSpPr>
        <p:spPr>
          <a:xfrm>
            <a:off x="3671463" y="44483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26702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C42E38-BC94-A169-627A-EAB910A87B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42C464-6E31-038B-1B5C-B83094A7C293}"/>
              </a:ext>
            </a:extLst>
          </p:cNvPr>
          <p:cNvSpPr>
            <a:spLocks noGrp="1"/>
          </p:cNvSpPr>
          <p:nvPr>
            <p:ph type="title"/>
          </p:nvPr>
        </p:nvSpPr>
        <p:spPr>
          <a:xfrm>
            <a:off x="1656232" y="1765980"/>
            <a:ext cx="8879536" cy="3450327"/>
          </a:xfrm>
        </p:spPr>
        <p:txBody>
          <a:bodyPr>
            <a:noAutofit/>
          </a:bodyPr>
          <a:lstStyle/>
          <a:p>
            <a:pPr>
              <a:lnSpc>
                <a:spcPct val="100000"/>
              </a:lnSpc>
            </a:pPr>
            <a:r>
              <a:rPr lang="ar-EG" sz="6000" b="0" dirty="0"/>
              <a:t>قَالُوا سَنُرَاوِدُ عَنْهُ أَبَاهُ وَإِنَّا لَفَاعِلُونَ </a:t>
            </a:r>
            <a:endParaRPr lang="ar-EG" sz="72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FF63757-5FE7-8BC6-F3CF-C847F4433555}"/>
              </a:ext>
            </a:extLst>
          </p:cNvPr>
          <p:cNvSpPr txBox="1"/>
          <p:nvPr/>
        </p:nvSpPr>
        <p:spPr>
          <a:xfrm>
            <a:off x="2060712" y="3915080"/>
            <a:ext cx="8070575" cy="707886"/>
          </a:xfrm>
          <a:prstGeom prst="rect">
            <a:avLst/>
          </a:prstGeom>
          <a:noFill/>
        </p:spPr>
        <p:txBody>
          <a:bodyPr wrap="square">
            <a:spAutoFit/>
          </a:bodyPr>
          <a:lstStyle/>
          <a:p>
            <a:pPr algn="ctr"/>
            <a:r>
              <a:rPr lang="en-US" sz="2000" dirty="0"/>
              <a:t>They said: "We shall certainly seek to get our wish about him from his father: Indeed we shall do it."</a:t>
            </a:r>
          </a:p>
        </p:txBody>
      </p:sp>
      <p:sp>
        <p:nvSpPr>
          <p:cNvPr id="3" name="TextBox 2">
            <a:extLst>
              <a:ext uri="{FF2B5EF4-FFF2-40B4-BE49-F238E27FC236}">
                <a16:creationId xmlns:a16="http://schemas.microsoft.com/office/drawing/2014/main" id="{61A71449-8C91-47DA-38A8-A52E0F8D89B6}"/>
              </a:ext>
            </a:extLst>
          </p:cNvPr>
          <p:cNvSpPr txBox="1"/>
          <p:nvPr/>
        </p:nvSpPr>
        <p:spPr>
          <a:xfrm>
            <a:off x="1589444" y="36250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{61}</a:t>
            </a:r>
            <a:endParaRPr lang="en-US" sz="1400" dirty="0"/>
          </a:p>
        </p:txBody>
      </p:sp>
    </p:spTree>
    <p:extLst>
      <p:ext uri="{BB962C8B-B14F-4D97-AF65-F5344CB8AC3E}">
        <p14:creationId xmlns:p14="http://schemas.microsoft.com/office/powerpoint/2010/main" val="3517892297"/>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1F39B-425D-2AC3-46B5-E0326F553C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EC928F-429F-1C71-7AC9-DA38276FD052}"/>
              </a:ext>
            </a:extLst>
          </p:cNvPr>
          <p:cNvSpPr>
            <a:spLocks noGrp="1"/>
          </p:cNvSpPr>
          <p:nvPr>
            <p:ph type="title"/>
          </p:nvPr>
        </p:nvSpPr>
        <p:spPr>
          <a:xfrm>
            <a:off x="1656232" y="1730471"/>
            <a:ext cx="8879536" cy="3450327"/>
          </a:xfrm>
        </p:spPr>
        <p:txBody>
          <a:bodyPr>
            <a:noAutofit/>
          </a:bodyPr>
          <a:lstStyle/>
          <a:p>
            <a:pPr>
              <a:lnSpc>
                <a:spcPct val="100000"/>
              </a:lnSpc>
            </a:pPr>
            <a:r>
              <a:rPr lang="ar-EG" sz="5400" b="0" dirty="0"/>
              <a:t>وَإِذْ تَأَذَّنَ رَبُّكُمْ لَئِنْ شَكَرْتُمْ لَأَزِيدَنَّكُمْۖ وَلَئِنْ كَفَرْتُمْ إِنَّ عَذَابِي لَشَدِيدٌ</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0ADB5B5-6967-CA21-3CED-E197E0647D17}"/>
              </a:ext>
            </a:extLst>
          </p:cNvPr>
          <p:cNvSpPr txBox="1"/>
          <p:nvPr/>
        </p:nvSpPr>
        <p:spPr>
          <a:xfrm>
            <a:off x="2060712" y="4165135"/>
            <a:ext cx="8070575" cy="1015663"/>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And remember! your Lord caused to be declared (publicly): "If ye are grateful, I will add more (</a:t>
            </a:r>
            <a:r>
              <a:rPr lang="en-US" sz="2000" b="0" i="0" dirty="0" err="1">
                <a:solidFill>
                  <a:srgbClr val="000000"/>
                </a:solidFill>
                <a:effectLst/>
                <a:latin typeface="Times New Roman" panose="02020603050405020304" pitchFamily="18" charset="0"/>
              </a:rPr>
              <a:t>favours</a:t>
            </a:r>
            <a:r>
              <a:rPr lang="en-US" sz="2000" b="0" i="0" dirty="0">
                <a:solidFill>
                  <a:srgbClr val="000000"/>
                </a:solidFill>
                <a:effectLst/>
                <a:latin typeface="Times New Roman" panose="02020603050405020304" pitchFamily="18" charset="0"/>
              </a:rPr>
              <a:t>) unto you; But if ye show ingratitude, truly My punishment is terrible indeed."</a:t>
            </a:r>
            <a:endParaRPr lang="en-US" sz="2000" dirty="0"/>
          </a:p>
        </p:txBody>
      </p:sp>
      <p:sp>
        <p:nvSpPr>
          <p:cNvPr id="3" name="TextBox 2">
            <a:extLst>
              <a:ext uri="{FF2B5EF4-FFF2-40B4-BE49-F238E27FC236}">
                <a16:creationId xmlns:a16="http://schemas.microsoft.com/office/drawing/2014/main" id="{98107CFC-0782-E9DC-3A34-F71E7FFF0A43}"/>
              </a:ext>
            </a:extLst>
          </p:cNvPr>
          <p:cNvSpPr txBox="1"/>
          <p:nvPr/>
        </p:nvSpPr>
        <p:spPr>
          <a:xfrm>
            <a:off x="3254211" y="38573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20853984"/>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21A83-2DAC-A50A-0CBF-53B1CB1406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1A3218-D0BC-44C8-707C-E7291EACC124}"/>
              </a:ext>
            </a:extLst>
          </p:cNvPr>
          <p:cNvSpPr>
            <a:spLocks noGrp="1"/>
          </p:cNvSpPr>
          <p:nvPr>
            <p:ph type="title"/>
          </p:nvPr>
        </p:nvSpPr>
        <p:spPr>
          <a:xfrm>
            <a:off x="1656232" y="1730471"/>
            <a:ext cx="8879536" cy="3450327"/>
          </a:xfrm>
        </p:spPr>
        <p:txBody>
          <a:bodyPr>
            <a:noAutofit/>
          </a:bodyPr>
          <a:lstStyle/>
          <a:p>
            <a:pPr>
              <a:lnSpc>
                <a:spcPct val="100000"/>
              </a:lnSpc>
            </a:pPr>
            <a:r>
              <a:rPr lang="ar-EG" sz="5400" b="0" dirty="0"/>
              <a:t>وَقَالَ مُوسَىٰ إِنْ تَكْفُرُوا أَنْتُمْ وَمَنْ فِي الْأَرْضِ جَمِيعًا فَإِنَّ اللَّهَ لَغَنِيٌّ حَمِيدٌ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500AB30-776E-F687-C0A2-72C63A3A6AA6}"/>
              </a:ext>
            </a:extLst>
          </p:cNvPr>
          <p:cNvSpPr txBox="1"/>
          <p:nvPr/>
        </p:nvSpPr>
        <p:spPr>
          <a:xfrm>
            <a:off x="2060712" y="4184398"/>
            <a:ext cx="8070575" cy="707886"/>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And Moses said: "If ye show ingratitude, ye and all on earth together, yet is Allah free of all wants, worthy of all praise.</a:t>
            </a:r>
            <a:endParaRPr lang="en-US" sz="2000" dirty="0"/>
          </a:p>
        </p:txBody>
      </p:sp>
      <p:sp>
        <p:nvSpPr>
          <p:cNvPr id="3" name="TextBox 2">
            <a:extLst>
              <a:ext uri="{FF2B5EF4-FFF2-40B4-BE49-F238E27FC236}">
                <a16:creationId xmlns:a16="http://schemas.microsoft.com/office/drawing/2014/main" id="{26F92000-2729-1B93-8918-280DD2B4EAB3}"/>
              </a:ext>
            </a:extLst>
          </p:cNvPr>
          <p:cNvSpPr txBox="1"/>
          <p:nvPr/>
        </p:nvSpPr>
        <p:spPr>
          <a:xfrm>
            <a:off x="2060712" y="38766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50382197"/>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683406-A0C0-BFFA-3D75-6999724986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5163A7-7412-095C-2FE0-68D22A6DCE27}"/>
              </a:ext>
            </a:extLst>
          </p:cNvPr>
          <p:cNvSpPr>
            <a:spLocks noGrp="1"/>
          </p:cNvSpPr>
          <p:nvPr>
            <p:ph type="title"/>
          </p:nvPr>
        </p:nvSpPr>
        <p:spPr>
          <a:xfrm>
            <a:off x="1656231" y="1668327"/>
            <a:ext cx="8879536" cy="3450327"/>
          </a:xfrm>
        </p:spPr>
        <p:txBody>
          <a:bodyPr>
            <a:noAutofit/>
          </a:bodyPr>
          <a:lstStyle/>
          <a:p>
            <a:pPr>
              <a:lnSpc>
                <a:spcPct val="100000"/>
              </a:lnSpc>
            </a:pPr>
            <a:r>
              <a:rPr lang="ar-EG" sz="6000" b="0" dirty="0"/>
              <a:t>أَلَمْ يَأْتِكُمْ نَبَأُ الَّذِينَ مِنْ قَبْلِكُمْ قَوْمِ نُوحٍ وَعَادٍ وَثَمُودَ ۛ وَالَّذِينَ مِنْ بَعْدِهِمْ ۛ لَا يَعْلَمُهُمْ إِلَّا اللَّهُۚ...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E0B6912-FFEA-3DC6-05BC-5DA3AF04B9F8}"/>
              </a:ext>
            </a:extLst>
          </p:cNvPr>
          <p:cNvSpPr txBox="1"/>
          <p:nvPr/>
        </p:nvSpPr>
        <p:spPr>
          <a:xfrm>
            <a:off x="2060712" y="4601191"/>
            <a:ext cx="8070575" cy="1015663"/>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Has not the story reached you, (O people!), of those who (went) before you? - of the people of Noah, and 'Ad, and Thamud? - And of those who (came) after them? None knows them but Allah.</a:t>
            </a:r>
            <a:endParaRPr lang="en-US" sz="2000" dirty="0"/>
          </a:p>
        </p:txBody>
      </p:sp>
    </p:spTree>
    <p:extLst>
      <p:ext uri="{BB962C8B-B14F-4D97-AF65-F5344CB8AC3E}">
        <p14:creationId xmlns:p14="http://schemas.microsoft.com/office/powerpoint/2010/main" val="2020383060"/>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27BEC0-C990-536A-1109-AAA60CF5E3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7904C6-7D5D-183F-16F2-FCA0308C9603}"/>
              </a:ext>
            </a:extLst>
          </p:cNvPr>
          <p:cNvSpPr>
            <a:spLocks noGrp="1"/>
          </p:cNvSpPr>
          <p:nvPr>
            <p:ph type="title"/>
          </p:nvPr>
        </p:nvSpPr>
        <p:spPr>
          <a:xfrm>
            <a:off x="1656232" y="1456695"/>
            <a:ext cx="8879536" cy="3450327"/>
          </a:xfrm>
        </p:spPr>
        <p:txBody>
          <a:bodyPr>
            <a:noAutofit/>
          </a:bodyPr>
          <a:lstStyle/>
          <a:p>
            <a:pPr>
              <a:lnSpc>
                <a:spcPct val="100000"/>
              </a:lnSpc>
            </a:pPr>
            <a:r>
              <a:rPr lang="ar-EG" sz="5400" b="0" dirty="0"/>
              <a:t>جَاءَتْهُمْ رُسُلُهُمْ بِالْبَيِّنَاتِ فَرَدُّوا أَيْدِيَهُمْ فِي أَفْوَاهِهِمْ وَقَالُوا إِنَّا كَفَرْنَا بِمَا أُرْسِلْتُمْ بِهِ وَإِنَّا لَفِي شَكٍّ مِمَّا تَدْعُونَنَا إِلَيْهِ مُرِيبٍ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CB73C1B-9722-DC6B-7A59-AA7398492026}"/>
              </a:ext>
            </a:extLst>
          </p:cNvPr>
          <p:cNvSpPr txBox="1"/>
          <p:nvPr/>
        </p:nvSpPr>
        <p:spPr>
          <a:xfrm>
            <a:off x="2060712" y="4379707"/>
            <a:ext cx="8070575" cy="1323439"/>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To them came messengers with Clear (Signs); but they put their hands up to their mouths, and said: "We do deny (the mission) on which ye have been sent, and we are really in suspicious (disquieting) doubt as to that to which ye invite us."</a:t>
            </a:r>
            <a:endParaRPr lang="en-US" sz="2000" dirty="0"/>
          </a:p>
        </p:txBody>
      </p:sp>
      <p:sp>
        <p:nvSpPr>
          <p:cNvPr id="3" name="TextBox 2">
            <a:extLst>
              <a:ext uri="{FF2B5EF4-FFF2-40B4-BE49-F238E27FC236}">
                <a16:creationId xmlns:a16="http://schemas.microsoft.com/office/drawing/2014/main" id="{9F5B3C04-410A-A066-82D1-B4F5F7D63F89}"/>
              </a:ext>
            </a:extLst>
          </p:cNvPr>
          <p:cNvSpPr txBox="1"/>
          <p:nvPr/>
        </p:nvSpPr>
        <p:spPr>
          <a:xfrm>
            <a:off x="1821016" y="40009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78543808"/>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FED5B3-00BA-1E11-5B14-DAB6D7F329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4FD635-79C8-F1A9-7E95-2A875A3F0ACB}"/>
              </a:ext>
            </a:extLst>
          </p:cNvPr>
          <p:cNvSpPr>
            <a:spLocks noGrp="1"/>
          </p:cNvSpPr>
          <p:nvPr>
            <p:ph type="title"/>
          </p:nvPr>
        </p:nvSpPr>
        <p:spPr>
          <a:xfrm>
            <a:off x="1656231" y="1225875"/>
            <a:ext cx="8879536" cy="3450327"/>
          </a:xfrm>
        </p:spPr>
        <p:txBody>
          <a:bodyPr>
            <a:noAutofit/>
          </a:bodyPr>
          <a:lstStyle/>
          <a:p>
            <a:pPr>
              <a:lnSpc>
                <a:spcPct val="100000"/>
              </a:lnSpc>
            </a:pPr>
            <a:r>
              <a:rPr lang="ar-EG" b="0" dirty="0"/>
              <a:t>قَالَتْ رُسُلُهُمْ أَفِي اللَّهِ شَكٌّ فَاطِرِ السَّمَاوَاتِ وَالْأَرْضِۖ يَدْعُوكُمْ لِيَغْفِرَ لَكُمْ مِنْ ذُنُوبِكُمْ وَيُؤَخِّرَكُمْ إِلَىٰ أَجَلٍ مُسَمًّىۚ قَالُوا إِنْ أَنْتُمْ إِلَّا بَشَرٌ مِثْلُنَا تُرِيدُونَ أَنْ تَصُدُّونَا عَمَّا كَانَ يَعْبُدُ آبَاؤُنَا فَأْتُونَا بِسُلْطَانٍ مُبِينٍ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7B45054-76E1-2905-B208-ABB86848DFE0}"/>
              </a:ext>
            </a:extLst>
          </p:cNvPr>
          <p:cNvSpPr txBox="1"/>
          <p:nvPr/>
        </p:nvSpPr>
        <p:spPr>
          <a:xfrm>
            <a:off x="2060712" y="4255419"/>
            <a:ext cx="8070575" cy="1631216"/>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Their messengers said: "Is there a doubt about Allah, The Creator of the heavens and the earth? It is He Who invites you, in order that He may forgive you your sins and give you respite for a term appointed!" They said: "Ah! ye are no more than human, like ourselves! Ye wish to turn us away from the (gods) our fathers used to worship: then bring us some clear authority."</a:t>
            </a:r>
            <a:endParaRPr lang="en-US" sz="2000" dirty="0"/>
          </a:p>
        </p:txBody>
      </p:sp>
      <p:sp>
        <p:nvSpPr>
          <p:cNvPr id="3" name="TextBox 2">
            <a:extLst>
              <a:ext uri="{FF2B5EF4-FFF2-40B4-BE49-F238E27FC236}">
                <a16:creationId xmlns:a16="http://schemas.microsoft.com/office/drawing/2014/main" id="{1DB04C81-7BA0-EF15-DC90-D878D84D856B}"/>
              </a:ext>
            </a:extLst>
          </p:cNvPr>
          <p:cNvSpPr txBox="1"/>
          <p:nvPr/>
        </p:nvSpPr>
        <p:spPr>
          <a:xfrm>
            <a:off x="1489670" y="410922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63218149"/>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82739F-F3F9-8E93-254B-42D348018B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9A400F-154A-90EE-52A6-E8F980D73E98}"/>
              </a:ext>
            </a:extLst>
          </p:cNvPr>
          <p:cNvSpPr>
            <a:spLocks noGrp="1"/>
          </p:cNvSpPr>
          <p:nvPr>
            <p:ph type="title"/>
          </p:nvPr>
        </p:nvSpPr>
        <p:spPr>
          <a:xfrm>
            <a:off x="1656232" y="1367918"/>
            <a:ext cx="8879536" cy="3450327"/>
          </a:xfrm>
        </p:spPr>
        <p:txBody>
          <a:bodyPr>
            <a:noAutofit/>
          </a:bodyPr>
          <a:lstStyle/>
          <a:p>
            <a:pPr>
              <a:lnSpc>
                <a:spcPct val="100000"/>
              </a:lnSpc>
            </a:pPr>
            <a:r>
              <a:rPr lang="ar-EG" sz="5400" b="0" dirty="0"/>
              <a:t>قَالَتْ لَهُمْ رُسُلُهُمْ إِن نَّحْنُ إِلَّا بَشَرٌۭ مِّثْلُكُمْ وَلَـٰكِنَّ ٱللَّهَ يَمُنُّ عَلَىٰ مَن يَشَآءُ مِنْ عِبَادِهِۦ ۖ وَمَا كَانَ لَنَآ أَن نَّأْتِيَكُم بِسُلْطَـٰنٍ إِلَّا بِإِذْنِ ٱللَّهِۚ وَعَلَى ٱللَّهِ فَلْيَتَوَكَّلِ ٱلْمُؤْمِنُونَ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B46A3F-C35F-CB01-CBF8-B5C13AF345D6}"/>
              </a:ext>
            </a:extLst>
          </p:cNvPr>
          <p:cNvSpPr txBox="1"/>
          <p:nvPr/>
        </p:nvSpPr>
        <p:spPr>
          <a:xfrm>
            <a:off x="2060712" y="4681548"/>
            <a:ext cx="8070575" cy="1323439"/>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Their messengers said to them: "True, we are human like yourselves, but Allah doth grant His grace to such of his servants as He pleases. It is not for us to bring you an authority except as Allah permits. And on Allah let all men of faith put their trust.</a:t>
            </a:r>
          </a:p>
        </p:txBody>
      </p:sp>
      <p:sp>
        <p:nvSpPr>
          <p:cNvPr id="3" name="TextBox 2">
            <a:extLst>
              <a:ext uri="{FF2B5EF4-FFF2-40B4-BE49-F238E27FC236}">
                <a16:creationId xmlns:a16="http://schemas.microsoft.com/office/drawing/2014/main" id="{0F24F8E5-A97C-0DA3-3DE0-E583E29A9336}"/>
              </a:ext>
            </a:extLst>
          </p:cNvPr>
          <p:cNvSpPr txBox="1"/>
          <p:nvPr/>
        </p:nvSpPr>
        <p:spPr>
          <a:xfrm>
            <a:off x="2661523" y="43891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1}</a:t>
            </a:r>
            <a:endParaRPr lang="en-US" sz="1400" dirty="0"/>
          </a:p>
        </p:txBody>
      </p:sp>
    </p:spTree>
    <p:extLst>
      <p:ext uri="{BB962C8B-B14F-4D97-AF65-F5344CB8AC3E}">
        <p14:creationId xmlns:p14="http://schemas.microsoft.com/office/powerpoint/2010/main" val="834187052"/>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94C4BB-9A25-73C5-6069-1CA1190642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D101E6-B8C0-96C6-2CDB-842A73B03010}"/>
              </a:ext>
            </a:extLst>
          </p:cNvPr>
          <p:cNvSpPr>
            <a:spLocks noGrp="1"/>
          </p:cNvSpPr>
          <p:nvPr>
            <p:ph type="title"/>
          </p:nvPr>
        </p:nvSpPr>
        <p:spPr>
          <a:xfrm>
            <a:off x="1656232" y="1545471"/>
            <a:ext cx="8879536" cy="3450327"/>
          </a:xfrm>
        </p:spPr>
        <p:txBody>
          <a:bodyPr>
            <a:noAutofit/>
          </a:bodyPr>
          <a:lstStyle/>
          <a:p>
            <a:pPr>
              <a:lnSpc>
                <a:spcPct val="100000"/>
              </a:lnSpc>
            </a:pPr>
            <a:r>
              <a:rPr lang="ar-EG" sz="5400" b="0" dirty="0"/>
              <a:t>وَمَا لَنَآ أَلَّا نَتَوَكَّلَ عَلَى ٱللَّهِ وَقَدْ هَدَىٰنَا سُبُلَنَا ۚ وَلَنَصْبِرَنَّ عَلَىٰ مَآ ءَاذَيْتُمُونَاۚ وَعَلَى ٱللَّهِ فَلْيَتَوَكَّلِ ٱلْمُتَوَكِّلُونَ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7B39A04-D511-CF40-D5F3-C5B2B990C072}"/>
              </a:ext>
            </a:extLst>
          </p:cNvPr>
          <p:cNvSpPr txBox="1"/>
          <p:nvPr/>
        </p:nvSpPr>
        <p:spPr>
          <a:xfrm>
            <a:off x="2060712" y="4495117"/>
            <a:ext cx="8070575" cy="1323439"/>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"No reason have we why we should not put our trust on Allah. Indeed He Has guided us to the Ways we (follow). We shall certainly bear with patience all the hurt you may cause us. For those who put their trust should put their trust on Allah."</a:t>
            </a:r>
          </a:p>
        </p:txBody>
      </p:sp>
      <p:sp>
        <p:nvSpPr>
          <p:cNvPr id="3" name="TextBox 2">
            <a:extLst>
              <a:ext uri="{FF2B5EF4-FFF2-40B4-BE49-F238E27FC236}">
                <a16:creationId xmlns:a16="http://schemas.microsoft.com/office/drawing/2014/main" id="{D6C78AE0-140B-FA88-FA3B-31440FE8AA34}"/>
              </a:ext>
            </a:extLst>
          </p:cNvPr>
          <p:cNvSpPr txBox="1"/>
          <p:nvPr/>
        </p:nvSpPr>
        <p:spPr>
          <a:xfrm>
            <a:off x="3256327" y="42027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2}</a:t>
            </a:r>
            <a:endParaRPr lang="en-US" sz="1400" dirty="0"/>
          </a:p>
        </p:txBody>
      </p:sp>
    </p:spTree>
    <p:extLst>
      <p:ext uri="{BB962C8B-B14F-4D97-AF65-F5344CB8AC3E}">
        <p14:creationId xmlns:p14="http://schemas.microsoft.com/office/powerpoint/2010/main" val="2460045267"/>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1D6CAE-6B9D-5DAA-B057-E08C19ABA8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EE2E36-C69E-C883-9FAC-3AFF995BF65F}"/>
              </a:ext>
            </a:extLst>
          </p:cNvPr>
          <p:cNvSpPr>
            <a:spLocks noGrp="1"/>
          </p:cNvSpPr>
          <p:nvPr>
            <p:ph type="title"/>
          </p:nvPr>
        </p:nvSpPr>
        <p:spPr>
          <a:xfrm>
            <a:off x="1656232" y="1545471"/>
            <a:ext cx="8879536" cy="3450327"/>
          </a:xfrm>
        </p:spPr>
        <p:txBody>
          <a:bodyPr>
            <a:noAutofit/>
          </a:bodyPr>
          <a:lstStyle/>
          <a:p>
            <a:pPr>
              <a:lnSpc>
                <a:spcPct val="100000"/>
              </a:lnSpc>
            </a:pPr>
            <a:r>
              <a:rPr lang="ar-EG" sz="5400" b="0" dirty="0"/>
              <a:t>وَقَالَ ٱلَّذِينَ كَفَرُوا۟ لِرُسُلِهِمْ لَنُخْرِجَنَّكُم مِّنْ أَرْضِنَآ أَوْ لَتَعُودُنَّ فِى مِلَّتِنَاۖ فَأَوْحَىٰٓ إِلَيْهِمْ رَبُّهُمْ لَنُهْلِكَنَّ ٱلظَّـٰلِمِينَ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8BEA5B9-828C-98BF-A619-9402929BAD80}"/>
              </a:ext>
            </a:extLst>
          </p:cNvPr>
          <p:cNvSpPr txBox="1"/>
          <p:nvPr/>
        </p:nvSpPr>
        <p:spPr>
          <a:xfrm>
            <a:off x="2060712" y="4495117"/>
            <a:ext cx="8070575" cy="1015663"/>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And the Unbelievers said to their messengers: "Be sure we shall drive you out of our land, or ye shall return to our religion." But their Lord inspired (this Message) to them: "Verily We shall cause the wrong-doers to perish!</a:t>
            </a:r>
          </a:p>
        </p:txBody>
      </p:sp>
      <p:sp>
        <p:nvSpPr>
          <p:cNvPr id="3" name="TextBox 2">
            <a:extLst>
              <a:ext uri="{FF2B5EF4-FFF2-40B4-BE49-F238E27FC236}">
                <a16:creationId xmlns:a16="http://schemas.microsoft.com/office/drawing/2014/main" id="{8C9871B4-9F45-AF84-6934-252E739BD58D}"/>
              </a:ext>
            </a:extLst>
          </p:cNvPr>
          <p:cNvSpPr txBox="1"/>
          <p:nvPr/>
        </p:nvSpPr>
        <p:spPr>
          <a:xfrm>
            <a:off x="3256327" y="42027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3}</a:t>
            </a:r>
            <a:endParaRPr lang="en-US" sz="1400" dirty="0"/>
          </a:p>
        </p:txBody>
      </p:sp>
    </p:spTree>
    <p:extLst>
      <p:ext uri="{BB962C8B-B14F-4D97-AF65-F5344CB8AC3E}">
        <p14:creationId xmlns:p14="http://schemas.microsoft.com/office/powerpoint/2010/main" val="561453583"/>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C8C6E5-168E-93D2-8029-07FF7433BA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8BF0CA-22B9-02A9-1E1F-BBDAD2768D4B}"/>
              </a:ext>
            </a:extLst>
          </p:cNvPr>
          <p:cNvSpPr>
            <a:spLocks noGrp="1"/>
          </p:cNvSpPr>
          <p:nvPr>
            <p:ph type="title"/>
          </p:nvPr>
        </p:nvSpPr>
        <p:spPr>
          <a:xfrm>
            <a:off x="1656232" y="1652003"/>
            <a:ext cx="8879536" cy="3450327"/>
          </a:xfrm>
        </p:spPr>
        <p:txBody>
          <a:bodyPr>
            <a:noAutofit/>
          </a:bodyPr>
          <a:lstStyle/>
          <a:p>
            <a:pPr>
              <a:lnSpc>
                <a:spcPct val="100000"/>
              </a:lnSpc>
            </a:pPr>
            <a:r>
              <a:rPr lang="ar-EG" sz="5400" b="0" dirty="0"/>
              <a:t>وَلَنُسْكِنَنَّكُمُ ٱلْأَرْضَ مِنۢ بَعْدِهِمْۚ ذَٰلِكَ لِمَنْ خَافَ مَقَامِى وَخَافَ وَعِيدِ</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F936B9F-BE7A-A944-2339-778C8C4BE232}"/>
              </a:ext>
            </a:extLst>
          </p:cNvPr>
          <p:cNvSpPr txBox="1"/>
          <p:nvPr/>
        </p:nvSpPr>
        <p:spPr>
          <a:xfrm>
            <a:off x="2060712" y="4219909"/>
            <a:ext cx="8070575" cy="1015663"/>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"And verily We shall cause you to abide in the land, and succeed them. This for such as fear the Time when they shall stand before My tribunal,- such as fear the punishment denounced."</a:t>
            </a:r>
          </a:p>
        </p:txBody>
      </p:sp>
      <p:sp>
        <p:nvSpPr>
          <p:cNvPr id="3" name="TextBox 2">
            <a:extLst>
              <a:ext uri="{FF2B5EF4-FFF2-40B4-BE49-F238E27FC236}">
                <a16:creationId xmlns:a16="http://schemas.microsoft.com/office/drawing/2014/main" id="{954E445A-B6EE-1F99-6A51-67A60ABCE2C6}"/>
              </a:ext>
            </a:extLst>
          </p:cNvPr>
          <p:cNvSpPr txBox="1"/>
          <p:nvPr/>
        </p:nvSpPr>
        <p:spPr>
          <a:xfrm>
            <a:off x="2910098" y="381505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4}</a:t>
            </a:r>
            <a:endParaRPr lang="en-US" sz="1400" dirty="0"/>
          </a:p>
        </p:txBody>
      </p:sp>
    </p:spTree>
    <p:extLst>
      <p:ext uri="{BB962C8B-B14F-4D97-AF65-F5344CB8AC3E}">
        <p14:creationId xmlns:p14="http://schemas.microsoft.com/office/powerpoint/2010/main" val="2170050150"/>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80CDD2-68E1-1CFF-D608-E01E1856C0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63D22B-8AAC-18E8-6048-DA994CBF7DC1}"/>
              </a:ext>
            </a:extLst>
          </p:cNvPr>
          <p:cNvSpPr>
            <a:spLocks noGrp="1"/>
          </p:cNvSpPr>
          <p:nvPr>
            <p:ph type="title"/>
          </p:nvPr>
        </p:nvSpPr>
        <p:spPr>
          <a:xfrm>
            <a:off x="1656232" y="1723025"/>
            <a:ext cx="8879536" cy="3450327"/>
          </a:xfrm>
        </p:spPr>
        <p:txBody>
          <a:bodyPr>
            <a:noAutofit/>
          </a:bodyPr>
          <a:lstStyle/>
          <a:p>
            <a:pPr>
              <a:lnSpc>
                <a:spcPct val="100000"/>
              </a:lnSpc>
            </a:pPr>
            <a:r>
              <a:rPr lang="ar-EG" sz="6000" b="0" dirty="0"/>
              <a:t>وَٱسْتَفْتَحُوا۟ وَخَابَ كُلُّ جَبَّارٍ عَنِيدٍۢ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8E1A411-A962-E4F8-E449-76915CCEC475}"/>
              </a:ext>
            </a:extLst>
          </p:cNvPr>
          <p:cNvSpPr txBox="1"/>
          <p:nvPr/>
        </p:nvSpPr>
        <p:spPr>
          <a:xfrm>
            <a:off x="2060712" y="3830936"/>
            <a:ext cx="8070575" cy="707886"/>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But they sought victory and decision (there and then), and frustration was the lot of every powerful obstinate transgressor.</a:t>
            </a:r>
          </a:p>
        </p:txBody>
      </p:sp>
      <p:sp>
        <p:nvSpPr>
          <p:cNvPr id="3" name="TextBox 2">
            <a:extLst>
              <a:ext uri="{FF2B5EF4-FFF2-40B4-BE49-F238E27FC236}">
                <a16:creationId xmlns:a16="http://schemas.microsoft.com/office/drawing/2014/main" id="{28C73BA8-57A7-38E6-C7E7-DFF2A14B05CC}"/>
              </a:ext>
            </a:extLst>
          </p:cNvPr>
          <p:cNvSpPr txBox="1"/>
          <p:nvPr/>
        </p:nvSpPr>
        <p:spPr>
          <a:xfrm>
            <a:off x="1862533" y="34883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33739467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8A516F-E47A-90D9-C7DB-46D570C1B3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D1C3ED-45E2-3CF8-2163-A0BEB2337F0E}"/>
              </a:ext>
            </a:extLst>
          </p:cNvPr>
          <p:cNvSpPr>
            <a:spLocks noGrp="1"/>
          </p:cNvSpPr>
          <p:nvPr>
            <p:ph type="title"/>
          </p:nvPr>
        </p:nvSpPr>
        <p:spPr>
          <a:xfrm>
            <a:off x="1656232" y="1606182"/>
            <a:ext cx="8879536" cy="3450327"/>
          </a:xfrm>
        </p:spPr>
        <p:txBody>
          <a:bodyPr>
            <a:noAutofit/>
          </a:bodyPr>
          <a:lstStyle/>
          <a:p>
            <a:pPr>
              <a:lnSpc>
                <a:spcPct val="100000"/>
              </a:lnSpc>
            </a:pPr>
            <a:r>
              <a:rPr lang="ar-EG" sz="5400" b="0" dirty="0"/>
              <a:t>وَقَالَ لِفِتْيَانِهِ اجْعَلُوا بِضَاعَتَهُمْ فِي رِحَالِهِمْ لَعَلَّهُمْ يَعْرِفُونَهَا إِذَا انْقَلَبُوا إِلَىٰ أَهْلِهِمْ لَعَلَّهُمْ يَرْجِعُونَ</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75072BE-5D84-1957-FCBD-ED6212C58462}"/>
              </a:ext>
            </a:extLst>
          </p:cNvPr>
          <p:cNvSpPr txBox="1"/>
          <p:nvPr/>
        </p:nvSpPr>
        <p:spPr>
          <a:xfrm>
            <a:off x="2060712" y="4548677"/>
            <a:ext cx="8070575" cy="1015663"/>
          </a:xfrm>
          <a:prstGeom prst="rect">
            <a:avLst/>
          </a:prstGeom>
          <a:noFill/>
        </p:spPr>
        <p:txBody>
          <a:bodyPr wrap="square">
            <a:spAutoFit/>
          </a:bodyPr>
          <a:lstStyle/>
          <a:p>
            <a:pPr algn="ctr"/>
            <a:r>
              <a:rPr lang="en-US" sz="2000" dirty="0"/>
              <a:t>And (Joseph) told his servants to put their stock-in-trade (with which they had bartered) into their saddle-bags, so they should know it only when they returned to their people, in order that they might come back.</a:t>
            </a:r>
          </a:p>
        </p:txBody>
      </p:sp>
      <p:sp>
        <p:nvSpPr>
          <p:cNvPr id="3" name="TextBox 2">
            <a:extLst>
              <a:ext uri="{FF2B5EF4-FFF2-40B4-BE49-F238E27FC236}">
                <a16:creationId xmlns:a16="http://schemas.microsoft.com/office/drawing/2014/main" id="{DF8B7637-46EE-9AEB-5CA3-1CE2339E52D1}"/>
              </a:ext>
            </a:extLst>
          </p:cNvPr>
          <p:cNvSpPr txBox="1"/>
          <p:nvPr/>
        </p:nvSpPr>
        <p:spPr>
          <a:xfrm>
            <a:off x="4634486" y="42409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{62}</a:t>
            </a:r>
            <a:endParaRPr lang="en-US" sz="1400" dirty="0"/>
          </a:p>
        </p:txBody>
      </p:sp>
    </p:spTree>
    <p:extLst>
      <p:ext uri="{BB962C8B-B14F-4D97-AF65-F5344CB8AC3E}">
        <p14:creationId xmlns:p14="http://schemas.microsoft.com/office/powerpoint/2010/main" val="409722056"/>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AFDF81-D8BC-FE5C-ECFE-D6CCDC4593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84A1C1-D3C8-36F1-DD0F-24BF2D8EA121}"/>
              </a:ext>
            </a:extLst>
          </p:cNvPr>
          <p:cNvSpPr>
            <a:spLocks noGrp="1"/>
          </p:cNvSpPr>
          <p:nvPr>
            <p:ph type="title"/>
          </p:nvPr>
        </p:nvSpPr>
        <p:spPr>
          <a:xfrm>
            <a:off x="1656232" y="1723025"/>
            <a:ext cx="8879536" cy="3450327"/>
          </a:xfrm>
        </p:spPr>
        <p:txBody>
          <a:bodyPr>
            <a:noAutofit/>
          </a:bodyPr>
          <a:lstStyle/>
          <a:p>
            <a:pPr>
              <a:lnSpc>
                <a:spcPct val="100000"/>
              </a:lnSpc>
            </a:pPr>
            <a:r>
              <a:rPr lang="ar-EG" sz="5400" b="0" dirty="0"/>
              <a:t>مِّن وَرَآئِهِۦ جَهَنَّمُ وَيُسْقَىٰ مِن مَّآءٍۢ صَدِيدٍۢ</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2B57AC8-D577-0DF5-AA1F-B4846102217E}"/>
              </a:ext>
            </a:extLst>
          </p:cNvPr>
          <p:cNvSpPr txBox="1"/>
          <p:nvPr/>
        </p:nvSpPr>
        <p:spPr>
          <a:xfrm>
            <a:off x="2060712" y="3831104"/>
            <a:ext cx="8070575" cy="400110"/>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In front of such a one is Hell, and he is given, for drink, boiling fetid water.</a:t>
            </a:r>
          </a:p>
        </p:txBody>
      </p:sp>
      <p:sp>
        <p:nvSpPr>
          <p:cNvPr id="3" name="TextBox 2">
            <a:extLst>
              <a:ext uri="{FF2B5EF4-FFF2-40B4-BE49-F238E27FC236}">
                <a16:creationId xmlns:a16="http://schemas.microsoft.com/office/drawing/2014/main" id="{4D849D84-7B31-7283-D70C-CB543D796625}"/>
              </a:ext>
            </a:extLst>
          </p:cNvPr>
          <p:cNvSpPr txBox="1"/>
          <p:nvPr/>
        </p:nvSpPr>
        <p:spPr>
          <a:xfrm>
            <a:off x="1629598" y="34814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4211786027"/>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A7B53B-293C-2E99-3F69-021949BC0B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49EAAC-B978-7970-BD21-1AE31DCA2BBE}"/>
              </a:ext>
            </a:extLst>
          </p:cNvPr>
          <p:cNvSpPr>
            <a:spLocks noGrp="1"/>
          </p:cNvSpPr>
          <p:nvPr>
            <p:ph type="title"/>
          </p:nvPr>
        </p:nvSpPr>
        <p:spPr>
          <a:xfrm>
            <a:off x="1656232" y="1634248"/>
            <a:ext cx="8879536" cy="3450327"/>
          </a:xfrm>
        </p:spPr>
        <p:txBody>
          <a:bodyPr>
            <a:noAutofit/>
          </a:bodyPr>
          <a:lstStyle/>
          <a:p>
            <a:pPr>
              <a:lnSpc>
                <a:spcPct val="100000"/>
              </a:lnSpc>
            </a:pPr>
            <a:r>
              <a:rPr lang="ar-EG" sz="4800" b="0" dirty="0"/>
              <a:t>يَتَجَرَّعُهُۥ وَلَا يَكَادُ يُسِيغُهُۥ وَيَأْتِيهِ ٱلْمَوْتُ مِن كُلِّ مَكَانٍۢ وَمَا هُوَ بِمَيِّتٍۢ ۖ وَمِن وَرَآئِهِۦ عَذَابٌ غَلِيظٌۭ</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B32E691-1367-9D06-C6CE-9330694DE8C1}"/>
              </a:ext>
            </a:extLst>
          </p:cNvPr>
          <p:cNvSpPr txBox="1"/>
          <p:nvPr/>
        </p:nvSpPr>
        <p:spPr>
          <a:xfrm>
            <a:off x="2060712" y="4068912"/>
            <a:ext cx="8070575" cy="1015663"/>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In gulps will he sip it, but never will he be near swallowing it down his throat: death will come to him from every quarter, yet will he not die: and in front of him will be a chastisement unrelenting.</a:t>
            </a:r>
          </a:p>
        </p:txBody>
      </p:sp>
      <p:sp>
        <p:nvSpPr>
          <p:cNvPr id="3" name="TextBox 2">
            <a:extLst>
              <a:ext uri="{FF2B5EF4-FFF2-40B4-BE49-F238E27FC236}">
                <a16:creationId xmlns:a16="http://schemas.microsoft.com/office/drawing/2014/main" id="{A686ECC3-4563-F656-CB4B-43F2EA2FF6EC}"/>
              </a:ext>
            </a:extLst>
          </p:cNvPr>
          <p:cNvSpPr txBox="1"/>
          <p:nvPr/>
        </p:nvSpPr>
        <p:spPr>
          <a:xfrm>
            <a:off x="1376375" y="36856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1604423425"/>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9F7B57-5653-B319-958E-7ED3ECF6E1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F7C00E-BE9D-E11E-937A-B8CA1792DACF}"/>
              </a:ext>
            </a:extLst>
          </p:cNvPr>
          <p:cNvSpPr>
            <a:spLocks noGrp="1"/>
          </p:cNvSpPr>
          <p:nvPr>
            <p:ph type="title"/>
          </p:nvPr>
        </p:nvSpPr>
        <p:spPr>
          <a:xfrm>
            <a:off x="1656232" y="1634248"/>
            <a:ext cx="8879536" cy="3450327"/>
          </a:xfrm>
        </p:spPr>
        <p:txBody>
          <a:bodyPr>
            <a:noAutofit/>
          </a:bodyPr>
          <a:lstStyle/>
          <a:p>
            <a:pPr>
              <a:lnSpc>
                <a:spcPct val="100000"/>
              </a:lnSpc>
            </a:pPr>
            <a:r>
              <a:rPr lang="ar-EG" sz="4800" b="0" dirty="0"/>
              <a:t>مَّثَلُ ٱلَّذِينَ كَفَرُوا۟ بِرَبِّهِمْۖ أَعْمَـٰلُهُمْ كَرَمَادٍ ٱشْتَدَّتْ بِهِ ٱلرِّيحُ فِى يَوْمٍ عَاصِفٍۢ ۖ لَّا يَقْدِرُونَ مِمَّا كَسَبُوا۟ عَلَىٰ شَىْءٍۢ ۚ ذَٰلِكَ هُوَ ٱلضَّلَـٰلُ ٱلْبَعِيدُ</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9A6F9B3-C103-3029-C71B-8442989DD930}"/>
              </a:ext>
            </a:extLst>
          </p:cNvPr>
          <p:cNvSpPr txBox="1"/>
          <p:nvPr/>
        </p:nvSpPr>
        <p:spPr>
          <a:xfrm>
            <a:off x="2060712" y="4424019"/>
            <a:ext cx="8070575" cy="1015663"/>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The parable of those who reject their Lord is that their works are as ashes, on which the wind blows furiously on a tempestuous day: No power have they over aught that they have earned: that is the straying far, far (from the goal).</a:t>
            </a:r>
          </a:p>
        </p:txBody>
      </p:sp>
      <p:sp>
        <p:nvSpPr>
          <p:cNvPr id="3" name="TextBox 2">
            <a:extLst>
              <a:ext uri="{FF2B5EF4-FFF2-40B4-BE49-F238E27FC236}">
                <a16:creationId xmlns:a16="http://schemas.microsoft.com/office/drawing/2014/main" id="{37F277B8-EF04-E591-8AD4-D9EF813457A1}"/>
              </a:ext>
            </a:extLst>
          </p:cNvPr>
          <p:cNvSpPr txBox="1"/>
          <p:nvPr/>
        </p:nvSpPr>
        <p:spPr>
          <a:xfrm>
            <a:off x="1784747" y="40689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1126908785"/>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799AC6-5E17-BEB1-B078-80741A241F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1B629A-E499-047D-9839-44EF3AD8C12E}"/>
              </a:ext>
            </a:extLst>
          </p:cNvPr>
          <p:cNvSpPr>
            <a:spLocks noGrp="1"/>
          </p:cNvSpPr>
          <p:nvPr>
            <p:ph type="title"/>
          </p:nvPr>
        </p:nvSpPr>
        <p:spPr>
          <a:xfrm>
            <a:off x="1656232" y="1749658"/>
            <a:ext cx="8879536" cy="3450327"/>
          </a:xfrm>
        </p:spPr>
        <p:txBody>
          <a:bodyPr>
            <a:noAutofit/>
          </a:bodyPr>
          <a:lstStyle/>
          <a:p>
            <a:pPr>
              <a:lnSpc>
                <a:spcPct val="100000"/>
              </a:lnSpc>
            </a:pPr>
            <a:r>
              <a:rPr lang="ar-EG" sz="5400" b="0" dirty="0"/>
              <a:t>أَلَمْ تَرَ أَنَّ ٱللَّهَ خَلَقَ ٱلسَّمَـٰوَٰتِ وَٱلْأَرْضَ بِٱلْحَقِّ ۚ إِن يَشَأْ يُذْهِبْكُمْ وَيَأْتِ بِخَلْقٍۢ جَدِيدٍۢ</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D98D35D-88FB-5A15-C1E0-94796708BBB1}"/>
              </a:ext>
            </a:extLst>
          </p:cNvPr>
          <p:cNvSpPr txBox="1"/>
          <p:nvPr/>
        </p:nvSpPr>
        <p:spPr>
          <a:xfrm>
            <a:off x="2060712" y="4193200"/>
            <a:ext cx="8070575" cy="707886"/>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Seest thou not that Allah created the heavens and the earth in Truth? If He so will, He can remove you and put (in your place) a new creation?</a:t>
            </a:r>
          </a:p>
        </p:txBody>
      </p:sp>
      <p:sp>
        <p:nvSpPr>
          <p:cNvPr id="3" name="TextBox 2">
            <a:extLst>
              <a:ext uri="{FF2B5EF4-FFF2-40B4-BE49-F238E27FC236}">
                <a16:creationId xmlns:a16="http://schemas.microsoft.com/office/drawing/2014/main" id="{1C6028AC-A1BE-10EE-AB9F-D217B8C633B3}"/>
              </a:ext>
            </a:extLst>
          </p:cNvPr>
          <p:cNvSpPr txBox="1"/>
          <p:nvPr/>
        </p:nvSpPr>
        <p:spPr>
          <a:xfrm>
            <a:off x="1447399" y="38943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212339661"/>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EE323C-5B47-5A4A-5643-7332098DFE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BE5BEA-7ED3-DB91-765B-2DD65395DC4F}"/>
              </a:ext>
            </a:extLst>
          </p:cNvPr>
          <p:cNvSpPr>
            <a:spLocks noGrp="1"/>
          </p:cNvSpPr>
          <p:nvPr>
            <p:ph type="title"/>
          </p:nvPr>
        </p:nvSpPr>
        <p:spPr>
          <a:xfrm>
            <a:off x="1656232" y="1749658"/>
            <a:ext cx="8879536" cy="3450327"/>
          </a:xfrm>
        </p:spPr>
        <p:txBody>
          <a:bodyPr>
            <a:noAutofit/>
          </a:bodyPr>
          <a:lstStyle/>
          <a:p>
            <a:pPr>
              <a:lnSpc>
                <a:spcPct val="100000"/>
              </a:lnSpc>
            </a:pPr>
            <a:r>
              <a:rPr lang="ar-EG" sz="6000" b="0" dirty="0"/>
              <a:t>وَمَا ذَٰلِكَ عَلَى ٱللَّهِ بِعَزِيزٍۢ</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563CED0-A905-1743-596E-0103F001FFBF}"/>
              </a:ext>
            </a:extLst>
          </p:cNvPr>
          <p:cNvSpPr txBox="1"/>
          <p:nvPr/>
        </p:nvSpPr>
        <p:spPr>
          <a:xfrm>
            <a:off x="2060712" y="3961765"/>
            <a:ext cx="8070575" cy="461665"/>
          </a:xfrm>
          <a:prstGeom prst="rect">
            <a:avLst/>
          </a:prstGeom>
          <a:noFill/>
        </p:spPr>
        <p:txBody>
          <a:bodyPr wrap="square">
            <a:spAutoFit/>
          </a:bodyPr>
          <a:lstStyle/>
          <a:p>
            <a:pPr algn="ctr"/>
            <a:r>
              <a:rPr lang="en-US" sz="2400" b="0" i="0" dirty="0">
                <a:solidFill>
                  <a:srgbClr val="000000"/>
                </a:solidFill>
                <a:effectLst/>
                <a:latin typeface="Times New Roman" panose="02020603050405020304" pitchFamily="18" charset="0"/>
              </a:rPr>
              <a:t>Nor is that for Allah any great matter.</a:t>
            </a:r>
          </a:p>
        </p:txBody>
      </p:sp>
      <p:sp>
        <p:nvSpPr>
          <p:cNvPr id="3" name="TextBox 2">
            <a:extLst>
              <a:ext uri="{FF2B5EF4-FFF2-40B4-BE49-F238E27FC236}">
                <a16:creationId xmlns:a16="http://schemas.microsoft.com/office/drawing/2014/main" id="{FA77403C-136B-6A79-8B23-4F05353B5B27}"/>
              </a:ext>
            </a:extLst>
          </p:cNvPr>
          <p:cNvSpPr txBox="1"/>
          <p:nvPr/>
        </p:nvSpPr>
        <p:spPr>
          <a:xfrm>
            <a:off x="2779049" y="36539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{20}</a:t>
            </a:r>
            <a:endParaRPr lang="en-US" sz="1400" dirty="0"/>
          </a:p>
        </p:txBody>
      </p:sp>
    </p:spTree>
    <p:extLst>
      <p:ext uri="{BB962C8B-B14F-4D97-AF65-F5344CB8AC3E}">
        <p14:creationId xmlns:p14="http://schemas.microsoft.com/office/powerpoint/2010/main" val="102487490"/>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DA4D62-65F7-F376-E566-57CAD8E850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26CCB1-6CF9-3A7C-4BE3-2F27F5D7DE6C}"/>
              </a:ext>
            </a:extLst>
          </p:cNvPr>
          <p:cNvSpPr>
            <a:spLocks noGrp="1"/>
          </p:cNvSpPr>
          <p:nvPr>
            <p:ph type="title"/>
          </p:nvPr>
        </p:nvSpPr>
        <p:spPr>
          <a:xfrm>
            <a:off x="1656232" y="1332407"/>
            <a:ext cx="8879536" cy="3450327"/>
          </a:xfrm>
        </p:spPr>
        <p:txBody>
          <a:bodyPr>
            <a:noAutofit/>
          </a:bodyPr>
          <a:lstStyle/>
          <a:p>
            <a:pPr>
              <a:lnSpc>
                <a:spcPct val="100000"/>
              </a:lnSpc>
            </a:pPr>
            <a:r>
              <a:rPr lang="ar-EG" b="0" dirty="0"/>
              <a:t>وَبَرَزُوا۟ لِلَّهِ جَمِيعًۭا فَقَالَ ٱلضُّعَفَـٰٓؤُا۟ لِلَّذِينَ ٱسْتَكْبَرُوٓا۟ إِنَّا كُنَّا لَكُمْ تَبَعًۭا فَهَلْ أَنتُم مُّغْنُونَ عَنَّا مِنْ عَذَابِ ٱللَّهِ مِن شَىْءٍۢ ۚ قَالُوا۟ لَوْ هَدَىٰنَا ٱللَّهُ لَهَدَيْنَـٰكُمْۖ سَوَآءٌ عَلَيْنَآ أَجَزِعْنَآ أَمْ صَبَرْنَا مَا لَنَا مِن مَّحِيصٍۢ</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822CFA7-7BBF-603F-FC49-E9183EADACEA}"/>
              </a:ext>
            </a:extLst>
          </p:cNvPr>
          <p:cNvSpPr txBox="1"/>
          <p:nvPr/>
        </p:nvSpPr>
        <p:spPr>
          <a:xfrm>
            <a:off x="2060712" y="4431901"/>
            <a:ext cx="8070575" cy="1477328"/>
          </a:xfrm>
          <a:prstGeom prst="rect">
            <a:avLst/>
          </a:prstGeom>
          <a:noFill/>
        </p:spPr>
        <p:txBody>
          <a:bodyPr wrap="square">
            <a:spAutoFit/>
          </a:bodyPr>
          <a:lstStyle/>
          <a:p>
            <a:pPr algn="ctr"/>
            <a:r>
              <a:rPr lang="en-US" b="0" i="0" dirty="0">
                <a:solidFill>
                  <a:srgbClr val="000000"/>
                </a:solidFill>
                <a:effectLst/>
                <a:latin typeface="Times New Roman" panose="02020603050405020304" pitchFamily="18" charset="0"/>
              </a:rPr>
              <a:t>They will all be marshalled before Allah together: then will the weak say to those who were arrogant, "For us, we but followed you; can ye then avail us to all against the wrath of Allah?" They will reply, "If we had received the Guidance of Allah, we should have given it to you: to us it makes no difference (now) whether we rage, or bear (these torments) with patience: for ourselves there is no way of escape."</a:t>
            </a:r>
          </a:p>
        </p:txBody>
      </p:sp>
      <p:sp>
        <p:nvSpPr>
          <p:cNvPr id="3" name="TextBox 2">
            <a:extLst>
              <a:ext uri="{FF2B5EF4-FFF2-40B4-BE49-F238E27FC236}">
                <a16:creationId xmlns:a16="http://schemas.microsoft.com/office/drawing/2014/main" id="{A55D6036-4B79-6D47-E705-CDEB89013E3E}"/>
              </a:ext>
            </a:extLst>
          </p:cNvPr>
          <p:cNvSpPr txBox="1"/>
          <p:nvPr/>
        </p:nvSpPr>
        <p:spPr>
          <a:xfrm>
            <a:off x="2539354" y="41241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{21}</a:t>
            </a:r>
            <a:endParaRPr lang="en-US" sz="1400" dirty="0"/>
          </a:p>
        </p:txBody>
      </p:sp>
    </p:spTree>
    <p:extLst>
      <p:ext uri="{BB962C8B-B14F-4D97-AF65-F5344CB8AC3E}">
        <p14:creationId xmlns:p14="http://schemas.microsoft.com/office/powerpoint/2010/main" val="2495419268"/>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C5AF13-A43C-26EE-805F-111CD71630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B95FA8-3EFC-36C2-BCF1-C8CBA3FE585F}"/>
              </a:ext>
            </a:extLst>
          </p:cNvPr>
          <p:cNvSpPr>
            <a:spLocks noGrp="1"/>
          </p:cNvSpPr>
          <p:nvPr>
            <p:ph type="title"/>
          </p:nvPr>
        </p:nvSpPr>
        <p:spPr>
          <a:xfrm>
            <a:off x="1656231" y="1216997"/>
            <a:ext cx="8879536" cy="3450327"/>
          </a:xfrm>
        </p:spPr>
        <p:txBody>
          <a:bodyPr>
            <a:noAutofit/>
          </a:bodyPr>
          <a:lstStyle/>
          <a:p>
            <a:pPr>
              <a:lnSpc>
                <a:spcPct val="100000"/>
              </a:lnSpc>
            </a:pPr>
            <a:r>
              <a:rPr lang="ar-EG" sz="4000" b="0" dirty="0"/>
              <a:t>وَقَالَ ٱلشَّيْطَـٰنُ لَمَّا قُضِىَ ٱلْأَمْرُ إِنَّ ٱللَّهَ وَعَدَكُمْ وَعْدَ ٱلْحَقِّ وَوَعَدتُّكُمْ فَأَخْلَفْتُكُمْۖ وَمَا كَانَ لِىَ عَلَيْكُم مِّن سُلْطَـٰنٍ إِلَّآ أَن دَعَوْتُكُمْ فَٱسْتَجَبْتُمْ لِىۖ فَلَا تَلُومُونِى وَلُومُوٓا۟ أَنفُسَكُمۖ مَّآ أَنَا۠ بِمُصْرِخِكُمْ وَمَآ أَنتُم بِمُصْرِخِىَّۖ إِنِّى كَفَرْتُ بِمَآ أَشْرَكْتُمُونِ مِن قَبْلُۗ إِنَّ ٱلظَّـٰلِمِينَ لَهُمْ عَذَابٌ أَلِيمٌۭ</a:t>
            </a:r>
            <a:endParaRPr lang="ar-EG" sz="4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36BFD0-EAFB-3542-C882-A042FB425181}"/>
              </a:ext>
            </a:extLst>
          </p:cNvPr>
          <p:cNvSpPr txBox="1"/>
          <p:nvPr/>
        </p:nvSpPr>
        <p:spPr>
          <a:xfrm>
            <a:off x="2060712" y="4431901"/>
            <a:ext cx="8070575" cy="1754326"/>
          </a:xfrm>
          <a:prstGeom prst="rect">
            <a:avLst/>
          </a:prstGeom>
          <a:noFill/>
        </p:spPr>
        <p:txBody>
          <a:bodyPr wrap="square">
            <a:spAutoFit/>
          </a:bodyPr>
          <a:lstStyle/>
          <a:p>
            <a:pPr algn="ctr"/>
            <a:r>
              <a:rPr lang="en-US" b="0" i="0" dirty="0">
                <a:solidFill>
                  <a:srgbClr val="000000"/>
                </a:solidFill>
                <a:effectLst/>
                <a:latin typeface="Times New Roman" panose="02020603050405020304" pitchFamily="18" charset="0"/>
              </a:rPr>
              <a:t>And Satan will say when the matter is decided: "It was Allah Who gave you a promise of Truth: I too promised, but I failed in my promise to you. I had no authority over you except to call you but ye listened to me: then reproach not me, but reproach your own souls. I cannot listen to your cries, nor can ye listen to mine. I reject your former act in associating me with Allah. For wrong-doers there must be a grievous penalty."</a:t>
            </a:r>
          </a:p>
        </p:txBody>
      </p:sp>
      <p:sp>
        <p:nvSpPr>
          <p:cNvPr id="3" name="TextBox 2">
            <a:extLst>
              <a:ext uri="{FF2B5EF4-FFF2-40B4-BE49-F238E27FC236}">
                <a16:creationId xmlns:a16="http://schemas.microsoft.com/office/drawing/2014/main" id="{63FD0A23-6077-83E6-50E5-1AA82ECF23E2}"/>
              </a:ext>
            </a:extLst>
          </p:cNvPr>
          <p:cNvSpPr txBox="1"/>
          <p:nvPr/>
        </p:nvSpPr>
        <p:spPr>
          <a:xfrm>
            <a:off x="1980061" y="412606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{22}</a:t>
            </a:r>
            <a:endParaRPr lang="en-US" sz="1400" dirty="0"/>
          </a:p>
        </p:txBody>
      </p:sp>
    </p:spTree>
    <p:extLst>
      <p:ext uri="{BB962C8B-B14F-4D97-AF65-F5344CB8AC3E}">
        <p14:creationId xmlns:p14="http://schemas.microsoft.com/office/powerpoint/2010/main" val="725965565"/>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377EA0-248B-E1AC-24B0-DEF8CEBF6E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EBCEC3-1F1C-7467-96E4-6B5D0A4FFF32}"/>
              </a:ext>
            </a:extLst>
          </p:cNvPr>
          <p:cNvSpPr>
            <a:spLocks noGrp="1"/>
          </p:cNvSpPr>
          <p:nvPr>
            <p:ph type="title"/>
          </p:nvPr>
        </p:nvSpPr>
        <p:spPr>
          <a:xfrm>
            <a:off x="1656232" y="1625369"/>
            <a:ext cx="8879536" cy="3450327"/>
          </a:xfrm>
        </p:spPr>
        <p:txBody>
          <a:bodyPr>
            <a:noAutofit/>
          </a:bodyPr>
          <a:lstStyle/>
          <a:p>
            <a:pPr>
              <a:lnSpc>
                <a:spcPct val="100000"/>
              </a:lnSpc>
            </a:pPr>
            <a:r>
              <a:rPr lang="ar-EG" sz="4800" b="0" dirty="0"/>
              <a:t>وَأُدْخِلَ ٱلَّذِينَ ءَامَنُوا۟ وَعَمِلُوا۟ ٱلصَّـٰلِحَـٰتِ جَنَّـٰتٍۢ تَجْرِى مِن تَحْتِهَا ٱلْأَنْهَـٰرُ خَـٰلِدِينَ فِيهَا بِإِذْنِ رَبِّهِمْۖ تَحِيَّتُهُمْ فِيهَا سَلَـٰمٌ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45C66D4-0DB6-A262-FAB6-729FDF5A34E0}"/>
              </a:ext>
            </a:extLst>
          </p:cNvPr>
          <p:cNvSpPr txBox="1"/>
          <p:nvPr/>
        </p:nvSpPr>
        <p:spPr>
          <a:xfrm>
            <a:off x="2060712" y="4469355"/>
            <a:ext cx="8070575" cy="1015663"/>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But those who believe and work righteousness will be admitted to gardens beneath which rivers flow,- to dwell therein for aye with the leave of their Lord. Their greeting therein will be: "Peace!"</a:t>
            </a:r>
          </a:p>
        </p:txBody>
      </p:sp>
      <p:sp>
        <p:nvSpPr>
          <p:cNvPr id="3" name="TextBox 2">
            <a:extLst>
              <a:ext uri="{FF2B5EF4-FFF2-40B4-BE49-F238E27FC236}">
                <a16:creationId xmlns:a16="http://schemas.microsoft.com/office/drawing/2014/main" id="{74A7C072-820C-6749-88D3-4CEF6EEFEE07}"/>
              </a:ext>
            </a:extLst>
          </p:cNvPr>
          <p:cNvSpPr txBox="1"/>
          <p:nvPr/>
        </p:nvSpPr>
        <p:spPr>
          <a:xfrm>
            <a:off x="3462633" y="41615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{23}</a:t>
            </a:r>
            <a:endParaRPr lang="en-US" sz="1400" dirty="0"/>
          </a:p>
        </p:txBody>
      </p:sp>
    </p:spTree>
    <p:extLst>
      <p:ext uri="{BB962C8B-B14F-4D97-AF65-F5344CB8AC3E}">
        <p14:creationId xmlns:p14="http://schemas.microsoft.com/office/powerpoint/2010/main" val="354034100"/>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BBF5DD-D792-2A24-FA86-B77DEF1BC1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AD824B-7847-F468-4B32-4324A54F7AAA}"/>
              </a:ext>
            </a:extLst>
          </p:cNvPr>
          <p:cNvSpPr>
            <a:spLocks noGrp="1"/>
          </p:cNvSpPr>
          <p:nvPr>
            <p:ph type="title"/>
          </p:nvPr>
        </p:nvSpPr>
        <p:spPr>
          <a:xfrm>
            <a:off x="1656232" y="1625369"/>
            <a:ext cx="8879536" cy="3450327"/>
          </a:xfrm>
        </p:spPr>
        <p:txBody>
          <a:bodyPr>
            <a:noAutofit/>
          </a:bodyPr>
          <a:lstStyle/>
          <a:p>
            <a:pPr>
              <a:lnSpc>
                <a:spcPct val="100000"/>
              </a:lnSpc>
            </a:pPr>
            <a:r>
              <a:rPr lang="ar-EG" sz="4800" b="0" dirty="0"/>
              <a:t>أَلَمْ تَرَ كَيْفَ ضَرَبَ ٱللَّهُ مَثَلًۭا كَلِمَةًۭ طَيِّبَةًۭ كَشَجَرَةٍۢ طَيِّبَةٍ أَصْلُهَا ثَابِتٌۭ وَفَرْعُهَا فِى ٱلسَّمَآءِ</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463DA27-607C-901E-5484-3045AA89DAFC}"/>
              </a:ext>
            </a:extLst>
          </p:cNvPr>
          <p:cNvSpPr txBox="1"/>
          <p:nvPr/>
        </p:nvSpPr>
        <p:spPr>
          <a:xfrm>
            <a:off x="2060712" y="4072799"/>
            <a:ext cx="8070575" cy="1323439"/>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Seest thou not how Allah sets forth a parable? - A goodly word like a goodly tree, whose root is firmly fixed, and its branches (reach) to the heavens,- of its Lord. So Allah sets forth parables for men, in order that they may receive admonition.</a:t>
            </a:r>
          </a:p>
        </p:txBody>
      </p:sp>
      <p:sp>
        <p:nvSpPr>
          <p:cNvPr id="3" name="TextBox 2">
            <a:extLst>
              <a:ext uri="{FF2B5EF4-FFF2-40B4-BE49-F238E27FC236}">
                <a16:creationId xmlns:a16="http://schemas.microsoft.com/office/drawing/2014/main" id="{44B9C649-EE68-243B-C9B3-F29085E1FE6C}"/>
              </a:ext>
            </a:extLst>
          </p:cNvPr>
          <p:cNvSpPr txBox="1"/>
          <p:nvPr/>
        </p:nvSpPr>
        <p:spPr>
          <a:xfrm>
            <a:off x="2140611" y="37522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{24}</a:t>
            </a:r>
            <a:endParaRPr lang="en-US" sz="1400" dirty="0"/>
          </a:p>
        </p:txBody>
      </p:sp>
    </p:spTree>
    <p:extLst>
      <p:ext uri="{BB962C8B-B14F-4D97-AF65-F5344CB8AC3E}">
        <p14:creationId xmlns:p14="http://schemas.microsoft.com/office/powerpoint/2010/main" val="2540912526"/>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CB5D6D-F02E-AB5D-9F49-DB566F1C30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876A2C-A612-B070-8582-C4B09FB6A176}"/>
              </a:ext>
            </a:extLst>
          </p:cNvPr>
          <p:cNvSpPr>
            <a:spLocks noGrp="1"/>
          </p:cNvSpPr>
          <p:nvPr>
            <p:ph type="title"/>
          </p:nvPr>
        </p:nvSpPr>
        <p:spPr>
          <a:xfrm>
            <a:off x="1656232" y="1705268"/>
            <a:ext cx="8879536" cy="3450327"/>
          </a:xfrm>
        </p:spPr>
        <p:txBody>
          <a:bodyPr>
            <a:noAutofit/>
          </a:bodyPr>
          <a:lstStyle/>
          <a:p>
            <a:pPr>
              <a:lnSpc>
                <a:spcPct val="100000"/>
              </a:lnSpc>
            </a:pPr>
            <a:r>
              <a:rPr lang="ar-EG" sz="5400" b="0" dirty="0"/>
              <a:t>تُؤْتِىٓ أُكُلَهَا كُلَّ حِينٍۭ بِإِذْنِ رَبِّهَاۗ وَيَضْرِبُ ٱللَّهُ ٱلْأَمْثَالَ لِلنَّاسِ لَعَلَّهُمْ يَتَذَكَّرُونَ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CF59EDE-1CDE-0110-0042-2125A7EAEFAF}"/>
              </a:ext>
            </a:extLst>
          </p:cNvPr>
          <p:cNvSpPr txBox="1"/>
          <p:nvPr/>
        </p:nvSpPr>
        <p:spPr>
          <a:xfrm>
            <a:off x="2060712" y="4181168"/>
            <a:ext cx="8070575" cy="707886"/>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It brings forth its fruit at all times, by the leave of its Lord. So Allah sets forth parables for men, in order that they may receive admonition.</a:t>
            </a:r>
          </a:p>
        </p:txBody>
      </p:sp>
      <p:sp>
        <p:nvSpPr>
          <p:cNvPr id="3" name="TextBox 2">
            <a:extLst>
              <a:ext uri="{FF2B5EF4-FFF2-40B4-BE49-F238E27FC236}">
                <a16:creationId xmlns:a16="http://schemas.microsoft.com/office/drawing/2014/main" id="{40A06F2D-1884-205F-6E7D-76649FC723FA}"/>
              </a:ext>
            </a:extLst>
          </p:cNvPr>
          <p:cNvSpPr txBox="1"/>
          <p:nvPr/>
        </p:nvSpPr>
        <p:spPr>
          <a:xfrm>
            <a:off x="2176122" y="39353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{25}</a:t>
            </a:r>
            <a:endParaRPr lang="en-US" sz="1400" dirty="0"/>
          </a:p>
        </p:txBody>
      </p:sp>
    </p:spTree>
    <p:extLst>
      <p:ext uri="{BB962C8B-B14F-4D97-AF65-F5344CB8AC3E}">
        <p14:creationId xmlns:p14="http://schemas.microsoft.com/office/powerpoint/2010/main" val="31463306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540A6-98D3-2C7B-A177-8C080B5C6E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5C8E07-654C-A239-13E3-4014373656AA}"/>
              </a:ext>
            </a:extLst>
          </p:cNvPr>
          <p:cNvSpPr>
            <a:spLocks noGrp="1"/>
          </p:cNvSpPr>
          <p:nvPr>
            <p:ph type="title"/>
          </p:nvPr>
        </p:nvSpPr>
        <p:spPr>
          <a:xfrm>
            <a:off x="1656232" y="1606182"/>
            <a:ext cx="8879536" cy="3450327"/>
          </a:xfrm>
        </p:spPr>
        <p:txBody>
          <a:bodyPr>
            <a:noAutofit/>
          </a:bodyPr>
          <a:lstStyle/>
          <a:p>
            <a:pPr>
              <a:lnSpc>
                <a:spcPct val="100000"/>
              </a:lnSpc>
            </a:pPr>
            <a:r>
              <a:rPr lang="ar-EG" sz="5400" b="0" dirty="0"/>
              <a:t>فَلَمَّا رَجَعُوا إِلَىٰ أَبِيهِمْ قَالُوا يَا أَبَانَا مُنِعَ مِنَّا الْكَيْلُ فَأَرْسِلْ مَعَنَا أَخَانَا نَكْتَلْ وَإِنَّا لَهُ لَحَافِظُونَ</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D814C75-2C6F-3091-E93D-63E8D31312B6}"/>
              </a:ext>
            </a:extLst>
          </p:cNvPr>
          <p:cNvSpPr txBox="1"/>
          <p:nvPr/>
        </p:nvSpPr>
        <p:spPr>
          <a:xfrm>
            <a:off x="2060712" y="4548677"/>
            <a:ext cx="8070575" cy="1323439"/>
          </a:xfrm>
          <a:prstGeom prst="rect">
            <a:avLst/>
          </a:prstGeom>
          <a:noFill/>
        </p:spPr>
        <p:txBody>
          <a:bodyPr wrap="square">
            <a:spAutoFit/>
          </a:bodyPr>
          <a:lstStyle/>
          <a:p>
            <a:pPr algn="ctr"/>
            <a:r>
              <a:rPr lang="en-US" sz="2000" dirty="0"/>
              <a:t>Now when they returned to their father, they said: "O our father! No more measure of grain shall we get (unless we take our brother): So send our brother with us, that we may get our measure; and we will indeed take every care of him."</a:t>
            </a:r>
          </a:p>
        </p:txBody>
      </p:sp>
      <p:sp>
        <p:nvSpPr>
          <p:cNvPr id="3" name="TextBox 2">
            <a:extLst>
              <a:ext uri="{FF2B5EF4-FFF2-40B4-BE49-F238E27FC236}">
                <a16:creationId xmlns:a16="http://schemas.microsoft.com/office/drawing/2014/main" id="{1F08E025-BBCC-DBAE-009F-A7042A8A8D89}"/>
              </a:ext>
            </a:extLst>
          </p:cNvPr>
          <p:cNvSpPr txBox="1"/>
          <p:nvPr/>
        </p:nvSpPr>
        <p:spPr>
          <a:xfrm>
            <a:off x="4634486" y="42409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{63}</a:t>
            </a:r>
            <a:endParaRPr lang="en-US" sz="1400" dirty="0"/>
          </a:p>
        </p:txBody>
      </p:sp>
    </p:spTree>
    <p:extLst>
      <p:ext uri="{BB962C8B-B14F-4D97-AF65-F5344CB8AC3E}">
        <p14:creationId xmlns:p14="http://schemas.microsoft.com/office/powerpoint/2010/main" val="3641818418"/>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527E73-B074-E299-C883-EC29BE26AF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C1DC42-8763-CF79-4817-A64EED5BD0C9}"/>
              </a:ext>
            </a:extLst>
          </p:cNvPr>
          <p:cNvSpPr>
            <a:spLocks noGrp="1"/>
          </p:cNvSpPr>
          <p:nvPr>
            <p:ph type="title"/>
          </p:nvPr>
        </p:nvSpPr>
        <p:spPr>
          <a:xfrm>
            <a:off x="1656232" y="1705268"/>
            <a:ext cx="8879536" cy="3450327"/>
          </a:xfrm>
        </p:spPr>
        <p:txBody>
          <a:bodyPr>
            <a:noAutofit/>
          </a:bodyPr>
          <a:lstStyle/>
          <a:p>
            <a:pPr>
              <a:lnSpc>
                <a:spcPct val="100000"/>
              </a:lnSpc>
            </a:pPr>
            <a:r>
              <a:rPr lang="ar-EG" sz="5400" b="0" dirty="0"/>
              <a:t>وَمَثَلُ كَلِمَةٍ خَبِيثَةٍۢ كَشَجَرَةٍ خَبِيثَةٍ ٱجْتُثَّتْ مِن فَوْقِ ٱلْأَرْضِ مَا لَهَا مِن قَرَارٍۢ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3D77B07-28A9-4AA0-92B6-0635A951FE41}"/>
              </a:ext>
            </a:extLst>
          </p:cNvPr>
          <p:cNvSpPr txBox="1"/>
          <p:nvPr/>
        </p:nvSpPr>
        <p:spPr>
          <a:xfrm>
            <a:off x="2060712" y="4181168"/>
            <a:ext cx="8070575" cy="707886"/>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And the parable of an evil Word is that of an evil tree: It is torn up by the root from the surface of the earth: it has no stability.</a:t>
            </a:r>
          </a:p>
        </p:txBody>
      </p:sp>
      <p:sp>
        <p:nvSpPr>
          <p:cNvPr id="3" name="TextBox 2">
            <a:extLst>
              <a:ext uri="{FF2B5EF4-FFF2-40B4-BE49-F238E27FC236}">
                <a16:creationId xmlns:a16="http://schemas.microsoft.com/office/drawing/2014/main" id="{10696E3C-EA76-DD13-20F8-07BD82786313}"/>
              </a:ext>
            </a:extLst>
          </p:cNvPr>
          <p:cNvSpPr txBox="1"/>
          <p:nvPr/>
        </p:nvSpPr>
        <p:spPr>
          <a:xfrm>
            <a:off x="2176122" y="39353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{26}</a:t>
            </a:r>
            <a:endParaRPr lang="en-US" sz="1400" dirty="0"/>
          </a:p>
        </p:txBody>
      </p:sp>
    </p:spTree>
    <p:extLst>
      <p:ext uri="{BB962C8B-B14F-4D97-AF65-F5344CB8AC3E}">
        <p14:creationId xmlns:p14="http://schemas.microsoft.com/office/powerpoint/2010/main" val="1956596521"/>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FD9062-8B9C-ADF1-DB61-2318CCEE74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67A2E1-5E9D-2905-B0FF-A1261F88E2CB}"/>
              </a:ext>
            </a:extLst>
          </p:cNvPr>
          <p:cNvSpPr>
            <a:spLocks noGrp="1"/>
          </p:cNvSpPr>
          <p:nvPr>
            <p:ph type="title"/>
          </p:nvPr>
        </p:nvSpPr>
        <p:spPr>
          <a:xfrm>
            <a:off x="1656232" y="1563468"/>
            <a:ext cx="8879536" cy="3450327"/>
          </a:xfrm>
        </p:spPr>
        <p:txBody>
          <a:bodyPr>
            <a:noAutofit/>
          </a:bodyPr>
          <a:lstStyle/>
          <a:p>
            <a:pPr>
              <a:lnSpc>
                <a:spcPct val="100000"/>
              </a:lnSpc>
            </a:pPr>
            <a:r>
              <a:rPr lang="ar-EG" sz="5400" b="0" dirty="0"/>
              <a:t>يُثَبِّتُ ٱللَّهُ ٱلَّذِينَ ءَامَنُوا۟ بِٱلْقَوْلِ ٱلثَّابِتِ فِى ٱلْحَيَوٰةِ ٱلدُّنْيَا وَفِى ٱلْـَٔاخِرَةِۖ وَيُضِلُّ ٱللَّهُ ٱلظَّـٰلِمِينَۚ وَيَفْعَلُ ٱللَّهُ مَا يَشَآءُ</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8AC82FF-5140-6843-5FEC-3D8D0B772676}"/>
              </a:ext>
            </a:extLst>
          </p:cNvPr>
          <p:cNvSpPr txBox="1"/>
          <p:nvPr/>
        </p:nvSpPr>
        <p:spPr>
          <a:xfrm>
            <a:off x="2060712" y="4411988"/>
            <a:ext cx="8070575" cy="1015663"/>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Allah will establish in strength those who believe, with the word that stands firm, in this world and in the Hereafter; but Allah will leave, to stray, those who do wrong: Allah doeth what He </a:t>
            </a:r>
            <a:r>
              <a:rPr lang="en-US" sz="2000" b="0" i="0" dirty="0" err="1">
                <a:solidFill>
                  <a:srgbClr val="000000"/>
                </a:solidFill>
                <a:effectLst/>
                <a:latin typeface="Times New Roman" panose="02020603050405020304" pitchFamily="18" charset="0"/>
              </a:rPr>
              <a:t>willeth</a:t>
            </a:r>
            <a:r>
              <a:rPr lang="en-US" sz="2000" b="0" i="0" dirty="0">
                <a:solidFill>
                  <a:srgbClr val="000000"/>
                </a:solidFill>
                <a:effectLst/>
                <a:latin typeface="Times New Roman" panose="02020603050405020304" pitchFamily="18" charset="0"/>
              </a:rPr>
              <a:t>.</a:t>
            </a:r>
          </a:p>
        </p:txBody>
      </p:sp>
      <p:sp>
        <p:nvSpPr>
          <p:cNvPr id="3" name="TextBox 2">
            <a:extLst>
              <a:ext uri="{FF2B5EF4-FFF2-40B4-BE49-F238E27FC236}">
                <a16:creationId xmlns:a16="http://schemas.microsoft.com/office/drawing/2014/main" id="{6B5BE4E8-8A33-DE37-D9CD-96BA46FDFEEB}"/>
              </a:ext>
            </a:extLst>
          </p:cNvPr>
          <p:cNvSpPr txBox="1"/>
          <p:nvPr/>
        </p:nvSpPr>
        <p:spPr>
          <a:xfrm>
            <a:off x="2735415" y="41042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{27}</a:t>
            </a:r>
            <a:endParaRPr lang="en-US" sz="1400" dirty="0"/>
          </a:p>
        </p:txBody>
      </p:sp>
    </p:spTree>
    <p:extLst>
      <p:ext uri="{BB962C8B-B14F-4D97-AF65-F5344CB8AC3E}">
        <p14:creationId xmlns:p14="http://schemas.microsoft.com/office/powerpoint/2010/main" val="4134713822"/>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72C0E1-16C4-AAF7-E52D-A7C6FB1DA7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6C1BA2-D327-C8CB-E3DE-2102B93955D0}"/>
              </a:ext>
            </a:extLst>
          </p:cNvPr>
          <p:cNvSpPr>
            <a:spLocks noGrp="1"/>
          </p:cNvSpPr>
          <p:nvPr>
            <p:ph type="title"/>
          </p:nvPr>
        </p:nvSpPr>
        <p:spPr>
          <a:xfrm>
            <a:off x="1656232" y="1616734"/>
            <a:ext cx="8879536" cy="3450327"/>
          </a:xfrm>
        </p:spPr>
        <p:txBody>
          <a:bodyPr>
            <a:noAutofit/>
          </a:bodyPr>
          <a:lstStyle/>
          <a:p>
            <a:pPr>
              <a:lnSpc>
                <a:spcPct val="100000"/>
              </a:lnSpc>
            </a:pPr>
            <a:r>
              <a:rPr lang="ar-EG" sz="5400" b="0" dirty="0"/>
              <a:t>أَلَمْ تَرَ إِلَى ٱلَّذِينَ بَدَّلُوا۟ نِعْمَتَ ٱللَّهِ كُفْرًۭا وَأَحَلُّوا۟ قَوْمَهُمْ دَارَ ٱلْبَوَارِ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C7D8E02-0BE5-E551-0DD6-7C587562F15B}"/>
              </a:ext>
            </a:extLst>
          </p:cNvPr>
          <p:cNvSpPr txBox="1"/>
          <p:nvPr/>
        </p:nvSpPr>
        <p:spPr>
          <a:xfrm>
            <a:off x="2060712" y="4205072"/>
            <a:ext cx="8070575" cy="1015663"/>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Hast thou not turned thy vision to those who have changed the </a:t>
            </a:r>
            <a:r>
              <a:rPr lang="en-US" sz="2000" b="0" i="0" dirty="0" err="1">
                <a:solidFill>
                  <a:srgbClr val="000000"/>
                </a:solidFill>
                <a:effectLst/>
                <a:latin typeface="Times New Roman" panose="02020603050405020304" pitchFamily="18" charset="0"/>
              </a:rPr>
              <a:t>favour</a:t>
            </a:r>
            <a:r>
              <a:rPr lang="en-US" sz="2000" b="0" i="0" dirty="0">
                <a:solidFill>
                  <a:srgbClr val="000000"/>
                </a:solidFill>
                <a:effectLst/>
                <a:latin typeface="Times New Roman" panose="02020603050405020304" pitchFamily="18" charset="0"/>
              </a:rPr>
              <a:t> of Allah. Into blasphemy and caused their people to descend to the House of Perdition?-</a:t>
            </a:r>
          </a:p>
        </p:txBody>
      </p:sp>
      <p:sp>
        <p:nvSpPr>
          <p:cNvPr id="3" name="TextBox 2">
            <a:extLst>
              <a:ext uri="{FF2B5EF4-FFF2-40B4-BE49-F238E27FC236}">
                <a16:creationId xmlns:a16="http://schemas.microsoft.com/office/drawing/2014/main" id="{D0C3439C-016A-735B-68C7-5015503275B4}"/>
              </a:ext>
            </a:extLst>
          </p:cNvPr>
          <p:cNvSpPr txBox="1"/>
          <p:nvPr/>
        </p:nvSpPr>
        <p:spPr>
          <a:xfrm>
            <a:off x="2957356" y="38975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{28}</a:t>
            </a:r>
            <a:endParaRPr lang="en-US" sz="1400" dirty="0"/>
          </a:p>
        </p:txBody>
      </p:sp>
    </p:spTree>
    <p:extLst>
      <p:ext uri="{BB962C8B-B14F-4D97-AF65-F5344CB8AC3E}">
        <p14:creationId xmlns:p14="http://schemas.microsoft.com/office/powerpoint/2010/main" val="3206257884"/>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BC726B-BF44-1FE3-8CFF-9C3F71D4CE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BEAE3F-7BBA-3494-32A0-1F5DE58F77B0}"/>
              </a:ext>
            </a:extLst>
          </p:cNvPr>
          <p:cNvSpPr>
            <a:spLocks noGrp="1"/>
          </p:cNvSpPr>
          <p:nvPr>
            <p:ph type="title"/>
          </p:nvPr>
        </p:nvSpPr>
        <p:spPr>
          <a:xfrm>
            <a:off x="1656232" y="1678878"/>
            <a:ext cx="8879536" cy="3450327"/>
          </a:xfrm>
        </p:spPr>
        <p:txBody>
          <a:bodyPr>
            <a:noAutofit/>
          </a:bodyPr>
          <a:lstStyle/>
          <a:p>
            <a:pPr>
              <a:lnSpc>
                <a:spcPct val="100000"/>
              </a:lnSpc>
            </a:pPr>
            <a:r>
              <a:rPr lang="ar-EG" sz="5400" b="0" dirty="0"/>
              <a:t>جَهَنَّمَ يَصْلَوْنَهَاۖ وَبِئْسَ ٱلْقَرَارُ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3C7A868-9DE9-D7CD-9DBB-02B7E196110F}"/>
              </a:ext>
            </a:extLst>
          </p:cNvPr>
          <p:cNvSpPr txBox="1"/>
          <p:nvPr/>
        </p:nvSpPr>
        <p:spPr>
          <a:xfrm>
            <a:off x="2060712" y="3876812"/>
            <a:ext cx="8070575" cy="400110"/>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Into Hell? They will burn therein,- an evil place to stay in!</a:t>
            </a:r>
          </a:p>
        </p:txBody>
      </p:sp>
      <p:sp>
        <p:nvSpPr>
          <p:cNvPr id="3" name="TextBox 2">
            <a:extLst>
              <a:ext uri="{FF2B5EF4-FFF2-40B4-BE49-F238E27FC236}">
                <a16:creationId xmlns:a16="http://schemas.microsoft.com/office/drawing/2014/main" id="{F122CEC6-A08D-A610-476A-32231EB275A1}"/>
              </a:ext>
            </a:extLst>
          </p:cNvPr>
          <p:cNvSpPr txBox="1"/>
          <p:nvPr/>
        </p:nvSpPr>
        <p:spPr>
          <a:xfrm>
            <a:off x="2602248" y="35182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{29}</a:t>
            </a:r>
            <a:endParaRPr lang="en-US" sz="1400" dirty="0"/>
          </a:p>
        </p:txBody>
      </p:sp>
    </p:spTree>
    <p:extLst>
      <p:ext uri="{BB962C8B-B14F-4D97-AF65-F5344CB8AC3E}">
        <p14:creationId xmlns:p14="http://schemas.microsoft.com/office/powerpoint/2010/main" val="662226940"/>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0CB69-5234-34AB-39D6-A51C2C9368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9A2BD7-F2F2-AB22-9B5F-EF70A6DE25BA}"/>
              </a:ext>
            </a:extLst>
          </p:cNvPr>
          <p:cNvSpPr>
            <a:spLocks noGrp="1"/>
          </p:cNvSpPr>
          <p:nvPr>
            <p:ph type="title"/>
          </p:nvPr>
        </p:nvSpPr>
        <p:spPr>
          <a:xfrm>
            <a:off x="1656232" y="1681845"/>
            <a:ext cx="8879536" cy="3450327"/>
          </a:xfrm>
        </p:spPr>
        <p:txBody>
          <a:bodyPr>
            <a:noAutofit/>
          </a:bodyPr>
          <a:lstStyle/>
          <a:p>
            <a:pPr>
              <a:lnSpc>
                <a:spcPct val="100000"/>
              </a:lnSpc>
            </a:pPr>
            <a:r>
              <a:rPr lang="ar-EG" sz="5400" b="0" dirty="0"/>
              <a:t>وَجَعَلُوا۟ لِلَّهِ أَندَادًۭا لِّيُضِلُّوا۟ عَن سَبِيلِهِۦ ۗ قُلْ تَمَتَّعُوا۟ فَإِنَّ مَصِيرَكُمْ إِلَى ٱلنَّارِ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ACE47C4-9616-4CD3-2AC8-5D7C19E08764}"/>
              </a:ext>
            </a:extLst>
          </p:cNvPr>
          <p:cNvSpPr txBox="1"/>
          <p:nvPr/>
        </p:nvSpPr>
        <p:spPr>
          <a:xfrm>
            <a:off x="2060712" y="4214163"/>
            <a:ext cx="8070575" cy="1015663"/>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And they set up (idols) as equal to Allah, to mislead (men) from the Path! Say: "Enjoy (your brief power)! But verily ye are making straightway for Hell!"</a:t>
            </a:r>
          </a:p>
        </p:txBody>
      </p:sp>
      <p:sp>
        <p:nvSpPr>
          <p:cNvPr id="3" name="TextBox 2">
            <a:extLst>
              <a:ext uri="{FF2B5EF4-FFF2-40B4-BE49-F238E27FC236}">
                <a16:creationId xmlns:a16="http://schemas.microsoft.com/office/drawing/2014/main" id="{00914B58-42E6-0F4E-6FA7-479738EE88D9}"/>
              </a:ext>
            </a:extLst>
          </p:cNvPr>
          <p:cNvSpPr txBox="1"/>
          <p:nvPr/>
        </p:nvSpPr>
        <p:spPr>
          <a:xfrm>
            <a:off x="2460205" y="39063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{30}</a:t>
            </a:r>
            <a:endParaRPr lang="en-US" sz="1400" dirty="0"/>
          </a:p>
        </p:txBody>
      </p:sp>
    </p:spTree>
    <p:extLst>
      <p:ext uri="{BB962C8B-B14F-4D97-AF65-F5344CB8AC3E}">
        <p14:creationId xmlns:p14="http://schemas.microsoft.com/office/powerpoint/2010/main" val="1275226434"/>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3BE764-073D-9117-64E9-921E50B1C3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C38067-6356-6E62-8AD7-FCCCC8F034F7}"/>
              </a:ext>
            </a:extLst>
          </p:cNvPr>
          <p:cNvSpPr>
            <a:spLocks noGrp="1"/>
          </p:cNvSpPr>
          <p:nvPr>
            <p:ph type="title"/>
          </p:nvPr>
        </p:nvSpPr>
        <p:spPr>
          <a:xfrm>
            <a:off x="1656231" y="1344494"/>
            <a:ext cx="8879536" cy="3450327"/>
          </a:xfrm>
        </p:spPr>
        <p:txBody>
          <a:bodyPr>
            <a:noAutofit/>
          </a:bodyPr>
          <a:lstStyle/>
          <a:p>
            <a:pPr>
              <a:lnSpc>
                <a:spcPct val="100000"/>
              </a:lnSpc>
            </a:pPr>
            <a:r>
              <a:rPr lang="ar-EG" sz="5000" b="0" dirty="0"/>
              <a:t>قُل لِّعِبَادِىَ ٱلَّذِينَ ءَامَنُوا۟ يُقِيمُوا۟ ٱلصَّلَوٰةَ وَيُنفِقُوا۟ مِمَّا رَزَقْنَـٰهُمْ سِرًّۭا وَعَلَانِيَةًۭ مِّن قَبْلِ أَن يَأْتِىَ يَوْمٌۭ لَّا بَيْعٌۭ فِيهِ وَلَا خِلَـٰلٌ</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5ED2413-848C-4A1C-869E-811E6CD97678}"/>
              </a:ext>
            </a:extLst>
          </p:cNvPr>
          <p:cNvSpPr txBox="1"/>
          <p:nvPr/>
        </p:nvSpPr>
        <p:spPr>
          <a:xfrm>
            <a:off x="2060712" y="4372393"/>
            <a:ext cx="8070575" cy="1323439"/>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Speak to my servants who have believed, that they may establish regular prayers, and spend (in charity) out of the sustenance we have given them, secretly and openly, before the coming of a Day in which there will be neither mutual bargaining nor befriending.</a:t>
            </a:r>
          </a:p>
        </p:txBody>
      </p:sp>
      <p:sp>
        <p:nvSpPr>
          <p:cNvPr id="3" name="TextBox 2">
            <a:extLst>
              <a:ext uri="{FF2B5EF4-FFF2-40B4-BE49-F238E27FC236}">
                <a16:creationId xmlns:a16="http://schemas.microsoft.com/office/drawing/2014/main" id="{BB3FD876-C0E2-4927-7EE1-9D2C0257B52A}"/>
              </a:ext>
            </a:extLst>
          </p:cNvPr>
          <p:cNvSpPr txBox="1"/>
          <p:nvPr/>
        </p:nvSpPr>
        <p:spPr>
          <a:xfrm>
            <a:off x="2797557" y="38531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{31}</a:t>
            </a:r>
            <a:endParaRPr lang="en-US" sz="1400" dirty="0"/>
          </a:p>
        </p:txBody>
      </p:sp>
    </p:spTree>
    <p:extLst>
      <p:ext uri="{BB962C8B-B14F-4D97-AF65-F5344CB8AC3E}">
        <p14:creationId xmlns:p14="http://schemas.microsoft.com/office/powerpoint/2010/main" val="3505283510"/>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189B0B-9135-7B70-6D11-15C2A7FE19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B0ADE3-7470-7E60-1464-CAF151D9C3B9}"/>
              </a:ext>
            </a:extLst>
          </p:cNvPr>
          <p:cNvSpPr>
            <a:spLocks noGrp="1"/>
          </p:cNvSpPr>
          <p:nvPr>
            <p:ph type="title"/>
          </p:nvPr>
        </p:nvSpPr>
        <p:spPr>
          <a:xfrm>
            <a:off x="1656232" y="1388883"/>
            <a:ext cx="8879536" cy="3450327"/>
          </a:xfrm>
        </p:spPr>
        <p:txBody>
          <a:bodyPr>
            <a:noAutofit/>
          </a:bodyPr>
          <a:lstStyle/>
          <a:p>
            <a:pPr>
              <a:lnSpc>
                <a:spcPct val="100000"/>
              </a:lnSpc>
            </a:pPr>
            <a:r>
              <a:rPr lang="ar-EG" sz="5000" b="0" dirty="0"/>
              <a:t>ٱللَّهُ ٱلَّذِى خَلَقَ ٱلسَّمَـٰوَٰتِ وَٱلْأَرْضَ وَأَنزَلَ مِنَ ٱلسَّمَآءِ مَآءًۭ فَأَخْرَجَ بِهِۦ مِنَ ٱلثَّمَرَٰتِ رِزْقًۭا لَّكُمْۖ وَسَخَّرَ لَكُمُ ٱلْفُلْكَ لِتَجْرِىَ فِى ٱلْبَحْرِ بِأَمْرِهِۦ ۖ وَسَخَّرَ لَكُمُ ٱلْأَنْهَـٰرَ</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7C58725-B0EB-2A7A-9ACC-06711DF79428}"/>
              </a:ext>
            </a:extLst>
          </p:cNvPr>
          <p:cNvSpPr txBox="1"/>
          <p:nvPr/>
        </p:nvSpPr>
        <p:spPr>
          <a:xfrm>
            <a:off x="2060712" y="4594336"/>
            <a:ext cx="8070575" cy="1323439"/>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It is Allah Who hath created the heavens and the earth and </a:t>
            </a:r>
            <a:r>
              <a:rPr lang="en-US" sz="2000" b="0" i="0" dirty="0" err="1">
                <a:solidFill>
                  <a:srgbClr val="000000"/>
                </a:solidFill>
                <a:effectLst/>
                <a:latin typeface="Times New Roman" panose="02020603050405020304" pitchFamily="18" charset="0"/>
              </a:rPr>
              <a:t>sendeth</a:t>
            </a:r>
            <a:r>
              <a:rPr lang="en-US" sz="2000" b="0" i="0" dirty="0">
                <a:solidFill>
                  <a:srgbClr val="000000"/>
                </a:solidFill>
                <a:effectLst/>
                <a:latin typeface="Times New Roman" panose="02020603050405020304" pitchFamily="18" charset="0"/>
              </a:rPr>
              <a:t> down rain from the skies, and with it bringeth out fruits wherewith to feed you; it is He Who hath made the ships subject to you, that they may sail through the sea by His command; and the rivers (also) hath He made subject to you.</a:t>
            </a:r>
          </a:p>
        </p:txBody>
      </p:sp>
      <p:sp>
        <p:nvSpPr>
          <p:cNvPr id="3" name="TextBox 2">
            <a:extLst>
              <a:ext uri="{FF2B5EF4-FFF2-40B4-BE49-F238E27FC236}">
                <a16:creationId xmlns:a16="http://schemas.microsoft.com/office/drawing/2014/main" id="{FB5C7F50-EA2E-2712-6243-AA11FFF8DA05}"/>
              </a:ext>
            </a:extLst>
          </p:cNvPr>
          <p:cNvSpPr txBox="1"/>
          <p:nvPr/>
        </p:nvSpPr>
        <p:spPr>
          <a:xfrm>
            <a:off x="3809612" y="43282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{32}</a:t>
            </a:r>
            <a:endParaRPr lang="en-US" sz="1400" dirty="0"/>
          </a:p>
        </p:txBody>
      </p:sp>
    </p:spTree>
    <p:extLst>
      <p:ext uri="{BB962C8B-B14F-4D97-AF65-F5344CB8AC3E}">
        <p14:creationId xmlns:p14="http://schemas.microsoft.com/office/powerpoint/2010/main" val="3733225715"/>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257726-77BF-5062-1603-D8B663CD74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AA276B-279D-C07B-06DD-DD9F8D6D676C}"/>
              </a:ext>
            </a:extLst>
          </p:cNvPr>
          <p:cNvSpPr>
            <a:spLocks noGrp="1"/>
          </p:cNvSpPr>
          <p:nvPr>
            <p:ph type="title"/>
          </p:nvPr>
        </p:nvSpPr>
        <p:spPr>
          <a:xfrm>
            <a:off x="1656232" y="1703836"/>
            <a:ext cx="8879536" cy="3450327"/>
          </a:xfrm>
        </p:spPr>
        <p:txBody>
          <a:bodyPr>
            <a:noAutofit/>
          </a:bodyPr>
          <a:lstStyle/>
          <a:p>
            <a:pPr>
              <a:lnSpc>
                <a:spcPct val="100000"/>
              </a:lnSpc>
            </a:pPr>
            <a:r>
              <a:rPr lang="ar-EG" sz="5400" b="0" dirty="0"/>
              <a:t>وَسَخَّرَ لَكُمُ ٱلشَّمْسَ وَٱلْقَمَرَ دَآئِبَيْنِۖ وَسَخَّرَ لَكُمُ ٱلَّيْلَ وَٱلنَّهَارَ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5CE84FE-00D5-6F32-9431-670EAC7E7640}"/>
              </a:ext>
            </a:extLst>
          </p:cNvPr>
          <p:cNvSpPr txBox="1"/>
          <p:nvPr/>
        </p:nvSpPr>
        <p:spPr>
          <a:xfrm>
            <a:off x="2060712" y="4292388"/>
            <a:ext cx="8070575" cy="1015663"/>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And He hath made subject to you the sun and the moon, both diligently pursuing their courses; and the night and the day hath he (also) made subject to you.</a:t>
            </a:r>
          </a:p>
        </p:txBody>
      </p:sp>
      <p:sp>
        <p:nvSpPr>
          <p:cNvPr id="3" name="TextBox 2">
            <a:extLst>
              <a:ext uri="{FF2B5EF4-FFF2-40B4-BE49-F238E27FC236}">
                <a16:creationId xmlns:a16="http://schemas.microsoft.com/office/drawing/2014/main" id="{AB426B66-8BDD-26F1-3D05-AD04855AF5E5}"/>
              </a:ext>
            </a:extLst>
          </p:cNvPr>
          <p:cNvSpPr txBox="1"/>
          <p:nvPr/>
        </p:nvSpPr>
        <p:spPr>
          <a:xfrm>
            <a:off x="3880634" y="3984611"/>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{33}</a:t>
            </a:r>
            <a:endParaRPr lang="en-US" sz="1400" dirty="0"/>
          </a:p>
        </p:txBody>
      </p:sp>
    </p:spTree>
    <p:extLst>
      <p:ext uri="{BB962C8B-B14F-4D97-AF65-F5344CB8AC3E}">
        <p14:creationId xmlns:p14="http://schemas.microsoft.com/office/powerpoint/2010/main" val="520773182"/>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74CF09-B59E-F086-C87C-EA186646A8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4F347F-5649-1E33-AF4F-FB59E7CDED10}"/>
              </a:ext>
            </a:extLst>
          </p:cNvPr>
          <p:cNvSpPr>
            <a:spLocks noGrp="1"/>
          </p:cNvSpPr>
          <p:nvPr>
            <p:ph type="title"/>
          </p:nvPr>
        </p:nvSpPr>
        <p:spPr>
          <a:xfrm>
            <a:off x="1656232" y="1703836"/>
            <a:ext cx="8879536" cy="3450327"/>
          </a:xfrm>
        </p:spPr>
        <p:txBody>
          <a:bodyPr>
            <a:noAutofit/>
          </a:bodyPr>
          <a:lstStyle/>
          <a:p>
            <a:pPr>
              <a:lnSpc>
                <a:spcPct val="100000"/>
              </a:lnSpc>
            </a:pPr>
            <a:r>
              <a:rPr lang="ar-EG" sz="5000" b="0" dirty="0"/>
              <a:t>وَءَاتَىٰكُم مِّن كُلِّ مَا سَأَلْتُمُوهُۚ وَإِن تَعُدُّوا۟ نِعْمَتَ ٱللَّهِ لَا تُحْصُوهَآۗ إِنَّ ٱلْإِنسَـٰنَ لَظَلُومٌۭ كَفَّارٌۭ</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4C4262B-2306-B75D-FF0D-11B90F338EC9}"/>
              </a:ext>
            </a:extLst>
          </p:cNvPr>
          <p:cNvSpPr txBox="1"/>
          <p:nvPr/>
        </p:nvSpPr>
        <p:spPr>
          <a:xfrm>
            <a:off x="2060712" y="4292388"/>
            <a:ext cx="8070575" cy="1015663"/>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And He giveth you of all that ye ask for. But if ye count the </a:t>
            </a:r>
            <a:r>
              <a:rPr lang="en-US" sz="2000" b="0" i="0" dirty="0" err="1">
                <a:solidFill>
                  <a:srgbClr val="000000"/>
                </a:solidFill>
                <a:effectLst/>
                <a:latin typeface="Times New Roman" panose="02020603050405020304" pitchFamily="18" charset="0"/>
              </a:rPr>
              <a:t>favours</a:t>
            </a:r>
            <a:r>
              <a:rPr lang="en-US" sz="2000" b="0" i="0" dirty="0">
                <a:solidFill>
                  <a:srgbClr val="000000"/>
                </a:solidFill>
                <a:effectLst/>
                <a:latin typeface="Times New Roman" panose="02020603050405020304" pitchFamily="18" charset="0"/>
              </a:rPr>
              <a:t> of Allah, never will ye be able to number them. Verily, man is given up to injustice and ingratitude.</a:t>
            </a:r>
          </a:p>
        </p:txBody>
      </p:sp>
      <p:sp>
        <p:nvSpPr>
          <p:cNvPr id="3" name="TextBox 2">
            <a:extLst>
              <a:ext uri="{FF2B5EF4-FFF2-40B4-BE49-F238E27FC236}">
                <a16:creationId xmlns:a16="http://schemas.microsoft.com/office/drawing/2014/main" id="{7AD4A873-16E8-79FD-4ADC-B9F606A3DD22}"/>
              </a:ext>
            </a:extLst>
          </p:cNvPr>
          <p:cNvSpPr txBox="1"/>
          <p:nvPr/>
        </p:nvSpPr>
        <p:spPr>
          <a:xfrm>
            <a:off x="1785504" y="385295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{34}</a:t>
            </a:r>
            <a:endParaRPr lang="en-US" sz="1400" dirty="0"/>
          </a:p>
        </p:txBody>
      </p:sp>
    </p:spTree>
    <p:extLst>
      <p:ext uri="{BB962C8B-B14F-4D97-AF65-F5344CB8AC3E}">
        <p14:creationId xmlns:p14="http://schemas.microsoft.com/office/powerpoint/2010/main" val="3914754627"/>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2BD9C9-1986-5DA2-2D17-F22BBC4BFC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6B0653-9C8B-6EE9-854E-6EF664540CAE}"/>
              </a:ext>
            </a:extLst>
          </p:cNvPr>
          <p:cNvSpPr>
            <a:spLocks noGrp="1"/>
          </p:cNvSpPr>
          <p:nvPr>
            <p:ph type="title"/>
          </p:nvPr>
        </p:nvSpPr>
        <p:spPr>
          <a:xfrm>
            <a:off x="1656232" y="1703836"/>
            <a:ext cx="8879536" cy="3450327"/>
          </a:xfrm>
        </p:spPr>
        <p:txBody>
          <a:bodyPr>
            <a:noAutofit/>
          </a:bodyPr>
          <a:lstStyle/>
          <a:p>
            <a:pPr>
              <a:lnSpc>
                <a:spcPct val="100000"/>
              </a:lnSpc>
            </a:pPr>
            <a:r>
              <a:rPr lang="ar-EG" sz="5400" b="0" dirty="0"/>
              <a:t>وَإِذْ قَالَ إِبْرَٰهِيمُ رَبِّ ٱجْعَلْ هَـٰذَا ٱلْبَلَدَ ءَامِنًۭا وَٱجْنُبْنِى وَبَنِىَّ أَن نَّعْبُدَ ٱلْأَصْنَامَ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8A2BB6C-09AE-83BB-CBB5-7657A9E0046F}"/>
              </a:ext>
            </a:extLst>
          </p:cNvPr>
          <p:cNvSpPr txBox="1"/>
          <p:nvPr/>
        </p:nvSpPr>
        <p:spPr>
          <a:xfrm>
            <a:off x="2060712" y="4213995"/>
            <a:ext cx="8070575" cy="707886"/>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Remember Abraham said: "O my Lord! make this city one of peace and security: and preserve me and my sons from worshipping idols.</a:t>
            </a:r>
          </a:p>
        </p:txBody>
      </p:sp>
      <p:sp>
        <p:nvSpPr>
          <p:cNvPr id="3" name="TextBox 2">
            <a:extLst>
              <a:ext uri="{FF2B5EF4-FFF2-40B4-BE49-F238E27FC236}">
                <a16:creationId xmlns:a16="http://schemas.microsoft.com/office/drawing/2014/main" id="{F6101DFA-CFDF-5201-117D-133C9C1AECEB}"/>
              </a:ext>
            </a:extLst>
          </p:cNvPr>
          <p:cNvSpPr txBox="1"/>
          <p:nvPr/>
        </p:nvSpPr>
        <p:spPr>
          <a:xfrm>
            <a:off x="2327042" y="39817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{35}</a:t>
            </a:r>
            <a:endParaRPr lang="en-US" sz="1400" dirty="0"/>
          </a:p>
        </p:txBody>
      </p:sp>
    </p:spTree>
    <p:extLst>
      <p:ext uri="{BB962C8B-B14F-4D97-AF65-F5344CB8AC3E}">
        <p14:creationId xmlns:p14="http://schemas.microsoft.com/office/powerpoint/2010/main" val="320010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81F3ED-758C-801F-BE72-162210CA7F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B6F2A0-64BF-DEF9-D9E5-65C62C7CD393}"/>
              </a:ext>
            </a:extLst>
          </p:cNvPr>
          <p:cNvSpPr>
            <a:spLocks noGrp="1"/>
          </p:cNvSpPr>
          <p:nvPr>
            <p:ph type="title"/>
          </p:nvPr>
        </p:nvSpPr>
        <p:spPr>
          <a:xfrm>
            <a:off x="1656232" y="1606182"/>
            <a:ext cx="8879536" cy="3450327"/>
          </a:xfrm>
        </p:spPr>
        <p:txBody>
          <a:bodyPr>
            <a:noAutofit/>
          </a:bodyPr>
          <a:lstStyle/>
          <a:p>
            <a:pPr>
              <a:lnSpc>
                <a:spcPct val="100000"/>
              </a:lnSpc>
            </a:pPr>
            <a:r>
              <a:rPr lang="ar-EG" sz="5400" b="0" dirty="0"/>
              <a:t>قَالَ هَلْ آمَنُكُمْ عَلَيْهِ إِلَّا كَمَا أَمِنْتُكُمْ عَلَىٰ أَخِيهِ مِنْ قَبْلُۖ فَاللَّهُ خَيْرٌ حَافِظًاۖ وَهُوَ أَرْحَمُ الرَّاحِمِينَ </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E5E4B4D-5B81-B4D3-39F8-D8D20B16AF88}"/>
              </a:ext>
            </a:extLst>
          </p:cNvPr>
          <p:cNvSpPr txBox="1"/>
          <p:nvPr/>
        </p:nvSpPr>
        <p:spPr>
          <a:xfrm>
            <a:off x="2060712" y="4548677"/>
            <a:ext cx="8070575" cy="1015663"/>
          </a:xfrm>
          <a:prstGeom prst="rect">
            <a:avLst/>
          </a:prstGeom>
          <a:noFill/>
        </p:spPr>
        <p:txBody>
          <a:bodyPr wrap="square">
            <a:spAutoFit/>
          </a:bodyPr>
          <a:lstStyle/>
          <a:p>
            <a:pPr algn="ctr"/>
            <a:r>
              <a:rPr lang="en-US" sz="2000" dirty="0"/>
              <a:t>He said: "Shall I trust you with him with any result other than when I trusted you with his brother aforetime? But Allah is the best to take care (of him), and He is the Most Merciful of those who show mercy!"</a:t>
            </a:r>
          </a:p>
        </p:txBody>
      </p:sp>
      <p:sp>
        <p:nvSpPr>
          <p:cNvPr id="3" name="TextBox 2">
            <a:extLst>
              <a:ext uri="{FF2B5EF4-FFF2-40B4-BE49-F238E27FC236}">
                <a16:creationId xmlns:a16="http://schemas.microsoft.com/office/drawing/2014/main" id="{A5B309EF-C7FA-5B6E-D84A-27AA93AD3D53}"/>
              </a:ext>
            </a:extLst>
          </p:cNvPr>
          <p:cNvSpPr txBox="1"/>
          <p:nvPr/>
        </p:nvSpPr>
        <p:spPr>
          <a:xfrm>
            <a:off x="4634486" y="42409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{64}</a:t>
            </a:r>
            <a:endParaRPr lang="en-US" sz="1400" dirty="0"/>
          </a:p>
        </p:txBody>
      </p:sp>
    </p:spTree>
    <p:extLst>
      <p:ext uri="{BB962C8B-B14F-4D97-AF65-F5344CB8AC3E}">
        <p14:creationId xmlns:p14="http://schemas.microsoft.com/office/powerpoint/2010/main" val="3452402250"/>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124189-4688-8971-F3D5-E4F34A851F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158D42-A43F-2956-37BF-1D1B3F8F0115}"/>
              </a:ext>
            </a:extLst>
          </p:cNvPr>
          <p:cNvSpPr>
            <a:spLocks noGrp="1"/>
          </p:cNvSpPr>
          <p:nvPr>
            <p:ph type="title"/>
          </p:nvPr>
        </p:nvSpPr>
        <p:spPr>
          <a:xfrm>
            <a:off x="1656232" y="1703836"/>
            <a:ext cx="8879536" cy="3450327"/>
          </a:xfrm>
        </p:spPr>
        <p:txBody>
          <a:bodyPr>
            <a:noAutofit/>
          </a:bodyPr>
          <a:lstStyle/>
          <a:p>
            <a:pPr>
              <a:lnSpc>
                <a:spcPct val="100000"/>
              </a:lnSpc>
            </a:pPr>
            <a:r>
              <a:rPr lang="ar-EG" sz="5000" b="0" dirty="0"/>
              <a:t>رَبِّ إِنَّهُنَّ أَضْلَلْنَ كَثِيرًۭا مِّنَ ٱلنَّاسِۖ فَمَن تَبِعَنِى فَإِنَّهُۥ مِنِّى ۖ وَمَنْ عَصَانِى فَإِنَّكَ غَفُورٌۭ رَّحِيمٌۭ</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4902B09-854F-CC82-9182-6443816D570D}"/>
              </a:ext>
            </a:extLst>
          </p:cNvPr>
          <p:cNvSpPr txBox="1"/>
          <p:nvPr/>
        </p:nvSpPr>
        <p:spPr>
          <a:xfrm>
            <a:off x="2060712" y="4213995"/>
            <a:ext cx="8070575" cy="1015663"/>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"O my Lord! they have indeed led astray many among mankind; He then who follows my (ways) is of me, and he that disobeys me,- but Thou art indeed Oft-forgiving, Most Merciful.</a:t>
            </a:r>
          </a:p>
        </p:txBody>
      </p:sp>
      <p:sp>
        <p:nvSpPr>
          <p:cNvPr id="3" name="TextBox 2">
            <a:extLst>
              <a:ext uri="{FF2B5EF4-FFF2-40B4-BE49-F238E27FC236}">
                <a16:creationId xmlns:a16="http://schemas.microsoft.com/office/drawing/2014/main" id="{BB6DBCD5-B27C-BFE8-3AC9-7CF44EBCF694}"/>
              </a:ext>
            </a:extLst>
          </p:cNvPr>
          <p:cNvSpPr txBox="1"/>
          <p:nvPr/>
        </p:nvSpPr>
        <p:spPr>
          <a:xfrm>
            <a:off x="1516304" y="39062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{36}</a:t>
            </a:r>
            <a:endParaRPr lang="en-US" sz="1400" dirty="0"/>
          </a:p>
        </p:txBody>
      </p:sp>
    </p:spTree>
    <p:extLst>
      <p:ext uri="{BB962C8B-B14F-4D97-AF65-F5344CB8AC3E}">
        <p14:creationId xmlns:p14="http://schemas.microsoft.com/office/powerpoint/2010/main" val="2377527361"/>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21689B-8C5D-4BDD-C419-CDD11ED1C7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4BD5EA-05DE-1625-9DFF-D40EE778DDFD}"/>
              </a:ext>
            </a:extLst>
          </p:cNvPr>
          <p:cNvSpPr>
            <a:spLocks noGrp="1"/>
          </p:cNvSpPr>
          <p:nvPr>
            <p:ph type="title"/>
          </p:nvPr>
        </p:nvSpPr>
        <p:spPr>
          <a:xfrm>
            <a:off x="1656232" y="1384240"/>
            <a:ext cx="8879536" cy="3450327"/>
          </a:xfrm>
        </p:spPr>
        <p:txBody>
          <a:bodyPr>
            <a:noAutofit/>
          </a:bodyPr>
          <a:lstStyle/>
          <a:p>
            <a:pPr>
              <a:lnSpc>
                <a:spcPct val="100000"/>
              </a:lnSpc>
            </a:pPr>
            <a:r>
              <a:rPr lang="ar-EG" sz="4800" b="0" dirty="0"/>
              <a:t>رَّبَّنَآ إِنِّىٓ أَسْكَنتُ مِن ذُرِّيَّتِى بِوَادٍ غَيْرِ ذِى زَرْعٍ عِندَ بَيْتِكَ ٱلْمُحَرَّمِ رَبَّنَا لِيُقِيمُوا۟ ٱلصَّلَوٰةَ فَٱجْعَلْ أَفْـِٔدَةًۭ مِّنَ ٱلنَّاسِ تَهْوِىٓ إِلَيْهِمْ وَٱرْزُقْهُم مِّنَ ٱلثَّمَرَٰتِ لَعَلَّهُمْ يَشْكُرُونَ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07E4219-AB0E-805C-5E40-BB7F8752E295}"/>
              </a:ext>
            </a:extLst>
          </p:cNvPr>
          <p:cNvSpPr txBox="1"/>
          <p:nvPr/>
        </p:nvSpPr>
        <p:spPr>
          <a:xfrm>
            <a:off x="1936424" y="4509925"/>
            <a:ext cx="8070575" cy="1323439"/>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"O our Lord! I have made some of my offspring to dwell in a valley without cultivation, by Thy Sacred House; in order, O our Lord, that they may establish regular Prayer: so fill the hearts of some among men with love towards them, and feed them with fruits: so that they may give thanks.</a:t>
            </a:r>
          </a:p>
        </p:txBody>
      </p:sp>
      <p:sp>
        <p:nvSpPr>
          <p:cNvPr id="3" name="TextBox 2">
            <a:extLst>
              <a:ext uri="{FF2B5EF4-FFF2-40B4-BE49-F238E27FC236}">
                <a16:creationId xmlns:a16="http://schemas.microsoft.com/office/drawing/2014/main" id="{16FDF7A9-D3EB-7F63-67D0-551DA3A4CA1E}"/>
              </a:ext>
            </a:extLst>
          </p:cNvPr>
          <p:cNvSpPr txBox="1"/>
          <p:nvPr/>
        </p:nvSpPr>
        <p:spPr>
          <a:xfrm>
            <a:off x="3414009" y="42642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{37}</a:t>
            </a:r>
            <a:endParaRPr lang="en-US" sz="1400" dirty="0"/>
          </a:p>
        </p:txBody>
      </p:sp>
    </p:spTree>
    <p:extLst>
      <p:ext uri="{BB962C8B-B14F-4D97-AF65-F5344CB8AC3E}">
        <p14:creationId xmlns:p14="http://schemas.microsoft.com/office/powerpoint/2010/main" val="2649562947"/>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18F55-5634-6290-71CF-F288FA9796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13E403-0E3D-E0DC-A20A-EFC1E8CF9592}"/>
              </a:ext>
            </a:extLst>
          </p:cNvPr>
          <p:cNvSpPr>
            <a:spLocks noGrp="1"/>
          </p:cNvSpPr>
          <p:nvPr>
            <p:ph type="title"/>
          </p:nvPr>
        </p:nvSpPr>
        <p:spPr>
          <a:xfrm>
            <a:off x="1656232" y="1712714"/>
            <a:ext cx="8879536" cy="3450327"/>
          </a:xfrm>
        </p:spPr>
        <p:txBody>
          <a:bodyPr>
            <a:noAutofit/>
          </a:bodyPr>
          <a:lstStyle/>
          <a:p>
            <a:pPr>
              <a:lnSpc>
                <a:spcPct val="100000"/>
              </a:lnSpc>
            </a:pPr>
            <a:r>
              <a:rPr lang="ar-EG" sz="5000" b="0" dirty="0"/>
              <a:t>رَبَّنَآ إِنَّكَ تَعْلَمُ مَا نُخْفِى وَمَا نُعْلِنُۗ وَمَا يَخْفَىٰ عَلَى ٱللَّهِ مِن شَىْءٍۢ فِى ٱلْأَرْضِ وَلَا فِى ٱلسَّمَآءِ</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8903EB0-6B14-DD9B-7886-4558D8EBED69}"/>
              </a:ext>
            </a:extLst>
          </p:cNvPr>
          <p:cNvSpPr txBox="1"/>
          <p:nvPr/>
        </p:nvSpPr>
        <p:spPr>
          <a:xfrm>
            <a:off x="2060712" y="4163696"/>
            <a:ext cx="8070575" cy="707886"/>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"O our Lord! truly Thou dost know what we conceal and what we reveal: for nothing whatever is hidden from Allah, whether on earth or in heaven.</a:t>
            </a:r>
          </a:p>
        </p:txBody>
      </p:sp>
      <p:sp>
        <p:nvSpPr>
          <p:cNvPr id="3" name="TextBox 2">
            <a:extLst>
              <a:ext uri="{FF2B5EF4-FFF2-40B4-BE49-F238E27FC236}">
                <a16:creationId xmlns:a16="http://schemas.microsoft.com/office/drawing/2014/main" id="{6FA46C37-73D2-47CC-D050-40CB7BF14100}"/>
              </a:ext>
            </a:extLst>
          </p:cNvPr>
          <p:cNvSpPr txBox="1"/>
          <p:nvPr/>
        </p:nvSpPr>
        <p:spPr>
          <a:xfrm>
            <a:off x="1252087" y="38559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{38}</a:t>
            </a:r>
            <a:endParaRPr lang="en-US" sz="1400" dirty="0"/>
          </a:p>
        </p:txBody>
      </p:sp>
    </p:spTree>
    <p:extLst>
      <p:ext uri="{BB962C8B-B14F-4D97-AF65-F5344CB8AC3E}">
        <p14:creationId xmlns:p14="http://schemas.microsoft.com/office/powerpoint/2010/main" val="3746156131"/>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CC193-E67A-8FD7-5683-D987BB6090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EFAD91-621D-F283-395D-F483081461B5}"/>
              </a:ext>
            </a:extLst>
          </p:cNvPr>
          <p:cNvSpPr>
            <a:spLocks noGrp="1"/>
          </p:cNvSpPr>
          <p:nvPr>
            <p:ph type="title"/>
          </p:nvPr>
        </p:nvSpPr>
        <p:spPr>
          <a:xfrm>
            <a:off x="1656232" y="1712714"/>
            <a:ext cx="8879536" cy="3450327"/>
          </a:xfrm>
        </p:spPr>
        <p:txBody>
          <a:bodyPr>
            <a:noAutofit/>
          </a:bodyPr>
          <a:lstStyle/>
          <a:p>
            <a:pPr>
              <a:lnSpc>
                <a:spcPct val="100000"/>
              </a:lnSpc>
            </a:pPr>
            <a:r>
              <a:rPr lang="ar-EG" sz="5000" b="0" dirty="0"/>
              <a:t>ٱلْحَمْدُ لِلَّهِ ٱلَّذِى وَهَبَ لِى عَلَى ٱلْكِبَرِ إِسْمَـٰعِيلَ وَإِسْحَـٰقَۚ إِنَّ رَبِّى لَسَمِيعُ ٱلدُّعَآءِ</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5B147C8-2DAA-ECF9-2B72-2C1BD2DE8EBC}"/>
              </a:ext>
            </a:extLst>
          </p:cNvPr>
          <p:cNvSpPr txBox="1"/>
          <p:nvPr/>
        </p:nvSpPr>
        <p:spPr>
          <a:xfrm>
            <a:off x="2060712" y="4163696"/>
            <a:ext cx="8070575" cy="707886"/>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"Praise be to Allah, Who hath granted unto me in old age Isma'il and Isaac: for truly my Lord is He, the Hearer of Prayer!</a:t>
            </a:r>
          </a:p>
        </p:txBody>
      </p:sp>
      <p:sp>
        <p:nvSpPr>
          <p:cNvPr id="3" name="TextBox 2">
            <a:extLst>
              <a:ext uri="{FF2B5EF4-FFF2-40B4-BE49-F238E27FC236}">
                <a16:creationId xmlns:a16="http://schemas.microsoft.com/office/drawing/2014/main" id="{E504611E-6475-CE4F-B210-107C83ABD508}"/>
              </a:ext>
            </a:extLst>
          </p:cNvPr>
          <p:cNvSpPr txBox="1"/>
          <p:nvPr/>
        </p:nvSpPr>
        <p:spPr>
          <a:xfrm>
            <a:off x="2601492" y="38559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{39}</a:t>
            </a:r>
            <a:endParaRPr lang="en-US" sz="1400" dirty="0"/>
          </a:p>
        </p:txBody>
      </p:sp>
    </p:spTree>
    <p:extLst>
      <p:ext uri="{BB962C8B-B14F-4D97-AF65-F5344CB8AC3E}">
        <p14:creationId xmlns:p14="http://schemas.microsoft.com/office/powerpoint/2010/main" val="2084570949"/>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95A92B-F246-61E9-3208-802B061837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805283-70EA-2CC1-5E25-5D8D0198A060}"/>
              </a:ext>
            </a:extLst>
          </p:cNvPr>
          <p:cNvSpPr>
            <a:spLocks noGrp="1"/>
          </p:cNvSpPr>
          <p:nvPr>
            <p:ph type="title"/>
          </p:nvPr>
        </p:nvSpPr>
        <p:spPr>
          <a:xfrm>
            <a:off x="1656232" y="1837002"/>
            <a:ext cx="8879536" cy="3450327"/>
          </a:xfrm>
        </p:spPr>
        <p:txBody>
          <a:bodyPr>
            <a:noAutofit/>
          </a:bodyPr>
          <a:lstStyle/>
          <a:p>
            <a:pPr>
              <a:lnSpc>
                <a:spcPct val="100000"/>
              </a:lnSpc>
            </a:pPr>
            <a:r>
              <a:rPr lang="ar-EG" sz="5400" b="0" dirty="0"/>
              <a:t>رَبِّ ٱجْعَلْنِى مُقِيمَ ٱلصَّلَوٰةِ وَمِن ذُرِّيَّتِىۚ رَبَّنَا وَتَقَبَّلْ دُعَآءِ</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E69B974-D201-6E93-0262-6BCE036A0CE5}"/>
              </a:ext>
            </a:extLst>
          </p:cNvPr>
          <p:cNvSpPr txBox="1"/>
          <p:nvPr/>
        </p:nvSpPr>
        <p:spPr>
          <a:xfrm>
            <a:off x="2060712" y="4277738"/>
            <a:ext cx="8070575" cy="707886"/>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O my Lord! make me one who establishes regular Prayer, and also (raise such) among my offspring O our Lord! and accept Thou my Prayer.</a:t>
            </a:r>
          </a:p>
        </p:txBody>
      </p:sp>
      <p:sp>
        <p:nvSpPr>
          <p:cNvPr id="3" name="TextBox 2">
            <a:extLst>
              <a:ext uri="{FF2B5EF4-FFF2-40B4-BE49-F238E27FC236}">
                <a16:creationId xmlns:a16="http://schemas.microsoft.com/office/drawing/2014/main" id="{290BB8AF-B570-76ED-AB22-765D3FF94F77}"/>
              </a:ext>
            </a:extLst>
          </p:cNvPr>
          <p:cNvSpPr txBox="1"/>
          <p:nvPr/>
        </p:nvSpPr>
        <p:spPr>
          <a:xfrm>
            <a:off x="3862121" y="39836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{40}</a:t>
            </a:r>
            <a:endParaRPr lang="en-US" sz="1400" dirty="0"/>
          </a:p>
        </p:txBody>
      </p:sp>
    </p:spTree>
    <p:extLst>
      <p:ext uri="{BB962C8B-B14F-4D97-AF65-F5344CB8AC3E}">
        <p14:creationId xmlns:p14="http://schemas.microsoft.com/office/powerpoint/2010/main" val="2286081073"/>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5880C4-03C2-F46E-2A84-0B564F263F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18338C-FD10-97D9-926C-6EB974AFAF25}"/>
              </a:ext>
            </a:extLst>
          </p:cNvPr>
          <p:cNvSpPr>
            <a:spLocks noGrp="1"/>
          </p:cNvSpPr>
          <p:nvPr>
            <p:ph type="title"/>
          </p:nvPr>
        </p:nvSpPr>
        <p:spPr>
          <a:xfrm>
            <a:off x="1656232" y="1837002"/>
            <a:ext cx="8879536" cy="3450327"/>
          </a:xfrm>
        </p:spPr>
        <p:txBody>
          <a:bodyPr>
            <a:noAutofit/>
          </a:bodyPr>
          <a:lstStyle/>
          <a:p>
            <a:pPr>
              <a:lnSpc>
                <a:spcPct val="100000"/>
              </a:lnSpc>
            </a:pPr>
            <a:r>
              <a:rPr lang="ar-EG" sz="5400" b="0" dirty="0"/>
              <a:t>رَبَّنَا ٱغْفِرْ لِى وَلِوَٰلِدَىَّ وَلِلْمُؤْمِنِينَ يَوْمَ يَقُومُ ٱلْحِسَابُ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50157EB-51F8-BB9E-0685-10891488D6D0}"/>
              </a:ext>
            </a:extLst>
          </p:cNvPr>
          <p:cNvSpPr txBox="1"/>
          <p:nvPr/>
        </p:nvSpPr>
        <p:spPr>
          <a:xfrm>
            <a:off x="2060712" y="4277738"/>
            <a:ext cx="8070575" cy="707886"/>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"O our Lord! cover (us) with Thy Forgiveness - me, my parents, and (all) Believers, on the Day that the Reckoning will be established!</a:t>
            </a:r>
          </a:p>
        </p:txBody>
      </p:sp>
      <p:sp>
        <p:nvSpPr>
          <p:cNvPr id="3" name="TextBox 2">
            <a:extLst>
              <a:ext uri="{FF2B5EF4-FFF2-40B4-BE49-F238E27FC236}">
                <a16:creationId xmlns:a16="http://schemas.microsoft.com/office/drawing/2014/main" id="{D42B9B7D-A3D8-5432-A1A7-DE6EC257C5F7}"/>
              </a:ext>
            </a:extLst>
          </p:cNvPr>
          <p:cNvSpPr txBox="1"/>
          <p:nvPr/>
        </p:nvSpPr>
        <p:spPr>
          <a:xfrm>
            <a:off x="4705500" y="396866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{41}</a:t>
            </a:r>
            <a:endParaRPr lang="en-US" sz="1400" dirty="0"/>
          </a:p>
        </p:txBody>
      </p:sp>
    </p:spTree>
    <p:extLst>
      <p:ext uri="{BB962C8B-B14F-4D97-AF65-F5344CB8AC3E}">
        <p14:creationId xmlns:p14="http://schemas.microsoft.com/office/powerpoint/2010/main" val="85903953"/>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BAD250-F6F2-EC38-B4D6-7221BC426C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1F01FD-D6AE-3354-51DB-337DB35C311D}"/>
              </a:ext>
            </a:extLst>
          </p:cNvPr>
          <p:cNvSpPr>
            <a:spLocks noGrp="1"/>
          </p:cNvSpPr>
          <p:nvPr>
            <p:ph type="title"/>
          </p:nvPr>
        </p:nvSpPr>
        <p:spPr>
          <a:xfrm>
            <a:off x="1656232" y="1650571"/>
            <a:ext cx="8879536" cy="3450327"/>
          </a:xfrm>
        </p:spPr>
        <p:txBody>
          <a:bodyPr>
            <a:noAutofit/>
          </a:bodyPr>
          <a:lstStyle/>
          <a:p>
            <a:pPr>
              <a:lnSpc>
                <a:spcPct val="100000"/>
              </a:lnSpc>
            </a:pPr>
            <a:r>
              <a:rPr lang="ar-EG" sz="5400" b="0" dirty="0"/>
              <a:t>وَلَا تَحْسَبَنَّ ٱللَّهَ غَـٰفِلًا عَمَّا يَعْمَلُ ٱلظَّـٰلِمُونَ ۚ إِنَّمَا يُؤَخِّرُهُمْ لِيَوْمٍۢ تَشْخَصُ فِيهِ ٱلْأَبْصَـٰرُ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8DB25E8-5BC9-4D37-8719-A9A4E3CAA4DA}"/>
              </a:ext>
            </a:extLst>
          </p:cNvPr>
          <p:cNvSpPr txBox="1"/>
          <p:nvPr/>
        </p:nvSpPr>
        <p:spPr>
          <a:xfrm>
            <a:off x="2060712" y="4091307"/>
            <a:ext cx="8070575" cy="707886"/>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Think not that Allah doth not heed the deeds of those who do wrong. He but giveth them respite against a Day when the eyes will fixedly stare in horror,-</a:t>
            </a:r>
          </a:p>
        </p:txBody>
      </p:sp>
      <p:sp>
        <p:nvSpPr>
          <p:cNvPr id="3" name="TextBox 2">
            <a:extLst>
              <a:ext uri="{FF2B5EF4-FFF2-40B4-BE49-F238E27FC236}">
                <a16:creationId xmlns:a16="http://schemas.microsoft.com/office/drawing/2014/main" id="{4B2E6D56-BFD4-279A-B377-47B96EC851EE}"/>
              </a:ext>
            </a:extLst>
          </p:cNvPr>
          <p:cNvSpPr txBox="1"/>
          <p:nvPr/>
        </p:nvSpPr>
        <p:spPr>
          <a:xfrm>
            <a:off x="1516304" y="38621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{42}</a:t>
            </a:r>
            <a:endParaRPr lang="en-US" sz="1400" dirty="0"/>
          </a:p>
        </p:txBody>
      </p:sp>
    </p:spTree>
    <p:extLst>
      <p:ext uri="{BB962C8B-B14F-4D97-AF65-F5344CB8AC3E}">
        <p14:creationId xmlns:p14="http://schemas.microsoft.com/office/powerpoint/2010/main" val="2063699387"/>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CD68B-686A-3CA0-A5DF-81C1E8AD1C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4E58BD-3606-18A7-B03F-AB5B7DE2A312}"/>
              </a:ext>
            </a:extLst>
          </p:cNvPr>
          <p:cNvSpPr>
            <a:spLocks noGrp="1"/>
          </p:cNvSpPr>
          <p:nvPr>
            <p:ph type="title"/>
          </p:nvPr>
        </p:nvSpPr>
        <p:spPr>
          <a:xfrm>
            <a:off x="1656232" y="1650571"/>
            <a:ext cx="8879536" cy="3450327"/>
          </a:xfrm>
        </p:spPr>
        <p:txBody>
          <a:bodyPr>
            <a:noAutofit/>
          </a:bodyPr>
          <a:lstStyle/>
          <a:p>
            <a:pPr>
              <a:lnSpc>
                <a:spcPct val="100000"/>
              </a:lnSpc>
            </a:pPr>
            <a:r>
              <a:rPr lang="ar-EG" sz="5400" b="0" dirty="0"/>
              <a:t>مُهْطِعِينَ مُقْنِعِى رُءُوسِهِمْ لَا يَرْتَدُّ إِلَيْهِمْ طَرْفُهُمْ ۖ وَأَفْـِٔدَتُهُمْ هَوَآءٌۭ</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B10005D-779D-CE84-CE24-2D2DE212E2D7}"/>
              </a:ext>
            </a:extLst>
          </p:cNvPr>
          <p:cNvSpPr txBox="1"/>
          <p:nvPr/>
        </p:nvSpPr>
        <p:spPr>
          <a:xfrm>
            <a:off x="2060712" y="4129263"/>
            <a:ext cx="8070575" cy="707886"/>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They running forward with necks outstretched, their heads uplifted, their gaze returning not towards them, and their hearts a (gaping) void!</a:t>
            </a:r>
          </a:p>
        </p:txBody>
      </p:sp>
      <p:sp>
        <p:nvSpPr>
          <p:cNvPr id="3" name="TextBox 2">
            <a:extLst>
              <a:ext uri="{FF2B5EF4-FFF2-40B4-BE49-F238E27FC236}">
                <a16:creationId xmlns:a16="http://schemas.microsoft.com/office/drawing/2014/main" id="{60AE531E-2EFC-55E7-D2CF-21796831F07D}"/>
              </a:ext>
            </a:extLst>
          </p:cNvPr>
          <p:cNvSpPr txBox="1"/>
          <p:nvPr/>
        </p:nvSpPr>
        <p:spPr>
          <a:xfrm>
            <a:off x="3265205" y="37896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{43}</a:t>
            </a:r>
            <a:endParaRPr lang="en-US" sz="1400" dirty="0"/>
          </a:p>
        </p:txBody>
      </p:sp>
    </p:spTree>
    <p:extLst>
      <p:ext uri="{BB962C8B-B14F-4D97-AF65-F5344CB8AC3E}">
        <p14:creationId xmlns:p14="http://schemas.microsoft.com/office/powerpoint/2010/main" val="1024909002"/>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90D77E-81A4-D512-B7FC-E219765945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BDBEFA-B4DC-D824-596D-DEF224845DB1}"/>
              </a:ext>
            </a:extLst>
          </p:cNvPr>
          <p:cNvSpPr>
            <a:spLocks noGrp="1"/>
          </p:cNvSpPr>
          <p:nvPr>
            <p:ph type="title"/>
          </p:nvPr>
        </p:nvSpPr>
        <p:spPr>
          <a:xfrm>
            <a:off x="1656231" y="1464140"/>
            <a:ext cx="8879536" cy="3450327"/>
          </a:xfrm>
        </p:spPr>
        <p:txBody>
          <a:bodyPr>
            <a:noAutofit/>
          </a:bodyPr>
          <a:lstStyle/>
          <a:p>
            <a:pPr>
              <a:lnSpc>
                <a:spcPct val="100000"/>
              </a:lnSpc>
            </a:pPr>
            <a:r>
              <a:rPr lang="ar-EG" sz="4800" b="0" dirty="0"/>
              <a:t>وَأَنذِرِ ٱلنَّاسَ يَوْمَ يَأْتِيهِمُ ٱلْعَذَابُ فَيَقُولُ ٱلَّذِينَ ظَلَمُوا۟ رَبَّنَآ أَخِّرْنَآ إِلَىٰٓ أَجَلٍۢ قَرِيبٍۢ نُّجِبْ دَعْوَتَكَ وَنَتَّبِعِ ٱلرُّسُلَۗ أَوَلَمْ تَكُونُوٓا۟ أَقْسَمْتُم مِّن قَبْلُ مَا لَكُم مِّن زَوَالٍۢ</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6856C3A-3DDA-EA73-8E40-64350C1D498A}"/>
              </a:ext>
            </a:extLst>
          </p:cNvPr>
          <p:cNvSpPr txBox="1"/>
          <p:nvPr/>
        </p:nvSpPr>
        <p:spPr>
          <a:xfrm>
            <a:off x="2060712" y="4608658"/>
            <a:ext cx="8070575" cy="1323439"/>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So warn mankind of the Day when the Wrath will reach them: then will the wrong-doers say: "Our Lord! respite us (if only) for a short term: we will answer Thy call, and follow the messengers!" "What! were ye not wont to swear aforetime that ye should suffer no decline?</a:t>
            </a:r>
          </a:p>
        </p:txBody>
      </p:sp>
      <p:sp>
        <p:nvSpPr>
          <p:cNvPr id="3" name="TextBox 2">
            <a:extLst>
              <a:ext uri="{FF2B5EF4-FFF2-40B4-BE49-F238E27FC236}">
                <a16:creationId xmlns:a16="http://schemas.microsoft.com/office/drawing/2014/main" id="{00F57E00-3BC6-B4D3-7F69-04D8DB30CBC9}"/>
              </a:ext>
            </a:extLst>
          </p:cNvPr>
          <p:cNvSpPr txBox="1"/>
          <p:nvPr/>
        </p:nvSpPr>
        <p:spPr>
          <a:xfrm>
            <a:off x="4676754" y="43008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{44}</a:t>
            </a:r>
            <a:endParaRPr lang="en-US" sz="1400" dirty="0"/>
          </a:p>
        </p:txBody>
      </p:sp>
    </p:spTree>
    <p:extLst>
      <p:ext uri="{BB962C8B-B14F-4D97-AF65-F5344CB8AC3E}">
        <p14:creationId xmlns:p14="http://schemas.microsoft.com/office/powerpoint/2010/main" val="2749425537"/>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EDEFD7-F0DA-73FB-DBFB-DA32439E36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6F3B9F-031C-02B7-59E5-2DDEA158BA7F}"/>
              </a:ext>
            </a:extLst>
          </p:cNvPr>
          <p:cNvSpPr>
            <a:spLocks noGrp="1"/>
          </p:cNvSpPr>
          <p:nvPr>
            <p:ph type="title"/>
          </p:nvPr>
        </p:nvSpPr>
        <p:spPr>
          <a:xfrm>
            <a:off x="1656232" y="1632816"/>
            <a:ext cx="8879536" cy="3450327"/>
          </a:xfrm>
        </p:spPr>
        <p:txBody>
          <a:bodyPr>
            <a:noAutofit/>
          </a:bodyPr>
          <a:lstStyle/>
          <a:p>
            <a:pPr>
              <a:lnSpc>
                <a:spcPct val="100000"/>
              </a:lnSpc>
            </a:pPr>
            <a:r>
              <a:rPr lang="ar-EG" sz="4800" b="0" dirty="0"/>
              <a:t>وَسَكَنتُمْ فِى مَسَـٰكِنِ ٱلَّذِينَ ظَلَمُوٓا۟ أَنفُسَهُمْ وَتَبَيَّنَ لَكُمْ كَيْفَ فَعَلْنَا بِهِمْ وَضَرَبْنَا لَكُمُ ٱلْأَمْثَالَ</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61E7F89-B0AF-8FF9-C929-53E448698BA6}"/>
              </a:ext>
            </a:extLst>
          </p:cNvPr>
          <p:cNvSpPr txBox="1"/>
          <p:nvPr/>
        </p:nvSpPr>
        <p:spPr>
          <a:xfrm>
            <a:off x="2060712" y="4086383"/>
            <a:ext cx="8070575" cy="1015663"/>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"And ye dwelt in the dwellings of men who wronged their own souls; ye were clearly shown how We dealt with them; and We put forth (many) parables in your behoof!"</a:t>
            </a:r>
          </a:p>
        </p:txBody>
      </p:sp>
      <p:sp>
        <p:nvSpPr>
          <p:cNvPr id="3" name="TextBox 2">
            <a:extLst>
              <a:ext uri="{FF2B5EF4-FFF2-40B4-BE49-F238E27FC236}">
                <a16:creationId xmlns:a16="http://schemas.microsoft.com/office/drawing/2014/main" id="{462DDDA7-4676-DCA5-CBE9-652139C97D54}"/>
              </a:ext>
            </a:extLst>
          </p:cNvPr>
          <p:cNvSpPr txBox="1"/>
          <p:nvPr/>
        </p:nvSpPr>
        <p:spPr>
          <a:xfrm>
            <a:off x="1960188" y="37597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{45}</a:t>
            </a:r>
            <a:endParaRPr lang="en-US" sz="1400" dirty="0"/>
          </a:p>
        </p:txBody>
      </p:sp>
    </p:spTree>
    <p:extLst>
      <p:ext uri="{BB962C8B-B14F-4D97-AF65-F5344CB8AC3E}">
        <p14:creationId xmlns:p14="http://schemas.microsoft.com/office/powerpoint/2010/main" val="15796858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5E7699-AAE3-1704-F79A-707BF50695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5760E2-C544-AF99-C13F-D609F5858D2C}"/>
              </a:ext>
            </a:extLst>
          </p:cNvPr>
          <p:cNvSpPr>
            <a:spLocks noGrp="1"/>
          </p:cNvSpPr>
          <p:nvPr>
            <p:ph type="title"/>
          </p:nvPr>
        </p:nvSpPr>
        <p:spPr>
          <a:xfrm>
            <a:off x="1656232" y="1231515"/>
            <a:ext cx="8879536" cy="3450327"/>
          </a:xfrm>
        </p:spPr>
        <p:txBody>
          <a:bodyPr>
            <a:noAutofit/>
          </a:bodyPr>
          <a:lstStyle/>
          <a:p>
            <a:pPr>
              <a:lnSpc>
                <a:spcPct val="100000"/>
              </a:lnSpc>
            </a:pPr>
            <a:r>
              <a:rPr lang="ar-EG" sz="4800" b="0" dirty="0"/>
              <a:t>وَلَمَّا فَتَحُوا مَتَاعَهُمْ وَجَدُوا بِضَاعَتَهُمْ رُدَّتْ إِلَيْهِمْۖ قَالُوا يَا أَبَانَا مَا نَبْغِيۖ هَٰذِهِ بِضَاعَتُنَا رُدَّتْ إِلَيْنَاۖ وَنَمِيرُ أَهْلَنَا وَنَحْفَظُ أَخَانَا وَنَزْدَادُ كَيْلَ بَعِيرٍۖ ذَٰلِكَ كَيْلٌ يَسِيرٌ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D5A815D-C341-488A-8DD3-4F9827687F1B}"/>
              </a:ext>
            </a:extLst>
          </p:cNvPr>
          <p:cNvSpPr txBox="1"/>
          <p:nvPr/>
        </p:nvSpPr>
        <p:spPr>
          <a:xfrm>
            <a:off x="2060712" y="4427700"/>
            <a:ext cx="8070575" cy="1554272"/>
          </a:xfrm>
          <a:prstGeom prst="rect">
            <a:avLst/>
          </a:prstGeom>
          <a:noFill/>
        </p:spPr>
        <p:txBody>
          <a:bodyPr wrap="square">
            <a:spAutoFit/>
          </a:bodyPr>
          <a:lstStyle/>
          <a:p>
            <a:pPr algn="ctr"/>
            <a:r>
              <a:rPr lang="en-US" sz="1900" dirty="0"/>
              <a:t>Then when they opened their baggage, they found their stock-in-trade had been returned to them. They said: "O our father! What (more) can we desire? this our stock-in-trade has been returned to us: so we shall get (more) food for our family; We shall take care of our brother; and add (at the same time) a full camel's load (of grain to our provisions). This is but a small quantity.</a:t>
            </a:r>
          </a:p>
        </p:txBody>
      </p:sp>
      <p:sp>
        <p:nvSpPr>
          <p:cNvPr id="3" name="TextBox 2">
            <a:extLst>
              <a:ext uri="{FF2B5EF4-FFF2-40B4-BE49-F238E27FC236}">
                <a16:creationId xmlns:a16="http://schemas.microsoft.com/office/drawing/2014/main" id="{95305272-5931-1972-856A-D65487E4926A}"/>
              </a:ext>
            </a:extLst>
          </p:cNvPr>
          <p:cNvSpPr txBox="1"/>
          <p:nvPr/>
        </p:nvSpPr>
        <p:spPr>
          <a:xfrm>
            <a:off x="4243870" y="413436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{65}</a:t>
            </a:r>
            <a:endParaRPr lang="en-US" sz="1400" dirty="0"/>
          </a:p>
        </p:txBody>
      </p:sp>
    </p:spTree>
    <p:extLst>
      <p:ext uri="{BB962C8B-B14F-4D97-AF65-F5344CB8AC3E}">
        <p14:creationId xmlns:p14="http://schemas.microsoft.com/office/powerpoint/2010/main" val="1056263352"/>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05A53D-C9CB-F68E-CC12-795A151375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FCBF3C-74FF-8ECF-DBA7-628D39167AFB}"/>
              </a:ext>
            </a:extLst>
          </p:cNvPr>
          <p:cNvSpPr>
            <a:spLocks noGrp="1"/>
          </p:cNvSpPr>
          <p:nvPr>
            <p:ph type="title"/>
          </p:nvPr>
        </p:nvSpPr>
        <p:spPr>
          <a:xfrm>
            <a:off x="1656232" y="1632816"/>
            <a:ext cx="8879536" cy="3450327"/>
          </a:xfrm>
        </p:spPr>
        <p:txBody>
          <a:bodyPr>
            <a:noAutofit/>
          </a:bodyPr>
          <a:lstStyle/>
          <a:p>
            <a:pPr>
              <a:lnSpc>
                <a:spcPct val="100000"/>
              </a:lnSpc>
            </a:pPr>
            <a:r>
              <a:rPr lang="ar-EG" sz="5400" b="0" dirty="0"/>
              <a:t>وَقَدْ مَكَرُوا۟ مَكْرَهُمْ وَعِندَ ٱللَّهِ مَكْرُهُمْ وَإِن كَانَ مَكْرُهُمْ لِتَزُولَ مِنْهُ ٱلْجِبَالُ</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9F62232-C9A3-EBBB-EF70-197986353E92}"/>
              </a:ext>
            </a:extLst>
          </p:cNvPr>
          <p:cNvSpPr txBox="1"/>
          <p:nvPr/>
        </p:nvSpPr>
        <p:spPr>
          <a:xfrm>
            <a:off x="2060712" y="4086383"/>
            <a:ext cx="8070575" cy="707886"/>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Mighty indeed were the plots which they made, but their plots were (well) within the sight of Allah, even though they were such as to shake the hills!</a:t>
            </a:r>
          </a:p>
        </p:txBody>
      </p:sp>
      <p:sp>
        <p:nvSpPr>
          <p:cNvPr id="3" name="TextBox 2">
            <a:extLst>
              <a:ext uri="{FF2B5EF4-FFF2-40B4-BE49-F238E27FC236}">
                <a16:creationId xmlns:a16="http://schemas.microsoft.com/office/drawing/2014/main" id="{6AB51E59-0FDC-9EA8-9F8C-411C6E420F11}"/>
              </a:ext>
            </a:extLst>
          </p:cNvPr>
          <p:cNvSpPr txBox="1"/>
          <p:nvPr/>
        </p:nvSpPr>
        <p:spPr>
          <a:xfrm>
            <a:off x="2412949" y="37786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{46}</a:t>
            </a:r>
            <a:endParaRPr lang="en-US" sz="1400" dirty="0"/>
          </a:p>
        </p:txBody>
      </p:sp>
    </p:spTree>
    <p:extLst>
      <p:ext uri="{BB962C8B-B14F-4D97-AF65-F5344CB8AC3E}">
        <p14:creationId xmlns:p14="http://schemas.microsoft.com/office/powerpoint/2010/main" val="2728492338"/>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8CD0AD-AFA8-78C1-79B3-1272494A09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0FF87A-0B28-F8C0-08CE-E2A0FC5B33D8}"/>
              </a:ext>
            </a:extLst>
          </p:cNvPr>
          <p:cNvSpPr>
            <a:spLocks noGrp="1"/>
          </p:cNvSpPr>
          <p:nvPr>
            <p:ph type="title"/>
          </p:nvPr>
        </p:nvSpPr>
        <p:spPr>
          <a:xfrm>
            <a:off x="1656232" y="1703837"/>
            <a:ext cx="8879536" cy="3450327"/>
          </a:xfrm>
        </p:spPr>
        <p:txBody>
          <a:bodyPr>
            <a:noAutofit/>
          </a:bodyPr>
          <a:lstStyle/>
          <a:p>
            <a:pPr>
              <a:lnSpc>
                <a:spcPct val="100000"/>
              </a:lnSpc>
            </a:pPr>
            <a:r>
              <a:rPr lang="ar-EG" sz="5400" b="0" dirty="0"/>
              <a:t>فَلَا تَحْسَبَنَّ ٱللَّهَ مُخْلِفَ وَعْدِهِۦ رُسُلَهُۥٓ ۗ إِنَّ ٱللَّهَ عَزِيزٌۭ ذُو ٱنتِقَامٍۢ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B99F282-6BA5-0BFB-1A2A-753C3E5B3672}"/>
              </a:ext>
            </a:extLst>
          </p:cNvPr>
          <p:cNvSpPr txBox="1"/>
          <p:nvPr/>
        </p:nvSpPr>
        <p:spPr>
          <a:xfrm>
            <a:off x="2060712" y="4301841"/>
            <a:ext cx="8070575" cy="707886"/>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Never think that Allah would fail his messengers in His promise: for Allah is Exalted in power, - the Lord of Retribution.</a:t>
            </a:r>
          </a:p>
        </p:txBody>
      </p:sp>
      <p:sp>
        <p:nvSpPr>
          <p:cNvPr id="3" name="TextBox 2">
            <a:extLst>
              <a:ext uri="{FF2B5EF4-FFF2-40B4-BE49-F238E27FC236}">
                <a16:creationId xmlns:a16="http://schemas.microsoft.com/office/drawing/2014/main" id="{4244FEE5-831B-4F9E-900E-068519350B4F}"/>
              </a:ext>
            </a:extLst>
          </p:cNvPr>
          <p:cNvSpPr txBox="1"/>
          <p:nvPr/>
        </p:nvSpPr>
        <p:spPr>
          <a:xfrm>
            <a:off x="3931031" y="39940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{47}</a:t>
            </a:r>
            <a:endParaRPr lang="en-US" sz="1400" dirty="0"/>
          </a:p>
        </p:txBody>
      </p:sp>
    </p:spTree>
    <p:extLst>
      <p:ext uri="{BB962C8B-B14F-4D97-AF65-F5344CB8AC3E}">
        <p14:creationId xmlns:p14="http://schemas.microsoft.com/office/powerpoint/2010/main" val="102815929"/>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48BDA9-6695-25EB-E26F-D01E30174C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3FC2D4-08FA-D823-4923-25230ECB1395}"/>
              </a:ext>
            </a:extLst>
          </p:cNvPr>
          <p:cNvSpPr>
            <a:spLocks noGrp="1"/>
          </p:cNvSpPr>
          <p:nvPr>
            <p:ph type="title"/>
          </p:nvPr>
        </p:nvSpPr>
        <p:spPr>
          <a:xfrm>
            <a:off x="1656232" y="1703837"/>
            <a:ext cx="8879536" cy="3450327"/>
          </a:xfrm>
        </p:spPr>
        <p:txBody>
          <a:bodyPr>
            <a:noAutofit/>
          </a:bodyPr>
          <a:lstStyle/>
          <a:p>
            <a:pPr>
              <a:lnSpc>
                <a:spcPct val="100000"/>
              </a:lnSpc>
            </a:pPr>
            <a:r>
              <a:rPr lang="ar-EG" sz="5400" b="0" dirty="0"/>
              <a:t>يَوْمَ تُبَدَّلُ ٱلْأَرْضُ غَيْرَ ٱلْأَرْضِ وَٱلسَّمَـٰوَٰتُۖ وَبَرَزُوا۟ لِلَّهِ ٱلْوَٰحِدِ ٱلْقَهَّارِ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F7842FE-995C-893C-B6B7-3590DFF4F086}"/>
              </a:ext>
            </a:extLst>
          </p:cNvPr>
          <p:cNvSpPr txBox="1"/>
          <p:nvPr/>
        </p:nvSpPr>
        <p:spPr>
          <a:xfrm>
            <a:off x="2060712" y="4301841"/>
            <a:ext cx="8070575" cy="1015663"/>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One day the earth will be changed to a different earth, and so will be the heavens, and (men) will be marshalled forth, before Allah, the One, the Irresistible;</a:t>
            </a:r>
          </a:p>
        </p:txBody>
      </p:sp>
      <p:sp>
        <p:nvSpPr>
          <p:cNvPr id="3" name="TextBox 2">
            <a:extLst>
              <a:ext uri="{FF2B5EF4-FFF2-40B4-BE49-F238E27FC236}">
                <a16:creationId xmlns:a16="http://schemas.microsoft.com/office/drawing/2014/main" id="{83F5E7E2-74D7-65BA-3FC0-3EEDCDABB4D4}"/>
              </a:ext>
            </a:extLst>
          </p:cNvPr>
          <p:cNvSpPr txBox="1"/>
          <p:nvPr/>
        </p:nvSpPr>
        <p:spPr>
          <a:xfrm>
            <a:off x="3061019" y="39846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{48}</a:t>
            </a:r>
            <a:endParaRPr lang="en-US" sz="1400" dirty="0"/>
          </a:p>
        </p:txBody>
      </p:sp>
    </p:spTree>
    <p:extLst>
      <p:ext uri="{BB962C8B-B14F-4D97-AF65-F5344CB8AC3E}">
        <p14:creationId xmlns:p14="http://schemas.microsoft.com/office/powerpoint/2010/main" val="1242845802"/>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CB0CDB-EF51-703F-0938-B66ED6084A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CDAF4E-5237-B59A-586C-2AED173A26FB}"/>
              </a:ext>
            </a:extLst>
          </p:cNvPr>
          <p:cNvSpPr>
            <a:spLocks noGrp="1"/>
          </p:cNvSpPr>
          <p:nvPr>
            <p:ph type="title"/>
          </p:nvPr>
        </p:nvSpPr>
        <p:spPr>
          <a:xfrm>
            <a:off x="1656232" y="1872513"/>
            <a:ext cx="8879536" cy="3450327"/>
          </a:xfrm>
        </p:spPr>
        <p:txBody>
          <a:bodyPr>
            <a:noAutofit/>
          </a:bodyPr>
          <a:lstStyle/>
          <a:p>
            <a:pPr>
              <a:lnSpc>
                <a:spcPct val="100000"/>
              </a:lnSpc>
            </a:pPr>
            <a:r>
              <a:rPr lang="ar-EG" sz="5400" b="0" dirty="0"/>
              <a:t>وَتَرَى ٱلْمُجْرِمِينَ يَوْمَئِذٍۢ مُّقَرَّنِينَ فِى ٱلْأَصْفَادِ</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ED6A8CF-414D-082B-7AC8-61649763EF03}"/>
              </a:ext>
            </a:extLst>
          </p:cNvPr>
          <p:cNvSpPr txBox="1"/>
          <p:nvPr/>
        </p:nvSpPr>
        <p:spPr>
          <a:xfrm>
            <a:off x="2060712" y="4326081"/>
            <a:ext cx="8070575" cy="400110"/>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And thou wilt see the sinners that day bound together in fetters;-</a:t>
            </a:r>
          </a:p>
        </p:txBody>
      </p:sp>
      <p:sp>
        <p:nvSpPr>
          <p:cNvPr id="3" name="TextBox 2">
            <a:extLst>
              <a:ext uri="{FF2B5EF4-FFF2-40B4-BE49-F238E27FC236}">
                <a16:creationId xmlns:a16="http://schemas.microsoft.com/office/drawing/2014/main" id="{E1A84D58-0D2D-D53C-00CC-CFDEB301F68E}"/>
              </a:ext>
            </a:extLst>
          </p:cNvPr>
          <p:cNvSpPr txBox="1"/>
          <p:nvPr/>
        </p:nvSpPr>
        <p:spPr>
          <a:xfrm>
            <a:off x="4730021" y="40183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{49}</a:t>
            </a:r>
            <a:endParaRPr lang="en-US" sz="1400" dirty="0"/>
          </a:p>
        </p:txBody>
      </p:sp>
    </p:spTree>
    <p:extLst>
      <p:ext uri="{BB962C8B-B14F-4D97-AF65-F5344CB8AC3E}">
        <p14:creationId xmlns:p14="http://schemas.microsoft.com/office/powerpoint/2010/main" val="3368251823"/>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F0FBEA-F786-CD8C-90FE-83C6DC1DB0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61B82E-0B9D-E6EC-3C87-885B16148686}"/>
              </a:ext>
            </a:extLst>
          </p:cNvPr>
          <p:cNvSpPr>
            <a:spLocks noGrp="1"/>
          </p:cNvSpPr>
          <p:nvPr>
            <p:ph type="title"/>
          </p:nvPr>
        </p:nvSpPr>
        <p:spPr>
          <a:xfrm>
            <a:off x="1656232" y="1872513"/>
            <a:ext cx="8879536" cy="3450327"/>
          </a:xfrm>
        </p:spPr>
        <p:txBody>
          <a:bodyPr>
            <a:noAutofit/>
          </a:bodyPr>
          <a:lstStyle/>
          <a:p>
            <a:pPr>
              <a:lnSpc>
                <a:spcPct val="100000"/>
              </a:lnSpc>
            </a:pPr>
            <a:r>
              <a:rPr lang="ar-EG" sz="5400" b="0" dirty="0"/>
              <a:t>سَرَابِيلُهُم مِّن قَطِرَانٍۢ وَتَغْشَىٰ وُجُوهَهُمُ ٱلنَّارُ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424F0E6-8FB8-DB36-0905-4470B8B6237C}"/>
              </a:ext>
            </a:extLst>
          </p:cNvPr>
          <p:cNvSpPr txBox="1"/>
          <p:nvPr/>
        </p:nvSpPr>
        <p:spPr>
          <a:xfrm>
            <a:off x="2060712" y="4326081"/>
            <a:ext cx="8070575" cy="400110"/>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Their garments of liquid pitch, and their faces covered with Fire;</a:t>
            </a:r>
          </a:p>
        </p:txBody>
      </p:sp>
      <p:sp>
        <p:nvSpPr>
          <p:cNvPr id="3" name="TextBox 2">
            <a:extLst>
              <a:ext uri="{FF2B5EF4-FFF2-40B4-BE49-F238E27FC236}">
                <a16:creationId xmlns:a16="http://schemas.microsoft.com/office/drawing/2014/main" id="{D4AD4CEA-5937-7FD8-BB82-0CD0E36AA87D}"/>
              </a:ext>
            </a:extLst>
          </p:cNvPr>
          <p:cNvSpPr txBox="1"/>
          <p:nvPr/>
        </p:nvSpPr>
        <p:spPr>
          <a:xfrm>
            <a:off x="5058494" y="41070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{50}</a:t>
            </a:r>
            <a:endParaRPr lang="en-US" sz="1400" dirty="0"/>
          </a:p>
        </p:txBody>
      </p:sp>
    </p:spTree>
    <p:extLst>
      <p:ext uri="{BB962C8B-B14F-4D97-AF65-F5344CB8AC3E}">
        <p14:creationId xmlns:p14="http://schemas.microsoft.com/office/powerpoint/2010/main" val="3401610323"/>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0D1019-EDF3-B472-4775-87833A2A5B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5427F9-F2D3-4F6F-E9C1-3B87122B4BDD}"/>
              </a:ext>
            </a:extLst>
          </p:cNvPr>
          <p:cNvSpPr>
            <a:spLocks noGrp="1"/>
          </p:cNvSpPr>
          <p:nvPr>
            <p:ph type="title"/>
          </p:nvPr>
        </p:nvSpPr>
        <p:spPr>
          <a:xfrm>
            <a:off x="1656232" y="1872513"/>
            <a:ext cx="8879536" cy="3450327"/>
          </a:xfrm>
        </p:spPr>
        <p:txBody>
          <a:bodyPr>
            <a:noAutofit/>
          </a:bodyPr>
          <a:lstStyle/>
          <a:p>
            <a:pPr>
              <a:lnSpc>
                <a:spcPct val="100000"/>
              </a:lnSpc>
            </a:pPr>
            <a:r>
              <a:rPr lang="ar-EG" sz="5400" b="0" dirty="0"/>
              <a:t>لِيَجْزِىَ ٱللَّهُ كُلَّ نَفْسٍۢ مَّا كَسَبَتْۚ إِنَّ ٱللَّهَ سَرِيعُ ٱلْحِسَابِ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ABC2041-5259-9790-7F00-8CB8D00D0F29}"/>
              </a:ext>
            </a:extLst>
          </p:cNvPr>
          <p:cNvSpPr txBox="1"/>
          <p:nvPr/>
        </p:nvSpPr>
        <p:spPr>
          <a:xfrm>
            <a:off x="2060712" y="4326081"/>
            <a:ext cx="8070575" cy="707886"/>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That Allah may requite each soul according to its deserts; and verily Allah is swift in calling to account.</a:t>
            </a:r>
          </a:p>
        </p:txBody>
      </p:sp>
      <p:sp>
        <p:nvSpPr>
          <p:cNvPr id="3" name="TextBox 2">
            <a:extLst>
              <a:ext uri="{FF2B5EF4-FFF2-40B4-BE49-F238E27FC236}">
                <a16:creationId xmlns:a16="http://schemas.microsoft.com/office/drawing/2014/main" id="{E862CA17-4608-A4FE-D178-08A27DA674D7}"/>
              </a:ext>
            </a:extLst>
          </p:cNvPr>
          <p:cNvSpPr txBox="1"/>
          <p:nvPr/>
        </p:nvSpPr>
        <p:spPr>
          <a:xfrm>
            <a:off x="4010929" y="40183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{51}</a:t>
            </a:r>
            <a:endParaRPr lang="en-US" sz="1400" dirty="0"/>
          </a:p>
        </p:txBody>
      </p:sp>
    </p:spTree>
    <p:extLst>
      <p:ext uri="{BB962C8B-B14F-4D97-AF65-F5344CB8AC3E}">
        <p14:creationId xmlns:p14="http://schemas.microsoft.com/office/powerpoint/2010/main" val="1400256687"/>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BFBFC-D666-7B87-18A9-2DC8942B28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88DD1F-21F6-C02C-EE98-3B164C464024}"/>
              </a:ext>
            </a:extLst>
          </p:cNvPr>
          <p:cNvSpPr>
            <a:spLocks noGrp="1"/>
          </p:cNvSpPr>
          <p:nvPr>
            <p:ph type="title"/>
          </p:nvPr>
        </p:nvSpPr>
        <p:spPr>
          <a:xfrm>
            <a:off x="1656232" y="1792614"/>
            <a:ext cx="8879536" cy="3450327"/>
          </a:xfrm>
        </p:spPr>
        <p:txBody>
          <a:bodyPr>
            <a:noAutofit/>
          </a:bodyPr>
          <a:lstStyle/>
          <a:p>
            <a:pPr>
              <a:lnSpc>
                <a:spcPct val="100000"/>
              </a:lnSpc>
            </a:pPr>
            <a:r>
              <a:rPr lang="ar-EG" sz="5400" b="0" dirty="0"/>
              <a:t>هَـٰذَا بَلَـٰغٌۭ لِّلنَّاسِ وَلِيُنذَرُوا۟ بِهِۦ وَلِيَعْلَمُوٓا۟ أَنَّمَا هُوَ إِلَـٰهٌۭ وَٰحِدٌۭ وَلِيَذَّكَّرَ أُو۟لُوا۟ ٱلْأَلْبَـٰبِ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D5D2BA9-00C3-4263-2F3A-F953C987F84B}"/>
              </a:ext>
            </a:extLst>
          </p:cNvPr>
          <p:cNvSpPr txBox="1"/>
          <p:nvPr/>
        </p:nvSpPr>
        <p:spPr>
          <a:xfrm>
            <a:off x="2060712" y="4246182"/>
            <a:ext cx="8070575" cy="1015663"/>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rPr>
              <a:t>Here is a Message for mankind: Let them take warning therefrom, and let them know that He is (no other than) One Allah: let men of understanding take heed.</a:t>
            </a:r>
          </a:p>
        </p:txBody>
      </p:sp>
      <p:sp>
        <p:nvSpPr>
          <p:cNvPr id="3" name="TextBox 2">
            <a:extLst>
              <a:ext uri="{FF2B5EF4-FFF2-40B4-BE49-F238E27FC236}">
                <a16:creationId xmlns:a16="http://schemas.microsoft.com/office/drawing/2014/main" id="{CB747FDD-BA6D-0463-1679-61370CE23B08}"/>
              </a:ext>
            </a:extLst>
          </p:cNvPr>
          <p:cNvSpPr txBox="1"/>
          <p:nvPr/>
        </p:nvSpPr>
        <p:spPr>
          <a:xfrm>
            <a:off x="2060712" y="39195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{52}</a:t>
            </a:r>
            <a:endParaRPr lang="en-US" sz="1400" dirty="0"/>
          </a:p>
        </p:txBody>
      </p:sp>
    </p:spTree>
    <p:extLst>
      <p:ext uri="{BB962C8B-B14F-4D97-AF65-F5344CB8AC3E}">
        <p14:creationId xmlns:p14="http://schemas.microsoft.com/office/powerpoint/2010/main" val="3488437937"/>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35986950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205B81-1E88-E71A-102A-BCB243D29A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312050-FC0F-B077-AC9E-B7F1EDA26139}"/>
              </a:ext>
            </a:extLst>
          </p:cNvPr>
          <p:cNvSpPr>
            <a:spLocks noGrp="1"/>
          </p:cNvSpPr>
          <p:nvPr>
            <p:ph type="title"/>
          </p:nvPr>
        </p:nvSpPr>
        <p:spPr>
          <a:xfrm>
            <a:off x="1656232" y="1435702"/>
            <a:ext cx="8879536" cy="3450327"/>
          </a:xfrm>
        </p:spPr>
        <p:txBody>
          <a:bodyPr>
            <a:noAutofit/>
          </a:bodyPr>
          <a:lstStyle/>
          <a:p>
            <a:pPr>
              <a:lnSpc>
                <a:spcPct val="100000"/>
              </a:lnSpc>
            </a:pPr>
            <a:r>
              <a:rPr lang="ar-EG" sz="5400" b="0" dirty="0"/>
              <a:t>قَالَ لَنْ أُرْسِلَهُ مَعَكُمْ حَتَّىٰ تُؤْتُونِ مَوْثِقًا مِنَ اللَّهِ لَتَأْتُنَّنِي بِهِ إِلَّا أَنْ يُحَاطَ بِكُمْۖ فَلَمَّا آتَوْهُ مَوْثِقَهُمْ قَالَ اللَّهُ عَلَىٰ مَا نَقُولُ وَكِيلٌ</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DDD1ECC-F49A-9675-F442-7D3437F7BE57}"/>
              </a:ext>
            </a:extLst>
          </p:cNvPr>
          <p:cNvSpPr txBox="1"/>
          <p:nvPr/>
        </p:nvSpPr>
        <p:spPr>
          <a:xfrm>
            <a:off x="2060712" y="4334494"/>
            <a:ext cx="8070575" cy="1631216"/>
          </a:xfrm>
          <a:prstGeom prst="rect">
            <a:avLst/>
          </a:prstGeom>
          <a:noFill/>
        </p:spPr>
        <p:txBody>
          <a:bodyPr wrap="square">
            <a:spAutoFit/>
          </a:bodyPr>
          <a:lstStyle/>
          <a:p>
            <a:pPr algn="ctr"/>
            <a:r>
              <a:rPr lang="en-US" sz="2000" dirty="0"/>
              <a:t>(Jacob) said: "Never will I send him with you until ye swear a solemn oath to me, in Allah's name, that ye will be sure to bring him back to me unless ye are yourselves hemmed in (and made powerless). And when they had sworn their solemn oath, he said: "Over all that we say, be Allah the witness and guardian!"</a:t>
            </a:r>
          </a:p>
        </p:txBody>
      </p:sp>
      <p:sp>
        <p:nvSpPr>
          <p:cNvPr id="3" name="TextBox 2">
            <a:extLst>
              <a:ext uri="{FF2B5EF4-FFF2-40B4-BE49-F238E27FC236}">
                <a16:creationId xmlns:a16="http://schemas.microsoft.com/office/drawing/2014/main" id="{6D075E7E-6391-D443-AECF-1CE745AE3DE0}"/>
              </a:ext>
            </a:extLst>
          </p:cNvPr>
          <p:cNvSpPr txBox="1"/>
          <p:nvPr/>
        </p:nvSpPr>
        <p:spPr>
          <a:xfrm>
            <a:off x="1980065" y="402783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{66}</a:t>
            </a:r>
            <a:endParaRPr lang="en-US" sz="1400" dirty="0"/>
          </a:p>
        </p:txBody>
      </p:sp>
    </p:spTree>
    <p:extLst>
      <p:ext uri="{BB962C8B-B14F-4D97-AF65-F5344CB8AC3E}">
        <p14:creationId xmlns:p14="http://schemas.microsoft.com/office/powerpoint/2010/main" val="30642241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5817F-E564-83FD-CB43-158A917F24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F01D70-87C1-B53E-8C72-92201A70066D}"/>
              </a:ext>
            </a:extLst>
          </p:cNvPr>
          <p:cNvSpPr>
            <a:spLocks noGrp="1"/>
          </p:cNvSpPr>
          <p:nvPr>
            <p:ph type="title"/>
          </p:nvPr>
        </p:nvSpPr>
        <p:spPr>
          <a:xfrm>
            <a:off x="1656232" y="1480090"/>
            <a:ext cx="8879536" cy="3450327"/>
          </a:xfrm>
        </p:spPr>
        <p:txBody>
          <a:bodyPr>
            <a:noAutofit/>
          </a:bodyPr>
          <a:lstStyle/>
          <a:p>
            <a:pPr>
              <a:lnSpc>
                <a:spcPct val="100000"/>
              </a:lnSpc>
            </a:pPr>
            <a:r>
              <a:rPr lang="ar-EG" sz="4800" b="0" dirty="0"/>
              <a:t>وَقَالَ يَا بَنِيَّ لَا تَدْخُلُوا مِنْ بَابٍ وَاحِدٍ وَادْخُلُوا مِنْ أَبْوَابٍ مُتَفَرِّقَةٍۖ وَمَا أُغْنِي عَنْكُمْ مِنَ اللَّهِ مِنْ شَيْءٍۖ إِنِ الْحُكْمُ إِلَّا لِلَّهِ ۖ عَلَيْهِ تَوَكَّلْتُۖ وَعَلَيْهِ فَلْيَتَوَكَّلِ الْمُتَوَكِّلُونَ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31DB545-C9A4-F0D7-F30A-C29359D5E819}"/>
              </a:ext>
            </a:extLst>
          </p:cNvPr>
          <p:cNvSpPr txBox="1"/>
          <p:nvPr/>
        </p:nvSpPr>
        <p:spPr>
          <a:xfrm>
            <a:off x="2060712" y="4609702"/>
            <a:ext cx="8070575" cy="1323439"/>
          </a:xfrm>
          <a:prstGeom prst="rect">
            <a:avLst/>
          </a:prstGeom>
          <a:noFill/>
        </p:spPr>
        <p:txBody>
          <a:bodyPr wrap="square">
            <a:spAutoFit/>
          </a:bodyPr>
          <a:lstStyle/>
          <a:p>
            <a:pPr algn="ctr"/>
            <a:r>
              <a:rPr lang="en-US" sz="2000" dirty="0"/>
              <a:t> Further he said: "O my sons! enter not all by one gate: enter ye by different gates. Not that I can profit you aught against Allah (with my advice): None can command except Allah: On Him do I put my trust: and let all that trust put their trust on Him."</a:t>
            </a:r>
          </a:p>
        </p:txBody>
      </p:sp>
      <p:sp>
        <p:nvSpPr>
          <p:cNvPr id="3" name="TextBox 2">
            <a:extLst>
              <a:ext uri="{FF2B5EF4-FFF2-40B4-BE49-F238E27FC236}">
                <a16:creationId xmlns:a16="http://schemas.microsoft.com/office/drawing/2014/main" id="{1D90D6B6-DAC9-E38F-7E3D-02B4F2013570}"/>
              </a:ext>
            </a:extLst>
          </p:cNvPr>
          <p:cNvSpPr txBox="1"/>
          <p:nvPr/>
        </p:nvSpPr>
        <p:spPr>
          <a:xfrm>
            <a:off x="3826621" y="43740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{67}</a:t>
            </a:r>
            <a:endParaRPr lang="en-US" sz="1400" dirty="0"/>
          </a:p>
        </p:txBody>
      </p:sp>
    </p:spTree>
    <p:extLst>
      <p:ext uri="{BB962C8B-B14F-4D97-AF65-F5344CB8AC3E}">
        <p14:creationId xmlns:p14="http://schemas.microsoft.com/office/powerpoint/2010/main" val="31241786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48B4F4-A3C7-9367-ECE5-4EAA0B4A53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FA7DED-0C02-46AA-2BAB-6C92B0C02A59}"/>
              </a:ext>
            </a:extLst>
          </p:cNvPr>
          <p:cNvSpPr>
            <a:spLocks noGrp="1"/>
          </p:cNvSpPr>
          <p:nvPr>
            <p:ph type="title"/>
          </p:nvPr>
        </p:nvSpPr>
        <p:spPr>
          <a:xfrm>
            <a:off x="1656232" y="1417947"/>
            <a:ext cx="8879536" cy="3450327"/>
          </a:xfrm>
        </p:spPr>
        <p:txBody>
          <a:bodyPr>
            <a:noAutofit/>
          </a:bodyPr>
          <a:lstStyle/>
          <a:p>
            <a:pPr>
              <a:lnSpc>
                <a:spcPct val="100000"/>
              </a:lnSpc>
            </a:pPr>
            <a:r>
              <a:rPr lang="ar-EG" sz="5400" b="0" dirty="0"/>
              <a:t>وَلَمَّا دَخَلُوا مِنْ حَيْثُ أَمَرَهُمْ أَبُوهُمْ مَا كَانَ يُغْنِي عَنْهُمْ مِنَ اللَّهِ مِنْ شَيْءٍ إِلَّا حَاجَةً فِي نَفْسِ يَعْقُوبَ قَضَاهَاۚ وَإِنَّهُ لَذُو عِلْمٍ لِمَا عَلَّمْنَاهُ وَلَٰكِنَّ أَكْثَرَ النَّاسِ لَا يَعْلَمُونَ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AC57C6B-24B9-6F9C-667F-62EC428111D2}"/>
              </a:ext>
            </a:extLst>
          </p:cNvPr>
          <p:cNvSpPr txBox="1"/>
          <p:nvPr/>
        </p:nvSpPr>
        <p:spPr>
          <a:xfrm>
            <a:off x="2060712" y="4749378"/>
            <a:ext cx="8070575" cy="1323439"/>
          </a:xfrm>
          <a:prstGeom prst="rect">
            <a:avLst/>
          </a:prstGeom>
          <a:noFill/>
        </p:spPr>
        <p:txBody>
          <a:bodyPr wrap="square">
            <a:spAutoFit/>
          </a:bodyPr>
          <a:lstStyle/>
          <a:p>
            <a:pPr algn="ctr"/>
            <a:r>
              <a:rPr lang="en-US" sz="2000" dirty="0"/>
              <a:t>And when they entered in the manner their father had enjoined, it did not profit them in the least against (the plan of) Allah: It was but a necessity of Jacob's soul, which he discharged. For he was, by our instruction, full of knowledge (and experience): but most men know not.</a:t>
            </a:r>
          </a:p>
        </p:txBody>
      </p:sp>
      <p:sp>
        <p:nvSpPr>
          <p:cNvPr id="3" name="TextBox 2">
            <a:extLst>
              <a:ext uri="{FF2B5EF4-FFF2-40B4-BE49-F238E27FC236}">
                <a16:creationId xmlns:a16="http://schemas.microsoft.com/office/drawing/2014/main" id="{0DB1A23E-E0A1-770D-0B90-48288B40D5A8}"/>
              </a:ext>
            </a:extLst>
          </p:cNvPr>
          <p:cNvSpPr txBox="1"/>
          <p:nvPr/>
        </p:nvSpPr>
        <p:spPr>
          <a:xfrm>
            <a:off x="1971189" y="44916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{68}</a:t>
            </a:r>
            <a:endParaRPr lang="en-US" sz="1400" dirty="0"/>
          </a:p>
        </p:txBody>
      </p:sp>
    </p:spTree>
    <p:extLst>
      <p:ext uri="{BB962C8B-B14F-4D97-AF65-F5344CB8AC3E}">
        <p14:creationId xmlns:p14="http://schemas.microsoft.com/office/powerpoint/2010/main" val="38145713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895868-920C-1408-96CA-DC873AC720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44EB93-C586-3143-3501-D9FC8DA61159}"/>
              </a:ext>
            </a:extLst>
          </p:cNvPr>
          <p:cNvSpPr>
            <a:spLocks noGrp="1"/>
          </p:cNvSpPr>
          <p:nvPr>
            <p:ph type="title"/>
          </p:nvPr>
        </p:nvSpPr>
        <p:spPr>
          <a:xfrm>
            <a:off x="1656232" y="1710910"/>
            <a:ext cx="8879536" cy="3450327"/>
          </a:xfrm>
        </p:spPr>
        <p:txBody>
          <a:bodyPr>
            <a:noAutofit/>
          </a:bodyPr>
          <a:lstStyle/>
          <a:p>
            <a:pPr>
              <a:lnSpc>
                <a:spcPct val="100000"/>
              </a:lnSpc>
            </a:pPr>
            <a:r>
              <a:rPr lang="ar-EG" sz="6000" b="0" dirty="0"/>
              <a:t>وَلَمَّا دَخَلُوا عَلَىٰ يُوسُفَ آوَىٰ إِلَيْهِ أَخَاهُۖ قَالَ إِنِّي أَنَا أَخُوكَ فَلَا تَبْتَئِسْ بِمَا كَانُوا يَعْمَلُونَ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40466C6-120E-E02F-659A-3A6CC1AABE97}"/>
              </a:ext>
            </a:extLst>
          </p:cNvPr>
          <p:cNvSpPr txBox="1"/>
          <p:nvPr/>
        </p:nvSpPr>
        <p:spPr>
          <a:xfrm>
            <a:off x="2060712" y="4772811"/>
            <a:ext cx="8070575" cy="1015663"/>
          </a:xfrm>
          <a:prstGeom prst="rect">
            <a:avLst/>
          </a:prstGeom>
          <a:noFill/>
        </p:spPr>
        <p:txBody>
          <a:bodyPr wrap="square">
            <a:spAutoFit/>
          </a:bodyPr>
          <a:lstStyle/>
          <a:p>
            <a:pPr algn="ctr"/>
            <a:r>
              <a:rPr lang="en-US" sz="2000" dirty="0"/>
              <a:t>Now when they came into Joseph's presence, he received his (full) brother to stay with him. He said (to him): "Behold! I am thy (own) brother; so grieve not at aught of their doings."</a:t>
            </a:r>
          </a:p>
        </p:txBody>
      </p:sp>
      <p:sp>
        <p:nvSpPr>
          <p:cNvPr id="3" name="TextBox 2">
            <a:extLst>
              <a:ext uri="{FF2B5EF4-FFF2-40B4-BE49-F238E27FC236}">
                <a16:creationId xmlns:a16="http://schemas.microsoft.com/office/drawing/2014/main" id="{A12FCB1D-BEAF-C346-7000-2EC65162C197}"/>
              </a:ext>
            </a:extLst>
          </p:cNvPr>
          <p:cNvSpPr txBox="1"/>
          <p:nvPr/>
        </p:nvSpPr>
        <p:spPr>
          <a:xfrm>
            <a:off x="4696633" y="44650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{69}</a:t>
            </a:r>
            <a:endParaRPr lang="en-US" sz="1400" dirty="0"/>
          </a:p>
        </p:txBody>
      </p:sp>
    </p:spTree>
    <p:extLst>
      <p:ext uri="{BB962C8B-B14F-4D97-AF65-F5344CB8AC3E}">
        <p14:creationId xmlns:p14="http://schemas.microsoft.com/office/powerpoint/2010/main" val="38268285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A41BF-B487-BB51-2342-B8EC84F2E7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6FD4A5-2B8B-EA91-ED5B-7CED631F2F4D}"/>
              </a:ext>
            </a:extLst>
          </p:cNvPr>
          <p:cNvSpPr>
            <a:spLocks noGrp="1"/>
          </p:cNvSpPr>
          <p:nvPr>
            <p:ph type="title"/>
          </p:nvPr>
        </p:nvSpPr>
        <p:spPr>
          <a:xfrm>
            <a:off x="1656232" y="1506723"/>
            <a:ext cx="8879536" cy="3450327"/>
          </a:xfrm>
        </p:spPr>
        <p:txBody>
          <a:bodyPr>
            <a:noAutofit/>
          </a:bodyPr>
          <a:lstStyle/>
          <a:p>
            <a:pPr>
              <a:lnSpc>
                <a:spcPct val="100000"/>
              </a:lnSpc>
            </a:pPr>
            <a:r>
              <a:rPr lang="ar-EG" sz="6000" b="0" dirty="0"/>
              <a:t>فَلَمَّا جَهَّزَهُمْ بِجَهَازِهِمْ جَعَلَ السِّقَايَةَ فِي رَحْلِ أَخِيهِ ثُمَّ أَذَّنَ مُؤَذِّنٌ أَيَّتُهَا الْعِيرُ إِنَّكُمْ لَسَارِقُونَ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7538E27-BBE0-2814-922B-AB2D8583884C}"/>
              </a:ext>
            </a:extLst>
          </p:cNvPr>
          <p:cNvSpPr txBox="1"/>
          <p:nvPr/>
        </p:nvSpPr>
        <p:spPr>
          <a:xfrm>
            <a:off x="2060712" y="4568624"/>
            <a:ext cx="8070575" cy="1015663"/>
          </a:xfrm>
          <a:prstGeom prst="rect">
            <a:avLst/>
          </a:prstGeom>
          <a:noFill/>
        </p:spPr>
        <p:txBody>
          <a:bodyPr wrap="square">
            <a:spAutoFit/>
          </a:bodyPr>
          <a:lstStyle/>
          <a:p>
            <a:pPr algn="ctr"/>
            <a:r>
              <a:rPr lang="en-US" sz="2000" dirty="0"/>
              <a:t>At length when he had furnished them forth with provisions (suitable) for them, he put the drinking cup into his brother's saddle-bag. Then shouted out a crier: "O ye (in) the caravan! behold! ye are thieves, without doubt!"</a:t>
            </a:r>
          </a:p>
        </p:txBody>
      </p:sp>
      <p:sp>
        <p:nvSpPr>
          <p:cNvPr id="3" name="TextBox 2">
            <a:extLst>
              <a:ext uri="{FF2B5EF4-FFF2-40B4-BE49-F238E27FC236}">
                <a16:creationId xmlns:a16="http://schemas.microsoft.com/office/drawing/2014/main" id="{83AB33BC-BA54-E15A-D358-84167CF578F9}"/>
              </a:ext>
            </a:extLst>
          </p:cNvPr>
          <p:cNvSpPr txBox="1"/>
          <p:nvPr/>
        </p:nvSpPr>
        <p:spPr>
          <a:xfrm>
            <a:off x="3320594" y="42608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{70}</a:t>
            </a:r>
            <a:endParaRPr lang="en-US" sz="1400" dirty="0"/>
          </a:p>
        </p:txBody>
      </p:sp>
    </p:spTree>
    <p:extLst>
      <p:ext uri="{BB962C8B-B14F-4D97-AF65-F5344CB8AC3E}">
        <p14:creationId xmlns:p14="http://schemas.microsoft.com/office/powerpoint/2010/main" val="26765528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88A775-0952-D138-4A09-7DEAD64C0D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8B6A25-65AB-660C-935F-F8F97E01FF6F}"/>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قَالُوا وَأَقْبَلُوا عَلَيْهِمْ مَاذَا تَفْقِدُونَ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95C565D-9848-ED45-C869-613C1E40DEAA}"/>
              </a:ext>
            </a:extLst>
          </p:cNvPr>
          <p:cNvSpPr txBox="1"/>
          <p:nvPr/>
        </p:nvSpPr>
        <p:spPr>
          <a:xfrm>
            <a:off x="2060712" y="3898378"/>
            <a:ext cx="8070575" cy="400110"/>
          </a:xfrm>
          <a:prstGeom prst="rect">
            <a:avLst/>
          </a:prstGeom>
          <a:noFill/>
        </p:spPr>
        <p:txBody>
          <a:bodyPr wrap="square">
            <a:spAutoFit/>
          </a:bodyPr>
          <a:lstStyle/>
          <a:p>
            <a:pPr algn="ctr"/>
            <a:r>
              <a:rPr lang="en-US" sz="2000" dirty="0"/>
              <a:t>They said, turning towards them: "What is it that ye miss?"</a:t>
            </a:r>
          </a:p>
        </p:txBody>
      </p:sp>
      <p:sp>
        <p:nvSpPr>
          <p:cNvPr id="3" name="TextBox 2">
            <a:extLst>
              <a:ext uri="{FF2B5EF4-FFF2-40B4-BE49-F238E27FC236}">
                <a16:creationId xmlns:a16="http://schemas.microsoft.com/office/drawing/2014/main" id="{8C8A6836-6D9F-87CA-7909-5DD8ACF02F7F}"/>
              </a:ext>
            </a:extLst>
          </p:cNvPr>
          <p:cNvSpPr txBox="1"/>
          <p:nvPr/>
        </p:nvSpPr>
        <p:spPr>
          <a:xfrm>
            <a:off x="2034078" y="3590601"/>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{71}</a:t>
            </a:r>
            <a:endParaRPr lang="en-US" sz="1400" dirty="0"/>
          </a:p>
        </p:txBody>
      </p:sp>
    </p:spTree>
    <p:extLst>
      <p:ext uri="{BB962C8B-B14F-4D97-AF65-F5344CB8AC3E}">
        <p14:creationId xmlns:p14="http://schemas.microsoft.com/office/powerpoint/2010/main" val="36299179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C9C213-893B-C415-B0B3-16BDA3EA2B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998B6F-2616-D9D6-04D5-C3E8139EB2F0}"/>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قَالُوا نَفْقِدُ صُوَاعَ الْمَلِكِ وَلِمَنْ جَاءَ بِهِ حِمْلُ بَعِيرٍ وَأَنَا بِهِ زَعِيمٌ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3454955-A32B-9936-D90A-B844A1482092}"/>
              </a:ext>
            </a:extLst>
          </p:cNvPr>
          <p:cNvSpPr txBox="1"/>
          <p:nvPr/>
        </p:nvSpPr>
        <p:spPr>
          <a:xfrm>
            <a:off x="2060712" y="4377772"/>
            <a:ext cx="8070575" cy="707886"/>
          </a:xfrm>
          <a:prstGeom prst="rect">
            <a:avLst/>
          </a:prstGeom>
          <a:noFill/>
        </p:spPr>
        <p:txBody>
          <a:bodyPr wrap="square">
            <a:spAutoFit/>
          </a:bodyPr>
          <a:lstStyle/>
          <a:p>
            <a:pPr algn="ctr"/>
            <a:r>
              <a:rPr lang="en-US" sz="2000" dirty="0"/>
              <a:t>They said: "We miss the great beaker of the king; for him who produces it, is (the reward of) a camel load; I will be bound by it."</a:t>
            </a:r>
          </a:p>
        </p:txBody>
      </p:sp>
      <p:sp>
        <p:nvSpPr>
          <p:cNvPr id="3" name="TextBox 2">
            <a:extLst>
              <a:ext uri="{FF2B5EF4-FFF2-40B4-BE49-F238E27FC236}">
                <a16:creationId xmlns:a16="http://schemas.microsoft.com/office/drawing/2014/main" id="{291D6595-9076-D20B-7ADD-8B12093015D8}"/>
              </a:ext>
            </a:extLst>
          </p:cNvPr>
          <p:cNvSpPr txBox="1"/>
          <p:nvPr/>
        </p:nvSpPr>
        <p:spPr>
          <a:xfrm>
            <a:off x="2788680" y="40699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{72}</a:t>
            </a:r>
            <a:endParaRPr lang="en-US" sz="1400" dirty="0"/>
          </a:p>
        </p:txBody>
      </p:sp>
    </p:spTree>
    <p:extLst>
      <p:ext uri="{BB962C8B-B14F-4D97-AF65-F5344CB8AC3E}">
        <p14:creationId xmlns:p14="http://schemas.microsoft.com/office/powerpoint/2010/main" val="29555580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CEED46-9F35-F5CC-F484-F261F3AFDB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9F4D4D-5C25-F40F-D30F-4796B9DD1C05}"/>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قَالُوا تَاللَّهِ لَقَدْ عَلِمْتُمْ مَا جِئْنَا لِنُفْسِدَ فِي الْأَرْضِ وَمَا كُنَّا سَارِقِينَ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81A877E-C8F7-0176-9547-A1F197702441}"/>
              </a:ext>
            </a:extLst>
          </p:cNvPr>
          <p:cNvSpPr txBox="1"/>
          <p:nvPr/>
        </p:nvSpPr>
        <p:spPr>
          <a:xfrm>
            <a:off x="2060712" y="4377772"/>
            <a:ext cx="8070575" cy="707886"/>
          </a:xfrm>
          <a:prstGeom prst="rect">
            <a:avLst/>
          </a:prstGeom>
          <a:noFill/>
        </p:spPr>
        <p:txBody>
          <a:bodyPr wrap="square">
            <a:spAutoFit/>
          </a:bodyPr>
          <a:lstStyle/>
          <a:p>
            <a:pPr algn="ctr"/>
            <a:r>
              <a:rPr lang="en-US" sz="2000" dirty="0"/>
              <a:t>(The brothers) said: "By Allah! well ye know that we came not to make mischief in the land, and we are no thieves!"</a:t>
            </a:r>
          </a:p>
        </p:txBody>
      </p:sp>
      <p:sp>
        <p:nvSpPr>
          <p:cNvPr id="3" name="TextBox 2">
            <a:extLst>
              <a:ext uri="{FF2B5EF4-FFF2-40B4-BE49-F238E27FC236}">
                <a16:creationId xmlns:a16="http://schemas.microsoft.com/office/drawing/2014/main" id="{B6809ADC-0D18-2A35-B481-0AE086F74138}"/>
              </a:ext>
            </a:extLst>
          </p:cNvPr>
          <p:cNvSpPr txBox="1"/>
          <p:nvPr/>
        </p:nvSpPr>
        <p:spPr>
          <a:xfrm>
            <a:off x="2788680" y="40699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{73}</a:t>
            </a:r>
            <a:endParaRPr lang="en-US" sz="1400" dirty="0"/>
          </a:p>
        </p:txBody>
      </p:sp>
    </p:spTree>
    <p:extLst>
      <p:ext uri="{BB962C8B-B14F-4D97-AF65-F5344CB8AC3E}">
        <p14:creationId xmlns:p14="http://schemas.microsoft.com/office/powerpoint/2010/main" val="41825073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B4364F-07AB-B6D3-6EB2-428A24D8E3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150AE7-C91C-D1A4-C58E-940E4BAB58F3}"/>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قَالُوا فَمَا جَزَاؤُهُ إِنْ كُنْتُمْ كَاذِبِينَ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30E0AC4-7B20-2E21-F4E2-D0D1760DA0AD}"/>
              </a:ext>
            </a:extLst>
          </p:cNvPr>
          <p:cNvSpPr txBox="1"/>
          <p:nvPr/>
        </p:nvSpPr>
        <p:spPr>
          <a:xfrm>
            <a:off x="2060712" y="3862867"/>
            <a:ext cx="8070575" cy="707886"/>
          </a:xfrm>
          <a:prstGeom prst="rect">
            <a:avLst/>
          </a:prstGeom>
          <a:noFill/>
        </p:spPr>
        <p:txBody>
          <a:bodyPr wrap="square">
            <a:spAutoFit/>
          </a:bodyPr>
          <a:lstStyle/>
          <a:p>
            <a:pPr algn="ctr"/>
            <a:r>
              <a:rPr lang="en-US" sz="2000" dirty="0"/>
              <a:t> (The Egyptians) said: "What then shall be the penalty of this, if ye are (proved) to have lied?"</a:t>
            </a:r>
          </a:p>
        </p:txBody>
      </p:sp>
      <p:sp>
        <p:nvSpPr>
          <p:cNvPr id="3" name="TextBox 2">
            <a:extLst>
              <a:ext uri="{FF2B5EF4-FFF2-40B4-BE49-F238E27FC236}">
                <a16:creationId xmlns:a16="http://schemas.microsoft.com/office/drawing/2014/main" id="{945709AE-E1E1-D4BD-8745-450D6FACD6A0}"/>
              </a:ext>
            </a:extLst>
          </p:cNvPr>
          <p:cNvSpPr txBox="1"/>
          <p:nvPr/>
        </p:nvSpPr>
        <p:spPr>
          <a:xfrm>
            <a:off x="1980812" y="3555090"/>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{74}</a:t>
            </a:r>
            <a:endParaRPr lang="en-US" sz="1400" dirty="0"/>
          </a:p>
        </p:txBody>
      </p:sp>
    </p:spTree>
    <p:extLst>
      <p:ext uri="{BB962C8B-B14F-4D97-AF65-F5344CB8AC3E}">
        <p14:creationId xmlns:p14="http://schemas.microsoft.com/office/powerpoint/2010/main" val="8253040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DBF75-F145-39FD-D75E-E11C13A39A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1F9873-5FA6-EF0F-A23C-081D10638392}"/>
              </a:ext>
            </a:extLst>
          </p:cNvPr>
          <p:cNvSpPr>
            <a:spLocks noGrp="1"/>
          </p:cNvSpPr>
          <p:nvPr>
            <p:ph type="title"/>
          </p:nvPr>
        </p:nvSpPr>
        <p:spPr>
          <a:xfrm>
            <a:off x="1656232" y="1579549"/>
            <a:ext cx="8879536" cy="3450327"/>
          </a:xfrm>
        </p:spPr>
        <p:txBody>
          <a:bodyPr>
            <a:noAutofit/>
          </a:bodyPr>
          <a:lstStyle/>
          <a:p>
            <a:pPr>
              <a:lnSpc>
                <a:spcPct val="100000"/>
              </a:lnSpc>
            </a:pPr>
            <a:r>
              <a:rPr lang="ar-EG" sz="6000" b="0" dirty="0"/>
              <a:t>قَالُوا جَزَاؤُهُ مَنْ وُجِدَ فِي رَحْلِهِ فَهُوَ جَزَاؤُهُ ۚ كَذَٰلِكَ نَجْزِي الظَّالِمِينَ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A810A0E-4A36-9CFA-EF36-B573B138AC9F}"/>
              </a:ext>
            </a:extLst>
          </p:cNvPr>
          <p:cNvSpPr txBox="1"/>
          <p:nvPr/>
        </p:nvSpPr>
        <p:spPr>
          <a:xfrm>
            <a:off x="2060712" y="4165596"/>
            <a:ext cx="8070575" cy="1015663"/>
          </a:xfrm>
          <a:prstGeom prst="rect">
            <a:avLst/>
          </a:prstGeom>
          <a:noFill/>
        </p:spPr>
        <p:txBody>
          <a:bodyPr wrap="square">
            <a:spAutoFit/>
          </a:bodyPr>
          <a:lstStyle/>
          <a:p>
            <a:pPr algn="ctr"/>
            <a:r>
              <a:rPr lang="en-US" sz="2000" dirty="0"/>
              <a:t>They said: "The penalty should be that he in whose saddle-bag it is found, should be held (as bondman) to atone for the (crime). Thus it is we punish the wrong-doers!"</a:t>
            </a:r>
          </a:p>
        </p:txBody>
      </p:sp>
      <p:sp>
        <p:nvSpPr>
          <p:cNvPr id="3" name="TextBox 2">
            <a:extLst>
              <a:ext uri="{FF2B5EF4-FFF2-40B4-BE49-F238E27FC236}">
                <a16:creationId xmlns:a16="http://schemas.microsoft.com/office/drawing/2014/main" id="{7EEA187D-AE24-D004-E58A-BB595FE7F2C5}"/>
              </a:ext>
            </a:extLst>
          </p:cNvPr>
          <p:cNvSpPr txBox="1"/>
          <p:nvPr/>
        </p:nvSpPr>
        <p:spPr>
          <a:xfrm>
            <a:off x="2131732" y="38578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{75}</a:t>
            </a:r>
            <a:endParaRPr lang="en-US" sz="1400" dirty="0"/>
          </a:p>
        </p:txBody>
      </p:sp>
    </p:spTree>
    <p:extLst>
      <p:ext uri="{BB962C8B-B14F-4D97-AF65-F5344CB8AC3E}">
        <p14:creationId xmlns:p14="http://schemas.microsoft.com/office/powerpoint/2010/main" val="118058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CACD1C-F8DE-0CF5-C821-2DB54DAB08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888403-4D6C-4584-6BB4-21C2F9B12C28}"/>
              </a:ext>
            </a:extLst>
          </p:cNvPr>
          <p:cNvSpPr>
            <a:spLocks noGrp="1"/>
          </p:cNvSpPr>
          <p:nvPr>
            <p:ph type="title"/>
          </p:nvPr>
        </p:nvSpPr>
        <p:spPr>
          <a:xfrm>
            <a:off x="1656232" y="1286585"/>
            <a:ext cx="8879536" cy="3450327"/>
          </a:xfrm>
        </p:spPr>
        <p:txBody>
          <a:bodyPr>
            <a:noAutofit/>
          </a:bodyPr>
          <a:lstStyle/>
          <a:p>
            <a:pPr>
              <a:lnSpc>
                <a:spcPct val="100000"/>
              </a:lnSpc>
            </a:pPr>
            <a:r>
              <a:rPr lang="ar-EG" sz="4800" b="0" dirty="0"/>
              <a:t>فَبَدَأَ بِأَوْعِيَتِهِمْ قَبْلَ وِعَاءِ أَخِيهِ ثُمَّ اسْتَخْرَجَهَا مِنْ وِعَاءِ أَخِيهِۚ كَذَٰلِكَ كِدْنَا لِيُوسُفَۖ مَا كَانَ لِيَأْخُذَ أَخَاهُ فِي دِينِ الْمَلِكِ إِلَّا أَنْ يَشَاءَ اللَّهُۚ نَرْفَعُ دَرَجَاتٍ مَنْ نَشَاءُۗ وَفَوْقَ كُلِّ ذِي عِلْمٍ عَلِيمٌ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EC5F999-1C39-8662-4397-39F8E75A5CF2}"/>
              </a:ext>
            </a:extLst>
          </p:cNvPr>
          <p:cNvSpPr txBox="1"/>
          <p:nvPr/>
        </p:nvSpPr>
        <p:spPr>
          <a:xfrm>
            <a:off x="2060712" y="4529580"/>
            <a:ext cx="8070575" cy="1554272"/>
          </a:xfrm>
          <a:prstGeom prst="rect">
            <a:avLst/>
          </a:prstGeom>
          <a:noFill/>
        </p:spPr>
        <p:txBody>
          <a:bodyPr wrap="square">
            <a:spAutoFit/>
          </a:bodyPr>
          <a:lstStyle/>
          <a:p>
            <a:pPr algn="ctr"/>
            <a:r>
              <a:rPr lang="en-US" sz="1900" dirty="0"/>
              <a:t>So he began (the search) with their baggage, before (he came to) the baggage of his brother: at length he brought it out of his brother's baggage. Thus did We plan for Joseph. He could not take his brother by the law of the king except that Allah willed it (so). We raise to degrees (of wisdom) whom We please: but over all endued with knowledge is one, the All-Knowing.</a:t>
            </a:r>
          </a:p>
        </p:txBody>
      </p:sp>
      <p:sp>
        <p:nvSpPr>
          <p:cNvPr id="3" name="TextBox 2">
            <a:extLst>
              <a:ext uri="{FF2B5EF4-FFF2-40B4-BE49-F238E27FC236}">
                <a16:creationId xmlns:a16="http://schemas.microsoft.com/office/drawing/2014/main" id="{F32997EB-F829-3A77-A58F-7141B121385F}"/>
              </a:ext>
            </a:extLst>
          </p:cNvPr>
          <p:cNvSpPr txBox="1"/>
          <p:nvPr/>
        </p:nvSpPr>
        <p:spPr>
          <a:xfrm>
            <a:off x="1718543" y="42218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{76}</a:t>
            </a:r>
            <a:endParaRPr lang="en-US" sz="1400" dirty="0"/>
          </a:p>
        </p:txBody>
      </p:sp>
    </p:spTree>
    <p:extLst>
      <p:ext uri="{BB962C8B-B14F-4D97-AF65-F5344CB8AC3E}">
        <p14:creationId xmlns:p14="http://schemas.microsoft.com/office/powerpoint/2010/main" val="12660909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E5FAA2-C79A-1671-C260-616B4EB550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63F4F1-9B68-FD9B-6885-89C893B43C55}"/>
              </a:ext>
            </a:extLst>
          </p:cNvPr>
          <p:cNvSpPr>
            <a:spLocks noGrp="1"/>
          </p:cNvSpPr>
          <p:nvPr>
            <p:ph type="title"/>
          </p:nvPr>
        </p:nvSpPr>
        <p:spPr>
          <a:xfrm>
            <a:off x="1656232" y="1410872"/>
            <a:ext cx="8879536" cy="3450327"/>
          </a:xfrm>
        </p:spPr>
        <p:txBody>
          <a:bodyPr>
            <a:noAutofit/>
          </a:bodyPr>
          <a:lstStyle/>
          <a:p>
            <a:pPr>
              <a:lnSpc>
                <a:spcPct val="100000"/>
              </a:lnSpc>
            </a:pPr>
            <a:r>
              <a:rPr lang="ar-EG" sz="5400" b="0" dirty="0"/>
              <a:t>قَالُوا إِنْ يَسْرِقْ فَقَدْ سَرَقَ أَخٌ لَهُ مِنْ قَبْلُۚ فَأَسَرَّهَا يُوسُفُ فِي نَفْسِهِ وَلَمْ يُبْدِهَا لَهُمْۚ قَالَ أَنْتُمْ شَرٌّ مَكَانًاۖ وَاللَّهُ أَعْلَمُ بِمَا تَصِفُونَ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863841B-FECA-CEDD-A48D-2494FE4E1ED7}"/>
              </a:ext>
            </a:extLst>
          </p:cNvPr>
          <p:cNvSpPr txBox="1"/>
          <p:nvPr/>
        </p:nvSpPr>
        <p:spPr>
          <a:xfrm>
            <a:off x="2060712" y="4378660"/>
            <a:ext cx="8070575" cy="1323439"/>
          </a:xfrm>
          <a:prstGeom prst="rect">
            <a:avLst/>
          </a:prstGeom>
          <a:noFill/>
        </p:spPr>
        <p:txBody>
          <a:bodyPr wrap="square">
            <a:spAutoFit/>
          </a:bodyPr>
          <a:lstStyle/>
          <a:p>
            <a:pPr algn="ctr"/>
            <a:r>
              <a:rPr lang="en-US" sz="2000" dirty="0"/>
              <a:t>They said: "If he steals, there was a brother of his who did steal before (him)." But these things did Joseph keep locked in his heart, revealing not the secrets to them. He (simply) said (to himself): "Ye are the worse situated; and Allah </a:t>
            </a:r>
            <a:r>
              <a:rPr lang="en-US" sz="2000" dirty="0" err="1"/>
              <a:t>knoweth</a:t>
            </a:r>
            <a:r>
              <a:rPr lang="en-US" sz="2000" dirty="0"/>
              <a:t> best the truth of what ye assert!"</a:t>
            </a:r>
          </a:p>
        </p:txBody>
      </p:sp>
      <p:sp>
        <p:nvSpPr>
          <p:cNvPr id="3" name="TextBox 2">
            <a:extLst>
              <a:ext uri="{FF2B5EF4-FFF2-40B4-BE49-F238E27FC236}">
                <a16:creationId xmlns:a16="http://schemas.microsoft.com/office/drawing/2014/main" id="{4B6936F4-85F0-C617-6D80-EDEEE76D146E}"/>
              </a:ext>
            </a:extLst>
          </p:cNvPr>
          <p:cNvSpPr txBox="1"/>
          <p:nvPr/>
        </p:nvSpPr>
        <p:spPr>
          <a:xfrm>
            <a:off x="1851708" y="40708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{77}</a:t>
            </a:r>
            <a:endParaRPr lang="en-US" sz="1400" dirty="0"/>
          </a:p>
        </p:txBody>
      </p:sp>
    </p:spTree>
    <p:extLst>
      <p:ext uri="{BB962C8B-B14F-4D97-AF65-F5344CB8AC3E}">
        <p14:creationId xmlns:p14="http://schemas.microsoft.com/office/powerpoint/2010/main" val="20271139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C89A88-5900-DE0F-FCCF-D724D00510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D50A6B-6292-1DD2-7188-8260B8533D6F}"/>
              </a:ext>
            </a:extLst>
          </p:cNvPr>
          <p:cNvSpPr>
            <a:spLocks noGrp="1"/>
          </p:cNvSpPr>
          <p:nvPr>
            <p:ph type="title"/>
          </p:nvPr>
        </p:nvSpPr>
        <p:spPr>
          <a:xfrm>
            <a:off x="1656232" y="1703836"/>
            <a:ext cx="8879536" cy="3450327"/>
          </a:xfrm>
        </p:spPr>
        <p:txBody>
          <a:bodyPr>
            <a:noAutofit/>
          </a:bodyPr>
          <a:lstStyle/>
          <a:p>
            <a:pPr>
              <a:lnSpc>
                <a:spcPct val="100000"/>
              </a:lnSpc>
            </a:pPr>
            <a:r>
              <a:rPr lang="ar-EG" sz="5400" b="0" dirty="0"/>
              <a:t>قَالُوا يَا أَيُّهَا الْعَزِيزُ إِنَّ لَهُ أَبًا شَيْخًا كَبِيرًا فَخُذْ أَحَدَنَا مَكَانَهُۖ إِنَّا نَرَاكَ مِنَ الْمُحْسِنِينَ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01B9B13-0856-2AB6-E368-08E93AC2A2F2}"/>
              </a:ext>
            </a:extLst>
          </p:cNvPr>
          <p:cNvSpPr txBox="1"/>
          <p:nvPr/>
        </p:nvSpPr>
        <p:spPr>
          <a:xfrm>
            <a:off x="2060712" y="4248122"/>
            <a:ext cx="8070575" cy="1015663"/>
          </a:xfrm>
          <a:prstGeom prst="rect">
            <a:avLst/>
          </a:prstGeom>
          <a:noFill/>
        </p:spPr>
        <p:txBody>
          <a:bodyPr wrap="square">
            <a:spAutoFit/>
          </a:bodyPr>
          <a:lstStyle/>
          <a:p>
            <a:pPr algn="ctr"/>
            <a:r>
              <a:rPr lang="en-US" sz="2000" dirty="0"/>
              <a:t>They said: "O exalted one! Behold! he has a father, aged and venerable, (who will grieve for him); so take one of us in his place; for we see that thou art (gracious) in doing good."</a:t>
            </a:r>
          </a:p>
        </p:txBody>
      </p:sp>
      <p:sp>
        <p:nvSpPr>
          <p:cNvPr id="3" name="TextBox 2">
            <a:extLst>
              <a:ext uri="{FF2B5EF4-FFF2-40B4-BE49-F238E27FC236}">
                <a16:creationId xmlns:a16="http://schemas.microsoft.com/office/drawing/2014/main" id="{93C491CD-0496-664E-0AC7-5074F0E31659}"/>
              </a:ext>
            </a:extLst>
          </p:cNvPr>
          <p:cNvSpPr txBox="1"/>
          <p:nvPr/>
        </p:nvSpPr>
        <p:spPr>
          <a:xfrm>
            <a:off x="1496601" y="39465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{78}</a:t>
            </a:r>
            <a:endParaRPr lang="en-US" sz="1400" dirty="0"/>
          </a:p>
        </p:txBody>
      </p:sp>
    </p:spTree>
    <p:extLst>
      <p:ext uri="{BB962C8B-B14F-4D97-AF65-F5344CB8AC3E}">
        <p14:creationId xmlns:p14="http://schemas.microsoft.com/office/powerpoint/2010/main" val="658454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81AD40-2095-0E4F-2B51-0B0FCC3F71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2EA66A-54C5-2779-0DA4-C3BF76BFB638}"/>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سورة يوسف</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39077447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F5377D-A273-3633-36F8-BF3710FEE3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C00D38-A62B-B03F-8904-F6C8E1CACE17}"/>
              </a:ext>
            </a:extLst>
          </p:cNvPr>
          <p:cNvSpPr>
            <a:spLocks noGrp="1"/>
          </p:cNvSpPr>
          <p:nvPr>
            <p:ph type="title"/>
          </p:nvPr>
        </p:nvSpPr>
        <p:spPr>
          <a:xfrm>
            <a:off x="1656232" y="1703836"/>
            <a:ext cx="8879536" cy="3450327"/>
          </a:xfrm>
        </p:spPr>
        <p:txBody>
          <a:bodyPr>
            <a:noAutofit/>
          </a:bodyPr>
          <a:lstStyle/>
          <a:p>
            <a:pPr>
              <a:lnSpc>
                <a:spcPct val="100000"/>
              </a:lnSpc>
            </a:pPr>
            <a:r>
              <a:rPr lang="ar-EG" sz="5400" b="0" dirty="0"/>
              <a:t>قَالَ مَعَاذَ اللَّهِ أَنْ نَأْخُذَ إِلَّا مَنْ وَجَدْنَا مَتَاعَنَا عِنْدَهُ إِنَّا إِذًا لَظَالِمُونَ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0B17E93-E202-E58F-4E63-AEE4AA57C976}"/>
              </a:ext>
            </a:extLst>
          </p:cNvPr>
          <p:cNvSpPr txBox="1"/>
          <p:nvPr/>
        </p:nvSpPr>
        <p:spPr>
          <a:xfrm>
            <a:off x="2060712" y="4254373"/>
            <a:ext cx="8070575" cy="707886"/>
          </a:xfrm>
          <a:prstGeom prst="rect">
            <a:avLst/>
          </a:prstGeom>
          <a:noFill/>
        </p:spPr>
        <p:txBody>
          <a:bodyPr wrap="square">
            <a:spAutoFit/>
          </a:bodyPr>
          <a:lstStyle/>
          <a:p>
            <a:pPr algn="ctr"/>
            <a:r>
              <a:rPr lang="en-US" sz="2000" dirty="0"/>
              <a:t>He said: "Allah forbid that we take other than him with whom we found our property: indeed (if we did so), we should be acting wrongfully.</a:t>
            </a:r>
          </a:p>
        </p:txBody>
      </p:sp>
      <p:sp>
        <p:nvSpPr>
          <p:cNvPr id="3" name="TextBox 2">
            <a:extLst>
              <a:ext uri="{FF2B5EF4-FFF2-40B4-BE49-F238E27FC236}">
                <a16:creationId xmlns:a16="http://schemas.microsoft.com/office/drawing/2014/main" id="{5677A0A1-7B1D-527F-822C-B609FB86B303}"/>
              </a:ext>
            </a:extLst>
          </p:cNvPr>
          <p:cNvSpPr txBox="1"/>
          <p:nvPr/>
        </p:nvSpPr>
        <p:spPr>
          <a:xfrm>
            <a:off x="3423055" y="39110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{79}</a:t>
            </a:r>
            <a:endParaRPr lang="en-US" sz="1400" dirty="0"/>
          </a:p>
        </p:txBody>
      </p:sp>
    </p:spTree>
    <p:extLst>
      <p:ext uri="{BB962C8B-B14F-4D97-AF65-F5344CB8AC3E}">
        <p14:creationId xmlns:p14="http://schemas.microsoft.com/office/powerpoint/2010/main" val="7259346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F1DC87-7C18-31BA-07E3-69C65FF9E0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0AF901-00FA-2400-27BE-7941DCF2A83F}"/>
              </a:ext>
            </a:extLst>
          </p:cNvPr>
          <p:cNvSpPr>
            <a:spLocks noGrp="1"/>
          </p:cNvSpPr>
          <p:nvPr>
            <p:ph type="title"/>
          </p:nvPr>
        </p:nvSpPr>
        <p:spPr>
          <a:xfrm>
            <a:off x="1656232" y="1295464"/>
            <a:ext cx="8879536" cy="3450327"/>
          </a:xfrm>
        </p:spPr>
        <p:txBody>
          <a:bodyPr>
            <a:noAutofit/>
          </a:bodyPr>
          <a:lstStyle/>
          <a:p>
            <a:pPr>
              <a:lnSpc>
                <a:spcPct val="100000"/>
              </a:lnSpc>
            </a:pPr>
            <a:r>
              <a:rPr lang="ar-EG" b="0" dirty="0"/>
              <a:t>فَلَمَّا اسْتَيْأَسُوا مِنْهُ خَلَصُوا نَجِيًّاۖ قَالَ كَبِيرُهُمْ أَلَمْ تَعْلَمُوا أَنَّ أَبَاكُمْ قَدْ أَخَذَ عَلَيْكُمْ مَوْثِقًا مِنَ اللَّهِ وَمِنْ قَبْلُ مَا فَرَّطْتُمْ فِي يُوسُفَۖ فَلَنْ أَبْرَحَ الْأَرْضَ حَتَّىٰ يَأْذَنَ لِي أَبِي أَوْ يَحْكُمَ اللَّهُ لِيۖ وَهُوَ خَيْرُ الْحَاكِمِينَ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CC9B452-9B4F-2C6E-BAD9-49CFA0948A7C}"/>
              </a:ext>
            </a:extLst>
          </p:cNvPr>
          <p:cNvSpPr txBox="1"/>
          <p:nvPr/>
        </p:nvSpPr>
        <p:spPr>
          <a:xfrm>
            <a:off x="2060712" y="4380629"/>
            <a:ext cx="8070575" cy="1554272"/>
          </a:xfrm>
          <a:prstGeom prst="rect">
            <a:avLst/>
          </a:prstGeom>
          <a:noFill/>
        </p:spPr>
        <p:txBody>
          <a:bodyPr wrap="square">
            <a:spAutoFit/>
          </a:bodyPr>
          <a:lstStyle/>
          <a:p>
            <a:pPr algn="ctr"/>
            <a:r>
              <a:rPr lang="en-US" sz="1900" dirty="0"/>
              <a:t>Now when they saw no hope of his (yielding), they held a conference in private. The leader among them said: "Know ye not that your father did take an oath from you in Allah's name, and how, before this, ye did fail in your duty with Joseph? Therefore will I not leave this land until my father permits me, or Allah commands me; and He is the best to command.</a:t>
            </a:r>
          </a:p>
        </p:txBody>
      </p:sp>
      <p:sp>
        <p:nvSpPr>
          <p:cNvPr id="3" name="TextBox 2">
            <a:extLst>
              <a:ext uri="{FF2B5EF4-FFF2-40B4-BE49-F238E27FC236}">
                <a16:creationId xmlns:a16="http://schemas.microsoft.com/office/drawing/2014/main" id="{C7E34790-86FF-649E-FE1E-219222740FF7}"/>
              </a:ext>
            </a:extLst>
          </p:cNvPr>
          <p:cNvSpPr txBox="1"/>
          <p:nvPr/>
        </p:nvSpPr>
        <p:spPr>
          <a:xfrm>
            <a:off x="1975996" y="407285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{80}</a:t>
            </a:r>
            <a:endParaRPr lang="en-US" sz="1400" dirty="0"/>
          </a:p>
        </p:txBody>
      </p:sp>
    </p:spTree>
    <p:extLst>
      <p:ext uri="{BB962C8B-B14F-4D97-AF65-F5344CB8AC3E}">
        <p14:creationId xmlns:p14="http://schemas.microsoft.com/office/powerpoint/2010/main" val="39069867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A6E41-7EB1-B785-C39D-348BF7B4D3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E07EA2-AFD9-5F7A-251E-FD31BD51DCED}"/>
              </a:ext>
            </a:extLst>
          </p:cNvPr>
          <p:cNvSpPr>
            <a:spLocks noGrp="1"/>
          </p:cNvSpPr>
          <p:nvPr>
            <p:ph type="title"/>
          </p:nvPr>
        </p:nvSpPr>
        <p:spPr>
          <a:xfrm>
            <a:off x="1656232" y="1544038"/>
            <a:ext cx="8879536" cy="3450327"/>
          </a:xfrm>
        </p:spPr>
        <p:txBody>
          <a:bodyPr>
            <a:noAutofit/>
          </a:bodyPr>
          <a:lstStyle/>
          <a:p>
            <a:pPr>
              <a:lnSpc>
                <a:spcPct val="100000"/>
              </a:lnSpc>
            </a:pPr>
            <a:r>
              <a:rPr lang="ar-EG" sz="6000" b="0" dirty="0"/>
              <a:t>ارْجِعُوا إِلَىٰ أَبِيكُمْ فَقُولُوا يَا أَبَانَا إِنَّ ابْنَكَ سَرَقَ وَمَا شَهِدْنَا إِلَّا بِمَا عَلِمْنَا وَمَا كُنَّا لِلْغَيْبِ حَافِظِينَ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2C1ED45-AD35-F52B-9BDF-7A41600C9B39}"/>
              </a:ext>
            </a:extLst>
          </p:cNvPr>
          <p:cNvSpPr txBox="1"/>
          <p:nvPr/>
        </p:nvSpPr>
        <p:spPr>
          <a:xfrm>
            <a:off x="2060712" y="4629203"/>
            <a:ext cx="8070575" cy="969496"/>
          </a:xfrm>
          <a:prstGeom prst="rect">
            <a:avLst/>
          </a:prstGeom>
          <a:noFill/>
        </p:spPr>
        <p:txBody>
          <a:bodyPr wrap="square">
            <a:spAutoFit/>
          </a:bodyPr>
          <a:lstStyle/>
          <a:p>
            <a:pPr algn="ctr"/>
            <a:r>
              <a:rPr lang="en-US" sz="1900" dirty="0"/>
              <a:t>"Turn ye back to your father, and say, 'O our father! behold! thy son committed theft! we bear witness only to what we know, and we could not well guard against the unseen!</a:t>
            </a:r>
          </a:p>
        </p:txBody>
      </p:sp>
      <p:sp>
        <p:nvSpPr>
          <p:cNvPr id="3" name="TextBox 2">
            <a:extLst>
              <a:ext uri="{FF2B5EF4-FFF2-40B4-BE49-F238E27FC236}">
                <a16:creationId xmlns:a16="http://schemas.microsoft.com/office/drawing/2014/main" id="{BE32E459-C6A7-983C-05BB-742E02A304C0}"/>
              </a:ext>
            </a:extLst>
          </p:cNvPr>
          <p:cNvSpPr txBox="1"/>
          <p:nvPr/>
        </p:nvSpPr>
        <p:spPr>
          <a:xfrm>
            <a:off x="2934784" y="43214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{81}</a:t>
            </a:r>
            <a:endParaRPr lang="en-US" sz="1400" dirty="0"/>
          </a:p>
        </p:txBody>
      </p:sp>
    </p:spTree>
    <p:extLst>
      <p:ext uri="{BB962C8B-B14F-4D97-AF65-F5344CB8AC3E}">
        <p14:creationId xmlns:p14="http://schemas.microsoft.com/office/powerpoint/2010/main" val="30304820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A92CA-5EE3-1A7F-B05C-A18C40E704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FE67B3-6FF2-ABF0-5EAC-7AA08228E29F}"/>
              </a:ext>
            </a:extLst>
          </p:cNvPr>
          <p:cNvSpPr>
            <a:spLocks noGrp="1"/>
          </p:cNvSpPr>
          <p:nvPr>
            <p:ph type="title"/>
          </p:nvPr>
        </p:nvSpPr>
        <p:spPr>
          <a:xfrm>
            <a:off x="1656232" y="1677203"/>
            <a:ext cx="8879536" cy="3450327"/>
          </a:xfrm>
        </p:spPr>
        <p:txBody>
          <a:bodyPr>
            <a:noAutofit/>
          </a:bodyPr>
          <a:lstStyle/>
          <a:p>
            <a:pPr>
              <a:lnSpc>
                <a:spcPct val="100000"/>
              </a:lnSpc>
            </a:pPr>
            <a:r>
              <a:rPr lang="ar-EG" sz="6000" b="0" dirty="0"/>
              <a:t>وَاسْأَلِ الْقَرْيَةَ الَّتِي كُنَّا فِيهَا وَالْعِيرَ الَّتِي أَقْبَلْنَا فِيهَاۖ وَإِنَّا لَصَادِقُونَ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FEE7C11-4232-83F4-B929-BAC51B5645FD}"/>
              </a:ext>
            </a:extLst>
          </p:cNvPr>
          <p:cNvSpPr txBox="1"/>
          <p:nvPr/>
        </p:nvSpPr>
        <p:spPr>
          <a:xfrm>
            <a:off x="2060712" y="4274097"/>
            <a:ext cx="8070575" cy="677108"/>
          </a:xfrm>
          <a:prstGeom prst="rect">
            <a:avLst/>
          </a:prstGeom>
          <a:noFill/>
        </p:spPr>
        <p:txBody>
          <a:bodyPr wrap="square">
            <a:spAutoFit/>
          </a:bodyPr>
          <a:lstStyle/>
          <a:p>
            <a:pPr algn="ctr"/>
            <a:r>
              <a:rPr lang="en-US" sz="1900" dirty="0"/>
              <a:t>"'Ask at the town where we have been and the caravan in which we returned, and (you will find) we are indeed telling the truth.'"</a:t>
            </a:r>
          </a:p>
        </p:txBody>
      </p:sp>
      <p:sp>
        <p:nvSpPr>
          <p:cNvPr id="3" name="TextBox 2">
            <a:extLst>
              <a:ext uri="{FF2B5EF4-FFF2-40B4-BE49-F238E27FC236}">
                <a16:creationId xmlns:a16="http://schemas.microsoft.com/office/drawing/2014/main" id="{EB11504E-51AC-FFF1-8BB1-42F46ABB243C}"/>
              </a:ext>
            </a:extLst>
          </p:cNvPr>
          <p:cNvSpPr txBox="1"/>
          <p:nvPr/>
        </p:nvSpPr>
        <p:spPr>
          <a:xfrm>
            <a:off x="2233448" y="3966320"/>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{82}</a:t>
            </a:r>
            <a:endParaRPr lang="en-US" sz="1400" dirty="0"/>
          </a:p>
        </p:txBody>
      </p:sp>
    </p:spTree>
    <p:extLst>
      <p:ext uri="{BB962C8B-B14F-4D97-AF65-F5344CB8AC3E}">
        <p14:creationId xmlns:p14="http://schemas.microsoft.com/office/powerpoint/2010/main" val="25272233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5E3F0-130C-16E3-B09B-BB99E32553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83A287-8A3A-06B1-4377-E96DE93416DB}"/>
              </a:ext>
            </a:extLst>
          </p:cNvPr>
          <p:cNvSpPr>
            <a:spLocks noGrp="1"/>
          </p:cNvSpPr>
          <p:nvPr>
            <p:ph type="title"/>
          </p:nvPr>
        </p:nvSpPr>
        <p:spPr>
          <a:xfrm>
            <a:off x="1656232" y="1677203"/>
            <a:ext cx="8879536" cy="3450327"/>
          </a:xfrm>
        </p:spPr>
        <p:txBody>
          <a:bodyPr>
            <a:noAutofit/>
          </a:bodyPr>
          <a:lstStyle/>
          <a:p>
            <a:pPr>
              <a:lnSpc>
                <a:spcPct val="100000"/>
              </a:lnSpc>
            </a:pPr>
            <a:r>
              <a:rPr lang="ar-EG" sz="5400" b="0" dirty="0"/>
              <a:t>قَالَ بَلْ سَوَّلَتْ لَكُمْ أَنْفُسُكُمْ أَمْرًاۖ فَصَبْرٌ جَمِيلٌۖ عَسَى اللَّهُ أَنْ يَأْتِيَنِي بِهِمْ جَمِيعًاۚ إِنَّهُ هُوَ الْعَلِيمُ الْحَكِيمُ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27AEBBC-F887-5710-027B-D62722431F87}"/>
              </a:ext>
            </a:extLst>
          </p:cNvPr>
          <p:cNvSpPr txBox="1"/>
          <p:nvPr/>
        </p:nvSpPr>
        <p:spPr>
          <a:xfrm>
            <a:off x="2060712" y="4584751"/>
            <a:ext cx="8070575" cy="969496"/>
          </a:xfrm>
          <a:prstGeom prst="rect">
            <a:avLst/>
          </a:prstGeom>
          <a:noFill/>
        </p:spPr>
        <p:txBody>
          <a:bodyPr wrap="square">
            <a:spAutoFit/>
          </a:bodyPr>
          <a:lstStyle/>
          <a:p>
            <a:pPr algn="ctr"/>
            <a:r>
              <a:rPr lang="en-US" sz="1900" dirty="0"/>
              <a:t>Jacob said: "Nay, but ye have yourselves contrived a story (good enough) for you. So patience is most fitting (for me). Maybe Allah will bring them (back) all to me (in the end). For He is indeed full of knowledge and wisdom."</a:t>
            </a:r>
          </a:p>
        </p:txBody>
      </p:sp>
      <p:sp>
        <p:nvSpPr>
          <p:cNvPr id="3" name="TextBox 2">
            <a:extLst>
              <a:ext uri="{FF2B5EF4-FFF2-40B4-BE49-F238E27FC236}">
                <a16:creationId xmlns:a16="http://schemas.microsoft.com/office/drawing/2014/main" id="{205FE303-BB5F-BACE-197C-A17DE693F3A6}"/>
              </a:ext>
            </a:extLst>
          </p:cNvPr>
          <p:cNvSpPr txBox="1"/>
          <p:nvPr/>
        </p:nvSpPr>
        <p:spPr>
          <a:xfrm>
            <a:off x="3858062" y="43687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{83}</a:t>
            </a:r>
            <a:endParaRPr lang="en-US" sz="1400" dirty="0"/>
          </a:p>
        </p:txBody>
      </p:sp>
    </p:spTree>
    <p:extLst>
      <p:ext uri="{BB962C8B-B14F-4D97-AF65-F5344CB8AC3E}">
        <p14:creationId xmlns:p14="http://schemas.microsoft.com/office/powerpoint/2010/main" val="28017964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30BE17-49D9-8B63-93C3-1489DF93CC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3C3948-071F-141A-71DF-F87AB9EE80ED}"/>
              </a:ext>
            </a:extLst>
          </p:cNvPr>
          <p:cNvSpPr>
            <a:spLocks noGrp="1"/>
          </p:cNvSpPr>
          <p:nvPr>
            <p:ph type="title"/>
          </p:nvPr>
        </p:nvSpPr>
        <p:spPr>
          <a:xfrm>
            <a:off x="1656232" y="1677203"/>
            <a:ext cx="8879536" cy="3450327"/>
          </a:xfrm>
        </p:spPr>
        <p:txBody>
          <a:bodyPr>
            <a:noAutofit/>
          </a:bodyPr>
          <a:lstStyle/>
          <a:p>
            <a:pPr>
              <a:lnSpc>
                <a:spcPct val="100000"/>
              </a:lnSpc>
            </a:pPr>
            <a:r>
              <a:rPr lang="ar-EG" sz="5400" b="0" dirty="0"/>
              <a:t>وَتَوَلَّىٰ عَنْهُمْ وَقَالَ يَا أَسَفَىٰ عَلَىٰ يُوسُفَ وَابْيَضَّتْ عَيْنَاهُ مِنَ الْحُزْنِ فَهُوَ كَظِيمٌ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16557EC-554C-A40E-DEB2-57D0482A95C0}"/>
              </a:ext>
            </a:extLst>
          </p:cNvPr>
          <p:cNvSpPr txBox="1"/>
          <p:nvPr/>
        </p:nvSpPr>
        <p:spPr>
          <a:xfrm>
            <a:off x="2060712" y="4245360"/>
            <a:ext cx="8070575" cy="677108"/>
          </a:xfrm>
          <a:prstGeom prst="rect">
            <a:avLst/>
          </a:prstGeom>
          <a:noFill/>
        </p:spPr>
        <p:txBody>
          <a:bodyPr wrap="square">
            <a:spAutoFit/>
          </a:bodyPr>
          <a:lstStyle/>
          <a:p>
            <a:pPr algn="ctr"/>
            <a:r>
              <a:rPr lang="en-US" sz="1900" dirty="0"/>
              <a:t>And he turned away from them, and said: "How great is my grief for Joseph!" And his eyes became white with sorrow, and he fell into silent melancholy.</a:t>
            </a:r>
          </a:p>
        </p:txBody>
      </p:sp>
      <p:sp>
        <p:nvSpPr>
          <p:cNvPr id="3" name="TextBox 2">
            <a:extLst>
              <a:ext uri="{FF2B5EF4-FFF2-40B4-BE49-F238E27FC236}">
                <a16:creationId xmlns:a16="http://schemas.microsoft.com/office/drawing/2014/main" id="{10FC57BE-F73A-380B-F654-D8C35DF4A590}"/>
              </a:ext>
            </a:extLst>
          </p:cNvPr>
          <p:cNvSpPr txBox="1"/>
          <p:nvPr/>
        </p:nvSpPr>
        <p:spPr>
          <a:xfrm>
            <a:off x="1798442" y="3951465"/>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{84}</a:t>
            </a:r>
            <a:endParaRPr lang="en-US" sz="1400" dirty="0"/>
          </a:p>
        </p:txBody>
      </p:sp>
    </p:spTree>
    <p:extLst>
      <p:ext uri="{BB962C8B-B14F-4D97-AF65-F5344CB8AC3E}">
        <p14:creationId xmlns:p14="http://schemas.microsoft.com/office/powerpoint/2010/main" val="41456122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AF857A-A90C-FBC6-7156-709F7EE953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9C5EEB-F485-3032-E53E-1922EEAB5598}"/>
              </a:ext>
            </a:extLst>
          </p:cNvPr>
          <p:cNvSpPr>
            <a:spLocks noGrp="1"/>
          </p:cNvSpPr>
          <p:nvPr>
            <p:ph type="title"/>
          </p:nvPr>
        </p:nvSpPr>
        <p:spPr>
          <a:xfrm>
            <a:off x="1656232" y="1677203"/>
            <a:ext cx="8879536" cy="3450327"/>
          </a:xfrm>
        </p:spPr>
        <p:txBody>
          <a:bodyPr>
            <a:noAutofit/>
          </a:bodyPr>
          <a:lstStyle/>
          <a:p>
            <a:pPr>
              <a:lnSpc>
                <a:spcPct val="100000"/>
              </a:lnSpc>
            </a:pPr>
            <a:r>
              <a:rPr lang="ar-EG" sz="6000" b="0" dirty="0"/>
              <a:t>قَالُوا تَاللَّهِ تَفْتَأُ تَذْكُرُ يُوسُفَ حَتَّىٰ تَكُونَ حَرَضًا أَوْ تَكُونَ مِنَ الْهَالِكِينَ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1932873-A43E-D51C-7BEE-29AD02D8BE9E}"/>
              </a:ext>
            </a:extLst>
          </p:cNvPr>
          <p:cNvSpPr txBox="1"/>
          <p:nvPr/>
        </p:nvSpPr>
        <p:spPr>
          <a:xfrm>
            <a:off x="2060712" y="4245360"/>
            <a:ext cx="8070575" cy="677108"/>
          </a:xfrm>
          <a:prstGeom prst="rect">
            <a:avLst/>
          </a:prstGeom>
          <a:noFill/>
        </p:spPr>
        <p:txBody>
          <a:bodyPr wrap="square">
            <a:spAutoFit/>
          </a:bodyPr>
          <a:lstStyle/>
          <a:p>
            <a:pPr algn="ctr"/>
            <a:r>
              <a:rPr lang="en-US" sz="1900" dirty="0"/>
              <a:t>They said: "By Allah! (never) wilt thou cease to remember Joseph until thou reach the last extremity of illness, or until thou die!"</a:t>
            </a:r>
          </a:p>
        </p:txBody>
      </p:sp>
      <p:sp>
        <p:nvSpPr>
          <p:cNvPr id="3" name="TextBox 2">
            <a:extLst>
              <a:ext uri="{FF2B5EF4-FFF2-40B4-BE49-F238E27FC236}">
                <a16:creationId xmlns:a16="http://schemas.microsoft.com/office/drawing/2014/main" id="{EEA7F3F2-D721-FF8E-0E3B-ECA784A25F22}"/>
              </a:ext>
            </a:extLst>
          </p:cNvPr>
          <p:cNvSpPr txBox="1"/>
          <p:nvPr/>
        </p:nvSpPr>
        <p:spPr>
          <a:xfrm>
            <a:off x="2242326" y="39375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{85}</a:t>
            </a:r>
            <a:endParaRPr lang="en-US" sz="1400" dirty="0"/>
          </a:p>
        </p:txBody>
      </p:sp>
    </p:spTree>
    <p:extLst>
      <p:ext uri="{BB962C8B-B14F-4D97-AF65-F5344CB8AC3E}">
        <p14:creationId xmlns:p14="http://schemas.microsoft.com/office/powerpoint/2010/main" val="37199330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DAADC8-6D15-8AA5-7645-32A1CB3126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1E0A83-9E8D-FCA8-1ACF-432D44BB7DB2}"/>
              </a:ext>
            </a:extLst>
          </p:cNvPr>
          <p:cNvSpPr>
            <a:spLocks noGrp="1"/>
          </p:cNvSpPr>
          <p:nvPr>
            <p:ph type="title"/>
          </p:nvPr>
        </p:nvSpPr>
        <p:spPr>
          <a:xfrm>
            <a:off x="1656232" y="1721591"/>
            <a:ext cx="8879536" cy="3450327"/>
          </a:xfrm>
        </p:spPr>
        <p:txBody>
          <a:bodyPr>
            <a:noAutofit/>
          </a:bodyPr>
          <a:lstStyle/>
          <a:p>
            <a:pPr>
              <a:lnSpc>
                <a:spcPct val="100000"/>
              </a:lnSpc>
            </a:pPr>
            <a:r>
              <a:rPr lang="ar-EG" sz="6000" b="0" dirty="0"/>
              <a:t>قَالَ إِنَّمَا أَشْكُو بَثِّي وَحُزْنِي إِلَى اللَّهِ وَأَعْلَمُ مِنَ اللَّهِ مَا لَا تَعْلَمُونَ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F540544-5D62-BEAD-1B02-41E84654571A}"/>
              </a:ext>
            </a:extLst>
          </p:cNvPr>
          <p:cNvSpPr txBox="1"/>
          <p:nvPr/>
        </p:nvSpPr>
        <p:spPr>
          <a:xfrm>
            <a:off x="2060712" y="4289748"/>
            <a:ext cx="8070575" cy="677108"/>
          </a:xfrm>
          <a:prstGeom prst="rect">
            <a:avLst/>
          </a:prstGeom>
          <a:noFill/>
        </p:spPr>
        <p:txBody>
          <a:bodyPr wrap="square">
            <a:spAutoFit/>
          </a:bodyPr>
          <a:lstStyle/>
          <a:p>
            <a:pPr algn="ctr"/>
            <a:r>
              <a:rPr lang="en-US" sz="1900" dirty="0"/>
              <a:t>He said: "I only complain of my distraction and anguish to Allah, and I know from Allah that which ye know not...</a:t>
            </a:r>
          </a:p>
        </p:txBody>
      </p:sp>
      <p:sp>
        <p:nvSpPr>
          <p:cNvPr id="3" name="TextBox 2">
            <a:extLst>
              <a:ext uri="{FF2B5EF4-FFF2-40B4-BE49-F238E27FC236}">
                <a16:creationId xmlns:a16="http://schemas.microsoft.com/office/drawing/2014/main" id="{568DFF36-C99E-0CE4-B692-EAF86A5FBBFB}"/>
              </a:ext>
            </a:extLst>
          </p:cNvPr>
          <p:cNvSpPr txBox="1"/>
          <p:nvPr/>
        </p:nvSpPr>
        <p:spPr>
          <a:xfrm>
            <a:off x="2490900" y="40281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{86}</a:t>
            </a:r>
            <a:endParaRPr lang="en-US" sz="1400" dirty="0"/>
          </a:p>
        </p:txBody>
      </p:sp>
    </p:spTree>
    <p:extLst>
      <p:ext uri="{BB962C8B-B14F-4D97-AF65-F5344CB8AC3E}">
        <p14:creationId xmlns:p14="http://schemas.microsoft.com/office/powerpoint/2010/main" val="8964547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91FA4E-0688-4C25-D525-CD693A7032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E1113F-4F74-DE8E-5507-A33BAF61A944}"/>
              </a:ext>
            </a:extLst>
          </p:cNvPr>
          <p:cNvSpPr>
            <a:spLocks noGrp="1"/>
          </p:cNvSpPr>
          <p:nvPr>
            <p:ph type="title"/>
          </p:nvPr>
        </p:nvSpPr>
        <p:spPr>
          <a:xfrm>
            <a:off x="1656232" y="1659446"/>
            <a:ext cx="8879536" cy="3450327"/>
          </a:xfrm>
        </p:spPr>
        <p:txBody>
          <a:bodyPr>
            <a:noAutofit/>
          </a:bodyPr>
          <a:lstStyle/>
          <a:p>
            <a:pPr>
              <a:lnSpc>
                <a:spcPct val="100000"/>
              </a:lnSpc>
            </a:pPr>
            <a:r>
              <a:rPr lang="ar-EG" sz="5400" b="0" dirty="0"/>
              <a:t>يَا بَنِيَّ اذْهَبُوا فَتَحَسَّسُوا مِنْ يُوسُفَ وَأَخِيهِ وَلَا تَيْأَسُوا مِنْ رَوْحِ اللَّهِ ۖ إِنَّهُ لَا يَيْأَسُ مِنْ رَوْحِ اللَّهِ إِلَّا الْقَوْمُ الْكَافِرُونَ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A6CD91F-8AFB-C1E8-12EF-F8EE070F3ED4}"/>
              </a:ext>
            </a:extLst>
          </p:cNvPr>
          <p:cNvSpPr txBox="1"/>
          <p:nvPr/>
        </p:nvSpPr>
        <p:spPr>
          <a:xfrm>
            <a:off x="2060712" y="4620054"/>
            <a:ext cx="8070575" cy="969496"/>
          </a:xfrm>
          <a:prstGeom prst="rect">
            <a:avLst/>
          </a:prstGeom>
          <a:noFill/>
        </p:spPr>
        <p:txBody>
          <a:bodyPr wrap="square">
            <a:spAutoFit/>
          </a:bodyPr>
          <a:lstStyle/>
          <a:p>
            <a:pPr algn="ctr"/>
            <a:r>
              <a:rPr lang="en-US" sz="1900" dirty="0"/>
              <a:t>"O my sons! go ye and enquire about Joseph and his brother, and never give up hope of Allah's Soothing Mercy: truly no one despairs of Allah's Soothing Mercy, except those who have no faith."</a:t>
            </a:r>
          </a:p>
        </p:txBody>
      </p:sp>
      <p:sp>
        <p:nvSpPr>
          <p:cNvPr id="3" name="TextBox 2">
            <a:extLst>
              <a:ext uri="{FF2B5EF4-FFF2-40B4-BE49-F238E27FC236}">
                <a16:creationId xmlns:a16="http://schemas.microsoft.com/office/drawing/2014/main" id="{19914478-0338-E46D-574C-8BC7F527B6F6}"/>
              </a:ext>
            </a:extLst>
          </p:cNvPr>
          <p:cNvSpPr txBox="1"/>
          <p:nvPr/>
        </p:nvSpPr>
        <p:spPr>
          <a:xfrm>
            <a:off x="2748353" y="43122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{87}</a:t>
            </a:r>
            <a:endParaRPr lang="en-US" sz="1400" dirty="0"/>
          </a:p>
        </p:txBody>
      </p:sp>
    </p:spTree>
    <p:extLst>
      <p:ext uri="{BB962C8B-B14F-4D97-AF65-F5344CB8AC3E}">
        <p14:creationId xmlns:p14="http://schemas.microsoft.com/office/powerpoint/2010/main" val="10284946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B3FDC7-4535-0180-AAE1-D7A2EC0B60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459D25-C6D2-6609-1D69-DE4565F4D6B9}"/>
              </a:ext>
            </a:extLst>
          </p:cNvPr>
          <p:cNvSpPr>
            <a:spLocks noGrp="1"/>
          </p:cNvSpPr>
          <p:nvPr>
            <p:ph type="title"/>
          </p:nvPr>
        </p:nvSpPr>
        <p:spPr>
          <a:xfrm>
            <a:off x="1656232" y="1473015"/>
            <a:ext cx="8879536" cy="3450327"/>
          </a:xfrm>
        </p:spPr>
        <p:txBody>
          <a:bodyPr>
            <a:noAutofit/>
          </a:bodyPr>
          <a:lstStyle/>
          <a:p>
            <a:pPr>
              <a:lnSpc>
                <a:spcPct val="100000"/>
              </a:lnSpc>
            </a:pPr>
            <a:r>
              <a:rPr lang="ar-EG" sz="5000" b="0" dirty="0"/>
              <a:t>فَلَمَّا دَخَلُوا عَلَيْهِ قَالُوا يَا أَيُّهَا الْعَزِيزُ مَسَّنَا وَأَهْلَنَا الضُّرُّ وَجِئْنَا بِبِضَاعَةٍ مُزْجَاةٍ فَأَوْفِ لَنَا الْكَيْلَ وَتَصَدَّقْ عَلَيْنَاۖ إِنَّ اللَّهَ يَجْزِي الْمُتَصَدِّقِينَ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E74401C-E961-EDF8-B986-89864BD154BD}"/>
              </a:ext>
            </a:extLst>
          </p:cNvPr>
          <p:cNvSpPr txBox="1"/>
          <p:nvPr/>
        </p:nvSpPr>
        <p:spPr>
          <a:xfrm>
            <a:off x="2060712" y="4433623"/>
            <a:ext cx="8070575" cy="1323439"/>
          </a:xfrm>
          <a:prstGeom prst="rect">
            <a:avLst/>
          </a:prstGeom>
          <a:noFill/>
        </p:spPr>
        <p:txBody>
          <a:bodyPr wrap="square">
            <a:spAutoFit/>
          </a:bodyPr>
          <a:lstStyle/>
          <a:p>
            <a:pPr algn="ctr"/>
            <a:r>
              <a:rPr lang="en-US" sz="2000" dirty="0"/>
              <a:t>Then, when they came (back) into (Joseph's) presence they said: "O exalted one! distress has seized us and our family: we have (now) brought but scanty capital: so pay us full measure, (we pray thee), and treat it as charity to us: for Allah doth reward the charitable."</a:t>
            </a:r>
          </a:p>
        </p:txBody>
      </p:sp>
      <p:sp>
        <p:nvSpPr>
          <p:cNvPr id="3" name="TextBox 2">
            <a:extLst>
              <a:ext uri="{FF2B5EF4-FFF2-40B4-BE49-F238E27FC236}">
                <a16:creationId xmlns:a16="http://schemas.microsoft.com/office/drawing/2014/main" id="{235B2CB1-EDB7-E2C4-1FA9-85C5C00C6C7D}"/>
              </a:ext>
            </a:extLst>
          </p:cNvPr>
          <p:cNvSpPr txBox="1"/>
          <p:nvPr/>
        </p:nvSpPr>
        <p:spPr>
          <a:xfrm>
            <a:off x="1221394" y="40370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{88}</a:t>
            </a:r>
            <a:endParaRPr lang="en-US" sz="1400" dirty="0"/>
          </a:p>
        </p:txBody>
      </p:sp>
    </p:spTree>
    <p:extLst>
      <p:ext uri="{BB962C8B-B14F-4D97-AF65-F5344CB8AC3E}">
        <p14:creationId xmlns:p14="http://schemas.microsoft.com/office/powerpoint/2010/main" val="456770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82D053-6B31-47C9-53B0-45B1742B36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8E50A9-5861-F8B3-6FEF-086A31B38088}"/>
              </a:ext>
            </a:extLst>
          </p:cNvPr>
          <p:cNvSpPr>
            <a:spLocks noGrp="1"/>
          </p:cNvSpPr>
          <p:nvPr>
            <p:ph type="title"/>
          </p:nvPr>
        </p:nvSpPr>
        <p:spPr>
          <a:xfrm>
            <a:off x="1656232" y="1721592"/>
            <a:ext cx="8879536" cy="3450327"/>
          </a:xfrm>
        </p:spPr>
        <p:txBody>
          <a:bodyPr>
            <a:noAutofit/>
          </a:bodyPr>
          <a:lstStyle/>
          <a:p>
            <a:pPr>
              <a:lnSpc>
                <a:spcPct val="100000"/>
              </a:lnSpc>
            </a:pPr>
            <a:r>
              <a:rPr lang="ar-EG" sz="5400" b="0" dirty="0"/>
              <a:t>وَمَا أُبَرِّئُ نَفْسِيۚ إِنَّ النَّفْسَ لَأَمَّارَةٌ بِالسُّوءِ إِلَّا مَا رَحِمَ رَبِّيۚ إِنَّ رَبِّي غَفُورٌ رَحِيمٌ</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EBFF051-D7FE-E603-1081-2C6683CC39AF}"/>
              </a:ext>
            </a:extLst>
          </p:cNvPr>
          <p:cNvSpPr txBox="1"/>
          <p:nvPr/>
        </p:nvSpPr>
        <p:spPr>
          <a:xfrm>
            <a:off x="2060712" y="4316423"/>
            <a:ext cx="8070575" cy="1015663"/>
          </a:xfrm>
          <a:prstGeom prst="rect">
            <a:avLst/>
          </a:prstGeom>
          <a:noFill/>
        </p:spPr>
        <p:txBody>
          <a:bodyPr wrap="square">
            <a:spAutoFit/>
          </a:bodyPr>
          <a:lstStyle/>
          <a:p>
            <a:pPr algn="ctr"/>
            <a:r>
              <a:rPr lang="en-US" sz="2000" dirty="0"/>
              <a:t>"Nor do I absolve my own self (of blame): the (human) soul is certainly prone to evil, unless my Lord do bestow His Mercy: but surely my Lord is Oft-forgiving, Most Merciful."</a:t>
            </a:r>
          </a:p>
        </p:txBody>
      </p:sp>
      <p:sp>
        <p:nvSpPr>
          <p:cNvPr id="3" name="TextBox 2">
            <a:extLst>
              <a:ext uri="{FF2B5EF4-FFF2-40B4-BE49-F238E27FC236}">
                <a16:creationId xmlns:a16="http://schemas.microsoft.com/office/drawing/2014/main" id="{825F11E8-A87E-71F3-F5EE-B657554D0EB7}"/>
              </a:ext>
            </a:extLst>
          </p:cNvPr>
          <p:cNvSpPr txBox="1"/>
          <p:nvPr/>
        </p:nvSpPr>
        <p:spPr>
          <a:xfrm>
            <a:off x="1718543" y="40086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3}</a:t>
            </a:r>
            <a:endParaRPr lang="en-US" sz="1400" dirty="0"/>
          </a:p>
        </p:txBody>
      </p:sp>
    </p:spTree>
    <p:extLst>
      <p:ext uri="{BB962C8B-B14F-4D97-AF65-F5344CB8AC3E}">
        <p14:creationId xmlns:p14="http://schemas.microsoft.com/office/powerpoint/2010/main" val="6638566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373660-48BE-25BF-16AA-4953082C44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91A27C-5DB9-0E3B-4B9E-C361E6A98586}"/>
              </a:ext>
            </a:extLst>
          </p:cNvPr>
          <p:cNvSpPr>
            <a:spLocks noGrp="1"/>
          </p:cNvSpPr>
          <p:nvPr>
            <p:ph type="title"/>
          </p:nvPr>
        </p:nvSpPr>
        <p:spPr>
          <a:xfrm>
            <a:off x="1656232" y="1890266"/>
            <a:ext cx="8879536" cy="3450327"/>
          </a:xfrm>
        </p:spPr>
        <p:txBody>
          <a:bodyPr>
            <a:noAutofit/>
          </a:bodyPr>
          <a:lstStyle/>
          <a:p>
            <a:pPr>
              <a:lnSpc>
                <a:spcPct val="100000"/>
              </a:lnSpc>
            </a:pPr>
            <a:r>
              <a:rPr lang="ar-EG" sz="6000" b="0" dirty="0"/>
              <a:t>قَالَ هَلْ عَلِمْتُمْ مَا فَعَلْتُمْ بِيُوسُفَ وَأَخِيهِ إِذْ أَنْتُمْ جَاهِلُونَ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F2C25FE-27DC-619B-AD42-017BE7E5C617}"/>
              </a:ext>
            </a:extLst>
          </p:cNvPr>
          <p:cNvSpPr txBox="1"/>
          <p:nvPr/>
        </p:nvSpPr>
        <p:spPr>
          <a:xfrm>
            <a:off x="2060712" y="4478011"/>
            <a:ext cx="8070575" cy="707886"/>
          </a:xfrm>
          <a:prstGeom prst="rect">
            <a:avLst/>
          </a:prstGeom>
          <a:noFill/>
        </p:spPr>
        <p:txBody>
          <a:bodyPr wrap="square">
            <a:spAutoFit/>
          </a:bodyPr>
          <a:lstStyle/>
          <a:p>
            <a:pPr algn="ctr"/>
            <a:r>
              <a:rPr lang="en-US" sz="2000" dirty="0"/>
              <a:t>He said: "Know ye how ye dealt with Joseph and his brother, not knowing (what ye were doing)?"</a:t>
            </a:r>
          </a:p>
        </p:txBody>
      </p:sp>
      <p:sp>
        <p:nvSpPr>
          <p:cNvPr id="3" name="TextBox 2">
            <a:extLst>
              <a:ext uri="{FF2B5EF4-FFF2-40B4-BE49-F238E27FC236}">
                <a16:creationId xmlns:a16="http://schemas.microsoft.com/office/drawing/2014/main" id="{C2C0D74F-548E-3E17-6BEB-3A7D6CC918ED}"/>
              </a:ext>
            </a:extLst>
          </p:cNvPr>
          <p:cNvSpPr txBox="1"/>
          <p:nvPr/>
        </p:nvSpPr>
        <p:spPr>
          <a:xfrm>
            <a:off x="3840306" y="41702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{89}</a:t>
            </a:r>
            <a:endParaRPr lang="en-US" sz="1400" dirty="0"/>
          </a:p>
        </p:txBody>
      </p:sp>
    </p:spTree>
    <p:extLst>
      <p:ext uri="{BB962C8B-B14F-4D97-AF65-F5344CB8AC3E}">
        <p14:creationId xmlns:p14="http://schemas.microsoft.com/office/powerpoint/2010/main" val="107646625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6CF271-BD8F-9E8A-A9DE-B3B835B969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4F885C-DDA8-94FE-E654-F72FFDB2E13B}"/>
              </a:ext>
            </a:extLst>
          </p:cNvPr>
          <p:cNvSpPr>
            <a:spLocks noGrp="1"/>
          </p:cNvSpPr>
          <p:nvPr>
            <p:ph type="title"/>
          </p:nvPr>
        </p:nvSpPr>
        <p:spPr>
          <a:xfrm>
            <a:off x="1656232" y="1445562"/>
            <a:ext cx="8879536" cy="3450327"/>
          </a:xfrm>
        </p:spPr>
        <p:txBody>
          <a:bodyPr>
            <a:noAutofit/>
          </a:bodyPr>
          <a:lstStyle/>
          <a:p>
            <a:pPr>
              <a:lnSpc>
                <a:spcPct val="100000"/>
              </a:lnSpc>
            </a:pPr>
            <a:r>
              <a:rPr lang="ar-EG" sz="5400" b="0" dirty="0"/>
              <a:t>قَالُوا أَإِنَّكَ لَأَنْتَ يُوسُفُۖ قَالَ أَنَا يُوسُفُ وَهَٰذَا أَخِيۖ قَدْ مَنَّ اللَّهُ عَلَيْنَاۖ إِنَّهُ مَنْ يَتَّقِ وَيَصْبِرْ فَإِنَّ اللَّهَ لَا يُضِيعُ أَجْرَ الْمُحْسِنِينَ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E9851F8-5552-B042-824E-E7E1FAA54F20}"/>
              </a:ext>
            </a:extLst>
          </p:cNvPr>
          <p:cNvSpPr txBox="1"/>
          <p:nvPr/>
        </p:nvSpPr>
        <p:spPr>
          <a:xfrm>
            <a:off x="2060712" y="4355368"/>
            <a:ext cx="8070575" cy="1323439"/>
          </a:xfrm>
          <a:prstGeom prst="rect">
            <a:avLst/>
          </a:prstGeom>
          <a:noFill/>
        </p:spPr>
        <p:txBody>
          <a:bodyPr wrap="square">
            <a:spAutoFit/>
          </a:bodyPr>
          <a:lstStyle/>
          <a:p>
            <a:pPr algn="ctr"/>
            <a:r>
              <a:rPr lang="en-US" sz="2000" dirty="0"/>
              <a:t>They said: "Art thou indeed Joseph?" He said, "I am Joseph, and this is my brother: Allah has indeed been gracious to us (all): behold, he that is righteous and patient,- never will Allah suffer the reward to be lost, of those who do right."</a:t>
            </a:r>
          </a:p>
        </p:txBody>
      </p:sp>
      <p:sp>
        <p:nvSpPr>
          <p:cNvPr id="3" name="TextBox 2">
            <a:extLst>
              <a:ext uri="{FF2B5EF4-FFF2-40B4-BE49-F238E27FC236}">
                <a16:creationId xmlns:a16="http://schemas.microsoft.com/office/drawing/2014/main" id="{671190A2-4549-E094-74CC-323E049E7813}"/>
              </a:ext>
            </a:extLst>
          </p:cNvPr>
          <p:cNvSpPr txBox="1"/>
          <p:nvPr/>
        </p:nvSpPr>
        <p:spPr>
          <a:xfrm>
            <a:off x="1443335" y="40475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{90}</a:t>
            </a:r>
            <a:endParaRPr lang="en-US" sz="1400" dirty="0"/>
          </a:p>
        </p:txBody>
      </p:sp>
    </p:spTree>
    <p:extLst>
      <p:ext uri="{BB962C8B-B14F-4D97-AF65-F5344CB8AC3E}">
        <p14:creationId xmlns:p14="http://schemas.microsoft.com/office/powerpoint/2010/main" val="351755474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F6BB6E-57EF-F7C9-7615-CC95B0491D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14CB93-A136-45AC-65CF-F3A68DC28F68}"/>
              </a:ext>
            </a:extLst>
          </p:cNvPr>
          <p:cNvSpPr>
            <a:spLocks noGrp="1"/>
          </p:cNvSpPr>
          <p:nvPr>
            <p:ph type="title"/>
          </p:nvPr>
        </p:nvSpPr>
        <p:spPr>
          <a:xfrm>
            <a:off x="1656232" y="1809547"/>
            <a:ext cx="8879536" cy="3450327"/>
          </a:xfrm>
        </p:spPr>
        <p:txBody>
          <a:bodyPr>
            <a:noAutofit/>
          </a:bodyPr>
          <a:lstStyle/>
          <a:p>
            <a:pPr>
              <a:lnSpc>
                <a:spcPct val="100000"/>
              </a:lnSpc>
            </a:pPr>
            <a:r>
              <a:rPr lang="ar-EG" sz="6000" b="0" dirty="0"/>
              <a:t>قَالُوا تَاللَّهِ لَقَدْ آثَرَكَ اللَّهُ عَلَيْنَا وَإِنْ كُنَّا لَخَاطِئِينَ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42D8FDF-A1C2-190C-5575-E64017D0495F}"/>
              </a:ext>
            </a:extLst>
          </p:cNvPr>
          <p:cNvSpPr txBox="1"/>
          <p:nvPr/>
        </p:nvSpPr>
        <p:spPr>
          <a:xfrm>
            <a:off x="2060712" y="4378433"/>
            <a:ext cx="8070575" cy="707886"/>
          </a:xfrm>
          <a:prstGeom prst="rect">
            <a:avLst/>
          </a:prstGeom>
          <a:noFill/>
        </p:spPr>
        <p:txBody>
          <a:bodyPr wrap="square">
            <a:spAutoFit/>
          </a:bodyPr>
          <a:lstStyle/>
          <a:p>
            <a:pPr algn="ctr"/>
            <a:r>
              <a:rPr lang="en-US" sz="2000" dirty="0"/>
              <a:t>They said: "By Allah! indeed has Allah preferred thee above us, and we certainly have been guilty of sin!"</a:t>
            </a:r>
          </a:p>
        </p:txBody>
      </p:sp>
      <p:sp>
        <p:nvSpPr>
          <p:cNvPr id="3" name="TextBox 2">
            <a:extLst>
              <a:ext uri="{FF2B5EF4-FFF2-40B4-BE49-F238E27FC236}">
                <a16:creationId xmlns:a16="http://schemas.microsoft.com/office/drawing/2014/main" id="{C934B35C-3EC2-84D3-B138-0C0D8F6E7D25}"/>
              </a:ext>
            </a:extLst>
          </p:cNvPr>
          <p:cNvSpPr txBox="1"/>
          <p:nvPr/>
        </p:nvSpPr>
        <p:spPr>
          <a:xfrm>
            <a:off x="4559398" y="40831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{91}</a:t>
            </a:r>
            <a:endParaRPr lang="en-US" sz="1400" dirty="0"/>
          </a:p>
        </p:txBody>
      </p:sp>
    </p:spTree>
    <p:extLst>
      <p:ext uri="{BB962C8B-B14F-4D97-AF65-F5344CB8AC3E}">
        <p14:creationId xmlns:p14="http://schemas.microsoft.com/office/powerpoint/2010/main" val="61648167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AA3F48-586E-B55A-A0B0-2C0F5FC22B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E7C7BC-FE23-35D1-9899-56201E42FAC6}"/>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قَالَ لَا تَثْرِيبَ عَلَيْكُمُ الْيَوْمَۖ يَغْفِرُ اللَّهُ لَكُمْۖ وَهُوَ أَرْحَمُ الرَّاحِمِينَ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C78B553-3C50-C4E3-A457-418AE1BB69BC}"/>
              </a:ext>
            </a:extLst>
          </p:cNvPr>
          <p:cNvSpPr txBox="1"/>
          <p:nvPr/>
        </p:nvSpPr>
        <p:spPr>
          <a:xfrm>
            <a:off x="2060712" y="4272722"/>
            <a:ext cx="8070575" cy="707886"/>
          </a:xfrm>
          <a:prstGeom prst="rect">
            <a:avLst/>
          </a:prstGeom>
          <a:noFill/>
        </p:spPr>
        <p:txBody>
          <a:bodyPr wrap="square">
            <a:spAutoFit/>
          </a:bodyPr>
          <a:lstStyle/>
          <a:p>
            <a:pPr algn="ctr"/>
            <a:r>
              <a:rPr lang="en-US" sz="2000" dirty="0"/>
              <a:t>He said: "This day let no reproach be (cast) on you: Allah will forgive you, and He is the Most Merciful of those who show mercy!</a:t>
            </a:r>
          </a:p>
        </p:txBody>
      </p:sp>
      <p:sp>
        <p:nvSpPr>
          <p:cNvPr id="3" name="TextBox 2">
            <a:extLst>
              <a:ext uri="{FF2B5EF4-FFF2-40B4-BE49-F238E27FC236}">
                <a16:creationId xmlns:a16="http://schemas.microsoft.com/office/drawing/2014/main" id="{A8A041DF-A221-2B4A-DC79-3D9D05CCD7CB}"/>
              </a:ext>
            </a:extLst>
          </p:cNvPr>
          <p:cNvSpPr txBox="1"/>
          <p:nvPr/>
        </p:nvSpPr>
        <p:spPr>
          <a:xfrm>
            <a:off x="2730598" y="39649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{92}</a:t>
            </a:r>
            <a:endParaRPr lang="en-US" sz="1400" dirty="0"/>
          </a:p>
        </p:txBody>
      </p:sp>
    </p:spTree>
    <p:extLst>
      <p:ext uri="{BB962C8B-B14F-4D97-AF65-F5344CB8AC3E}">
        <p14:creationId xmlns:p14="http://schemas.microsoft.com/office/powerpoint/2010/main" val="231733423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021247-8764-45DD-6703-3E5F465D4C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4E6DCA-B46A-F9EA-A24F-F3ABF28F0082}"/>
              </a:ext>
            </a:extLst>
          </p:cNvPr>
          <p:cNvSpPr>
            <a:spLocks noGrp="1"/>
          </p:cNvSpPr>
          <p:nvPr>
            <p:ph type="title"/>
          </p:nvPr>
        </p:nvSpPr>
        <p:spPr>
          <a:xfrm>
            <a:off x="1656232" y="1703836"/>
            <a:ext cx="8879536" cy="3450327"/>
          </a:xfrm>
        </p:spPr>
        <p:txBody>
          <a:bodyPr>
            <a:noAutofit/>
          </a:bodyPr>
          <a:lstStyle/>
          <a:p>
            <a:pPr>
              <a:lnSpc>
                <a:spcPct val="100000"/>
              </a:lnSpc>
            </a:pPr>
            <a:r>
              <a:rPr lang="ar-EG" sz="5400" b="0" dirty="0"/>
              <a:t>اذْهَبُوا بِقَمِيصِي هَٰذَا فَأَلْقُوهُ عَلَىٰ وَجْهِ أَبِي يَأْتِ بَصِيرًا وَأْتُونِي بِأَهْلِكُمْ أَجْمَعِينَ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B0ED36D-902D-A18D-4D87-757BE73CFE54}"/>
              </a:ext>
            </a:extLst>
          </p:cNvPr>
          <p:cNvSpPr txBox="1"/>
          <p:nvPr/>
        </p:nvSpPr>
        <p:spPr>
          <a:xfrm>
            <a:off x="2060712" y="4272722"/>
            <a:ext cx="8070575" cy="707886"/>
          </a:xfrm>
          <a:prstGeom prst="rect">
            <a:avLst/>
          </a:prstGeom>
          <a:noFill/>
        </p:spPr>
        <p:txBody>
          <a:bodyPr wrap="square">
            <a:spAutoFit/>
          </a:bodyPr>
          <a:lstStyle/>
          <a:p>
            <a:pPr algn="ctr"/>
            <a:r>
              <a:rPr lang="en-US" sz="2000" dirty="0"/>
              <a:t>"Go with this my shirt, and cast it over the face of my father: he will come to see (clearly). Then come ye (here) to me together with all your family."</a:t>
            </a:r>
          </a:p>
        </p:txBody>
      </p:sp>
      <p:sp>
        <p:nvSpPr>
          <p:cNvPr id="3" name="TextBox 2">
            <a:extLst>
              <a:ext uri="{FF2B5EF4-FFF2-40B4-BE49-F238E27FC236}">
                <a16:creationId xmlns:a16="http://schemas.microsoft.com/office/drawing/2014/main" id="{64AF43EE-D7FF-7170-80A3-93E21877C909}"/>
              </a:ext>
            </a:extLst>
          </p:cNvPr>
          <p:cNvSpPr txBox="1"/>
          <p:nvPr/>
        </p:nvSpPr>
        <p:spPr>
          <a:xfrm>
            <a:off x="1949364" y="39145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{93}</a:t>
            </a:r>
            <a:endParaRPr lang="en-US" sz="1400" dirty="0"/>
          </a:p>
        </p:txBody>
      </p:sp>
    </p:spTree>
    <p:extLst>
      <p:ext uri="{BB962C8B-B14F-4D97-AF65-F5344CB8AC3E}">
        <p14:creationId xmlns:p14="http://schemas.microsoft.com/office/powerpoint/2010/main" val="1039464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307CEB-549F-AF64-65B3-7F158CE96F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5F44A6-76A3-E991-CCBF-C66085E4A937}"/>
              </a:ext>
            </a:extLst>
          </p:cNvPr>
          <p:cNvSpPr>
            <a:spLocks noGrp="1"/>
          </p:cNvSpPr>
          <p:nvPr>
            <p:ph type="title"/>
          </p:nvPr>
        </p:nvSpPr>
        <p:spPr>
          <a:xfrm>
            <a:off x="1656232" y="1703836"/>
            <a:ext cx="8879536" cy="3450327"/>
          </a:xfrm>
        </p:spPr>
        <p:txBody>
          <a:bodyPr>
            <a:noAutofit/>
          </a:bodyPr>
          <a:lstStyle/>
          <a:p>
            <a:pPr>
              <a:lnSpc>
                <a:spcPct val="100000"/>
              </a:lnSpc>
            </a:pPr>
            <a:r>
              <a:rPr lang="ar-EG" sz="5400" b="0" dirty="0"/>
              <a:t>وَلَمَّا فَصَلَتِ الْعِيرُ قَالَ أَبُوهُمْ إِنِّي لَأَجِدُ رِيحَ يُوسُفَۖ لَوْلَا أَنْ تُفَنِّدُونِ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545EA61-AB27-C3EE-800F-1FE6288070EC}"/>
              </a:ext>
            </a:extLst>
          </p:cNvPr>
          <p:cNvSpPr txBox="1"/>
          <p:nvPr/>
        </p:nvSpPr>
        <p:spPr>
          <a:xfrm>
            <a:off x="2060712" y="4272722"/>
            <a:ext cx="8070575" cy="707886"/>
          </a:xfrm>
          <a:prstGeom prst="rect">
            <a:avLst/>
          </a:prstGeom>
          <a:noFill/>
        </p:spPr>
        <p:txBody>
          <a:bodyPr wrap="square">
            <a:spAutoFit/>
          </a:bodyPr>
          <a:lstStyle/>
          <a:p>
            <a:pPr algn="ctr"/>
            <a:r>
              <a:rPr lang="en-US" sz="2000" dirty="0"/>
              <a:t>When the caravan left (Egypt), their father said: "I do indeed scent the presence of Joseph: Nay, think me not a dotard."</a:t>
            </a:r>
          </a:p>
        </p:txBody>
      </p:sp>
      <p:sp>
        <p:nvSpPr>
          <p:cNvPr id="3" name="TextBox 2">
            <a:extLst>
              <a:ext uri="{FF2B5EF4-FFF2-40B4-BE49-F238E27FC236}">
                <a16:creationId xmlns:a16="http://schemas.microsoft.com/office/drawing/2014/main" id="{7AF1F342-4F04-F453-A84D-80BF04F9A953}"/>
              </a:ext>
            </a:extLst>
          </p:cNvPr>
          <p:cNvSpPr txBox="1"/>
          <p:nvPr/>
        </p:nvSpPr>
        <p:spPr>
          <a:xfrm>
            <a:off x="2757232" y="39145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{94}</a:t>
            </a:r>
            <a:endParaRPr lang="en-US" sz="1400" dirty="0"/>
          </a:p>
        </p:txBody>
      </p:sp>
    </p:spTree>
    <p:extLst>
      <p:ext uri="{BB962C8B-B14F-4D97-AF65-F5344CB8AC3E}">
        <p14:creationId xmlns:p14="http://schemas.microsoft.com/office/powerpoint/2010/main" val="294505822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CBE05-53AE-6E66-D857-A7761586B7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2048BC-AE9D-12E7-077E-3A7E747C323A}"/>
              </a:ext>
            </a:extLst>
          </p:cNvPr>
          <p:cNvSpPr>
            <a:spLocks noGrp="1"/>
          </p:cNvSpPr>
          <p:nvPr>
            <p:ph type="title"/>
          </p:nvPr>
        </p:nvSpPr>
        <p:spPr>
          <a:xfrm>
            <a:off x="1656232" y="1703836"/>
            <a:ext cx="8879536" cy="3450327"/>
          </a:xfrm>
        </p:spPr>
        <p:txBody>
          <a:bodyPr>
            <a:noAutofit/>
          </a:bodyPr>
          <a:lstStyle/>
          <a:p>
            <a:pPr>
              <a:lnSpc>
                <a:spcPct val="100000"/>
              </a:lnSpc>
            </a:pPr>
            <a:r>
              <a:rPr lang="ar-EG" sz="5400" b="0" dirty="0"/>
              <a:t>قَالُوا تَاللَّهِ إِنَّكَ لَفِي ضَلَالِكَ الْقَدِيمِ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85AD80B-D24B-F292-7272-1C1C00F7174E}"/>
              </a:ext>
            </a:extLst>
          </p:cNvPr>
          <p:cNvSpPr txBox="1"/>
          <p:nvPr/>
        </p:nvSpPr>
        <p:spPr>
          <a:xfrm>
            <a:off x="2060712" y="3929890"/>
            <a:ext cx="8070575" cy="400110"/>
          </a:xfrm>
          <a:prstGeom prst="rect">
            <a:avLst/>
          </a:prstGeom>
          <a:noFill/>
        </p:spPr>
        <p:txBody>
          <a:bodyPr wrap="square">
            <a:spAutoFit/>
          </a:bodyPr>
          <a:lstStyle/>
          <a:p>
            <a:pPr algn="ctr"/>
            <a:r>
              <a:rPr lang="en-US" sz="2000" dirty="0"/>
              <a:t>They said: "By Allah! truly thou art in thine old wandering mind."</a:t>
            </a:r>
          </a:p>
        </p:txBody>
      </p:sp>
      <p:sp>
        <p:nvSpPr>
          <p:cNvPr id="3" name="TextBox 2">
            <a:extLst>
              <a:ext uri="{FF2B5EF4-FFF2-40B4-BE49-F238E27FC236}">
                <a16:creationId xmlns:a16="http://schemas.microsoft.com/office/drawing/2014/main" id="{6244D858-51D9-63B9-B523-E7FD73C04945}"/>
              </a:ext>
            </a:extLst>
          </p:cNvPr>
          <p:cNvSpPr txBox="1"/>
          <p:nvPr/>
        </p:nvSpPr>
        <p:spPr>
          <a:xfrm>
            <a:off x="2224572" y="36221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{95}</a:t>
            </a:r>
            <a:endParaRPr lang="en-US" sz="1400" dirty="0"/>
          </a:p>
        </p:txBody>
      </p:sp>
    </p:spTree>
    <p:extLst>
      <p:ext uri="{BB962C8B-B14F-4D97-AF65-F5344CB8AC3E}">
        <p14:creationId xmlns:p14="http://schemas.microsoft.com/office/powerpoint/2010/main" val="186992605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DBAFC1-7DA4-3DFE-2D60-7F96213679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B02D27-936E-CBF3-7E35-D3B8E7E33862}"/>
              </a:ext>
            </a:extLst>
          </p:cNvPr>
          <p:cNvSpPr>
            <a:spLocks noGrp="1"/>
          </p:cNvSpPr>
          <p:nvPr>
            <p:ph type="title"/>
          </p:nvPr>
        </p:nvSpPr>
        <p:spPr>
          <a:xfrm>
            <a:off x="1656232" y="1703836"/>
            <a:ext cx="8879536" cy="3450327"/>
          </a:xfrm>
        </p:spPr>
        <p:txBody>
          <a:bodyPr>
            <a:noAutofit/>
          </a:bodyPr>
          <a:lstStyle/>
          <a:p>
            <a:pPr>
              <a:lnSpc>
                <a:spcPct val="100000"/>
              </a:lnSpc>
            </a:pPr>
            <a:r>
              <a:rPr lang="ar-EG" sz="5400" b="0" dirty="0"/>
              <a:t>فَلَمَّا أَنْ جَاءَ الْبَشِيرُ أَلْقَاهُ عَلَىٰ وَجْهِهِ فَارْتَدَّ بَصِيرًاۖ قَالَ أَلَمْ أَقُلْ لَكُمْ إِنِّي أَعْلَمُ مِنَ اللَّهِ مَا لَا تَعْلَمُونَ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42FF971-9DBC-CF01-73DD-83C121A4A62C}"/>
              </a:ext>
            </a:extLst>
          </p:cNvPr>
          <p:cNvSpPr txBox="1"/>
          <p:nvPr/>
        </p:nvSpPr>
        <p:spPr>
          <a:xfrm>
            <a:off x="2060712" y="4569083"/>
            <a:ext cx="8070575" cy="1015663"/>
          </a:xfrm>
          <a:prstGeom prst="rect">
            <a:avLst/>
          </a:prstGeom>
          <a:noFill/>
        </p:spPr>
        <p:txBody>
          <a:bodyPr wrap="square">
            <a:spAutoFit/>
          </a:bodyPr>
          <a:lstStyle/>
          <a:p>
            <a:pPr algn="ctr"/>
            <a:r>
              <a:rPr lang="en-US" sz="2000" dirty="0"/>
              <a:t>Then when the bearer of the good news came, He cast (the shirt) over his face, and he forthwith regained clear sight. He said: "Did I not say to you, 'I know from Allah that which ye know not?'"</a:t>
            </a:r>
          </a:p>
        </p:txBody>
      </p:sp>
      <p:sp>
        <p:nvSpPr>
          <p:cNvPr id="3" name="TextBox 2">
            <a:extLst>
              <a:ext uri="{FF2B5EF4-FFF2-40B4-BE49-F238E27FC236}">
                <a16:creationId xmlns:a16="http://schemas.microsoft.com/office/drawing/2014/main" id="{A7024642-5469-CF4F-3646-14C6AA739A53}"/>
              </a:ext>
            </a:extLst>
          </p:cNvPr>
          <p:cNvSpPr txBox="1"/>
          <p:nvPr/>
        </p:nvSpPr>
        <p:spPr>
          <a:xfrm>
            <a:off x="4506133" y="429389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{96}</a:t>
            </a:r>
            <a:endParaRPr lang="en-US" sz="1400" dirty="0"/>
          </a:p>
        </p:txBody>
      </p:sp>
    </p:spTree>
    <p:extLst>
      <p:ext uri="{BB962C8B-B14F-4D97-AF65-F5344CB8AC3E}">
        <p14:creationId xmlns:p14="http://schemas.microsoft.com/office/powerpoint/2010/main" val="284436583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80A052-49BE-86F6-11DA-CB02AE177C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F4A94F-C490-C303-1F22-247274097F0E}"/>
              </a:ext>
            </a:extLst>
          </p:cNvPr>
          <p:cNvSpPr>
            <a:spLocks noGrp="1"/>
          </p:cNvSpPr>
          <p:nvPr>
            <p:ph type="title"/>
          </p:nvPr>
        </p:nvSpPr>
        <p:spPr>
          <a:xfrm>
            <a:off x="1656232" y="1863634"/>
            <a:ext cx="8879536" cy="3450327"/>
          </a:xfrm>
        </p:spPr>
        <p:txBody>
          <a:bodyPr>
            <a:noAutofit/>
          </a:bodyPr>
          <a:lstStyle/>
          <a:p>
            <a:pPr>
              <a:lnSpc>
                <a:spcPct val="100000"/>
              </a:lnSpc>
            </a:pPr>
            <a:r>
              <a:rPr lang="ar-EG" sz="6000" b="0" dirty="0"/>
              <a:t>قَالُوا يَا أَبَانَا اسْتَغْفِرْ لَنَا ذُنُوبَنَا إِنَّا كُنَّا خَاطِئِينَ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0E3FF90-5D4B-C2A5-AC1B-19FB4A0AE406}"/>
              </a:ext>
            </a:extLst>
          </p:cNvPr>
          <p:cNvSpPr txBox="1"/>
          <p:nvPr/>
        </p:nvSpPr>
        <p:spPr>
          <a:xfrm>
            <a:off x="2060712" y="4459633"/>
            <a:ext cx="8070575" cy="707886"/>
          </a:xfrm>
          <a:prstGeom prst="rect">
            <a:avLst/>
          </a:prstGeom>
          <a:noFill/>
        </p:spPr>
        <p:txBody>
          <a:bodyPr wrap="square">
            <a:spAutoFit/>
          </a:bodyPr>
          <a:lstStyle/>
          <a:p>
            <a:pPr algn="ctr"/>
            <a:r>
              <a:rPr lang="en-US" sz="2000" dirty="0"/>
              <a:t>They said: "O our father! ask for us forgiveness for our sins, for we were truly at fault."</a:t>
            </a:r>
          </a:p>
        </p:txBody>
      </p:sp>
      <p:sp>
        <p:nvSpPr>
          <p:cNvPr id="3" name="TextBox 2">
            <a:extLst>
              <a:ext uri="{FF2B5EF4-FFF2-40B4-BE49-F238E27FC236}">
                <a16:creationId xmlns:a16="http://schemas.microsoft.com/office/drawing/2014/main" id="{DBCE9AA8-C021-F56A-507C-D71DCA9C417D}"/>
              </a:ext>
            </a:extLst>
          </p:cNvPr>
          <p:cNvSpPr txBox="1"/>
          <p:nvPr/>
        </p:nvSpPr>
        <p:spPr>
          <a:xfrm>
            <a:off x="4657054" y="41518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{97}</a:t>
            </a:r>
            <a:endParaRPr lang="en-US" sz="1400" dirty="0"/>
          </a:p>
        </p:txBody>
      </p:sp>
    </p:spTree>
    <p:extLst>
      <p:ext uri="{BB962C8B-B14F-4D97-AF65-F5344CB8AC3E}">
        <p14:creationId xmlns:p14="http://schemas.microsoft.com/office/powerpoint/2010/main" val="144680411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B12B03-EFD8-2199-149D-6A781550CF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272101-53DE-5CA1-B699-FF8C3BC35F7B}"/>
              </a:ext>
            </a:extLst>
          </p:cNvPr>
          <p:cNvSpPr>
            <a:spLocks noGrp="1"/>
          </p:cNvSpPr>
          <p:nvPr>
            <p:ph type="title"/>
          </p:nvPr>
        </p:nvSpPr>
        <p:spPr>
          <a:xfrm>
            <a:off x="1656232" y="1863634"/>
            <a:ext cx="8879536" cy="3450327"/>
          </a:xfrm>
        </p:spPr>
        <p:txBody>
          <a:bodyPr>
            <a:noAutofit/>
          </a:bodyPr>
          <a:lstStyle/>
          <a:p>
            <a:pPr>
              <a:lnSpc>
                <a:spcPct val="100000"/>
              </a:lnSpc>
            </a:pPr>
            <a:r>
              <a:rPr lang="ar-EG" sz="6000" b="0" dirty="0"/>
              <a:t>قَالَ سَوْفَ أَسْتَغْفِرُ لَكُمْ رَبِّيۖ إِنَّهُ هُوَ الْغَفُورُ الرَّحِيمُ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4B08419-D93F-0BA1-6A35-813E2AF6D581}"/>
              </a:ext>
            </a:extLst>
          </p:cNvPr>
          <p:cNvSpPr txBox="1"/>
          <p:nvPr/>
        </p:nvSpPr>
        <p:spPr>
          <a:xfrm>
            <a:off x="2060712" y="4459633"/>
            <a:ext cx="8070575" cy="830997"/>
          </a:xfrm>
          <a:prstGeom prst="rect">
            <a:avLst/>
          </a:prstGeom>
          <a:noFill/>
        </p:spPr>
        <p:txBody>
          <a:bodyPr wrap="square">
            <a:spAutoFit/>
          </a:bodyPr>
          <a:lstStyle/>
          <a:p>
            <a:pPr algn="ctr"/>
            <a:r>
              <a:rPr lang="en-US" sz="2400" dirty="0"/>
              <a:t>He said: "Soon will I ask my Lord for forgiveness for you: for he is indeed Oft-Forgiving, Most Merciful."</a:t>
            </a:r>
          </a:p>
        </p:txBody>
      </p:sp>
      <p:sp>
        <p:nvSpPr>
          <p:cNvPr id="3" name="TextBox 2">
            <a:extLst>
              <a:ext uri="{FF2B5EF4-FFF2-40B4-BE49-F238E27FC236}">
                <a16:creationId xmlns:a16="http://schemas.microsoft.com/office/drawing/2014/main" id="{6FDFA418-522D-D96D-EF5B-6B091470F49A}"/>
              </a:ext>
            </a:extLst>
          </p:cNvPr>
          <p:cNvSpPr txBox="1"/>
          <p:nvPr/>
        </p:nvSpPr>
        <p:spPr>
          <a:xfrm>
            <a:off x="3929085" y="419928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{98}</a:t>
            </a:r>
            <a:endParaRPr lang="en-US" sz="1400" dirty="0"/>
          </a:p>
        </p:txBody>
      </p:sp>
    </p:spTree>
    <p:extLst>
      <p:ext uri="{BB962C8B-B14F-4D97-AF65-F5344CB8AC3E}">
        <p14:creationId xmlns:p14="http://schemas.microsoft.com/office/powerpoint/2010/main" val="2110136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BEE4EF-F5AF-667E-BFAB-D83F849C70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5E1A94-DF3B-44C4-B986-C364B42A6F30}"/>
              </a:ext>
            </a:extLst>
          </p:cNvPr>
          <p:cNvSpPr>
            <a:spLocks noGrp="1"/>
          </p:cNvSpPr>
          <p:nvPr>
            <p:ph type="title"/>
          </p:nvPr>
        </p:nvSpPr>
        <p:spPr>
          <a:xfrm>
            <a:off x="1656232" y="1561794"/>
            <a:ext cx="8879536" cy="3450327"/>
          </a:xfrm>
        </p:spPr>
        <p:txBody>
          <a:bodyPr>
            <a:noAutofit/>
          </a:bodyPr>
          <a:lstStyle/>
          <a:p>
            <a:pPr>
              <a:lnSpc>
                <a:spcPct val="100000"/>
              </a:lnSpc>
            </a:pPr>
            <a:r>
              <a:rPr lang="ar-EG" sz="5400" b="0" dirty="0"/>
              <a:t>وَقَالَ الْمَلِكُ ائْتُونِي بِهِ أَسْتَخْلِصْهُ لِنَفْسِيۖ فَلَمَّا كَلَّمَهُ قَالَ إِنَّكَ الْيَوْمَ لَدَيْنَا مَكِينٌ أَمِينٌ </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C760834-1745-5822-4337-8E9C7195042B}"/>
              </a:ext>
            </a:extLst>
          </p:cNvPr>
          <p:cNvSpPr txBox="1"/>
          <p:nvPr/>
        </p:nvSpPr>
        <p:spPr>
          <a:xfrm>
            <a:off x="2060712" y="4042723"/>
            <a:ext cx="8070575" cy="1323439"/>
          </a:xfrm>
          <a:prstGeom prst="rect">
            <a:avLst/>
          </a:prstGeom>
          <a:noFill/>
        </p:spPr>
        <p:txBody>
          <a:bodyPr wrap="square">
            <a:spAutoFit/>
          </a:bodyPr>
          <a:lstStyle/>
          <a:p>
            <a:pPr algn="ctr"/>
            <a:r>
              <a:rPr lang="en-US" sz="2000" dirty="0"/>
              <a:t>So the king said: "Bring him unto me; I will take him specially to serve about my own person." Therefore when he had spoken to him, he said: "Be assured this day, thou art, before our own presence, with rank firmly established, and fidelity fully proved!</a:t>
            </a:r>
          </a:p>
        </p:txBody>
      </p:sp>
      <p:sp>
        <p:nvSpPr>
          <p:cNvPr id="3" name="TextBox 2">
            <a:extLst>
              <a:ext uri="{FF2B5EF4-FFF2-40B4-BE49-F238E27FC236}">
                <a16:creationId xmlns:a16="http://schemas.microsoft.com/office/drawing/2014/main" id="{4B1DED8E-7877-F7E3-A49F-13D6D50EDCDC}"/>
              </a:ext>
            </a:extLst>
          </p:cNvPr>
          <p:cNvSpPr txBox="1"/>
          <p:nvPr/>
        </p:nvSpPr>
        <p:spPr>
          <a:xfrm>
            <a:off x="1465151" y="37349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4}</a:t>
            </a:r>
            <a:endParaRPr lang="en-US" sz="1400" dirty="0"/>
          </a:p>
        </p:txBody>
      </p:sp>
    </p:spTree>
    <p:extLst>
      <p:ext uri="{BB962C8B-B14F-4D97-AF65-F5344CB8AC3E}">
        <p14:creationId xmlns:p14="http://schemas.microsoft.com/office/powerpoint/2010/main" val="87623047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654B57-2AF5-0EC1-DFBB-9DB4244AA3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001CD1-0B6F-F932-359C-09D10A110F1F}"/>
              </a:ext>
            </a:extLst>
          </p:cNvPr>
          <p:cNvSpPr>
            <a:spLocks noGrp="1"/>
          </p:cNvSpPr>
          <p:nvPr>
            <p:ph type="title"/>
          </p:nvPr>
        </p:nvSpPr>
        <p:spPr>
          <a:xfrm>
            <a:off x="1656232" y="1686081"/>
            <a:ext cx="8879536" cy="3450327"/>
          </a:xfrm>
        </p:spPr>
        <p:txBody>
          <a:bodyPr>
            <a:noAutofit/>
          </a:bodyPr>
          <a:lstStyle/>
          <a:p>
            <a:pPr>
              <a:lnSpc>
                <a:spcPct val="100000"/>
              </a:lnSpc>
            </a:pPr>
            <a:r>
              <a:rPr lang="ar-EG" sz="5400" b="0" dirty="0"/>
              <a:t>فَلَمَّا دَخَلُوا عَلَىٰ يُوسُفَ آوَىٰ إِلَيْهِ أَبَوَيْهِ وَقَالَ ادْخُلُوا مِصْرَ إِنْ شَاءَ اللَّهُ آمِنِينَ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EDE9C87-E9C9-403E-910D-1E207D0E520E}"/>
              </a:ext>
            </a:extLst>
          </p:cNvPr>
          <p:cNvSpPr txBox="1"/>
          <p:nvPr/>
        </p:nvSpPr>
        <p:spPr>
          <a:xfrm>
            <a:off x="2060712" y="4282080"/>
            <a:ext cx="8070575" cy="1015663"/>
          </a:xfrm>
          <a:prstGeom prst="rect">
            <a:avLst/>
          </a:prstGeom>
          <a:noFill/>
        </p:spPr>
        <p:txBody>
          <a:bodyPr wrap="square">
            <a:spAutoFit/>
          </a:bodyPr>
          <a:lstStyle/>
          <a:p>
            <a:pPr algn="ctr"/>
            <a:r>
              <a:rPr lang="en-US" sz="2000" dirty="0"/>
              <a:t>Then when they entered the presence of Joseph, he provided a home for his parents with himself, and said: "Enter ye Egypt (all) in safety if it please Allah."</a:t>
            </a:r>
          </a:p>
        </p:txBody>
      </p:sp>
      <p:sp>
        <p:nvSpPr>
          <p:cNvPr id="3" name="TextBox 2">
            <a:extLst>
              <a:ext uri="{FF2B5EF4-FFF2-40B4-BE49-F238E27FC236}">
                <a16:creationId xmlns:a16="http://schemas.microsoft.com/office/drawing/2014/main" id="{3F41B8E8-DABC-1A23-79AD-D400CDC912AD}"/>
              </a:ext>
            </a:extLst>
          </p:cNvPr>
          <p:cNvSpPr txBox="1"/>
          <p:nvPr/>
        </p:nvSpPr>
        <p:spPr>
          <a:xfrm>
            <a:off x="1816200" y="38977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{99}</a:t>
            </a:r>
            <a:endParaRPr lang="en-US" sz="1400" dirty="0"/>
          </a:p>
        </p:txBody>
      </p:sp>
    </p:spTree>
    <p:extLst>
      <p:ext uri="{BB962C8B-B14F-4D97-AF65-F5344CB8AC3E}">
        <p14:creationId xmlns:p14="http://schemas.microsoft.com/office/powerpoint/2010/main" val="40502229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E0523E-3047-2510-7F4F-2EBB875CE3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EB1724-CDF4-3E6B-7230-8B5BFAAF4EE4}"/>
              </a:ext>
            </a:extLst>
          </p:cNvPr>
          <p:cNvSpPr>
            <a:spLocks noGrp="1"/>
          </p:cNvSpPr>
          <p:nvPr>
            <p:ph type="title"/>
          </p:nvPr>
        </p:nvSpPr>
        <p:spPr>
          <a:xfrm>
            <a:off x="1656231" y="1295463"/>
            <a:ext cx="8879536" cy="3450327"/>
          </a:xfrm>
        </p:spPr>
        <p:txBody>
          <a:bodyPr>
            <a:noAutofit/>
          </a:bodyPr>
          <a:lstStyle/>
          <a:p>
            <a:pPr>
              <a:lnSpc>
                <a:spcPct val="100000"/>
              </a:lnSpc>
            </a:pPr>
            <a:r>
              <a:rPr lang="ar-EG" b="0" dirty="0"/>
              <a:t>وَرَفَعَ أَبَوَيْهِ عَلَى الْعَرْشِ وَخَرُّوا لَهُ سُجَّدًاۖ وَقَالَ يَا أَبَتِ هَٰذَا تَأْوِيلُ رُؤْيَايَ مِنْ قَبْلُ قَدْ جَعَلَهَا رَبِّي حَقًّاۖ وَقَدْ أَحْسَنَ بِي إِذْ أَخْرَجَنِي مِنَ السِّجْنِ وَجَاءَ بِكُمْ مِنَ الْبَدْوِ مِنْ بَعْدِ أَنْ نَزَغَ الشَّيْطَانُ بَيْنِي وَبَيْنَ إِخْوَتِيۚ...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C0BFDD8-FF59-590C-2366-3C1B5368CA18}"/>
              </a:ext>
            </a:extLst>
          </p:cNvPr>
          <p:cNvSpPr txBox="1"/>
          <p:nvPr/>
        </p:nvSpPr>
        <p:spPr>
          <a:xfrm>
            <a:off x="2060711" y="4388613"/>
            <a:ext cx="8070575" cy="1554272"/>
          </a:xfrm>
          <a:prstGeom prst="rect">
            <a:avLst/>
          </a:prstGeom>
          <a:noFill/>
        </p:spPr>
        <p:txBody>
          <a:bodyPr wrap="square">
            <a:spAutoFit/>
          </a:bodyPr>
          <a:lstStyle/>
          <a:p>
            <a:pPr algn="ctr"/>
            <a:r>
              <a:rPr lang="en-US" sz="1900" dirty="0"/>
              <a:t>And he raised his parents high on the throne (of dignity), and they fell down in prostration, (all) before him. He said: "O my father! this is the fulfilment of my vision of old! Allah hath made it come true! He was indeed good to me when He took me out of prison and brought you (all here) out of the desert, (even) after Satan had sown enmity between me and my brothers.</a:t>
            </a:r>
          </a:p>
        </p:txBody>
      </p:sp>
    </p:spTree>
    <p:extLst>
      <p:ext uri="{BB962C8B-B14F-4D97-AF65-F5344CB8AC3E}">
        <p14:creationId xmlns:p14="http://schemas.microsoft.com/office/powerpoint/2010/main" val="83276448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591EA-0D5A-3355-BDBE-765B256B6B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AEFE1B-4124-AB58-7A2E-E0AA75B4FC40}"/>
              </a:ext>
            </a:extLst>
          </p:cNvPr>
          <p:cNvSpPr>
            <a:spLocks noGrp="1"/>
          </p:cNvSpPr>
          <p:nvPr>
            <p:ph type="title"/>
          </p:nvPr>
        </p:nvSpPr>
        <p:spPr>
          <a:xfrm>
            <a:off x="1656231" y="1703836"/>
            <a:ext cx="8879536" cy="3450327"/>
          </a:xfrm>
        </p:spPr>
        <p:txBody>
          <a:bodyPr>
            <a:noAutofit/>
          </a:bodyPr>
          <a:lstStyle/>
          <a:p>
            <a:pPr>
              <a:lnSpc>
                <a:spcPct val="100000"/>
              </a:lnSpc>
            </a:pPr>
            <a:r>
              <a:rPr lang="ar-EG" sz="6000" b="0" dirty="0"/>
              <a:t> إِنَّ رَبِّي لَطِيفٌ لِمَا يَشَاءُۚ إِنَّهُ هُوَ الْعَلِيمُ الْحَكِيمُ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FBF1213-CBAC-56A8-B5C5-CFEA9E37D30C}"/>
              </a:ext>
            </a:extLst>
          </p:cNvPr>
          <p:cNvSpPr txBox="1"/>
          <p:nvPr/>
        </p:nvSpPr>
        <p:spPr>
          <a:xfrm>
            <a:off x="2060711" y="4365278"/>
            <a:ext cx="8070575" cy="707886"/>
          </a:xfrm>
          <a:prstGeom prst="rect">
            <a:avLst/>
          </a:prstGeom>
          <a:noFill/>
        </p:spPr>
        <p:txBody>
          <a:bodyPr wrap="square">
            <a:spAutoFit/>
          </a:bodyPr>
          <a:lstStyle/>
          <a:p>
            <a:pPr algn="ctr"/>
            <a:r>
              <a:rPr lang="en-US" sz="2000" dirty="0"/>
              <a:t>Verily my Lord </a:t>
            </a:r>
            <a:r>
              <a:rPr lang="en-US" sz="2000" dirty="0" err="1"/>
              <a:t>understandeth</a:t>
            </a:r>
            <a:r>
              <a:rPr lang="en-US" sz="2000" dirty="0"/>
              <a:t> best the mysteries of all that He </a:t>
            </a:r>
            <a:r>
              <a:rPr lang="en-US" sz="2000" dirty="0" err="1"/>
              <a:t>planneth</a:t>
            </a:r>
            <a:r>
              <a:rPr lang="en-US" sz="2000" dirty="0"/>
              <a:t> to do, for verily He is full of knowledge and wisdom.</a:t>
            </a:r>
          </a:p>
        </p:txBody>
      </p:sp>
      <p:sp>
        <p:nvSpPr>
          <p:cNvPr id="3" name="TextBox 2">
            <a:extLst>
              <a:ext uri="{FF2B5EF4-FFF2-40B4-BE49-F238E27FC236}">
                <a16:creationId xmlns:a16="http://schemas.microsoft.com/office/drawing/2014/main" id="{AE2D2BC2-480E-DF14-A2B7-4F3B25B767FA}"/>
              </a:ext>
            </a:extLst>
          </p:cNvPr>
          <p:cNvSpPr txBox="1"/>
          <p:nvPr/>
        </p:nvSpPr>
        <p:spPr>
          <a:xfrm>
            <a:off x="4053373" y="40575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3488728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8832F3-C2EA-528F-3E06-21206DBE6A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AD0F08-01D2-28EF-6AC5-CF8DCD2C0BCC}"/>
              </a:ext>
            </a:extLst>
          </p:cNvPr>
          <p:cNvSpPr>
            <a:spLocks noGrp="1"/>
          </p:cNvSpPr>
          <p:nvPr>
            <p:ph type="title"/>
          </p:nvPr>
        </p:nvSpPr>
        <p:spPr>
          <a:xfrm>
            <a:off x="1656232" y="1384240"/>
            <a:ext cx="8879536" cy="3450327"/>
          </a:xfrm>
        </p:spPr>
        <p:txBody>
          <a:bodyPr>
            <a:noAutofit/>
          </a:bodyPr>
          <a:lstStyle/>
          <a:p>
            <a:pPr>
              <a:lnSpc>
                <a:spcPct val="100000"/>
              </a:lnSpc>
            </a:pPr>
            <a:r>
              <a:rPr lang="ar-EG" sz="4800" b="0" dirty="0"/>
              <a:t>رَبِّ قَدْ آتَيْتَنِي مِنَ الْمُلْكِ وَعَلَّمْتَنِي مِنْ تَأْوِيلِ الْأَحَادِيثِۚ فَاطِرَ السَّمَاوَاتِ وَالْأَرْضِ أَنْتَ وَلِيِّي فِي الدُّنْيَا وَالْآخِرَةِۖ تَوَفَّنِي مُسْلِمًا وَأَلْحِقْنِي بِالصَّالِحِينَ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273F9E1-87DF-3B81-6D95-A3A4C8096A22}"/>
              </a:ext>
            </a:extLst>
          </p:cNvPr>
          <p:cNvSpPr txBox="1"/>
          <p:nvPr/>
        </p:nvSpPr>
        <p:spPr>
          <a:xfrm>
            <a:off x="2060712" y="4499542"/>
            <a:ext cx="8070575" cy="1631216"/>
          </a:xfrm>
          <a:prstGeom prst="rect">
            <a:avLst/>
          </a:prstGeom>
          <a:noFill/>
        </p:spPr>
        <p:txBody>
          <a:bodyPr wrap="square">
            <a:spAutoFit/>
          </a:bodyPr>
          <a:lstStyle/>
          <a:p>
            <a:pPr algn="ctr"/>
            <a:r>
              <a:rPr lang="en-US" sz="2000" dirty="0"/>
              <a:t>"O my Lord! Thou hast indeed bestowed on me some power, and taught me something of the interpretation of dreams and events,- O Thou Creator of the heavens and the earth! Thou art my Protector in this world and in the Hereafter. Take Thou my soul (at death) as one submitting to Thy will (as a Muslim), and unite me with the righteous."</a:t>
            </a:r>
          </a:p>
        </p:txBody>
      </p:sp>
      <p:sp>
        <p:nvSpPr>
          <p:cNvPr id="3" name="TextBox 2">
            <a:extLst>
              <a:ext uri="{FF2B5EF4-FFF2-40B4-BE49-F238E27FC236}">
                <a16:creationId xmlns:a16="http://schemas.microsoft.com/office/drawing/2014/main" id="{AE8F311B-1A3C-E063-ED1C-2E93EE2F3F7D}"/>
              </a:ext>
            </a:extLst>
          </p:cNvPr>
          <p:cNvSpPr txBox="1"/>
          <p:nvPr/>
        </p:nvSpPr>
        <p:spPr>
          <a:xfrm>
            <a:off x="4506136" y="42350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162205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DC4C6C-EB27-1482-D232-9CD1A0045B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88C738-6657-29B2-06FA-E8C3D544ACB1}"/>
              </a:ext>
            </a:extLst>
          </p:cNvPr>
          <p:cNvSpPr>
            <a:spLocks noGrp="1"/>
          </p:cNvSpPr>
          <p:nvPr>
            <p:ph type="title"/>
          </p:nvPr>
        </p:nvSpPr>
        <p:spPr>
          <a:xfrm>
            <a:off x="1656233" y="1606182"/>
            <a:ext cx="8879536" cy="3450327"/>
          </a:xfrm>
        </p:spPr>
        <p:txBody>
          <a:bodyPr>
            <a:noAutofit/>
          </a:bodyPr>
          <a:lstStyle/>
          <a:p>
            <a:pPr>
              <a:lnSpc>
                <a:spcPct val="100000"/>
              </a:lnSpc>
            </a:pPr>
            <a:r>
              <a:rPr lang="ar-EG" sz="5400" b="0" dirty="0"/>
              <a:t>ذَٰلِكَ مِنْ أَنْبَاءِ الْغَيْبِ نُوحِيهِ إِلَيْكَۖ وَمَا كُنْتَ لَدَيْهِمْ إِذْ أَجْمَعُوا أَمْرَهُمْ وَهُمْ يَمْكُرُونَ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7689338-DC73-713E-8FBA-830509033672}"/>
              </a:ext>
            </a:extLst>
          </p:cNvPr>
          <p:cNvSpPr txBox="1"/>
          <p:nvPr/>
        </p:nvSpPr>
        <p:spPr>
          <a:xfrm>
            <a:off x="2060712" y="4116704"/>
            <a:ext cx="8070575" cy="1015663"/>
          </a:xfrm>
          <a:prstGeom prst="rect">
            <a:avLst/>
          </a:prstGeom>
          <a:noFill/>
        </p:spPr>
        <p:txBody>
          <a:bodyPr wrap="square">
            <a:spAutoFit/>
          </a:bodyPr>
          <a:lstStyle/>
          <a:p>
            <a:pPr algn="ctr"/>
            <a:r>
              <a:rPr lang="en-US" sz="2000" dirty="0"/>
              <a:t>Such is one of the stories of what happened unseen, which We reveal by inspiration unto thee; nor </a:t>
            </a:r>
            <a:r>
              <a:rPr lang="en-US" sz="2000" dirty="0" err="1"/>
              <a:t>wast</a:t>
            </a:r>
            <a:r>
              <a:rPr lang="en-US" sz="2000" dirty="0"/>
              <a:t> thou (present) with them then when they concerted their plans together in the process of weaving their plots.</a:t>
            </a:r>
          </a:p>
        </p:txBody>
      </p:sp>
      <p:sp>
        <p:nvSpPr>
          <p:cNvPr id="3" name="TextBox 2">
            <a:extLst>
              <a:ext uri="{FF2B5EF4-FFF2-40B4-BE49-F238E27FC236}">
                <a16:creationId xmlns:a16="http://schemas.microsoft.com/office/drawing/2014/main" id="{C9362681-3C06-4ADB-5194-13D5F3A00CBF}"/>
              </a:ext>
            </a:extLst>
          </p:cNvPr>
          <p:cNvSpPr txBox="1"/>
          <p:nvPr/>
        </p:nvSpPr>
        <p:spPr>
          <a:xfrm>
            <a:off x="1718544" y="38089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0491401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03DA2D-4B40-4309-23E3-3A3B84A9E8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46E087-4118-CB75-7ABF-65F28B07F0B6}"/>
              </a:ext>
            </a:extLst>
          </p:cNvPr>
          <p:cNvSpPr>
            <a:spLocks noGrp="1"/>
          </p:cNvSpPr>
          <p:nvPr>
            <p:ph type="title"/>
          </p:nvPr>
        </p:nvSpPr>
        <p:spPr>
          <a:xfrm>
            <a:off x="1656233" y="1606182"/>
            <a:ext cx="8879536" cy="3450327"/>
          </a:xfrm>
        </p:spPr>
        <p:txBody>
          <a:bodyPr>
            <a:noAutofit/>
          </a:bodyPr>
          <a:lstStyle/>
          <a:p>
            <a:pPr>
              <a:lnSpc>
                <a:spcPct val="100000"/>
              </a:lnSpc>
            </a:pPr>
            <a:r>
              <a:rPr lang="ar-EG" sz="5400" b="0" dirty="0"/>
              <a:t>وَمَا أَكْثَرُ النَّاسِ وَلَوْ حَرَصْتَ بِمُؤْمِنِينَ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FBB83F9-1CB4-3B35-9D43-32B49B654338}"/>
              </a:ext>
            </a:extLst>
          </p:cNvPr>
          <p:cNvSpPr txBox="1"/>
          <p:nvPr/>
        </p:nvSpPr>
        <p:spPr>
          <a:xfrm>
            <a:off x="2060712" y="3760875"/>
            <a:ext cx="8070575" cy="707886"/>
          </a:xfrm>
          <a:prstGeom prst="rect">
            <a:avLst/>
          </a:prstGeom>
          <a:noFill/>
        </p:spPr>
        <p:txBody>
          <a:bodyPr wrap="square">
            <a:spAutoFit/>
          </a:bodyPr>
          <a:lstStyle/>
          <a:p>
            <a:pPr algn="ctr"/>
            <a:r>
              <a:rPr lang="en-US" sz="2000" dirty="0"/>
              <a:t>Yet no faith will the greater part of mankind have, however ardently thou dost desire it.</a:t>
            </a:r>
          </a:p>
        </p:txBody>
      </p:sp>
      <p:sp>
        <p:nvSpPr>
          <p:cNvPr id="3" name="TextBox 2">
            <a:extLst>
              <a:ext uri="{FF2B5EF4-FFF2-40B4-BE49-F238E27FC236}">
                <a16:creationId xmlns:a16="http://schemas.microsoft.com/office/drawing/2014/main" id="{7CF73A87-1779-8F86-4A49-D1A23DDE8A52}"/>
              </a:ext>
            </a:extLst>
          </p:cNvPr>
          <p:cNvSpPr txBox="1"/>
          <p:nvPr/>
        </p:nvSpPr>
        <p:spPr>
          <a:xfrm>
            <a:off x="1567624" y="345309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0740254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03DC6-10BC-8F1F-3439-EE02D940D5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98AF90-0826-4AA1-2490-563F08B7D922}"/>
              </a:ext>
            </a:extLst>
          </p:cNvPr>
          <p:cNvSpPr>
            <a:spLocks noGrp="1"/>
          </p:cNvSpPr>
          <p:nvPr>
            <p:ph type="title"/>
          </p:nvPr>
        </p:nvSpPr>
        <p:spPr>
          <a:xfrm>
            <a:off x="1656232" y="1703836"/>
            <a:ext cx="8879536" cy="3450327"/>
          </a:xfrm>
        </p:spPr>
        <p:txBody>
          <a:bodyPr>
            <a:noAutofit/>
          </a:bodyPr>
          <a:lstStyle/>
          <a:p>
            <a:pPr>
              <a:lnSpc>
                <a:spcPct val="100000"/>
              </a:lnSpc>
            </a:pPr>
            <a:r>
              <a:rPr lang="ar-EG" sz="5400" b="0" dirty="0"/>
              <a:t>وَمَا تَسْأَلُهُمْ عَلَيْهِ مِنْ أَجْرٍۚ إِنْ هُوَ إِلَّا ذِكْرٌ لِلْعَالَمِينَ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B0B6911-E42A-57BA-1886-15D6A24D4872}"/>
              </a:ext>
            </a:extLst>
          </p:cNvPr>
          <p:cNvSpPr txBox="1"/>
          <p:nvPr/>
        </p:nvSpPr>
        <p:spPr>
          <a:xfrm>
            <a:off x="2060711" y="4225193"/>
            <a:ext cx="8070575" cy="707886"/>
          </a:xfrm>
          <a:prstGeom prst="rect">
            <a:avLst/>
          </a:prstGeom>
          <a:noFill/>
        </p:spPr>
        <p:txBody>
          <a:bodyPr wrap="square">
            <a:spAutoFit/>
          </a:bodyPr>
          <a:lstStyle/>
          <a:p>
            <a:pPr algn="ctr"/>
            <a:r>
              <a:rPr lang="en-US" sz="2000" dirty="0"/>
              <a:t>And no reward dost thou ask of them for this: it is no less than a message for all creatures.</a:t>
            </a:r>
          </a:p>
        </p:txBody>
      </p:sp>
      <p:sp>
        <p:nvSpPr>
          <p:cNvPr id="3" name="TextBox 2">
            <a:extLst>
              <a:ext uri="{FF2B5EF4-FFF2-40B4-BE49-F238E27FC236}">
                <a16:creationId xmlns:a16="http://schemas.microsoft.com/office/drawing/2014/main" id="{27522C52-2912-C7B5-2DC4-30824D2BCB6F}"/>
              </a:ext>
            </a:extLst>
          </p:cNvPr>
          <p:cNvSpPr txBox="1"/>
          <p:nvPr/>
        </p:nvSpPr>
        <p:spPr>
          <a:xfrm>
            <a:off x="4648174" y="39174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472982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14F050-2C42-0C19-817B-B27E3CB628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39C077-952A-2602-16C3-FA31375EBA37}"/>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وَكَأَيِّنْ مِنْ آيَةٍ فِي السَّمَاوَاتِ وَالْأَرْضِ يَمُرُّونَ عَلَيْهَا وَهُمْ عَنْهَا مُعْرِضُونَ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E33EDC2-60A3-76D1-078F-472C6733DD76}"/>
              </a:ext>
            </a:extLst>
          </p:cNvPr>
          <p:cNvSpPr txBox="1"/>
          <p:nvPr/>
        </p:nvSpPr>
        <p:spPr>
          <a:xfrm>
            <a:off x="2060712" y="4286759"/>
            <a:ext cx="8070575" cy="707886"/>
          </a:xfrm>
          <a:prstGeom prst="rect">
            <a:avLst/>
          </a:prstGeom>
          <a:noFill/>
        </p:spPr>
        <p:txBody>
          <a:bodyPr wrap="square">
            <a:spAutoFit/>
          </a:bodyPr>
          <a:lstStyle/>
          <a:p>
            <a:pPr algn="ctr"/>
            <a:r>
              <a:rPr lang="en-US" sz="2000" dirty="0"/>
              <a:t>And how many Signs in the heavens and the earth do they pass by? Yet they turn (their faces) away from them!</a:t>
            </a:r>
          </a:p>
        </p:txBody>
      </p:sp>
      <p:sp>
        <p:nvSpPr>
          <p:cNvPr id="3" name="TextBox 2">
            <a:extLst>
              <a:ext uri="{FF2B5EF4-FFF2-40B4-BE49-F238E27FC236}">
                <a16:creationId xmlns:a16="http://schemas.microsoft.com/office/drawing/2014/main" id="{944840CD-2413-B5D2-4449-605AFDFE44AA}"/>
              </a:ext>
            </a:extLst>
          </p:cNvPr>
          <p:cNvSpPr txBox="1"/>
          <p:nvPr/>
        </p:nvSpPr>
        <p:spPr>
          <a:xfrm>
            <a:off x="1516303" y="39789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5060221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2B22ED-DEED-C82A-BC85-15F41CC974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20616C-B1FC-E2CB-19CC-51B2DE484343}"/>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وَمَا يُؤْمِنُ أَكْثَرُهُمْ بِاللَّهِ إِلَّا وَهُمْ مُشْرِكُونَ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8B47585-0B56-BD10-9D55-FE9A30551D50}"/>
              </a:ext>
            </a:extLst>
          </p:cNvPr>
          <p:cNvSpPr txBox="1"/>
          <p:nvPr/>
        </p:nvSpPr>
        <p:spPr>
          <a:xfrm>
            <a:off x="2060712" y="4286759"/>
            <a:ext cx="8070575" cy="707886"/>
          </a:xfrm>
          <a:prstGeom prst="rect">
            <a:avLst/>
          </a:prstGeom>
          <a:noFill/>
        </p:spPr>
        <p:txBody>
          <a:bodyPr wrap="square">
            <a:spAutoFit/>
          </a:bodyPr>
          <a:lstStyle/>
          <a:p>
            <a:pPr algn="ctr"/>
            <a:r>
              <a:rPr lang="en-US" sz="2000" dirty="0"/>
              <a:t>And most of them believe not in Allah without associating (other as partners) with Him!</a:t>
            </a:r>
          </a:p>
        </p:txBody>
      </p:sp>
      <p:sp>
        <p:nvSpPr>
          <p:cNvPr id="3" name="TextBox 2">
            <a:extLst>
              <a:ext uri="{FF2B5EF4-FFF2-40B4-BE49-F238E27FC236}">
                <a16:creationId xmlns:a16="http://schemas.microsoft.com/office/drawing/2014/main" id="{2D494BAD-000B-B181-866E-019769E6A981}"/>
              </a:ext>
            </a:extLst>
          </p:cNvPr>
          <p:cNvSpPr txBox="1"/>
          <p:nvPr/>
        </p:nvSpPr>
        <p:spPr>
          <a:xfrm>
            <a:off x="4472567" y="397335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265555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6C9D1B-4904-D232-5956-E81B8CB439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31C4D0-4C40-F1DB-2826-855B056FA0B4}"/>
              </a:ext>
            </a:extLst>
          </p:cNvPr>
          <p:cNvSpPr>
            <a:spLocks noGrp="1"/>
          </p:cNvSpPr>
          <p:nvPr>
            <p:ph type="title"/>
          </p:nvPr>
        </p:nvSpPr>
        <p:spPr>
          <a:xfrm>
            <a:off x="1656232" y="1703836"/>
            <a:ext cx="8879536" cy="3450327"/>
          </a:xfrm>
        </p:spPr>
        <p:txBody>
          <a:bodyPr>
            <a:noAutofit/>
          </a:bodyPr>
          <a:lstStyle/>
          <a:p>
            <a:pPr>
              <a:lnSpc>
                <a:spcPct val="100000"/>
              </a:lnSpc>
            </a:pPr>
            <a:r>
              <a:rPr lang="ar-EG" sz="5400" b="0" dirty="0"/>
              <a:t>أَفَأَمِنُوا أَنْ تَأْتِيَهُمْ غَاشِيَةٌ مِنْ عَذَابِ اللَّهِ أَوْ تَأْتِيَهُمُ السَّاعَةُ بَغْتَةً وَهُمْ لَا يَشْعُرُونَ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5060477-3BB4-C536-4514-5875B895C69D}"/>
              </a:ext>
            </a:extLst>
          </p:cNvPr>
          <p:cNvSpPr txBox="1"/>
          <p:nvPr/>
        </p:nvSpPr>
        <p:spPr>
          <a:xfrm>
            <a:off x="2060712" y="4178743"/>
            <a:ext cx="8070575" cy="1015663"/>
          </a:xfrm>
          <a:prstGeom prst="rect">
            <a:avLst/>
          </a:prstGeom>
          <a:noFill/>
        </p:spPr>
        <p:txBody>
          <a:bodyPr wrap="square">
            <a:spAutoFit/>
          </a:bodyPr>
          <a:lstStyle/>
          <a:p>
            <a:pPr algn="ctr"/>
            <a:r>
              <a:rPr lang="en-US" sz="2000" dirty="0"/>
              <a:t>Do they then feel secure from the coming against them of the covering veil of the wrath of Allah,- or of the coming against them of the (final) Hour all of a sudden while they perceive not?</a:t>
            </a:r>
          </a:p>
        </p:txBody>
      </p:sp>
      <p:sp>
        <p:nvSpPr>
          <p:cNvPr id="3" name="TextBox 2">
            <a:extLst>
              <a:ext uri="{FF2B5EF4-FFF2-40B4-BE49-F238E27FC236}">
                <a16:creationId xmlns:a16="http://schemas.microsoft.com/office/drawing/2014/main" id="{67DF79C3-39F1-81BB-5815-A53FDE383728}"/>
              </a:ext>
            </a:extLst>
          </p:cNvPr>
          <p:cNvSpPr txBox="1"/>
          <p:nvPr/>
        </p:nvSpPr>
        <p:spPr>
          <a:xfrm>
            <a:off x="1835899" y="39112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75938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175F0-AA49-59A3-7515-EF518227FA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7C2EB8-A5D8-5049-715C-23831199B3DF}"/>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قَالَ اجْعَلْنِي عَلَىٰ خَزَائِنِ الْأَرْضِۖ إِنِّي حَفِيظٌ عَلِيمٌ</a:t>
            </a:r>
            <a:endParaRPr lang="ar-EG" sz="72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F45D6AF-ABE0-809A-842A-7BED7A3D59CA}"/>
              </a:ext>
            </a:extLst>
          </p:cNvPr>
          <p:cNvSpPr txBox="1"/>
          <p:nvPr/>
        </p:nvSpPr>
        <p:spPr>
          <a:xfrm>
            <a:off x="2060712" y="4338653"/>
            <a:ext cx="8070575" cy="707886"/>
          </a:xfrm>
          <a:prstGeom prst="rect">
            <a:avLst/>
          </a:prstGeom>
          <a:noFill/>
        </p:spPr>
        <p:txBody>
          <a:bodyPr wrap="square">
            <a:spAutoFit/>
          </a:bodyPr>
          <a:lstStyle/>
          <a:p>
            <a:pPr algn="ctr"/>
            <a:r>
              <a:rPr lang="en-US" sz="2000" dirty="0"/>
              <a:t>(Joseph) said: "Set me over the store-houses of the land: I will indeed guard them, as one that knows (their importance)."</a:t>
            </a:r>
          </a:p>
        </p:txBody>
      </p:sp>
      <p:sp>
        <p:nvSpPr>
          <p:cNvPr id="3" name="TextBox 2">
            <a:extLst>
              <a:ext uri="{FF2B5EF4-FFF2-40B4-BE49-F238E27FC236}">
                <a16:creationId xmlns:a16="http://schemas.microsoft.com/office/drawing/2014/main" id="{9E57175D-A0A7-A433-B479-FA5CAE56418F}"/>
              </a:ext>
            </a:extLst>
          </p:cNvPr>
          <p:cNvSpPr txBox="1"/>
          <p:nvPr/>
        </p:nvSpPr>
        <p:spPr>
          <a:xfrm>
            <a:off x="4332638" y="40663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57071042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DBFA7E-4344-E3E2-4995-378184AEE2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AC70E6-E0E7-5F38-6C9D-2D5743B7A1F9}"/>
              </a:ext>
            </a:extLst>
          </p:cNvPr>
          <p:cNvSpPr>
            <a:spLocks noGrp="1"/>
          </p:cNvSpPr>
          <p:nvPr>
            <p:ph type="title"/>
          </p:nvPr>
        </p:nvSpPr>
        <p:spPr>
          <a:xfrm>
            <a:off x="1656232" y="1632814"/>
            <a:ext cx="8879536" cy="3450327"/>
          </a:xfrm>
        </p:spPr>
        <p:txBody>
          <a:bodyPr>
            <a:noAutofit/>
          </a:bodyPr>
          <a:lstStyle/>
          <a:p>
            <a:pPr>
              <a:lnSpc>
                <a:spcPct val="100000"/>
              </a:lnSpc>
            </a:pPr>
            <a:r>
              <a:rPr lang="ar-EG" sz="5400" b="0" dirty="0"/>
              <a:t>قُلْ هَٰذِهِ سَبِيلِي أَدْعُو إِلَى اللَّهِۚ عَلَىٰ بَصِيرَةٍ أَنَا وَمَنِ اتَّبَعَنِيۖ وَسُبْحَانَ اللَّهِ وَمَا أَنَا مِنَ الْمُشْرِكِينَ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547EECF-5CCA-31E6-CC79-E9AF5D900394}"/>
              </a:ext>
            </a:extLst>
          </p:cNvPr>
          <p:cNvSpPr txBox="1"/>
          <p:nvPr/>
        </p:nvSpPr>
        <p:spPr>
          <a:xfrm>
            <a:off x="2060712" y="4575309"/>
            <a:ext cx="8070575" cy="1015663"/>
          </a:xfrm>
          <a:prstGeom prst="rect">
            <a:avLst/>
          </a:prstGeom>
          <a:noFill/>
        </p:spPr>
        <p:txBody>
          <a:bodyPr wrap="square">
            <a:spAutoFit/>
          </a:bodyPr>
          <a:lstStyle/>
          <a:p>
            <a:pPr algn="ctr"/>
            <a:r>
              <a:rPr lang="en-US" sz="2000" dirty="0"/>
              <a:t>Say thou: "This is my way: I do invite unto Allah,- on evidence clear as the seeing with one's eyes,- I and whoever follows me. Glory to Allah! and never will I join gods with Allah!"</a:t>
            </a:r>
          </a:p>
        </p:txBody>
      </p:sp>
      <p:sp>
        <p:nvSpPr>
          <p:cNvPr id="3" name="TextBox 2">
            <a:extLst>
              <a:ext uri="{FF2B5EF4-FFF2-40B4-BE49-F238E27FC236}">
                <a16:creationId xmlns:a16="http://schemas.microsoft.com/office/drawing/2014/main" id="{CABD931B-9921-51CE-F5CA-673F48140C8E}"/>
              </a:ext>
            </a:extLst>
          </p:cNvPr>
          <p:cNvSpPr txBox="1"/>
          <p:nvPr/>
        </p:nvSpPr>
        <p:spPr>
          <a:xfrm>
            <a:off x="4454811" y="42751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8167138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079819-566F-ACBF-452B-4D0D82D2DA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7EEC42-5CAD-025B-32AF-456E943EDBFE}"/>
              </a:ext>
            </a:extLst>
          </p:cNvPr>
          <p:cNvSpPr>
            <a:spLocks noGrp="1"/>
          </p:cNvSpPr>
          <p:nvPr>
            <p:ph type="title"/>
          </p:nvPr>
        </p:nvSpPr>
        <p:spPr>
          <a:xfrm>
            <a:off x="1656231" y="1393117"/>
            <a:ext cx="8879536" cy="3450327"/>
          </a:xfrm>
        </p:spPr>
        <p:txBody>
          <a:bodyPr>
            <a:noAutofit/>
          </a:bodyPr>
          <a:lstStyle/>
          <a:p>
            <a:pPr>
              <a:lnSpc>
                <a:spcPct val="100000"/>
              </a:lnSpc>
            </a:pPr>
            <a:r>
              <a:rPr lang="ar-EG" sz="4800" b="0" dirty="0"/>
              <a:t>وَمَا أَرْسَلْنَا مِنْ قَبْلِكَ إِلَّا رِجَالًا نُوحِي إِلَيْهِمْ مِنْ أَهْلِ الْقُرَىٰۗ أَفَلَمْ يَسِيرُوا فِي الْأَرْضِ فَيَنْظُرُوا كَيْفَ كَانَ عَاقِبَةُ الَّذِينَ مِنْ قَبْلِهِمْۗ وَلَدَارُ الْآخِرَةِ خَيْرٌ لِلَّذِينَ اتَّقَوْاۗ أَفَلَا تَعْقِلُونَ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7478F9C-DAFB-8DD5-13D9-A6FF8B524592}"/>
              </a:ext>
            </a:extLst>
          </p:cNvPr>
          <p:cNvSpPr txBox="1"/>
          <p:nvPr/>
        </p:nvSpPr>
        <p:spPr>
          <a:xfrm>
            <a:off x="2060711" y="4523050"/>
            <a:ext cx="8070575" cy="1323439"/>
          </a:xfrm>
          <a:prstGeom prst="rect">
            <a:avLst/>
          </a:prstGeom>
          <a:noFill/>
        </p:spPr>
        <p:txBody>
          <a:bodyPr wrap="square">
            <a:spAutoFit/>
          </a:bodyPr>
          <a:lstStyle/>
          <a:p>
            <a:pPr algn="ctr"/>
            <a:r>
              <a:rPr lang="en-US" sz="2000" dirty="0"/>
              <a:t>Nor did We send before thee (as messengers) any but men, whom we did inspire,- (men) living in human habitations. Do they not travel through the earth, and see what was the end of those before them? But the home of the hereafter is best, for those who do right. Will ye not then understand?</a:t>
            </a:r>
          </a:p>
        </p:txBody>
      </p:sp>
      <p:sp>
        <p:nvSpPr>
          <p:cNvPr id="3" name="TextBox 2">
            <a:extLst>
              <a:ext uri="{FF2B5EF4-FFF2-40B4-BE49-F238E27FC236}">
                <a16:creationId xmlns:a16="http://schemas.microsoft.com/office/drawing/2014/main" id="{3DB2AF72-B8D0-E2AA-AF45-14537E1943F4}"/>
              </a:ext>
            </a:extLst>
          </p:cNvPr>
          <p:cNvSpPr txBox="1"/>
          <p:nvPr/>
        </p:nvSpPr>
        <p:spPr>
          <a:xfrm>
            <a:off x="2998873" y="426753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301864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208276-6CB8-BFD6-E26C-F5BA5C0D2C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54180A-F2A7-F870-ED4B-A3DB4EE61823}"/>
              </a:ext>
            </a:extLst>
          </p:cNvPr>
          <p:cNvSpPr>
            <a:spLocks noGrp="1"/>
          </p:cNvSpPr>
          <p:nvPr>
            <p:ph type="title"/>
          </p:nvPr>
        </p:nvSpPr>
        <p:spPr>
          <a:xfrm>
            <a:off x="1656231" y="1393117"/>
            <a:ext cx="8879536" cy="3450327"/>
          </a:xfrm>
        </p:spPr>
        <p:txBody>
          <a:bodyPr>
            <a:noAutofit/>
          </a:bodyPr>
          <a:lstStyle/>
          <a:p>
            <a:pPr>
              <a:lnSpc>
                <a:spcPct val="100000"/>
              </a:lnSpc>
            </a:pPr>
            <a:r>
              <a:rPr lang="ar-EG" sz="5400" b="0" dirty="0"/>
              <a:t>حَتَّىٰ إِذَا اسْتَيْأَسَ الرُّسُلُ وَظَنُّوا أَنَّهُمْ قَدْ كُذِبُوا جَاءَهُمْ نَصْرُنَا فَنُجِّيَ مَنْ نَشَاءُۖ وَلَا يُرَدُّ بَأْسُنَا عَنِ الْقَوْمِ الْمُجْرِمِينَ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04F245C-2548-D5B2-AD3C-A3D181517A06}"/>
              </a:ext>
            </a:extLst>
          </p:cNvPr>
          <p:cNvSpPr txBox="1"/>
          <p:nvPr/>
        </p:nvSpPr>
        <p:spPr>
          <a:xfrm>
            <a:off x="2060711" y="4335612"/>
            <a:ext cx="8070575" cy="1323439"/>
          </a:xfrm>
          <a:prstGeom prst="rect">
            <a:avLst/>
          </a:prstGeom>
          <a:noFill/>
        </p:spPr>
        <p:txBody>
          <a:bodyPr wrap="square">
            <a:spAutoFit/>
          </a:bodyPr>
          <a:lstStyle/>
          <a:p>
            <a:pPr algn="ctr"/>
            <a:r>
              <a:rPr lang="en-US" sz="2000" dirty="0"/>
              <a:t>(Respite will be granted) until, when the messengers give up hope (of their people) and (come to) think that they were treated as liars, there reaches them Our help, and those whom We will are delivered into safety. But never will be warded off our punishment from those who are in sin.</a:t>
            </a:r>
          </a:p>
        </p:txBody>
      </p:sp>
      <p:sp>
        <p:nvSpPr>
          <p:cNvPr id="3" name="TextBox 2">
            <a:extLst>
              <a:ext uri="{FF2B5EF4-FFF2-40B4-BE49-F238E27FC236}">
                <a16:creationId xmlns:a16="http://schemas.microsoft.com/office/drawing/2014/main" id="{83F570BF-2DB7-7BCA-00B4-E0CB838A958E}"/>
              </a:ext>
            </a:extLst>
          </p:cNvPr>
          <p:cNvSpPr txBox="1"/>
          <p:nvPr/>
        </p:nvSpPr>
        <p:spPr>
          <a:xfrm>
            <a:off x="2421824" y="40278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7741422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91F1F-86B3-973C-E3BA-0648BB290E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5DCC90-719E-969C-2FD5-9FA7DDF1651D}"/>
              </a:ext>
            </a:extLst>
          </p:cNvPr>
          <p:cNvSpPr>
            <a:spLocks noGrp="1"/>
          </p:cNvSpPr>
          <p:nvPr>
            <p:ph type="title"/>
          </p:nvPr>
        </p:nvSpPr>
        <p:spPr>
          <a:xfrm>
            <a:off x="1656232" y="1517405"/>
            <a:ext cx="8879536" cy="3450327"/>
          </a:xfrm>
        </p:spPr>
        <p:txBody>
          <a:bodyPr>
            <a:noAutofit/>
          </a:bodyPr>
          <a:lstStyle/>
          <a:p>
            <a:pPr>
              <a:lnSpc>
                <a:spcPct val="100000"/>
              </a:lnSpc>
            </a:pPr>
            <a:r>
              <a:rPr lang="ar-EG" sz="5400" b="0" dirty="0"/>
              <a:t>لَقَدْ كَانَ فِي قَصَصِهِمْ عِبْرَةٌ لِأُولِي الْأَلْبَابِۗ مَا كَانَ حَدِيثًا يُفْتَرَىٰ وَلَٰكِنْ تَصْدِيقَ الَّذِي بَيْنَ يَدَيْهِ وَتَفْصِيلَ كُلِّ شَيْءٍ وَهُدًى وَرَحْمَةً لِقَوْمٍ يُؤْمِنُونَ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79B7105-A4CC-8DE7-C6AF-962700578AD8}"/>
              </a:ext>
            </a:extLst>
          </p:cNvPr>
          <p:cNvSpPr txBox="1"/>
          <p:nvPr/>
        </p:nvSpPr>
        <p:spPr>
          <a:xfrm>
            <a:off x="2060712" y="4859395"/>
            <a:ext cx="8070575" cy="1015663"/>
          </a:xfrm>
          <a:prstGeom prst="rect">
            <a:avLst/>
          </a:prstGeom>
          <a:noFill/>
        </p:spPr>
        <p:txBody>
          <a:bodyPr wrap="square">
            <a:spAutoFit/>
          </a:bodyPr>
          <a:lstStyle/>
          <a:p>
            <a:pPr algn="ctr"/>
            <a:r>
              <a:rPr lang="en-US" sz="2000" dirty="0"/>
              <a:t>There is, in their stories, instruction for men endued with understanding. It is not a tale invented, but a confirmation of what went before it,- a detailed exposition of all things, and a guide and a mercy to any such as believe.</a:t>
            </a:r>
          </a:p>
        </p:txBody>
      </p:sp>
      <p:sp>
        <p:nvSpPr>
          <p:cNvPr id="3" name="TextBox 2">
            <a:extLst>
              <a:ext uri="{FF2B5EF4-FFF2-40B4-BE49-F238E27FC236}">
                <a16:creationId xmlns:a16="http://schemas.microsoft.com/office/drawing/2014/main" id="{B9CF1179-9D4A-7069-34CA-0268723FDE71}"/>
              </a:ext>
            </a:extLst>
          </p:cNvPr>
          <p:cNvSpPr txBox="1"/>
          <p:nvPr/>
        </p:nvSpPr>
        <p:spPr>
          <a:xfrm>
            <a:off x="3398369" y="46081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5999178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223659735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729BF9-EE00-A011-62D5-264CDCB11F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7C0DA9-3162-8C31-1FCD-4A6ABD6C19D1}"/>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سورة الرعد</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115523029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B84EA5-BDD2-356E-0B4C-F18C1ECD04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A32075-24E9-5CBD-7DC1-64E1A14EBC81}"/>
              </a:ext>
            </a:extLst>
          </p:cNvPr>
          <p:cNvSpPr>
            <a:spLocks noGrp="1"/>
          </p:cNvSpPr>
          <p:nvPr>
            <p:ph type="title"/>
          </p:nvPr>
        </p:nvSpPr>
        <p:spPr>
          <a:xfrm>
            <a:off x="1656232" y="1730617"/>
            <a:ext cx="8879536" cy="3450327"/>
          </a:xfrm>
        </p:spPr>
        <p:txBody>
          <a:bodyPr>
            <a:noAutofit/>
          </a:bodyPr>
          <a:lstStyle/>
          <a:p>
            <a:pPr>
              <a:lnSpc>
                <a:spcPct val="100000"/>
              </a:lnSpc>
            </a:pPr>
            <a:r>
              <a:rPr lang="ar-EG" sz="6000" b="0" dirty="0"/>
              <a:t>المرۚ تِلْكَ آيَاتُ الْكِتَابِۗ وَالَّذِي أُنْزِلَ إِلَيْكَ مِنْ رَبِّكَ الْحَقُّ وَلَٰكِنَّ أَكْثَرَ النَّاسِ لَا يُؤْمِنُونَ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A0DB2B0-D4D3-9DC8-B7C3-3BA93BBDDC92}"/>
              </a:ext>
            </a:extLst>
          </p:cNvPr>
          <p:cNvSpPr txBox="1"/>
          <p:nvPr/>
        </p:nvSpPr>
        <p:spPr>
          <a:xfrm>
            <a:off x="2060712" y="4780835"/>
            <a:ext cx="8070575" cy="707886"/>
          </a:xfrm>
          <a:prstGeom prst="rect">
            <a:avLst/>
          </a:prstGeom>
          <a:noFill/>
        </p:spPr>
        <p:txBody>
          <a:bodyPr wrap="square">
            <a:spAutoFit/>
          </a:bodyPr>
          <a:lstStyle/>
          <a:p>
            <a:pPr algn="ctr"/>
            <a:r>
              <a:rPr lang="en-US" sz="2000" dirty="0"/>
              <a:t>A.L.M.R. These are the signs (or verses) of the Book: that which hath been revealed unto thee from thy Lord is the Truth; but most men believe not.</a:t>
            </a:r>
          </a:p>
        </p:txBody>
      </p:sp>
      <p:sp>
        <p:nvSpPr>
          <p:cNvPr id="3" name="TextBox 2">
            <a:extLst>
              <a:ext uri="{FF2B5EF4-FFF2-40B4-BE49-F238E27FC236}">
                <a16:creationId xmlns:a16="http://schemas.microsoft.com/office/drawing/2014/main" id="{DA93D212-B156-C493-2A7E-EE609C294E10}"/>
              </a:ext>
            </a:extLst>
          </p:cNvPr>
          <p:cNvSpPr txBox="1"/>
          <p:nvPr/>
        </p:nvSpPr>
        <p:spPr>
          <a:xfrm>
            <a:off x="4437057" y="44730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3998960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6CC89D-5736-BC46-9B81-DD40A5D911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45C31C-5640-F887-7AE0-2CCE18B34194}"/>
              </a:ext>
            </a:extLst>
          </p:cNvPr>
          <p:cNvSpPr>
            <a:spLocks noGrp="1"/>
          </p:cNvSpPr>
          <p:nvPr>
            <p:ph type="title"/>
          </p:nvPr>
        </p:nvSpPr>
        <p:spPr>
          <a:xfrm>
            <a:off x="1656232" y="1309784"/>
            <a:ext cx="8879536" cy="3450327"/>
          </a:xfrm>
        </p:spPr>
        <p:txBody>
          <a:bodyPr>
            <a:noAutofit/>
          </a:bodyPr>
          <a:lstStyle/>
          <a:p>
            <a:pPr>
              <a:lnSpc>
                <a:spcPct val="100000"/>
              </a:lnSpc>
            </a:pPr>
            <a:r>
              <a:rPr lang="ar-EG" sz="4800" b="0" dirty="0"/>
              <a:t>اللَّهُ الَّذِي رَفَعَ السَّمَاوَاتِ بِغَيْرِ عَمَدٍ تَرَوْنَهَاۖ ثُمَّ اسْتَوَىٰ عَلَى الْعَرْشِۖ وَسَخَّرَ الشَّمْسَ وَالْقَمَرَۖ كُلٌّ يَجْرِي لِأَجَلٍ مُسَمًّىۚ يُدَبِّرُ الْأَمْرَ يُفَصِّلُ الْآيَاتِ لَعَلَّكُمْ بِلِقَاءِ رَبِّكُمْ تُوقِنُونَ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38B7A56-1C0F-0EA8-A141-81126D32A211}"/>
              </a:ext>
            </a:extLst>
          </p:cNvPr>
          <p:cNvSpPr txBox="1"/>
          <p:nvPr/>
        </p:nvSpPr>
        <p:spPr>
          <a:xfrm>
            <a:off x="2060712" y="4474765"/>
            <a:ext cx="8070575" cy="1631216"/>
          </a:xfrm>
          <a:prstGeom prst="rect">
            <a:avLst/>
          </a:prstGeom>
          <a:noFill/>
        </p:spPr>
        <p:txBody>
          <a:bodyPr wrap="square">
            <a:spAutoFit/>
          </a:bodyPr>
          <a:lstStyle/>
          <a:p>
            <a:pPr algn="ctr"/>
            <a:r>
              <a:rPr lang="en-US" sz="2000" dirty="0"/>
              <a:t>Allah is He Who raised the heavens without any pillars that ye can see; is firmly established on the throne (of authority); He has subjected the sun and the moon (to his Law)! Each one runs (its course) for a term appointed. He doth regulate all affairs, explaining the signs in detail, that ye may believe with certainty in the meeting with your Lord.</a:t>
            </a:r>
          </a:p>
        </p:txBody>
      </p:sp>
      <p:sp>
        <p:nvSpPr>
          <p:cNvPr id="3" name="TextBox 2">
            <a:extLst>
              <a:ext uri="{FF2B5EF4-FFF2-40B4-BE49-F238E27FC236}">
                <a16:creationId xmlns:a16="http://schemas.microsoft.com/office/drawing/2014/main" id="{DBC6D001-9BBB-8FCD-ADF7-B11EE5B07253}"/>
              </a:ext>
            </a:extLst>
          </p:cNvPr>
          <p:cNvSpPr txBox="1"/>
          <p:nvPr/>
        </p:nvSpPr>
        <p:spPr>
          <a:xfrm>
            <a:off x="3353982" y="41712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7041474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179B5D-3F05-A668-C1E5-5DE862258C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90249A-4BB1-41A8-671D-406E772F9AB8}"/>
              </a:ext>
            </a:extLst>
          </p:cNvPr>
          <p:cNvSpPr>
            <a:spLocks noGrp="1"/>
          </p:cNvSpPr>
          <p:nvPr>
            <p:ph type="title"/>
          </p:nvPr>
        </p:nvSpPr>
        <p:spPr>
          <a:xfrm>
            <a:off x="1656232" y="1380805"/>
            <a:ext cx="8879536" cy="3450327"/>
          </a:xfrm>
        </p:spPr>
        <p:txBody>
          <a:bodyPr>
            <a:noAutofit/>
          </a:bodyPr>
          <a:lstStyle/>
          <a:p>
            <a:pPr>
              <a:lnSpc>
                <a:spcPct val="100000"/>
              </a:lnSpc>
            </a:pPr>
            <a:r>
              <a:rPr lang="ar-EG" sz="5400" b="0" dirty="0"/>
              <a:t>وَهُوَ الَّذِي مَدَّ الْأَرْضَ وَجَعَلَ فِيهَا رَوَاسِيَ وَأَنْهَارًاۖ وَمِنْ كُلِّ الثَّمَرَاتِ جَعَلَ فِيهَا زَوْجَيْنِ اثْنَيْنِۖ يُغْشِي اللَّيْلَ النَّهَارَۚ إِنَّ فِي ذَٰلِكَ لَآيَاتٍ لِقَوْمٍ يَتَفَكَّرُونَ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D694186-1583-116A-DB81-C8AFBBAAF36B}"/>
              </a:ext>
            </a:extLst>
          </p:cNvPr>
          <p:cNvSpPr txBox="1"/>
          <p:nvPr/>
        </p:nvSpPr>
        <p:spPr>
          <a:xfrm>
            <a:off x="2060712" y="4699674"/>
            <a:ext cx="8070575" cy="1323439"/>
          </a:xfrm>
          <a:prstGeom prst="rect">
            <a:avLst/>
          </a:prstGeom>
          <a:noFill/>
        </p:spPr>
        <p:txBody>
          <a:bodyPr wrap="square">
            <a:spAutoFit/>
          </a:bodyPr>
          <a:lstStyle/>
          <a:p>
            <a:pPr algn="ctr"/>
            <a:r>
              <a:rPr lang="en-US" sz="2000" dirty="0"/>
              <a:t>And it is He who spread out the earth, and set thereon mountains standing firm and (flowing) rivers: and fruit of every kind He made in pairs, two and two: He draweth the night as a veil o'er the Day. Behold, verily in these things there are signs for those who consider!</a:t>
            </a:r>
          </a:p>
        </p:txBody>
      </p:sp>
      <p:sp>
        <p:nvSpPr>
          <p:cNvPr id="3" name="TextBox 2">
            <a:extLst>
              <a:ext uri="{FF2B5EF4-FFF2-40B4-BE49-F238E27FC236}">
                <a16:creationId xmlns:a16="http://schemas.microsoft.com/office/drawing/2014/main" id="{4CFC96D1-B257-27A2-8553-327DBD12CCD5}"/>
              </a:ext>
            </a:extLst>
          </p:cNvPr>
          <p:cNvSpPr txBox="1"/>
          <p:nvPr/>
        </p:nvSpPr>
        <p:spPr>
          <a:xfrm>
            <a:off x="3016630" y="44130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5798996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D180A-4282-B829-E55F-35C97168F0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5C6CF5-77BA-CB3A-E798-F14BCA5CB276}"/>
              </a:ext>
            </a:extLst>
          </p:cNvPr>
          <p:cNvSpPr>
            <a:spLocks noGrp="1"/>
          </p:cNvSpPr>
          <p:nvPr>
            <p:ph type="title"/>
          </p:nvPr>
        </p:nvSpPr>
        <p:spPr>
          <a:xfrm>
            <a:off x="1656232" y="1212130"/>
            <a:ext cx="8879536" cy="3450327"/>
          </a:xfrm>
        </p:spPr>
        <p:txBody>
          <a:bodyPr>
            <a:noAutofit/>
          </a:bodyPr>
          <a:lstStyle/>
          <a:p>
            <a:pPr>
              <a:lnSpc>
                <a:spcPct val="100000"/>
              </a:lnSpc>
            </a:pPr>
            <a:r>
              <a:rPr lang="ar-EG" sz="4800" b="0" dirty="0"/>
              <a:t>وَفِي الْأَرْضِ قِطَعٌ مُتَجَاوِرَاتٌ وَجَنَّاتٌ مِنْ أَعْنَابٍ وَزَرْعٌ وَنَخِيلٌ صِنْوَانٌ وَغَيْرُ صِنْوَانٍ يُسْقَىٰ بِمَاءٍ وَاحِدٍ وَنُفَضِّلُ بَعْضَهَا عَلَىٰ بَعْضٍ فِي الْأُكُلِۚ إِنَّ فِي ذَٰلِكَ لَآيَاتٍ لِقَوْمٍ يَعْقِلُونَ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06CD7F4-996E-7743-8EDB-6CD85AE96DEF}"/>
              </a:ext>
            </a:extLst>
          </p:cNvPr>
          <p:cNvSpPr txBox="1"/>
          <p:nvPr/>
        </p:nvSpPr>
        <p:spPr>
          <a:xfrm>
            <a:off x="2060712" y="4392343"/>
            <a:ext cx="8070575" cy="1631216"/>
          </a:xfrm>
          <a:prstGeom prst="rect">
            <a:avLst/>
          </a:prstGeom>
          <a:noFill/>
        </p:spPr>
        <p:txBody>
          <a:bodyPr wrap="square">
            <a:spAutoFit/>
          </a:bodyPr>
          <a:lstStyle/>
          <a:p>
            <a:pPr algn="ctr"/>
            <a:r>
              <a:rPr lang="en-US" sz="2000" dirty="0"/>
              <a:t>And in the earth are tracts (diverse though) </a:t>
            </a:r>
            <a:r>
              <a:rPr lang="en-US" sz="2000" dirty="0" err="1"/>
              <a:t>neighbouring</a:t>
            </a:r>
            <a:r>
              <a:rPr lang="en-US" sz="2000" dirty="0"/>
              <a:t>, and gardens of vines and fields sown with corn, and palm trees - growing out of single roots or otherwise: watered with the same water, yet some of them We make more excellent than others to eat. Behold, verily in these things there are signs for those who understand!</a:t>
            </a:r>
          </a:p>
        </p:txBody>
      </p:sp>
      <p:sp>
        <p:nvSpPr>
          <p:cNvPr id="3" name="TextBox 2">
            <a:extLst>
              <a:ext uri="{FF2B5EF4-FFF2-40B4-BE49-F238E27FC236}">
                <a16:creationId xmlns:a16="http://schemas.microsoft.com/office/drawing/2014/main" id="{62817AC1-2070-14E6-82FD-B941649D0E24}"/>
              </a:ext>
            </a:extLst>
          </p:cNvPr>
          <p:cNvSpPr txBox="1"/>
          <p:nvPr/>
        </p:nvSpPr>
        <p:spPr>
          <a:xfrm>
            <a:off x="1889166" y="40845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55469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2B00CC-BF25-3F1F-8D91-C81D5BA920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CD639C-96CE-D14D-470C-CBA5D67E077E}"/>
              </a:ext>
            </a:extLst>
          </p:cNvPr>
          <p:cNvSpPr>
            <a:spLocks noGrp="1"/>
          </p:cNvSpPr>
          <p:nvPr>
            <p:ph type="title"/>
          </p:nvPr>
        </p:nvSpPr>
        <p:spPr>
          <a:xfrm>
            <a:off x="1656231" y="1550045"/>
            <a:ext cx="8879536" cy="3450327"/>
          </a:xfrm>
        </p:spPr>
        <p:txBody>
          <a:bodyPr>
            <a:noAutofit/>
          </a:bodyPr>
          <a:lstStyle/>
          <a:p>
            <a:pPr>
              <a:lnSpc>
                <a:spcPct val="100000"/>
              </a:lnSpc>
            </a:pPr>
            <a:r>
              <a:rPr lang="ar-EG" sz="5400" b="0" dirty="0"/>
              <a:t>وَكَذَٰلِكَ مَكَّنَّا لِيُوسُفَ فِي الْأَرْضِ يَتَبَوَّأُ مِنْهَا حَيْثُ يَشَاءُۚ نُصِيبُ بِرَحْمَتِنَا مَنْ نَشَاءُۖ وَلَا نُضِيعُ أَجْرَ الْمُحْسِنِينَ </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77FC07B-8C07-CCA0-6FC2-30B30147B24D}"/>
              </a:ext>
            </a:extLst>
          </p:cNvPr>
          <p:cNvSpPr txBox="1"/>
          <p:nvPr/>
        </p:nvSpPr>
        <p:spPr>
          <a:xfrm>
            <a:off x="2060711" y="4472924"/>
            <a:ext cx="8070575" cy="1323439"/>
          </a:xfrm>
          <a:prstGeom prst="rect">
            <a:avLst/>
          </a:prstGeom>
          <a:noFill/>
        </p:spPr>
        <p:txBody>
          <a:bodyPr wrap="square">
            <a:spAutoFit/>
          </a:bodyPr>
          <a:lstStyle/>
          <a:p>
            <a:pPr algn="ctr"/>
            <a:r>
              <a:rPr lang="en-US" sz="2000" dirty="0"/>
              <a:t>Thus did We give established power to Joseph in the land, to take possession therein as, when, or where he pleased. We bestow of our Mercy on whom We please, and We suffer not, to be lost, the reward of those who do good.</a:t>
            </a:r>
          </a:p>
        </p:txBody>
      </p:sp>
      <p:sp>
        <p:nvSpPr>
          <p:cNvPr id="3" name="TextBox 2">
            <a:extLst>
              <a:ext uri="{FF2B5EF4-FFF2-40B4-BE49-F238E27FC236}">
                <a16:creationId xmlns:a16="http://schemas.microsoft.com/office/drawing/2014/main" id="{4B85FE8E-565B-D3F8-B01B-C2E9F68B347E}"/>
              </a:ext>
            </a:extLst>
          </p:cNvPr>
          <p:cNvSpPr txBox="1"/>
          <p:nvPr/>
        </p:nvSpPr>
        <p:spPr>
          <a:xfrm>
            <a:off x="2947722" y="41992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408764267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EAA5D1-1D98-EF62-2031-2B1BA963D6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F14199-B9AE-C3B4-0A83-BD558F3AEF35}"/>
              </a:ext>
            </a:extLst>
          </p:cNvPr>
          <p:cNvSpPr>
            <a:spLocks noGrp="1"/>
          </p:cNvSpPr>
          <p:nvPr>
            <p:ph type="title"/>
          </p:nvPr>
        </p:nvSpPr>
        <p:spPr>
          <a:xfrm>
            <a:off x="1656232" y="1309784"/>
            <a:ext cx="8879536" cy="3450327"/>
          </a:xfrm>
        </p:spPr>
        <p:txBody>
          <a:bodyPr>
            <a:noAutofit/>
          </a:bodyPr>
          <a:lstStyle/>
          <a:p>
            <a:pPr>
              <a:lnSpc>
                <a:spcPct val="100000"/>
              </a:lnSpc>
            </a:pPr>
            <a:r>
              <a:rPr lang="ar-EG" sz="4800" b="0" dirty="0"/>
              <a:t>وَإِنْ تَعْجَبْ فَعَجَبٌ قَوْلُهُمْ أَإِذَا كُنَّا تُرَابًا أَإِنَّا لَفِي خَلْقٍ جَدِيدٍۗ أُولَٰئِكَ الَّذِينَ كَفَرُوا بِرَبِّهِمْۖ وَأُولَٰئِكَ الْأَغْلَالُ فِي أَعْنَاقِهِمْۖ وَأُولَٰئِكَ أَصْحَابُ النَّارِۖ هُمْ فِيهَا خَالِدُونَ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844E588-0658-3F02-4008-645E9CD92F2C}"/>
              </a:ext>
            </a:extLst>
          </p:cNvPr>
          <p:cNvSpPr txBox="1"/>
          <p:nvPr/>
        </p:nvSpPr>
        <p:spPr>
          <a:xfrm>
            <a:off x="2060712" y="4441402"/>
            <a:ext cx="8070575" cy="1631216"/>
          </a:xfrm>
          <a:prstGeom prst="rect">
            <a:avLst/>
          </a:prstGeom>
          <a:noFill/>
        </p:spPr>
        <p:txBody>
          <a:bodyPr wrap="square">
            <a:spAutoFit/>
          </a:bodyPr>
          <a:lstStyle/>
          <a:p>
            <a:pPr algn="ctr"/>
            <a:r>
              <a:rPr lang="en-US" sz="2000" dirty="0"/>
              <a:t>If thou dost marvel (at their want of faith), strange is their saying: "When we are (actually) dust, shall we indeed then be in a creation renewed?" They are those who deny their Lord! They are those round whose necks will be yokes (of servitude): they will be Companions of the Fire, to dwell therein (for aye)!</a:t>
            </a:r>
          </a:p>
        </p:txBody>
      </p:sp>
      <p:sp>
        <p:nvSpPr>
          <p:cNvPr id="3" name="TextBox 2">
            <a:extLst>
              <a:ext uri="{FF2B5EF4-FFF2-40B4-BE49-F238E27FC236}">
                <a16:creationId xmlns:a16="http://schemas.microsoft.com/office/drawing/2014/main" id="{AC13955A-0F55-779E-B817-E1D29BDDC883}"/>
              </a:ext>
            </a:extLst>
          </p:cNvPr>
          <p:cNvSpPr txBox="1"/>
          <p:nvPr/>
        </p:nvSpPr>
        <p:spPr>
          <a:xfrm>
            <a:off x="4454812" y="41712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7553530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D3984D-B74C-0E2A-16C3-7AB9B1C722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4F52D1-23F0-DACD-9018-051C001D687B}"/>
              </a:ext>
            </a:extLst>
          </p:cNvPr>
          <p:cNvSpPr>
            <a:spLocks noGrp="1"/>
          </p:cNvSpPr>
          <p:nvPr>
            <p:ph type="title"/>
          </p:nvPr>
        </p:nvSpPr>
        <p:spPr>
          <a:xfrm>
            <a:off x="1656232" y="1540603"/>
            <a:ext cx="8879536" cy="3450327"/>
          </a:xfrm>
        </p:spPr>
        <p:txBody>
          <a:bodyPr>
            <a:noAutofit/>
          </a:bodyPr>
          <a:lstStyle/>
          <a:p>
            <a:pPr>
              <a:lnSpc>
                <a:spcPct val="100000"/>
              </a:lnSpc>
            </a:pPr>
            <a:r>
              <a:rPr lang="ar-EG" sz="4800" b="0" dirty="0"/>
              <a:t>وَيَسْتَعْجِلُونَكَ بِالسَّيِّئَةِ قَبْلَ الْحَسَنَةِ وَقَدْ خَلَتْ مِنْ قَبْلِهِمُ الْمَثُلَاتُۗ وَإِنَّ رَبَّكَ لَذُو مَغْفِرَةٍ لِلنَّاسِ عَلَىٰ ظُلْمِهِمْۖ وَإِنَّ رَبَّكَ لَشَدِيدُ الْعِقَابِ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D629BFC-1078-8EF0-1D2B-38115CD36074}"/>
              </a:ext>
            </a:extLst>
          </p:cNvPr>
          <p:cNvSpPr txBox="1"/>
          <p:nvPr/>
        </p:nvSpPr>
        <p:spPr>
          <a:xfrm>
            <a:off x="2060712" y="4292584"/>
            <a:ext cx="8070575" cy="1323439"/>
          </a:xfrm>
          <a:prstGeom prst="rect">
            <a:avLst/>
          </a:prstGeom>
          <a:noFill/>
        </p:spPr>
        <p:txBody>
          <a:bodyPr wrap="square">
            <a:spAutoFit/>
          </a:bodyPr>
          <a:lstStyle/>
          <a:p>
            <a:pPr algn="ctr"/>
            <a:r>
              <a:rPr lang="en-US" sz="2000" dirty="0"/>
              <a:t>They ask thee to hasten on the evil in preference to the good: Yet have come to pass, before them, (many) exemplary punishments! But verily thy Lord is full of forgiveness for mankind for their wrong-doing, and verily thy Lord is (also) strict in punishment.</a:t>
            </a:r>
          </a:p>
        </p:txBody>
      </p:sp>
      <p:sp>
        <p:nvSpPr>
          <p:cNvPr id="3" name="TextBox 2">
            <a:extLst>
              <a:ext uri="{FF2B5EF4-FFF2-40B4-BE49-F238E27FC236}">
                <a16:creationId xmlns:a16="http://schemas.microsoft.com/office/drawing/2014/main" id="{F2590764-A3B0-7270-D0E5-5A77696D84D0}"/>
              </a:ext>
            </a:extLst>
          </p:cNvPr>
          <p:cNvSpPr txBox="1"/>
          <p:nvPr/>
        </p:nvSpPr>
        <p:spPr>
          <a:xfrm>
            <a:off x="2785810" y="39848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6308639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07595B-3313-1CD1-3A7D-53418E13F7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8D8C4C-EFB9-C74E-F01E-0DC860B22BA7}"/>
              </a:ext>
            </a:extLst>
          </p:cNvPr>
          <p:cNvSpPr>
            <a:spLocks noGrp="1"/>
          </p:cNvSpPr>
          <p:nvPr>
            <p:ph type="title"/>
          </p:nvPr>
        </p:nvSpPr>
        <p:spPr>
          <a:xfrm>
            <a:off x="1656232" y="1703836"/>
            <a:ext cx="8879536" cy="3450327"/>
          </a:xfrm>
        </p:spPr>
        <p:txBody>
          <a:bodyPr>
            <a:noAutofit/>
          </a:bodyPr>
          <a:lstStyle/>
          <a:p>
            <a:pPr>
              <a:lnSpc>
                <a:spcPct val="100000"/>
              </a:lnSpc>
            </a:pPr>
            <a:r>
              <a:rPr lang="ar-EG" sz="5400" b="0" dirty="0"/>
              <a:t>وَيَقُولُ الَّذِينَ كَفَرُوا لَوْلَا أُنْزِلَ عَلَيْهِ آيَةٌ مِنْ رَبِّهِۗ إِنَّمَا أَنْتَ مُنْذِرٌۖ وَلِكُلِّ قَوْمٍ هَادٍ</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677D59F-0F30-6FF9-A801-B83CEC70FE07}"/>
              </a:ext>
            </a:extLst>
          </p:cNvPr>
          <p:cNvSpPr txBox="1"/>
          <p:nvPr/>
        </p:nvSpPr>
        <p:spPr>
          <a:xfrm>
            <a:off x="2060712" y="4216120"/>
            <a:ext cx="8070575" cy="707886"/>
          </a:xfrm>
          <a:prstGeom prst="rect">
            <a:avLst/>
          </a:prstGeom>
          <a:noFill/>
        </p:spPr>
        <p:txBody>
          <a:bodyPr wrap="square">
            <a:spAutoFit/>
          </a:bodyPr>
          <a:lstStyle/>
          <a:p>
            <a:pPr algn="ctr"/>
            <a:r>
              <a:rPr lang="en-US" sz="2000" dirty="0"/>
              <a:t>And the Unbelievers say: "Why is not a sign sent down to him from his Lord?" But thou art truly a warner, and to every people a guide.</a:t>
            </a:r>
          </a:p>
        </p:txBody>
      </p:sp>
      <p:sp>
        <p:nvSpPr>
          <p:cNvPr id="3" name="TextBox 2">
            <a:extLst>
              <a:ext uri="{FF2B5EF4-FFF2-40B4-BE49-F238E27FC236}">
                <a16:creationId xmlns:a16="http://schemas.microsoft.com/office/drawing/2014/main" id="{311F8FBF-AEEC-64C1-1171-7F8C8A4A6DDE}"/>
              </a:ext>
            </a:extLst>
          </p:cNvPr>
          <p:cNvSpPr txBox="1"/>
          <p:nvPr/>
        </p:nvSpPr>
        <p:spPr>
          <a:xfrm>
            <a:off x="2155495" y="383732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429369033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2F5F6F-FFA1-9D03-4A05-494D426D60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396B5F-ADC4-78E8-3AE9-93F551C6AD2D}"/>
              </a:ext>
            </a:extLst>
          </p:cNvPr>
          <p:cNvSpPr>
            <a:spLocks noGrp="1"/>
          </p:cNvSpPr>
          <p:nvPr>
            <p:ph type="title"/>
          </p:nvPr>
        </p:nvSpPr>
        <p:spPr>
          <a:xfrm>
            <a:off x="1656232" y="1641692"/>
            <a:ext cx="8879536" cy="3450327"/>
          </a:xfrm>
        </p:spPr>
        <p:txBody>
          <a:bodyPr>
            <a:noAutofit/>
          </a:bodyPr>
          <a:lstStyle/>
          <a:p>
            <a:pPr>
              <a:lnSpc>
                <a:spcPct val="100000"/>
              </a:lnSpc>
            </a:pPr>
            <a:r>
              <a:rPr lang="ar-EG" sz="5000" b="0" dirty="0"/>
              <a:t>اللَّهُ يَعْلَمُ مَا تَحْمِلُ كُلُّ أُنْثَىٰ وَمَا تَغِيضُ الْأَرْحَامُ وَمَا تَزْدَادُۖ وَكُلُّ شَيْءٍ عِنْدَهُ بِمِقْدَارٍ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8FCC96F-215F-5BFE-E805-786E13FDF82A}"/>
              </a:ext>
            </a:extLst>
          </p:cNvPr>
          <p:cNvSpPr txBox="1"/>
          <p:nvPr/>
        </p:nvSpPr>
        <p:spPr>
          <a:xfrm>
            <a:off x="2060712" y="4153976"/>
            <a:ext cx="8070575" cy="1015663"/>
          </a:xfrm>
          <a:prstGeom prst="rect">
            <a:avLst/>
          </a:prstGeom>
          <a:noFill/>
        </p:spPr>
        <p:txBody>
          <a:bodyPr wrap="square">
            <a:spAutoFit/>
          </a:bodyPr>
          <a:lstStyle/>
          <a:p>
            <a:pPr algn="ctr"/>
            <a:r>
              <a:rPr lang="en-US" sz="2000" dirty="0"/>
              <a:t> Allah doth know what every female (womb) doth bear, by how much the wombs fall short (of their time or number) or do exceed. Every single thing is before His sight, in (due) proportion.</a:t>
            </a:r>
          </a:p>
        </p:txBody>
      </p:sp>
      <p:sp>
        <p:nvSpPr>
          <p:cNvPr id="3" name="TextBox 2">
            <a:extLst>
              <a:ext uri="{FF2B5EF4-FFF2-40B4-BE49-F238E27FC236}">
                <a16:creationId xmlns:a16="http://schemas.microsoft.com/office/drawing/2014/main" id="{E15F7782-EDCE-CBCA-11B2-4263479CEFD0}"/>
              </a:ext>
            </a:extLst>
          </p:cNvPr>
          <p:cNvSpPr txBox="1"/>
          <p:nvPr/>
        </p:nvSpPr>
        <p:spPr>
          <a:xfrm>
            <a:off x="1542937" y="384619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418197726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FAC562-223C-C423-D9EA-EA308860F5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1487F8-3848-28A9-2021-45FECF73E7A2}"/>
              </a:ext>
            </a:extLst>
          </p:cNvPr>
          <p:cNvSpPr>
            <a:spLocks noGrp="1"/>
          </p:cNvSpPr>
          <p:nvPr>
            <p:ph type="title"/>
          </p:nvPr>
        </p:nvSpPr>
        <p:spPr>
          <a:xfrm>
            <a:off x="1656232" y="1694958"/>
            <a:ext cx="8879536" cy="3450327"/>
          </a:xfrm>
        </p:spPr>
        <p:txBody>
          <a:bodyPr>
            <a:noAutofit/>
          </a:bodyPr>
          <a:lstStyle/>
          <a:p>
            <a:pPr>
              <a:lnSpc>
                <a:spcPct val="100000"/>
              </a:lnSpc>
            </a:pPr>
            <a:r>
              <a:rPr lang="ar-EG" sz="5400" b="0" dirty="0"/>
              <a:t>عَالِمُ الْغَيْبِ وَالشَّهَادَةِ الْكَبِيرُ الْمُتَعَالِ</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B8ACBF7-BECE-1DD7-C464-3C3DA6AFF846}"/>
              </a:ext>
            </a:extLst>
          </p:cNvPr>
          <p:cNvSpPr txBox="1"/>
          <p:nvPr/>
        </p:nvSpPr>
        <p:spPr>
          <a:xfrm>
            <a:off x="2060712" y="3807025"/>
            <a:ext cx="8070575" cy="707886"/>
          </a:xfrm>
          <a:prstGeom prst="rect">
            <a:avLst/>
          </a:prstGeom>
          <a:noFill/>
        </p:spPr>
        <p:txBody>
          <a:bodyPr wrap="square">
            <a:spAutoFit/>
          </a:bodyPr>
          <a:lstStyle/>
          <a:p>
            <a:pPr algn="ctr"/>
            <a:r>
              <a:rPr lang="en-US" sz="2000" dirty="0"/>
              <a:t>He </a:t>
            </a:r>
            <a:r>
              <a:rPr lang="en-US" sz="2000" dirty="0" err="1"/>
              <a:t>knoweth</a:t>
            </a:r>
            <a:r>
              <a:rPr lang="en-US" sz="2000" dirty="0"/>
              <a:t> the unseen and that which is open: He is the Great, the Most High.</a:t>
            </a:r>
          </a:p>
        </p:txBody>
      </p:sp>
      <p:sp>
        <p:nvSpPr>
          <p:cNvPr id="3" name="TextBox 2">
            <a:extLst>
              <a:ext uri="{FF2B5EF4-FFF2-40B4-BE49-F238E27FC236}">
                <a16:creationId xmlns:a16="http://schemas.microsoft.com/office/drawing/2014/main" id="{BBE35092-8A7C-4A71-5DB1-2692A149E996}"/>
              </a:ext>
            </a:extLst>
          </p:cNvPr>
          <p:cNvSpPr txBox="1"/>
          <p:nvPr/>
        </p:nvSpPr>
        <p:spPr>
          <a:xfrm>
            <a:off x="1898044" y="34992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1605047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89592F-DFD0-EDD6-6D5A-3D9540B90C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9D62AC-B483-4419-647F-090053E3BE14}"/>
              </a:ext>
            </a:extLst>
          </p:cNvPr>
          <p:cNvSpPr>
            <a:spLocks noGrp="1"/>
          </p:cNvSpPr>
          <p:nvPr>
            <p:ph type="title"/>
          </p:nvPr>
        </p:nvSpPr>
        <p:spPr>
          <a:xfrm>
            <a:off x="1656232" y="1570671"/>
            <a:ext cx="8879536" cy="3450327"/>
          </a:xfrm>
        </p:spPr>
        <p:txBody>
          <a:bodyPr>
            <a:noAutofit/>
          </a:bodyPr>
          <a:lstStyle/>
          <a:p>
            <a:pPr>
              <a:lnSpc>
                <a:spcPct val="100000"/>
              </a:lnSpc>
            </a:pPr>
            <a:r>
              <a:rPr lang="ar-EG" sz="5400" b="0" dirty="0"/>
              <a:t>سَوَاءٌ مِنْكُمْ مَنْ أَسَرَّ الْقَوْلَ وَمَنْ جَهَرَ بِهِ وَمَنْ هُوَ مُسْتَخْفٍ بِاللَّيْلِ وَسَارِبٌ بِالنَّهَارِ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EC510E1-1A00-A3A9-B611-1079CBD6E0FE}"/>
              </a:ext>
            </a:extLst>
          </p:cNvPr>
          <p:cNvSpPr txBox="1"/>
          <p:nvPr/>
        </p:nvSpPr>
        <p:spPr>
          <a:xfrm>
            <a:off x="2060712" y="4108866"/>
            <a:ext cx="8070575" cy="707886"/>
          </a:xfrm>
          <a:prstGeom prst="rect">
            <a:avLst/>
          </a:prstGeom>
          <a:noFill/>
        </p:spPr>
        <p:txBody>
          <a:bodyPr wrap="square">
            <a:spAutoFit/>
          </a:bodyPr>
          <a:lstStyle/>
          <a:p>
            <a:pPr algn="ctr"/>
            <a:r>
              <a:rPr lang="en-US" sz="2000" dirty="0"/>
              <a:t> It is the same (to Him) whether any of you conceal his speech or declare it openly; whether he lie hid by night or walk forth freely by day.</a:t>
            </a:r>
          </a:p>
        </p:txBody>
      </p:sp>
      <p:sp>
        <p:nvSpPr>
          <p:cNvPr id="3" name="TextBox 2">
            <a:extLst>
              <a:ext uri="{FF2B5EF4-FFF2-40B4-BE49-F238E27FC236}">
                <a16:creationId xmlns:a16="http://schemas.microsoft.com/office/drawing/2014/main" id="{337F64C8-83B8-FC15-E3B0-5AE788D3615F}"/>
              </a:ext>
            </a:extLst>
          </p:cNvPr>
          <p:cNvSpPr txBox="1"/>
          <p:nvPr/>
        </p:nvSpPr>
        <p:spPr>
          <a:xfrm>
            <a:off x="1376375" y="38173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a:t>
            </a:r>
            <a:endParaRPr lang="en-US" sz="1400" dirty="0"/>
          </a:p>
        </p:txBody>
      </p:sp>
    </p:spTree>
    <p:extLst>
      <p:ext uri="{BB962C8B-B14F-4D97-AF65-F5344CB8AC3E}">
        <p14:creationId xmlns:p14="http://schemas.microsoft.com/office/powerpoint/2010/main" val="338534161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0E435E-A492-6612-B49F-E0EEF16599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35DC7D-B00A-7E63-39D3-4540B763EF09}"/>
              </a:ext>
            </a:extLst>
          </p:cNvPr>
          <p:cNvSpPr>
            <a:spLocks noGrp="1"/>
          </p:cNvSpPr>
          <p:nvPr>
            <p:ph type="title"/>
          </p:nvPr>
        </p:nvSpPr>
        <p:spPr>
          <a:xfrm>
            <a:off x="1656232" y="1285917"/>
            <a:ext cx="8879536" cy="3450327"/>
          </a:xfrm>
        </p:spPr>
        <p:txBody>
          <a:bodyPr>
            <a:noAutofit/>
          </a:bodyPr>
          <a:lstStyle/>
          <a:p>
            <a:pPr>
              <a:lnSpc>
                <a:spcPct val="100000"/>
              </a:lnSpc>
            </a:pPr>
            <a:r>
              <a:rPr lang="ar-EG" sz="4800" b="0" dirty="0"/>
              <a:t>لَهُ مُعَقِّبَاتٌ مِنْ بَيْنِ يَدَيْهِ وَمِنْ خَلْفِهِ يَحْفَظُونَهُ مِنْ أَمْرِ اللَّهِۗ إِنَّ اللَّهَ لَا يُغَيِّرُ مَا بِقَوْمٍ حَتَّىٰ يُغَيِّرُوا مَا بِأَنْفُسِهِمْۗ وَإِذَا أَرَادَ اللَّهُ بِقَوْمٍ سُوءًا فَلَا مَرَدَّ لَهُۚ وَمَا لَهُمْ مِنْ دُونِهِ مِنْ وَالٍ</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C8CCE1F-2DDA-EA70-9F89-2EDEEB7DCE46}"/>
              </a:ext>
            </a:extLst>
          </p:cNvPr>
          <p:cNvSpPr txBox="1"/>
          <p:nvPr/>
        </p:nvSpPr>
        <p:spPr>
          <a:xfrm>
            <a:off x="2060712" y="4499483"/>
            <a:ext cx="8070575" cy="1631216"/>
          </a:xfrm>
          <a:prstGeom prst="rect">
            <a:avLst/>
          </a:prstGeom>
          <a:noFill/>
        </p:spPr>
        <p:txBody>
          <a:bodyPr wrap="square">
            <a:spAutoFit/>
          </a:bodyPr>
          <a:lstStyle/>
          <a:p>
            <a:pPr algn="ctr"/>
            <a:r>
              <a:rPr lang="en-US" sz="2000" dirty="0"/>
              <a:t> For each (such person) there are (angels) in succession, before and behind him: They guard him by command of Allah. Allah does not change a people's lot unless they change what is in their hearts. But when (once) Allah </a:t>
            </a:r>
            <a:r>
              <a:rPr lang="en-US" sz="2000" dirty="0" err="1"/>
              <a:t>willeth</a:t>
            </a:r>
            <a:r>
              <a:rPr lang="en-US" sz="2000" dirty="0"/>
              <a:t> a people's punishment, there can be no turning it back, nor will they find, besides Him, any to protect.</a:t>
            </a:r>
          </a:p>
        </p:txBody>
      </p:sp>
      <p:sp>
        <p:nvSpPr>
          <p:cNvPr id="3" name="TextBox 2">
            <a:extLst>
              <a:ext uri="{FF2B5EF4-FFF2-40B4-BE49-F238E27FC236}">
                <a16:creationId xmlns:a16="http://schemas.microsoft.com/office/drawing/2014/main" id="{A9B9DDAF-6CCB-26CF-A0B9-07A7CA1F09B1}"/>
              </a:ext>
            </a:extLst>
          </p:cNvPr>
          <p:cNvSpPr txBox="1"/>
          <p:nvPr/>
        </p:nvSpPr>
        <p:spPr>
          <a:xfrm>
            <a:off x="3205176" y="41917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a:t>
            </a:r>
            <a:endParaRPr lang="en-US" sz="1400" dirty="0"/>
          </a:p>
        </p:txBody>
      </p:sp>
    </p:spTree>
    <p:extLst>
      <p:ext uri="{BB962C8B-B14F-4D97-AF65-F5344CB8AC3E}">
        <p14:creationId xmlns:p14="http://schemas.microsoft.com/office/powerpoint/2010/main" val="383644535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62973F-DA67-66AD-381B-E8376553ED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1987E5-655E-5FF2-DC1F-433E38FB579C}"/>
              </a:ext>
            </a:extLst>
          </p:cNvPr>
          <p:cNvSpPr>
            <a:spLocks noGrp="1"/>
          </p:cNvSpPr>
          <p:nvPr>
            <p:ph type="title"/>
          </p:nvPr>
        </p:nvSpPr>
        <p:spPr>
          <a:xfrm>
            <a:off x="1656232" y="1703836"/>
            <a:ext cx="8879536" cy="3450327"/>
          </a:xfrm>
        </p:spPr>
        <p:txBody>
          <a:bodyPr>
            <a:noAutofit/>
          </a:bodyPr>
          <a:lstStyle/>
          <a:p>
            <a:pPr>
              <a:lnSpc>
                <a:spcPct val="100000"/>
              </a:lnSpc>
            </a:pPr>
            <a:r>
              <a:rPr lang="ar-EG" sz="5400" b="0" dirty="0"/>
              <a:t>هُوَ الَّذِي يُرِيكُمُ الْبَرْقَ خَوْفًا وَطَمَعًا وَيُنْشِئُ السَّحَابَ الثِّقَالَ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83EFF31-66CA-814B-2511-2C9E51CB51E2}"/>
              </a:ext>
            </a:extLst>
          </p:cNvPr>
          <p:cNvSpPr txBox="1"/>
          <p:nvPr/>
        </p:nvSpPr>
        <p:spPr>
          <a:xfrm>
            <a:off x="2060712" y="4154696"/>
            <a:ext cx="8070575" cy="707886"/>
          </a:xfrm>
          <a:prstGeom prst="rect">
            <a:avLst/>
          </a:prstGeom>
          <a:noFill/>
        </p:spPr>
        <p:txBody>
          <a:bodyPr wrap="square">
            <a:spAutoFit/>
          </a:bodyPr>
          <a:lstStyle/>
          <a:p>
            <a:pPr algn="ctr"/>
            <a:r>
              <a:rPr lang="en-US" sz="2000" dirty="0"/>
              <a:t>It is He Who doth show you the lightning, by way both of fear and of hope: It is He Who doth raise up the clouds, heavy with (</a:t>
            </a:r>
            <a:r>
              <a:rPr lang="en-US" sz="2000" dirty="0" err="1"/>
              <a:t>fertilising</a:t>
            </a:r>
            <a:r>
              <a:rPr lang="en-US" sz="2000" dirty="0"/>
              <a:t>) rain!</a:t>
            </a:r>
          </a:p>
        </p:txBody>
      </p:sp>
      <p:sp>
        <p:nvSpPr>
          <p:cNvPr id="3" name="TextBox 2">
            <a:extLst>
              <a:ext uri="{FF2B5EF4-FFF2-40B4-BE49-F238E27FC236}">
                <a16:creationId xmlns:a16="http://schemas.microsoft.com/office/drawing/2014/main" id="{91A59532-6DDD-FD79-4B1F-947022A6A60F}"/>
              </a:ext>
            </a:extLst>
          </p:cNvPr>
          <p:cNvSpPr txBox="1"/>
          <p:nvPr/>
        </p:nvSpPr>
        <p:spPr>
          <a:xfrm>
            <a:off x="3240687" y="38469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a:t>
            </a:r>
            <a:endParaRPr lang="en-US" sz="1400" dirty="0"/>
          </a:p>
        </p:txBody>
      </p:sp>
    </p:spTree>
    <p:extLst>
      <p:ext uri="{BB962C8B-B14F-4D97-AF65-F5344CB8AC3E}">
        <p14:creationId xmlns:p14="http://schemas.microsoft.com/office/powerpoint/2010/main" val="373438369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4CF315-F4F5-030D-C13E-F03DA1DFFE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205FAB-A19C-A76C-0928-37533E5D7E83}"/>
              </a:ext>
            </a:extLst>
          </p:cNvPr>
          <p:cNvSpPr>
            <a:spLocks noGrp="1"/>
          </p:cNvSpPr>
          <p:nvPr>
            <p:ph type="title"/>
          </p:nvPr>
        </p:nvSpPr>
        <p:spPr>
          <a:xfrm>
            <a:off x="1656232" y="1445987"/>
            <a:ext cx="8879536" cy="3450327"/>
          </a:xfrm>
        </p:spPr>
        <p:txBody>
          <a:bodyPr>
            <a:noAutofit/>
          </a:bodyPr>
          <a:lstStyle/>
          <a:p>
            <a:pPr>
              <a:lnSpc>
                <a:spcPct val="100000"/>
              </a:lnSpc>
            </a:pPr>
            <a:r>
              <a:rPr lang="ar-EG" sz="5400" b="0" dirty="0"/>
              <a:t>وَيُسَبِّحُ الرَّعْدُ بِحَمْدِهِ وَالْمَلَائِكَةُ مِنْ خِيفَتِهِ وَيُرْسِلُ الصَّوَاعِقَ فَيُصِيبُ بِهَا مَنْ يَشَاءُ وَهُمْ يُجَادِلُونَ فِي اللَّهِ وَهُوَ شَدِيدُ الْمِحَالِ</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449BC9F-D1BE-C41C-711E-A9DAAFBA0DF2}"/>
              </a:ext>
            </a:extLst>
          </p:cNvPr>
          <p:cNvSpPr txBox="1"/>
          <p:nvPr/>
        </p:nvSpPr>
        <p:spPr>
          <a:xfrm>
            <a:off x="2060712" y="4248372"/>
            <a:ext cx="8070575" cy="1323439"/>
          </a:xfrm>
          <a:prstGeom prst="rect">
            <a:avLst/>
          </a:prstGeom>
          <a:noFill/>
        </p:spPr>
        <p:txBody>
          <a:bodyPr wrap="square">
            <a:spAutoFit/>
          </a:bodyPr>
          <a:lstStyle/>
          <a:p>
            <a:pPr algn="ctr"/>
            <a:r>
              <a:rPr lang="en-US" sz="2000" dirty="0"/>
              <a:t>Nay, thunder </a:t>
            </a:r>
            <a:r>
              <a:rPr lang="en-US" sz="2000" dirty="0" err="1"/>
              <a:t>repeateth</a:t>
            </a:r>
            <a:r>
              <a:rPr lang="en-US" sz="2000" dirty="0"/>
              <a:t> His praises, and so do the angels, with awe: He </a:t>
            </a:r>
            <a:r>
              <a:rPr lang="en-US" sz="2000" dirty="0" err="1"/>
              <a:t>flingeth</a:t>
            </a:r>
            <a:r>
              <a:rPr lang="en-US" sz="2000" dirty="0"/>
              <a:t> the loud-voiced thunder-bolts, and therewith He </a:t>
            </a:r>
            <a:r>
              <a:rPr lang="en-US" sz="2000" dirty="0" err="1"/>
              <a:t>striketh</a:t>
            </a:r>
            <a:r>
              <a:rPr lang="en-US" sz="2000" dirty="0"/>
              <a:t> whomsoever He </a:t>
            </a:r>
            <a:r>
              <a:rPr lang="en-US" sz="2000" dirty="0" err="1"/>
              <a:t>will..yet</a:t>
            </a:r>
            <a:r>
              <a:rPr lang="en-US" sz="2000" dirty="0"/>
              <a:t> these (are the men) who (dare to) dispute about Allah, with the strength of His power (supreme)!</a:t>
            </a:r>
          </a:p>
        </p:txBody>
      </p:sp>
      <p:sp>
        <p:nvSpPr>
          <p:cNvPr id="3" name="TextBox 2">
            <a:extLst>
              <a:ext uri="{FF2B5EF4-FFF2-40B4-BE49-F238E27FC236}">
                <a16:creationId xmlns:a16="http://schemas.microsoft.com/office/drawing/2014/main" id="{9E74CA5B-F85B-34C3-5412-0C8E645609FF}"/>
              </a:ext>
            </a:extLst>
          </p:cNvPr>
          <p:cNvSpPr txBox="1"/>
          <p:nvPr/>
        </p:nvSpPr>
        <p:spPr>
          <a:xfrm>
            <a:off x="1516304" y="39898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a:t>
            </a:r>
            <a:endParaRPr lang="en-US" sz="1400" dirty="0"/>
          </a:p>
        </p:txBody>
      </p:sp>
    </p:spTree>
    <p:extLst>
      <p:ext uri="{BB962C8B-B14F-4D97-AF65-F5344CB8AC3E}">
        <p14:creationId xmlns:p14="http://schemas.microsoft.com/office/powerpoint/2010/main" val="207173376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1FF8E-243B-97FA-2083-6061833735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85211B-FC7C-3E2D-9575-C63FAA4527EB}"/>
              </a:ext>
            </a:extLst>
          </p:cNvPr>
          <p:cNvSpPr>
            <a:spLocks noGrp="1"/>
          </p:cNvSpPr>
          <p:nvPr>
            <p:ph type="title"/>
          </p:nvPr>
        </p:nvSpPr>
        <p:spPr>
          <a:xfrm>
            <a:off x="1656232" y="1392721"/>
            <a:ext cx="8879536" cy="3450327"/>
          </a:xfrm>
        </p:spPr>
        <p:txBody>
          <a:bodyPr>
            <a:noAutofit/>
          </a:bodyPr>
          <a:lstStyle/>
          <a:p>
            <a:pPr>
              <a:lnSpc>
                <a:spcPct val="100000"/>
              </a:lnSpc>
            </a:pPr>
            <a:r>
              <a:rPr lang="ar-EG" sz="5000" b="0" dirty="0"/>
              <a:t>لَهُ دَعْوَةُ الْحَقِّ ۖ وَالَّذِينَ يَدْعُونَ مِنْ دُونِهِ لَا يَسْتَجِيبُونَ لَهُمْ بِشَيْءٍ إِلَّا كَبَاسِطِ كَفَّيْهِ إِلَى الْمَاءِ لِيَبْلُغَ فَاهُ وَمَا هُوَ بِبَالِغِهِۚ وَمَا دُعَاءُ الْكَافِرِينَ إِلَّا فِي ضَلَالٍ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7F8BCDF-42CD-1031-891D-385F5C8B5268}"/>
              </a:ext>
            </a:extLst>
          </p:cNvPr>
          <p:cNvSpPr txBox="1"/>
          <p:nvPr/>
        </p:nvSpPr>
        <p:spPr>
          <a:xfrm>
            <a:off x="2060712" y="4638989"/>
            <a:ext cx="8070575" cy="1323439"/>
          </a:xfrm>
          <a:prstGeom prst="rect">
            <a:avLst/>
          </a:prstGeom>
          <a:noFill/>
        </p:spPr>
        <p:txBody>
          <a:bodyPr wrap="square">
            <a:spAutoFit/>
          </a:bodyPr>
          <a:lstStyle/>
          <a:p>
            <a:pPr algn="ctr"/>
            <a:r>
              <a:rPr lang="en-US" sz="2000" dirty="0"/>
              <a:t> For Him (alone) is prayer in Truth: any others that they call upon besides Him hear them no more than if they were to stretch forth their hands for water to reach their mouths but it reaches them not: for the prayer of those without Faith is nothing but (futile) wandering (in the mind).</a:t>
            </a:r>
          </a:p>
        </p:txBody>
      </p:sp>
      <p:sp>
        <p:nvSpPr>
          <p:cNvPr id="3" name="TextBox 2">
            <a:extLst>
              <a:ext uri="{FF2B5EF4-FFF2-40B4-BE49-F238E27FC236}">
                <a16:creationId xmlns:a16="http://schemas.microsoft.com/office/drawing/2014/main" id="{D2C95AFF-890F-5B27-A5F4-B49765FB2E52}"/>
              </a:ext>
            </a:extLst>
          </p:cNvPr>
          <p:cNvSpPr txBox="1"/>
          <p:nvPr/>
        </p:nvSpPr>
        <p:spPr>
          <a:xfrm>
            <a:off x="3345105" y="42650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endParaRPr lang="en-US" sz="1400" dirty="0"/>
          </a:p>
        </p:txBody>
      </p:sp>
    </p:spTree>
    <p:extLst>
      <p:ext uri="{BB962C8B-B14F-4D97-AF65-F5344CB8AC3E}">
        <p14:creationId xmlns:p14="http://schemas.microsoft.com/office/powerpoint/2010/main" val="19310785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649623-5E69-642A-33E8-1D63806728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2B6C86-95A5-3F66-FAA2-AC8BD8F203B9}"/>
              </a:ext>
            </a:extLst>
          </p:cNvPr>
          <p:cNvSpPr>
            <a:spLocks noGrp="1"/>
          </p:cNvSpPr>
          <p:nvPr>
            <p:ph type="title"/>
          </p:nvPr>
        </p:nvSpPr>
        <p:spPr>
          <a:xfrm>
            <a:off x="1656232" y="1834130"/>
            <a:ext cx="8879536" cy="3450327"/>
          </a:xfrm>
        </p:spPr>
        <p:txBody>
          <a:bodyPr>
            <a:noAutofit/>
          </a:bodyPr>
          <a:lstStyle/>
          <a:p>
            <a:pPr>
              <a:lnSpc>
                <a:spcPct val="100000"/>
              </a:lnSpc>
            </a:pPr>
            <a:r>
              <a:rPr lang="ar-EG" sz="6000" b="0" dirty="0"/>
              <a:t>وَلَأَجْرُ الْآخِرَةِ خَيْرٌ لِلَّذِينَ آمَنُوا وَكَانُوا يَتَّقُونَ </a:t>
            </a:r>
            <a:endParaRPr lang="ar-EG" sz="72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5831F64-3C79-EED4-E761-4FDFB69F093B}"/>
              </a:ext>
            </a:extLst>
          </p:cNvPr>
          <p:cNvSpPr txBox="1"/>
          <p:nvPr/>
        </p:nvSpPr>
        <p:spPr>
          <a:xfrm>
            <a:off x="2060712" y="4453747"/>
            <a:ext cx="8070575" cy="707886"/>
          </a:xfrm>
          <a:prstGeom prst="rect">
            <a:avLst/>
          </a:prstGeom>
          <a:noFill/>
        </p:spPr>
        <p:txBody>
          <a:bodyPr wrap="square">
            <a:spAutoFit/>
          </a:bodyPr>
          <a:lstStyle/>
          <a:p>
            <a:pPr algn="ctr"/>
            <a:r>
              <a:rPr lang="en-US" sz="2000" dirty="0"/>
              <a:t>But verily the reward of the Hereafter is the best, for those who believe, and are constant in righteousness.</a:t>
            </a:r>
          </a:p>
        </p:txBody>
      </p:sp>
      <p:sp>
        <p:nvSpPr>
          <p:cNvPr id="3" name="TextBox 2">
            <a:extLst>
              <a:ext uri="{FF2B5EF4-FFF2-40B4-BE49-F238E27FC236}">
                <a16:creationId xmlns:a16="http://schemas.microsoft.com/office/drawing/2014/main" id="{2BC977FE-1BB5-76EC-EDD2-C66BA2E1B5D0}"/>
              </a:ext>
            </a:extLst>
          </p:cNvPr>
          <p:cNvSpPr txBox="1"/>
          <p:nvPr/>
        </p:nvSpPr>
        <p:spPr>
          <a:xfrm>
            <a:off x="4039676" y="41459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4194164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791DA-08BA-8B95-00CA-FB19E062D9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1CBA22-28D8-9D46-21AB-3BDAFE6C6D80}"/>
              </a:ext>
            </a:extLst>
          </p:cNvPr>
          <p:cNvSpPr>
            <a:spLocks noGrp="1"/>
          </p:cNvSpPr>
          <p:nvPr>
            <p:ph type="title"/>
          </p:nvPr>
        </p:nvSpPr>
        <p:spPr>
          <a:xfrm>
            <a:off x="1656232" y="1703836"/>
            <a:ext cx="8879536" cy="3450327"/>
          </a:xfrm>
        </p:spPr>
        <p:txBody>
          <a:bodyPr>
            <a:noAutofit/>
          </a:bodyPr>
          <a:lstStyle/>
          <a:p>
            <a:pPr>
              <a:lnSpc>
                <a:spcPct val="100000"/>
              </a:lnSpc>
            </a:pPr>
            <a:r>
              <a:rPr lang="ar-EG" sz="5000" b="0" dirty="0"/>
              <a:t>وَلِلَّهِ يَسْجُدُ مَنْ فِي السَّمَاوَاتِ وَالْأَرْضِ طَوْعًا وَكَرْهًا وَظِلَالُهُمْ بِالْغُدُوِّ وَالْآصَالِ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972C5A3-2436-1A00-6905-3C76AA1A5EB9}"/>
              </a:ext>
            </a:extLst>
          </p:cNvPr>
          <p:cNvSpPr txBox="1"/>
          <p:nvPr/>
        </p:nvSpPr>
        <p:spPr>
          <a:xfrm>
            <a:off x="2060712" y="4071408"/>
            <a:ext cx="8070575" cy="1015663"/>
          </a:xfrm>
          <a:prstGeom prst="rect">
            <a:avLst/>
          </a:prstGeom>
          <a:noFill/>
        </p:spPr>
        <p:txBody>
          <a:bodyPr wrap="square">
            <a:spAutoFit/>
          </a:bodyPr>
          <a:lstStyle/>
          <a:p>
            <a:pPr algn="ctr"/>
            <a:r>
              <a:rPr lang="en-US" sz="2000" dirty="0"/>
              <a:t>Whatever beings there are in the heavens and the earth do prostrate themselves to Allah (Acknowledging subjection),- with good-will or in spite of themselves: so do their shadows in the morning and evenings.</a:t>
            </a:r>
          </a:p>
        </p:txBody>
      </p:sp>
      <p:sp>
        <p:nvSpPr>
          <p:cNvPr id="3" name="TextBox 2">
            <a:extLst>
              <a:ext uri="{FF2B5EF4-FFF2-40B4-BE49-F238E27FC236}">
                <a16:creationId xmlns:a16="http://schemas.microsoft.com/office/drawing/2014/main" id="{641911AE-7A33-A8FC-695A-6F851A9A989B}"/>
              </a:ext>
            </a:extLst>
          </p:cNvPr>
          <p:cNvSpPr txBox="1"/>
          <p:nvPr/>
        </p:nvSpPr>
        <p:spPr>
          <a:xfrm>
            <a:off x="2137742" y="37401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a:t>
            </a:r>
            <a:endParaRPr lang="en-US" sz="1400" dirty="0"/>
          </a:p>
        </p:txBody>
      </p:sp>
    </p:spTree>
    <p:extLst>
      <p:ext uri="{BB962C8B-B14F-4D97-AF65-F5344CB8AC3E}">
        <p14:creationId xmlns:p14="http://schemas.microsoft.com/office/powerpoint/2010/main" val="19963201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02C2A8-A828-EBA5-E66C-EF32DD5111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28717C-1225-C9F3-7E5B-ADF0787504A9}"/>
              </a:ext>
            </a:extLst>
          </p:cNvPr>
          <p:cNvSpPr>
            <a:spLocks noGrp="1"/>
          </p:cNvSpPr>
          <p:nvPr>
            <p:ph type="title"/>
          </p:nvPr>
        </p:nvSpPr>
        <p:spPr>
          <a:xfrm>
            <a:off x="1656232" y="1268830"/>
            <a:ext cx="8879536" cy="3450327"/>
          </a:xfrm>
        </p:spPr>
        <p:txBody>
          <a:bodyPr>
            <a:noAutofit/>
          </a:bodyPr>
          <a:lstStyle/>
          <a:p>
            <a:pPr>
              <a:lnSpc>
                <a:spcPct val="100000"/>
              </a:lnSpc>
            </a:pPr>
            <a:r>
              <a:rPr lang="ar-EG" sz="5000" b="0" dirty="0"/>
              <a:t>قُلْ مَنْ رَبُّ السَّمَاوَاتِ وَالْأَرْضِ قُلِ اللَّهُۚ قُلْ أَفَاتَّخَذْتُمْ مِنْ دُونِهِ أَوْلِيَاءَ لَا يَمْلِكُونَ لِأَنْفُسِهِمْ نَفْعًا وَلَا ضَرًّاۚ قُلْ هَلْ يَسْتَوِي الْأَعْمَىٰ وَالْبَصِيرُ أَمْ هَلْ تَسْتَوِي الظُّلُمَاتُ وَالنُّورُۗ...</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6D9BCE7-828A-C332-C0E7-A303B3BD77BF}"/>
              </a:ext>
            </a:extLst>
          </p:cNvPr>
          <p:cNvSpPr txBox="1"/>
          <p:nvPr/>
        </p:nvSpPr>
        <p:spPr>
          <a:xfrm>
            <a:off x="2060712" y="4462025"/>
            <a:ext cx="8070575" cy="1631216"/>
          </a:xfrm>
          <a:prstGeom prst="rect">
            <a:avLst/>
          </a:prstGeom>
          <a:noFill/>
        </p:spPr>
        <p:txBody>
          <a:bodyPr wrap="square">
            <a:spAutoFit/>
          </a:bodyPr>
          <a:lstStyle/>
          <a:p>
            <a:pPr algn="ctr"/>
            <a:r>
              <a:rPr lang="en-US" sz="2000" dirty="0"/>
              <a:t>Say: "Who is the Lord and Sustainer of the heavens and the earth?" Say: "(It is) Allah." Say: "Do ye then take (for worship) protectors other than Him, such as have no power either for good or for harm to themselves?" Say: "Are the blind equal with those who see? Or the depths of darkness equal with light?"</a:t>
            </a:r>
          </a:p>
        </p:txBody>
      </p:sp>
    </p:spTree>
    <p:extLst>
      <p:ext uri="{BB962C8B-B14F-4D97-AF65-F5344CB8AC3E}">
        <p14:creationId xmlns:p14="http://schemas.microsoft.com/office/powerpoint/2010/main" val="389256253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ADC1E3-9633-49D6-45B9-607C047D60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E7E777-26B7-E813-CD85-6739386994B9}"/>
              </a:ext>
            </a:extLst>
          </p:cNvPr>
          <p:cNvSpPr>
            <a:spLocks noGrp="1"/>
          </p:cNvSpPr>
          <p:nvPr>
            <p:ph type="title"/>
          </p:nvPr>
        </p:nvSpPr>
        <p:spPr>
          <a:xfrm>
            <a:off x="1656232" y="1632814"/>
            <a:ext cx="8879536" cy="3450327"/>
          </a:xfrm>
        </p:spPr>
        <p:txBody>
          <a:bodyPr>
            <a:noAutofit/>
          </a:bodyPr>
          <a:lstStyle/>
          <a:p>
            <a:pPr>
              <a:lnSpc>
                <a:spcPct val="100000"/>
              </a:lnSpc>
            </a:pPr>
            <a:r>
              <a:rPr lang="ar-EG" sz="5400" b="0" dirty="0"/>
              <a:t>أَمْ جَعَلُوا لِلَّهِ شُرَكَاءَ خَلَقُوا كَخَلْقِهِ فَتَشَابَهَ الْخَلْقُ عَلَيْهِمْۚ قُلِ اللَّهُ خَالِقُ كُلِّ شَيْءٍ وَهُوَ الْوَاحِدُ الْقَهَّارُ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EA99330-D342-238B-C9A1-18356B136F03}"/>
              </a:ext>
            </a:extLst>
          </p:cNvPr>
          <p:cNvSpPr txBox="1"/>
          <p:nvPr/>
        </p:nvSpPr>
        <p:spPr>
          <a:xfrm>
            <a:off x="2060712" y="4483063"/>
            <a:ext cx="8070575" cy="1015663"/>
          </a:xfrm>
          <a:prstGeom prst="rect">
            <a:avLst/>
          </a:prstGeom>
          <a:noFill/>
        </p:spPr>
        <p:txBody>
          <a:bodyPr wrap="square">
            <a:spAutoFit/>
          </a:bodyPr>
          <a:lstStyle/>
          <a:p>
            <a:pPr algn="ctr"/>
            <a:r>
              <a:rPr lang="en-US" sz="2000" dirty="0"/>
              <a:t>Or do they assign to Allah partners who have created (anything) as He has created, so that the creation seemed to them similar? Say: "Allah is the Creator of all things: He is the One, the Supreme and Irresistible."</a:t>
            </a:r>
          </a:p>
        </p:txBody>
      </p:sp>
      <p:sp>
        <p:nvSpPr>
          <p:cNvPr id="3" name="TextBox 2">
            <a:extLst>
              <a:ext uri="{FF2B5EF4-FFF2-40B4-BE49-F238E27FC236}">
                <a16:creationId xmlns:a16="http://schemas.microsoft.com/office/drawing/2014/main" id="{A2AD6CCE-B3B5-15C4-60B9-22D5FF5EB170}"/>
              </a:ext>
            </a:extLst>
          </p:cNvPr>
          <p:cNvSpPr txBox="1"/>
          <p:nvPr/>
        </p:nvSpPr>
        <p:spPr>
          <a:xfrm>
            <a:off x="4215119" y="42759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0961550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250460-DDED-051E-40AB-FC637A9298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EDA5D0-C1F4-548C-7E9E-FBB19962C274}"/>
              </a:ext>
            </a:extLst>
          </p:cNvPr>
          <p:cNvSpPr>
            <a:spLocks noGrp="1"/>
          </p:cNvSpPr>
          <p:nvPr>
            <p:ph type="title"/>
          </p:nvPr>
        </p:nvSpPr>
        <p:spPr>
          <a:xfrm>
            <a:off x="1656232" y="1330973"/>
            <a:ext cx="8879536" cy="3450327"/>
          </a:xfrm>
        </p:spPr>
        <p:txBody>
          <a:bodyPr>
            <a:noAutofit/>
          </a:bodyPr>
          <a:lstStyle/>
          <a:p>
            <a:pPr>
              <a:lnSpc>
                <a:spcPct val="100000"/>
              </a:lnSpc>
            </a:pPr>
            <a:r>
              <a:rPr lang="ar-EG" sz="4800" b="0" dirty="0"/>
              <a:t>أَنْزَلَ مِنَ السَّمَاءِ مَاءً فَسَالَتْ أَوْدِيَةٌ بِقَدَرِهَا فَاحْتَمَلَ السَّيْلُ زَبَدًا رَابِيًاۚ وَمِمَّا يُوقِدُونَ  عَلَيْهِ فِي النَّارِ ابْتِغَاءَ حِلْيَةٍ أَوْ مَتَاعٍ زَبَدٌ  مِثْلُهُۚ كَذَٰلِكَ يَضْرِبُ اللَّهُ الْحَقَّ وَالْبَاطِلَۚ...</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E885DAB-756D-CCA5-4157-EDD9932FEAED}"/>
              </a:ext>
            </a:extLst>
          </p:cNvPr>
          <p:cNvSpPr txBox="1"/>
          <p:nvPr/>
        </p:nvSpPr>
        <p:spPr>
          <a:xfrm>
            <a:off x="2060712" y="4456430"/>
            <a:ext cx="8070575" cy="1631216"/>
          </a:xfrm>
          <a:prstGeom prst="rect">
            <a:avLst/>
          </a:prstGeom>
          <a:noFill/>
        </p:spPr>
        <p:txBody>
          <a:bodyPr wrap="square">
            <a:spAutoFit/>
          </a:bodyPr>
          <a:lstStyle/>
          <a:p>
            <a:pPr algn="ctr"/>
            <a:r>
              <a:rPr lang="en-US" sz="2000" dirty="0"/>
              <a:t>He sends down water from the skies, and the channels flow, each according to its measure: But the torrent bears away to foam that mounts up to the surface. Even so, from that (ore) which they heat in the fire, to make ornaments or utensils therewith, there is a scum likewise. Thus doth Allah (by parables) show forth Truth and Vanity.</a:t>
            </a:r>
          </a:p>
        </p:txBody>
      </p:sp>
    </p:spTree>
    <p:extLst>
      <p:ext uri="{BB962C8B-B14F-4D97-AF65-F5344CB8AC3E}">
        <p14:creationId xmlns:p14="http://schemas.microsoft.com/office/powerpoint/2010/main" val="315668395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8E97DA-9189-D096-51BA-2E921EA3A5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8E8CF1-C382-690A-2FC7-A3FE1377D919}"/>
              </a:ext>
            </a:extLst>
          </p:cNvPr>
          <p:cNvSpPr>
            <a:spLocks noGrp="1"/>
          </p:cNvSpPr>
          <p:nvPr>
            <p:ph type="title"/>
          </p:nvPr>
        </p:nvSpPr>
        <p:spPr>
          <a:xfrm>
            <a:off x="1656232" y="1694958"/>
            <a:ext cx="8879536" cy="3450327"/>
          </a:xfrm>
        </p:spPr>
        <p:txBody>
          <a:bodyPr>
            <a:noAutofit/>
          </a:bodyPr>
          <a:lstStyle/>
          <a:p>
            <a:pPr>
              <a:lnSpc>
                <a:spcPct val="100000"/>
              </a:lnSpc>
            </a:pPr>
            <a:r>
              <a:rPr lang="ar-EG" sz="5000" b="0" dirty="0"/>
              <a:t> فَأَمَّا الزَّبَدُ فَيَذْهَبُ جُفَاءًۖ وَأَمَّا مَا يَنْفَعُ النَّاسَ فَيَمْكُثُ فِي الْأَرْضِۚ كَذَٰلِكَ يَضْرِبُ اللَّهُ الْأَمْثَالَ</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54D88CD-DC35-5DFB-86BA-2EEF73D2DDC8}"/>
              </a:ext>
            </a:extLst>
          </p:cNvPr>
          <p:cNvSpPr txBox="1"/>
          <p:nvPr/>
        </p:nvSpPr>
        <p:spPr>
          <a:xfrm>
            <a:off x="2060712" y="4139800"/>
            <a:ext cx="8070575" cy="707886"/>
          </a:xfrm>
          <a:prstGeom prst="rect">
            <a:avLst/>
          </a:prstGeom>
          <a:noFill/>
        </p:spPr>
        <p:txBody>
          <a:bodyPr wrap="square">
            <a:spAutoFit/>
          </a:bodyPr>
          <a:lstStyle/>
          <a:p>
            <a:pPr algn="ctr"/>
            <a:r>
              <a:rPr lang="en-US" sz="2000" dirty="0"/>
              <a:t>For the scum disappears like forth cast out; while that which is for the good of mankind remains on the earth. Thus doth Allah set forth parables.</a:t>
            </a:r>
          </a:p>
        </p:txBody>
      </p:sp>
      <p:sp>
        <p:nvSpPr>
          <p:cNvPr id="3" name="TextBox 2">
            <a:extLst>
              <a:ext uri="{FF2B5EF4-FFF2-40B4-BE49-F238E27FC236}">
                <a16:creationId xmlns:a16="http://schemas.microsoft.com/office/drawing/2014/main" id="{5B04B4E6-9263-081B-C85A-E2D3CA0E46D4}"/>
              </a:ext>
            </a:extLst>
          </p:cNvPr>
          <p:cNvSpPr txBox="1"/>
          <p:nvPr/>
        </p:nvSpPr>
        <p:spPr>
          <a:xfrm>
            <a:off x="1249978" y="38320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805267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3B1563-FF06-5A4B-472A-D594BDB506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0DFFC8-14C0-0A03-52F7-3C67E9B2A3BC}"/>
              </a:ext>
            </a:extLst>
          </p:cNvPr>
          <p:cNvSpPr>
            <a:spLocks noGrp="1"/>
          </p:cNvSpPr>
          <p:nvPr>
            <p:ph type="title"/>
          </p:nvPr>
        </p:nvSpPr>
        <p:spPr>
          <a:xfrm>
            <a:off x="1656232" y="1304341"/>
            <a:ext cx="8879536" cy="3450327"/>
          </a:xfrm>
        </p:spPr>
        <p:txBody>
          <a:bodyPr>
            <a:noAutofit/>
          </a:bodyPr>
          <a:lstStyle/>
          <a:p>
            <a:pPr>
              <a:lnSpc>
                <a:spcPct val="100000"/>
              </a:lnSpc>
            </a:pPr>
            <a:r>
              <a:rPr lang="ar-EG" sz="5000" b="0" dirty="0"/>
              <a:t>لِلَّذِينَ اسْتَجَابُوا لِرَبِّهِمُ الْحُسْنَىٰۚ وَالَّذِينَ لَمْ يَسْتَجِيبُوا لَهُ لَوْ أَنَّ لَهُمْ مَا فِي الْأَرْضِ جَمِيعًا وَمِثْلَهُ مَعَهُ لَافْتَدَوْا بِهِۚ أُولَٰئِكَ لَهُمْ سُوءُ الْحِسَابِ وَمَأْوَاهُمْ جَهَنَّمُۖ وَبِئْسَ الْمِهَادُ</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A87AA95-3FF8-6866-E2A0-40EDCFB7A37C}"/>
              </a:ext>
            </a:extLst>
          </p:cNvPr>
          <p:cNvSpPr txBox="1"/>
          <p:nvPr/>
        </p:nvSpPr>
        <p:spPr>
          <a:xfrm>
            <a:off x="2060712" y="4491144"/>
            <a:ext cx="8070575" cy="1323439"/>
          </a:xfrm>
          <a:prstGeom prst="rect">
            <a:avLst/>
          </a:prstGeom>
          <a:noFill/>
        </p:spPr>
        <p:txBody>
          <a:bodyPr wrap="square">
            <a:spAutoFit/>
          </a:bodyPr>
          <a:lstStyle/>
          <a:p>
            <a:pPr algn="ctr"/>
            <a:r>
              <a:rPr lang="en-US" sz="2000" dirty="0"/>
              <a:t>For those who respond to their Lord, are (all) good things. But those who respond not to Him,- Even if they had all that is in the heavens and on earth, and as much more, (in vain) would they offer it for ransom. For them will the reckoning be terrible: their abode will be Hell,- what a bed of misery!</a:t>
            </a:r>
          </a:p>
        </p:txBody>
      </p:sp>
      <p:sp>
        <p:nvSpPr>
          <p:cNvPr id="3" name="TextBox 2">
            <a:extLst>
              <a:ext uri="{FF2B5EF4-FFF2-40B4-BE49-F238E27FC236}">
                <a16:creationId xmlns:a16="http://schemas.microsoft.com/office/drawing/2014/main" id="{45B3968C-C8EC-E371-D143-21F4C2E57C02}"/>
              </a:ext>
            </a:extLst>
          </p:cNvPr>
          <p:cNvSpPr txBox="1"/>
          <p:nvPr/>
        </p:nvSpPr>
        <p:spPr>
          <a:xfrm>
            <a:off x="2945614" y="41567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269042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555DF-DAE6-2DB2-CF95-F853148C57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D8C9A7-059A-5CED-EA69-D8F0D209ACB0}"/>
              </a:ext>
            </a:extLst>
          </p:cNvPr>
          <p:cNvSpPr>
            <a:spLocks noGrp="1"/>
          </p:cNvSpPr>
          <p:nvPr>
            <p:ph type="title"/>
          </p:nvPr>
        </p:nvSpPr>
        <p:spPr>
          <a:xfrm>
            <a:off x="1656232" y="1632815"/>
            <a:ext cx="8879536" cy="3450327"/>
          </a:xfrm>
        </p:spPr>
        <p:txBody>
          <a:bodyPr>
            <a:noAutofit/>
          </a:bodyPr>
          <a:lstStyle/>
          <a:p>
            <a:pPr>
              <a:lnSpc>
                <a:spcPct val="100000"/>
              </a:lnSpc>
            </a:pPr>
            <a:r>
              <a:rPr lang="ar-EG" sz="5400" b="0" dirty="0"/>
              <a:t>أَفَمَنْ يَعْلَمُ أَنَّمَا أُنْزِلَ إِلَيْكَ مِنْ رَبِّكَ الْحَقُّ كَمَنْ هُوَ أَعْمَىٰۚ إِنَّمَا يَتَذَكَّرُ أُولُو الْأَلْبَابِ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679AADE-0F4E-A5CB-72B2-E05796014484}"/>
              </a:ext>
            </a:extLst>
          </p:cNvPr>
          <p:cNvSpPr txBox="1"/>
          <p:nvPr/>
        </p:nvSpPr>
        <p:spPr>
          <a:xfrm>
            <a:off x="2060712" y="4102033"/>
            <a:ext cx="8070575" cy="1015663"/>
          </a:xfrm>
          <a:prstGeom prst="rect">
            <a:avLst/>
          </a:prstGeom>
          <a:noFill/>
        </p:spPr>
        <p:txBody>
          <a:bodyPr wrap="square">
            <a:spAutoFit/>
          </a:bodyPr>
          <a:lstStyle/>
          <a:p>
            <a:pPr algn="ctr"/>
            <a:r>
              <a:rPr lang="en-US" sz="2000" dirty="0"/>
              <a:t>Is then one who doth know that that which hath been revealed unto thee from thy Lord is the Truth, like one who is blind? It is those who are endued with understanding that receive admonition;-</a:t>
            </a:r>
          </a:p>
        </p:txBody>
      </p:sp>
      <p:sp>
        <p:nvSpPr>
          <p:cNvPr id="3" name="TextBox 2">
            <a:extLst>
              <a:ext uri="{FF2B5EF4-FFF2-40B4-BE49-F238E27FC236}">
                <a16:creationId xmlns:a16="http://schemas.microsoft.com/office/drawing/2014/main" id="{33E06881-E529-39A8-8BDD-6D21EA94058B}"/>
              </a:ext>
            </a:extLst>
          </p:cNvPr>
          <p:cNvSpPr txBox="1"/>
          <p:nvPr/>
        </p:nvSpPr>
        <p:spPr>
          <a:xfrm>
            <a:off x="1542942" y="37942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2871832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4C5E52-6FA4-E6D2-BBE0-0821C3C356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45C79E-BF76-C777-E865-9B93AE25CE0F}"/>
              </a:ext>
            </a:extLst>
          </p:cNvPr>
          <p:cNvSpPr>
            <a:spLocks noGrp="1"/>
          </p:cNvSpPr>
          <p:nvPr>
            <p:ph type="title"/>
          </p:nvPr>
        </p:nvSpPr>
        <p:spPr>
          <a:xfrm>
            <a:off x="1656232" y="1828124"/>
            <a:ext cx="8879536" cy="3450327"/>
          </a:xfrm>
        </p:spPr>
        <p:txBody>
          <a:bodyPr>
            <a:noAutofit/>
          </a:bodyPr>
          <a:lstStyle/>
          <a:p>
            <a:pPr>
              <a:lnSpc>
                <a:spcPct val="100000"/>
              </a:lnSpc>
            </a:pPr>
            <a:r>
              <a:rPr lang="ar-EG" sz="6000" b="0" dirty="0"/>
              <a:t>الَّذِينَ يُوفُونَ بِعَهْدِ اللَّهِ وَلَا يَنْقُضُونَ الْمِيثَاقَ</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100E202-74D7-BC92-E568-26254BA2CAFE}"/>
              </a:ext>
            </a:extLst>
          </p:cNvPr>
          <p:cNvSpPr txBox="1"/>
          <p:nvPr/>
        </p:nvSpPr>
        <p:spPr>
          <a:xfrm>
            <a:off x="2060712" y="4416884"/>
            <a:ext cx="8070575" cy="400110"/>
          </a:xfrm>
          <a:prstGeom prst="rect">
            <a:avLst/>
          </a:prstGeom>
          <a:noFill/>
        </p:spPr>
        <p:txBody>
          <a:bodyPr wrap="square">
            <a:spAutoFit/>
          </a:bodyPr>
          <a:lstStyle/>
          <a:p>
            <a:pPr algn="ctr"/>
            <a:r>
              <a:rPr lang="en-US" sz="2000" dirty="0"/>
              <a:t>Those who fulfil the covenant of Allah and fail not in their plighted word;</a:t>
            </a:r>
          </a:p>
        </p:txBody>
      </p:sp>
      <p:sp>
        <p:nvSpPr>
          <p:cNvPr id="3" name="TextBox 2">
            <a:extLst>
              <a:ext uri="{FF2B5EF4-FFF2-40B4-BE49-F238E27FC236}">
                <a16:creationId xmlns:a16="http://schemas.microsoft.com/office/drawing/2014/main" id="{FB74EF9E-E1AF-CA4E-5CAC-9BD31EB1432C}"/>
              </a:ext>
            </a:extLst>
          </p:cNvPr>
          <p:cNvSpPr txBox="1"/>
          <p:nvPr/>
        </p:nvSpPr>
        <p:spPr>
          <a:xfrm>
            <a:off x="4712270" y="41434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9454663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195F0-15D5-68FD-26BF-A862BD649C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A5E587-C7BC-3A9A-8E78-1181080685F8}"/>
              </a:ext>
            </a:extLst>
          </p:cNvPr>
          <p:cNvSpPr>
            <a:spLocks noGrp="1"/>
          </p:cNvSpPr>
          <p:nvPr>
            <p:ph type="title"/>
          </p:nvPr>
        </p:nvSpPr>
        <p:spPr>
          <a:xfrm>
            <a:off x="1656232" y="1748224"/>
            <a:ext cx="8879536" cy="3450327"/>
          </a:xfrm>
        </p:spPr>
        <p:txBody>
          <a:bodyPr>
            <a:noAutofit/>
          </a:bodyPr>
          <a:lstStyle/>
          <a:p>
            <a:pPr>
              <a:lnSpc>
                <a:spcPct val="100000"/>
              </a:lnSpc>
            </a:pPr>
            <a:r>
              <a:rPr lang="ar-EG" sz="6000" b="0" dirty="0"/>
              <a:t>وَالَّذِينَ يَصِلُونَ مَا أَمَرَ اللَّهُ بِهِ أَنْ يُوصَلَ وَيَخْشَوْنَ رَبَّهُمْ وَيَخَافُونَ سُوءَ الْحِسَابِ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068DC39-E4E8-04CB-3EF8-96C4674CAC00}"/>
              </a:ext>
            </a:extLst>
          </p:cNvPr>
          <p:cNvSpPr txBox="1"/>
          <p:nvPr/>
        </p:nvSpPr>
        <p:spPr>
          <a:xfrm>
            <a:off x="2060712" y="4748916"/>
            <a:ext cx="8070575" cy="707886"/>
          </a:xfrm>
          <a:prstGeom prst="rect">
            <a:avLst/>
          </a:prstGeom>
          <a:noFill/>
        </p:spPr>
        <p:txBody>
          <a:bodyPr wrap="square">
            <a:spAutoFit/>
          </a:bodyPr>
          <a:lstStyle/>
          <a:p>
            <a:pPr algn="ctr"/>
            <a:r>
              <a:rPr lang="en-US" sz="2000" dirty="0"/>
              <a:t>Those who join together those things which Allah hath commanded to be joined, hold their Lord in awe, and fear the terrible reckoning;</a:t>
            </a:r>
          </a:p>
        </p:txBody>
      </p:sp>
      <p:sp>
        <p:nvSpPr>
          <p:cNvPr id="3" name="TextBox 2">
            <a:extLst>
              <a:ext uri="{FF2B5EF4-FFF2-40B4-BE49-F238E27FC236}">
                <a16:creationId xmlns:a16="http://schemas.microsoft.com/office/drawing/2014/main" id="{AEA7120D-1103-3C0B-4411-69A4ABAEF8A3}"/>
              </a:ext>
            </a:extLst>
          </p:cNvPr>
          <p:cNvSpPr txBox="1"/>
          <p:nvPr/>
        </p:nvSpPr>
        <p:spPr>
          <a:xfrm>
            <a:off x="4641250" y="44411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6952326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5A36DC-50CA-BC7D-DD38-E0B0662549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4F62A3-B763-0B22-1C65-3C0B822C7936}"/>
              </a:ext>
            </a:extLst>
          </p:cNvPr>
          <p:cNvSpPr>
            <a:spLocks noGrp="1"/>
          </p:cNvSpPr>
          <p:nvPr>
            <p:ph type="title"/>
          </p:nvPr>
        </p:nvSpPr>
        <p:spPr>
          <a:xfrm>
            <a:off x="1656232" y="1473016"/>
            <a:ext cx="8879536" cy="3450327"/>
          </a:xfrm>
        </p:spPr>
        <p:txBody>
          <a:bodyPr>
            <a:noAutofit/>
          </a:bodyPr>
          <a:lstStyle/>
          <a:p>
            <a:pPr>
              <a:lnSpc>
                <a:spcPct val="100000"/>
              </a:lnSpc>
            </a:pPr>
            <a:r>
              <a:rPr lang="ar-EG" sz="4800" b="0" dirty="0"/>
              <a:t>وَالَّذِينَ صَبَرُوا ابْتِغَاءَ وَجْهِ رَبِّهِمْ وَأَقَامُوا الصَّلَاةَ وَأَنْفَقُوا مِمَّا رَزَقْنَاهُمْ سِرًّا وَعَلَانِيَةً وَيَدْرَءُونَ بِالْحَسَنَةِ السَّيِّئَةَ أُولَٰئِكَ لَهُمْ عُقْبَى الدَّارِ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603EDB0-2035-5E87-5807-F18259318C3A}"/>
              </a:ext>
            </a:extLst>
          </p:cNvPr>
          <p:cNvSpPr txBox="1"/>
          <p:nvPr/>
        </p:nvSpPr>
        <p:spPr>
          <a:xfrm>
            <a:off x="2060712" y="4261623"/>
            <a:ext cx="8070575" cy="1323439"/>
          </a:xfrm>
          <a:prstGeom prst="rect">
            <a:avLst/>
          </a:prstGeom>
          <a:noFill/>
        </p:spPr>
        <p:txBody>
          <a:bodyPr wrap="square">
            <a:spAutoFit/>
          </a:bodyPr>
          <a:lstStyle/>
          <a:p>
            <a:pPr algn="ctr"/>
            <a:r>
              <a:rPr lang="en-US" sz="2000" dirty="0"/>
              <a:t>Those who patiently persevere, seeking the countenance of their Lord; Establish regular prayers; spend, out of (the gifts) We have bestowed for their sustenance, secretly and openly; and turn off Evil with good: for such there is the final attainment of the (eternal) home,-</a:t>
            </a:r>
          </a:p>
        </p:txBody>
      </p:sp>
      <p:sp>
        <p:nvSpPr>
          <p:cNvPr id="3" name="TextBox 2">
            <a:extLst>
              <a:ext uri="{FF2B5EF4-FFF2-40B4-BE49-F238E27FC236}">
                <a16:creationId xmlns:a16="http://schemas.microsoft.com/office/drawing/2014/main" id="{0F65AD1B-E7E4-87C5-A397-A9160957A670}"/>
              </a:ext>
            </a:extLst>
          </p:cNvPr>
          <p:cNvSpPr txBox="1"/>
          <p:nvPr/>
        </p:nvSpPr>
        <p:spPr>
          <a:xfrm>
            <a:off x="1205594" y="4006133"/>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371824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D9CF5-F7D2-73B4-96E4-82F30C54B1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5EF32C-4762-3738-6A12-227C241940A7}"/>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وَجَاءَ إِخْوَةُ يُوسُفَ فَدَخَلُوا عَلَيْهِ فَعَرَفَهُمْ وَهُمْ لَهُ مُنْكِرُونَ </a:t>
            </a:r>
            <a:endParaRPr lang="ar-EG" sz="72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6426665-8E56-4545-9D2A-DA9BE5A10F9A}"/>
              </a:ext>
            </a:extLst>
          </p:cNvPr>
          <p:cNvSpPr txBox="1"/>
          <p:nvPr/>
        </p:nvSpPr>
        <p:spPr>
          <a:xfrm>
            <a:off x="2060712" y="4323453"/>
            <a:ext cx="8070575" cy="707886"/>
          </a:xfrm>
          <a:prstGeom prst="rect">
            <a:avLst/>
          </a:prstGeom>
          <a:noFill/>
        </p:spPr>
        <p:txBody>
          <a:bodyPr wrap="square">
            <a:spAutoFit/>
          </a:bodyPr>
          <a:lstStyle/>
          <a:p>
            <a:pPr algn="ctr"/>
            <a:r>
              <a:rPr lang="en-US" sz="2000" dirty="0"/>
              <a:t>Then came Joseph's brethren: they entered his presence, and he knew them, but they knew him not.</a:t>
            </a:r>
          </a:p>
        </p:txBody>
      </p:sp>
      <p:sp>
        <p:nvSpPr>
          <p:cNvPr id="3" name="TextBox 2">
            <a:extLst>
              <a:ext uri="{FF2B5EF4-FFF2-40B4-BE49-F238E27FC236}">
                <a16:creationId xmlns:a16="http://schemas.microsoft.com/office/drawing/2014/main" id="{D3466911-390E-DFB6-5AD4-738FEB22B71D}"/>
              </a:ext>
            </a:extLst>
          </p:cNvPr>
          <p:cNvSpPr txBox="1"/>
          <p:nvPr/>
        </p:nvSpPr>
        <p:spPr>
          <a:xfrm>
            <a:off x="2796803" y="40156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167053729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EAC78-E20A-3BC0-921A-D89586062B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864C28-CE5D-C62C-5140-6B3CA7AFE8AA}"/>
              </a:ext>
            </a:extLst>
          </p:cNvPr>
          <p:cNvSpPr>
            <a:spLocks noGrp="1"/>
          </p:cNvSpPr>
          <p:nvPr>
            <p:ph type="title"/>
          </p:nvPr>
        </p:nvSpPr>
        <p:spPr>
          <a:xfrm>
            <a:off x="1656232" y="1508527"/>
            <a:ext cx="8879536" cy="3450327"/>
          </a:xfrm>
        </p:spPr>
        <p:txBody>
          <a:bodyPr>
            <a:noAutofit/>
          </a:bodyPr>
          <a:lstStyle/>
          <a:p>
            <a:pPr>
              <a:lnSpc>
                <a:spcPct val="100000"/>
              </a:lnSpc>
            </a:pPr>
            <a:r>
              <a:rPr lang="ar-EG" sz="5400" b="0" dirty="0"/>
              <a:t>جَنَّاتُ عَدْنٍ يَدْخُلُونَهَا وَمَنْ صَلَحَ مِنْ آبَائِهِمْ وَأَزْوَاجِهِمْ وَذُرِّيَّاتِهِمْۖ وَالْمَلَائِكَةُ يَدْخُلُونَ عَلَيْهِمْ مِنْ كُلِّ بَابٍ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6944625-EA82-339D-C4F4-D3BD0ABFDA73}"/>
              </a:ext>
            </a:extLst>
          </p:cNvPr>
          <p:cNvSpPr txBox="1"/>
          <p:nvPr/>
        </p:nvSpPr>
        <p:spPr>
          <a:xfrm>
            <a:off x="2060712" y="4451022"/>
            <a:ext cx="8070575" cy="1015663"/>
          </a:xfrm>
          <a:prstGeom prst="rect">
            <a:avLst/>
          </a:prstGeom>
          <a:noFill/>
        </p:spPr>
        <p:txBody>
          <a:bodyPr wrap="square">
            <a:spAutoFit/>
          </a:bodyPr>
          <a:lstStyle/>
          <a:p>
            <a:pPr algn="ctr"/>
            <a:r>
              <a:rPr lang="en-US" sz="2000" dirty="0"/>
              <a:t>Gardens of perpetual bliss: they shall enter there, as well as the righteous among their fathers, their spouses, and their offspring: and angels shall enter unto them from every gate (with the salutation):</a:t>
            </a:r>
          </a:p>
        </p:txBody>
      </p:sp>
      <p:sp>
        <p:nvSpPr>
          <p:cNvPr id="3" name="TextBox 2">
            <a:extLst>
              <a:ext uri="{FF2B5EF4-FFF2-40B4-BE49-F238E27FC236}">
                <a16:creationId xmlns:a16="http://schemas.microsoft.com/office/drawing/2014/main" id="{372DE372-9816-4BD9-C71E-F08D31E1AA8B}"/>
              </a:ext>
            </a:extLst>
          </p:cNvPr>
          <p:cNvSpPr txBox="1"/>
          <p:nvPr/>
        </p:nvSpPr>
        <p:spPr>
          <a:xfrm>
            <a:off x="2803575" y="40597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3527099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5803A2-EDD7-A424-6F2B-4BF41BFA89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DCA496-5706-010D-B405-F2D86B2FD08C}"/>
              </a:ext>
            </a:extLst>
          </p:cNvPr>
          <p:cNvSpPr>
            <a:spLocks noGrp="1"/>
          </p:cNvSpPr>
          <p:nvPr>
            <p:ph type="title"/>
          </p:nvPr>
        </p:nvSpPr>
        <p:spPr>
          <a:xfrm>
            <a:off x="1656232" y="1606182"/>
            <a:ext cx="8879536" cy="3450327"/>
          </a:xfrm>
        </p:spPr>
        <p:txBody>
          <a:bodyPr>
            <a:noAutofit/>
          </a:bodyPr>
          <a:lstStyle/>
          <a:p>
            <a:pPr>
              <a:lnSpc>
                <a:spcPct val="100000"/>
              </a:lnSpc>
            </a:pPr>
            <a:r>
              <a:rPr lang="ar-EG" sz="5400" b="0" dirty="0"/>
              <a:t>سَلَامٌ عَلَيْكُمْ بِمَا صَبَرْتُمْۚ فَنِعْمَ عُقْبَى الدَّارِ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C11C411-0F5F-4993-99CB-CD60D447247B}"/>
              </a:ext>
            </a:extLst>
          </p:cNvPr>
          <p:cNvSpPr txBox="1"/>
          <p:nvPr/>
        </p:nvSpPr>
        <p:spPr>
          <a:xfrm>
            <a:off x="2060712" y="3754956"/>
            <a:ext cx="8070575" cy="707886"/>
          </a:xfrm>
          <a:prstGeom prst="rect">
            <a:avLst/>
          </a:prstGeom>
          <a:noFill/>
        </p:spPr>
        <p:txBody>
          <a:bodyPr wrap="square">
            <a:spAutoFit/>
          </a:bodyPr>
          <a:lstStyle/>
          <a:p>
            <a:pPr algn="ctr"/>
            <a:r>
              <a:rPr lang="en-US" sz="2000" dirty="0"/>
              <a:t>"Peace unto you for that ye persevered in patience! Now how excellent is the final home!"</a:t>
            </a:r>
          </a:p>
        </p:txBody>
      </p:sp>
      <p:sp>
        <p:nvSpPr>
          <p:cNvPr id="3" name="TextBox 2">
            <a:extLst>
              <a:ext uri="{FF2B5EF4-FFF2-40B4-BE49-F238E27FC236}">
                <a16:creationId xmlns:a16="http://schemas.microsoft.com/office/drawing/2014/main" id="{EFE5327E-0A55-A6DF-4F9E-B6D19005D219}"/>
              </a:ext>
            </a:extLst>
          </p:cNvPr>
          <p:cNvSpPr txBox="1"/>
          <p:nvPr/>
        </p:nvSpPr>
        <p:spPr>
          <a:xfrm>
            <a:off x="1445292" y="3447179"/>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5117171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375DF3-A887-7E52-2DED-ACE49FC833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E4BC52-4767-9E8E-5727-1E2867207D3D}"/>
              </a:ext>
            </a:extLst>
          </p:cNvPr>
          <p:cNvSpPr>
            <a:spLocks noGrp="1"/>
          </p:cNvSpPr>
          <p:nvPr>
            <p:ph type="title"/>
          </p:nvPr>
        </p:nvSpPr>
        <p:spPr>
          <a:xfrm>
            <a:off x="1656232" y="1286586"/>
            <a:ext cx="8879536" cy="3450327"/>
          </a:xfrm>
        </p:spPr>
        <p:txBody>
          <a:bodyPr>
            <a:noAutofit/>
          </a:bodyPr>
          <a:lstStyle/>
          <a:p>
            <a:pPr>
              <a:lnSpc>
                <a:spcPct val="100000"/>
              </a:lnSpc>
            </a:pPr>
            <a:r>
              <a:rPr lang="ar-EG" sz="5400" b="0" dirty="0"/>
              <a:t>وَالَّذِينَ يَنْقُضُونَ عَهْدَ اللَّهِ مِنْ بَعْدِ مِيثَاقِهِ وَيَقْطَعُونَ مَا أَمَرَ اللَّهُ بِهِ أَنْ يُوصَلَ وَيُفْسِدُونَ فِي الْأَرْضِ ۙ أُولَٰئِكَ لَهُمُ اللَّعْنَةُ وَلَهُمْ سُوءُ الدَّارِ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E4B2B07-7FCC-2D55-B9C3-FE6B80AA8635}"/>
              </a:ext>
            </a:extLst>
          </p:cNvPr>
          <p:cNvSpPr txBox="1"/>
          <p:nvPr/>
        </p:nvSpPr>
        <p:spPr>
          <a:xfrm>
            <a:off x="2060712" y="4614637"/>
            <a:ext cx="8070575" cy="1323439"/>
          </a:xfrm>
          <a:prstGeom prst="rect">
            <a:avLst/>
          </a:prstGeom>
          <a:noFill/>
        </p:spPr>
        <p:txBody>
          <a:bodyPr wrap="square">
            <a:spAutoFit/>
          </a:bodyPr>
          <a:lstStyle/>
          <a:p>
            <a:pPr algn="ctr"/>
            <a:r>
              <a:rPr lang="en-US" sz="2000" dirty="0"/>
              <a:t>But those who break the Covenant of Allah, after having plighted their word thereto, and cut asunder those things which Allah has commanded to be joined, and work mischief in the land;- on them is the curse; for them is the terrible home!</a:t>
            </a:r>
          </a:p>
        </p:txBody>
      </p:sp>
      <p:sp>
        <p:nvSpPr>
          <p:cNvPr id="3" name="TextBox 2">
            <a:extLst>
              <a:ext uri="{FF2B5EF4-FFF2-40B4-BE49-F238E27FC236}">
                <a16:creationId xmlns:a16="http://schemas.microsoft.com/office/drawing/2014/main" id="{89CD882C-BDE1-9EF7-C883-8982AA084A3D}"/>
              </a:ext>
            </a:extLst>
          </p:cNvPr>
          <p:cNvSpPr txBox="1"/>
          <p:nvPr/>
        </p:nvSpPr>
        <p:spPr>
          <a:xfrm>
            <a:off x="3922163" y="43334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9298290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34F902-811E-D0DC-8B77-36FFB5071C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705B58-7D92-8CC7-CB7E-CF8E7281D9B6}"/>
              </a:ext>
            </a:extLst>
          </p:cNvPr>
          <p:cNvSpPr>
            <a:spLocks noGrp="1"/>
          </p:cNvSpPr>
          <p:nvPr>
            <p:ph type="title"/>
          </p:nvPr>
        </p:nvSpPr>
        <p:spPr>
          <a:xfrm>
            <a:off x="1656232" y="1561793"/>
            <a:ext cx="8879536" cy="3450327"/>
          </a:xfrm>
        </p:spPr>
        <p:txBody>
          <a:bodyPr>
            <a:noAutofit/>
          </a:bodyPr>
          <a:lstStyle/>
          <a:p>
            <a:pPr>
              <a:lnSpc>
                <a:spcPct val="100000"/>
              </a:lnSpc>
            </a:pPr>
            <a:r>
              <a:rPr lang="ar-EG" sz="6000" b="0" dirty="0"/>
              <a:t>اللَّهُ يَبْسُطُ الرِّزْقَ لِمَنْ يَشَاءُ وَيَقْدِرُۚ وَفَرِحُوا بِالْحَيَاةِ الدُّنْيَا وَمَا الْحَيَاةُ الدُّنْيَا فِي الْآخِرَةِ إِلَّا مَتَاعٌ</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36419C1-00D7-61D1-C5FD-DC277C8239C9}"/>
              </a:ext>
            </a:extLst>
          </p:cNvPr>
          <p:cNvSpPr txBox="1"/>
          <p:nvPr/>
        </p:nvSpPr>
        <p:spPr>
          <a:xfrm>
            <a:off x="2060712" y="4703414"/>
            <a:ext cx="8070575" cy="1015663"/>
          </a:xfrm>
          <a:prstGeom prst="rect">
            <a:avLst/>
          </a:prstGeom>
          <a:noFill/>
        </p:spPr>
        <p:txBody>
          <a:bodyPr wrap="square">
            <a:spAutoFit/>
          </a:bodyPr>
          <a:lstStyle/>
          <a:p>
            <a:pPr algn="ctr"/>
            <a:r>
              <a:rPr lang="en-US" sz="2000" dirty="0"/>
              <a:t>Allah doth enlarge, or grant by (strict) measure, the sustenance (which He giveth) to </a:t>
            </a:r>
            <a:r>
              <a:rPr lang="en-US" sz="2000" dirty="0" err="1"/>
              <a:t>whomso</a:t>
            </a:r>
            <a:r>
              <a:rPr lang="en-US" sz="2000" dirty="0"/>
              <a:t> He </a:t>
            </a:r>
            <a:r>
              <a:rPr lang="en-US" sz="2000" dirty="0" err="1"/>
              <a:t>pleaseth</a:t>
            </a:r>
            <a:r>
              <a:rPr lang="en-US" sz="2000" dirty="0"/>
              <a:t>. (The </a:t>
            </a:r>
            <a:r>
              <a:rPr lang="en-US" sz="2000" dirty="0" err="1"/>
              <a:t>wordly</a:t>
            </a:r>
            <a:r>
              <a:rPr lang="en-US" sz="2000" dirty="0"/>
              <a:t>) rejoice in the life of this world: But the life of this world is but little comfort in the Hereafter.</a:t>
            </a:r>
          </a:p>
        </p:txBody>
      </p:sp>
      <p:sp>
        <p:nvSpPr>
          <p:cNvPr id="3" name="TextBox 2">
            <a:extLst>
              <a:ext uri="{FF2B5EF4-FFF2-40B4-BE49-F238E27FC236}">
                <a16:creationId xmlns:a16="http://schemas.microsoft.com/office/drawing/2014/main" id="{F6E80446-5CAA-8A37-9C00-27B309D579FB}"/>
              </a:ext>
            </a:extLst>
          </p:cNvPr>
          <p:cNvSpPr txBox="1"/>
          <p:nvPr/>
        </p:nvSpPr>
        <p:spPr>
          <a:xfrm>
            <a:off x="3309604" y="439563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8116548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453714-9758-AB16-5231-6DE0ACA7D1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A9DD8F-E18B-773F-61F4-E081375A58D1}"/>
              </a:ext>
            </a:extLst>
          </p:cNvPr>
          <p:cNvSpPr>
            <a:spLocks noGrp="1"/>
          </p:cNvSpPr>
          <p:nvPr>
            <p:ph type="title"/>
          </p:nvPr>
        </p:nvSpPr>
        <p:spPr>
          <a:xfrm>
            <a:off x="1656232" y="1668325"/>
            <a:ext cx="8879536" cy="3450327"/>
          </a:xfrm>
        </p:spPr>
        <p:txBody>
          <a:bodyPr>
            <a:noAutofit/>
          </a:bodyPr>
          <a:lstStyle/>
          <a:p>
            <a:pPr>
              <a:lnSpc>
                <a:spcPct val="100000"/>
              </a:lnSpc>
            </a:pPr>
            <a:r>
              <a:rPr lang="ar-EG" sz="6000" b="0" dirty="0"/>
              <a:t>وَيَقُولُ الَّذِينَ كَفَرُوا لَوْلَا أُنْزِلَ عَلَيْهِ آيَةٌ مِنْ رَبِّهِۗ قُلْ إِنَّ اللَّهَ يُضِلُّ مَنْ يَشَاءُ وَيَهْدِي إِلَيْهِ مَنْ أَنَابَ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5B07D62-9453-D036-1EF4-6672A57908F7}"/>
              </a:ext>
            </a:extLst>
          </p:cNvPr>
          <p:cNvSpPr txBox="1"/>
          <p:nvPr/>
        </p:nvSpPr>
        <p:spPr>
          <a:xfrm>
            <a:off x="2060712" y="4730047"/>
            <a:ext cx="8070575" cy="1015663"/>
          </a:xfrm>
          <a:prstGeom prst="rect">
            <a:avLst/>
          </a:prstGeom>
          <a:noFill/>
        </p:spPr>
        <p:txBody>
          <a:bodyPr wrap="square">
            <a:spAutoFit/>
          </a:bodyPr>
          <a:lstStyle/>
          <a:p>
            <a:pPr algn="ctr"/>
            <a:r>
              <a:rPr lang="en-US" sz="2000" dirty="0"/>
              <a:t>The Unbelievers say: "Why is not a sign sent down to him from his Lord?" Say: "Truly Allah </a:t>
            </a:r>
            <a:r>
              <a:rPr lang="en-US" sz="2000" dirty="0" err="1"/>
              <a:t>leaveth</a:t>
            </a:r>
            <a:r>
              <a:rPr lang="en-US" sz="2000" dirty="0"/>
              <a:t>, to stray, whom He will; But He </a:t>
            </a:r>
            <a:r>
              <a:rPr lang="en-US" sz="2000" dirty="0" err="1"/>
              <a:t>guideth</a:t>
            </a:r>
            <a:r>
              <a:rPr lang="en-US" sz="2000" dirty="0"/>
              <a:t> to Himself those who turn to Him in penitence,-</a:t>
            </a:r>
          </a:p>
        </p:txBody>
      </p:sp>
      <p:sp>
        <p:nvSpPr>
          <p:cNvPr id="3" name="TextBox 2">
            <a:extLst>
              <a:ext uri="{FF2B5EF4-FFF2-40B4-BE49-F238E27FC236}">
                <a16:creationId xmlns:a16="http://schemas.microsoft.com/office/drawing/2014/main" id="{4E889519-1BDD-0EA1-24D7-D04CA4AF7B3A}"/>
              </a:ext>
            </a:extLst>
          </p:cNvPr>
          <p:cNvSpPr txBox="1"/>
          <p:nvPr/>
        </p:nvSpPr>
        <p:spPr>
          <a:xfrm>
            <a:off x="3211950" y="43157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5684233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23834-1CAE-F7B6-17FC-4F17368AAE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04FFC1-8568-B5EA-BCDA-D1F373E74DBA}"/>
              </a:ext>
            </a:extLst>
          </p:cNvPr>
          <p:cNvSpPr>
            <a:spLocks noGrp="1"/>
          </p:cNvSpPr>
          <p:nvPr>
            <p:ph type="title"/>
          </p:nvPr>
        </p:nvSpPr>
        <p:spPr>
          <a:xfrm>
            <a:off x="1656232" y="1694958"/>
            <a:ext cx="8879536" cy="3450327"/>
          </a:xfrm>
        </p:spPr>
        <p:txBody>
          <a:bodyPr>
            <a:noAutofit/>
          </a:bodyPr>
          <a:lstStyle/>
          <a:p>
            <a:pPr>
              <a:lnSpc>
                <a:spcPct val="100000"/>
              </a:lnSpc>
            </a:pPr>
            <a:r>
              <a:rPr lang="ar-EG" sz="6000" b="0" dirty="0"/>
              <a:t>الَّذِينَ آمَنُوا وَتَطْمَئِنُّ قُلُوبُهُمْ بِذِكْرِ اللَّهِۗ أَلَا بِذِكْرِ اللَّهِ تَطْمَئِنُّ الْقُلُوبُ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807F37F-CBD6-C7A9-25BD-05C36D3AF4EF}"/>
              </a:ext>
            </a:extLst>
          </p:cNvPr>
          <p:cNvSpPr txBox="1"/>
          <p:nvPr/>
        </p:nvSpPr>
        <p:spPr>
          <a:xfrm>
            <a:off x="2060712" y="4266658"/>
            <a:ext cx="8070575" cy="1015663"/>
          </a:xfrm>
          <a:prstGeom prst="rect">
            <a:avLst/>
          </a:prstGeom>
          <a:noFill/>
        </p:spPr>
        <p:txBody>
          <a:bodyPr wrap="square">
            <a:spAutoFit/>
          </a:bodyPr>
          <a:lstStyle/>
          <a:p>
            <a:pPr algn="ctr"/>
            <a:r>
              <a:rPr lang="en-US" sz="2000" dirty="0"/>
              <a:t>"Those who believe, and whose hearts find satisfaction in the remembrance of Allah: for without doubt in the remembrance of Allah do hearts find satisfaction.</a:t>
            </a:r>
          </a:p>
        </p:txBody>
      </p:sp>
      <p:sp>
        <p:nvSpPr>
          <p:cNvPr id="3" name="TextBox 2">
            <a:extLst>
              <a:ext uri="{FF2B5EF4-FFF2-40B4-BE49-F238E27FC236}">
                <a16:creationId xmlns:a16="http://schemas.microsoft.com/office/drawing/2014/main" id="{6D8B8367-BB59-E209-4B07-4EEDB49DE92A}"/>
              </a:ext>
            </a:extLst>
          </p:cNvPr>
          <p:cNvSpPr txBox="1"/>
          <p:nvPr/>
        </p:nvSpPr>
        <p:spPr>
          <a:xfrm>
            <a:off x="2483981" y="39073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4791746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812F2B-C98A-1A74-6C98-74500CA66D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7D8960-0831-72E9-7DEC-30E13D4D90B7}"/>
              </a:ext>
            </a:extLst>
          </p:cNvPr>
          <p:cNvSpPr>
            <a:spLocks noGrp="1"/>
          </p:cNvSpPr>
          <p:nvPr>
            <p:ph type="title"/>
          </p:nvPr>
        </p:nvSpPr>
        <p:spPr>
          <a:xfrm>
            <a:off x="1656232" y="1837001"/>
            <a:ext cx="8879536" cy="3450327"/>
          </a:xfrm>
        </p:spPr>
        <p:txBody>
          <a:bodyPr>
            <a:noAutofit/>
          </a:bodyPr>
          <a:lstStyle/>
          <a:p>
            <a:pPr>
              <a:lnSpc>
                <a:spcPct val="100000"/>
              </a:lnSpc>
            </a:pPr>
            <a:r>
              <a:rPr lang="ar-EG" sz="6000" b="0" dirty="0"/>
              <a:t>الَّذِينَ آمَنُوا وَعَمِلُوا الصَّالِحَاتِ طُوبَىٰ لَهُمْ وَحُسْنُ مَآبٍ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E14F428-DE79-A9D3-BD6E-340E73065141}"/>
              </a:ext>
            </a:extLst>
          </p:cNvPr>
          <p:cNvSpPr txBox="1"/>
          <p:nvPr/>
        </p:nvSpPr>
        <p:spPr>
          <a:xfrm>
            <a:off x="2060712" y="4408701"/>
            <a:ext cx="8070575" cy="707886"/>
          </a:xfrm>
          <a:prstGeom prst="rect">
            <a:avLst/>
          </a:prstGeom>
          <a:noFill/>
        </p:spPr>
        <p:txBody>
          <a:bodyPr wrap="square">
            <a:spAutoFit/>
          </a:bodyPr>
          <a:lstStyle/>
          <a:p>
            <a:pPr algn="ctr"/>
            <a:r>
              <a:rPr lang="en-US" sz="2000" dirty="0"/>
              <a:t>"For those who believe and work righteousness, is (every) blessedness, and a beautiful place of (final) return."</a:t>
            </a:r>
          </a:p>
        </p:txBody>
      </p:sp>
      <p:sp>
        <p:nvSpPr>
          <p:cNvPr id="3" name="TextBox 2">
            <a:extLst>
              <a:ext uri="{FF2B5EF4-FFF2-40B4-BE49-F238E27FC236}">
                <a16:creationId xmlns:a16="http://schemas.microsoft.com/office/drawing/2014/main" id="{6A4AFC2B-91DA-8E8D-6AFA-15DE5214EA92}"/>
              </a:ext>
            </a:extLst>
          </p:cNvPr>
          <p:cNvSpPr txBox="1"/>
          <p:nvPr/>
        </p:nvSpPr>
        <p:spPr>
          <a:xfrm>
            <a:off x="3726855" y="40840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7991457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2CAD4D-705B-4893-95D8-F0C7BF113E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9AB481-25B2-B818-586B-E9D9D0786E4B}"/>
              </a:ext>
            </a:extLst>
          </p:cNvPr>
          <p:cNvSpPr>
            <a:spLocks noGrp="1"/>
          </p:cNvSpPr>
          <p:nvPr>
            <p:ph type="title"/>
          </p:nvPr>
        </p:nvSpPr>
        <p:spPr>
          <a:xfrm>
            <a:off x="1656231" y="1401995"/>
            <a:ext cx="8879536" cy="3450327"/>
          </a:xfrm>
        </p:spPr>
        <p:txBody>
          <a:bodyPr>
            <a:noAutofit/>
          </a:bodyPr>
          <a:lstStyle/>
          <a:p>
            <a:pPr>
              <a:lnSpc>
                <a:spcPct val="100000"/>
              </a:lnSpc>
            </a:pPr>
            <a:r>
              <a:rPr lang="ar-EG" sz="4800" b="0" dirty="0"/>
              <a:t>كَذَٰلِكَ أَرْسَلْنَاكَ فِي أُمَّةٍ قَدْ خَلَتْ مِنْ قَبْلِهَا أُمَمٌ لِتَتْلُوَ عَلَيْهِمُ الَّذِي أَوْحَيْنَا إِلَيْكَ وَهُمْ يَكْفُرُونَ بِالرَّحْمَٰنِۚ قُلْ هُوَ رَبِّي لَا إِلَٰهَ إِلَّا هُوَ عَلَيْهِ تَوَكَّلْتُ وَإِلَيْهِ مَتَابِ</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1BAA9F6-732F-2CCA-A765-36436AFEBE32}"/>
              </a:ext>
            </a:extLst>
          </p:cNvPr>
          <p:cNvSpPr txBox="1"/>
          <p:nvPr/>
        </p:nvSpPr>
        <p:spPr>
          <a:xfrm>
            <a:off x="2060711" y="4470845"/>
            <a:ext cx="8070575" cy="1631216"/>
          </a:xfrm>
          <a:prstGeom prst="rect">
            <a:avLst/>
          </a:prstGeom>
          <a:noFill/>
        </p:spPr>
        <p:txBody>
          <a:bodyPr wrap="square">
            <a:spAutoFit/>
          </a:bodyPr>
          <a:lstStyle/>
          <a:p>
            <a:pPr algn="ctr"/>
            <a:r>
              <a:rPr lang="en-US" sz="2000" dirty="0"/>
              <a:t>Thus have we sent thee amongst a People before whom (long since) have (other) Peoples (gone and) passed away; in order that thou </a:t>
            </a:r>
            <a:r>
              <a:rPr lang="en-US" sz="2000" dirty="0" err="1"/>
              <a:t>mightest</a:t>
            </a:r>
            <a:r>
              <a:rPr lang="en-US" sz="2000" dirty="0"/>
              <a:t> rehearse unto them what We send down unto thee by inspiration; yet do they reject (Him), the Most Gracious! Say: "He is my Lord! There is no god but He! On Him is my trust, and to Him do I turn!"</a:t>
            </a:r>
          </a:p>
        </p:txBody>
      </p:sp>
      <p:sp>
        <p:nvSpPr>
          <p:cNvPr id="3" name="TextBox 2">
            <a:extLst>
              <a:ext uri="{FF2B5EF4-FFF2-40B4-BE49-F238E27FC236}">
                <a16:creationId xmlns:a16="http://schemas.microsoft.com/office/drawing/2014/main" id="{F94AD525-A42C-0D6F-731F-500CD91118C5}"/>
              </a:ext>
            </a:extLst>
          </p:cNvPr>
          <p:cNvSpPr txBox="1"/>
          <p:nvPr/>
        </p:nvSpPr>
        <p:spPr>
          <a:xfrm>
            <a:off x="4543601" y="41862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3884911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6C89D-F307-2027-52C6-0FAC943AF6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4D5C06-F811-4B69-D00F-DC0886E2ED0B}"/>
              </a:ext>
            </a:extLst>
          </p:cNvPr>
          <p:cNvSpPr>
            <a:spLocks noGrp="1"/>
          </p:cNvSpPr>
          <p:nvPr>
            <p:ph type="title"/>
          </p:nvPr>
        </p:nvSpPr>
        <p:spPr>
          <a:xfrm>
            <a:off x="1656231" y="1401995"/>
            <a:ext cx="8879536" cy="3450327"/>
          </a:xfrm>
        </p:spPr>
        <p:txBody>
          <a:bodyPr>
            <a:noAutofit/>
          </a:bodyPr>
          <a:lstStyle/>
          <a:p>
            <a:pPr>
              <a:lnSpc>
                <a:spcPct val="100000"/>
              </a:lnSpc>
            </a:pPr>
            <a:r>
              <a:rPr lang="ar-EG" sz="4800" b="0" dirty="0"/>
              <a:t>وَلَوْ أَنَّ قُرْآنًا سُيِّرَتْ بِهِ الْجِبَالُ أَوْ قُطِّعَتْ بِهِ الْأَرْضُ أَوْ كُلِّمَ بِهِ الْمَوْتَىٰۗ بَلْ لِلَّهِ الْأَمْرُ جَمِيعًاۗ أَفَلَمْ يَيْأَسِ الَّذِينَ آمَنُوا أَنْ لَوْ يَشَاءُ اللَّهُ لَهَدَى النَّاسَ جَمِيعًاۗ...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681FE00-729A-80A4-203B-98524BB70F8A}"/>
              </a:ext>
            </a:extLst>
          </p:cNvPr>
          <p:cNvSpPr txBox="1"/>
          <p:nvPr/>
        </p:nvSpPr>
        <p:spPr>
          <a:xfrm>
            <a:off x="2060711" y="4470845"/>
            <a:ext cx="8070575" cy="1631216"/>
          </a:xfrm>
          <a:prstGeom prst="rect">
            <a:avLst/>
          </a:prstGeom>
          <a:noFill/>
        </p:spPr>
        <p:txBody>
          <a:bodyPr wrap="square">
            <a:spAutoFit/>
          </a:bodyPr>
          <a:lstStyle/>
          <a:p>
            <a:pPr algn="ctr"/>
            <a:r>
              <a:rPr lang="en-US" sz="2000" dirty="0"/>
              <a:t>If there were a Qur'an with which mountains were moved, or the earth were cloven asunder, or the dead were made to speak, (this would be the one!) But, truly, the command is with Allah in all things! Do not the Believers know, that, had Allah (so) willed, He could have guided all mankind (to the right)?</a:t>
            </a:r>
          </a:p>
        </p:txBody>
      </p:sp>
    </p:spTree>
    <p:extLst>
      <p:ext uri="{BB962C8B-B14F-4D97-AF65-F5344CB8AC3E}">
        <p14:creationId xmlns:p14="http://schemas.microsoft.com/office/powerpoint/2010/main" val="171404136"/>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3C6C94-9FC0-96C3-A8CA-42BE9102BB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42CE1B-E6B5-A6E3-37FE-F9695735CB3A}"/>
              </a:ext>
            </a:extLst>
          </p:cNvPr>
          <p:cNvSpPr>
            <a:spLocks noGrp="1"/>
          </p:cNvSpPr>
          <p:nvPr>
            <p:ph type="title"/>
          </p:nvPr>
        </p:nvSpPr>
        <p:spPr>
          <a:xfrm>
            <a:off x="1656232" y="1659447"/>
            <a:ext cx="8879536" cy="3450327"/>
          </a:xfrm>
        </p:spPr>
        <p:txBody>
          <a:bodyPr>
            <a:noAutofit/>
          </a:bodyPr>
          <a:lstStyle/>
          <a:p>
            <a:pPr>
              <a:lnSpc>
                <a:spcPct val="100000"/>
              </a:lnSpc>
            </a:pPr>
            <a:r>
              <a:rPr lang="ar-EG" sz="4800" b="0" dirty="0"/>
              <a:t>وَلَا يَزَالُ الَّذِينَ كَفَرُوا تُصِيبُهُمْ بِمَا صَنَعُوا قَارِعَةٌ أَوْ تَحُلُّ قَرِيبًا مِنْ دَارِهِمْ حَتَّىٰ يَأْتِيَ وَعْدُ اللَّهِۚ إِنَّ اللَّهَ لَا يُخْلِفُ الْمِيعَادَ</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2486584-6A09-5FA8-0379-455F4A5D8A14}"/>
              </a:ext>
            </a:extLst>
          </p:cNvPr>
          <p:cNvSpPr txBox="1"/>
          <p:nvPr/>
        </p:nvSpPr>
        <p:spPr>
          <a:xfrm>
            <a:off x="2060712" y="4448054"/>
            <a:ext cx="8070575" cy="1015663"/>
          </a:xfrm>
          <a:prstGeom prst="rect">
            <a:avLst/>
          </a:prstGeom>
          <a:noFill/>
        </p:spPr>
        <p:txBody>
          <a:bodyPr wrap="square">
            <a:spAutoFit/>
          </a:bodyPr>
          <a:lstStyle/>
          <a:p>
            <a:pPr algn="ctr"/>
            <a:r>
              <a:rPr lang="en-US" sz="2000" dirty="0"/>
              <a:t>But the Unbelievers,- never will disaster cease to seize them for their (ill) deeds, or to settle close to their homes, until the promise of Allah come to pass, for, verily, Allah will not fail in His promise.</a:t>
            </a:r>
          </a:p>
        </p:txBody>
      </p:sp>
      <p:sp>
        <p:nvSpPr>
          <p:cNvPr id="3" name="TextBox 2">
            <a:extLst>
              <a:ext uri="{FF2B5EF4-FFF2-40B4-BE49-F238E27FC236}">
                <a16:creationId xmlns:a16="http://schemas.microsoft.com/office/drawing/2014/main" id="{FAFBFDCB-277D-5E99-34BF-60EB873FA41C}"/>
              </a:ext>
            </a:extLst>
          </p:cNvPr>
          <p:cNvSpPr txBox="1"/>
          <p:nvPr/>
        </p:nvSpPr>
        <p:spPr>
          <a:xfrm>
            <a:off x="3167563" y="40941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967175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Juz' 12</Template>
  <TotalTime>220</TotalTime>
  <Words>10334</Words>
  <Application>Microsoft Office PowerPoint</Application>
  <PresentationFormat>Widescreen</PresentationFormat>
  <Paragraphs>648</Paragraphs>
  <Slides>167</Slides>
  <Notes>159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167</vt:i4>
      </vt:variant>
    </vt:vector>
  </HeadingPairs>
  <TitlesOfParts>
    <vt:vector size="174" baseType="lpstr">
      <vt:lpstr>Arial</vt:lpstr>
      <vt:lpstr>Arial Black</vt:lpstr>
      <vt:lpstr>Calibri</vt:lpstr>
      <vt:lpstr>Calibri Light</vt:lpstr>
      <vt:lpstr>KFGQPC Uthman Taha Naskh</vt:lpstr>
      <vt:lpstr>Times New Roman</vt:lpstr>
      <vt:lpstr>Office Theme</vt:lpstr>
      <vt:lpstr>PowerPoint Presentation</vt:lpstr>
      <vt:lpstr>أَعُوْذُ بِاللّٰهِ مِنَ الشَّيْطٰانِ الرَّجِيْمِ</vt:lpstr>
      <vt:lpstr>سورة يوسف بِسْمِ ٱللَّهِ ٱلرَّحْمَـٰنِ ٱلرَّحِيمِ</vt:lpstr>
      <vt:lpstr>وَمَا أُبَرِّئُ نَفْسِيۚ إِنَّ النَّفْسَ لَأَمَّارَةٌ بِالسُّوءِ إِلَّا مَا رَحِمَ رَبِّيۚ إِنَّ رَبِّي غَفُورٌ رَحِيمٌ</vt:lpstr>
      <vt:lpstr>وَقَالَ الْمَلِكُ ائْتُونِي بِهِ أَسْتَخْلِصْهُ لِنَفْسِيۖ فَلَمَّا كَلَّمَهُ قَالَ إِنَّكَ الْيَوْمَ لَدَيْنَا مَكِينٌ أَمِينٌ </vt:lpstr>
      <vt:lpstr>قَالَ اجْعَلْنِي عَلَىٰ خَزَائِنِ الْأَرْضِۖ إِنِّي حَفِيظٌ عَلِيمٌ</vt:lpstr>
      <vt:lpstr>وَكَذَٰلِكَ مَكَّنَّا لِيُوسُفَ فِي الْأَرْضِ يَتَبَوَّأُ مِنْهَا حَيْثُ يَشَاءُۚ نُصِيبُ بِرَحْمَتِنَا مَنْ نَشَاءُۖ وَلَا نُضِيعُ أَجْرَ الْمُحْسِنِينَ </vt:lpstr>
      <vt:lpstr>وَلَأَجْرُ الْآخِرَةِ خَيْرٌ لِلَّذِينَ آمَنُوا وَكَانُوا يَتَّقُونَ </vt:lpstr>
      <vt:lpstr>وَجَاءَ إِخْوَةُ يُوسُفَ فَدَخَلُوا عَلَيْهِ فَعَرَفَهُمْ وَهُمْ لَهُ مُنْكِرُونَ </vt:lpstr>
      <vt:lpstr>وَلَمَّا جَهَّزَهُمْ بِجَهَازِهِمْ قَالَ ائْتُونِي بِأَخٍ لَكُمْ مِنْ أَبِيكُمْۚ أَلَا تَرَوْنَ أَنِّي أُوفِي الْكَيْلَ وَأَنَا خَيْرُ الْمُنْزِلِينَ</vt:lpstr>
      <vt:lpstr>فَإِنْ لَمْ تَأْتُونِي بِهِ فَلَا كَيْلَ لَكُمْ عِنْدِي وَلَا تَقْرَبُونِ</vt:lpstr>
      <vt:lpstr>قَالُوا سَنُرَاوِدُ عَنْهُ أَبَاهُ وَإِنَّا لَفَاعِلُونَ </vt:lpstr>
      <vt:lpstr>وَقَالَ لِفِتْيَانِهِ اجْعَلُوا بِضَاعَتَهُمْ فِي رِحَالِهِمْ لَعَلَّهُمْ يَعْرِفُونَهَا إِذَا انْقَلَبُوا إِلَىٰ أَهْلِهِمْ لَعَلَّهُمْ يَرْجِعُونَ</vt:lpstr>
      <vt:lpstr>فَلَمَّا رَجَعُوا إِلَىٰ أَبِيهِمْ قَالُوا يَا أَبَانَا مُنِعَ مِنَّا الْكَيْلُ فَأَرْسِلْ مَعَنَا أَخَانَا نَكْتَلْ وَإِنَّا لَهُ لَحَافِظُونَ</vt:lpstr>
      <vt:lpstr>قَالَ هَلْ آمَنُكُمْ عَلَيْهِ إِلَّا كَمَا أَمِنْتُكُمْ عَلَىٰ أَخِيهِ مِنْ قَبْلُۖ فَاللَّهُ خَيْرٌ حَافِظًاۖ وَهُوَ أَرْحَمُ الرَّاحِمِينَ </vt:lpstr>
      <vt:lpstr>وَلَمَّا فَتَحُوا مَتَاعَهُمْ وَجَدُوا بِضَاعَتَهُمْ رُدَّتْ إِلَيْهِمْۖ قَالُوا يَا أَبَانَا مَا نَبْغِيۖ هَٰذِهِ بِضَاعَتُنَا رُدَّتْ إِلَيْنَاۖ وَنَمِيرُ أَهْلَنَا وَنَحْفَظُ أَخَانَا وَنَزْدَادُ كَيْلَ بَعِيرٍۖ ذَٰلِكَ كَيْلٌ يَسِيرٌ</vt:lpstr>
      <vt:lpstr>قَالَ لَنْ أُرْسِلَهُ مَعَكُمْ حَتَّىٰ تُؤْتُونِ مَوْثِقًا مِنَ اللَّهِ لَتَأْتُنَّنِي بِهِ إِلَّا أَنْ يُحَاطَ بِكُمْۖ فَلَمَّا آتَوْهُ مَوْثِقَهُمْ قَالَ اللَّهُ عَلَىٰ مَا نَقُولُ وَكِيلٌ</vt:lpstr>
      <vt:lpstr>وَقَالَ يَا بَنِيَّ لَا تَدْخُلُوا مِنْ بَابٍ وَاحِدٍ وَادْخُلُوا مِنْ أَبْوَابٍ مُتَفَرِّقَةٍۖ وَمَا أُغْنِي عَنْكُمْ مِنَ اللَّهِ مِنْ شَيْءٍۖ إِنِ الْحُكْمُ إِلَّا لِلَّهِ ۖ عَلَيْهِ تَوَكَّلْتُۖ وَعَلَيْهِ فَلْيَتَوَكَّلِ الْمُتَوَكِّلُونَ</vt:lpstr>
      <vt:lpstr>وَلَمَّا دَخَلُوا مِنْ حَيْثُ أَمَرَهُمْ أَبُوهُمْ مَا كَانَ يُغْنِي عَنْهُمْ مِنَ اللَّهِ مِنْ شَيْءٍ إِلَّا حَاجَةً فِي نَفْسِ يَعْقُوبَ قَضَاهَاۚ وَإِنَّهُ لَذُو عِلْمٍ لِمَا عَلَّمْنَاهُ وَلَٰكِنَّ أَكْثَرَ النَّاسِ لَا يَعْلَمُونَ</vt:lpstr>
      <vt:lpstr>وَلَمَّا دَخَلُوا عَلَىٰ يُوسُفَ آوَىٰ إِلَيْهِ أَخَاهُۖ قَالَ إِنِّي أَنَا أَخُوكَ فَلَا تَبْتَئِسْ بِمَا كَانُوا يَعْمَلُونَ</vt:lpstr>
      <vt:lpstr>فَلَمَّا جَهَّزَهُمْ بِجَهَازِهِمْ جَعَلَ السِّقَايَةَ فِي رَحْلِ أَخِيهِ ثُمَّ أَذَّنَ مُؤَذِّنٌ أَيَّتُهَا الْعِيرُ إِنَّكُمْ لَسَارِقُونَ</vt:lpstr>
      <vt:lpstr>قَالُوا وَأَقْبَلُوا عَلَيْهِمْ مَاذَا تَفْقِدُونَ</vt:lpstr>
      <vt:lpstr>قَالُوا نَفْقِدُ صُوَاعَ الْمَلِكِ وَلِمَنْ جَاءَ بِهِ حِمْلُ بَعِيرٍ وَأَنَا بِهِ زَعِيمٌ</vt:lpstr>
      <vt:lpstr>قَالُوا تَاللَّهِ لَقَدْ عَلِمْتُمْ مَا جِئْنَا لِنُفْسِدَ فِي الْأَرْضِ وَمَا كُنَّا سَارِقِينَ </vt:lpstr>
      <vt:lpstr>قَالُوا فَمَا جَزَاؤُهُ إِنْ كُنْتُمْ كَاذِبِينَ</vt:lpstr>
      <vt:lpstr>قَالُوا جَزَاؤُهُ مَنْ وُجِدَ فِي رَحْلِهِ فَهُوَ جَزَاؤُهُ ۚ كَذَٰلِكَ نَجْزِي الظَّالِمِينَ</vt:lpstr>
      <vt:lpstr>فَبَدَأَ بِأَوْعِيَتِهِمْ قَبْلَ وِعَاءِ أَخِيهِ ثُمَّ اسْتَخْرَجَهَا مِنْ وِعَاءِ أَخِيهِۚ كَذَٰلِكَ كِدْنَا لِيُوسُفَۖ مَا كَانَ لِيَأْخُذَ أَخَاهُ فِي دِينِ الْمَلِكِ إِلَّا أَنْ يَشَاءَ اللَّهُۚ نَرْفَعُ دَرَجَاتٍ مَنْ نَشَاءُۗ وَفَوْقَ كُلِّ ذِي عِلْمٍ عَلِيمٌ</vt:lpstr>
      <vt:lpstr>قَالُوا إِنْ يَسْرِقْ فَقَدْ سَرَقَ أَخٌ لَهُ مِنْ قَبْلُۚ فَأَسَرَّهَا يُوسُفُ فِي نَفْسِهِ وَلَمْ يُبْدِهَا لَهُمْۚ قَالَ أَنْتُمْ شَرٌّ مَكَانًاۖ وَاللَّهُ أَعْلَمُ بِمَا تَصِفُونَ</vt:lpstr>
      <vt:lpstr>قَالُوا يَا أَيُّهَا الْعَزِيزُ إِنَّ لَهُ أَبًا شَيْخًا كَبِيرًا فَخُذْ أَحَدَنَا مَكَانَهُۖ إِنَّا نَرَاكَ مِنَ الْمُحْسِنِينَ</vt:lpstr>
      <vt:lpstr>قَالَ مَعَاذَ اللَّهِ أَنْ نَأْخُذَ إِلَّا مَنْ وَجَدْنَا مَتَاعَنَا عِنْدَهُ إِنَّا إِذًا لَظَالِمُونَ</vt:lpstr>
      <vt:lpstr>فَلَمَّا اسْتَيْأَسُوا مِنْهُ خَلَصُوا نَجِيًّاۖ قَالَ كَبِيرُهُمْ أَلَمْ تَعْلَمُوا أَنَّ أَبَاكُمْ قَدْ أَخَذَ عَلَيْكُمْ مَوْثِقًا مِنَ اللَّهِ وَمِنْ قَبْلُ مَا فَرَّطْتُمْ فِي يُوسُفَۖ فَلَنْ أَبْرَحَ الْأَرْضَ حَتَّىٰ يَأْذَنَ لِي أَبِي أَوْ يَحْكُمَ اللَّهُ لِيۖ وَهُوَ خَيْرُ الْحَاكِمِينَ</vt:lpstr>
      <vt:lpstr>ارْجِعُوا إِلَىٰ أَبِيكُمْ فَقُولُوا يَا أَبَانَا إِنَّ ابْنَكَ سَرَقَ وَمَا شَهِدْنَا إِلَّا بِمَا عَلِمْنَا وَمَا كُنَّا لِلْغَيْبِ حَافِظِينَ</vt:lpstr>
      <vt:lpstr>وَاسْأَلِ الْقَرْيَةَ الَّتِي كُنَّا فِيهَا وَالْعِيرَ الَّتِي أَقْبَلْنَا فِيهَاۖ وَإِنَّا لَصَادِقُونَ</vt:lpstr>
      <vt:lpstr>قَالَ بَلْ سَوَّلَتْ لَكُمْ أَنْفُسُكُمْ أَمْرًاۖ فَصَبْرٌ جَمِيلٌۖ عَسَى اللَّهُ أَنْ يَأْتِيَنِي بِهِمْ جَمِيعًاۚ إِنَّهُ هُوَ الْعَلِيمُ الْحَكِيمُ</vt:lpstr>
      <vt:lpstr>وَتَوَلَّىٰ عَنْهُمْ وَقَالَ يَا أَسَفَىٰ عَلَىٰ يُوسُفَ وَابْيَضَّتْ عَيْنَاهُ مِنَ الْحُزْنِ فَهُوَ كَظِيمٌ</vt:lpstr>
      <vt:lpstr>قَالُوا تَاللَّهِ تَفْتَأُ تَذْكُرُ يُوسُفَ حَتَّىٰ تَكُونَ حَرَضًا أَوْ تَكُونَ مِنَ الْهَالِكِينَ </vt:lpstr>
      <vt:lpstr>قَالَ إِنَّمَا أَشْكُو بَثِّي وَحُزْنِي إِلَى اللَّهِ وَأَعْلَمُ مِنَ اللَّهِ مَا لَا تَعْلَمُونَ</vt:lpstr>
      <vt:lpstr>يَا بَنِيَّ اذْهَبُوا فَتَحَسَّسُوا مِنْ يُوسُفَ وَأَخِيهِ وَلَا تَيْأَسُوا مِنْ رَوْحِ اللَّهِ ۖ إِنَّهُ لَا يَيْأَسُ مِنْ رَوْحِ اللَّهِ إِلَّا الْقَوْمُ الْكَافِرُونَ</vt:lpstr>
      <vt:lpstr>فَلَمَّا دَخَلُوا عَلَيْهِ قَالُوا يَا أَيُّهَا الْعَزِيزُ مَسَّنَا وَأَهْلَنَا الضُّرُّ وَجِئْنَا بِبِضَاعَةٍ مُزْجَاةٍ فَأَوْفِ لَنَا الْكَيْلَ وَتَصَدَّقْ عَلَيْنَاۖ إِنَّ اللَّهَ يَجْزِي الْمُتَصَدِّقِينَ</vt:lpstr>
      <vt:lpstr>قَالَ هَلْ عَلِمْتُمْ مَا فَعَلْتُمْ بِيُوسُفَ وَأَخِيهِ إِذْ أَنْتُمْ جَاهِلُونَ</vt:lpstr>
      <vt:lpstr>قَالُوا أَإِنَّكَ لَأَنْتَ يُوسُفُۖ قَالَ أَنَا يُوسُفُ وَهَٰذَا أَخِيۖ قَدْ مَنَّ اللَّهُ عَلَيْنَاۖ إِنَّهُ مَنْ يَتَّقِ وَيَصْبِرْ فَإِنَّ اللَّهَ لَا يُضِيعُ أَجْرَ الْمُحْسِنِينَ</vt:lpstr>
      <vt:lpstr>قَالُوا تَاللَّهِ لَقَدْ آثَرَكَ اللَّهُ عَلَيْنَا وَإِنْ كُنَّا لَخَاطِئِينَ</vt:lpstr>
      <vt:lpstr>قَالَ لَا تَثْرِيبَ عَلَيْكُمُ الْيَوْمَۖ يَغْفِرُ اللَّهُ لَكُمْۖ وَهُوَ أَرْحَمُ الرَّاحِمِينَ</vt:lpstr>
      <vt:lpstr>اذْهَبُوا بِقَمِيصِي هَٰذَا فَأَلْقُوهُ عَلَىٰ وَجْهِ أَبِي يَأْتِ بَصِيرًا وَأْتُونِي بِأَهْلِكُمْ أَجْمَعِينَ</vt:lpstr>
      <vt:lpstr>وَلَمَّا فَصَلَتِ الْعِيرُ قَالَ أَبُوهُمْ إِنِّي لَأَجِدُ رِيحَ يُوسُفَۖ لَوْلَا أَنْ تُفَنِّدُونِ</vt:lpstr>
      <vt:lpstr>قَالُوا تَاللَّهِ إِنَّكَ لَفِي ضَلَالِكَ الْقَدِيمِ</vt:lpstr>
      <vt:lpstr>فَلَمَّا أَنْ جَاءَ الْبَشِيرُ أَلْقَاهُ عَلَىٰ وَجْهِهِ فَارْتَدَّ بَصِيرًاۖ قَالَ أَلَمْ أَقُلْ لَكُمْ إِنِّي أَعْلَمُ مِنَ اللَّهِ مَا لَا تَعْلَمُونَ </vt:lpstr>
      <vt:lpstr>قَالُوا يَا أَبَانَا اسْتَغْفِرْ لَنَا ذُنُوبَنَا إِنَّا كُنَّا خَاطِئِينَ</vt:lpstr>
      <vt:lpstr>قَالَ سَوْفَ أَسْتَغْفِرُ لَكُمْ رَبِّيۖ إِنَّهُ هُوَ الْغَفُورُ الرَّحِيمُ</vt:lpstr>
      <vt:lpstr>فَلَمَّا دَخَلُوا عَلَىٰ يُوسُفَ آوَىٰ إِلَيْهِ أَبَوَيْهِ وَقَالَ ادْخُلُوا مِصْرَ إِنْ شَاءَ اللَّهُ آمِنِينَ</vt:lpstr>
      <vt:lpstr>وَرَفَعَ أَبَوَيْهِ عَلَى الْعَرْشِ وَخَرُّوا لَهُ سُجَّدًاۖ وَقَالَ يَا أَبَتِ هَٰذَا تَأْوِيلُ رُؤْيَايَ مِنْ قَبْلُ قَدْ جَعَلَهَا رَبِّي حَقًّاۖ وَقَدْ أَحْسَنَ بِي إِذْ أَخْرَجَنِي مِنَ السِّجْنِ وَجَاءَ بِكُمْ مِنَ الْبَدْوِ مِنْ بَعْدِ أَنْ نَزَغَ الشَّيْطَانُ بَيْنِي وَبَيْنَ إِخْوَتِيۚ... </vt:lpstr>
      <vt:lpstr> إِنَّ رَبِّي لَطِيفٌ لِمَا يَشَاءُۚ إِنَّهُ هُوَ الْعَلِيمُ الْحَكِيمُ</vt:lpstr>
      <vt:lpstr>رَبِّ قَدْ آتَيْتَنِي مِنَ الْمُلْكِ وَعَلَّمْتَنِي مِنْ تَأْوِيلِ الْأَحَادِيثِۚ فَاطِرَ السَّمَاوَاتِ وَالْأَرْضِ أَنْتَ وَلِيِّي فِي الدُّنْيَا وَالْآخِرَةِۖ تَوَفَّنِي مُسْلِمًا وَأَلْحِقْنِي بِالصَّالِحِينَ</vt:lpstr>
      <vt:lpstr>ذَٰلِكَ مِنْ أَنْبَاءِ الْغَيْبِ نُوحِيهِ إِلَيْكَۖ وَمَا كُنْتَ لَدَيْهِمْ إِذْ أَجْمَعُوا أَمْرَهُمْ وَهُمْ يَمْكُرُونَ</vt:lpstr>
      <vt:lpstr>وَمَا أَكْثَرُ النَّاسِ وَلَوْ حَرَصْتَ بِمُؤْمِنِينَ</vt:lpstr>
      <vt:lpstr>وَمَا تَسْأَلُهُمْ عَلَيْهِ مِنْ أَجْرٍۚ إِنْ هُوَ إِلَّا ذِكْرٌ لِلْعَالَمِينَ</vt:lpstr>
      <vt:lpstr>وَكَأَيِّنْ مِنْ آيَةٍ فِي السَّمَاوَاتِ وَالْأَرْضِ يَمُرُّونَ عَلَيْهَا وَهُمْ عَنْهَا مُعْرِضُونَ</vt:lpstr>
      <vt:lpstr>وَمَا يُؤْمِنُ أَكْثَرُهُمْ بِاللَّهِ إِلَّا وَهُمْ مُشْرِكُونَ</vt:lpstr>
      <vt:lpstr>أَفَأَمِنُوا أَنْ تَأْتِيَهُمْ غَاشِيَةٌ مِنْ عَذَابِ اللَّهِ أَوْ تَأْتِيَهُمُ السَّاعَةُ بَغْتَةً وَهُمْ لَا يَشْعُرُونَ</vt:lpstr>
      <vt:lpstr>قُلْ هَٰذِهِ سَبِيلِي أَدْعُو إِلَى اللَّهِۚ عَلَىٰ بَصِيرَةٍ أَنَا وَمَنِ اتَّبَعَنِيۖ وَسُبْحَانَ اللَّهِ وَمَا أَنَا مِنَ الْمُشْرِكِينَ</vt:lpstr>
      <vt:lpstr>وَمَا أَرْسَلْنَا مِنْ قَبْلِكَ إِلَّا رِجَالًا نُوحِي إِلَيْهِمْ مِنْ أَهْلِ الْقُرَىٰۗ أَفَلَمْ يَسِيرُوا فِي الْأَرْضِ فَيَنْظُرُوا كَيْفَ كَانَ عَاقِبَةُ الَّذِينَ مِنْ قَبْلِهِمْۗ وَلَدَارُ الْآخِرَةِ خَيْرٌ لِلَّذِينَ اتَّقَوْاۗ أَفَلَا تَعْقِلُونَ</vt:lpstr>
      <vt:lpstr>حَتَّىٰ إِذَا اسْتَيْأَسَ الرُّسُلُ وَظَنُّوا أَنَّهُمْ قَدْ كُذِبُوا جَاءَهُمْ نَصْرُنَا فَنُجِّيَ مَنْ نَشَاءُۖ وَلَا يُرَدُّ بَأْسُنَا عَنِ الْقَوْمِ الْمُجْرِمِينَ</vt:lpstr>
      <vt:lpstr>لَقَدْ كَانَ فِي قَصَصِهِمْ عِبْرَةٌ لِأُولِي الْأَلْبَابِۗ مَا كَانَ حَدِيثًا يُفْتَرَىٰ وَلَٰكِنْ تَصْدِيقَ الَّذِي بَيْنَ يَدَيْهِ وَتَفْصِيلَ كُلِّ شَيْءٍ وَهُدًى وَرَحْمَةً لِقَوْمٍ يُؤْمِنُونَ</vt:lpstr>
      <vt:lpstr>صدقَ اللهُ العليُّ العظيم</vt:lpstr>
      <vt:lpstr>سورة الرعد بِسْمِ ٱللَّهِ ٱلرَّحْمَـٰنِ ٱلرَّحِيمِ</vt:lpstr>
      <vt:lpstr>المرۚ تِلْكَ آيَاتُ الْكِتَابِۗ وَالَّذِي أُنْزِلَ إِلَيْكَ مِنْ رَبِّكَ الْحَقُّ وَلَٰكِنَّ أَكْثَرَ النَّاسِ لَا يُؤْمِنُونَ</vt:lpstr>
      <vt:lpstr>اللَّهُ الَّذِي رَفَعَ السَّمَاوَاتِ بِغَيْرِ عَمَدٍ تَرَوْنَهَاۖ ثُمَّ اسْتَوَىٰ عَلَى الْعَرْشِۖ وَسَخَّرَ الشَّمْسَ وَالْقَمَرَۖ كُلٌّ يَجْرِي لِأَجَلٍ مُسَمًّىۚ يُدَبِّرُ الْأَمْرَ يُفَصِّلُ الْآيَاتِ لَعَلَّكُمْ بِلِقَاءِ رَبِّكُمْ تُوقِنُونَ </vt:lpstr>
      <vt:lpstr>وَهُوَ الَّذِي مَدَّ الْأَرْضَ وَجَعَلَ فِيهَا رَوَاسِيَ وَأَنْهَارًاۖ وَمِنْ كُلِّ الثَّمَرَاتِ جَعَلَ فِيهَا زَوْجَيْنِ اثْنَيْنِۖ يُغْشِي اللَّيْلَ النَّهَارَۚ إِنَّ فِي ذَٰلِكَ لَآيَاتٍ لِقَوْمٍ يَتَفَكَّرُونَ</vt:lpstr>
      <vt:lpstr>وَفِي الْأَرْضِ قِطَعٌ مُتَجَاوِرَاتٌ وَجَنَّاتٌ مِنْ أَعْنَابٍ وَزَرْعٌ وَنَخِيلٌ صِنْوَانٌ وَغَيْرُ صِنْوَانٍ يُسْقَىٰ بِمَاءٍ وَاحِدٍ وَنُفَضِّلُ بَعْضَهَا عَلَىٰ بَعْضٍ فِي الْأُكُلِۚ إِنَّ فِي ذَٰلِكَ لَآيَاتٍ لِقَوْمٍ يَعْقِلُونَ</vt:lpstr>
      <vt:lpstr>وَإِنْ تَعْجَبْ فَعَجَبٌ قَوْلُهُمْ أَإِذَا كُنَّا تُرَابًا أَإِنَّا لَفِي خَلْقٍ جَدِيدٍۗ أُولَٰئِكَ الَّذِينَ كَفَرُوا بِرَبِّهِمْۖ وَأُولَٰئِكَ الْأَغْلَالُ فِي أَعْنَاقِهِمْۖ وَأُولَٰئِكَ أَصْحَابُ النَّارِۖ هُمْ فِيهَا خَالِدُونَ</vt:lpstr>
      <vt:lpstr>وَيَسْتَعْجِلُونَكَ بِالسَّيِّئَةِ قَبْلَ الْحَسَنَةِ وَقَدْ خَلَتْ مِنْ قَبْلِهِمُ الْمَثُلَاتُۗ وَإِنَّ رَبَّكَ لَذُو مَغْفِرَةٍ لِلنَّاسِ عَلَىٰ ظُلْمِهِمْۖ وَإِنَّ رَبَّكَ لَشَدِيدُ الْعِقَابِ </vt:lpstr>
      <vt:lpstr>وَيَقُولُ الَّذِينَ كَفَرُوا لَوْلَا أُنْزِلَ عَلَيْهِ آيَةٌ مِنْ رَبِّهِۗ إِنَّمَا أَنْتَ مُنْذِرٌۖ وَلِكُلِّ قَوْمٍ هَادٍ</vt:lpstr>
      <vt:lpstr>اللَّهُ يَعْلَمُ مَا تَحْمِلُ كُلُّ أُنْثَىٰ وَمَا تَغِيضُ الْأَرْحَامُ وَمَا تَزْدَادُۖ وَكُلُّ شَيْءٍ عِنْدَهُ بِمِقْدَارٍ </vt:lpstr>
      <vt:lpstr>عَالِمُ الْغَيْبِ وَالشَّهَادَةِ الْكَبِيرُ الْمُتَعَالِ</vt:lpstr>
      <vt:lpstr>سَوَاءٌ مِنْكُمْ مَنْ أَسَرَّ الْقَوْلَ وَمَنْ جَهَرَ بِهِ وَمَنْ هُوَ مُسْتَخْفٍ بِاللَّيْلِ وَسَارِبٌ بِالنَّهَارِ</vt:lpstr>
      <vt:lpstr>لَهُ مُعَقِّبَاتٌ مِنْ بَيْنِ يَدَيْهِ وَمِنْ خَلْفِهِ يَحْفَظُونَهُ مِنْ أَمْرِ اللَّهِۗ إِنَّ اللَّهَ لَا يُغَيِّرُ مَا بِقَوْمٍ حَتَّىٰ يُغَيِّرُوا مَا بِأَنْفُسِهِمْۗ وَإِذَا أَرَادَ اللَّهُ بِقَوْمٍ سُوءًا فَلَا مَرَدَّ لَهُۚ وَمَا لَهُمْ مِنْ دُونِهِ مِنْ وَالٍ</vt:lpstr>
      <vt:lpstr>هُوَ الَّذِي يُرِيكُمُ الْبَرْقَ خَوْفًا وَطَمَعًا وَيُنْشِئُ السَّحَابَ الثِّقَالَ </vt:lpstr>
      <vt:lpstr>وَيُسَبِّحُ الرَّعْدُ بِحَمْدِهِ وَالْمَلَائِكَةُ مِنْ خِيفَتِهِ وَيُرْسِلُ الصَّوَاعِقَ فَيُصِيبُ بِهَا مَنْ يَشَاءُ وَهُمْ يُجَادِلُونَ فِي اللَّهِ وَهُوَ شَدِيدُ الْمِحَالِ</vt:lpstr>
      <vt:lpstr>لَهُ دَعْوَةُ الْحَقِّ ۖ وَالَّذِينَ يَدْعُونَ مِنْ دُونِهِ لَا يَسْتَجِيبُونَ لَهُمْ بِشَيْءٍ إِلَّا كَبَاسِطِ كَفَّيْهِ إِلَى الْمَاءِ لِيَبْلُغَ فَاهُ وَمَا هُوَ بِبَالِغِهِۚ وَمَا دُعَاءُ الْكَافِرِينَ إِلَّا فِي ضَلَالٍ </vt:lpstr>
      <vt:lpstr>وَلِلَّهِ يَسْجُدُ مَنْ فِي السَّمَاوَاتِ وَالْأَرْضِ طَوْعًا وَكَرْهًا وَظِلَالُهُمْ بِالْغُدُوِّ وَالْآصَالِ ۩</vt:lpstr>
      <vt:lpstr>قُلْ مَنْ رَبُّ السَّمَاوَاتِ وَالْأَرْضِ قُلِ اللَّهُۚ قُلْ أَفَاتَّخَذْتُمْ مِنْ دُونِهِ أَوْلِيَاءَ لَا يَمْلِكُونَ لِأَنْفُسِهِمْ نَفْعًا وَلَا ضَرًّاۚ قُلْ هَلْ يَسْتَوِي الْأَعْمَىٰ وَالْبَصِيرُ أَمْ هَلْ تَسْتَوِي الظُّلُمَاتُ وَالنُّورُۗ...</vt:lpstr>
      <vt:lpstr>أَمْ جَعَلُوا لِلَّهِ شُرَكَاءَ خَلَقُوا كَخَلْقِهِ فَتَشَابَهَ الْخَلْقُ عَلَيْهِمْۚ قُلِ اللَّهُ خَالِقُ كُلِّ شَيْءٍ وَهُوَ الْوَاحِدُ الْقَهَّارُ</vt:lpstr>
      <vt:lpstr>أَنْزَلَ مِنَ السَّمَاءِ مَاءً فَسَالَتْ أَوْدِيَةٌ بِقَدَرِهَا فَاحْتَمَلَ السَّيْلُ زَبَدًا رَابِيًاۚ وَمِمَّا يُوقِدُونَ  عَلَيْهِ فِي النَّارِ ابْتِغَاءَ حِلْيَةٍ أَوْ مَتَاعٍ زَبَدٌ  مِثْلُهُۚ كَذَٰلِكَ يَضْرِبُ اللَّهُ الْحَقَّ وَالْبَاطِلَۚ...</vt:lpstr>
      <vt:lpstr> فَأَمَّا الزَّبَدُ فَيَذْهَبُ جُفَاءًۖ وَأَمَّا مَا يَنْفَعُ النَّاسَ فَيَمْكُثُ فِي الْأَرْضِۚ كَذَٰلِكَ يَضْرِبُ اللَّهُ الْأَمْثَالَ</vt:lpstr>
      <vt:lpstr>لِلَّذِينَ اسْتَجَابُوا لِرَبِّهِمُ الْحُسْنَىٰۚ وَالَّذِينَ لَمْ يَسْتَجِيبُوا لَهُ لَوْ أَنَّ لَهُمْ مَا فِي الْأَرْضِ جَمِيعًا وَمِثْلَهُ مَعَهُ لَافْتَدَوْا بِهِۚ أُولَٰئِكَ لَهُمْ سُوءُ الْحِسَابِ وَمَأْوَاهُمْ جَهَنَّمُۖ وَبِئْسَ الْمِهَادُ</vt:lpstr>
      <vt:lpstr>أَفَمَنْ يَعْلَمُ أَنَّمَا أُنْزِلَ إِلَيْكَ مِنْ رَبِّكَ الْحَقُّ كَمَنْ هُوَ أَعْمَىٰۚ إِنَّمَا يَتَذَكَّرُ أُولُو الْأَلْبَابِ</vt:lpstr>
      <vt:lpstr>الَّذِينَ يُوفُونَ بِعَهْدِ اللَّهِ وَلَا يَنْقُضُونَ الْمِيثَاقَ</vt:lpstr>
      <vt:lpstr>وَالَّذِينَ يَصِلُونَ مَا أَمَرَ اللَّهُ بِهِ أَنْ يُوصَلَ وَيَخْشَوْنَ رَبَّهُمْ وَيَخَافُونَ سُوءَ الْحِسَابِ</vt:lpstr>
      <vt:lpstr>وَالَّذِينَ صَبَرُوا ابْتِغَاءَ وَجْهِ رَبِّهِمْ وَأَقَامُوا الصَّلَاةَ وَأَنْفَقُوا مِمَّا رَزَقْنَاهُمْ سِرًّا وَعَلَانِيَةً وَيَدْرَءُونَ بِالْحَسَنَةِ السَّيِّئَةَ أُولَٰئِكَ لَهُمْ عُقْبَى الدَّارِ </vt:lpstr>
      <vt:lpstr>جَنَّاتُ عَدْنٍ يَدْخُلُونَهَا وَمَنْ صَلَحَ مِنْ آبَائِهِمْ وَأَزْوَاجِهِمْ وَذُرِّيَّاتِهِمْۖ وَالْمَلَائِكَةُ يَدْخُلُونَ عَلَيْهِمْ مِنْ كُلِّ بَابٍ</vt:lpstr>
      <vt:lpstr>سَلَامٌ عَلَيْكُمْ بِمَا صَبَرْتُمْۚ فَنِعْمَ عُقْبَى الدَّارِ</vt:lpstr>
      <vt:lpstr>وَالَّذِينَ يَنْقُضُونَ عَهْدَ اللَّهِ مِنْ بَعْدِ مِيثَاقِهِ وَيَقْطَعُونَ مَا أَمَرَ اللَّهُ بِهِ أَنْ يُوصَلَ وَيُفْسِدُونَ فِي الْأَرْضِ ۙ أُولَٰئِكَ لَهُمُ اللَّعْنَةُ وَلَهُمْ سُوءُ الدَّارِ</vt:lpstr>
      <vt:lpstr>اللَّهُ يَبْسُطُ الرِّزْقَ لِمَنْ يَشَاءُ وَيَقْدِرُۚ وَفَرِحُوا بِالْحَيَاةِ الدُّنْيَا وَمَا الْحَيَاةُ الدُّنْيَا فِي الْآخِرَةِ إِلَّا مَتَاعٌ</vt:lpstr>
      <vt:lpstr>وَيَقُولُ الَّذِينَ كَفَرُوا لَوْلَا أُنْزِلَ عَلَيْهِ آيَةٌ مِنْ رَبِّهِۗ قُلْ إِنَّ اللَّهَ يُضِلُّ مَنْ يَشَاءُ وَيَهْدِي إِلَيْهِ مَنْ أَنَابَ</vt:lpstr>
      <vt:lpstr>الَّذِينَ آمَنُوا وَتَطْمَئِنُّ قُلُوبُهُمْ بِذِكْرِ اللَّهِۗ أَلَا بِذِكْرِ اللَّهِ تَطْمَئِنُّ الْقُلُوبُ</vt:lpstr>
      <vt:lpstr>الَّذِينَ آمَنُوا وَعَمِلُوا الصَّالِحَاتِ طُوبَىٰ لَهُمْ وَحُسْنُ مَآبٍ </vt:lpstr>
      <vt:lpstr>كَذَٰلِكَ أَرْسَلْنَاكَ فِي أُمَّةٍ قَدْ خَلَتْ مِنْ قَبْلِهَا أُمَمٌ لِتَتْلُوَ عَلَيْهِمُ الَّذِي أَوْحَيْنَا إِلَيْكَ وَهُمْ يَكْفُرُونَ بِالرَّحْمَٰنِۚ قُلْ هُوَ رَبِّي لَا إِلَٰهَ إِلَّا هُوَ عَلَيْهِ تَوَكَّلْتُ وَإِلَيْهِ مَتَابِ</vt:lpstr>
      <vt:lpstr>وَلَوْ أَنَّ قُرْآنًا سُيِّرَتْ بِهِ الْجِبَالُ أَوْ قُطِّعَتْ بِهِ الْأَرْضُ أَوْ كُلِّمَ بِهِ الْمَوْتَىٰۗ بَلْ لِلَّهِ الْأَمْرُ جَمِيعًاۗ أَفَلَمْ يَيْأَسِ الَّذِينَ آمَنُوا أَنْ لَوْ يَشَاءُ اللَّهُ لَهَدَى النَّاسَ جَمِيعًاۗ...</vt:lpstr>
      <vt:lpstr>وَلَا يَزَالُ الَّذِينَ كَفَرُوا تُصِيبُهُمْ بِمَا صَنَعُوا قَارِعَةٌ أَوْ تَحُلُّ قَرِيبًا مِنْ دَارِهِمْ حَتَّىٰ يَأْتِيَ وَعْدُ اللَّهِۚ إِنَّ اللَّهَ لَا يُخْلِفُ الْمِيعَادَ</vt:lpstr>
      <vt:lpstr>وَلَقَدِ اسْتُهْزِئَ بِرُسُلٍ مِنْ قَبْلِكَ فَأَمْلَيْتُ لِلَّذِينَ كَفَرُوا ثُمَّ أَخَذْتُهُمْۖ فَكَيْفَ كَانَ عِقَابِ</vt:lpstr>
      <vt:lpstr>أَفَمَنْ هُوَ قَائِمٌ عَلَىٰ كُلِّ نَفْسٍ بِمَا كَسَبَتْۗ وَجَعَلُوا لِلَّهِ شُرَكَاءَ قُلْ سَمُّوهُمْۚ أَمْ تُنَبِّئُونَهُ بِمَا لَا يَعْلَمُ فِي الْأَرْضِ أَمْ بِظَاهِرٍ مِنَ الْقَوْلِۗ بَلْ زُيِّنَ لِلَّذِينَ كَفَرُوا مَكْرُهُمْ وَصُدُّوا عَنِ السَّبِيلِۗ وَمَنْ يُضْلِلِ اللَّهُ فَمَا لَهُ مِنْ هَادٍ</vt:lpstr>
      <vt:lpstr>لَهُمْ عَذَابٌ فِي الْحَيَاةِ الدُّنْيَاۖ وَلَعَذَابُ الْآخِرَةِ أَشَقُّۖ وَمَا لَهُمْ مِنَ اللَّهِ مِنْ وَاقٍ</vt:lpstr>
      <vt:lpstr>مَثَلُ الْجَنَّةِ الَّتِي وُعِدَ الْمُتَّقُونَۖ تَجْرِي مِنْ تَحْتِهَا الْأَنْهَارُۖ أُكُلُهَا دَائِمٌ وَظِلُّهَاۚ تِلْكَ عُقْبَى الَّذِينَ اتَّقَوْاۖ وَعُقْبَى الْكَافِرِينَ النَّارُ </vt:lpstr>
      <vt:lpstr>وَالَّذِينَ آتَيْنَاهُمُ الْكِتَابَ يَفْرَحُونَ بِمَا أُنْزِلَ إِلَيْكَۖ وَمِنَ الْأَحْزَابِ مَنْ يُنْكِرُ بَعْضَهُۚ قُلْ إِنَّمَا أُمِرْتُ أَنْ أَعْبُدَ اللَّهَ وَلَا أُشْرِكَ بِهِۚ إِلَيْهِ أَدْعُو وَإِلَيْهِ مَآبِ </vt:lpstr>
      <vt:lpstr>وَكَذَٰلِكَ أَنْزَلْنَاهُ حُكْمًا عَرَبِيًّاۚ وَلَئِنِ اتَّبَعْتَ أَهْوَاءَهُمْ بَعْدَمَا جَاءَكَ مِنَ الْعِلْمِ مَا لَكَ مِنَ اللَّهِ مِنْ وَلِيٍّ وَلَا وَاقٍ</vt:lpstr>
      <vt:lpstr>وَلَقَدْ أَرْسَلْنَا رُسُلًا مِنْ قَبْلِكَ وَجَعَلْنَا لَهُمْ أَزْوَاجًا وَذُرِّيَّةً ۚ وَمَا كَانَ لِرَسُولٍ أَنْ يَأْتِيَ بِآيَةٍ إِلَّا بِإِذْنِ اللَّهِۗ لِكُلِّ أَجَلٍ كِتَابٌ </vt:lpstr>
      <vt:lpstr>يَمْحُو اللَّهُ مَا يَشَاءُ وَيُثْبِتُۖ وَعِنْدَهُ أُمُّ الْكِتَابِ</vt:lpstr>
      <vt:lpstr>وَإِنْ مَا نُرِيَنَّكَ بَعْضَ الَّذِي نَعِدُهُمْ أَوْ نَتَوَفَّيَنَّكَ فَإِنَّمَا عَلَيْكَ الْبَلَاغُ وَعَلَيْنَا الْحِسَابُ</vt:lpstr>
      <vt:lpstr>أَوَلَمْ يَرَوْا أَنَّا نَأْتِي الْأَرْضَ نَنْقُصُهَا مِنْ أَطْرَافِهَاۚ وَاللَّهُ يَحْكُمُ لَا مُعَقِّبَ لِحُكْمِهِۚ وَهُوَ سَرِيعُ الْحِسَابِ</vt:lpstr>
      <vt:lpstr>وَقَدْ مَكَرَ الَّذِينَ مِنْ قَبْلِهِمْ فَلِلَّهِ الْمَكْرُ جَمِيعًاۖ يَعْلَمُ مَا تَكْسِبُ كُلُّ نَفْسٍۗ وَسَيَعْلَمُ الْكُفَّارُ لِمَنْ عُقْبَى الدَّارِ</vt:lpstr>
      <vt:lpstr>وَيَقُولُ الَّذِينَ كَفَرُوا لَسْتَ مُرْسَلًاۚ قُلْ كَفَىٰ بِاللَّهِ شَهِيدًا بَيْنِي وَبَيْنَكُمْ وَمَنْ عِنْدَهُ عِلْمُ الْكِتَابِ </vt:lpstr>
      <vt:lpstr>صدقَ اللهُ العليُّ العظيم</vt:lpstr>
      <vt:lpstr>سورة إبراهيم بِسْمِ ٱللَّهِ ٱلرَّحْمَـٰنِ ٱلرَّحِيمِ</vt:lpstr>
      <vt:lpstr>الرۚ كِتَابٌ أَنْزَلْنَاهُ إِلَيْكَ لِتُخْرِجَ النَّاسَ مِنَ الظُّلُمَاتِ إِلَى النُّورِ بِإِذْنِ رَبِّهِمْ إِلَىٰ صِرَاطِ الْعَزِيزِ الْحَمِيدِ</vt:lpstr>
      <vt:lpstr>اللَّهِ الَّذِي لَهُ مَا فِي السَّمَاوَاتِ وَمَا فِي الْأَرْضِۗ وَوَيْلٌ لِلْكَافِرِينَ مِنْ عَذَابٍ شَدِيدٍ </vt:lpstr>
      <vt:lpstr>الَّذِينَ يَسْتَحِبُّونَ الْحَيَاةَ الدُّنْيَا عَلَى الْآخِرَةِ وَيَصُدُّونَ عَنْ سَبِيلِ اللَّهِ وَيَبْغُونَهَا عِوَجًاۚ أُولَٰئِكَ فِي ضَلَالٍ بَعِيدٍ</vt:lpstr>
      <vt:lpstr>وَمَا أَرْسَلْنَا مِنْ رَسُولٍ إِلَّا بِلِسَانِ قَوْمِهِ لِيُبَيِّنَ لَهُمْۖ فَيُضِلُّ اللَّهُ مَنْ يَشَاءُ وَيَهْدِي مَنْ يَشَاءُۚ وَهُوَ الْعَزِيزُ الْحَكِيمُ</vt:lpstr>
      <vt:lpstr>وَلَقَدْ أَرْسَلْنَا مُوسَىٰ بِآيَاتِنَا أَنْ أَخْرِجْ قَوْمَكَ مِنَ الظُّلُمَاتِ إِلَى النُّورِ وَذَكِّرْهُمْ بِأَيَّامِ اللَّهِۚ إِنَّ فِي ذَٰلِكَ لَآيَاتٍ لِكُلِّ صَبَّارٍ شَكُورٍ</vt:lpstr>
      <vt:lpstr>وَإِذْ قَالَ مُوسَىٰ لِقَوْمِهِ اذْكُرُوا نِعْمَةَ اللَّهِ عَلَيْكُمْ إِذْ أَنْجَاكُمْ مِنْ آلِ فِرْعَوْنَ يَسُومُونَكُمْ سُوءَ الْعَذَابِ وَيُذَبِّحُونَ أَبْنَاءَكُمْ وَيَسْتَحْيُونَ نِسَاءَكُمْۚ وَفِي ذَٰلِكُمْ بَلَاءٌ مِنْ رَبِّكُمْ عَظِيمٌ</vt:lpstr>
      <vt:lpstr>وَإِذْ تَأَذَّنَ رَبُّكُمْ لَئِنْ شَكَرْتُمْ لَأَزِيدَنَّكُمْۖ وَلَئِنْ كَفَرْتُمْ إِنَّ عَذَابِي لَشَدِيدٌ</vt:lpstr>
      <vt:lpstr>وَقَالَ مُوسَىٰ إِنْ تَكْفُرُوا أَنْتُمْ وَمَنْ فِي الْأَرْضِ جَمِيعًا فَإِنَّ اللَّهَ لَغَنِيٌّ حَمِيدٌ </vt:lpstr>
      <vt:lpstr>أَلَمْ يَأْتِكُمْ نَبَأُ الَّذِينَ مِنْ قَبْلِكُمْ قَوْمِ نُوحٍ وَعَادٍ وَثَمُودَ ۛ وَالَّذِينَ مِنْ بَعْدِهِمْ ۛ لَا يَعْلَمُهُمْ إِلَّا اللَّهُۚ... </vt:lpstr>
      <vt:lpstr>جَاءَتْهُمْ رُسُلُهُمْ بِالْبَيِّنَاتِ فَرَدُّوا أَيْدِيَهُمْ فِي أَفْوَاهِهِمْ وَقَالُوا إِنَّا كَفَرْنَا بِمَا أُرْسِلْتُمْ بِهِ وَإِنَّا لَفِي شَكٍّ مِمَّا تَدْعُونَنَا إِلَيْهِ مُرِيبٍ</vt:lpstr>
      <vt:lpstr>قَالَتْ رُسُلُهُمْ أَفِي اللَّهِ شَكٌّ فَاطِرِ السَّمَاوَاتِ وَالْأَرْضِۖ يَدْعُوكُمْ لِيَغْفِرَ لَكُمْ مِنْ ذُنُوبِكُمْ وَيُؤَخِّرَكُمْ إِلَىٰ أَجَلٍ مُسَمًّىۚ قَالُوا إِنْ أَنْتُمْ إِلَّا بَشَرٌ مِثْلُنَا تُرِيدُونَ أَنْ تَصُدُّونَا عَمَّا كَانَ يَعْبُدُ آبَاؤُنَا فَأْتُونَا بِسُلْطَانٍ مُبِينٍ</vt:lpstr>
      <vt:lpstr>قَالَتْ لَهُمْ رُسُلُهُمْ إِن نَّحْنُ إِلَّا بَشَرٌۭ مِّثْلُكُمْ وَلَـٰكِنَّ ٱللَّهَ يَمُنُّ عَلَىٰ مَن يَشَآءُ مِنْ عِبَادِهِۦ ۖ وَمَا كَانَ لَنَآ أَن نَّأْتِيَكُم بِسُلْطَـٰنٍ إِلَّا بِإِذْنِ ٱللَّهِۚ وَعَلَى ٱللَّهِ فَلْيَتَوَكَّلِ ٱلْمُؤْمِنُونَ</vt:lpstr>
      <vt:lpstr>وَمَا لَنَآ أَلَّا نَتَوَكَّلَ عَلَى ٱللَّهِ وَقَدْ هَدَىٰنَا سُبُلَنَا ۚ وَلَنَصْبِرَنَّ عَلَىٰ مَآ ءَاذَيْتُمُونَاۚ وَعَلَى ٱللَّهِ فَلْيَتَوَكَّلِ ٱلْمُتَوَكِّلُونَ</vt:lpstr>
      <vt:lpstr>وَقَالَ ٱلَّذِينَ كَفَرُوا۟ لِرُسُلِهِمْ لَنُخْرِجَنَّكُم مِّنْ أَرْضِنَآ أَوْ لَتَعُودُنَّ فِى مِلَّتِنَاۖ فَأَوْحَىٰٓ إِلَيْهِمْ رَبُّهُمْ لَنُهْلِكَنَّ ٱلظَّـٰلِمِينَ</vt:lpstr>
      <vt:lpstr>وَلَنُسْكِنَنَّكُمُ ٱلْأَرْضَ مِنۢ بَعْدِهِمْۚ ذَٰلِكَ لِمَنْ خَافَ مَقَامِى وَخَافَ وَعِيدِ</vt:lpstr>
      <vt:lpstr>وَٱسْتَفْتَحُوا۟ وَخَابَ كُلُّ جَبَّارٍ عَنِيدٍۢ</vt:lpstr>
      <vt:lpstr>مِّن وَرَآئِهِۦ جَهَنَّمُ وَيُسْقَىٰ مِن مَّآءٍۢ صَدِيدٍۢ</vt:lpstr>
      <vt:lpstr>يَتَجَرَّعُهُۥ وَلَا يَكَادُ يُسِيغُهُۥ وَيَأْتِيهِ ٱلْمَوْتُ مِن كُلِّ مَكَانٍۢ وَمَا هُوَ بِمَيِّتٍۢ ۖ وَمِن وَرَآئِهِۦ عَذَابٌ غَلِيظٌۭ</vt:lpstr>
      <vt:lpstr>مَّثَلُ ٱلَّذِينَ كَفَرُوا۟ بِرَبِّهِمْۖ أَعْمَـٰلُهُمْ كَرَمَادٍ ٱشْتَدَّتْ بِهِ ٱلرِّيحُ فِى يَوْمٍ عَاصِفٍۢ ۖ لَّا يَقْدِرُونَ مِمَّا كَسَبُوا۟ عَلَىٰ شَىْءٍۢ ۚ ذَٰلِكَ هُوَ ٱلضَّلَـٰلُ ٱلْبَعِيدُ</vt:lpstr>
      <vt:lpstr>أَلَمْ تَرَ أَنَّ ٱللَّهَ خَلَقَ ٱلسَّمَـٰوَٰتِ وَٱلْأَرْضَ بِٱلْحَقِّ ۚ إِن يَشَأْ يُذْهِبْكُمْ وَيَأْتِ بِخَلْقٍۢ جَدِيدٍۢ</vt:lpstr>
      <vt:lpstr>وَمَا ذَٰلِكَ عَلَى ٱللَّهِ بِعَزِيزٍۢ</vt:lpstr>
      <vt:lpstr>وَبَرَزُوا۟ لِلَّهِ جَمِيعًۭا فَقَالَ ٱلضُّعَفَـٰٓؤُا۟ لِلَّذِينَ ٱسْتَكْبَرُوٓا۟ إِنَّا كُنَّا لَكُمْ تَبَعًۭا فَهَلْ أَنتُم مُّغْنُونَ عَنَّا مِنْ عَذَابِ ٱللَّهِ مِن شَىْءٍۢ ۚ قَالُوا۟ لَوْ هَدَىٰنَا ٱللَّهُ لَهَدَيْنَـٰكُمْۖ سَوَآءٌ عَلَيْنَآ أَجَزِعْنَآ أَمْ صَبَرْنَا مَا لَنَا مِن مَّحِيصٍۢ</vt:lpstr>
      <vt:lpstr>وَقَالَ ٱلشَّيْطَـٰنُ لَمَّا قُضِىَ ٱلْأَمْرُ إِنَّ ٱللَّهَ وَعَدَكُمْ وَعْدَ ٱلْحَقِّ وَوَعَدتُّكُمْ فَأَخْلَفْتُكُمْۖ وَمَا كَانَ لِىَ عَلَيْكُم مِّن سُلْطَـٰنٍ إِلَّآ أَن دَعَوْتُكُمْ فَٱسْتَجَبْتُمْ لِىۖ فَلَا تَلُومُونِى وَلُومُوٓا۟ أَنفُسَكُمۖ مَّآ أَنَا۠ بِمُصْرِخِكُمْ وَمَآ أَنتُم بِمُصْرِخِىَّۖ إِنِّى كَفَرْتُ بِمَآ أَشْرَكْتُمُونِ مِن قَبْلُۗ إِنَّ ٱلظَّـٰلِمِينَ لَهُمْ عَذَابٌ أَلِيمٌۭ</vt:lpstr>
      <vt:lpstr>وَأُدْخِلَ ٱلَّذِينَ ءَامَنُوا۟ وَعَمِلُوا۟ ٱلصَّـٰلِحَـٰتِ جَنَّـٰتٍۢ تَجْرِى مِن تَحْتِهَا ٱلْأَنْهَـٰرُ خَـٰلِدِينَ فِيهَا بِإِذْنِ رَبِّهِمْۖ تَحِيَّتُهُمْ فِيهَا سَلَـٰمٌ</vt:lpstr>
      <vt:lpstr>أَلَمْ تَرَ كَيْفَ ضَرَبَ ٱللَّهُ مَثَلًۭا كَلِمَةًۭ طَيِّبَةًۭ كَشَجَرَةٍۢ طَيِّبَةٍ أَصْلُهَا ثَابِتٌۭ وَفَرْعُهَا فِى ٱلسَّمَآءِ</vt:lpstr>
      <vt:lpstr>تُؤْتِىٓ أُكُلَهَا كُلَّ حِينٍۭ بِإِذْنِ رَبِّهَاۗ وَيَضْرِبُ ٱللَّهُ ٱلْأَمْثَالَ لِلنَّاسِ لَعَلَّهُمْ يَتَذَكَّرُونَ</vt:lpstr>
      <vt:lpstr>وَمَثَلُ كَلِمَةٍ خَبِيثَةٍۢ كَشَجَرَةٍ خَبِيثَةٍ ٱجْتُثَّتْ مِن فَوْقِ ٱلْأَرْضِ مَا لَهَا مِن قَرَارٍۢ</vt:lpstr>
      <vt:lpstr>يُثَبِّتُ ٱللَّهُ ٱلَّذِينَ ءَامَنُوا۟ بِٱلْقَوْلِ ٱلثَّابِتِ فِى ٱلْحَيَوٰةِ ٱلدُّنْيَا وَفِى ٱلْـَٔاخِرَةِۖ وَيُضِلُّ ٱللَّهُ ٱلظَّـٰلِمِينَۚ وَيَفْعَلُ ٱللَّهُ مَا يَشَآءُ</vt:lpstr>
      <vt:lpstr>أَلَمْ تَرَ إِلَى ٱلَّذِينَ بَدَّلُوا۟ نِعْمَتَ ٱللَّهِ كُفْرًۭا وَأَحَلُّوا۟ قَوْمَهُمْ دَارَ ٱلْبَوَارِ</vt:lpstr>
      <vt:lpstr>جَهَنَّمَ يَصْلَوْنَهَاۖ وَبِئْسَ ٱلْقَرَارُ</vt:lpstr>
      <vt:lpstr>وَجَعَلُوا۟ لِلَّهِ أَندَادًۭا لِّيُضِلُّوا۟ عَن سَبِيلِهِۦ ۗ قُلْ تَمَتَّعُوا۟ فَإِنَّ مَصِيرَكُمْ إِلَى ٱلنَّارِ</vt:lpstr>
      <vt:lpstr>قُل لِّعِبَادِىَ ٱلَّذِينَ ءَامَنُوا۟ يُقِيمُوا۟ ٱلصَّلَوٰةَ وَيُنفِقُوا۟ مِمَّا رَزَقْنَـٰهُمْ سِرًّۭا وَعَلَانِيَةًۭ مِّن قَبْلِ أَن يَأْتِىَ يَوْمٌۭ لَّا بَيْعٌۭ فِيهِ وَلَا خِلَـٰلٌ</vt:lpstr>
      <vt:lpstr>ٱللَّهُ ٱلَّذِى خَلَقَ ٱلسَّمَـٰوَٰتِ وَٱلْأَرْضَ وَأَنزَلَ مِنَ ٱلسَّمَآءِ مَآءًۭ فَأَخْرَجَ بِهِۦ مِنَ ٱلثَّمَرَٰتِ رِزْقًۭا لَّكُمْۖ وَسَخَّرَ لَكُمُ ٱلْفُلْكَ لِتَجْرِىَ فِى ٱلْبَحْرِ بِأَمْرِهِۦ ۖ وَسَخَّرَ لَكُمُ ٱلْأَنْهَـٰرَ</vt:lpstr>
      <vt:lpstr>وَسَخَّرَ لَكُمُ ٱلشَّمْسَ وَٱلْقَمَرَ دَآئِبَيْنِۖ وَسَخَّرَ لَكُمُ ٱلَّيْلَ وَٱلنَّهَارَ</vt:lpstr>
      <vt:lpstr>وَءَاتَىٰكُم مِّن كُلِّ مَا سَأَلْتُمُوهُۚ وَإِن تَعُدُّوا۟ نِعْمَتَ ٱللَّهِ لَا تُحْصُوهَآۗ إِنَّ ٱلْإِنسَـٰنَ لَظَلُومٌۭ كَفَّارٌۭ</vt:lpstr>
      <vt:lpstr>وَإِذْ قَالَ إِبْرَٰهِيمُ رَبِّ ٱجْعَلْ هَـٰذَا ٱلْبَلَدَ ءَامِنًۭا وَٱجْنُبْنِى وَبَنِىَّ أَن نَّعْبُدَ ٱلْأَصْنَامَ</vt:lpstr>
      <vt:lpstr>رَبِّ إِنَّهُنَّ أَضْلَلْنَ كَثِيرًۭا مِّنَ ٱلنَّاسِۖ فَمَن تَبِعَنِى فَإِنَّهُۥ مِنِّى ۖ وَمَنْ عَصَانِى فَإِنَّكَ غَفُورٌۭ رَّحِيمٌۭ</vt:lpstr>
      <vt:lpstr>رَّبَّنَآ إِنِّىٓ أَسْكَنتُ مِن ذُرِّيَّتِى بِوَادٍ غَيْرِ ذِى زَرْعٍ عِندَ بَيْتِكَ ٱلْمُحَرَّمِ رَبَّنَا لِيُقِيمُوا۟ ٱلصَّلَوٰةَ فَٱجْعَلْ أَفْـِٔدَةًۭ مِّنَ ٱلنَّاسِ تَهْوِىٓ إِلَيْهِمْ وَٱرْزُقْهُم مِّنَ ٱلثَّمَرَٰتِ لَعَلَّهُمْ يَشْكُرُونَ</vt:lpstr>
      <vt:lpstr>رَبَّنَآ إِنَّكَ تَعْلَمُ مَا نُخْفِى وَمَا نُعْلِنُۗ وَمَا يَخْفَىٰ عَلَى ٱللَّهِ مِن شَىْءٍۢ فِى ٱلْأَرْضِ وَلَا فِى ٱلسَّمَآءِ</vt:lpstr>
      <vt:lpstr>ٱلْحَمْدُ لِلَّهِ ٱلَّذِى وَهَبَ لِى عَلَى ٱلْكِبَرِ إِسْمَـٰعِيلَ وَإِسْحَـٰقَۚ إِنَّ رَبِّى لَسَمِيعُ ٱلدُّعَآءِ</vt:lpstr>
      <vt:lpstr>رَبِّ ٱجْعَلْنِى مُقِيمَ ٱلصَّلَوٰةِ وَمِن ذُرِّيَّتِىۚ رَبَّنَا وَتَقَبَّلْ دُعَآءِ</vt:lpstr>
      <vt:lpstr>رَبَّنَا ٱغْفِرْ لِى وَلِوَٰلِدَىَّ وَلِلْمُؤْمِنِينَ يَوْمَ يَقُومُ ٱلْحِسَابُ</vt:lpstr>
      <vt:lpstr>وَلَا تَحْسَبَنَّ ٱللَّهَ غَـٰفِلًا عَمَّا يَعْمَلُ ٱلظَّـٰلِمُونَ ۚ إِنَّمَا يُؤَخِّرُهُمْ لِيَوْمٍۢ تَشْخَصُ فِيهِ ٱلْأَبْصَـٰرُ </vt:lpstr>
      <vt:lpstr>مُهْطِعِينَ مُقْنِعِى رُءُوسِهِمْ لَا يَرْتَدُّ إِلَيْهِمْ طَرْفُهُمْ ۖ وَأَفْـِٔدَتُهُمْ هَوَآءٌۭ</vt:lpstr>
      <vt:lpstr>وَأَنذِرِ ٱلنَّاسَ يَوْمَ يَأْتِيهِمُ ٱلْعَذَابُ فَيَقُولُ ٱلَّذِينَ ظَلَمُوا۟ رَبَّنَآ أَخِّرْنَآ إِلَىٰٓ أَجَلٍۢ قَرِيبٍۢ نُّجِبْ دَعْوَتَكَ وَنَتَّبِعِ ٱلرُّسُلَۗ أَوَلَمْ تَكُونُوٓا۟ أَقْسَمْتُم مِّن قَبْلُ مَا لَكُم مِّن زَوَالٍۢ</vt:lpstr>
      <vt:lpstr>وَسَكَنتُمْ فِى مَسَـٰكِنِ ٱلَّذِينَ ظَلَمُوٓا۟ أَنفُسَهُمْ وَتَبَيَّنَ لَكُمْ كَيْفَ فَعَلْنَا بِهِمْ وَضَرَبْنَا لَكُمُ ٱلْأَمْثَالَ</vt:lpstr>
      <vt:lpstr>وَقَدْ مَكَرُوا۟ مَكْرَهُمْ وَعِندَ ٱللَّهِ مَكْرُهُمْ وَإِن كَانَ مَكْرُهُمْ لِتَزُولَ مِنْهُ ٱلْجِبَالُ</vt:lpstr>
      <vt:lpstr>فَلَا تَحْسَبَنَّ ٱللَّهَ مُخْلِفَ وَعْدِهِۦ رُسُلَهُۥٓ ۗ إِنَّ ٱللَّهَ عَزِيزٌۭ ذُو ٱنتِقَامٍۢ</vt:lpstr>
      <vt:lpstr>يَوْمَ تُبَدَّلُ ٱلْأَرْضُ غَيْرَ ٱلْأَرْضِ وَٱلسَّمَـٰوَٰتُۖ وَبَرَزُوا۟ لِلَّهِ ٱلْوَٰحِدِ ٱلْقَهَّارِ</vt:lpstr>
      <vt:lpstr>وَتَرَى ٱلْمُجْرِمِينَ يَوْمَئِذٍۢ مُّقَرَّنِينَ فِى ٱلْأَصْفَادِ</vt:lpstr>
      <vt:lpstr>سَرَابِيلُهُم مِّن قَطِرَانٍۢ وَتَغْشَىٰ وُجُوهَهُمُ ٱلنَّارُ</vt:lpstr>
      <vt:lpstr>لِيَجْزِىَ ٱللَّهُ كُلَّ نَفْسٍۢ مَّا كَسَبَتْۚ إِنَّ ٱللَّهَ سَرِيعُ ٱلْحِسَابِ</vt:lpstr>
      <vt:lpstr>هَـٰذَا بَلَـٰغٌۭ لِّلنَّاسِ وَلِيُنذَرُوا۟ بِهِۦ وَلِيَعْلَمُوٓا۟ أَنَّمَا هُوَ إِلَـٰهٌۭ وَٰحِدٌۭ وَلِيَذَّكَّرَ أُو۟لُوا۟ ٱلْأَلْبَـٰبِ</vt:lpstr>
      <vt:lpstr>صدقَ اللهُ العليُّ العظيم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6</cp:revision>
  <dcterms:created xsi:type="dcterms:W3CDTF">2025-10-06T14:09:49Z</dcterms:created>
  <dcterms:modified xsi:type="dcterms:W3CDTF">2026-03-03T18:20:07Z</dcterms:modified>
</cp:coreProperties>
</file>