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5"/>
  </p:notesMasterIdLst>
  <p:sldIdLst>
    <p:sldId id="427" r:id="rId2"/>
    <p:sldId id="269" r:id="rId3"/>
    <p:sldId id="2140" r:id="rId4"/>
    <p:sldId id="2193" r:id="rId5"/>
    <p:sldId id="2195" r:id="rId6"/>
    <p:sldId id="2196" r:id="rId7"/>
    <p:sldId id="2197" r:id="rId8"/>
    <p:sldId id="2198" r:id="rId9"/>
    <p:sldId id="2199" r:id="rId10"/>
    <p:sldId id="2200" r:id="rId11"/>
    <p:sldId id="2201" r:id="rId12"/>
    <p:sldId id="2202" r:id="rId13"/>
    <p:sldId id="2203" r:id="rId14"/>
    <p:sldId id="2204" r:id="rId15"/>
    <p:sldId id="2205" r:id="rId16"/>
    <p:sldId id="2206" r:id="rId17"/>
    <p:sldId id="2207" r:id="rId18"/>
    <p:sldId id="2208" r:id="rId19"/>
    <p:sldId id="2209" r:id="rId20"/>
    <p:sldId id="2210" r:id="rId21"/>
    <p:sldId id="2211" r:id="rId22"/>
    <p:sldId id="2212" r:id="rId23"/>
    <p:sldId id="2213" r:id="rId24"/>
    <p:sldId id="2214" r:id="rId25"/>
    <p:sldId id="2215" r:id="rId26"/>
    <p:sldId id="2216" r:id="rId27"/>
    <p:sldId id="2217" r:id="rId28"/>
    <p:sldId id="2218" r:id="rId29"/>
    <p:sldId id="2219" r:id="rId30"/>
    <p:sldId id="2220" r:id="rId31"/>
    <p:sldId id="2221" r:id="rId32"/>
    <p:sldId id="2222" r:id="rId33"/>
    <p:sldId id="2223" r:id="rId34"/>
    <p:sldId id="2224" r:id="rId35"/>
    <p:sldId id="2225" r:id="rId36"/>
    <p:sldId id="2226" r:id="rId37"/>
    <p:sldId id="2227" r:id="rId38"/>
    <p:sldId id="2228" r:id="rId39"/>
    <p:sldId id="2229" r:id="rId40"/>
    <p:sldId id="2230" r:id="rId41"/>
    <p:sldId id="2231" r:id="rId42"/>
    <p:sldId id="2232" r:id="rId43"/>
    <p:sldId id="2233" r:id="rId44"/>
    <p:sldId id="2234" r:id="rId45"/>
    <p:sldId id="2235" r:id="rId46"/>
    <p:sldId id="2236" r:id="rId47"/>
    <p:sldId id="2237" r:id="rId48"/>
    <p:sldId id="2238" r:id="rId49"/>
    <p:sldId id="2239" r:id="rId50"/>
    <p:sldId id="2240" r:id="rId51"/>
    <p:sldId id="2241" r:id="rId52"/>
    <p:sldId id="2242" r:id="rId53"/>
    <p:sldId id="2243" r:id="rId54"/>
    <p:sldId id="2244" r:id="rId55"/>
    <p:sldId id="2245" r:id="rId56"/>
    <p:sldId id="2246" r:id="rId57"/>
    <p:sldId id="2247" r:id="rId58"/>
    <p:sldId id="2248" r:id="rId59"/>
    <p:sldId id="2249" r:id="rId60"/>
    <p:sldId id="2250" r:id="rId61"/>
    <p:sldId id="2251" r:id="rId62"/>
    <p:sldId id="2252" r:id="rId63"/>
    <p:sldId id="2253" r:id="rId64"/>
    <p:sldId id="2254" r:id="rId65"/>
    <p:sldId id="2255" r:id="rId66"/>
    <p:sldId id="2256" r:id="rId67"/>
    <p:sldId id="2257" r:id="rId68"/>
    <p:sldId id="2258" r:id="rId69"/>
    <p:sldId id="2259" r:id="rId70"/>
    <p:sldId id="2260" r:id="rId71"/>
    <p:sldId id="2261" r:id="rId72"/>
    <p:sldId id="2262" r:id="rId73"/>
    <p:sldId id="2263" r:id="rId74"/>
    <p:sldId id="2264" r:id="rId75"/>
    <p:sldId id="2265" r:id="rId76"/>
    <p:sldId id="2266" r:id="rId77"/>
    <p:sldId id="2267" r:id="rId78"/>
    <p:sldId id="2268" r:id="rId79"/>
    <p:sldId id="2269" r:id="rId80"/>
    <p:sldId id="2270" r:id="rId81"/>
    <p:sldId id="2271" r:id="rId82"/>
    <p:sldId id="2272" r:id="rId83"/>
    <p:sldId id="2273" r:id="rId84"/>
    <p:sldId id="2274" r:id="rId85"/>
    <p:sldId id="2275" r:id="rId86"/>
    <p:sldId id="2276" r:id="rId87"/>
    <p:sldId id="2277" r:id="rId88"/>
    <p:sldId id="2278" r:id="rId89"/>
    <p:sldId id="2279" r:id="rId90"/>
    <p:sldId id="2280" r:id="rId91"/>
    <p:sldId id="2281" r:id="rId92"/>
    <p:sldId id="2282" r:id="rId93"/>
    <p:sldId id="2283" r:id="rId94"/>
    <p:sldId id="2284" r:id="rId95"/>
    <p:sldId id="2285" r:id="rId96"/>
    <p:sldId id="2286" r:id="rId97"/>
    <p:sldId id="2287" r:id="rId98"/>
    <p:sldId id="2288" r:id="rId99"/>
    <p:sldId id="2289" r:id="rId100"/>
    <p:sldId id="2290" r:id="rId101"/>
    <p:sldId id="2291" r:id="rId102"/>
    <p:sldId id="1701" r:id="rId103"/>
    <p:sldId id="2294" r:id="rId104"/>
    <p:sldId id="2292" r:id="rId105"/>
    <p:sldId id="2293" r:id="rId106"/>
    <p:sldId id="2295" r:id="rId107"/>
    <p:sldId id="2296" r:id="rId108"/>
    <p:sldId id="2297" r:id="rId109"/>
    <p:sldId id="2298" r:id="rId110"/>
    <p:sldId id="2299" r:id="rId111"/>
    <p:sldId id="2300" r:id="rId112"/>
    <p:sldId id="2301" r:id="rId113"/>
    <p:sldId id="2302" r:id="rId114"/>
    <p:sldId id="2303" r:id="rId115"/>
    <p:sldId id="2304" r:id="rId116"/>
    <p:sldId id="2305" r:id="rId117"/>
    <p:sldId id="2306" r:id="rId118"/>
    <p:sldId id="2307" r:id="rId119"/>
    <p:sldId id="2308" r:id="rId120"/>
    <p:sldId id="2309" r:id="rId121"/>
    <p:sldId id="2310" r:id="rId122"/>
    <p:sldId id="2311" r:id="rId123"/>
    <p:sldId id="2312" r:id="rId124"/>
    <p:sldId id="2313" r:id="rId125"/>
    <p:sldId id="2314" r:id="rId126"/>
    <p:sldId id="2315" r:id="rId127"/>
    <p:sldId id="2316" r:id="rId128"/>
    <p:sldId id="2317" r:id="rId129"/>
    <p:sldId id="2318" r:id="rId130"/>
    <p:sldId id="2319" r:id="rId131"/>
    <p:sldId id="2320" r:id="rId132"/>
    <p:sldId id="2321" r:id="rId133"/>
    <p:sldId id="2322" r:id="rId134"/>
    <p:sldId id="2323" r:id="rId135"/>
    <p:sldId id="2324" r:id="rId136"/>
    <p:sldId id="2325" r:id="rId137"/>
    <p:sldId id="2326" r:id="rId138"/>
    <p:sldId id="2327" r:id="rId139"/>
    <p:sldId id="2328" r:id="rId140"/>
    <p:sldId id="2329" r:id="rId141"/>
    <p:sldId id="2330" r:id="rId142"/>
    <p:sldId id="2331" r:id="rId143"/>
    <p:sldId id="2332" r:id="rId144"/>
    <p:sldId id="2333" r:id="rId145"/>
    <p:sldId id="2334" r:id="rId146"/>
    <p:sldId id="2335" r:id="rId147"/>
    <p:sldId id="2336" r:id="rId148"/>
    <p:sldId id="2337" r:id="rId149"/>
    <p:sldId id="2338" r:id="rId150"/>
    <p:sldId id="2339" r:id="rId151"/>
    <p:sldId id="2340" r:id="rId152"/>
    <p:sldId id="2341" r:id="rId153"/>
    <p:sldId id="2342" r:id="rId154"/>
    <p:sldId id="2343" r:id="rId155"/>
    <p:sldId id="2344" r:id="rId156"/>
    <p:sldId id="2345" r:id="rId157"/>
    <p:sldId id="2346" r:id="rId158"/>
    <p:sldId id="2347" r:id="rId159"/>
    <p:sldId id="2348" r:id="rId160"/>
    <p:sldId id="2349" r:id="rId161"/>
    <p:sldId id="2350" r:id="rId162"/>
    <p:sldId id="2351" r:id="rId163"/>
    <p:sldId id="2352" r:id="rId164"/>
    <p:sldId id="2353" r:id="rId165"/>
    <p:sldId id="2354" r:id="rId166"/>
    <p:sldId id="2355" r:id="rId167"/>
    <p:sldId id="2356" r:id="rId168"/>
    <p:sldId id="2357" r:id="rId169"/>
    <p:sldId id="2358" r:id="rId170"/>
    <p:sldId id="2359" r:id="rId171"/>
    <p:sldId id="2360" r:id="rId172"/>
    <p:sldId id="2361" r:id="rId173"/>
    <p:sldId id="2362" r:id="rId174"/>
    <p:sldId id="2363" r:id="rId175"/>
    <p:sldId id="2364" r:id="rId176"/>
    <p:sldId id="2365" r:id="rId177"/>
    <p:sldId id="2366" r:id="rId178"/>
    <p:sldId id="2367" r:id="rId179"/>
    <p:sldId id="2368" r:id="rId180"/>
    <p:sldId id="2369" r:id="rId181"/>
    <p:sldId id="2370" r:id="rId182"/>
    <p:sldId id="2371" r:id="rId183"/>
    <p:sldId id="2372" r:id="rId184"/>
    <p:sldId id="2373" r:id="rId185"/>
    <p:sldId id="2374" r:id="rId186"/>
    <p:sldId id="2375" r:id="rId187"/>
    <p:sldId id="2376" r:id="rId188"/>
    <p:sldId id="2377" r:id="rId189"/>
    <p:sldId id="2378" r:id="rId190"/>
    <p:sldId id="2379" r:id="rId191"/>
    <p:sldId id="2380" r:id="rId192"/>
    <p:sldId id="2381" r:id="rId193"/>
    <p:sldId id="2382" r:id="rId194"/>
    <p:sldId id="2383" r:id="rId195"/>
    <p:sldId id="2384" r:id="rId196"/>
    <p:sldId id="2385" r:id="rId197"/>
    <p:sldId id="2386" r:id="rId198"/>
    <p:sldId id="2387" r:id="rId199"/>
    <p:sldId id="2388" r:id="rId200"/>
    <p:sldId id="2389" r:id="rId201"/>
    <p:sldId id="2390" r:id="rId202"/>
    <p:sldId id="2391" r:id="rId203"/>
    <p:sldId id="2392" r:id="rId204"/>
    <p:sldId id="2393" r:id="rId205"/>
    <p:sldId id="2394" r:id="rId206"/>
    <p:sldId id="2395" r:id="rId207"/>
    <p:sldId id="2396" r:id="rId208"/>
    <p:sldId id="2397" r:id="rId209"/>
    <p:sldId id="2398" r:id="rId210"/>
    <p:sldId id="2399" r:id="rId211"/>
    <p:sldId id="2400" r:id="rId212"/>
    <p:sldId id="2401" r:id="rId213"/>
    <p:sldId id="2402" r:id="rId214"/>
    <p:sldId id="2403" r:id="rId215"/>
    <p:sldId id="2404" r:id="rId216"/>
    <p:sldId id="2405" r:id="rId217"/>
    <p:sldId id="2406" r:id="rId218"/>
    <p:sldId id="2407" r:id="rId219"/>
    <p:sldId id="2408" r:id="rId220"/>
    <p:sldId id="2409" r:id="rId221"/>
    <p:sldId id="2410" r:id="rId222"/>
    <p:sldId id="2411" r:id="rId223"/>
    <p:sldId id="2412" r:id="rId224"/>
    <p:sldId id="2413" r:id="rId225"/>
    <p:sldId id="2414" r:id="rId226"/>
    <p:sldId id="2415" r:id="rId227"/>
    <p:sldId id="2416" r:id="rId228"/>
    <p:sldId id="2417" r:id="rId229"/>
    <p:sldId id="2418" r:id="rId230"/>
    <p:sldId id="2419" r:id="rId231"/>
    <p:sldId id="2420" r:id="rId232"/>
    <p:sldId id="2421" r:id="rId233"/>
    <p:sldId id="2423" r:id="rId2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rharby9@gmail.com" initials="" lastIdx="1" clrIdx="0">
    <p:extLst>
      <p:ext uri="{19B8F6BF-5375-455C-9EA6-DF929625EA0E}">
        <p15:presenceInfo xmlns:p15="http://schemas.microsoft.com/office/powerpoint/2012/main" userId="c1e5deb6db26a4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269" autoAdjust="0"/>
  </p:normalViewPr>
  <p:slideViewPr>
    <p:cSldViewPr snapToGrid="0">
      <p:cViewPr varScale="1">
        <p:scale>
          <a:sx n="108" d="100"/>
          <a:sy n="108" d="100"/>
        </p:scale>
        <p:origin x="65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viewProps" Target="view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commentAuthors" Target="commentAuthor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A5B62-3F93-4691-9AAA-3E2EF1FE1F1F}" type="datetimeFigureOut">
              <a:rPr lang="en-US" smtClean="0"/>
              <a:t>3/3/2026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45632-D4FC-4E38-ADEE-4E3390753C23}" type="slidenum">
              <a:rPr lang="en-US" smtClean="0"/>
              <a:t>‹#›</a:t>
            </a:fld>
            <a:endParaRPr lang="en-US" dirty="0"/>
          </a:p>
        </p:txBody>
      </p:sp>
    </p:spTree>
    <p:extLst>
      <p:ext uri="{BB962C8B-B14F-4D97-AF65-F5344CB8AC3E}">
        <p14:creationId xmlns:p14="http://schemas.microsoft.com/office/powerpoint/2010/main" val="400313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04A05-1F36-4E7F-17D2-F9CA3D6BD0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05B2BD-9F1C-2DDB-2B7F-0B69E7235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34E34B-8209-5D11-5AC3-258A25D97C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8CC978-94D2-4404-1E3B-FEAAD6063ED7}"/>
              </a:ext>
            </a:extLst>
          </p:cNvPr>
          <p:cNvSpPr>
            <a:spLocks noGrp="1"/>
          </p:cNvSpPr>
          <p:nvPr>
            <p:ph type="sldNum" sz="quarter" idx="5"/>
          </p:nvPr>
        </p:nvSpPr>
        <p:spPr/>
        <p:txBody>
          <a:bodyPr/>
          <a:lstStyle/>
          <a:p>
            <a:fld id="{DB245632-D4FC-4E38-ADEE-4E3390753C23}" type="slidenum">
              <a:rPr lang="en-US" smtClean="0"/>
              <a:t>4</a:t>
            </a:fld>
            <a:endParaRPr lang="en-US"/>
          </a:p>
        </p:txBody>
      </p:sp>
    </p:spTree>
    <p:extLst>
      <p:ext uri="{BB962C8B-B14F-4D97-AF65-F5344CB8AC3E}">
        <p14:creationId xmlns:p14="http://schemas.microsoft.com/office/powerpoint/2010/main" val="767864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1C3E5-F30F-FE1E-E7DF-8D1EFD828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06FDE-F114-89E2-5FD5-EC021FF6B3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344745-124F-C37F-714A-F3207BD4DB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C9F589-8AD0-8AD1-B20F-8FE9439E89FE}"/>
              </a:ext>
            </a:extLst>
          </p:cNvPr>
          <p:cNvSpPr>
            <a:spLocks noGrp="1"/>
          </p:cNvSpPr>
          <p:nvPr>
            <p:ph type="sldNum" sz="quarter" idx="5"/>
          </p:nvPr>
        </p:nvSpPr>
        <p:spPr/>
        <p:txBody>
          <a:bodyPr/>
          <a:lstStyle/>
          <a:p>
            <a:fld id="{DB245632-D4FC-4E38-ADEE-4E3390753C23}" type="slidenum">
              <a:rPr lang="en-US" smtClean="0"/>
              <a:t>13</a:t>
            </a:fld>
            <a:endParaRPr lang="en-US"/>
          </a:p>
        </p:txBody>
      </p:sp>
    </p:spTree>
    <p:extLst>
      <p:ext uri="{BB962C8B-B14F-4D97-AF65-F5344CB8AC3E}">
        <p14:creationId xmlns:p14="http://schemas.microsoft.com/office/powerpoint/2010/main" val="12999601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73705-0EF2-A3D5-1E67-2BA7703591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AE059-03B9-2356-ED0F-72DF424765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193062-B668-487F-8DA5-2A8D08420D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9238BA-3DD0-B34B-A35E-875F09B651EC}"/>
              </a:ext>
            </a:extLst>
          </p:cNvPr>
          <p:cNvSpPr>
            <a:spLocks noGrp="1"/>
          </p:cNvSpPr>
          <p:nvPr>
            <p:ph type="sldNum" sz="quarter" idx="5"/>
          </p:nvPr>
        </p:nvSpPr>
        <p:spPr/>
        <p:txBody>
          <a:bodyPr/>
          <a:lstStyle/>
          <a:p>
            <a:fld id="{DB245632-D4FC-4E38-ADEE-4E3390753C23}" type="slidenum">
              <a:rPr lang="en-US" smtClean="0"/>
              <a:t>105</a:t>
            </a:fld>
            <a:endParaRPr lang="en-US"/>
          </a:p>
        </p:txBody>
      </p:sp>
    </p:spTree>
    <p:extLst>
      <p:ext uri="{BB962C8B-B14F-4D97-AF65-F5344CB8AC3E}">
        <p14:creationId xmlns:p14="http://schemas.microsoft.com/office/powerpoint/2010/main" val="228519009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6B345-0BC1-6E9D-DF66-DC86F157C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25290-9576-AD58-ED1D-EFDAB24844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69767-E2D3-FEAA-085A-516B17C522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CA5830-B94F-4EC3-9F9E-3841305B288A}"/>
              </a:ext>
            </a:extLst>
          </p:cNvPr>
          <p:cNvSpPr>
            <a:spLocks noGrp="1"/>
          </p:cNvSpPr>
          <p:nvPr>
            <p:ph type="sldNum" sz="quarter" idx="5"/>
          </p:nvPr>
        </p:nvSpPr>
        <p:spPr/>
        <p:txBody>
          <a:bodyPr/>
          <a:lstStyle/>
          <a:p>
            <a:fld id="{DB245632-D4FC-4E38-ADEE-4E3390753C23}" type="slidenum">
              <a:rPr lang="en-US" smtClean="0"/>
              <a:t>106</a:t>
            </a:fld>
            <a:endParaRPr lang="en-US"/>
          </a:p>
        </p:txBody>
      </p:sp>
    </p:spTree>
    <p:extLst>
      <p:ext uri="{BB962C8B-B14F-4D97-AF65-F5344CB8AC3E}">
        <p14:creationId xmlns:p14="http://schemas.microsoft.com/office/powerpoint/2010/main" val="33880197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5C003-FAD9-8F1B-89CD-16788486A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590BD1-D8DD-FE64-AB6C-6DB723076B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3D7079-F399-4AF9-4432-6DCF0C0B86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F08D89-FCA9-5C09-6EAC-FEC0F95DFA85}"/>
              </a:ext>
            </a:extLst>
          </p:cNvPr>
          <p:cNvSpPr>
            <a:spLocks noGrp="1"/>
          </p:cNvSpPr>
          <p:nvPr>
            <p:ph type="sldNum" sz="quarter" idx="5"/>
          </p:nvPr>
        </p:nvSpPr>
        <p:spPr/>
        <p:txBody>
          <a:bodyPr/>
          <a:lstStyle/>
          <a:p>
            <a:fld id="{DB245632-D4FC-4E38-ADEE-4E3390753C23}" type="slidenum">
              <a:rPr lang="en-US" smtClean="0"/>
              <a:t>107</a:t>
            </a:fld>
            <a:endParaRPr lang="en-US"/>
          </a:p>
        </p:txBody>
      </p:sp>
    </p:spTree>
    <p:extLst>
      <p:ext uri="{BB962C8B-B14F-4D97-AF65-F5344CB8AC3E}">
        <p14:creationId xmlns:p14="http://schemas.microsoft.com/office/powerpoint/2010/main" val="27195172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831A3-653F-FB54-3534-65215E8DB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90CA2E-FD28-DA3D-6C1A-E776ECA2B2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264829-97E2-AF48-1625-2F761285F0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E2702B-3D8D-E745-BCAD-3CD3A26792D2}"/>
              </a:ext>
            </a:extLst>
          </p:cNvPr>
          <p:cNvSpPr>
            <a:spLocks noGrp="1"/>
          </p:cNvSpPr>
          <p:nvPr>
            <p:ph type="sldNum" sz="quarter" idx="5"/>
          </p:nvPr>
        </p:nvSpPr>
        <p:spPr/>
        <p:txBody>
          <a:bodyPr/>
          <a:lstStyle/>
          <a:p>
            <a:fld id="{DB245632-D4FC-4E38-ADEE-4E3390753C23}" type="slidenum">
              <a:rPr lang="en-US" smtClean="0"/>
              <a:t>108</a:t>
            </a:fld>
            <a:endParaRPr lang="en-US"/>
          </a:p>
        </p:txBody>
      </p:sp>
    </p:spTree>
    <p:extLst>
      <p:ext uri="{BB962C8B-B14F-4D97-AF65-F5344CB8AC3E}">
        <p14:creationId xmlns:p14="http://schemas.microsoft.com/office/powerpoint/2010/main" val="250052060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D40F7-0B23-8529-B0C0-7BC536999F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BD128B-8B7D-32E0-7060-6412975FC6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72E95C-50B4-1676-8379-1F2BC3B355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2B5C4A-F28B-5A2D-F0F9-E35A36775AC1}"/>
              </a:ext>
            </a:extLst>
          </p:cNvPr>
          <p:cNvSpPr>
            <a:spLocks noGrp="1"/>
          </p:cNvSpPr>
          <p:nvPr>
            <p:ph type="sldNum" sz="quarter" idx="5"/>
          </p:nvPr>
        </p:nvSpPr>
        <p:spPr/>
        <p:txBody>
          <a:bodyPr/>
          <a:lstStyle/>
          <a:p>
            <a:fld id="{DB245632-D4FC-4E38-ADEE-4E3390753C23}" type="slidenum">
              <a:rPr lang="en-US" smtClean="0"/>
              <a:t>109</a:t>
            </a:fld>
            <a:endParaRPr lang="en-US"/>
          </a:p>
        </p:txBody>
      </p:sp>
    </p:spTree>
    <p:extLst>
      <p:ext uri="{BB962C8B-B14F-4D97-AF65-F5344CB8AC3E}">
        <p14:creationId xmlns:p14="http://schemas.microsoft.com/office/powerpoint/2010/main" val="99315849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9F6AD-86F3-06D6-A364-3999639887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D10B5-D17D-1E6D-E649-065EA716C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7E004-3BD6-8DCA-C8A8-06391DD6D2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75DDF0-BB4E-5C2F-690E-19D96E4AD2A2}"/>
              </a:ext>
            </a:extLst>
          </p:cNvPr>
          <p:cNvSpPr>
            <a:spLocks noGrp="1"/>
          </p:cNvSpPr>
          <p:nvPr>
            <p:ph type="sldNum" sz="quarter" idx="5"/>
          </p:nvPr>
        </p:nvSpPr>
        <p:spPr/>
        <p:txBody>
          <a:bodyPr/>
          <a:lstStyle/>
          <a:p>
            <a:fld id="{DB245632-D4FC-4E38-ADEE-4E3390753C23}" type="slidenum">
              <a:rPr lang="en-US" smtClean="0"/>
              <a:t>110</a:t>
            </a:fld>
            <a:endParaRPr lang="en-US"/>
          </a:p>
        </p:txBody>
      </p:sp>
    </p:spTree>
    <p:extLst>
      <p:ext uri="{BB962C8B-B14F-4D97-AF65-F5344CB8AC3E}">
        <p14:creationId xmlns:p14="http://schemas.microsoft.com/office/powerpoint/2010/main" val="335931918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3EA7F-0C28-7869-38B8-63A8229B3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B0E3C-741A-28C6-DC16-BEAA99ECE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1FD14-0881-B887-8A63-B8BAA20F19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5934D7-5ED7-CEC7-C27F-B1A2C3D1BE11}"/>
              </a:ext>
            </a:extLst>
          </p:cNvPr>
          <p:cNvSpPr>
            <a:spLocks noGrp="1"/>
          </p:cNvSpPr>
          <p:nvPr>
            <p:ph type="sldNum" sz="quarter" idx="5"/>
          </p:nvPr>
        </p:nvSpPr>
        <p:spPr/>
        <p:txBody>
          <a:bodyPr/>
          <a:lstStyle/>
          <a:p>
            <a:fld id="{DB245632-D4FC-4E38-ADEE-4E3390753C23}" type="slidenum">
              <a:rPr lang="en-US" smtClean="0"/>
              <a:t>111</a:t>
            </a:fld>
            <a:endParaRPr lang="en-US"/>
          </a:p>
        </p:txBody>
      </p:sp>
    </p:spTree>
    <p:extLst>
      <p:ext uri="{BB962C8B-B14F-4D97-AF65-F5344CB8AC3E}">
        <p14:creationId xmlns:p14="http://schemas.microsoft.com/office/powerpoint/2010/main" val="370073616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F5980-94C1-8037-2199-F648150C2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444687-00BD-898F-1D3F-C7B9EA4D19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9CE3BE-5B01-4794-C3D2-7C6EA8C520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E3CEE3-2A6F-B0E0-188C-1D65746FCF7B}"/>
              </a:ext>
            </a:extLst>
          </p:cNvPr>
          <p:cNvSpPr>
            <a:spLocks noGrp="1"/>
          </p:cNvSpPr>
          <p:nvPr>
            <p:ph type="sldNum" sz="quarter" idx="5"/>
          </p:nvPr>
        </p:nvSpPr>
        <p:spPr/>
        <p:txBody>
          <a:bodyPr/>
          <a:lstStyle/>
          <a:p>
            <a:fld id="{DB245632-D4FC-4E38-ADEE-4E3390753C23}" type="slidenum">
              <a:rPr lang="en-US" smtClean="0"/>
              <a:t>112</a:t>
            </a:fld>
            <a:endParaRPr lang="en-US"/>
          </a:p>
        </p:txBody>
      </p:sp>
    </p:spTree>
    <p:extLst>
      <p:ext uri="{BB962C8B-B14F-4D97-AF65-F5344CB8AC3E}">
        <p14:creationId xmlns:p14="http://schemas.microsoft.com/office/powerpoint/2010/main" val="208228965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ECE6A-7D37-806E-9DB8-E623A8678B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DB75AB-F686-3FD5-9F6A-218E7085CF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047DDC-1EBD-D55F-8075-42719F8CFD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0CE0C1-21EB-7038-11B1-CB121AB6DA0A}"/>
              </a:ext>
            </a:extLst>
          </p:cNvPr>
          <p:cNvSpPr>
            <a:spLocks noGrp="1"/>
          </p:cNvSpPr>
          <p:nvPr>
            <p:ph type="sldNum" sz="quarter" idx="5"/>
          </p:nvPr>
        </p:nvSpPr>
        <p:spPr/>
        <p:txBody>
          <a:bodyPr/>
          <a:lstStyle/>
          <a:p>
            <a:fld id="{DB245632-D4FC-4E38-ADEE-4E3390753C23}" type="slidenum">
              <a:rPr lang="en-US" smtClean="0"/>
              <a:t>113</a:t>
            </a:fld>
            <a:endParaRPr lang="en-US"/>
          </a:p>
        </p:txBody>
      </p:sp>
    </p:spTree>
    <p:extLst>
      <p:ext uri="{BB962C8B-B14F-4D97-AF65-F5344CB8AC3E}">
        <p14:creationId xmlns:p14="http://schemas.microsoft.com/office/powerpoint/2010/main" val="308868022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8B25D-A1F7-3427-68DD-12C8D79DA2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311AB8-A15E-4E96-9C2E-A1E870BCD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F2034-7225-1EC6-E81F-2C6EB849D9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D38EF0-D74D-61E9-CF4D-8F85CDDAA30D}"/>
              </a:ext>
            </a:extLst>
          </p:cNvPr>
          <p:cNvSpPr>
            <a:spLocks noGrp="1"/>
          </p:cNvSpPr>
          <p:nvPr>
            <p:ph type="sldNum" sz="quarter" idx="5"/>
          </p:nvPr>
        </p:nvSpPr>
        <p:spPr/>
        <p:txBody>
          <a:bodyPr/>
          <a:lstStyle/>
          <a:p>
            <a:fld id="{DB245632-D4FC-4E38-ADEE-4E3390753C23}" type="slidenum">
              <a:rPr lang="en-US" smtClean="0"/>
              <a:t>114</a:t>
            </a:fld>
            <a:endParaRPr lang="en-US"/>
          </a:p>
        </p:txBody>
      </p:sp>
    </p:spTree>
    <p:extLst>
      <p:ext uri="{BB962C8B-B14F-4D97-AF65-F5344CB8AC3E}">
        <p14:creationId xmlns:p14="http://schemas.microsoft.com/office/powerpoint/2010/main" val="3660665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65877-86AD-7987-8C39-E90B39ADD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CCF77-ED83-B6E8-1669-6D28F6D66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F66AA-BFCD-AA2D-BD57-5ED488CA81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9CD6E4-8735-637A-6F02-EAA793683AEA}"/>
              </a:ext>
            </a:extLst>
          </p:cNvPr>
          <p:cNvSpPr>
            <a:spLocks noGrp="1"/>
          </p:cNvSpPr>
          <p:nvPr>
            <p:ph type="sldNum" sz="quarter" idx="5"/>
          </p:nvPr>
        </p:nvSpPr>
        <p:spPr/>
        <p:txBody>
          <a:bodyPr/>
          <a:lstStyle/>
          <a:p>
            <a:fld id="{DB245632-D4FC-4E38-ADEE-4E3390753C23}" type="slidenum">
              <a:rPr lang="en-US" smtClean="0"/>
              <a:t>14</a:t>
            </a:fld>
            <a:endParaRPr lang="en-US"/>
          </a:p>
        </p:txBody>
      </p:sp>
    </p:spTree>
    <p:extLst>
      <p:ext uri="{BB962C8B-B14F-4D97-AF65-F5344CB8AC3E}">
        <p14:creationId xmlns:p14="http://schemas.microsoft.com/office/powerpoint/2010/main" val="204233497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51AEB-7465-0873-79D9-0D243A294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1B106-CAAC-94D8-0775-873C7DAD0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EF0192-3E71-F44A-8DBA-8F9C6C1E85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06E375-CB1C-FB6D-EA1A-5E91D52354C5}"/>
              </a:ext>
            </a:extLst>
          </p:cNvPr>
          <p:cNvSpPr>
            <a:spLocks noGrp="1"/>
          </p:cNvSpPr>
          <p:nvPr>
            <p:ph type="sldNum" sz="quarter" idx="5"/>
          </p:nvPr>
        </p:nvSpPr>
        <p:spPr/>
        <p:txBody>
          <a:bodyPr/>
          <a:lstStyle/>
          <a:p>
            <a:fld id="{DB245632-D4FC-4E38-ADEE-4E3390753C23}" type="slidenum">
              <a:rPr lang="en-US" smtClean="0"/>
              <a:t>115</a:t>
            </a:fld>
            <a:endParaRPr lang="en-US"/>
          </a:p>
        </p:txBody>
      </p:sp>
    </p:spTree>
    <p:extLst>
      <p:ext uri="{BB962C8B-B14F-4D97-AF65-F5344CB8AC3E}">
        <p14:creationId xmlns:p14="http://schemas.microsoft.com/office/powerpoint/2010/main" val="63942618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E49C2-6AD9-FF56-B493-7FE0FC1FB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A2F04F-837D-1840-4AAD-3D68D7F136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B2942C-77A4-06BA-236F-34390A6602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28CA53-4A1C-312A-BFDC-8A5268CAA6D1}"/>
              </a:ext>
            </a:extLst>
          </p:cNvPr>
          <p:cNvSpPr>
            <a:spLocks noGrp="1"/>
          </p:cNvSpPr>
          <p:nvPr>
            <p:ph type="sldNum" sz="quarter" idx="5"/>
          </p:nvPr>
        </p:nvSpPr>
        <p:spPr/>
        <p:txBody>
          <a:bodyPr/>
          <a:lstStyle/>
          <a:p>
            <a:fld id="{DB245632-D4FC-4E38-ADEE-4E3390753C23}" type="slidenum">
              <a:rPr lang="en-US" smtClean="0"/>
              <a:t>116</a:t>
            </a:fld>
            <a:endParaRPr lang="en-US"/>
          </a:p>
        </p:txBody>
      </p:sp>
    </p:spTree>
    <p:extLst>
      <p:ext uri="{BB962C8B-B14F-4D97-AF65-F5344CB8AC3E}">
        <p14:creationId xmlns:p14="http://schemas.microsoft.com/office/powerpoint/2010/main" val="1736480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F1874-32E8-F559-0EF5-0C90E48B53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CFD68-D45D-21E2-B2F4-EBFBFE1C7B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C7E1A0-C279-81FE-72CB-6CA1D7358B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6239DF-C60F-7EFC-39D1-6DAF872F4CB8}"/>
              </a:ext>
            </a:extLst>
          </p:cNvPr>
          <p:cNvSpPr>
            <a:spLocks noGrp="1"/>
          </p:cNvSpPr>
          <p:nvPr>
            <p:ph type="sldNum" sz="quarter" idx="5"/>
          </p:nvPr>
        </p:nvSpPr>
        <p:spPr/>
        <p:txBody>
          <a:bodyPr/>
          <a:lstStyle/>
          <a:p>
            <a:fld id="{DB245632-D4FC-4E38-ADEE-4E3390753C23}" type="slidenum">
              <a:rPr lang="en-US" smtClean="0"/>
              <a:t>117</a:t>
            </a:fld>
            <a:endParaRPr lang="en-US"/>
          </a:p>
        </p:txBody>
      </p:sp>
    </p:spTree>
    <p:extLst>
      <p:ext uri="{BB962C8B-B14F-4D97-AF65-F5344CB8AC3E}">
        <p14:creationId xmlns:p14="http://schemas.microsoft.com/office/powerpoint/2010/main" val="44942405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3E0E3-7709-8A93-A8E7-335BE1285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444E5-1E2D-4BFA-9F9F-8B687A70A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EB3A5-8DA6-643E-40A5-6DBA05F21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BB96DD-38CD-FE0C-286B-0AF0CBAC9933}"/>
              </a:ext>
            </a:extLst>
          </p:cNvPr>
          <p:cNvSpPr>
            <a:spLocks noGrp="1"/>
          </p:cNvSpPr>
          <p:nvPr>
            <p:ph type="sldNum" sz="quarter" idx="5"/>
          </p:nvPr>
        </p:nvSpPr>
        <p:spPr/>
        <p:txBody>
          <a:bodyPr/>
          <a:lstStyle/>
          <a:p>
            <a:fld id="{DB245632-D4FC-4E38-ADEE-4E3390753C23}" type="slidenum">
              <a:rPr lang="en-US" smtClean="0"/>
              <a:t>118</a:t>
            </a:fld>
            <a:endParaRPr lang="en-US"/>
          </a:p>
        </p:txBody>
      </p:sp>
    </p:spTree>
    <p:extLst>
      <p:ext uri="{BB962C8B-B14F-4D97-AF65-F5344CB8AC3E}">
        <p14:creationId xmlns:p14="http://schemas.microsoft.com/office/powerpoint/2010/main" val="173077606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17D7B-1CA3-C675-33E1-5E50E7E2E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FF36F1-A93C-AEF8-F1D9-763710C44C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AB5A9A-5426-CB7F-B168-7373A8C63D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6EC4EF-728C-4844-B99B-78F148C90699}"/>
              </a:ext>
            </a:extLst>
          </p:cNvPr>
          <p:cNvSpPr>
            <a:spLocks noGrp="1"/>
          </p:cNvSpPr>
          <p:nvPr>
            <p:ph type="sldNum" sz="quarter" idx="5"/>
          </p:nvPr>
        </p:nvSpPr>
        <p:spPr/>
        <p:txBody>
          <a:bodyPr/>
          <a:lstStyle/>
          <a:p>
            <a:fld id="{DB245632-D4FC-4E38-ADEE-4E3390753C23}" type="slidenum">
              <a:rPr lang="en-US" smtClean="0"/>
              <a:t>119</a:t>
            </a:fld>
            <a:endParaRPr lang="en-US"/>
          </a:p>
        </p:txBody>
      </p:sp>
    </p:spTree>
    <p:extLst>
      <p:ext uri="{BB962C8B-B14F-4D97-AF65-F5344CB8AC3E}">
        <p14:creationId xmlns:p14="http://schemas.microsoft.com/office/powerpoint/2010/main" val="210192239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4587F-A806-6966-FAED-E3BC38F29F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BF4F9-653A-82E7-267D-C52063304C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6AF78B-C274-B5B8-3CAB-9EFB4B2093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901C7D-0678-5971-2839-A4A58220FDD9}"/>
              </a:ext>
            </a:extLst>
          </p:cNvPr>
          <p:cNvSpPr>
            <a:spLocks noGrp="1"/>
          </p:cNvSpPr>
          <p:nvPr>
            <p:ph type="sldNum" sz="quarter" idx="5"/>
          </p:nvPr>
        </p:nvSpPr>
        <p:spPr/>
        <p:txBody>
          <a:bodyPr/>
          <a:lstStyle/>
          <a:p>
            <a:fld id="{DB245632-D4FC-4E38-ADEE-4E3390753C23}" type="slidenum">
              <a:rPr lang="en-US" smtClean="0"/>
              <a:t>120</a:t>
            </a:fld>
            <a:endParaRPr lang="en-US"/>
          </a:p>
        </p:txBody>
      </p:sp>
    </p:spTree>
    <p:extLst>
      <p:ext uri="{BB962C8B-B14F-4D97-AF65-F5344CB8AC3E}">
        <p14:creationId xmlns:p14="http://schemas.microsoft.com/office/powerpoint/2010/main" val="351775786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66E13-DF84-1BC6-C6E4-822868EE5C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72ED8-4F61-5C3F-1F0F-DE99AAB83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5ECB8E-8817-9C81-5F3C-FDFB0F5CCE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4C6E07-87A0-D554-8CF7-B44FD9711AFA}"/>
              </a:ext>
            </a:extLst>
          </p:cNvPr>
          <p:cNvSpPr>
            <a:spLocks noGrp="1"/>
          </p:cNvSpPr>
          <p:nvPr>
            <p:ph type="sldNum" sz="quarter" idx="5"/>
          </p:nvPr>
        </p:nvSpPr>
        <p:spPr/>
        <p:txBody>
          <a:bodyPr/>
          <a:lstStyle/>
          <a:p>
            <a:fld id="{DB245632-D4FC-4E38-ADEE-4E3390753C23}" type="slidenum">
              <a:rPr lang="en-US" smtClean="0"/>
              <a:t>121</a:t>
            </a:fld>
            <a:endParaRPr lang="en-US"/>
          </a:p>
        </p:txBody>
      </p:sp>
    </p:spTree>
    <p:extLst>
      <p:ext uri="{BB962C8B-B14F-4D97-AF65-F5344CB8AC3E}">
        <p14:creationId xmlns:p14="http://schemas.microsoft.com/office/powerpoint/2010/main" val="74665218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3DCDF-2BB5-0990-80DF-07C0BAFA52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55EDE9-0165-340C-0CAA-27751E12C0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DB966C-7F66-AB59-FA6E-A4C70AAF32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44AE5E-F08C-9FF5-A906-66FF736C5E23}"/>
              </a:ext>
            </a:extLst>
          </p:cNvPr>
          <p:cNvSpPr>
            <a:spLocks noGrp="1"/>
          </p:cNvSpPr>
          <p:nvPr>
            <p:ph type="sldNum" sz="quarter" idx="5"/>
          </p:nvPr>
        </p:nvSpPr>
        <p:spPr/>
        <p:txBody>
          <a:bodyPr/>
          <a:lstStyle/>
          <a:p>
            <a:fld id="{DB245632-D4FC-4E38-ADEE-4E3390753C23}" type="slidenum">
              <a:rPr lang="en-US" smtClean="0"/>
              <a:t>122</a:t>
            </a:fld>
            <a:endParaRPr lang="en-US"/>
          </a:p>
        </p:txBody>
      </p:sp>
    </p:spTree>
    <p:extLst>
      <p:ext uri="{BB962C8B-B14F-4D97-AF65-F5344CB8AC3E}">
        <p14:creationId xmlns:p14="http://schemas.microsoft.com/office/powerpoint/2010/main" val="17634204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ACA72-7734-1BB7-55B7-E89D15088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FE525-52A1-F801-5237-71EAF8D0A9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D42C4-ED18-9519-AFD7-C565167A59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DD875D-0F81-F107-2DFD-3CC06E22D745}"/>
              </a:ext>
            </a:extLst>
          </p:cNvPr>
          <p:cNvSpPr>
            <a:spLocks noGrp="1"/>
          </p:cNvSpPr>
          <p:nvPr>
            <p:ph type="sldNum" sz="quarter" idx="5"/>
          </p:nvPr>
        </p:nvSpPr>
        <p:spPr/>
        <p:txBody>
          <a:bodyPr/>
          <a:lstStyle/>
          <a:p>
            <a:fld id="{DB245632-D4FC-4E38-ADEE-4E3390753C23}" type="slidenum">
              <a:rPr lang="en-US" smtClean="0"/>
              <a:t>123</a:t>
            </a:fld>
            <a:endParaRPr lang="en-US"/>
          </a:p>
        </p:txBody>
      </p:sp>
    </p:spTree>
    <p:extLst>
      <p:ext uri="{BB962C8B-B14F-4D97-AF65-F5344CB8AC3E}">
        <p14:creationId xmlns:p14="http://schemas.microsoft.com/office/powerpoint/2010/main" val="148061874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160A7-4E08-16BB-9866-0AC0C50C2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149E6-AFF8-00A5-B140-F2F281F0D2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F0975-059B-45A7-D39D-F4B9474593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3B0B99-B87D-65D5-95F1-2676455724AE}"/>
              </a:ext>
            </a:extLst>
          </p:cNvPr>
          <p:cNvSpPr>
            <a:spLocks noGrp="1"/>
          </p:cNvSpPr>
          <p:nvPr>
            <p:ph type="sldNum" sz="quarter" idx="5"/>
          </p:nvPr>
        </p:nvSpPr>
        <p:spPr/>
        <p:txBody>
          <a:bodyPr/>
          <a:lstStyle/>
          <a:p>
            <a:fld id="{DB245632-D4FC-4E38-ADEE-4E3390753C23}" type="slidenum">
              <a:rPr lang="en-US" smtClean="0"/>
              <a:t>124</a:t>
            </a:fld>
            <a:endParaRPr lang="en-US"/>
          </a:p>
        </p:txBody>
      </p:sp>
    </p:spTree>
    <p:extLst>
      <p:ext uri="{BB962C8B-B14F-4D97-AF65-F5344CB8AC3E}">
        <p14:creationId xmlns:p14="http://schemas.microsoft.com/office/powerpoint/2010/main" val="897573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822F6-E480-8EA6-E79A-6C3A84BCB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0E4ED9-A10B-3945-E405-1D51567209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4B55BE-2515-4B1E-0B05-379E5117AA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4EB6D5-6B44-4E79-EE32-BCC087A6B66C}"/>
              </a:ext>
            </a:extLst>
          </p:cNvPr>
          <p:cNvSpPr>
            <a:spLocks noGrp="1"/>
          </p:cNvSpPr>
          <p:nvPr>
            <p:ph type="sldNum" sz="quarter" idx="5"/>
          </p:nvPr>
        </p:nvSpPr>
        <p:spPr/>
        <p:txBody>
          <a:bodyPr/>
          <a:lstStyle/>
          <a:p>
            <a:fld id="{DB245632-D4FC-4E38-ADEE-4E3390753C23}" type="slidenum">
              <a:rPr lang="en-US" smtClean="0"/>
              <a:t>15</a:t>
            </a:fld>
            <a:endParaRPr lang="en-US"/>
          </a:p>
        </p:txBody>
      </p:sp>
    </p:spTree>
    <p:extLst>
      <p:ext uri="{BB962C8B-B14F-4D97-AF65-F5344CB8AC3E}">
        <p14:creationId xmlns:p14="http://schemas.microsoft.com/office/powerpoint/2010/main" val="153459610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0D99C-614C-41F6-5796-C52C2FC27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E4BC0-7778-C881-93F0-E70168611E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FD1DA3-29DF-AB58-F9BA-7463EADA2A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F3A520-7E5E-4E45-EF57-55C66B2224FC}"/>
              </a:ext>
            </a:extLst>
          </p:cNvPr>
          <p:cNvSpPr>
            <a:spLocks noGrp="1"/>
          </p:cNvSpPr>
          <p:nvPr>
            <p:ph type="sldNum" sz="quarter" idx="5"/>
          </p:nvPr>
        </p:nvSpPr>
        <p:spPr/>
        <p:txBody>
          <a:bodyPr/>
          <a:lstStyle/>
          <a:p>
            <a:fld id="{DB245632-D4FC-4E38-ADEE-4E3390753C23}" type="slidenum">
              <a:rPr lang="en-US" smtClean="0"/>
              <a:t>125</a:t>
            </a:fld>
            <a:endParaRPr lang="en-US"/>
          </a:p>
        </p:txBody>
      </p:sp>
    </p:spTree>
    <p:extLst>
      <p:ext uri="{BB962C8B-B14F-4D97-AF65-F5344CB8AC3E}">
        <p14:creationId xmlns:p14="http://schemas.microsoft.com/office/powerpoint/2010/main" val="23549543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C3ECE-5467-4743-666A-8A4A88A44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326A34-30A2-A9B4-53F0-05B91E3FD4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5FF85A-9FA7-0FE5-D0D7-874CA09897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8A0AC4-8682-851E-35DC-ECE97C4784BA}"/>
              </a:ext>
            </a:extLst>
          </p:cNvPr>
          <p:cNvSpPr>
            <a:spLocks noGrp="1"/>
          </p:cNvSpPr>
          <p:nvPr>
            <p:ph type="sldNum" sz="quarter" idx="5"/>
          </p:nvPr>
        </p:nvSpPr>
        <p:spPr/>
        <p:txBody>
          <a:bodyPr/>
          <a:lstStyle/>
          <a:p>
            <a:fld id="{DB245632-D4FC-4E38-ADEE-4E3390753C23}" type="slidenum">
              <a:rPr lang="en-US" smtClean="0"/>
              <a:t>126</a:t>
            </a:fld>
            <a:endParaRPr lang="en-US"/>
          </a:p>
        </p:txBody>
      </p:sp>
    </p:spTree>
    <p:extLst>
      <p:ext uri="{BB962C8B-B14F-4D97-AF65-F5344CB8AC3E}">
        <p14:creationId xmlns:p14="http://schemas.microsoft.com/office/powerpoint/2010/main" val="370013201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C3907-2490-E353-A82C-12068B0690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6C2DC-A82F-E187-9C25-7CBC443702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51ECF1-731B-6B1A-3224-9A8F70D068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499A25-F8F2-1F9E-0A0A-1AD8394F04F5}"/>
              </a:ext>
            </a:extLst>
          </p:cNvPr>
          <p:cNvSpPr>
            <a:spLocks noGrp="1"/>
          </p:cNvSpPr>
          <p:nvPr>
            <p:ph type="sldNum" sz="quarter" idx="5"/>
          </p:nvPr>
        </p:nvSpPr>
        <p:spPr/>
        <p:txBody>
          <a:bodyPr/>
          <a:lstStyle/>
          <a:p>
            <a:fld id="{DB245632-D4FC-4E38-ADEE-4E3390753C23}" type="slidenum">
              <a:rPr lang="en-US" smtClean="0"/>
              <a:t>127</a:t>
            </a:fld>
            <a:endParaRPr lang="en-US"/>
          </a:p>
        </p:txBody>
      </p:sp>
    </p:spTree>
    <p:extLst>
      <p:ext uri="{BB962C8B-B14F-4D97-AF65-F5344CB8AC3E}">
        <p14:creationId xmlns:p14="http://schemas.microsoft.com/office/powerpoint/2010/main" val="222805211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4602D-A82C-1A95-237E-1714BBC3E3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059E8-284C-0A5E-F487-9949E5244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8E58D1-4540-5EB8-FD7D-170CD27688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E1F507-E41F-7C6A-E8A5-0E9FD5B346E0}"/>
              </a:ext>
            </a:extLst>
          </p:cNvPr>
          <p:cNvSpPr>
            <a:spLocks noGrp="1"/>
          </p:cNvSpPr>
          <p:nvPr>
            <p:ph type="sldNum" sz="quarter" idx="5"/>
          </p:nvPr>
        </p:nvSpPr>
        <p:spPr/>
        <p:txBody>
          <a:bodyPr/>
          <a:lstStyle/>
          <a:p>
            <a:fld id="{DB245632-D4FC-4E38-ADEE-4E3390753C23}" type="slidenum">
              <a:rPr lang="en-US" smtClean="0"/>
              <a:t>128</a:t>
            </a:fld>
            <a:endParaRPr lang="en-US"/>
          </a:p>
        </p:txBody>
      </p:sp>
    </p:spTree>
    <p:extLst>
      <p:ext uri="{BB962C8B-B14F-4D97-AF65-F5344CB8AC3E}">
        <p14:creationId xmlns:p14="http://schemas.microsoft.com/office/powerpoint/2010/main" val="221640945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07A76-A2C1-81BE-F886-DDF6077BF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0A61F-B74C-EF38-F3B5-11188B3DD8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94B7DF-38BC-2E31-5165-B2D23910EC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34F287-8935-5A64-3F0C-702A2F8C204F}"/>
              </a:ext>
            </a:extLst>
          </p:cNvPr>
          <p:cNvSpPr>
            <a:spLocks noGrp="1"/>
          </p:cNvSpPr>
          <p:nvPr>
            <p:ph type="sldNum" sz="quarter" idx="5"/>
          </p:nvPr>
        </p:nvSpPr>
        <p:spPr/>
        <p:txBody>
          <a:bodyPr/>
          <a:lstStyle/>
          <a:p>
            <a:fld id="{DB245632-D4FC-4E38-ADEE-4E3390753C23}" type="slidenum">
              <a:rPr lang="en-US" smtClean="0"/>
              <a:t>129</a:t>
            </a:fld>
            <a:endParaRPr lang="en-US"/>
          </a:p>
        </p:txBody>
      </p:sp>
    </p:spTree>
    <p:extLst>
      <p:ext uri="{BB962C8B-B14F-4D97-AF65-F5344CB8AC3E}">
        <p14:creationId xmlns:p14="http://schemas.microsoft.com/office/powerpoint/2010/main" val="80653019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9B06C-8EC4-C942-449D-88A36AC7B6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95638-694A-6E5C-B9E6-53413A9E1C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29A0E8-0FA6-E21E-FC1C-8758D8AC71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819CEB-A1F9-C68C-FB4C-1F3BE799265A}"/>
              </a:ext>
            </a:extLst>
          </p:cNvPr>
          <p:cNvSpPr>
            <a:spLocks noGrp="1"/>
          </p:cNvSpPr>
          <p:nvPr>
            <p:ph type="sldNum" sz="quarter" idx="5"/>
          </p:nvPr>
        </p:nvSpPr>
        <p:spPr/>
        <p:txBody>
          <a:bodyPr/>
          <a:lstStyle/>
          <a:p>
            <a:fld id="{DB245632-D4FC-4E38-ADEE-4E3390753C23}" type="slidenum">
              <a:rPr lang="en-US" smtClean="0"/>
              <a:t>130</a:t>
            </a:fld>
            <a:endParaRPr lang="en-US"/>
          </a:p>
        </p:txBody>
      </p:sp>
    </p:spTree>
    <p:extLst>
      <p:ext uri="{BB962C8B-B14F-4D97-AF65-F5344CB8AC3E}">
        <p14:creationId xmlns:p14="http://schemas.microsoft.com/office/powerpoint/2010/main" val="204872497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9A084-6833-FD40-17C5-032E05F06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4C14D-4635-5618-96FB-F25FEBF4CB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5C6DA2-6142-7611-389E-632343B6CF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A1B28A-54E7-07DE-BDB7-2093D438F67D}"/>
              </a:ext>
            </a:extLst>
          </p:cNvPr>
          <p:cNvSpPr>
            <a:spLocks noGrp="1"/>
          </p:cNvSpPr>
          <p:nvPr>
            <p:ph type="sldNum" sz="quarter" idx="5"/>
          </p:nvPr>
        </p:nvSpPr>
        <p:spPr/>
        <p:txBody>
          <a:bodyPr/>
          <a:lstStyle/>
          <a:p>
            <a:fld id="{DB245632-D4FC-4E38-ADEE-4E3390753C23}" type="slidenum">
              <a:rPr lang="en-US" smtClean="0"/>
              <a:t>131</a:t>
            </a:fld>
            <a:endParaRPr lang="en-US"/>
          </a:p>
        </p:txBody>
      </p:sp>
    </p:spTree>
    <p:extLst>
      <p:ext uri="{BB962C8B-B14F-4D97-AF65-F5344CB8AC3E}">
        <p14:creationId xmlns:p14="http://schemas.microsoft.com/office/powerpoint/2010/main" val="217546547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BEE36-1062-CCB5-2973-28DB908FF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431E2-E2FA-6E72-9966-10EAD618E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704A63-26FD-4D33-2848-F30C9EAE2B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DE6D55-78BD-8FFE-1196-83A7E1C0E519}"/>
              </a:ext>
            </a:extLst>
          </p:cNvPr>
          <p:cNvSpPr>
            <a:spLocks noGrp="1"/>
          </p:cNvSpPr>
          <p:nvPr>
            <p:ph type="sldNum" sz="quarter" idx="5"/>
          </p:nvPr>
        </p:nvSpPr>
        <p:spPr/>
        <p:txBody>
          <a:bodyPr/>
          <a:lstStyle/>
          <a:p>
            <a:fld id="{DB245632-D4FC-4E38-ADEE-4E3390753C23}" type="slidenum">
              <a:rPr lang="en-US" smtClean="0"/>
              <a:t>132</a:t>
            </a:fld>
            <a:endParaRPr lang="en-US"/>
          </a:p>
        </p:txBody>
      </p:sp>
    </p:spTree>
    <p:extLst>
      <p:ext uri="{BB962C8B-B14F-4D97-AF65-F5344CB8AC3E}">
        <p14:creationId xmlns:p14="http://schemas.microsoft.com/office/powerpoint/2010/main" val="118320097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91D57-6363-AC06-C41A-EC2FD63AB8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B269AA-D524-F36C-8A69-328BA1B00A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4F630B-DA45-5024-A145-3B1BC5E8A5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44D9A8-F18D-3E8A-3408-5A97A8F6C4A8}"/>
              </a:ext>
            </a:extLst>
          </p:cNvPr>
          <p:cNvSpPr>
            <a:spLocks noGrp="1"/>
          </p:cNvSpPr>
          <p:nvPr>
            <p:ph type="sldNum" sz="quarter" idx="5"/>
          </p:nvPr>
        </p:nvSpPr>
        <p:spPr/>
        <p:txBody>
          <a:bodyPr/>
          <a:lstStyle/>
          <a:p>
            <a:fld id="{DB245632-D4FC-4E38-ADEE-4E3390753C23}" type="slidenum">
              <a:rPr lang="en-US" smtClean="0"/>
              <a:t>133</a:t>
            </a:fld>
            <a:endParaRPr lang="en-US"/>
          </a:p>
        </p:txBody>
      </p:sp>
    </p:spTree>
    <p:extLst>
      <p:ext uri="{BB962C8B-B14F-4D97-AF65-F5344CB8AC3E}">
        <p14:creationId xmlns:p14="http://schemas.microsoft.com/office/powerpoint/2010/main" val="151574869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82330-11CB-337A-9E34-8E3A85373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028C8-1A5F-5DEE-187A-4514B690BD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AE916A-6281-910B-ED2B-9E067EFC19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A96446-BB8F-4C1D-CF5E-09FBAC9AA82E}"/>
              </a:ext>
            </a:extLst>
          </p:cNvPr>
          <p:cNvSpPr>
            <a:spLocks noGrp="1"/>
          </p:cNvSpPr>
          <p:nvPr>
            <p:ph type="sldNum" sz="quarter" idx="5"/>
          </p:nvPr>
        </p:nvSpPr>
        <p:spPr/>
        <p:txBody>
          <a:bodyPr/>
          <a:lstStyle/>
          <a:p>
            <a:fld id="{DB245632-D4FC-4E38-ADEE-4E3390753C23}" type="slidenum">
              <a:rPr lang="en-US" smtClean="0"/>
              <a:t>134</a:t>
            </a:fld>
            <a:endParaRPr lang="en-US"/>
          </a:p>
        </p:txBody>
      </p:sp>
    </p:spTree>
    <p:extLst>
      <p:ext uri="{BB962C8B-B14F-4D97-AF65-F5344CB8AC3E}">
        <p14:creationId xmlns:p14="http://schemas.microsoft.com/office/powerpoint/2010/main" val="469306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AF753-9233-A2EA-61D1-0CD82C91F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690AF5-F4C4-C311-B027-F654065A81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54536F-1D22-59EF-FEB8-59CB061339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D7EF23-1A39-5E6F-4C6A-65101263F7A2}"/>
              </a:ext>
            </a:extLst>
          </p:cNvPr>
          <p:cNvSpPr>
            <a:spLocks noGrp="1"/>
          </p:cNvSpPr>
          <p:nvPr>
            <p:ph type="sldNum" sz="quarter" idx="5"/>
          </p:nvPr>
        </p:nvSpPr>
        <p:spPr/>
        <p:txBody>
          <a:bodyPr/>
          <a:lstStyle/>
          <a:p>
            <a:fld id="{DB245632-D4FC-4E38-ADEE-4E3390753C23}" type="slidenum">
              <a:rPr lang="en-US" smtClean="0"/>
              <a:t>16</a:t>
            </a:fld>
            <a:endParaRPr lang="en-US"/>
          </a:p>
        </p:txBody>
      </p:sp>
    </p:spTree>
    <p:extLst>
      <p:ext uri="{BB962C8B-B14F-4D97-AF65-F5344CB8AC3E}">
        <p14:creationId xmlns:p14="http://schemas.microsoft.com/office/powerpoint/2010/main" val="212164077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54BD2-93D1-FCCA-9625-A8D4E2697A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A0F44A-54C4-2AFE-6386-E942929DE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E70CD-E970-2043-65AA-0AF6908122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233491-3656-6A58-9B82-E1F0F8AA97C1}"/>
              </a:ext>
            </a:extLst>
          </p:cNvPr>
          <p:cNvSpPr>
            <a:spLocks noGrp="1"/>
          </p:cNvSpPr>
          <p:nvPr>
            <p:ph type="sldNum" sz="quarter" idx="5"/>
          </p:nvPr>
        </p:nvSpPr>
        <p:spPr/>
        <p:txBody>
          <a:bodyPr/>
          <a:lstStyle/>
          <a:p>
            <a:fld id="{DB245632-D4FC-4E38-ADEE-4E3390753C23}" type="slidenum">
              <a:rPr lang="en-US" smtClean="0"/>
              <a:t>135</a:t>
            </a:fld>
            <a:endParaRPr lang="en-US"/>
          </a:p>
        </p:txBody>
      </p:sp>
    </p:spTree>
    <p:extLst>
      <p:ext uri="{BB962C8B-B14F-4D97-AF65-F5344CB8AC3E}">
        <p14:creationId xmlns:p14="http://schemas.microsoft.com/office/powerpoint/2010/main" val="210115208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D03D4-A6EE-4882-A796-792AE1BEA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C93627-8FD6-1A0A-83E9-F3D14AC5A1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922D79-6D07-E6FB-DD7E-17ABEFCBB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F2EEA6-4B81-D4E4-AF90-4828D9E311BD}"/>
              </a:ext>
            </a:extLst>
          </p:cNvPr>
          <p:cNvSpPr>
            <a:spLocks noGrp="1"/>
          </p:cNvSpPr>
          <p:nvPr>
            <p:ph type="sldNum" sz="quarter" idx="5"/>
          </p:nvPr>
        </p:nvSpPr>
        <p:spPr/>
        <p:txBody>
          <a:bodyPr/>
          <a:lstStyle/>
          <a:p>
            <a:fld id="{DB245632-D4FC-4E38-ADEE-4E3390753C23}" type="slidenum">
              <a:rPr lang="en-US" smtClean="0"/>
              <a:t>136</a:t>
            </a:fld>
            <a:endParaRPr lang="en-US"/>
          </a:p>
        </p:txBody>
      </p:sp>
    </p:spTree>
    <p:extLst>
      <p:ext uri="{BB962C8B-B14F-4D97-AF65-F5344CB8AC3E}">
        <p14:creationId xmlns:p14="http://schemas.microsoft.com/office/powerpoint/2010/main" val="25997855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F3ED0-DC39-AC7D-3AD9-1D077283D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20DD29-7DE8-6401-28F3-31774086F0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F8780D-CCB4-280D-33A4-0F422CF32A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BEF381-033A-10A3-C605-BAF9C499B502}"/>
              </a:ext>
            </a:extLst>
          </p:cNvPr>
          <p:cNvSpPr>
            <a:spLocks noGrp="1"/>
          </p:cNvSpPr>
          <p:nvPr>
            <p:ph type="sldNum" sz="quarter" idx="5"/>
          </p:nvPr>
        </p:nvSpPr>
        <p:spPr/>
        <p:txBody>
          <a:bodyPr/>
          <a:lstStyle/>
          <a:p>
            <a:fld id="{DB245632-D4FC-4E38-ADEE-4E3390753C23}" type="slidenum">
              <a:rPr lang="en-US" smtClean="0"/>
              <a:t>137</a:t>
            </a:fld>
            <a:endParaRPr lang="en-US"/>
          </a:p>
        </p:txBody>
      </p:sp>
    </p:spTree>
    <p:extLst>
      <p:ext uri="{BB962C8B-B14F-4D97-AF65-F5344CB8AC3E}">
        <p14:creationId xmlns:p14="http://schemas.microsoft.com/office/powerpoint/2010/main" val="78063723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ADBE7-62CC-DF68-AAB8-591EDB1BE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602F3-FB49-15D3-F9F7-A568A2EC9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D5EADC-F7D7-061E-6764-E32D96B12E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6531C0-7422-18BD-3C80-E21777B28C97}"/>
              </a:ext>
            </a:extLst>
          </p:cNvPr>
          <p:cNvSpPr>
            <a:spLocks noGrp="1"/>
          </p:cNvSpPr>
          <p:nvPr>
            <p:ph type="sldNum" sz="quarter" idx="5"/>
          </p:nvPr>
        </p:nvSpPr>
        <p:spPr/>
        <p:txBody>
          <a:bodyPr/>
          <a:lstStyle/>
          <a:p>
            <a:fld id="{DB245632-D4FC-4E38-ADEE-4E3390753C23}" type="slidenum">
              <a:rPr lang="en-US" smtClean="0"/>
              <a:t>138</a:t>
            </a:fld>
            <a:endParaRPr lang="en-US"/>
          </a:p>
        </p:txBody>
      </p:sp>
    </p:spTree>
    <p:extLst>
      <p:ext uri="{BB962C8B-B14F-4D97-AF65-F5344CB8AC3E}">
        <p14:creationId xmlns:p14="http://schemas.microsoft.com/office/powerpoint/2010/main" val="168503070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C34B6-E228-DF56-7CCE-B4D8B823F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B6546-00DD-8744-D5F2-1FFF8B712C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14C6E-32D4-AC3E-DBFD-F892A8A0B3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8DB24B-4E82-D226-33DD-8CC46528DADE}"/>
              </a:ext>
            </a:extLst>
          </p:cNvPr>
          <p:cNvSpPr>
            <a:spLocks noGrp="1"/>
          </p:cNvSpPr>
          <p:nvPr>
            <p:ph type="sldNum" sz="quarter" idx="5"/>
          </p:nvPr>
        </p:nvSpPr>
        <p:spPr/>
        <p:txBody>
          <a:bodyPr/>
          <a:lstStyle/>
          <a:p>
            <a:fld id="{DB245632-D4FC-4E38-ADEE-4E3390753C23}" type="slidenum">
              <a:rPr lang="en-US" smtClean="0"/>
              <a:t>139</a:t>
            </a:fld>
            <a:endParaRPr lang="en-US"/>
          </a:p>
        </p:txBody>
      </p:sp>
    </p:spTree>
    <p:extLst>
      <p:ext uri="{BB962C8B-B14F-4D97-AF65-F5344CB8AC3E}">
        <p14:creationId xmlns:p14="http://schemas.microsoft.com/office/powerpoint/2010/main" val="186723754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96DA2-D885-C473-0A26-88EBDA2031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AAD3FA-BFC6-4F64-D6C0-E51097DBAA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581E7-F830-6678-6D69-7BA1C0EA2D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5E90E2-B8D6-D289-50D4-BCEBB5AF9E09}"/>
              </a:ext>
            </a:extLst>
          </p:cNvPr>
          <p:cNvSpPr>
            <a:spLocks noGrp="1"/>
          </p:cNvSpPr>
          <p:nvPr>
            <p:ph type="sldNum" sz="quarter" idx="5"/>
          </p:nvPr>
        </p:nvSpPr>
        <p:spPr/>
        <p:txBody>
          <a:bodyPr/>
          <a:lstStyle/>
          <a:p>
            <a:fld id="{DB245632-D4FC-4E38-ADEE-4E3390753C23}" type="slidenum">
              <a:rPr lang="en-US" smtClean="0"/>
              <a:t>140</a:t>
            </a:fld>
            <a:endParaRPr lang="en-US"/>
          </a:p>
        </p:txBody>
      </p:sp>
    </p:spTree>
    <p:extLst>
      <p:ext uri="{BB962C8B-B14F-4D97-AF65-F5344CB8AC3E}">
        <p14:creationId xmlns:p14="http://schemas.microsoft.com/office/powerpoint/2010/main" val="1320479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486F0-FD85-CCF8-E903-2ED32E47DE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73870-CE73-451C-D9ED-64E9BB223D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887D3-4D44-9A06-77F7-3F67C5DDBE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1A8FE4-6057-7B5F-29F1-9BC43D29D945}"/>
              </a:ext>
            </a:extLst>
          </p:cNvPr>
          <p:cNvSpPr>
            <a:spLocks noGrp="1"/>
          </p:cNvSpPr>
          <p:nvPr>
            <p:ph type="sldNum" sz="quarter" idx="5"/>
          </p:nvPr>
        </p:nvSpPr>
        <p:spPr/>
        <p:txBody>
          <a:bodyPr/>
          <a:lstStyle/>
          <a:p>
            <a:fld id="{DB245632-D4FC-4E38-ADEE-4E3390753C23}" type="slidenum">
              <a:rPr lang="en-US" smtClean="0"/>
              <a:t>141</a:t>
            </a:fld>
            <a:endParaRPr lang="en-US"/>
          </a:p>
        </p:txBody>
      </p:sp>
    </p:spTree>
    <p:extLst>
      <p:ext uri="{BB962C8B-B14F-4D97-AF65-F5344CB8AC3E}">
        <p14:creationId xmlns:p14="http://schemas.microsoft.com/office/powerpoint/2010/main" val="250917407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B91A8-E626-DB07-B86A-37FF54D43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3F1DE-E032-F79E-8F40-8817F37ED4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660DD9-1674-9E41-CD44-E6643A694E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0CDF0A-37F7-8CFE-3FC4-57F08B1AB20F}"/>
              </a:ext>
            </a:extLst>
          </p:cNvPr>
          <p:cNvSpPr>
            <a:spLocks noGrp="1"/>
          </p:cNvSpPr>
          <p:nvPr>
            <p:ph type="sldNum" sz="quarter" idx="5"/>
          </p:nvPr>
        </p:nvSpPr>
        <p:spPr/>
        <p:txBody>
          <a:bodyPr/>
          <a:lstStyle/>
          <a:p>
            <a:fld id="{DB245632-D4FC-4E38-ADEE-4E3390753C23}" type="slidenum">
              <a:rPr lang="en-US" smtClean="0"/>
              <a:t>142</a:t>
            </a:fld>
            <a:endParaRPr lang="en-US"/>
          </a:p>
        </p:txBody>
      </p:sp>
    </p:spTree>
    <p:extLst>
      <p:ext uri="{BB962C8B-B14F-4D97-AF65-F5344CB8AC3E}">
        <p14:creationId xmlns:p14="http://schemas.microsoft.com/office/powerpoint/2010/main" val="231033644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17BBE-F21D-E442-4F32-C3088EFA5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94B6F-0204-4040-5885-86AB43FFC8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394A14-F2CC-C5FD-5F68-0D378F0A38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F1FCB6-53D0-1E55-D7C3-0D70D4AE4BF1}"/>
              </a:ext>
            </a:extLst>
          </p:cNvPr>
          <p:cNvSpPr>
            <a:spLocks noGrp="1"/>
          </p:cNvSpPr>
          <p:nvPr>
            <p:ph type="sldNum" sz="quarter" idx="5"/>
          </p:nvPr>
        </p:nvSpPr>
        <p:spPr/>
        <p:txBody>
          <a:bodyPr/>
          <a:lstStyle/>
          <a:p>
            <a:fld id="{DB245632-D4FC-4E38-ADEE-4E3390753C23}" type="slidenum">
              <a:rPr lang="en-US" smtClean="0"/>
              <a:t>143</a:t>
            </a:fld>
            <a:endParaRPr lang="en-US"/>
          </a:p>
        </p:txBody>
      </p:sp>
    </p:spTree>
    <p:extLst>
      <p:ext uri="{BB962C8B-B14F-4D97-AF65-F5344CB8AC3E}">
        <p14:creationId xmlns:p14="http://schemas.microsoft.com/office/powerpoint/2010/main" val="216383883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4FC49-C479-F1EE-67F5-53BE4B155D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58F43F-7F57-A3D6-A493-7D1E03D43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3B563A-45E2-8A21-4A32-A34E5D467B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24069E-4F8C-FB40-EA3D-90871449CF4B}"/>
              </a:ext>
            </a:extLst>
          </p:cNvPr>
          <p:cNvSpPr>
            <a:spLocks noGrp="1"/>
          </p:cNvSpPr>
          <p:nvPr>
            <p:ph type="sldNum" sz="quarter" idx="5"/>
          </p:nvPr>
        </p:nvSpPr>
        <p:spPr/>
        <p:txBody>
          <a:bodyPr/>
          <a:lstStyle/>
          <a:p>
            <a:fld id="{DB245632-D4FC-4E38-ADEE-4E3390753C23}" type="slidenum">
              <a:rPr lang="en-US" smtClean="0"/>
              <a:t>144</a:t>
            </a:fld>
            <a:endParaRPr lang="en-US"/>
          </a:p>
        </p:txBody>
      </p:sp>
    </p:spTree>
    <p:extLst>
      <p:ext uri="{BB962C8B-B14F-4D97-AF65-F5344CB8AC3E}">
        <p14:creationId xmlns:p14="http://schemas.microsoft.com/office/powerpoint/2010/main" val="2194788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D56CC-6496-249D-045B-FE6C08773A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424AB-FE24-6DBB-3700-DBF3FED86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88F90-60C5-F3F1-3748-30116D7BDF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A3F850-8AD7-E16D-41BB-545587A8FBE4}"/>
              </a:ext>
            </a:extLst>
          </p:cNvPr>
          <p:cNvSpPr>
            <a:spLocks noGrp="1"/>
          </p:cNvSpPr>
          <p:nvPr>
            <p:ph type="sldNum" sz="quarter" idx="5"/>
          </p:nvPr>
        </p:nvSpPr>
        <p:spPr/>
        <p:txBody>
          <a:bodyPr/>
          <a:lstStyle/>
          <a:p>
            <a:fld id="{DB245632-D4FC-4E38-ADEE-4E3390753C23}" type="slidenum">
              <a:rPr lang="en-US" smtClean="0"/>
              <a:t>17</a:t>
            </a:fld>
            <a:endParaRPr lang="en-US"/>
          </a:p>
        </p:txBody>
      </p:sp>
    </p:spTree>
    <p:extLst>
      <p:ext uri="{BB962C8B-B14F-4D97-AF65-F5344CB8AC3E}">
        <p14:creationId xmlns:p14="http://schemas.microsoft.com/office/powerpoint/2010/main" val="275475087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76CA3-0EDA-C158-1BA1-6AA83E5B6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555083-A0F5-A5D8-BB59-7C5505355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5251F-0C23-99ED-4F57-3A936158AD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A1B263-07D1-29E9-C6BC-AFBA64CA27E4}"/>
              </a:ext>
            </a:extLst>
          </p:cNvPr>
          <p:cNvSpPr>
            <a:spLocks noGrp="1"/>
          </p:cNvSpPr>
          <p:nvPr>
            <p:ph type="sldNum" sz="quarter" idx="5"/>
          </p:nvPr>
        </p:nvSpPr>
        <p:spPr/>
        <p:txBody>
          <a:bodyPr/>
          <a:lstStyle/>
          <a:p>
            <a:fld id="{DB245632-D4FC-4E38-ADEE-4E3390753C23}" type="slidenum">
              <a:rPr lang="en-US" smtClean="0"/>
              <a:t>145</a:t>
            </a:fld>
            <a:endParaRPr lang="en-US"/>
          </a:p>
        </p:txBody>
      </p:sp>
    </p:spTree>
    <p:extLst>
      <p:ext uri="{BB962C8B-B14F-4D97-AF65-F5344CB8AC3E}">
        <p14:creationId xmlns:p14="http://schemas.microsoft.com/office/powerpoint/2010/main" val="380462086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A6284-C6FF-DEA1-2028-3A3E6A91B4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04A2D7-5DBA-A1B5-3AF8-CB08C1D8EC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AC40E-3277-6E2E-E496-855FC441F4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22D3FE-31CC-A383-6757-3429B70F5B64}"/>
              </a:ext>
            </a:extLst>
          </p:cNvPr>
          <p:cNvSpPr>
            <a:spLocks noGrp="1"/>
          </p:cNvSpPr>
          <p:nvPr>
            <p:ph type="sldNum" sz="quarter" idx="5"/>
          </p:nvPr>
        </p:nvSpPr>
        <p:spPr/>
        <p:txBody>
          <a:bodyPr/>
          <a:lstStyle/>
          <a:p>
            <a:fld id="{DB245632-D4FC-4E38-ADEE-4E3390753C23}" type="slidenum">
              <a:rPr lang="en-US" smtClean="0"/>
              <a:t>146</a:t>
            </a:fld>
            <a:endParaRPr lang="en-US"/>
          </a:p>
        </p:txBody>
      </p:sp>
    </p:spTree>
    <p:extLst>
      <p:ext uri="{BB962C8B-B14F-4D97-AF65-F5344CB8AC3E}">
        <p14:creationId xmlns:p14="http://schemas.microsoft.com/office/powerpoint/2010/main" val="139518143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649E7-4540-DC61-7BC1-AC20A75486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CD290-AD85-9D22-4E7F-E1BBA276D0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017A7-8CEA-FD18-FE25-D725FF49B5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E194A5-6C57-163D-9B76-E35171C5AD71}"/>
              </a:ext>
            </a:extLst>
          </p:cNvPr>
          <p:cNvSpPr>
            <a:spLocks noGrp="1"/>
          </p:cNvSpPr>
          <p:nvPr>
            <p:ph type="sldNum" sz="quarter" idx="5"/>
          </p:nvPr>
        </p:nvSpPr>
        <p:spPr/>
        <p:txBody>
          <a:bodyPr/>
          <a:lstStyle/>
          <a:p>
            <a:fld id="{DB245632-D4FC-4E38-ADEE-4E3390753C23}" type="slidenum">
              <a:rPr lang="en-US" smtClean="0"/>
              <a:t>147</a:t>
            </a:fld>
            <a:endParaRPr lang="en-US"/>
          </a:p>
        </p:txBody>
      </p:sp>
    </p:spTree>
    <p:extLst>
      <p:ext uri="{BB962C8B-B14F-4D97-AF65-F5344CB8AC3E}">
        <p14:creationId xmlns:p14="http://schemas.microsoft.com/office/powerpoint/2010/main" val="38260557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CBB2E-F002-3D3E-2517-44A46E171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65AC6-8ECE-9CB6-C8EF-8CF717EA6D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78D5B-AD2F-87B2-8459-79CFE12966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5B3C6E-A4F4-29CE-A19A-FB549E397429}"/>
              </a:ext>
            </a:extLst>
          </p:cNvPr>
          <p:cNvSpPr>
            <a:spLocks noGrp="1"/>
          </p:cNvSpPr>
          <p:nvPr>
            <p:ph type="sldNum" sz="quarter" idx="5"/>
          </p:nvPr>
        </p:nvSpPr>
        <p:spPr/>
        <p:txBody>
          <a:bodyPr/>
          <a:lstStyle/>
          <a:p>
            <a:fld id="{DB245632-D4FC-4E38-ADEE-4E3390753C23}" type="slidenum">
              <a:rPr lang="en-US" smtClean="0"/>
              <a:t>148</a:t>
            </a:fld>
            <a:endParaRPr lang="en-US"/>
          </a:p>
        </p:txBody>
      </p:sp>
    </p:spTree>
    <p:extLst>
      <p:ext uri="{BB962C8B-B14F-4D97-AF65-F5344CB8AC3E}">
        <p14:creationId xmlns:p14="http://schemas.microsoft.com/office/powerpoint/2010/main" val="223582812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D282D-16BB-B960-FA1C-B3F944E7D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5D2E0E-B393-2FD1-F5B3-9824628A9D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D5D92-0B53-695F-7492-B1D674812C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66D50B-9E52-4B54-D441-829EE41E569B}"/>
              </a:ext>
            </a:extLst>
          </p:cNvPr>
          <p:cNvSpPr>
            <a:spLocks noGrp="1"/>
          </p:cNvSpPr>
          <p:nvPr>
            <p:ph type="sldNum" sz="quarter" idx="5"/>
          </p:nvPr>
        </p:nvSpPr>
        <p:spPr/>
        <p:txBody>
          <a:bodyPr/>
          <a:lstStyle/>
          <a:p>
            <a:fld id="{DB245632-D4FC-4E38-ADEE-4E3390753C23}" type="slidenum">
              <a:rPr lang="en-US" smtClean="0"/>
              <a:t>149</a:t>
            </a:fld>
            <a:endParaRPr lang="en-US"/>
          </a:p>
        </p:txBody>
      </p:sp>
    </p:spTree>
    <p:extLst>
      <p:ext uri="{BB962C8B-B14F-4D97-AF65-F5344CB8AC3E}">
        <p14:creationId xmlns:p14="http://schemas.microsoft.com/office/powerpoint/2010/main" val="267348615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77B49-864B-6565-3777-A2C4C017DF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9B36CB-25A6-6CAD-7D31-7D52E313E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034AF-FAEE-FA46-5CC0-EE14DFFA20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62FE7F-61C4-EA75-69D0-B85A19840995}"/>
              </a:ext>
            </a:extLst>
          </p:cNvPr>
          <p:cNvSpPr>
            <a:spLocks noGrp="1"/>
          </p:cNvSpPr>
          <p:nvPr>
            <p:ph type="sldNum" sz="quarter" idx="5"/>
          </p:nvPr>
        </p:nvSpPr>
        <p:spPr/>
        <p:txBody>
          <a:bodyPr/>
          <a:lstStyle/>
          <a:p>
            <a:fld id="{DB245632-D4FC-4E38-ADEE-4E3390753C23}" type="slidenum">
              <a:rPr lang="en-US" smtClean="0"/>
              <a:t>150</a:t>
            </a:fld>
            <a:endParaRPr lang="en-US"/>
          </a:p>
        </p:txBody>
      </p:sp>
    </p:spTree>
    <p:extLst>
      <p:ext uri="{BB962C8B-B14F-4D97-AF65-F5344CB8AC3E}">
        <p14:creationId xmlns:p14="http://schemas.microsoft.com/office/powerpoint/2010/main" val="312841861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E7FD9-7887-0D90-23F6-8142D8AA5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204FA-9C5D-D734-EE7A-22841DC04F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94DC30-1A7D-965D-F4FF-D36F776DE2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726698-C227-DD1B-B3BA-F650CC79C0A1}"/>
              </a:ext>
            </a:extLst>
          </p:cNvPr>
          <p:cNvSpPr>
            <a:spLocks noGrp="1"/>
          </p:cNvSpPr>
          <p:nvPr>
            <p:ph type="sldNum" sz="quarter" idx="5"/>
          </p:nvPr>
        </p:nvSpPr>
        <p:spPr/>
        <p:txBody>
          <a:bodyPr/>
          <a:lstStyle/>
          <a:p>
            <a:fld id="{DB245632-D4FC-4E38-ADEE-4E3390753C23}" type="slidenum">
              <a:rPr lang="en-US" smtClean="0"/>
              <a:t>151</a:t>
            </a:fld>
            <a:endParaRPr lang="en-US"/>
          </a:p>
        </p:txBody>
      </p:sp>
    </p:spTree>
    <p:extLst>
      <p:ext uri="{BB962C8B-B14F-4D97-AF65-F5344CB8AC3E}">
        <p14:creationId xmlns:p14="http://schemas.microsoft.com/office/powerpoint/2010/main" val="97820123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4CF2F-F280-D0EF-EADA-BAC237E787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F15B5-DE16-9B6B-2637-C3A7C2BB4A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457F2-9E6B-21CF-4AE2-C4621BDFFF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A5422-A2DA-07BF-0D41-54184F74834F}"/>
              </a:ext>
            </a:extLst>
          </p:cNvPr>
          <p:cNvSpPr>
            <a:spLocks noGrp="1"/>
          </p:cNvSpPr>
          <p:nvPr>
            <p:ph type="sldNum" sz="quarter" idx="5"/>
          </p:nvPr>
        </p:nvSpPr>
        <p:spPr/>
        <p:txBody>
          <a:bodyPr/>
          <a:lstStyle/>
          <a:p>
            <a:fld id="{DB245632-D4FC-4E38-ADEE-4E3390753C23}" type="slidenum">
              <a:rPr lang="en-US" smtClean="0"/>
              <a:t>152</a:t>
            </a:fld>
            <a:endParaRPr lang="en-US"/>
          </a:p>
        </p:txBody>
      </p:sp>
    </p:spTree>
    <p:extLst>
      <p:ext uri="{BB962C8B-B14F-4D97-AF65-F5344CB8AC3E}">
        <p14:creationId xmlns:p14="http://schemas.microsoft.com/office/powerpoint/2010/main" val="70428548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4F0A7-859D-7F5E-A2A4-E046A19068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F0182-4660-8727-42A5-B9F6AF102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492481-7D0B-31E8-64C0-889CC7F731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D6CC36-3842-D1C2-44BF-B68BE4D53F12}"/>
              </a:ext>
            </a:extLst>
          </p:cNvPr>
          <p:cNvSpPr>
            <a:spLocks noGrp="1"/>
          </p:cNvSpPr>
          <p:nvPr>
            <p:ph type="sldNum" sz="quarter" idx="5"/>
          </p:nvPr>
        </p:nvSpPr>
        <p:spPr/>
        <p:txBody>
          <a:bodyPr/>
          <a:lstStyle/>
          <a:p>
            <a:fld id="{DB245632-D4FC-4E38-ADEE-4E3390753C23}" type="slidenum">
              <a:rPr lang="en-US" smtClean="0"/>
              <a:t>153</a:t>
            </a:fld>
            <a:endParaRPr lang="en-US"/>
          </a:p>
        </p:txBody>
      </p:sp>
    </p:spTree>
    <p:extLst>
      <p:ext uri="{BB962C8B-B14F-4D97-AF65-F5344CB8AC3E}">
        <p14:creationId xmlns:p14="http://schemas.microsoft.com/office/powerpoint/2010/main" val="176032373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52619-FBCA-CD9E-17AA-8C2072984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8723F-608D-E13E-9497-083546ABA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08B6A-7515-3704-D30B-A069532C45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2E262F-B495-8F9A-C1BB-E8D7E1579A85}"/>
              </a:ext>
            </a:extLst>
          </p:cNvPr>
          <p:cNvSpPr>
            <a:spLocks noGrp="1"/>
          </p:cNvSpPr>
          <p:nvPr>
            <p:ph type="sldNum" sz="quarter" idx="5"/>
          </p:nvPr>
        </p:nvSpPr>
        <p:spPr/>
        <p:txBody>
          <a:bodyPr/>
          <a:lstStyle/>
          <a:p>
            <a:fld id="{DB245632-D4FC-4E38-ADEE-4E3390753C23}" type="slidenum">
              <a:rPr lang="en-US" smtClean="0"/>
              <a:t>154</a:t>
            </a:fld>
            <a:endParaRPr lang="en-US"/>
          </a:p>
        </p:txBody>
      </p:sp>
    </p:spTree>
    <p:extLst>
      <p:ext uri="{BB962C8B-B14F-4D97-AF65-F5344CB8AC3E}">
        <p14:creationId xmlns:p14="http://schemas.microsoft.com/office/powerpoint/2010/main" val="51623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911CD-C355-4CE3-43A5-5FC614EAA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B16AA-81AE-7388-0D0E-646C12121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96BFE-335A-5752-070B-5CECDFA85F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4C45C7-03B8-DC72-1446-1CDC88E2DF63}"/>
              </a:ext>
            </a:extLst>
          </p:cNvPr>
          <p:cNvSpPr>
            <a:spLocks noGrp="1"/>
          </p:cNvSpPr>
          <p:nvPr>
            <p:ph type="sldNum" sz="quarter" idx="5"/>
          </p:nvPr>
        </p:nvSpPr>
        <p:spPr/>
        <p:txBody>
          <a:bodyPr/>
          <a:lstStyle/>
          <a:p>
            <a:fld id="{DB245632-D4FC-4E38-ADEE-4E3390753C23}" type="slidenum">
              <a:rPr lang="en-US" smtClean="0"/>
              <a:t>18</a:t>
            </a:fld>
            <a:endParaRPr lang="en-US"/>
          </a:p>
        </p:txBody>
      </p:sp>
    </p:spTree>
    <p:extLst>
      <p:ext uri="{BB962C8B-B14F-4D97-AF65-F5344CB8AC3E}">
        <p14:creationId xmlns:p14="http://schemas.microsoft.com/office/powerpoint/2010/main" val="296644042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9C1E7-8A39-90D8-C976-A40940BB41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90737A-E374-73E8-E9D2-6BE86389D0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2CFBA-2792-3B95-B56B-F8A4EF6A6C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45E9DE-5975-7A79-6CE5-B6C78F2BE3E6}"/>
              </a:ext>
            </a:extLst>
          </p:cNvPr>
          <p:cNvSpPr>
            <a:spLocks noGrp="1"/>
          </p:cNvSpPr>
          <p:nvPr>
            <p:ph type="sldNum" sz="quarter" idx="5"/>
          </p:nvPr>
        </p:nvSpPr>
        <p:spPr/>
        <p:txBody>
          <a:bodyPr/>
          <a:lstStyle/>
          <a:p>
            <a:fld id="{DB245632-D4FC-4E38-ADEE-4E3390753C23}" type="slidenum">
              <a:rPr lang="en-US" smtClean="0"/>
              <a:t>155</a:t>
            </a:fld>
            <a:endParaRPr lang="en-US"/>
          </a:p>
        </p:txBody>
      </p:sp>
    </p:spTree>
    <p:extLst>
      <p:ext uri="{BB962C8B-B14F-4D97-AF65-F5344CB8AC3E}">
        <p14:creationId xmlns:p14="http://schemas.microsoft.com/office/powerpoint/2010/main" val="354316979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B8B8A-F72D-306B-12B3-F47B8F7AB4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83AA01-6A9E-7791-6E21-F770BA376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A683DF-7651-45E5-159B-6DE1D3CDF7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EA01C6-36FE-B12D-59A3-6FE9A6840E87}"/>
              </a:ext>
            </a:extLst>
          </p:cNvPr>
          <p:cNvSpPr>
            <a:spLocks noGrp="1"/>
          </p:cNvSpPr>
          <p:nvPr>
            <p:ph type="sldNum" sz="quarter" idx="5"/>
          </p:nvPr>
        </p:nvSpPr>
        <p:spPr/>
        <p:txBody>
          <a:bodyPr/>
          <a:lstStyle/>
          <a:p>
            <a:fld id="{DB245632-D4FC-4E38-ADEE-4E3390753C23}" type="slidenum">
              <a:rPr lang="en-US" smtClean="0"/>
              <a:t>156</a:t>
            </a:fld>
            <a:endParaRPr lang="en-US"/>
          </a:p>
        </p:txBody>
      </p:sp>
    </p:spTree>
    <p:extLst>
      <p:ext uri="{BB962C8B-B14F-4D97-AF65-F5344CB8AC3E}">
        <p14:creationId xmlns:p14="http://schemas.microsoft.com/office/powerpoint/2010/main" val="390803731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B0A00-0BEC-6428-D0BA-934C0BA22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7F7E3-E6FC-0F9A-FF75-8BCCF2B549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F2C59-EA3B-C09E-F669-0DC75CE79F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5FDE0E-ABA1-1D90-138A-6DFACE4C1A01}"/>
              </a:ext>
            </a:extLst>
          </p:cNvPr>
          <p:cNvSpPr>
            <a:spLocks noGrp="1"/>
          </p:cNvSpPr>
          <p:nvPr>
            <p:ph type="sldNum" sz="quarter" idx="5"/>
          </p:nvPr>
        </p:nvSpPr>
        <p:spPr/>
        <p:txBody>
          <a:bodyPr/>
          <a:lstStyle/>
          <a:p>
            <a:fld id="{DB245632-D4FC-4E38-ADEE-4E3390753C23}" type="slidenum">
              <a:rPr lang="en-US" smtClean="0"/>
              <a:t>157</a:t>
            </a:fld>
            <a:endParaRPr lang="en-US"/>
          </a:p>
        </p:txBody>
      </p:sp>
    </p:spTree>
    <p:extLst>
      <p:ext uri="{BB962C8B-B14F-4D97-AF65-F5344CB8AC3E}">
        <p14:creationId xmlns:p14="http://schemas.microsoft.com/office/powerpoint/2010/main" val="242081849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26593-A8E0-96B0-53FA-C367FF10C7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7B7F2-93FD-FB6F-2AD5-A672B9D0A1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6A6E0-D3D7-1483-33B1-509E86CC4D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738372-D2D8-1E89-12B2-3084868B09DC}"/>
              </a:ext>
            </a:extLst>
          </p:cNvPr>
          <p:cNvSpPr>
            <a:spLocks noGrp="1"/>
          </p:cNvSpPr>
          <p:nvPr>
            <p:ph type="sldNum" sz="quarter" idx="5"/>
          </p:nvPr>
        </p:nvSpPr>
        <p:spPr/>
        <p:txBody>
          <a:bodyPr/>
          <a:lstStyle/>
          <a:p>
            <a:fld id="{DB245632-D4FC-4E38-ADEE-4E3390753C23}" type="slidenum">
              <a:rPr lang="en-US" smtClean="0"/>
              <a:t>158</a:t>
            </a:fld>
            <a:endParaRPr lang="en-US"/>
          </a:p>
        </p:txBody>
      </p:sp>
    </p:spTree>
    <p:extLst>
      <p:ext uri="{BB962C8B-B14F-4D97-AF65-F5344CB8AC3E}">
        <p14:creationId xmlns:p14="http://schemas.microsoft.com/office/powerpoint/2010/main" val="182465585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501BF-B35D-FCD1-0C92-BCBF749F1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F2400-4B81-C78C-9D65-3109188B31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FAE6C7-2242-2C4D-31F2-D5E30AD0D0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50372E-4C38-5F74-7993-9DAF58768CDB}"/>
              </a:ext>
            </a:extLst>
          </p:cNvPr>
          <p:cNvSpPr>
            <a:spLocks noGrp="1"/>
          </p:cNvSpPr>
          <p:nvPr>
            <p:ph type="sldNum" sz="quarter" idx="5"/>
          </p:nvPr>
        </p:nvSpPr>
        <p:spPr/>
        <p:txBody>
          <a:bodyPr/>
          <a:lstStyle/>
          <a:p>
            <a:fld id="{DB245632-D4FC-4E38-ADEE-4E3390753C23}" type="slidenum">
              <a:rPr lang="en-US" smtClean="0"/>
              <a:t>159</a:t>
            </a:fld>
            <a:endParaRPr lang="en-US"/>
          </a:p>
        </p:txBody>
      </p:sp>
    </p:spTree>
    <p:extLst>
      <p:ext uri="{BB962C8B-B14F-4D97-AF65-F5344CB8AC3E}">
        <p14:creationId xmlns:p14="http://schemas.microsoft.com/office/powerpoint/2010/main" val="180836466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E1327-15B0-00FC-B58D-826EA689C2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484D3-7AA2-A1AD-4964-C8643CF0CA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6B373B-8C3B-D95C-2805-B833682699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248CC8-2317-D7FE-DCFF-E75B84951F89}"/>
              </a:ext>
            </a:extLst>
          </p:cNvPr>
          <p:cNvSpPr>
            <a:spLocks noGrp="1"/>
          </p:cNvSpPr>
          <p:nvPr>
            <p:ph type="sldNum" sz="quarter" idx="5"/>
          </p:nvPr>
        </p:nvSpPr>
        <p:spPr/>
        <p:txBody>
          <a:bodyPr/>
          <a:lstStyle/>
          <a:p>
            <a:fld id="{DB245632-D4FC-4E38-ADEE-4E3390753C23}" type="slidenum">
              <a:rPr lang="en-US" smtClean="0"/>
              <a:t>160</a:t>
            </a:fld>
            <a:endParaRPr lang="en-US"/>
          </a:p>
        </p:txBody>
      </p:sp>
    </p:spTree>
    <p:extLst>
      <p:ext uri="{BB962C8B-B14F-4D97-AF65-F5344CB8AC3E}">
        <p14:creationId xmlns:p14="http://schemas.microsoft.com/office/powerpoint/2010/main" val="422561668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04CAE-60DD-EFD4-4FE0-285AC07CF4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B9C5B-6C20-383C-B53C-54E4C05EFE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FED29-D28A-34B0-7539-FF78903058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F4438B-169D-D05A-9DD0-E15F28AF4AB0}"/>
              </a:ext>
            </a:extLst>
          </p:cNvPr>
          <p:cNvSpPr>
            <a:spLocks noGrp="1"/>
          </p:cNvSpPr>
          <p:nvPr>
            <p:ph type="sldNum" sz="quarter" idx="5"/>
          </p:nvPr>
        </p:nvSpPr>
        <p:spPr/>
        <p:txBody>
          <a:bodyPr/>
          <a:lstStyle/>
          <a:p>
            <a:fld id="{DB245632-D4FC-4E38-ADEE-4E3390753C23}" type="slidenum">
              <a:rPr lang="en-US" smtClean="0"/>
              <a:t>161</a:t>
            </a:fld>
            <a:endParaRPr lang="en-US"/>
          </a:p>
        </p:txBody>
      </p:sp>
    </p:spTree>
    <p:extLst>
      <p:ext uri="{BB962C8B-B14F-4D97-AF65-F5344CB8AC3E}">
        <p14:creationId xmlns:p14="http://schemas.microsoft.com/office/powerpoint/2010/main" val="306235566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D482F-36FB-325F-E93A-B694D18BF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1D0093-54DE-8DB8-83A8-C5EC92D960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FDAAC2-6CC6-E66A-2D62-B0702706DC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FB53A5-E854-70E3-DF0E-65337CD87FD5}"/>
              </a:ext>
            </a:extLst>
          </p:cNvPr>
          <p:cNvSpPr>
            <a:spLocks noGrp="1"/>
          </p:cNvSpPr>
          <p:nvPr>
            <p:ph type="sldNum" sz="quarter" idx="5"/>
          </p:nvPr>
        </p:nvSpPr>
        <p:spPr/>
        <p:txBody>
          <a:bodyPr/>
          <a:lstStyle/>
          <a:p>
            <a:fld id="{DB245632-D4FC-4E38-ADEE-4E3390753C23}" type="slidenum">
              <a:rPr lang="en-US" smtClean="0"/>
              <a:t>162</a:t>
            </a:fld>
            <a:endParaRPr lang="en-US"/>
          </a:p>
        </p:txBody>
      </p:sp>
    </p:spTree>
    <p:extLst>
      <p:ext uri="{BB962C8B-B14F-4D97-AF65-F5344CB8AC3E}">
        <p14:creationId xmlns:p14="http://schemas.microsoft.com/office/powerpoint/2010/main" val="385703870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86601-24CF-3419-C9B3-96E78676C2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AC85E-D52C-1A0E-0E33-A9C90484CA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7057F6-BFC5-94FF-846A-923287D4B3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58DA56-9CD4-5A62-8B9E-BCA25976C211}"/>
              </a:ext>
            </a:extLst>
          </p:cNvPr>
          <p:cNvSpPr>
            <a:spLocks noGrp="1"/>
          </p:cNvSpPr>
          <p:nvPr>
            <p:ph type="sldNum" sz="quarter" idx="5"/>
          </p:nvPr>
        </p:nvSpPr>
        <p:spPr/>
        <p:txBody>
          <a:bodyPr/>
          <a:lstStyle/>
          <a:p>
            <a:fld id="{DB245632-D4FC-4E38-ADEE-4E3390753C23}" type="slidenum">
              <a:rPr lang="en-US" smtClean="0"/>
              <a:t>163</a:t>
            </a:fld>
            <a:endParaRPr lang="en-US"/>
          </a:p>
        </p:txBody>
      </p:sp>
    </p:spTree>
    <p:extLst>
      <p:ext uri="{BB962C8B-B14F-4D97-AF65-F5344CB8AC3E}">
        <p14:creationId xmlns:p14="http://schemas.microsoft.com/office/powerpoint/2010/main" val="168708610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7E4D6-C6B3-8EEF-C28C-FD5AAA51A8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770C6-57B4-F05E-7223-9D6F73621E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9CFD7D-A999-7838-88BD-BE018096C0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3919CC-EC10-0686-9598-82D85A48E4D7}"/>
              </a:ext>
            </a:extLst>
          </p:cNvPr>
          <p:cNvSpPr>
            <a:spLocks noGrp="1"/>
          </p:cNvSpPr>
          <p:nvPr>
            <p:ph type="sldNum" sz="quarter" idx="5"/>
          </p:nvPr>
        </p:nvSpPr>
        <p:spPr/>
        <p:txBody>
          <a:bodyPr/>
          <a:lstStyle/>
          <a:p>
            <a:fld id="{DB245632-D4FC-4E38-ADEE-4E3390753C23}" type="slidenum">
              <a:rPr lang="en-US" smtClean="0"/>
              <a:t>164</a:t>
            </a:fld>
            <a:endParaRPr lang="en-US"/>
          </a:p>
        </p:txBody>
      </p:sp>
    </p:spTree>
    <p:extLst>
      <p:ext uri="{BB962C8B-B14F-4D97-AF65-F5344CB8AC3E}">
        <p14:creationId xmlns:p14="http://schemas.microsoft.com/office/powerpoint/2010/main" val="505675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8C106-605C-A4FA-EBA7-B7D0D4BCA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B2DCCF-5E80-C71C-2582-2FB600BECF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449F5-D230-E543-A777-119C8D4BD3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C7B844-2556-4F38-FC32-7C51681471BD}"/>
              </a:ext>
            </a:extLst>
          </p:cNvPr>
          <p:cNvSpPr>
            <a:spLocks noGrp="1"/>
          </p:cNvSpPr>
          <p:nvPr>
            <p:ph type="sldNum" sz="quarter" idx="5"/>
          </p:nvPr>
        </p:nvSpPr>
        <p:spPr/>
        <p:txBody>
          <a:bodyPr/>
          <a:lstStyle/>
          <a:p>
            <a:fld id="{DB245632-D4FC-4E38-ADEE-4E3390753C23}" type="slidenum">
              <a:rPr lang="en-US" smtClean="0"/>
              <a:t>19</a:t>
            </a:fld>
            <a:endParaRPr lang="en-US"/>
          </a:p>
        </p:txBody>
      </p:sp>
    </p:spTree>
    <p:extLst>
      <p:ext uri="{BB962C8B-B14F-4D97-AF65-F5344CB8AC3E}">
        <p14:creationId xmlns:p14="http://schemas.microsoft.com/office/powerpoint/2010/main" val="237345235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9E4F9-8C74-3FF4-0027-D89B7E3061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C98B5-776D-E662-CF21-517312FE14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2CC0D-6840-18C6-D5B2-73E3F9A01A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51F148-B384-9889-E902-2136D4D1473C}"/>
              </a:ext>
            </a:extLst>
          </p:cNvPr>
          <p:cNvSpPr>
            <a:spLocks noGrp="1"/>
          </p:cNvSpPr>
          <p:nvPr>
            <p:ph type="sldNum" sz="quarter" idx="5"/>
          </p:nvPr>
        </p:nvSpPr>
        <p:spPr/>
        <p:txBody>
          <a:bodyPr/>
          <a:lstStyle/>
          <a:p>
            <a:fld id="{DB245632-D4FC-4E38-ADEE-4E3390753C23}" type="slidenum">
              <a:rPr lang="en-US" smtClean="0"/>
              <a:t>165</a:t>
            </a:fld>
            <a:endParaRPr lang="en-US"/>
          </a:p>
        </p:txBody>
      </p:sp>
    </p:spTree>
    <p:extLst>
      <p:ext uri="{BB962C8B-B14F-4D97-AF65-F5344CB8AC3E}">
        <p14:creationId xmlns:p14="http://schemas.microsoft.com/office/powerpoint/2010/main" val="188175748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8B125-AEEA-8CC8-2738-88E727C6FF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62DE5-52C9-9DB5-8550-14467730A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96240F-6B2A-ACC7-9F12-60C6077E74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897225-8E0A-1985-572F-5EDA72962B99}"/>
              </a:ext>
            </a:extLst>
          </p:cNvPr>
          <p:cNvSpPr>
            <a:spLocks noGrp="1"/>
          </p:cNvSpPr>
          <p:nvPr>
            <p:ph type="sldNum" sz="quarter" idx="5"/>
          </p:nvPr>
        </p:nvSpPr>
        <p:spPr/>
        <p:txBody>
          <a:bodyPr/>
          <a:lstStyle/>
          <a:p>
            <a:fld id="{DB245632-D4FC-4E38-ADEE-4E3390753C23}" type="slidenum">
              <a:rPr lang="en-US" smtClean="0"/>
              <a:t>166</a:t>
            </a:fld>
            <a:endParaRPr lang="en-US"/>
          </a:p>
        </p:txBody>
      </p:sp>
    </p:spTree>
    <p:extLst>
      <p:ext uri="{BB962C8B-B14F-4D97-AF65-F5344CB8AC3E}">
        <p14:creationId xmlns:p14="http://schemas.microsoft.com/office/powerpoint/2010/main" val="358826446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D84F9-6E72-9AA4-2495-F60E8C86C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DC5C1-410C-D8B9-03B4-51B7CBAAC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26D8B-4070-C46C-3F94-ED4E6ED800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7220A5-D198-5909-DE81-900A8DBF8D31}"/>
              </a:ext>
            </a:extLst>
          </p:cNvPr>
          <p:cNvSpPr>
            <a:spLocks noGrp="1"/>
          </p:cNvSpPr>
          <p:nvPr>
            <p:ph type="sldNum" sz="quarter" idx="5"/>
          </p:nvPr>
        </p:nvSpPr>
        <p:spPr/>
        <p:txBody>
          <a:bodyPr/>
          <a:lstStyle/>
          <a:p>
            <a:fld id="{DB245632-D4FC-4E38-ADEE-4E3390753C23}" type="slidenum">
              <a:rPr lang="en-US" smtClean="0"/>
              <a:t>167</a:t>
            </a:fld>
            <a:endParaRPr lang="en-US"/>
          </a:p>
        </p:txBody>
      </p:sp>
    </p:spTree>
    <p:extLst>
      <p:ext uri="{BB962C8B-B14F-4D97-AF65-F5344CB8AC3E}">
        <p14:creationId xmlns:p14="http://schemas.microsoft.com/office/powerpoint/2010/main" val="349966353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2EF5D-11CB-81E6-2629-705FDE37D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1EE0C-1945-5A1B-C9D2-0244A935F7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163D3D-D97F-9B1E-3AEB-EB8ECD67E6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D38A3A-F901-D6BB-278D-33DEA2C77CE4}"/>
              </a:ext>
            </a:extLst>
          </p:cNvPr>
          <p:cNvSpPr>
            <a:spLocks noGrp="1"/>
          </p:cNvSpPr>
          <p:nvPr>
            <p:ph type="sldNum" sz="quarter" idx="5"/>
          </p:nvPr>
        </p:nvSpPr>
        <p:spPr/>
        <p:txBody>
          <a:bodyPr/>
          <a:lstStyle/>
          <a:p>
            <a:fld id="{DB245632-D4FC-4E38-ADEE-4E3390753C23}" type="slidenum">
              <a:rPr lang="en-US" smtClean="0"/>
              <a:t>168</a:t>
            </a:fld>
            <a:endParaRPr lang="en-US"/>
          </a:p>
        </p:txBody>
      </p:sp>
    </p:spTree>
    <p:extLst>
      <p:ext uri="{BB962C8B-B14F-4D97-AF65-F5344CB8AC3E}">
        <p14:creationId xmlns:p14="http://schemas.microsoft.com/office/powerpoint/2010/main" val="19955067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30F3A-71BA-F9BD-6973-0616957B57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309DB-0BE2-9D38-1F7A-952D92CB7F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BEFB6B-96AF-49E4-FC24-BB69281840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1CC013-16A5-427B-92B8-126E324253D6}"/>
              </a:ext>
            </a:extLst>
          </p:cNvPr>
          <p:cNvSpPr>
            <a:spLocks noGrp="1"/>
          </p:cNvSpPr>
          <p:nvPr>
            <p:ph type="sldNum" sz="quarter" idx="5"/>
          </p:nvPr>
        </p:nvSpPr>
        <p:spPr/>
        <p:txBody>
          <a:bodyPr/>
          <a:lstStyle/>
          <a:p>
            <a:fld id="{DB245632-D4FC-4E38-ADEE-4E3390753C23}" type="slidenum">
              <a:rPr lang="en-US" smtClean="0"/>
              <a:t>169</a:t>
            </a:fld>
            <a:endParaRPr lang="en-US"/>
          </a:p>
        </p:txBody>
      </p:sp>
    </p:spTree>
    <p:extLst>
      <p:ext uri="{BB962C8B-B14F-4D97-AF65-F5344CB8AC3E}">
        <p14:creationId xmlns:p14="http://schemas.microsoft.com/office/powerpoint/2010/main" val="328371607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2A7-A62A-A039-24AA-EDC18FA0AE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B0E47C-930E-BC6E-8830-D88774E315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BCA987-573C-42A0-0608-1D1D9DD3DD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D26A9F-EC22-F6ED-4969-5B1E4A72559A}"/>
              </a:ext>
            </a:extLst>
          </p:cNvPr>
          <p:cNvSpPr>
            <a:spLocks noGrp="1"/>
          </p:cNvSpPr>
          <p:nvPr>
            <p:ph type="sldNum" sz="quarter" idx="5"/>
          </p:nvPr>
        </p:nvSpPr>
        <p:spPr/>
        <p:txBody>
          <a:bodyPr/>
          <a:lstStyle/>
          <a:p>
            <a:fld id="{DB245632-D4FC-4E38-ADEE-4E3390753C23}" type="slidenum">
              <a:rPr lang="en-US" smtClean="0"/>
              <a:t>170</a:t>
            </a:fld>
            <a:endParaRPr lang="en-US"/>
          </a:p>
        </p:txBody>
      </p:sp>
    </p:spTree>
    <p:extLst>
      <p:ext uri="{BB962C8B-B14F-4D97-AF65-F5344CB8AC3E}">
        <p14:creationId xmlns:p14="http://schemas.microsoft.com/office/powerpoint/2010/main" val="93687689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9A0FA-56C7-9361-A022-85AB610105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7F81A7-DEF9-2610-907B-416B06CC86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519E91-7DE9-019A-481B-52EC31FED4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78B2E1-A3D1-0149-57C1-9E2A53DFC65F}"/>
              </a:ext>
            </a:extLst>
          </p:cNvPr>
          <p:cNvSpPr>
            <a:spLocks noGrp="1"/>
          </p:cNvSpPr>
          <p:nvPr>
            <p:ph type="sldNum" sz="quarter" idx="5"/>
          </p:nvPr>
        </p:nvSpPr>
        <p:spPr/>
        <p:txBody>
          <a:bodyPr/>
          <a:lstStyle/>
          <a:p>
            <a:fld id="{DB245632-D4FC-4E38-ADEE-4E3390753C23}" type="slidenum">
              <a:rPr lang="en-US" smtClean="0"/>
              <a:t>171</a:t>
            </a:fld>
            <a:endParaRPr lang="en-US"/>
          </a:p>
        </p:txBody>
      </p:sp>
    </p:spTree>
    <p:extLst>
      <p:ext uri="{BB962C8B-B14F-4D97-AF65-F5344CB8AC3E}">
        <p14:creationId xmlns:p14="http://schemas.microsoft.com/office/powerpoint/2010/main" val="26124138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8CA1B-9D94-B676-FFE0-C44FD096F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1F329-E64F-5197-1B90-7C9F95E76E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368F8C-2F2A-23B9-8124-AEC9E6E280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6FBD5D-12E2-A8B1-750A-684212350787}"/>
              </a:ext>
            </a:extLst>
          </p:cNvPr>
          <p:cNvSpPr>
            <a:spLocks noGrp="1"/>
          </p:cNvSpPr>
          <p:nvPr>
            <p:ph type="sldNum" sz="quarter" idx="5"/>
          </p:nvPr>
        </p:nvSpPr>
        <p:spPr/>
        <p:txBody>
          <a:bodyPr/>
          <a:lstStyle/>
          <a:p>
            <a:fld id="{DB245632-D4FC-4E38-ADEE-4E3390753C23}" type="slidenum">
              <a:rPr lang="en-US" smtClean="0"/>
              <a:t>172</a:t>
            </a:fld>
            <a:endParaRPr lang="en-US"/>
          </a:p>
        </p:txBody>
      </p:sp>
    </p:spTree>
    <p:extLst>
      <p:ext uri="{BB962C8B-B14F-4D97-AF65-F5344CB8AC3E}">
        <p14:creationId xmlns:p14="http://schemas.microsoft.com/office/powerpoint/2010/main" val="402721849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D4583-C6A9-F93E-56F2-7705C0CA1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3590C3-F3DA-5838-1AA0-C6FA2F0EF0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7B836-944D-F4E7-2DFD-5D1F1634EE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456FAA-F774-615B-6657-9490C698A734}"/>
              </a:ext>
            </a:extLst>
          </p:cNvPr>
          <p:cNvSpPr>
            <a:spLocks noGrp="1"/>
          </p:cNvSpPr>
          <p:nvPr>
            <p:ph type="sldNum" sz="quarter" idx="5"/>
          </p:nvPr>
        </p:nvSpPr>
        <p:spPr/>
        <p:txBody>
          <a:bodyPr/>
          <a:lstStyle/>
          <a:p>
            <a:fld id="{DB245632-D4FC-4E38-ADEE-4E3390753C23}" type="slidenum">
              <a:rPr lang="en-US" smtClean="0"/>
              <a:t>173</a:t>
            </a:fld>
            <a:endParaRPr lang="en-US"/>
          </a:p>
        </p:txBody>
      </p:sp>
    </p:spTree>
    <p:extLst>
      <p:ext uri="{BB962C8B-B14F-4D97-AF65-F5344CB8AC3E}">
        <p14:creationId xmlns:p14="http://schemas.microsoft.com/office/powerpoint/2010/main" val="116789851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FE840-05A7-082D-E672-37F4FEFDB4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18116-11FF-06F8-121E-628C35D09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CA7D5-63C0-7D54-149D-B6E2B4BC9F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B9FE4F-E483-5B16-C29D-720DBC6A16E1}"/>
              </a:ext>
            </a:extLst>
          </p:cNvPr>
          <p:cNvSpPr>
            <a:spLocks noGrp="1"/>
          </p:cNvSpPr>
          <p:nvPr>
            <p:ph type="sldNum" sz="quarter" idx="5"/>
          </p:nvPr>
        </p:nvSpPr>
        <p:spPr/>
        <p:txBody>
          <a:bodyPr/>
          <a:lstStyle/>
          <a:p>
            <a:fld id="{DB245632-D4FC-4E38-ADEE-4E3390753C23}" type="slidenum">
              <a:rPr lang="en-US" smtClean="0"/>
              <a:t>174</a:t>
            </a:fld>
            <a:endParaRPr lang="en-US"/>
          </a:p>
        </p:txBody>
      </p:sp>
    </p:spTree>
    <p:extLst>
      <p:ext uri="{BB962C8B-B14F-4D97-AF65-F5344CB8AC3E}">
        <p14:creationId xmlns:p14="http://schemas.microsoft.com/office/powerpoint/2010/main" val="2160495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5D955-B2C3-C62E-3483-52655E1E40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041F9-13E5-271E-3689-65050CE594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2D8A3-87BF-5D63-EC6C-7E43C7A756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BA20BD-8E7E-7210-56D0-80679E32B1A3}"/>
              </a:ext>
            </a:extLst>
          </p:cNvPr>
          <p:cNvSpPr>
            <a:spLocks noGrp="1"/>
          </p:cNvSpPr>
          <p:nvPr>
            <p:ph type="sldNum" sz="quarter" idx="5"/>
          </p:nvPr>
        </p:nvSpPr>
        <p:spPr/>
        <p:txBody>
          <a:bodyPr/>
          <a:lstStyle/>
          <a:p>
            <a:fld id="{DB245632-D4FC-4E38-ADEE-4E3390753C23}" type="slidenum">
              <a:rPr lang="en-US" smtClean="0"/>
              <a:t>20</a:t>
            </a:fld>
            <a:endParaRPr lang="en-US"/>
          </a:p>
        </p:txBody>
      </p:sp>
    </p:spTree>
    <p:extLst>
      <p:ext uri="{BB962C8B-B14F-4D97-AF65-F5344CB8AC3E}">
        <p14:creationId xmlns:p14="http://schemas.microsoft.com/office/powerpoint/2010/main" val="426491682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726CD-5202-894F-9E1C-78ADB80EDE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D59B0-C4FA-218B-8281-E673D29E94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5A63B1-4093-32B9-3479-586786D302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4183FD-7678-EF0B-2B4F-650B2B593C3E}"/>
              </a:ext>
            </a:extLst>
          </p:cNvPr>
          <p:cNvSpPr>
            <a:spLocks noGrp="1"/>
          </p:cNvSpPr>
          <p:nvPr>
            <p:ph type="sldNum" sz="quarter" idx="5"/>
          </p:nvPr>
        </p:nvSpPr>
        <p:spPr/>
        <p:txBody>
          <a:bodyPr/>
          <a:lstStyle/>
          <a:p>
            <a:fld id="{DB245632-D4FC-4E38-ADEE-4E3390753C23}" type="slidenum">
              <a:rPr lang="en-US" smtClean="0"/>
              <a:t>175</a:t>
            </a:fld>
            <a:endParaRPr lang="en-US"/>
          </a:p>
        </p:txBody>
      </p:sp>
    </p:spTree>
    <p:extLst>
      <p:ext uri="{BB962C8B-B14F-4D97-AF65-F5344CB8AC3E}">
        <p14:creationId xmlns:p14="http://schemas.microsoft.com/office/powerpoint/2010/main" val="131927175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2606F-951B-AFDC-AE42-805E21496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4DF18-0401-3D4B-13B6-4B0EA0014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CF46F-70CF-5156-D094-F2640AAB9E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C4F209-ADB5-B9BC-67ED-661624177375}"/>
              </a:ext>
            </a:extLst>
          </p:cNvPr>
          <p:cNvSpPr>
            <a:spLocks noGrp="1"/>
          </p:cNvSpPr>
          <p:nvPr>
            <p:ph type="sldNum" sz="quarter" idx="5"/>
          </p:nvPr>
        </p:nvSpPr>
        <p:spPr/>
        <p:txBody>
          <a:bodyPr/>
          <a:lstStyle/>
          <a:p>
            <a:fld id="{DB245632-D4FC-4E38-ADEE-4E3390753C23}" type="slidenum">
              <a:rPr lang="en-US" smtClean="0"/>
              <a:t>176</a:t>
            </a:fld>
            <a:endParaRPr lang="en-US"/>
          </a:p>
        </p:txBody>
      </p:sp>
    </p:spTree>
    <p:extLst>
      <p:ext uri="{BB962C8B-B14F-4D97-AF65-F5344CB8AC3E}">
        <p14:creationId xmlns:p14="http://schemas.microsoft.com/office/powerpoint/2010/main" val="286457541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AFC4F-B8C3-65ED-6E76-A1FD6F6A1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2F8E5-5886-CDEC-90E8-BA03877207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5DFD38-1D33-DD5B-DCA5-0DC1FE0E56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DB1E94-5C1F-FD55-CCB3-86BD60EA3400}"/>
              </a:ext>
            </a:extLst>
          </p:cNvPr>
          <p:cNvSpPr>
            <a:spLocks noGrp="1"/>
          </p:cNvSpPr>
          <p:nvPr>
            <p:ph type="sldNum" sz="quarter" idx="5"/>
          </p:nvPr>
        </p:nvSpPr>
        <p:spPr/>
        <p:txBody>
          <a:bodyPr/>
          <a:lstStyle/>
          <a:p>
            <a:fld id="{DB245632-D4FC-4E38-ADEE-4E3390753C23}" type="slidenum">
              <a:rPr lang="en-US" smtClean="0"/>
              <a:t>177</a:t>
            </a:fld>
            <a:endParaRPr lang="en-US"/>
          </a:p>
        </p:txBody>
      </p:sp>
    </p:spTree>
    <p:extLst>
      <p:ext uri="{BB962C8B-B14F-4D97-AF65-F5344CB8AC3E}">
        <p14:creationId xmlns:p14="http://schemas.microsoft.com/office/powerpoint/2010/main" val="165261344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329FE-1928-9C3B-79C7-7C1006024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0CDA0-F1E6-4DEF-70F4-45428A3C2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251EA-D5AE-D80F-2449-E3145E9996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71B242-6637-A503-ED97-A57D76B4532B}"/>
              </a:ext>
            </a:extLst>
          </p:cNvPr>
          <p:cNvSpPr>
            <a:spLocks noGrp="1"/>
          </p:cNvSpPr>
          <p:nvPr>
            <p:ph type="sldNum" sz="quarter" idx="5"/>
          </p:nvPr>
        </p:nvSpPr>
        <p:spPr/>
        <p:txBody>
          <a:bodyPr/>
          <a:lstStyle/>
          <a:p>
            <a:fld id="{DB245632-D4FC-4E38-ADEE-4E3390753C23}" type="slidenum">
              <a:rPr lang="en-US" smtClean="0"/>
              <a:t>178</a:t>
            </a:fld>
            <a:endParaRPr lang="en-US"/>
          </a:p>
        </p:txBody>
      </p:sp>
    </p:spTree>
    <p:extLst>
      <p:ext uri="{BB962C8B-B14F-4D97-AF65-F5344CB8AC3E}">
        <p14:creationId xmlns:p14="http://schemas.microsoft.com/office/powerpoint/2010/main" val="1792225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0C99E-0C11-E9A5-85AE-0EA276C911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F7A2A6-BD7B-EF5E-4DE9-8188C1DE19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BA02AF-7E5A-1314-DDA9-6E743D19B2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F6AD23-0BF8-6327-F9F9-3A656F34A7ED}"/>
              </a:ext>
            </a:extLst>
          </p:cNvPr>
          <p:cNvSpPr>
            <a:spLocks noGrp="1"/>
          </p:cNvSpPr>
          <p:nvPr>
            <p:ph type="sldNum" sz="quarter" idx="5"/>
          </p:nvPr>
        </p:nvSpPr>
        <p:spPr/>
        <p:txBody>
          <a:bodyPr/>
          <a:lstStyle/>
          <a:p>
            <a:fld id="{DB245632-D4FC-4E38-ADEE-4E3390753C23}" type="slidenum">
              <a:rPr lang="en-US" smtClean="0"/>
              <a:t>179</a:t>
            </a:fld>
            <a:endParaRPr lang="en-US"/>
          </a:p>
        </p:txBody>
      </p:sp>
    </p:spTree>
    <p:extLst>
      <p:ext uri="{BB962C8B-B14F-4D97-AF65-F5344CB8AC3E}">
        <p14:creationId xmlns:p14="http://schemas.microsoft.com/office/powerpoint/2010/main" val="419340545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47F92-98FC-A287-2795-351C79173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E9C44-40DF-18E2-60BD-110811E83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5FBC4A-DBDD-8CDB-616B-2A9A3F00CC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62C682-617B-4FCC-76A5-1203E9725C53}"/>
              </a:ext>
            </a:extLst>
          </p:cNvPr>
          <p:cNvSpPr>
            <a:spLocks noGrp="1"/>
          </p:cNvSpPr>
          <p:nvPr>
            <p:ph type="sldNum" sz="quarter" idx="5"/>
          </p:nvPr>
        </p:nvSpPr>
        <p:spPr/>
        <p:txBody>
          <a:bodyPr/>
          <a:lstStyle/>
          <a:p>
            <a:fld id="{DB245632-D4FC-4E38-ADEE-4E3390753C23}" type="slidenum">
              <a:rPr lang="en-US" smtClean="0"/>
              <a:t>180</a:t>
            </a:fld>
            <a:endParaRPr lang="en-US"/>
          </a:p>
        </p:txBody>
      </p:sp>
    </p:spTree>
    <p:extLst>
      <p:ext uri="{BB962C8B-B14F-4D97-AF65-F5344CB8AC3E}">
        <p14:creationId xmlns:p14="http://schemas.microsoft.com/office/powerpoint/2010/main" val="426902517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74E73-84A6-A277-6E2B-700D412893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7C8F9-8076-8363-75E6-1AB0AAE3AE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24B2AF-3426-0F98-16CB-294820C3D0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3EF9E4-4DA6-6F4D-26DB-65A1528A6E01}"/>
              </a:ext>
            </a:extLst>
          </p:cNvPr>
          <p:cNvSpPr>
            <a:spLocks noGrp="1"/>
          </p:cNvSpPr>
          <p:nvPr>
            <p:ph type="sldNum" sz="quarter" idx="5"/>
          </p:nvPr>
        </p:nvSpPr>
        <p:spPr/>
        <p:txBody>
          <a:bodyPr/>
          <a:lstStyle/>
          <a:p>
            <a:fld id="{DB245632-D4FC-4E38-ADEE-4E3390753C23}" type="slidenum">
              <a:rPr lang="en-US" smtClean="0"/>
              <a:t>181</a:t>
            </a:fld>
            <a:endParaRPr lang="en-US"/>
          </a:p>
        </p:txBody>
      </p:sp>
    </p:spTree>
    <p:extLst>
      <p:ext uri="{BB962C8B-B14F-4D97-AF65-F5344CB8AC3E}">
        <p14:creationId xmlns:p14="http://schemas.microsoft.com/office/powerpoint/2010/main" val="108506808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7838A-9550-B66E-43D0-B17C3006C5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0C6A88-393F-58C5-C592-47B48463E5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3C0FDF-38A9-0C9F-5CCC-95C0D5ADFF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BC0C5E-8DBF-141F-0476-06B32E2ECDA5}"/>
              </a:ext>
            </a:extLst>
          </p:cNvPr>
          <p:cNvSpPr>
            <a:spLocks noGrp="1"/>
          </p:cNvSpPr>
          <p:nvPr>
            <p:ph type="sldNum" sz="quarter" idx="5"/>
          </p:nvPr>
        </p:nvSpPr>
        <p:spPr/>
        <p:txBody>
          <a:bodyPr/>
          <a:lstStyle/>
          <a:p>
            <a:fld id="{DB245632-D4FC-4E38-ADEE-4E3390753C23}" type="slidenum">
              <a:rPr lang="en-US" smtClean="0"/>
              <a:t>182</a:t>
            </a:fld>
            <a:endParaRPr lang="en-US"/>
          </a:p>
        </p:txBody>
      </p:sp>
    </p:spTree>
    <p:extLst>
      <p:ext uri="{BB962C8B-B14F-4D97-AF65-F5344CB8AC3E}">
        <p14:creationId xmlns:p14="http://schemas.microsoft.com/office/powerpoint/2010/main" val="242954607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AC74A-5012-F1CB-3A1B-3AE6FB439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9CA0E-6FD4-8753-9FC3-6411A98FF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C17567-1306-238C-9086-935EE5FC79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E204D4-B034-CDE6-A860-7BFCA4F85943}"/>
              </a:ext>
            </a:extLst>
          </p:cNvPr>
          <p:cNvSpPr>
            <a:spLocks noGrp="1"/>
          </p:cNvSpPr>
          <p:nvPr>
            <p:ph type="sldNum" sz="quarter" idx="5"/>
          </p:nvPr>
        </p:nvSpPr>
        <p:spPr/>
        <p:txBody>
          <a:bodyPr/>
          <a:lstStyle/>
          <a:p>
            <a:fld id="{DB245632-D4FC-4E38-ADEE-4E3390753C23}" type="slidenum">
              <a:rPr lang="en-US" smtClean="0"/>
              <a:t>183</a:t>
            </a:fld>
            <a:endParaRPr lang="en-US"/>
          </a:p>
        </p:txBody>
      </p:sp>
    </p:spTree>
    <p:extLst>
      <p:ext uri="{BB962C8B-B14F-4D97-AF65-F5344CB8AC3E}">
        <p14:creationId xmlns:p14="http://schemas.microsoft.com/office/powerpoint/2010/main" val="172801784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7986F-0589-7203-CC57-F9AC1328D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9C8C9-4F0F-1AA3-5E69-C09039376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E72322-4CD0-5DBE-79CD-577CBA11DD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346744-3EE5-DAD4-6457-59D0D2900CB7}"/>
              </a:ext>
            </a:extLst>
          </p:cNvPr>
          <p:cNvSpPr>
            <a:spLocks noGrp="1"/>
          </p:cNvSpPr>
          <p:nvPr>
            <p:ph type="sldNum" sz="quarter" idx="5"/>
          </p:nvPr>
        </p:nvSpPr>
        <p:spPr/>
        <p:txBody>
          <a:bodyPr/>
          <a:lstStyle/>
          <a:p>
            <a:fld id="{DB245632-D4FC-4E38-ADEE-4E3390753C23}" type="slidenum">
              <a:rPr lang="en-US" smtClean="0"/>
              <a:t>184</a:t>
            </a:fld>
            <a:endParaRPr lang="en-US"/>
          </a:p>
        </p:txBody>
      </p:sp>
    </p:spTree>
    <p:extLst>
      <p:ext uri="{BB962C8B-B14F-4D97-AF65-F5344CB8AC3E}">
        <p14:creationId xmlns:p14="http://schemas.microsoft.com/office/powerpoint/2010/main" val="3553306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B0B47-ED9F-AD5C-8DAF-E6E4BFC7FB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DE0BF-F624-E6CF-B948-E0F38DAA71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09587F-1DC6-CB39-62F1-9A748817C8A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0DD732-88F5-74CE-16F9-9A77635E8F27}"/>
              </a:ext>
            </a:extLst>
          </p:cNvPr>
          <p:cNvSpPr>
            <a:spLocks noGrp="1"/>
          </p:cNvSpPr>
          <p:nvPr>
            <p:ph type="sldNum" sz="quarter" idx="5"/>
          </p:nvPr>
        </p:nvSpPr>
        <p:spPr/>
        <p:txBody>
          <a:bodyPr/>
          <a:lstStyle/>
          <a:p>
            <a:fld id="{DB245632-D4FC-4E38-ADEE-4E3390753C23}" type="slidenum">
              <a:rPr lang="en-US" smtClean="0"/>
              <a:t>21</a:t>
            </a:fld>
            <a:endParaRPr lang="en-US"/>
          </a:p>
        </p:txBody>
      </p:sp>
    </p:spTree>
    <p:extLst>
      <p:ext uri="{BB962C8B-B14F-4D97-AF65-F5344CB8AC3E}">
        <p14:creationId xmlns:p14="http://schemas.microsoft.com/office/powerpoint/2010/main" val="326141638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F9F5B-7051-9BF6-7754-D2DDD6E98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95098-65B2-5B50-1BCE-599B7D654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612F7-9998-C45D-E734-7AA78F2E0E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6634A5-1CBE-67D9-53BF-5E764ED557FF}"/>
              </a:ext>
            </a:extLst>
          </p:cNvPr>
          <p:cNvSpPr>
            <a:spLocks noGrp="1"/>
          </p:cNvSpPr>
          <p:nvPr>
            <p:ph type="sldNum" sz="quarter" idx="5"/>
          </p:nvPr>
        </p:nvSpPr>
        <p:spPr/>
        <p:txBody>
          <a:bodyPr/>
          <a:lstStyle/>
          <a:p>
            <a:fld id="{DB245632-D4FC-4E38-ADEE-4E3390753C23}" type="slidenum">
              <a:rPr lang="en-US" smtClean="0"/>
              <a:t>185</a:t>
            </a:fld>
            <a:endParaRPr lang="en-US"/>
          </a:p>
        </p:txBody>
      </p:sp>
    </p:spTree>
    <p:extLst>
      <p:ext uri="{BB962C8B-B14F-4D97-AF65-F5344CB8AC3E}">
        <p14:creationId xmlns:p14="http://schemas.microsoft.com/office/powerpoint/2010/main" val="181289435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77CE1-5A3C-40E1-A76A-A95E1DB3E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37F9D1-163A-0BC8-E3AC-B7EEB9ADC9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8E8CE3-7D87-7A51-4861-D1C4C0DD29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7E23F6-5371-5D28-F02A-75FC1B87C07D}"/>
              </a:ext>
            </a:extLst>
          </p:cNvPr>
          <p:cNvSpPr>
            <a:spLocks noGrp="1"/>
          </p:cNvSpPr>
          <p:nvPr>
            <p:ph type="sldNum" sz="quarter" idx="5"/>
          </p:nvPr>
        </p:nvSpPr>
        <p:spPr/>
        <p:txBody>
          <a:bodyPr/>
          <a:lstStyle/>
          <a:p>
            <a:fld id="{DB245632-D4FC-4E38-ADEE-4E3390753C23}" type="slidenum">
              <a:rPr lang="en-US" smtClean="0"/>
              <a:t>186</a:t>
            </a:fld>
            <a:endParaRPr lang="en-US"/>
          </a:p>
        </p:txBody>
      </p:sp>
    </p:spTree>
    <p:extLst>
      <p:ext uri="{BB962C8B-B14F-4D97-AF65-F5344CB8AC3E}">
        <p14:creationId xmlns:p14="http://schemas.microsoft.com/office/powerpoint/2010/main" val="359708059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EC5D7-E7F5-1DD2-DA84-A62FBFE107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87B68-C145-8F0E-107C-59FE2AC5DF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2A89F-F465-F515-FE3E-E2774FDDC3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F3FD3F-71AA-EF72-FA88-016A214C3F50}"/>
              </a:ext>
            </a:extLst>
          </p:cNvPr>
          <p:cNvSpPr>
            <a:spLocks noGrp="1"/>
          </p:cNvSpPr>
          <p:nvPr>
            <p:ph type="sldNum" sz="quarter" idx="5"/>
          </p:nvPr>
        </p:nvSpPr>
        <p:spPr/>
        <p:txBody>
          <a:bodyPr/>
          <a:lstStyle/>
          <a:p>
            <a:fld id="{DB245632-D4FC-4E38-ADEE-4E3390753C23}" type="slidenum">
              <a:rPr lang="en-US" smtClean="0"/>
              <a:t>187</a:t>
            </a:fld>
            <a:endParaRPr lang="en-US"/>
          </a:p>
        </p:txBody>
      </p:sp>
    </p:spTree>
    <p:extLst>
      <p:ext uri="{BB962C8B-B14F-4D97-AF65-F5344CB8AC3E}">
        <p14:creationId xmlns:p14="http://schemas.microsoft.com/office/powerpoint/2010/main" val="3794450268"/>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440F1-84A4-0F69-FFEE-19370B5AB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7861DE-581F-3F51-4D3B-785F14E546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901FC-4FB3-B640-352D-D348D4B362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54137E-0C15-9A28-7499-42E8815DE593}"/>
              </a:ext>
            </a:extLst>
          </p:cNvPr>
          <p:cNvSpPr>
            <a:spLocks noGrp="1"/>
          </p:cNvSpPr>
          <p:nvPr>
            <p:ph type="sldNum" sz="quarter" idx="5"/>
          </p:nvPr>
        </p:nvSpPr>
        <p:spPr/>
        <p:txBody>
          <a:bodyPr/>
          <a:lstStyle/>
          <a:p>
            <a:fld id="{DB245632-D4FC-4E38-ADEE-4E3390753C23}" type="slidenum">
              <a:rPr lang="en-US" smtClean="0"/>
              <a:t>188</a:t>
            </a:fld>
            <a:endParaRPr lang="en-US"/>
          </a:p>
        </p:txBody>
      </p:sp>
    </p:spTree>
    <p:extLst>
      <p:ext uri="{BB962C8B-B14F-4D97-AF65-F5344CB8AC3E}">
        <p14:creationId xmlns:p14="http://schemas.microsoft.com/office/powerpoint/2010/main" val="1063202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A065F-A4F7-D4BE-5487-892FEF07C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C8839-3AAB-F854-B36E-C452D44092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97FCC-0AD4-A1A7-762B-F97445CCD5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E5B01D-CC89-5814-AD80-18FC67431C7E}"/>
              </a:ext>
            </a:extLst>
          </p:cNvPr>
          <p:cNvSpPr>
            <a:spLocks noGrp="1"/>
          </p:cNvSpPr>
          <p:nvPr>
            <p:ph type="sldNum" sz="quarter" idx="5"/>
          </p:nvPr>
        </p:nvSpPr>
        <p:spPr/>
        <p:txBody>
          <a:bodyPr/>
          <a:lstStyle/>
          <a:p>
            <a:fld id="{DB245632-D4FC-4E38-ADEE-4E3390753C23}" type="slidenum">
              <a:rPr lang="en-US" smtClean="0"/>
              <a:t>189</a:t>
            </a:fld>
            <a:endParaRPr lang="en-US"/>
          </a:p>
        </p:txBody>
      </p:sp>
    </p:spTree>
    <p:extLst>
      <p:ext uri="{BB962C8B-B14F-4D97-AF65-F5344CB8AC3E}">
        <p14:creationId xmlns:p14="http://schemas.microsoft.com/office/powerpoint/2010/main" val="300947749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365FE-43D3-1C64-3BDC-830524D7DE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19773-FD1E-1186-C959-8D9B9827E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711F7-47C6-9933-E3AE-9BD91C44F2E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28315B-33DE-89C7-7F7C-FE33DC8CE7A9}"/>
              </a:ext>
            </a:extLst>
          </p:cNvPr>
          <p:cNvSpPr>
            <a:spLocks noGrp="1"/>
          </p:cNvSpPr>
          <p:nvPr>
            <p:ph type="sldNum" sz="quarter" idx="5"/>
          </p:nvPr>
        </p:nvSpPr>
        <p:spPr/>
        <p:txBody>
          <a:bodyPr/>
          <a:lstStyle/>
          <a:p>
            <a:fld id="{DB245632-D4FC-4E38-ADEE-4E3390753C23}" type="slidenum">
              <a:rPr lang="en-US" smtClean="0"/>
              <a:t>190</a:t>
            </a:fld>
            <a:endParaRPr lang="en-US"/>
          </a:p>
        </p:txBody>
      </p:sp>
    </p:spTree>
    <p:extLst>
      <p:ext uri="{BB962C8B-B14F-4D97-AF65-F5344CB8AC3E}">
        <p14:creationId xmlns:p14="http://schemas.microsoft.com/office/powerpoint/2010/main" val="79503189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C5C4B-7A50-5AC2-9B8F-8ABC304AB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42EB90-E960-27B1-6B07-637FBB5FD3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D98BC3-C712-AFA6-9A78-31ACE4987F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212329-4ECB-FB5D-1396-3F045F7DF9BB}"/>
              </a:ext>
            </a:extLst>
          </p:cNvPr>
          <p:cNvSpPr>
            <a:spLocks noGrp="1"/>
          </p:cNvSpPr>
          <p:nvPr>
            <p:ph type="sldNum" sz="quarter" idx="5"/>
          </p:nvPr>
        </p:nvSpPr>
        <p:spPr/>
        <p:txBody>
          <a:bodyPr/>
          <a:lstStyle/>
          <a:p>
            <a:fld id="{DB245632-D4FC-4E38-ADEE-4E3390753C23}" type="slidenum">
              <a:rPr lang="en-US" smtClean="0"/>
              <a:t>191</a:t>
            </a:fld>
            <a:endParaRPr lang="en-US"/>
          </a:p>
        </p:txBody>
      </p:sp>
    </p:spTree>
    <p:extLst>
      <p:ext uri="{BB962C8B-B14F-4D97-AF65-F5344CB8AC3E}">
        <p14:creationId xmlns:p14="http://schemas.microsoft.com/office/powerpoint/2010/main" val="220260697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8A807-E157-31CE-7503-0A16658AC5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D4B5CF-8CB4-C0CE-EF5F-628EC746A0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8D85A-20B9-3F20-C33E-C8C89726FD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CBF8AC-49FF-CF69-A727-AE644921E061}"/>
              </a:ext>
            </a:extLst>
          </p:cNvPr>
          <p:cNvSpPr>
            <a:spLocks noGrp="1"/>
          </p:cNvSpPr>
          <p:nvPr>
            <p:ph type="sldNum" sz="quarter" idx="5"/>
          </p:nvPr>
        </p:nvSpPr>
        <p:spPr/>
        <p:txBody>
          <a:bodyPr/>
          <a:lstStyle/>
          <a:p>
            <a:fld id="{DB245632-D4FC-4E38-ADEE-4E3390753C23}" type="slidenum">
              <a:rPr lang="en-US" smtClean="0"/>
              <a:t>192</a:t>
            </a:fld>
            <a:endParaRPr lang="en-US"/>
          </a:p>
        </p:txBody>
      </p:sp>
    </p:spTree>
    <p:extLst>
      <p:ext uri="{BB962C8B-B14F-4D97-AF65-F5344CB8AC3E}">
        <p14:creationId xmlns:p14="http://schemas.microsoft.com/office/powerpoint/2010/main" val="249497432"/>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E94E8-46FB-DFE0-0920-71C005D813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30093B-1299-0050-A645-670F96F642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5ECFF-DCCD-66B8-3CB6-8D848B9D08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5C914F-77A0-4C7F-956A-F9146B4D8743}"/>
              </a:ext>
            </a:extLst>
          </p:cNvPr>
          <p:cNvSpPr>
            <a:spLocks noGrp="1"/>
          </p:cNvSpPr>
          <p:nvPr>
            <p:ph type="sldNum" sz="quarter" idx="5"/>
          </p:nvPr>
        </p:nvSpPr>
        <p:spPr/>
        <p:txBody>
          <a:bodyPr/>
          <a:lstStyle/>
          <a:p>
            <a:fld id="{DB245632-D4FC-4E38-ADEE-4E3390753C23}" type="slidenum">
              <a:rPr lang="en-US" smtClean="0"/>
              <a:t>193</a:t>
            </a:fld>
            <a:endParaRPr lang="en-US"/>
          </a:p>
        </p:txBody>
      </p:sp>
    </p:spTree>
    <p:extLst>
      <p:ext uri="{BB962C8B-B14F-4D97-AF65-F5344CB8AC3E}">
        <p14:creationId xmlns:p14="http://schemas.microsoft.com/office/powerpoint/2010/main" val="150873160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D2E38-2877-495D-49DB-07611F66D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43315-521C-6145-A7D9-D47A336A8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CDD468-53DD-7499-59D6-C7AFA0AEAD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D552BC-0B78-2B06-4D5B-18284D667E36}"/>
              </a:ext>
            </a:extLst>
          </p:cNvPr>
          <p:cNvSpPr>
            <a:spLocks noGrp="1"/>
          </p:cNvSpPr>
          <p:nvPr>
            <p:ph type="sldNum" sz="quarter" idx="5"/>
          </p:nvPr>
        </p:nvSpPr>
        <p:spPr/>
        <p:txBody>
          <a:bodyPr/>
          <a:lstStyle/>
          <a:p>
            <a:fld id="{DB245632-D4FC-4E38-ADEE-4E3390753C23}" type="slidenum">
              <a:rPr lang="en-US" smtClean="0"/>
              <a:t>194</a:t>
            </a:fld>
            <a:endParaRPr lang="en-US"/>
          </a:p>
        </p:txBody>
      </p:sp>
    </p:spTree>
    <p:extLst>
      <p:ext uri="{BB962C8B-B14F-4D97-AF65-F5344CB8AC3E}">
        <p14:creationId xmlns:p14="http://schemas.microsoft.com/office/powerpoint/2010/main" val="3078351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0D600-DCDD-ABF5-0223-6F62FAED1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DB474-5203-A518-0C1A-D324E1BD93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B60342-E698-73FB-C5B6-AD7F5C994C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0E6335-7DA2-D28C-DE06-7022EE24C6BE}"/>
              </a:ext>
            </a:extLst>
          </p:cNvPr>
          <p:cNvSpPr>
            <a:spLocks noGrp="1"/>
          </p:cNvSpPr>
          <p:nvPr>
            <p:ph type="sldNum" sz="quarter" idx="5"/>
          </p:nvPr>
        </p:nvSpPr>
        <p:spPr/>
        <p:txBody>
          <a:bodyPr/>
          <a:lstStyle/>
          <a:p>
            <a:fld id="{DB245632-D4FC-4E38-ADEE-4E3390753C23}" type="slidenum">
              <a:rPr lang="en-US" smtClean="0"/>
              <a:t>22</a:t>
            </a:fld>
            <a:endParaRPr lang="en-US"/>
          </a:p>
        </p:txBody>
      </p:sp>
    </p:spTree>
    <p:extLst>
      <p:ext uri="{BB962C8B-B14F-4D97-AF65-F5344CB8AC3E}">
        <p14:creationId xmlns:p14="http://schemas.microsoft.com/office/powerpoint/2010/main" val="422937320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FA1E3-6CD6-4046-2CED-D33ACE02E7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F7D22-4E8A-18B1-3F91-3D4CBDBD1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20DD8-5FFA-8981-07FF-44B45BA2EE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79D52F-56B3-3799-04BC-8EDC8856D392}"/>
              </a:ext>
            </a:extLst>
          </p:cNvPr>
          <p:cNvSpPr>
            <a:spLocks noGrp="1"/>
          </p:cNvSpPr>
          <p:nvPr>
            <p:ph type="sldNum" sz="quarter" idx="5"/>
          </p:nvPr>
        </p:nvSpPr>
        <p:spPr/>
        <p:txBody>
          <a:bodyPr/>
          <a:lstStyle/>
          <a:p>
            <a:fld id="{DB245632-D4FC-4E38-ADEE-4E3390753C23}" type="slidenum">
              <a:rPr lang="en-US" smtClean="0"/>
              <a:t>195</a:t>
            </a:fld>
            <a:endParaRPr lang="en-US"/>
          </a:p>
        </p:txBody>
      </p:sp>
    </p:spTree>
    <p:extLst>
      <p:ext uri="{BB962C8B-B14F-4D97-AF65-F5344CB8AC3E}">
        <p14:creationId xmlns:p14="http://schemas.microsoft.com/office/powerpoint/2010/main" val="186882939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E5CB0-1504-CA66-DAA3-4FFF2FC185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CE58B-4CE1-CC47-E1E8-DF22E48059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BF845C-8434-2E0A-19C6-AEB7F2D2AF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E17107-085F-71A8-BF5E-BD6F897DD553}"/>
              </a:ext>
            </a:extLst>
          </p:cNvPr>
          <p:cNvSpPr>
            <a:spLocks noGrp="1"/>
          </p:cNvSpPr>
          <p:nvPr>
            <p:ph type="sldNum" sz="quarter" idx="5"/>
          </p:nvPr>
        </p:nvSpPr>
        <p:spPr/>
        <p:txBody>
          <a:bodyPr/>
          <a:lstStyle/>
          <a:p>
            <a:fld id="{DB245632-D4FC-4E38-ADEE-4E3390753C23}" type="slidenum">
              <a:rPr lang="en-US" smtClean="0"/>
              <a:t>196</a:t>
            </a:fld>
            <a:endParaRPr lang="en-US"/>
          </a:p>
        </p:txBody>
      </p:sp>
    </p:spTree>
    <p:extLst>
      <p:ext uri="{BB962C8B-B14F-4D97-AF65-F5344CB8AC3E}">
        <p14:creationId xmlns:p14="http://schemas.microsoft.com/office/powerpoint/2010/main" val="377976506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94850-5028-7485-C59D-99D500204D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BA7DF-989F-B8CC-735B-2B84779E4A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067B55-59C1-76B9-B6D9-4551D09BB3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A5ABE1-3804-A625-337A-BB935BEA3C35}"/>
              </a:ext>
            </a:extLst>
          </p:cNvPr>
          <p:cNvSpPr>
            <a:spLocks noGrp="1"/>
          </p:cNvSpPr>
          <p:nvPr>
            <p:ph type="sldNum" sz="quarter" idx="5"/>
          </p:nvPr>
        </p:nvSpPr>
        <p:spPr/>
        <p:txBody>
          <a:bodyPr/>
          <a:lstStyle/>
          <a:p>
            <a:fld id="{DB245632-D4FC-4E38-ADEE-4E3390753C23}" type="slidenum">
              <a:rPr lang="en-US" smtClean="0"/>
              <a:t>197</a:t>
            </a:fld>
            <a:endParaRPr lang="en-US"/>
          </a:p>
        </p:txBody>
      </p:sp>
    </p:spTree>
    <p:extLst>
      <p:ext uri="{BB962C8B-B14F-4D97-AF65-F5344CB8AC3E}">
        <p14:creationId xmlns:p14="http://schemas.microsoft.com/office/powerpoint/2010/main" val="3176897977"/>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C5E1E-A946-19DC-E388-3EF062334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BE0CAE-EFB1-E7D2-9832-7DFE4B53F3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ED0BB-AC19-44BA-0981-7F49E2E0B5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38A68C-4677-D8AF-501E-4DD344DA6DBA}"/>
              </a:ext>
            </a:extLst>
          </p:cNvPr>
          <p:cNvSpPr>
            <a:spLocks noGrp="1"/>
          </p:cNvSpPr>
          <p:nvPr>
            <p:ph type="sldNum" sz="quarter" idx="5"/>
          </p:nvPr>
        </p:nvSpPr>
        <p:spPr/>
        <p:txBody>
          <a:bodyPr/>
          <a:lstStyle/>
          <a:p>
            <a:fld id="{DB245632-D4FC-4E38-ADEE-4E3390753C23}" type="slidenum">
              <a:rPr lang="en-US" smtClean="0"/>
              <a:t>198</a:t>
            </a:fld>
            <a:endParaRPr lang="en-US"/>
          </a:p>
        </p:txBody>
      </p:sp>
    </p:spTree>
    <p:extLst>
      <p:ext uri="{BB962C8B-B14F-4D97-AF65-F5344CB8AC3E}">
        <p14:creationId xmlns:p14="http://schemas.microsoft.com/office/powerpoint/2010/main" val="1765703482"/>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BE21F-2F23-D7BD-1619-EAEBF7669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AD0DA-584D-2B28-FAB0-66B314A4E0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FD3B14-8C55-AA3D-A440-706ECE0AE1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E93B10-7E02-F979-E1C6-C32939D1C031}"/>
              </a:ext>
            </a:extLst>
          </p:cNvPr>
          <p:cNvSpPr>
            <a:spLocks noGrp="1"/>
          </p:cNvSpPr>
          <p:nvPr>
            <p:ph type="sldNum" sz="quarter" idx="5"/>
          </p:nvPr>
        </p:nvSpPr>
        <p:spPr/>
        <p:txBody>
          <a:bodyPr/>
          <a:lstStyle/>
          <a:p>
            <a:fld id="{DB245632-D4FC-4E38-ADEE-4E3390753C23}" type="slidenum">
              <a:rPr lang="en-US" smtClean="0"/>
              <a:t>199</a:t>
            </a:fld>
            <a:endParaRPr lang="en-US"/>
          </a:p>
        </p:txBody>
      </p:sp>
    </p:spTree>
    <p:extLst>
      <p:ext uri="{BB962C8B-B14F-4D97-AF65-F5344CB8AC3E}">
        <p14:creationId xmlns:p14="http://schemas.microsoft.com/office/powerpoint/2010/main" val="2228969071"/>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F2F5C-45EE-8516-E3C1-5440D413AA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5A8C1-8419-FA33-04B8-FF9FC60C7D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A4252-7A0A-90A9-4203-9E49425764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257456-A378-5CBA-428C-A8077F798960}"/>
              </a:ext>
            </a:extLst>
          </p:cNvPr>
          <p:cNvSpPr>
            <a:spLocks noGrp="1"/>
          </p:cNvSpPr>
          <p:nvPr>
            <p:ph type="sldNum" sz="quarter" idx="5"/>
          </p:nvPr>
        </p:nvSpPr>
        <p:spPr/>
        <p:txBody>
          <a:bodyPr/>
          <a:lstStyle/>
          <a:p>
            <a:fld id="{DB245632-D4FC-4E38-ADEE-4E3390753C23}" type="slidenum">
              <a:rPr lang="en-US" smtClean="0"/>
              <a:t>200</a:t>
            </a:fld>
            <a:endParaRPr lang="en-US"/>
          </a:p>
        </p:txBody>
      </p:sp>
    </p:spTree>
    <p:extLst>
      <p:ext uri="{BB962C8B-B14F-4D97-AF65-F5344CB8AC3E}">
        <p14:creationId xmlns:p14="http://schemas.microsoft.com/office/powerpoint/2010/main" val="4378359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2D2F8-356B-C468-181F-D95D0352C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CD83B1-CDD2-C095-5E51-0E080575D9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D0244-0E9A-670E-0BDD-42376C16A8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3B7DE5-5206-DF69-B18A-900871A6FFFC}"/>
              </a:ext>
            </a:extLst>
          </p:cNvPr>
          <p:cNvSpPr>
            <a:spLocks noGrp="1"/>
          </p:cNvSpPr>
          <p:nvPr>
            <p:ph type="sldNum" sz="quarter" idx="5"/>
          </p:nvPr>
        </p:nvSpPr>
        <p:spPr/>
        <p:txBody>
          <a:bodyPr/>
          <a:lstStyle/>
          <a:p>
            <a:fld id="{DB245632-D4FC-4E38-ADEE-4E3390753C23}" type="slidenum">
              <a:rPr lang="en-US" smtClean="0"/>
              <a:t>201</a:t>
            </a:fld>
            <a:endParaRPr lang="en-US"/>
          </a:p>
        </p:txBody>
      </p:sp>
    </p:spTree>
    <p:extLst>
      <p:ext uri="{BB962C8B-B14F-4D97-AF65-F5344CB8AC3E}">
        <p14:creationId xmlns:p14="http://schemas.microsoft.com/office/powerpoint/2010/main" val="350685157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AE151-433B-F74C-A574-0658E9214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09B9FD-30FA-E1AF-B8B2-A9E5747952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F29353-9E15-09E2-AC58-4FB85AA57D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2E5292-09CF-01B2-68A0-A61C948DA44F}"/>
              </a:ext>
            </a:extLst>
          </p:cNvPr>
          <p:cNvSpPr>
            <a:spLocks noGrp="1"/>
          </p:cNvSpPr>
          <p:nvPr>
            <p:ph type="sldNum" sz="quarter" idx="5"/>
          </p:nvPr>
        </p:nvSpPr>
        <p:spPr/>
        <p:txBody>
          <a:bodyPr/>
          <a:lstStyle/>
          <a:p>
            <a:fld id="{DB245632-D4FC-4E38-ADEE-4E3390753C23}" type="slidenum">
              <a:rPr lang="en-US" smtClean="0"/>
              <a:t>202</a:t>
            </a:fld>
            <a:endParaRPr lang="en-US"/>
          </a:p>
        </p:txBody>
      </p:sp>
    </p:spTree>
    <p:extLst>
      <p:ext uri="{BB962C8B-B14F-4D97-AF65-F5344CB8AC3E}">
        <p14:creationId xmlns:p14="http://schemas.microsoft.com/office/powerpoint/2010/main" val="210533242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A2392-9708-4EFE-540D-1CBA845E3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605356-39CD-8448-EAFB-5B03294327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FAE06-85FA-F8C0-8345-CF162F3C7E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A83AC4-1CCB-F413-07D7-6015207F7915}"/>
              </a:ext>
            </a:extLst>
          </p:cNvPr>
          <p:cNvSpPr>
            <a:spLocks noGrp="1"/>
          </p:cNvSpPr>
          <p:nvPr>
            <p:ph type="sldNum" sz="quarter" idx="5"/>
          </p:nvPr>
        </p:nvSpPr>
        <p:spPr/>
        <p:txBody>
          <a:bodyPr/>
          <a:lstStyle/>
          <a:p>
            <a:fld id="{DB245632-D4FC-4E38-ADEE-4E3390753C23}" type="slidenum">
              <a:rPr lang="en-US" smtClean="0"/>
              <a:t>203</a:t>
            </a:fld>
            <a:endParaRPr lang="en-US"/>
          </a:p>
        </p:txBody>
      </p:sp>
    </p:spTree>
    <p:extLst>
      <p:ext uri="{BB962C8B-B14F-4D97-AF65-F5344CB8AC3E}">
        <p14:creationId xmlns:p14="http://schemas.microsoft.com/office/powerpoint/2010/main" val="2802542693"/>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6DB95-392C-4FE6-A8BA-BAC42AA9D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58B55-5856-82CF-ABF2-9C3841AF1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F08CFE-397B-3D5C-E706-412A5D3020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175328-F326-81F7-3421-5E4A137C4D21}"/>
              </a:ext>
            </a:extLst>
          </p:cNvPr>
          <p:cNvSpPr>
            <a:spLocks noGrp="1"/>
          </p:cNvSpPr>
          <p:nvPr>
            <p:ph type="sldNum" sz="quarter" idx="5"/>
          </p:nvPr>
        </p:nvSpPr>
        <p:spPr/>
        <p:txBody>
          <a:bodyPr/>
          <a:lstStyle/>
          <a:p>
            <a:fld id="{DB245632-D4FC-4E38-ADEE-4E3390753C23}" type="slidenum">
              <a:rPr lang="en-US" smtClean="0"/>
              <a:t>204</a:t>
            </a:fld>
            <a:endParaRPr lang="en-US"/>
          </a:p>
        </p:txBody>
      </p:sp>
    </p:spTree>
    <p:extLst>
      <p:ext uri="{BB962C8B-B14F-4D97-AF65-F5344CB8AC3E}">
        <p14:creationId xmlns:p14="http://schemas.microsoft.com/office/powerpoint/2010/main" val="2535525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C63C9-6E8E-C293-71DE-5781DCDB1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5395A-C696-3DA7-DEC4-53EBE5A355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EED5C-9062-1FBB-7506-9AFEE06A64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405461-8A27-A4A6-C795-AB75838161A7}"/>
              </a:ext>
            </a:extLst>
          </p:cNvPr>
          <p:cNvSpPr>
            <a:spLocks noGrp="1"/>
          </p:cNvSpPr>
          <p:nvPr>
            <p:ph type="sldNum" sz="quarter" idx="5"/>
          </p:nvPr>
        </p:nvSpPr>
        <p:spPr/>
        <p:txBody>
          <a:bodyPr/>
          <a:lstStyle/>
          <a:p>
            <a:fld id="{DB245632-D4FC-4E38-ADEE-4E3390753C23}" type="slidenum">
              <a:rPr lang="en-US" smtClean="0"/>
              <a:t>5</a:t>
            </a:fld>
            <a:endParaRPr lang="en-US"/>
          </a:p>
        </p:txBody>
      </p:sp>
    </p:spTree>
    <p:extLst>
      <p:ext uri="{BB962C8B-B14F-4D97-AF65-F5344CB8AC3E}">
        <p14:creationId xmlns:p14="http://schemas.microsoft.com/office/powerpoint/2010/main" val="4230364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C8963-8303-3F8C-3E92-91DADD1AA6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35C7EA-599E-9B9C-8B05-0541AD5818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49E96-C0DF-A03E-ABCA-BF24806F90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427C4D-DB13-F31F-0E61-ABD7645086CB}"/>
              </a:ext>
            </a:extLst>
          </p:cNvPr>
          <p:cNvSpPr>
            <a:spLocks noGrp="1"/>
          </p:cNvSpPr>
          <p:nvPr>
            <p:ph type="sldNum" sz="quarter" idx="5"/>
          </p:nvPr>
        </p:nvSpPr>
        <p:spPr/>
        <p:txBody>
          <a:bodyPr/>
          <a:lstStyle/>
          <a:p>
            <a:fld id="{DB245632-D4FC-4E38-ADEE-4E3390753C23}" type="slidenum">
              <a:rPr lang="en-US" smtClean="0"/>
              <a:t>23</a:t>
            </a:fld>
            <a:endParaRPr lang="en-US"/>
          </a:p>
        </p:txBody>
      </p:sp>
    </p:spTree>
    <p:extLst>
      <p:ext uri="{BB962C8B-B14F-4D97-AF65-F5344CB8AC3E}">
        <p14:creationId xmlns:p14="http://schemas.microsoft.com/office/powerpoint/2010/main" val="1725022669"/>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87C8-1C36-8F9C-9F82-58C35FD073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B4EC1-ADDE-0C55-378E-C1A542D21F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7E8AA-21BF-5CF6-1C1D-850B9698C4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AB6528-2A40-3F87-DCFA-3D1C5066EBAA}"/>
              </a:ext>
            </a:extLst>
          </p:cNvPr>
          <p:cNvSpPr>
            <a:spLocks noGrp="1"/>
          </p:cNvSpPr>
          <p:nvPr>
            <p:ph type="sldNum" sz="quarter" idx="5"/>
          </p:nvPr>
        </p:nvSpPr>
        <p:spPr/>
        <p:txBody>
          <a:bodyPr/>
          <a:lstStyle/>
          <a:p>
            <a:fld id="{DB245632-D4FC-4E38-ADEE-4E3390753C23}" type="slidenum">
              <a:rPr lang="en-US" smtClean="0"/>
              <a:t>205</a:t>
            </a:fld>
            <a:endParaRPr lang="en-US"/>
          </a:p>
        </p:txBody>
      </p:sp>
    </p:spTree>
    <p:extLst>
      <p:ext uri="{BB962C8B-B14F-4D97-AF65-F5344CB8AC3E}">
        <p14:creationId xmlns:p14="http://schemas.microsoft.com/office/powerpoint/2010/main" val="563129660"/>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E060C-1A0B-8030-3BDF-E370A9129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4B6819-3D46-48A5-D70A-4C71B638A1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2DA4B4-7F61-68E3-35DD-B64AA8475D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FD7D99-5686-CE98-9143-991DDE0AAA17}"/>
              </a:ext>
            </a:extLst>
          </p:cNvPr>
          <p:cNvSpPr>
            <a:spLocks noGrp="1"/>
          </p:cNvSpPr>
          <p:nvPr>
            <p:ph type="sldNum" sz="quarter" idx="5"/>
          </p:nvPr>
        </p:nvSpPr>
        <p:spPr/>
        <p:txBody>
          <a:bodyPr/>
          <a:lstStyle/>
          <a:p>
            <a:fld id="{DB245632-D4FC-4E38-ADEE-4E3390753C23}" type="slidenum">
              <a:rPr lang="en-US" smtClean="0"/>
              <a:t>206</a:t>
            </a:fld>
            <a:endParaRPr lang="en-US"/>
          </a:p>
        </p:txBody>
      </p:sp>
    </p:spTree>
    <p:extLst>
      <p:ext uri="{BB962C8B-B14F-4D97-AF65-F5344CB8AC3E}">
        <p14:creationId xmlns:p14="http://schemas.microsoft.com/office/powerpoint/2010/main" val="251800912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E8DF5-88AE-9C81-326A-EBF2BFC831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6A97B-3E93-8E0A-0415-28CC962759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0DFE93-A736-B8F5-2D6B-EC0843CB51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4344FC-3E57-76DB-176E-B94315BA9AEE}"/>
              </a:ext>
            </a:extLst>
          </p:cNvPr>
          <p:cNvSpPr>
            <a:spLocks noGrp="1"/>
          </p:cNvSpPr>
          <p:nvPr>
            <p:ph type="sldNum" sz="quarter" idx="5"/>
          </p:nvPr>
        </p:nvSpPr>
        <p:spPr/>
        <p:txBody>
          <a:bodyPr/>
          <a:lstStyle/>
          <a:p>
            <a:fld id="{DB245632-D4FC-4E38-ADEE-4E3390753C23}" type="slidenum">
              <a:rPr lang="en-US" smtClean="0"/>
              <a:t>207</a:t>
            </a:fld>
            <a:endParaRPr lang="en-US"/>
          </a:p>
        </p:txBody>
      </p:sp>
    </p:spTree>
    <p:extLst>
      <p:ext uri="{BB962C8B-B14F-4D97-AF65-F5344CB8AC3E}">
        <p14:creationId xmlns:p14="http://schemas.microsoft.com/office/powerpoint/2010/main" val="473163563"/>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8FE4D-4F67-F0DB-CF71-DBB908E3AD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8EEBD1-DFB3-41C5-81DB-0560E84985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C86E5B-7DA7-F02E-041F-E3F32A587E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143787-3318-48EC-A05A-48AF6AE7E8EF}"/>
              </a:ext>
            </a:extLst>
          </p:cNvPr>
          <p:cNvSpPr>
            <a:spLocks noGrp="1"/>
          </p:cNvSpPr>
          <p:nvPr>
            <p:ph type="sldNum" sz="quarter" idx="5"/>
          </p:nvPr>
        </p:nvSpPr>
        <p:spPr/>
        <p:txBody>
          <a:bodyPr/>
          <a:lstStyle/>
          <a:p>
            <a:fld id="{DB245632-D4FC-4E38-ADEE-4E3390753C23}" type="slidenum">
              <a:rPr lang="en-US" smtClean="0"/>
              <a:t>208</a:t>
            </a:fld>
            <a:endParaRPr lang="en-US"/>
          </a:p>
        </p:txBody>
      </p:sp>
    </p:spTree>
    <p:extLst>
      <p:ext uri="{BB962C8B-B14F-4D97-AF65-F5344CB8AC3E}">
        <p14:creationId xmlns:p14="http://schemas.microsoft.com/office/powerpoint/2010/main" val="2154877425"/>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D37E9-187A-96C8-4881-98FF236AE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BFCFD-DBC1-02A0-31B0-47028DB22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134CFC-E2CA-B4C0-2D87-5C30F3E75E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8AEA39-0751-774B-B91D-417B78D84331}"/>
              </a:ext>
            </a:extLst>
          </p:cNvPr>
          <p:cNvSpPr>
            <a:spLocks noGrp="1"/>
          </p:cNvSpPr>
          <p:nvPr>
            <p:ph type="sldNum" sz="quarter" idx="5"/>
          </p:nvPr>
        </p:nvSpPr>
        <p:spPr/>
        <p:txBody>
          <a:bodyPr/>
          <a:lstStyle/>
          <a:p>
            <a:fld id="{DB245632-D4FC-4E38-ADEE-4E3390753C23}" type="slidenum">
              <a:rPr lang="en-US" smtClean="0"/>
              <a:t>209</a:t>
            </a:fld>
            <a:endParaRPr lang="en-US"/>
          </a:p>
        </p:txBody>
      </p:sp>
    </p:spTree>
    <p:extLst>
      <p:ext uri="{BB962C8B-B14F-4D97-AF65-F5344CB8AC3E}">
        <p14:creationId xmlns:p14="http://schemas.microsoft.com/office/powerpoint/2010/main" val="2644903697"/>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AC24B-70B6-3796-91E3-0AE2A7D0A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EA6CD-193C-402A-CE82-A597D1ABD3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CEDBD1-6034-C46A-61AD-FB3A70AA1B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167F95-70EF-D4AE-A36A-6EB72B277932}"/>
              </a:ext>
            </a:extLst>
          </p:cNvPr>
          <p:cNvSpPr>
            <a:spLocks noGrp="1"/>
          </p:cNvSpPr>
          <p:nvPr>
            <p:ph type="sldNum" sz="quarter" idx="5"/>
          </p:nvPr>
        </p:nvSpPr>
        <p:spPr/>
        <p:txBody>
          <a:bodyPr/>
          <a:lstStyle/>
          <a:p>
            <a:fld id="{DB245632-D4FC-4E38-ADEE-4E3390753C23}" type="slidenum">
              <a:rPr lang="en-US" smtClean="0"/>
              <a:t>210</a:t>
            </a:fld>
            <a:endParaRPr lang="en-US"/>
          </a:p>
        </p:txBody>
      </p:sp>
    </p:spTree>
    <p:extLst>
      <p:ext uri="{BB962C8B-B14F-4D97-AF65-F5344CB8AC3E}">
        <p14:creationId xmlns:p14="http://schemas.microsoft.com/office/powerpoint/2010/main" val="3403823421"/>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F63E9-9107-8C82-919D-61749EF5F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FE1718-916B-CBEB-3FE1-CA5835117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A7D63A-5544-8EB7-859C-56E994A0EC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4036F1-5323-B3BB-ACF7-B9E3CDD17EDC}"/>
              </a:ext>
            </a:extLst>
          </p:cNvPr>
          <p:cNvSpPr>
            <a:spLocks noGrp="1"/>
          </p:cNvSpPr>
          <p:nvPr>
            <p:ph type="sldNum" sz="quarter" idx="5"/>
          </p:nvPr>
        </p:nvSpPr>
        <p:spPr/>
        <p:txBody>
          <a:bodyPr/>
          <a:lstStyle/>
          <a:p>
            <a:fld id="{DB245632-D4FC-4E38-ADEE-4E3390753C23}" type="slidenum">
              <a:rPr lang="en-US" smtClean="0"/>
              <a:t>211</a:t>
            </a:fld>
            <a:endParaRPr lang="en-US"/>
          </a:p>
        </p:txBody>
      </p:sp>
    </p:spTree>
    <p:extLst>
      <p:ext uri="{BB962C8B-B14F-4D97-AF65-F5344CB8AC3E}">
        <p14:creationId xmlns:p14="http://schemas.microsoft.com/office/powerpoint/2010/main" val="67432312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464D7-ED8D-3112-F931-BFF1AA67E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DC4E4-81B8-482C-3EC4-864E6B06C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318F84-EC22-B5C6-96EC-B4D10AFC82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C29939-BB59-8B1B-6E05-4AD1C46CA043}"/>
              </a:ext>
            </a:extLst>
          </p:cNvPr>
          <p:cNvSpPr>
            <a:spLocks noGrp="1"/>
          </p:cNvSpPr>
          <p:nvPr>
            <p:ph type="sldNum" sz="quarter" idx="5"/>
          </p:nvPr>
        </p:nvSpPr>
        <p:spPr/>
        <p:txBody>
          <a:bodyPr/>
          <a:lstStyle/>
          <a:p>
            <a:fld id="{DB245632-D4FC-4E38-ADEE-4E3390753C23}" type="slidenum">
              <a:rPr lang="en-US" smtClean="0"/>
              <a:t>212</a:t>
            </a:fld>
            <a:endParaRPr lang="en-US"/>
          </a:p>
        </p:txBody>
      </p:sp>
    </p:spTree>
    <p:extLst>
      <p:ext uri="{BB962C8B-B14F-4D97-AF65-F5344CB8AC3E}">
        <p14:creationId xmlns:p14="http://schemas.microsoft.com/office/powerpoint/2010/main" val="160140157"/>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380C5-9B66-C1A3-F96C-571223E0B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C9C319-0E08-12B0-EF8D-9788AD7FDA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EF515F-5D34-92B0-0323-B38D4CCF22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62BA9F-60B8-564D-48BE-1F49692AAE5F}"/>
              </a:ext>
            </a:extLst>
          </p:cNvPr>
          <p:cNvSpPr>
            <a:spLocks noGrp="1"/>
          </p:cNvSpPr>
          <p:nvPr>
            <p:ph type="sldNum" sz="quarter" idx="5"/>
          </p:nvPr>
        </p:nvSpPr>
        <p:spPr/>
        <p:txBody>
          <a:bodyPr/>
          <a:lstStyle/>
          <a:p>
            <a:fld id="{DB245632-D4FC-4E38-ADEE-4E3390753C23}" type="slidenum">
              <a:rPr lang="en-US" smtClean="0"/>
              <a:t>213</a:t>
            </a:fld>
            <a:endParaRPr lang="en-US"/>
          </a:p>
        </p:txBody>
      </p:sp>
    </p:spTree>
    <p:extLst>
      <p:ext uri="{BB962C8B-B14F-4D97-AF65-F5344CB8AC3E}">
        <p14:creationId xmlns:p14="http://schemas.microsoft.com/office/powerpoint/2010/main" val="403584885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C4933-DBB0-E1D5-3DBE-E4A13E884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023F8-6A16-24B9-D6F2-6035BEA155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44797D-B952-082A-61A2-E8D6E95DF9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8A77B7-ADD4-3D20-D016-EED10F250075}"/>
              </a:ext>
            </a:extLst>
          </p:cNvPr>
          <p:cNvSpPr>
            <a:spLocks noGrp="1"/>
          </p:cNvSpPr>
          <p:nvPr>
            <p:ph type="sldNum" sz="quarter" idx="5"/>
          </p:nvPr>
        </p:nvSpPr>
        <p:spPr/>
        <p:txBody>
          <a:bodyPr/>
          <a:lstStyle/>
          <a:p>
            <a:fld id="{DB245632-D4FC-4E38-ADEE-4E3390753C23}" type="slidenum">
              <a:rPr lang="en-US" smtClean="0"/>
              <a:t>214</a:t>
            </a:fld>
            <a:endParaRPr lang="en-US"/>
          </a:p>
        </p:txBody>
      </p:sp>
    </p:spTree>
    <p:extLst>
      <p:ext uri="{BB962C8B-B14F-4D97-AF65-F5344CB8AC3E}">
        <p14:creationId xmlns:p14="http://schemas.microsoft.com/office/powerpoint/2010/main" val="3882815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D51DD-C813-3FEC-C77B-1380FF658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680F0-B80F-1377-398D-D406A2AE4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97A0F6-B1DE-B9A2-4C58-515996D3A0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ED0CC4-54DF-C864-4B25-35C6471B4600}"/>
              </a:ext>
            </a:extLst>
          </p:cNvPr>
          <p:cNvSpPr>
            <a:spLocks noGrp="1"/>
          </p:cNvSpPr>
          <p:nvPr>
            <p:ph type="sldNum" sz="quarter" idx="5"/>
          </p:nvPr>
        </p:nvSpPr>
        <p:spPr/>
        <p:txBody>
          <a:bodyPr/>
          <a:lstStyle/>
          <a:p>
            <a:fld id="{DB245632-D4FC-4E38-ADEE-4E3390753C23}" type="slidenum">
              <a:rPr lang="en-US" smtClean="0"/>
              <a:t>24</a:t>
            </a:fld>
            <a:endParaRPr lang="en-US"/>
          </a:p>
        </p:txBody>
      </p:sp>
    </p:spTree>
    <p:extLst>
      <p:ext uri="{BB962C8B-B14F-4D97-AF65-F5344CB8AC3E}">
        <p14:creationId xmlns:p14="http://schemas.microsoft.com/office/powerpoint/2010/main" val="67463217"/>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BE24A-2379-921D-7EF2-B63B77CB7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EF7A3-9E87-B46D-61E2-D8AAB49A36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2B935C-90D7-FA45-3BBF-8B556A7228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83AF4C-5497-BA60-2AB3-FDD2A9AB581C}"/>
              </a:ext>
            </a:extLst>
          </p:cNvPr>
          <p:cNvSpPr>
            <a:spLocks noGrp="1"/>
          </p:cNvSpPr>
          <p:nvPr>
            <p:ph type="sldNum" sz="quarter" idx="5"/>
          </p:nvPr>
        </p:nvSpPr>
        <p:spPr/>
        <p:txBody>
          <a:bodyPr/>
          <a:lstStyle/>
          <a:p>
            <a:fld id="{DB245632-D4FC-4E38-ADEE-4E3390753C23}" type="slidenum">
              <a:rPr lang="en-US" smtClean="0"/>
              <a:t>215</a:t>
            </a:fld>
            <a:endParaRPr lang="en-US"/>
          </a:p>
        </p:txBody>
      </p:sp>
    </p:spTree>
    <p:extLst>
      <p:ext uri="{BB962C8B-B14F-4D97-AF65-F5344CB8AC3E}">
        <p14:creationId xmlns:p14="http://schemas.microsoft.com/office/powerpoint/2010/main" val="4175174022"/>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B047D-69F9-7F93-123A-9621F69DE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84DA0-E5B7-9953-7A62-8137BE184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DEF58-7FE6-ABD1-BCC0-4EEF89C040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70AC90-51EA-4B3D-DDBE-5F145ED96F3D}"/>
              </a:ext>
            </a:extLst>
          </p:cNvPr>
          <p:cNvSpPr>
            <a:spLocks noGrp="1"/>
          </p:cNvSpPr>
          <p:nvPr>
            <p:ph type="sldNum" sz="quarter" idx="5"/>
          </p:nvPr>
        </p:nvSpPr>
        <p:spPr/>
        <p:txBody>
          <a:bodyPr/>
          <a:lstStyle/>
          <a:p>
            <a:fld id="{DB245632-D4FC-4E38-ADEE-4E3390753C23}" type="slidenum">
              <a:rPr lang="en-US" smtClean="0"/>
              <a:t>216</a:t>
            </a:fld>
            <a:endParaRPr lang="en-US"/>
          </a:p>
        </p:txBody>
      </p:sp>
    </p:spTree>
    <p:extLst>
      <p:ext uri="{BB962C8B-B14F-4D97-AF65-F5344CB8AC3E}">
        <p14:creationId xmlns:p14="http://schemas.microsoft.com/office/powerpoint/2010/main" val="158134404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F41EF-2C25-CCF1-A2C6-21005E5F4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4EFCB-672E-BFE0-7B39-1B4C487A0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C5BC7A-97CD-5BF4-E3C6-425AEAF261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2106E2-9765-029F-575F-CA3EBFBB60FF}"/>
              </a:ext>
            </a:extLst>
          </p:cNvPr>
          <p:cNvSpPr>
            <a:spLocks noGrp="1"/>
          </p:cNvSpPr>
          <p:nvPr>
            <p:ph type="sldNum" sz="quarter" idx="5"/>
          </p:nvPr>
        </p:nvSpPr>
        <p:spPr/>
        <p:txBody>
          <a:bodyPr/>
          <a:lstStyle/>
          <a:p>
            <a:fld id="{DB245632-D4FC-4E38-ADEE-4E3390753C23}" type="slidenum">
              <a:rPr lang="en-US" smtClean="0"/>
              <a:t>217</a:t>
            </a:fld>
            <a:endParaRPr lang="en-US"/>
          </a:p>
        </p:txBody>
      </p:sp>
    </p:spTree>
    <p:extLst>
      <p:ext uri="{BB962C8B-B14F-4D97-AF65-F5344CB8AC3E}">
        <p14:creationId xmlns:p14="http://schemas.microsoft.com/office/powerpoint/2010/main" val="3653672556"/>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57907-232E-4297-67E4-7BC90DC2B4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F0C40-B4B3-00C2-D9D4-0170CDE95A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5EB2A-8B0A-75EE-DA46-6183B28B4D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8C9323-3A25-5C08-E8E4-B87B1934CBF0}"/>
              </a:ext>
            </a:extLst>
          </p:cNvPr>
          <p:cNvSpPr>
            <a:spLocks noGrp="1"/>
          </p:cNvSpPr>
          <p:nvPr>
            <p:ph type="sldNum" sz="quarter" idx="5"/>
          </p:nvPr>
        </p:nvSpPr>
        <p:spPr/>
        <p:txBody>
          <a:bodyPr/>
          <a:lstStyle/>
          <a:p>
            <a:fld id="{DB245632-D4FC-4E38-ADEE-4E3390753C23}" type="slidenum">
              <a:rPr lang="en-US" smtClean="0"/>
              <a:t>218</a:t>
            </a:fld>
            <a:endParaRPr lang="en-US"/>
          </a:p>
        </p:txBody>
      </p:sp>
    </p:spTree>
    <p:extLst>
      <p:ext uri="{BB962C8B-B14F-4D97-AF65-F5344CB8AC3E}">
        <p14:creationId xmlns:p14="http://schemas.microsoft.com/office/powerpoint/2010/main" val="3275273418"/>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40AB2-C81A-F6FC-EABA-9B1129955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EEE75-35CB-8230-E965-3FC7FF36B3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15E64-C273-21CE-E790-F6F8C171D1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6A3159-5ADB-90BE-6A36-B111B2512E91}"/>
              </a:ext>
            </a:extLst>
          </p:cNvPr>
          <p:cNvSpPr>
            <a:spLocks noGrp="1"/>
          </p:cNvSpPr>
          <p:nvPr>
            <p:ph type="sldNum" sz="quarter" idx="5"/>
          </p:nvPr>
        </p:nvSpPr>
        <p:spPr/>
        <p:txBody>
          <a:bodyPr/>
          <a:lstStyle/>
          <a:p>
            <a:fld id="{DB245632-D4FC-4E38-ADEE-4E3390753C23}" type="slidenum">
              <a:rPr lang="en-US" smtClean="0"/>
              <a:t>219</a:t>
            </a:fld>
            <a:endParaRPr lang="en-US"/>
          </a:p>
        </p:txBody>
      </p:sp>
    </p:spTree>
    <p:extLst>
      <p:ext uri="{BB962C8B-B14F-4D97-AF65-F5344CB8AC3E}">
        <p14:creationId xmlns:p14="http://schemas.microsoft.com/office/powerpoint/2010/main" val="2099619572"/>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22330-E90B-0D7E-2A73-99C8D51A4C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BD201-AD43-D210-1B87-AB8120A9F1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1FD26-693B-3BD8-9510-093A50308A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48FF39-B61C-F3A1-47C6-19C6BE1CD831}"/>
              </a:ext>
            </a:extLst>
          </p:cNvPr>
          <p:cNvSpPr>
            <a:spLocks noGrp="1"/>
          </p:cNvSpPr>
          <p:nvPr>
            <p:ph type="sldNum" sz="quarter" idx="5"/>
          </p:nvPr>
        </p:nvSpPr>
        <p:spPr/>
        <p:txBody>
          <a:bodyPr/>
          <a:lstStyle/>
          <a:p>
            <a:fld id="{DB245632-D4FC-4E38-ADEE-4E3390753C23}" type="slidenum">
              <a:rPr lang="en-US" smtClean="0"/>
              <a:t>220</a:t>
            </a:fld>
            <a:endParaRPr lang="en-US"/>
          </a:p>
        </p:txBody>
      </p:sp>
    </p:spTree>
    <p:extLst>
      <p:ext uri="{BB962C8B-B14F-4D97-AF65-F5344CB8AC3E}">
        <p14:creationId xmlns:p14="http://schemas.microsoft.com/office/powerpoint/2010/main" val="3284211247"/>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0D203-6AEF-8EA8-A286-348AD61C0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5F7D71-DBFD-CF47-FD14-F6FCB74BF4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D332D-9B0B-9E18-DEBA-BA0FCAE834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B3FC12-C59F-D855-08C5-43E239406C51}"/>
              </a:ext>
            </a:extLst>
          </p:cNvPr>
          <p:cNvSpPr>
            <a:spLocks noGrp="1"/>
          </p:cNvSpPr>
          <p:nvPr>
            <p:ph type="sldNum" sz="quarter" idx="5"/>
          </p:nvPr>
        </p:nvSpPr>
        <p:spPr/>
        <p:txBody>
          <a:bodyPr/>
          <a:lstStyle/>
          <a:p>
            <a:fld id="{DB245632-D4FC-4E38-ADEE-4E3390753C23}" type="slidenum">
              <a:rPr lang="en-US" smtClean="0"/>
              <a:t>221</a:t>
            </a:fld>
            <a:endParaRPr lang="en-US"/>
          </a:p>
        </p:txBody>
      </p:sp>
    </p:spTree>
    <p:extLst>
      <p:ext uri="{BB962C8B-B14F-4D97-AF65-F5344CB8AC3E}">
        <p14:creationId xmlns:p14="http://schemas.microsoft.com/office/powerpoint/2010/main" val="372475585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C8E16-45AA-2CF7-0785-5961BE115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26EBF-8B88-2EC8-8DC2-3533EE423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5BC52D-E80B-E964-3FDD-787DFC19F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BE4D24-F794-0DA4-23C6-B4DAC194A3FD}"/>
              </a:ext>
            </a:extLst>
          </p:cNvPr>
          <p:cNvSpPr>
            <a:spLocks noGrp="1"/>
          </p:cNvSpPr>
          <p:nvPr>
            <p:ph type="sldNum" sz="quarter" idx="5"/>
          </p:nvPr>
        </p:nvSpPr>
        <p:spPr/>
        <p:txBody>
          <a:bodyPr/>
          <a:lstStyle/>
          <a:p>
            <a:fld id="{DB245632-D4FC-4E38-ADEE-4E3390753C23}" type="slidenum">
              <a:rPr lang="en-US" smtClean="0"/>
              <a:t>222</a:t>
            </a:fld>
            <a:endParaRPr lang="en-US"/>
          </a:p>
        </p:txBody>
      </p:sp>
    </p:spTree>
    <p:extLst>
      <p:ext uri="{BB962C8B-B14F-4D97-AF65-F5344CB8AC3E}">
        <p14:creationId xmlns:p14="http://schemas.microsoft.com/office/powerpoint/2010/main" val="1955140283"/>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03C81-BA77-CDB4-E279-3FFD7EC9F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7A5024-2B34-62C2-98CA-2644F0C81B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AEFFF4-A919-A685-08B5-EA1F94AD75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0B1BF5-F264-8A2D-6B74-50EDA50E4C01}"/>
              </a:ext>
            </a:extLst>
          </p:cNvPr>
          <p:cNvSpPr>
            <a:spLocks noGrp="1"/>
          </p:cNvSpPr>
          <p:nvPr>
            <p:ph type="sldNum" sz="quarter" idx="5"/>
          </p:nvPr>
        </p:nvSpPr>
        <p:spPr/>
        <p:txBody>
          <a:bodyPr/>
          <a:lstStyle/>
          <a:p>
            <a:fld id="{DB245632-D4FC-4E38-ADEE-4E3390753C23}" type="slidenum">
              <a:rPr lang="en-US" smtClean="0"/>
              <a:t>223</a:t>
            </a:fld>
            <a:endParaRPr lang="en-US"/>
          </a:p>
        </p:txBody>
      </p:sp>
    </p:spTree>
    <p:extLst>
      <p:ext uri="{BB962C8B-B14F-4D97-AF65-F5344CB8AC3E}">
        <p14:creationId xmlns:p14="http://schemas.microsoft.com/office/powerpoint/2010/main" val="933065539"/>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EA77D-808C-BD2F-A7FC-207426972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C17D9-F615-4E6C-6A53-F5714A909E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D7318E-68DD-54EC-F0DB-AA1658FD8B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4282AE-8325-A373-DC56-289ACD6B3B1A}"/>
              </a:ext>
            </a:extLst>
          </p:cNvPr>
          <p:cNvSpPr>
            <a:spLocks noGrp="1"/>
          </p:cNvSpPr>
          <p:nvPr>
            <p:ph type="sldNum" sz="quarter" idx="5"/>
          </p:nvPr>
        </p:nvSpPr>
        <p:spPr/>
        <p:txBody>
          <a:bodyPr/>
          <a:lstStyle/>
          <a:p>
            <a:fld id="{DB245632-D4FC-4E38-ADEE-4E3390753C23}" type="slidenum">
              <a:rPr lang="en-US" smtClean="0"/>
              <a:t>224</a:t>
            </a:fld>
            <a:endParaRPr lang="en-US"/>
          </a:p>
        </p:txBody>
      </p:sp>
    </p:spTree>
    <p:extLst>
      <p:ext uri="{BB962C8B-B14F-4D97-AF65-F5344CB8AC3E}">
        <p14:creationId xmlns:p14="http://schemas.microsoft.com/office/powerpoint/2010/main" val="3236480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1E2DA-960A-5D7E-08A1-EAE3F4126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20BEBC-3D72-0035-C14D-14548C501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D654A-AEC7-1FB0-2F8C-B48BC43679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AF4C2E-EFDA-19D7-2D2F-E9FD9884D022}"/>
              </a:ext>
            </a:extLst>
          </p:cNvPr>
          <p:cNvSpPr>
            <a:spLocks noGrp="1"/>
          </p:cNvSpPr>
          <p:nvPr>
            <p:ph type="sldNum" sz="quarter" idx="5"/>
          </p:nvPr>
        </p:nvSpPr>
        <p:spPr/>
        <p:txBody>
          <a:bodyPr/>
          <a:lstStyle/>
          <a:p>
            <a:fld id="{DB245632-D4FC-4E38-ADEE-4E3390753C23}" type="slidenum">
              <a:rPr lang="en-US" smtClean="0"/>
              <a:t>25</a:t>
            </a:fld>
            <a:endParaRPr lang="en-US"/>
          </a:p>
        </p:txBody>
      </p:sp>
    </p:spTree>
    <p:extLst>
      <p:ext uri="{BB962C8B-B14F-4D97-AF65-F5344CB8AC3E}">
        <p14:creationId xmlns:p14="http://schemas.microsoft.com/office/powerpoint/2010/main" val="4002434358"/>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8B6D3-03D7-0C8E-A466-58F2C47E9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99FF8-DD9D-DA47-670A-6B46B9A78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5EFAAA-3B30-A369-5E62-9C3250AC95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C7771B-CC94-EC81-56E9-6550774F6D66}"/>
              </a:ext>
            </a:extLst>
          </p:cNvPr>
          <p:cNvSpPr>
            <a:spLocks noGrp="1"/>
          </p:cNvSpPr>
          <p:nvPr>
            <p:ph type="sldNum" sz="quarter" idx="5"/>
          </p:nvPr>
        </p:nvSpPr>
        <p:spPr/>
        <p:txBody>
          <a:bodyPr/>
          <a:lstStyle/>
          <a:p>
            <a:fld id="{DB245632-D4FC-4E38-ADEE-4E3390753C23}" type="slidenum">
              <a:rPr lang="en-US" smtClean="0"/>
              <a:t>225</a:t>
            </a:fld>
            <a:endParaRPr lang="en-US"/>
          </a:p>
        </p:txBody>
      </p:sp>
    </p:spTree>
    <p:extLst>
      <p:ext uri="{BB962C8B-B14F-4D97-AF65-F5344CB8AC3E}">
        <p14:creationId xmlns:p14="http://schemas.microsoft.com/office/powerpoint/2010/main" val="271769071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3AC21-AA54-0672-7891-28E5338226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CE345-225A-046E-774B-4BFADC349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D24EF6-E20B-838D-6322-60E6896FE7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E43B07-D278-65C7-B73E-39B90128AB42}"/>
              </a:ext>
            </a:extLst>
          </p:cNvPr>
          <p:cNvSpPr>
            <a:spLocks noGrp="1"/>
          </p:cNvSpPr>
          <p:nvPr>
            <p:ph type="sldNum" sz="quarter" idx="5"/>
          </p:nvPr>
        </p:nvSpPr>
        <p:spPr/>
        <p:txBody>
          <a:bodyPr/>
          <a:lstStyle/>
          <a:p>
            <a:fld id="{DB245632-D4FC-4E38-ADEE-4E3390753C23}" type="slidenum">
              <a:rPr lang="en-US" smtClean="0"/>
              <a:t>226</a:t>
            </a:fld>
            <a:endParaRPr lang="en-US"/>
          </a:p>
        </p:txBody>
      </p:sp>
    </p:spTree>
    <p:extLst>
      <p:ext uri="{BB962C8B-B14F-4D97-AF65-F5344CB8AC3E}">
        <p14:creationId xmlns:p14="http://schemas.microsoft.com/office/powerpoint/2010/main" val="2744028966"/>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6A18B-6778-4A88-6C72-5930AAFB2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87E20-34EB-09C1-1D7D-0970D66A06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8D80A4-AC31-50E8-1E79-82E25A0E2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43FF4C-8BA3-B4F8-0317-A4FBA7CD4CB1}"/>
              </a:ext>
            </a:extLst>
          </p:cNvPr>
          <p:cNvSpPr>
            <a:spLocks noGrp="1"/>
          </p:cNvSpPr>
          <p:nvPr>
            <p:ph type="sldNum" sz="quarter" idx="5"/>
          </p:nvPr>
        </p:nvSpPr>
        <p:spPr/>
        <p:txBody>
          <a:bodyPr/>
          <a:lstStyle/>
          <a:p>
            <a:fld id="{DB245632-D4FC-4E38-ADEE-4E3390753C23}" type="slidenum">
              <a:rPr lang="en-US" smtClean="0"/>
              <a:t>227</a:t>
            </a:fld>
            <a:endParaRPr lang="en-US"/>
          </a:p>
        </p:txBody>
      </p:sp>
    </p:spTree>
    <p:extLst>
      <p:ext uri="{BB962C8B-B14F-4D97-AF65-F5344CB8AC3E}">
        <p14:creationId xmlns:p14="http://schemas.microsoft.com/office/powerpoint/2010/main" val="60050324"/>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FC2B6-ED74-7C02-A8CF-AC074830A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8E850-EC3D-B392-9B9C-A950ED89CB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379C8-DA39-73B5-43C6-886126D8AC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E2B40D-CD94-CAAE-D2C5-E7555B471D18}"/>
              </a:ext>
            </a:extLst>
          </p:cNvPr>
          <p:cNvSpPr>
            <a:spLocks noGrp="1"/>
          </p:cNvSpPr>
          <p:nvPr>
            <p:ph type="sldNum" sz="quarter" idx="5"/>
          </p:nvPr>
        </p:nvSpPr>
        <p:spPr/>
        <p:txBody>
          <a:bodyPr/>
          <a:lstStyle/>
          <a:p>
            <a:fld id="{DB245632-D4FC-4E38-ADEE-4E3390753C23}" type="slidenum">
              <a:rPr lang="en-US" smtClean="0"/>
              <a:t>228</a:t>
            </a:fld>
            <a:endParaRPr lang="en-US"/>
          </a:p>
        </p:txBody>
      </p:sp>
    </p:spTree>
    <p:extLst>
      <p:ext uri="{BB962C8B-B14F-4D97-AF65-F5344CB8AC3E}">
        <p14:creationId xmlns:p14="http://schemas.microsoft.com/office/powerpoint/2010/main" val="287972723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1E476-A5C4-86A1-B8B6-716EA8A01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7E66D-0A92-0CFF-DD3B-96C727882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59C34-C811-C8C9-6078-E1B99DE01A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52EB65-1776-2BBF-9A9D-281252106A33}"/>
              </a:ext>
            </a:extLst>
          </p:cNvPr>
          <p:cNvSpPr>
            <a:spLocks noGrp="1"/>
          </p:cNvSpPr>
          <p:nvPr>
            <p:ph type="sldNum" sz="quarter" idx="5"/>
          </p:nvPr>
        </p:nvSpPr>
        <p:spPr/>
        <p:txBody>
          <a:bodyPr/>
          <a:lstStyle/>
          <a:p>
            <a:fld id="{DB245632-D4FC-4E38-ADEE-4E3390753C23}" type="slidenum">
              <a:rPr lang="en-US" smtClean="0"/>
              <a:t>229</a:t>
            </a:fld>
            <a:endParaRPr lang="en-US"/>
          </a:p>
        </p:txBody>
      </p:sp>
    </p:spTree>
    <p:extLst>
      <p:ext uri="{BB962C8B-B14F-4D97-AF65-F5344CB8AC3E}">
        <p14:creationId xmlns:p14="http://schemas.microsoft.com/office/powerpoint/2010/main" val="326096537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1E322-42CD-DFD3-991D-ADE320895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2BAB2-4DF9-4112-4020-D60A67ED7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7227B-FEA7-F935-CFF6-97F272DFCA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34873B-2C86-2DEA-98AC-7A986AEDF989}"/>
              </a:ext>
            </a:extLst>
          </p:cNvPr>
          <p:cNvSpPr>
            <a:spLocks noGrp="1"/>
          </p:cNvSpPr>
          <p:nvPr>
            <p:ph type="sldNum" sz="quarter" idx="5"/>
          </p:nvPr>
        </p:nvSpPr>
        <p:spPr/>
        <p:txBody>
          <a:bodyPr/>
          <a:lstStyle/>
          <a:p>
            <a:fld id="{DB245632-D4FC-4E38-ADEE-4E3390753C23}" type="slidenum">
              <a:rPr lang="en-US" smtClean="0"/>
              <a:t>230</a:t>
            </a:fld>
            <a:endParaRPr lang="en-US"/>
          </a:p>
        </p:txBody>
      </p:sp>
    </p:spTree>
    <p:extLst>
      <p:ext uri="{BB962C8B-B14F-4D97-AF65-F5344CB8AC3E}">
        <p14:creationId xmlns:p14="http://schemas.microsoft.com/office/powerpoint/2010/main" val="2306584348"/>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8C21E-E0FD-64DE-399D-26BDD74F61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349E6-4C4E-3DBE-67ED-C2345BEDC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B46C5F-4D30-9FBB-BB12-629E9F4600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12C670-E4B7-4307-A139-BABCFBC58206}"/>
              </a:ext>
            </a:extLst>
          </p:cNvPr>
          <p:cNvSpPr>
            <a:spLocks noGrp="1"/>
          </p:cNvSpPr>
          <p:nvPr>
            <p:ph type="sldNum" sz="quarter" idx="5"/>
          </p:nvPr>
        </p:nvSpPr>
        <p:spPr/>
        <p:txBody>
          <a:bodyPr/>
          <a:lstStyle/>
          <a:p>
            <a:fld id="{DB245632-D4FC-4E38-ADEE-4E3390753C23}" type="slidenum">
              <a:rPr lang="en-US" smtClean="0"/>
              <a:t>231</a:t>
            </a:fld>
            <a:endParaRPr lang="en-US"/>
          </a:p>
        </p:txBody>
      </p:sp>
    </p:spTree>
    <p:extLst>
      <p:ext uri="{BB962C8B-B14F-4D97-AF65-F5344CB8AC3E}">
        <p14:creationId xmlns:p14="http://schemas.microsoft.com/office/powerpoint/2010/main" val="2378908015"/>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18FC5-3B8D-938F-F272-7DE5D1275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C3B77F-F1DA-89FE-6D5A-20387C6EC4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D792C-0F7D-C914-41E1-3C49C94B76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2A8F74-C5B7-2C73-C77C-553ADC39A11C}"/>
              </a:ext>
            </a:extLst>
          </p:cNvPr>
          <p:cNvSpPr>
            <a:spLocks noGrp="1"/>
          </p:cNvSpPr>
          <p:nvPr>
            <p:ph type="sldNum" sz="quarter" idx="5"/>
          </p:nvPr>
        </p:nvSpPr>
        <p:spPr/>
        <p:txBody>
          <a:bodyPr/>
          <a:lstStyle/>
          <a:p>
            <a:fld id="{DB245632-D4FC-4E38-ADEE-4E3390753C23}" type="slidenum">
              <a:rPr lang="en-US" smtClean="0"/>
              <a:t>232</a:t>
            </a:fld>
            <a:endParaRPr lang="en-US"/>
          </a:p>
        </p:txBody>
      </p:sp>
    </p:spTree>
    <p:extLst>
      <p:ext uri="{BB962C8B-B14F-4D97-AF65-F5344CB8AC3E}">
        <p14:creationId xmlns:p14="http://schemas.microsoft.com/office/powerpoint/2010/main" val="2238045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5FBF3-38C3-F94C-7320-5E74C13746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7A547-DFA4-FF2F-844D-4E6E6B9F84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C8A635-EB28-2DF2-7D7A-3D21B5CF4D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403C54-C165-E6C4-A54E-D059234BDCA6}"/>
              </a:ext>
            </a:extLst>
          </p:cNvPr>
          <p:cNvSpPr>
            <a:spLocks noGrp="1"/>
          </p:cNvSpPr>
          <p:nvPr>
            <p:ph type="sldNum" sz="quarter" idx="5"/>
          </p:nvPr>
        </p:nvSpPr>
        <p:spPr/>
        <p:txBody>
          <a:bodyPr/>
          <a:lstStyle/>
          <a:p>
            <a:fld id="{DB245632-D4FC-4E38-ADEE-4E3390753C23}" type="slidenum">
              <a:rPr lang="en-US" smtClean="0"/>
              <a:t>26</a:t>
            </a:fld>
            <a:endParaRPr lang="en-US"/>
          </a:p>
        </p:txBody>
      </p:sp>
    </p:spTree>
    <p:extLst>
      <p:ext uri="{BB962C8B-B14F-4D97-AF65-F5344CB8AC3E}">
        <p14:creationId xmlns:p14="http://schemas.microsoft.com/office/powerpoint/2010/main" val="1106296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9BF84-4F73-CC4A-A751-0679D3B1A2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53FBB-35F4-2C4C-1A6D-883012546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E7071A-966B-948E-8B74-223A20124B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338DF8-3B28-7903-7784-47FC0834E6F6}"/>
              </a:ext>
            </a:extLst>
          </p:cNvPr>
          <p:cNvSpPr>
            <a:spLocks noGrp="1"/>
          </p:cNvSpPr>
          <p:nvPr>
            <p:ph type="sldNum" sz="quarter" idx="5"/>
          </p:nvPr>
        </p:nvSpPr>
        <p:spPr/>
        <p:txBody>
          <a:bodyPr/>
          <a:lstStyle/>
          <a:p>
            <a:fld id="{DB245632-D4FC-4E38-ADEE-4E3390753C23}" type="slidenum">
              <a:rPr lang="en-US" smtClean="0"/>
              <a:t>27</a:t>
            </a:fld>
            <a:endParaRPr lang="en-US"/>
          </a:p>
        </p:txBody>
      </p:sp>
    </p:spTree>
    <p:extLst>
      <p:ext uri="{BB962C8B-B14F-4D97-AF65-F5344CB8AC3E}">
        <p14:creationId xmlns:p14="http://schemas.microsoft.com/office/powerpoint/2010/main" val="2155319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DB766-F08B-F8D1-AB3B-907F1FEBB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58CF1-E55F-7A6F-C136-D626B6492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1E04FC-A995-A1E6-6D96-3A55353D59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879332-0945-88C8-181D-B154B42CC30C}"/>
              </a:ext>
            </a:extLst>
          </p:cNvPr>
          <p:cNvSpPr>
            <a:spLocks noGrp="1"/>
          </p:cNvSpPr>
          <p:nvPr>
            <p:ph type="sldNum" sz="quarter" idx="5"/>
          </p:nvPr>
        </p:nvSpPr>
        <p:spPr/>
        <p:txBody>
          <a:bodyPr/>
          <a:lstStyle/>
          <a:p>
            <a:fld id="{DB245632-D4FC-4E38-ADEE-4E3390753C23}" type="slidenum">
              <a:rPr lang="en-US" smtClean="0"/>
              <a:t>28</a:t>
            </a:fld>
            <a:endParaRPr lang="en-US"/>
          </a:p>
        </p:txBody>
      </p:sp>
    </p:spTree>
    <p:extLst>
      <p:ext uri="{BB962C8B-B14F-4D97-AF65-F5344CB8AC3E}">
        <p14:creationId xmlns:p14="http://schemas.microsoft.com/office/powerpoint/2010/main" val="223557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5CD67-6D59-C24A-0745-477643D66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4B9C1-F95C-0929-C383-057D9A69FC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6C193-82B8-DA21-282E-13074D667A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45B925-35FC-EC83-58AC-CB2F45B316DC}"/>
              </a:ext>
            </a:extLst>
          </p:cNvPr>
          <p:cNvSpPr>
            <a:spLocks noGrp="1"/>
          </p:cNvSpPr>
          <p:nvPr>
            <p:ph type="sldNum" sz="quarter" idx="5"/>
          </p:nvPr>
        </p:nvSpPr>
        <p:spPr/>
        <p:txBody>
          <a:bodyPr/>
          <a:lstStyle/>
          <a:p>
            <a:fld id="{DB245632-D4FC-4E38-ADEE-4E3390753C23}" type="slidenum">
              <a:rPr lang="en-US" smtClean="0"/>
              <a:t>29</a:t>
            </a:fld>
            <a:endParaRPr lang="en-US"/>
          </a:p>
        </p:txBody>
      </p:sp>
    </p:spTree>
    <p:extLst>
      <p:ext uri="{BB962C8B-B14F-4D97-AF65-F5344CB8AC3E}">
        <p14:creationId xmlns:p14="http://schemas.microsoft.com/office/powerpoint/2010/main" val="1925539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DCECA-CFBD-DB57-DDA5-A566FBB298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B77FD-01F9-A231-7776-1F6C11F30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8B1E5-2835-790D-5118-48056DF264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F6CA81-AED5-398A-E442-FEB589F6D7EC}"/>
              </a:ext>
            </a:extLst>
          </p:cNvPr>
          <p:cNvSpPr>
            <a:spLocks noGrp="1"/>
          </p:cNvSpPr>
          <p:nvPr>
            <p:ph type="sldNum" sz="quarter" idx="5"/>
          </p:nvPr>
        </p:nvSpPr>
        <p:spPr/>
        <p:txBody>
          <a:bodyPr/>
          <a:lstStyle/>
          <a:p>
            <a:fld id="{DB245632-D4FC-4E38-ADEE-4E3390753C23}" type="slidenum">
              <a:rPr lang="en-US" smtClean="0"/>
              <a:t>30</a:t>
            </a:fld>
            <a:endParaRPr lang="en-US"/>
          </a:p>
        </p:txBody>
      </p:sp>
    </p:spTree>
    <p:extLst>
      <p:ext uri="{BB962C8B-B14F-4D97-AF65-F5344CB8AC3E}">
        <p14:creationId xmlns:p14="http://schemas.microsoft.com/office/powerpoint/2010/main" val="2050254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0AB8-6FB7-0AA3-35CE-54F8E206A9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156A1-732C-C73C-79D3-A2CD4A5BAC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A23EA8-3336-2790-5CD6-E59E75645D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3AB6FE-654F-E758-9149-F4931C27D03F}"/>
              </a:ext>
            </a:extLst>
          </p:cNvPr>
          <p:cNvSpPr>
            <a:spLocks noGrp="1"/>
          </p:cNvSpPr>
          <p:nvPr>
            <p:ph type="sldNum" sz="quarter" idx="5"/>
          </p:nvPr>
        </p:nvSpPr>
        <p:spPr/>
        <p:txBody>
          <a:bodyPr/>
          <a:lstStyle/>
          <a:p>
            <a:fld id="{DB245632-D4FC-4E38-ADEE-4E3390753C23}" type="slidenum">
              <a:rPr lang="en-US" smtClean="0"/>
              <a:t>31</a:t>
            </a:fld>
            <a:endParaRPr lang="en-US"/>
          </a:p>
        </p:txBody>
      </p:sp>
    </p:spTree>
    <p:extLst>
      <p:ext uri="{BB962C8B-B14F-4D97-AF65-F5344CB8AC3E}">
        <p14:creationId xmlns:p14="http://schemas.microsoft.com/office/powerpoint/2010/main" val="466305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B6538-54E8-FDC6-717D-92DA4D1F6B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B1962B-5944-828C-69B0-D51124343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DDEAC-0FBA-0B63-0111-5716AFEE9C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C840AD-B4A9-D099-D627-FB3F4D8506E1}"/>
              </a:ext>
            </a:extLst>
          </p:cNvPr>
          <p:cNvSpPr>
            <a:spLocks noGrp="1"/>
          </p:cNvSpPr>
          <p:nvPr>
            <p:ph type="sldNum" sz="quarter" idx="5"/>
          </p:nvPr>
        </p:nvSpPr>
        <p:spPr/>
        <p:txBody>
          <a:bodyPr/>
          <a:lstStyle/>
          <a:p>
            <a:fld id="{DB245632-D4FC-4E38-ADEE-4E3390753C23}" type="slidenum">
              <a:rPr lang="en-US" smtClean="0"/>
              <a:t>32</a:t>
            </a:fld>
            <a:endParaRPr lang="en-US"/>
          </a:p>
        </p:txBody>
      </p:sp>
    </p:spTree>
    <p:extLst>
      <p:ext uri="{BB962C8B-B14F-4D97-AF65-F5344CB8AC3E}">
        <p14:creationId xmlns:p14="http://schemas.microsoft.com/office/powerpoint/2010/main" val="118395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47F15-66F8-3B92-CD60-1520ADF85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97447F-060C-7625-0AB4-ECA1EECE0C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C6165-9AE6-C8F7-013E-B038D28CD1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11134C-50BC-79EA-7CC6-8FF98FB1A2C9}"/>
              </a:ext>
            </a:extLst>
          </p:cNvPr>
          <p:cNvSpPr>
            <a:spLocks noGrp="1"/>
          </p:cNvSpPr>
          <p:nvPr>
            <p:ph type="sldNum" sz="quarter" idx="5"/>
          </p:nvPr>
        </p:nvSpPr>
        <p:spPr/>
        <p:txBody>
          <a:bodyPr/>
          <a:lstStyle/>
          <a:p>
            <a:fld id="{DB245632-D4FC-4E38-ADEE-4E3390753C23}" type="slidenum">
              <a:rPr lang="en-US" smtClean="0"/>
              <a:t>6</a:t>
            </a:fld>
            <a:endParaRPr lang="en-US"/>
          </a:p>
        </p:txBody>
      </p:sp>
    </p:spTree>
    <p:extLst>
      <p:ext uri="{BB962C8B-B14F-4D97-AF65-F5344CB8AC3E}">
        <p14:creationId xmlns:p14="http://schemas.microsoft.com/office/powerpoint/2010/main" val="1904683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27867-ADA0-FCD3-6206-CB926D326E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D0EAF3-1486-308E-8A39-3A2A9AF201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D1F4D-1D3C-D7B5-D143-CADB86D09B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118CA3-7AE5-F87B-E9ED-E0B400E517A5}"/>
              </a:ext>
            </a:extLst>
          </p:cNvPr>
          <p:cNvSpPr>
            <a:spLocks noGrp="1"/>
          </p:cNvSpPr>
          <p:nvPr>
            <p:ph type="sldNum" sz="quarter" idx="5"/>
          </p:nvPr>
        </p:nvSpPr>
        <p:spPr/>
        <p:txBody>
          <a:bodyPr/>
          <a:lstStyle/>
          <a:p>
            <a:fld id="{DB245632-D4FC-4E38-ADEE-4E3390753C23}" type="slidenum">
              <a:rPr lang="en-US" smtClean="0"/>
              <a:t>33</a:t>
            </a:fld>
            <a:endParaRPr lang="en-US"/>
          </a:p>
        </p:txBody>
      </p:sp>
    </p:spTree>
    <p:extLst>
      <p:ext uri="{BB962C8B-B14F-4D97-AF65-F5344CB8AC3E}">
        <p14:creationId xmlns:p14="http://schemas.microsoft.com/office/powerpoint/2010/main" val="3474388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FF5E1-3605-6B16-132F-EC17015A3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3BE927-4310-58E9-99D6-E972105D9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92532-45C6-742E-90C6-8D3805E142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9CBC8F-0DF1-056B-C9F5-44667D3B7F11}"/>
              </a:ext>
            </a:extLst>
          </p:cNvPr>
          <p:cNvSpPr>
            <a:spLocks noGrp="1"/>
          </p:cNvSpPr>
          <p:nvPr>
            <p:ph type="sldNum" sz="quarter" idx="5"/>
          </p:nvPr>
        </p:nvSpPr>
        <p:spPr/>
        <p:txBody>
          <a:bodyPr/>
          <a:lstStyle/>
          <a:p>
            <a:fld id="{DB245632-D4FC-4E38-ADEE-4E3390753C23}" type="slidenum">
              <a:rPr lang="en-US" smtClean="0"/>
              <a:t>34</a:t>
            </a:fld>
            <a:endParaRPr lang="en-US"/>
          </a:p>
        </p:txBody>
      </p:sp>
    </p:spTree>
    <p:extLst>
      <p:ext uri="{BB962C8B-B14F-4D97-AF65-F5344CB8AC3E}">
        <p14:creationId xmlns:p14="http://schemas.microsoft.com/office/powerpoint/2010/main" val="3523823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9C932-8D36-9D46-8CEE-D5F9DC3541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27A6C-583F-B066-AF00-C2A793769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E04DE-7D5C-1F4C-558A-4B01DB546C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392B9E-60B7-8DFB-2DA5-7FF806D2DD5C}"/>
              </a:ext>
            </a:extLst>
          </p:cNvPr>
          <p:cNvSpPr>
            <a:spLocks noGrp="1"/>
          </p:cNvSpPr>
          <p:nvPr>
            <p:ph type="sldNum" sz="quarter" idx="5"/>
          </p:nvPr>
        </p:nvSpPr>
        <p:spPr/>
        <p:txBody>
          <a:bodyPr/>
          <a:lstStyle/>
          <a:p>
            <a:fld id="{DB245632-D4FC-4E38-ADEE-4E3390753C23}" type="slidenum">
              <a:rPr lang="en-US" smtClean="0"/>
              <a:t>35</a:t>
            </a:fld>
            <a:endParaRPr lang="en-US"/>
          </a:p>
        </p:txBody>
      </p:sp>
    </p:spTree>
    <p:extLst>
      <p:ext uri="{BB962C8B-B14F-4D97-AF65-F5344CB8AC3E}">
        <p14:creationId xmlns:p14="http://schemas.microsoft.com/office/powerpoint/2010/main" val="941154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5FD36-DFC7-2BC1-2DC8-7CDB796289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98D416-7122-7EB7-9203-A90A17695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B78BB-CD2F-45CD-561E-12EE3A89E7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893C43-6909-9CC0-F927-05707B913889}"/>
              </a:ext>
            </a:extLst>
          </p:cNvPr>
          <p:cNvSpPr>
            <a:spLocks noGrp="1"/>
          </p:cNvSpPr>
          <p:nvPr>
            <p:ph type="sldNum" sz="quarter" idx="5"/>
          </p:nvPr>
        </p:nvSpPr>
        <p:spPr/>
        <p:txBody>
          <a:bodyPr/>
          <a:lstStyle/>
          <a:p>
            <a:fld id="{DB245632-D4FC-4E38-ADEE-4E3390753C23}" type="slidenum">
              <a:rPr lang="en-US" smtClean="0"/>
              <a:t>36</a:t>
            </a:fld>
            <a:endParaRPr lang="en-US"/>
          </a:p>
        </p:txBody>
      </p:sp>
    </p:spTree>
    <p:extLst>
      <p:ext uri="{BB962C8B-B14F-4D97-AF65-F5344CB8AC3E}">
        <p14:creationId xmlns:p14="http://schemas.microsoft.com/office/powerpoint/2010/main" val="2928356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4553A-C28B-7340-19F5-E42BA9DCB6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007463-82AF-05D5-17AA-9F1989AFA7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787B9-5AB1-201F-5C62-B2658B672C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029CFF-CC85-1A6A-4F2E-7EFA29108223}"/>
              </a:ext>
            </a:extLst>
          </p:cNvPr>
          <p:cNvSpPr>
            <a:spLocks noGrp="1"/>
          </p:cNvSpPr>
          <p:nvPr>
            <p:ph type="sldNum" sz="quarter" idx="5"/>
          </p:nvPr>
        </p:nvSpPr>
        <p:spPr/>
        <p:txBody>
          <a:bodyPr/>
          <a:lstStyle/>
          <a:p>
            <a:fld id="{DB245632-D4FC-4E38-ADEE-4E3390753C23}" type="slidenum">
              <a:rPr lang="en-US" smtClean="0"/>
              <a:t>37</a:t>
            </a:fld>
            <a:endParaRPr lang="en-US"/>
          </a:p>
        </p:txBody>
      </p:sp>
    </p:spTree>
    <p:extLst>
      <p:ext uri="{BB962C8B-B14F-4D97-AF65-F5344CB8AC3E}">
        <p14:creationId xmlns:p14="http://schemas.microsoft.com/office/powerpoint/2010/main" val="2766263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5B2E7-6CE5-9FD1-8CCE-22A0911D5B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70E4A-9E15-606B-AA22-1ECDAD023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BEFD77-88F0-2074-2481-0D8BF606C9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E7A414-B55B-F4CD-1C00-5C30D8C995CA}"/>
              </a:ext>
            </a:extLst>
          </p:cNvPr>
          <p:cNvSpPr>
            <a:spLocks noGrp="1"/>
          </p:cNvSpPr>
          <p:nvPr>
            <p:ph type="sldNum" sz="quarter" idx="5"/>
          </p:nvPr>
        </p:nvSpPr>
        <p:spPr/>
        <p:txBody>
          <a:bodyPr/>
          <a:lstStyle/>
          <a:p>
            <a:fld id="{DB245632-D4FC-4E38-ADEE-4E3390753C23}" type="slidenum">
              <a:rPr lang="en-US" smtClean="0"/>
              <a:t>38</a:t>
            </a:fld>
            <a:endParaRPr lang="en-US"/>
          </a:p>
        </p:txBody>
      </p:sp>
    </p:spTree>
    <p:extLst>
      <p:ext uri="{BB962C8B-B14F-4D97-AF65-F5344CB8AC3E}">
        <p14:creationId xmlns:p14="http://schemas.microsoft.com/office/powerpoint/2010/main" val="3743273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8E766-B59D-46D7-D455-A4596B34B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B47DE2-37FB-0D40-CBE6-F743ED352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05C8E3-9BC3-93E5-F786-295238BDE8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847053-1BD6-52D0-C268-87E2ADF6A3B4}"/>
              </a:ext>
            </a:extLst>
          </p:cNvPr>
          <p:cNvSpPr>
            <a:spLocks noGrp="1"/>
          </p:cNvSpPr>
          <p:nvPr>
            <p:ph type="sldNum" sz="quarter" idx="5"/>
          </p:nvPr>
        </p:nvSpPr>
        <p:spPr/>
        <p:txBody>
          <a:bodyPr/>
          <a:lstStyle/>
          <a:p>
            <a:fld id="{DB245632-D4FC-4E38-ADEE-4E3390753C23}" type="slidenum">
              <a:rPr lang="en-US" smtClean="0"/>
              <a:t>39</a:t>
            </a:fld>
            <a:endParaRPr lang="en-US"/>
          </a:p>
        </p:txBody>
      </p:sp>
    </p:spTree>
    <p:extLst>
      <p:ext uri="{BB962C8B-B14F-4D97-AF65-F5344CB8AC3E}">
        <p14:creationId xmlns:p14="http://schemas.microsoft.com/office/powerpoint/2010/main" val="5134959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31AD0-93B0-5A6D-5570-5E55EB7785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B441B-DA8B-D12A-4A2A-FACA4B02DC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DA09F-C680-22DC-86B6-61339BFE58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D53114-A21E-8473-DCC2-3E71CC0700BD}"/>
              </a:ext>
            </a:extLst>
          </p:cNvPr>
          <p:cNvSpPr>
            <a:spLocks noGrp="1"/>
          </p:cNvSpPr>
          <p:nvPr>
            <p:ph type="sldNum" sz="quarter" idx="5"/>
          </p:nvPr>
        </p:nvSpPr>
        <p:spPr/>
        <p:txBody>
          <a:bodyPr/>
          <a:lstStyle/>
          <a:p>
            <a:fld id="{DB245632-D4FC-4E38-ADEE-4E3390753C23}" type="slidenum">
              <a:rPr lang="en-US" smtClean="0"/>
              <a:t>40</a:t>
            </a:fld>
            <a:endParaRPr lang="en-US"/>
          </a:p>
        </p:txBody>
      </p:sp>
    </p:spTree>
    <p:extLst>
      <p:ext uri="{BB962C8B-B14F-4D97-AF65-F5344CB8AC3E}">
        <p14:creationId xmlns:p14="http://schemas.microsoft.com/office/powerpoint/2010/main" val="3765689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2971B-D670-52F1-4C57-0C7D726C7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12F82-2322-1308-6A05-DECADDB1A0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B8DD32-B01C-6EAC-4B3E-DAAC98BD0D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D57E5F-E25E-97AD-5A4F-829D713CCF34}"/>
              </a:ext>
            </a:extLst>
          </p:cNvPr>
          <p:cNvSpPr>
            <a:spLocks noGrp="1"/>
          </p:cNvSpPr>
          <p:nvPr>
            <p:ph type="sldNum" sz="quarter" idx="5"/>
          </p:nvPr>
        </p:nvSpPr>
        <p:spPr/>
        <p:txBody>
          <a:bodyPr/>
          <a:lstStyle/>
          <a:p>
            <a:fld id="{DB245632-D4FC-4E38-ADEE-4E3390753C23}" type="slidenum">
              <a:rPr lang="en-US" smtClean="0"/>
              <a:t>41</a:t>
            </a:fld>
            <a:endParaRPr lang="en-US"/>
          </a:p>
        </p:txBody>
      </p:sp>
    </p:spTree>
    <p:extLst>
      <p:ext uri="{BB962C8B-B14F-4D97-AF65-F5344CB8AC3E}">
        <p14:creationId xmlns:p14="http://schemas.microsoft.com/office/powerpoint/2010/main" val="1331613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3487A-7A0B-F70A-7628-EF3CA1A37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78FB1-1CAC-ADF9-1BA1-29F6FA86B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B5B43-6EBE-998B-2592-74CA5D344E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B79BA7-0FAA-E732-7CC8-C08D8A70B153}"/>
              </a:ext>
            </a:extLst>
          </p:cNvPr>
          <p:cNvSpPr>
            <a:spLocks noGrp="1"/>
          </p:cNvSpPr>
          <p:nvPr>
            <p:ph type="sldNum" sz="quarter" idx="5"/>
          </p:nvPr>
        </p:nvSpPr>
        <p:spPr/>
        <p:txBody>
          <a:bodyPr/>
          <a:lstStyle/>
          <a:p>
            <a:fld id="{DB245632-D4FC-4E38-ADEE-4E3390753C23}" type="slidenum">
              <a:rPr lang="en-US" smtClean="0"/>
              <a:t>42</a:t>
            </a:fld>
            <a:endParaRPr lang="en-US"/>
          </a:p>
        </p:txBody>
      </p:sp>
    </p:spTree>
    <p:extLst>
      <p:ext uri="{BB962C8B-B14F-4D97-AF65-F5344CB8AC3E}">
        <p14:creationId xmlns:p14="http://schemas.microsoft.com/office/powerpoint/2010/main" val="252502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75565-8131-90A6-F16F-DAC275A49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8D5D4-F374-6A52-9C35-A84C6E5320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658079-02EF-0DF6-D422-684CA4BE3C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20F469-4049-40BA-02AF-D8DCA2D2F1FD}"/>
              </a:ext>
            </a:extLst>
          </p:cNvPr>
          <p:cNvSpPr>
            <a:spLocks noGrp="1"/>
          </p:cNvSpPr>
          <p:nvPr>
            <p:ph type="sldNum" sz="quarter" idx="5"/>
          </p:nvPr>
        </p:nvSpPr>
        <p:spPr/>
        <p:txBody>
          <a:bodyPr/>
          <a:lstStyle/>
          <a:p>
            <a:fld id="{DB245632-D4FC-4E38-ADEE-4E3390753C23}" type="slidenum">
              <a:rPr lang="en-US" smtClean="0"/>
              <a:t>7</a:t>
            </a:fld>
            <a:endParaRPr lang="en-US"/>
          </a:p>
        </p:txBody>
      </p:sp>
    </p:spTree>
    <p:extLst>
      <p:ext uri="{BB962C8B-B14F-4D97-AF65-F5344CB8AC3E}">
        <p14:creationId xmlns:p14="http://schemas.microsoft.com/office/powerpoint/2010/main" val="30181261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F2662-2408-CDD0-7790-4CF122479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C3914E-B971-11D2-04A1-EC5DA3426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9E5879-6E0E-F9FB-3FCC-0962A75B44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7D6C84-5A31-6AA6-C634-A7673E82BF41}"/>
              </a:ext>
            </a:extLst>
          </p:cNvPr>
          <p:cNvSpPr>
            <a:spLocks noGrp="1"/>
          </p:cNvSpPr>
          <p:nvPr>
            <p:ph type="sldNum" sz="quarter" idx="5"/>
          </p:nvPr>
        </p:nvSpPr>
        <p:spPr/>
        <p:txBody>
          <a:bodyPr/>
          <a:lstStyle/>
          <a:p>
            <a:fld id="{DB245632-D4FC-4E38-ADEE-4E3390753C23}" type="slidenum">
              <a:rPr lang="en-US" smtClean="0"/>
              <a:t>43</a:t>
            </a:fld>
            <a:endParaRPr lang="en-US"/>
          </a:p>
        </p:txBody>
      </p:sp>
    </p:spTree>
    <p:extLst>
      <p:ext uri="{BB962C8B-B14F-4D97-AF65-F5344CB8AC3E}">
        <p14:creationId xmlns:p14="http://schemas.microsoft.com/office/powerpoint/2010/main" val="3486802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C27DB-B24B-9133-D23B-95D944156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2EED7-CE0E-EA7B-737F-9733CD24ED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282B1-5D57-893A-B43E-B4671CDFE5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539058-11A6-257D-19A7-D47F23D797F7}"/>
              </a:ext>
            </a:extLst>
          </p:cNvPr>
          <p:cNvSpPr>
            <a:spLocks noGrp="1"/>
          </p:cNvSpPr>
          <p:nvPr>
            <p:ph type="sldNum" sz="quarter" idx="5"/>
          </p:nvPr>
        </p:nvSpPr>
        <p:spPr/>
        <p:txBody>
          <a:bodyPr/>
          <a:lstStyle/>
          <a:p>
            <a:fld id="{DB245632-D4FC-4E38-ADEE-4E3390753C23}" type="slidenum">
              <a:rPr lang="en-US" smtClean="0"/>
              <a:t>44</a:t>
            </a:fld>
            <a:endParaRPr lang="en-US"/>
          </a:p>
        </p:txBody>
      </p:sp>
    </p:spTree>
    <p:extLst>
      <p:ext uri="{BB962C8B-B14F-4D97-AF65-F5344CB8AC3E}">
        <p14:creationId xmlns:p14="http://schemas.microsoft.com/office/powerpoint/2010/main" val="5360192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7AF1A-8BF6-1DBF-92AE-D8414666C1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ECA1D7-7CA2-FC5B-499E-BF16095142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4A5D3-CAB5-F22C-FCBA-A6598C74FB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EC9A40-8596-ACD9-60E6-378AAFD49759}"/>
              </a:ext>
            </a:extLst>
          </p:cNvPr>
          <p:cNvSpPr>
            <a:spLocks noGrp="1"/>
          </p:cNvSpPr>
          <p:nvPr>
            <p:ph type="sldNum" sz="quarter" idx="5"/>
          </p:nvPr>
        </p:nvSpPr>
        <p:spPr/>
        <p:txBody>
          <a:bodyPr/>
          <a:lstStyle/>
          <a:p>
            <a:fld id="{DB245632-D4FC-4E38-ADEE-4E3390753C23}" type="slidenum">
              <a:rPr lang="en-US" smtClean="0"/>
              <a:t>45</a:t>
            </a:fld>
            <a:endParaRPr lang="en-US"/>
          </a:p>
        </p:txBody>
      </p:sp>
    </p:spTree>
    <p:extLst>
      <p:ext uri="{BB962C8B-B14F-4D97-AF65-F5344CB8AC3E}">
        <p14:creationId xmlns:p14="http://schemas.microsoft.com/office/powerpoint/2010/main" val="9128920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04D1B-D54E-3A0D-5269-D259AAAE6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DFC2F0-FA01-542F-FB0C-B2D08E2CD3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7F0B2-C6A0-1877-BE13-73509C6D3A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62C92A-C4D7-772F-02C1-F601166414BA}"/>
              </a:ext>
            </a:extLst>
          </p:cNvPr>
          <p:cNvSpPr>
            <a:spLocks noGrp="1"/>
          </p:cNvSpPr>
          <p:nvPr>
            <p:ph type="sldNum" sz="quarter" idx="5"/>
          </p:nvPr>
        </p:nvSpPr>
        <p:spPr/>
        <p:txBody>
          <a:bodyPr/>
          <a:lstStyle/>
          <a:p>
            <a:fld id="{DB245632-D4FC-4E38-ADEE-4E3390753C23}" type="slidenum">
              <a:rPr lang="en-US" smtClean="0"/>
              <a:t>46</a:t>
            </a:fld>
            <a:endParaRPr lang="en-US"/>
          </a:p>
        </p:txBody>
      </p:sp>
    </p:spTree>
    <p:extLst>
      <p:ext uri="{BB962C8B-B14F-4D97-AF65-F5344CB8AC3E}">
        <p14:creationId xmlns:p14="http://schemas.microsoft.com/office/powerpoint/2010/main" val="8121066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2E77A-EE27-7281-0B87-68784EF96A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6874D-1E22-7CCA-4428-F0A9778C91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FC74C-D8AA-624A-CCA0-C8FB3B9C1F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2B228F-01F4-BE99-180D-6AF6245100FD}"/>
              </a:ext>
            </a:extLst>
          </p:cNvPr>
          <p:cNvSpPr>
            <a:spLocks noGrp="1"/>
          </p:cNvSpPr>
          <p:nvPr>
            <p:ph type="sldNum" sz="quarter" idx="5"/>
          </p:nvPr>
        </p:nvSpPr>
        <p:spPr/>
        <p:txBody>
          <a:bodyPr/>
          <a:lstStyle/>
          <a:p>
            <a:fld id="{DB245632-D4FC-4E38-ADEE-4E3390753C23}" type="slidenum">
              <a:rPr lang="en-US" smtClean="0"/>
              <a:t>47</a:t>
            </a:fld>
            <a:endParaRPr lang="en-US"/>
          </a:p>
        </p:txBody>
      </p:sp>
    </p:spTree>
    <p:extLst>
      <p:ext uri="{BB962C8B-B14F-4D97-AF65-F5344CB8AC3E}">
        <p14:creationId xmlns:p14="http://schemas.microsoft.com/office/powerpoint/2010/main" val="23753531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DA271-B14A-6BF4-479E-718313651A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D33584-BB7A-04B0-6524-AE00576D73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68161-69C6-F8E4-EB0E-FFA928B611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F766E5-B443-DDC9-BCAA-085298BD699F}"/>
              </a:ext>
            </a:extLst>
          </p:cNvPr>
          <p:cNvSpPr>
            <a:spLocks noGrp="1"/>
          </p:cNvSpPr>
          <p:nvPr>
            <p:ph type="sldNum" sz="quarter" idx="5"/>
          </p:nvPr>
        </p:nvSpPr>
        <p:spPr/>
        <p:txBody>
          <a:bodyPr/>
          <a:lstStyle/>
          <a:p>
            <a:fld id="{DB245632-D4FC-4E38-ADEE-4E3390753C23}" type="slidenum">
              <a:rPr lang="en-US" smtClean="0"/>
              <a:t>48</a:t>
            </a:fld>
            <a:endParaRPr lang="en-US"/>
          </a:p>
        </p:txBody>
      </p:sp>
    </p:spTree>
    <p:extLst>
      <p:ext uri="{BB962C8B-B14F-4D97-AF65-F5344CB8AC3E}">
        <p14:creationId xmlns:p14="http://schemas.microsoft.com/office/powerpoint/2010/main" val="4717515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A8514-F725-FBD9-3CC7-ACD59EFD0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A34FC9-D2E5-560C-B78F-757FC34954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ABFF36-97AD-DC16-DA99-174DF53625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27A0AF-0BC3-C366-742D-EDB1C4E8CE26}"/>
              </a:ext>
            </a:extLst>
          </p:cNvPr>
          <p:cNvSpPr>
            <a:spLocks noGrp="1"/>
          </p:cNvSpPr>
          <p:nvPr>
            <p:ph type="sldNum" sz="quarter" idx="5"/>
          </p:nvPr>
        </p:nvSpPr>
        <p:spPr/>
        <p:txBody>
          <a:bodyPr/>
          <a:lstStyle/>
          <a:p>
            <a:fld id="{DB245632-D4FC-4E38-ADEE-4E3390753C23}" type="slidenum">
              <a:rPr lang="en-US" smtClean="0"/>
              <a:t>49</a:t>
            </a:fld>
            <a:endParaRPr lang="en-US"/>
          </a:p>
        </p:txBody>
      </p:sp>
    </p:spTree>
    <p:extLst>
      <p:ext uri="{BB962C8B-B14F-4D97-AF65-F5344CB8AC3E}">
        <p14:creationId xmlns:p14="http://schemas.microsoft.com/office/powerpoint/2010/main" val="34819858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F4DAE-C4B6-4FE1-7D00-BDA0C5C31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727F7D-37C5-8859-BFE5-E76C43D435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67F0A2-4BE3-6AC9-B16F-D6C2AA76B3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5A762A-3FCD-7E9E-754F-A2FB637E19B2}"/>
              </a:ext>
            </a:extLst>
          </p:cNvPr>
          <p:cNvSpPr>
            <a:spLocks noGrp="1"/>
          </p:cNvSpPr>
          <p:nvPr>
            <p:ph type="sldNum" sz="quarter" idx="5"/>
          </p:nvPr>
        </p:nvSpPr>
        <p:spPr/>
        <p:txBody>
          <a:bodyPr/>
          <a:lstStyle/>
          <a:p>
            <a:fld id="{DB245632-D4FC-4E38-ADEE-4E3390753C23}" type="slidenum">
              <a:rPr lang="en-US" smtClean="0"/>
              <a:t>50</a:t>
            </a:fld>
            <a:endParaRPr lang="en-US"/>
          </a:p>
        </p:txBody>
      </p:sp>
    </p:spTree>
    <p:extLst>
      <p:ext uri="{BB962C8B-B14F-4D97-AF65-F5344CB8AC3E}">
        <p14:creationId xmlns:p14="http://schemas.microsoft.com/office/powerpoint/2010/main" val="35604592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2CD12-4BB3-5ED0-3E71-FFF6E3A05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665F6-C8E1-D54B-9F83-B22F3DDF2D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91AEA-DA2B-0C56-D9F7-DB725EAC80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430EE3-86E5-E1AB-F18E-D572A3C3FDCA}"/>
              </a:ext>
            </a:extLst>
          </p:cNvPr>
          <p:cNvSpPr>
            <a:spLocks noGrp="1"/>
          </p:cNvSpPr>
          <p:nvPr>
            <p:ph type="sldNum" sz="quarter" idx="5"/>
          </p:nvPr>
        </p:nvSpPr>
        <p:spPr/>
        <p:txBody>
          <a:bodyPr/>
          <a:lstStyle/>
          <a:p>
            <a:fld id="{DB245632-D4FC-4E38-ADEE-4E3390753C23}" type="slidenum">
              <a:rPr lang="en-US" smtClean="0"/>
              <a:t>51</a:t>
            </a:fld>
            <a:endParaRPr lang="en-US"/>
          </a:p>
        </p:txBody>
      </p:sp>
    </p:spTree>
    <p:extLst>
      <p:ext uri="{BB962C8B-B14F-4D97-AF65-F5344CB8AC3E}">
        <p14:creationId xmlns:p14="http://schemas.microsoft.com/office/powerpoint/2010/main" val="27338011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F6409-2C39-58CC-4263-5DD1DF8A9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A0EF5-C9D7-481B-2868-F25DB4980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7E05C0-1576-DC0F-603D-04A2E53137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AE9AC3-D7BD-A34B-A4D7-25701B9F7A62}"/>
              </a:ext>
            </a:extLst>
          </p:cNvPr>
          <p:cNvSpPr>
            <a:spLocks noGrp="1"/>
          </p:cNvSpPr>
          <p:nvPr>
            <p:ph type="sldNum" sz="quarter" idx="5"/>
          </p:nvPr>
        </p:nvSpPr>
        <p:spPr/>
        <p:txBody>
          <a:bodyPr/>
          <a:lstStyle/>
          <a:p>
            <a:fld id="{DB245632-D4FC-4E38-ADEE-4E3390753C23}" type="slidenum">
              <a:rPr lang="en-US" smtClean="0"/>
              <a:t>52</a:t>
            </a:fld>
            <a:endParaRPr lang="en-US"/>
          </a:p>
        </p:txBody>
      </p:sp>
    </p:spTree>
    <p:extLst>
      <p:ext uri="{BB962C8B-B14F-4D97-AF65-F5344CB8AC3E}">
        <p14:creationId xmlns:p14="http://schemas.microsoft.com/office/powerpoint/2010/main" val="1144916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6E00C-2F25-74C9-CC89-E54E32512B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021DC3-32ED-0D80-779A-AED99F1A5E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305AB-A8CC-7059-FC89-28AC69B449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B038B6-4774-5C7F-F688-5792B9DE0335}"/>
              </a:ext>
            </a:extLst>
          </p:cNvPr>
          <p:cNvSpPr>
            <a:spLocks noGrp="1"/>
          </p:cNvSpPr>
          <p:nvPr>
            <p:ph type="sldNum" sz="quarter" idx="5"/>
          </p:nvPr>
        </p:nvSpPr>
        <p:spPr/>
        <p:txBody>
          <a:bodyPr/>
          <a:lstStyle/>
          <a:p>
            <a:fld id="{DB245632-D4FC-4E38-ADEE-4E3390753C23}" type="slidenum">
              <a:rPr lang="en-US" smtClean="0"/>
              <a:t>8</a:t>
            </a:fld>
            <a:endParaRPr lang="en-US"/>
          </a:p>
        </p:txBody>
      </p:sp>
    </p:spTree>
    <p:extLst>
      <p:ext uri="{BB962C8B-B14F-4D97-AF65-F5344CB8AC3E}">
        <p14:creationId xmlns:p14="http://schemas.microsoft.com/office/powerpoint/2010/main" val="20249720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FE0B0-536D-A796-AFFE-FEF5559D84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B5E789-2BA7-A295-DD0E-0502C0BD70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E06E9-5C5A-CD0F-5486-7A319C25AF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257992-1771-CE1E-3B64-D1D39439D851}"/>
              </a:ext>
            </a:extLst>
          </p:cNvPr>
          <p:cNvSpPr>
            <a:spLocks noGrp="1"/>
          </p:cNvSpPr>
          <p:nvPr>
            <p:ph type="sldNum" sz="quarter" idx="5"/>
          </p:nvPr>
        </p:nvSpPr>
        <p:spPr/>
        <p:txBody>
          <a:bodyPr/>
          <a:lstStyle/>
          <a:p>
            <a:fld id="{DB245632-D4FC-4E38-ADEE-4E3390753C23}" type="slidenum">
              <a:rPr lang="en-US" smtClean="0"/>
              <a:t>53</a:t>
            </a:fld>
            <a:endParaRPr lang="en-US"/>
          </a:p>
        </p:txBody>
      </p:sp>
    </p:spTree>
    <p:extLst>
      <p:ext uri="{BB962C8B-B14F-4D97-AF65-F5344CB8AC3E}">
        <p14:creationId xmlns:p14="http://schemas.microsoft.com/office/powerpoint/2010/main" val="36924605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DA231-8A5E-040C-7BE4-DD07223626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99068-47B6-0475-F19B-634B3BB49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0414AB-0D4C-76EE-DE6C-446075FC01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1545B1-A4F6-2763-FF89-A1838AB7F5BA}"/>
              </a:ext>
            </a:extLst>
          </p:cNvPr>
          <p:cNvSpPr>
            <a:spLocks noGrp="1"/>
          </p:cNvSpPr>
          <p:nvPr>
            <p:ph type="sldNum" sz="quarter" idx="5"/>
          </p:nvPr>
        </p:nvSpPr>
        <p:spPr/>
        <p:txBody>
          <a:bodyPr/>
          <a:lstStyle/>
          <a:p>
            <a:fld id="{DB245632-D4FC-4E38-ADEE-4E3390753C23}" type="slidenum">
              <a:rPr lang="en-US" smtClean="0"/>
              <a:t>54</a:t>
            </a:fld>
            <a:endParaRPr lang="en-US"/>
          </a:p>
        </p:txBody>
      </p:sp>
    </p:spTree>
    <p:extLst>
      <p:ext uri="{BB962C8B-B14F-4D97-AF65-F5344CB8AC3E}">
        <p14:creationId xmlns:p14="http://schemas.microsoft.com/office/powerpoint/2010/main" val="7226240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F8ACA-D994-413B-4328-97BAFB270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4DD5E6-2D68-5DF7-6097-2C7C6AD85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3E4DC9-0700-4619-88DE-88E885C095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184ED6-6C4C-AFA2-3E7D-AF57D0B07281}"/>
              </a:ext>
            </a:extLst>
          </p:cNvPr>
          <p:cNvSpPr>
            <a:spLocks noGrp="1"/>
          </p:cNvSpPr>
          <p:nvPr>
            <p:ph type="sldNum" sz="quarter" idx="5"/>
          </p:nvPr>
        </p:nvSpPr>
        <p:spPr/>
        <p:txBody>
          <a:bodyPr/>
          <a:lstStyle/>
          <a:p>
            <a:fld id="{DB245632-D4FC-4E38-ADEE-4E3390753C23}" type="slidenum">
              <a:rPr lang="en-US" smtClean="0"/>
              <a:t>55</a:t>
            </a:fld>
            <a:endParaRPr lang="en-US"/>
          </a:p>
        </p:txBody>
      </p:sp>
    </p:spTree>
    <p:extLst>
      <p:ext uri="{BB962C8B-B14F-4D97-AF65-F5344CB8AC3E}">
        <p14:creationId xmlns:p14="http://schemas.microsoft.com/office/powerpoint/2010/main" val="22675285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F00E7-058D-E9BA-9720-7F697F9E8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C075C-DC04-F4DE-6970-3685327508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940A37-5B9C-FC7E-0C14-E3C12B61D8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9E97BA-8710-6679-8F26-D0685184FD1E}"/>
              </a:ext>
            </a:extLst>
          </p:cNvPr>
          <p:cNvSpPr>
            <a:spLocks noGrp="1"/>
          </p:cNvSpPr>
          <p:nvPr>
            <p:ph type="sldNum" sz="quarter" idx="5"/>
          </p:nvPr>
        </p:nvSpPr>
        <p:spPr/>
        <p:txBody>
          <a:bodyPr/>
          <a:lstStyle/>
          <a:p>
            <a:fld id="{DB245632-D4FC-4E38-ADEE-4E3390753C23}" type="slidenum">
              <a:rPr lang="en-US" smtClean="0"/>
              <a:t>56</a:t>
            </a:fld>
            <a:endParaRPr lang="en-US"/>
          </a:p>
        </p:txBody>
      </p:sp>
    </p:spTree>
    <p:extLst>
      <p:ext uri="{BB962C8B-B14F-4D97-AF65-F5344CB8AC3E}">
        <p14:creationId xmlns:p14="http://schemas.microsoft.com/office/powerpoint/2010/main" val="20410626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501F9-EE8D-0053-E262-86D168F3B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411CA1-CD32-C71B-FA63-374083AD16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278A9-1E24-E985-A308-EE9A8E7B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F4A4BC-1816-1333-6179-663869E54BAE}"/>
              </a:ext>
            </a:extLst>
          </p:cNvPr>
          <p:cNvSpPr>
            <a:spLocks noGrp="1"/>
          </p:cNvSpPr>
          <p:nvPr>
            <p:ph type="sldNum" sz="quarter" idx="5"/>
          </p:nvPr>
        </p:nvSpPr>
        <p:spPr/>
        <p:txBody>
          <a:bodyPr/>
          <a:lstStyle/>
          <a:p>
            <a:fld id="{DB245632-D4FC-4E38-ADEE-4E3390753C23}" type="slidenum">
              <a:rPr lang="en-US" smtClean="0"/>
              <a:t>57</a:t>
            </a:fld>
            <a:endParaRPr lang="en-US"/>
          </a:p>
        </p:txBody>
      </p:sp>
    </p:spTree>
    <p:extLst>
      <p:ext uri="{BB962C8B-B14F-4D97-AF65-F5344CB8AC3E}">
        <p14:creationId xmlns:p14="http://schemas.microsoft.com/office/powerpoint/2010/main" val="5220681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40526-9E5E-D7AE-5C18-0FA259DD3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8C1189-EA58-52DB-B1CB-9FA6674FD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268DA1-E218-91DC-18C7-6CFCE30202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15F4DC-C57C-AD4C-620A-850B09B2366B}"/>
              </a:ext>
            </a:extLst>
          </p:cNvPr>
          <p:cNvSpPr>
            <a:spLocks noGrp="1"/>
          </p:cNvSpPr>
          <p:nvPr>
            <p:ph type="sldNum" sz="quarter" idx="5"/>
          </p:nvPr>
        </p:nvSpPr>
        <p:spPr/>
        <p:txBody>
          <a:bodyPr/>
          <a:lstStyle/>
          <a:p>
            <a:fld id="{DB245632-D4FC-4E38-ADEE-4E3390753C23}" type="slidenum">
              <a:rPr lang="en-US" smtClean="0"/>
              <a:t>58</a:t>
            </a:fld>
            <a:endParaRPr lang="en-US"/>
          </a:p>
        </p:txBody>
      </p:sp>
    </p:spTree>
    <p:extLst>
      <p:ext uri="{BB962C8B-B14F-4D97-AF65-F5344CB8AC3E}">
        <p14:creationId xmlns:p14="http://schemas.microsoft.com/office/powerpoint/2010/main" val="3405234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4C437-530D-1152-8D4F-F89E12105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E6BDC-45A7-FF0A-4225-EFA5B770F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96D55C-2510-04A3-8975-E455B6F418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6F91FE-0ABB-15DF-C3B6-53AA6A1F405B}"/>
              </a:ext>
            </a:extLst>
          </p:cNvPr>
          <p:cNvSpPr>
            <a:spLocks noGrp="1"/>
          </p:cNvSpPr>
          <p:nvPr>
            <p:ph type="sldNum" sz="quarter" idx="5"/>
          </p:nvPr>
        </p:nvSpPr>
        <p:spPr/>
        <p:txBody>
          <a:bodyPr/>
          <a:lstStyle/>
          <a:p>
            <a:fld id="{DB245632-D4FC-4E38-ADEE-4E3390753C23}" type="slidenum">
              <a:rPr lang="en-US" smtClean="0"/>
              <a:t>59</a:t>
            </a:fld>
            <a:endParaRPr lang="en-US"/>
          </a:p>
        </p:txBody>
      </p:sp>
    </p:spTree>
    <p:extLst>
      <p:ext uri="{BB962C8B-B14F-4D97-AF65-F5344CB8AC3E}">
        <p14:creationId xmlns:p14="http://schemas.microsoft.com/office/powerpoint/2010/main" val="21769879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C61DC-6034-3E57-BEFC-959FE65D85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15BB85-A431-67EC-4F80-1DC44B2D5D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67298-3BF6-8876-0492-E22DBDCBC4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D91D17-7BF3-F2F4-5A07-5F637CDA2375}"/>
              </a:ext>
            </a:extLst>
          </p:cNvPr>
          <p:cNvSpPr>
            <a:spLocks noGrp="1"/>
          </p:cNvSpPr>
          <p:nvPr>
            <p:ph type="sldNum" sz="quarter" idx="5"/>
          </p:nvPr>
        </p:nvSpPr>
        <p:spPr/>
        <p:txBody>
          <a:bodyPr/>
          <a:lstStyle/>
          <a:p>
            <a:fld id="{DB245632-D4FC-4E38-ADEE-4E3390753C23}" type="slidenum">
              <a:rPr lang="en-US" smtClean="0"/>
              <a:t>60</a:t>
            </a:fld>
            <a:endParaRPr lang="en-US"/>
          </a:p>
        </p:txBody>
      </p:sp>
    </p:spTree>
    <p:extLst>
      <p:ext uri="{BB962C8B-B14F-4D97-AF65-F5344CB8AC3E}">
        <p14:creationId xmlns:p14="http://schemas.microsoft.com/office/powerpoint/2010/main" val="23793585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2908A-1D05-A82D-F4E7-0692C6FFA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8D4F9-4104-39AC-DBF3-A614EF8B46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DCA61-1464-8A3C-201A-E5610905ED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FBB0B6-CA96-5735-3E4D-3678F127E2C4}"/>
              </a:ext>
            </a:extLst>
          </p:cNvPr>
          <p:cNvSpPr>
            <a:spLocks noGrp="1"/>
          </p:cNvSpPr>
          <p:nvPr>
            <p:ph type="sldNum" sz="quarter" idx="5"/>
          </p:nvPr>
        </p:nvSpPr>
        <p:spPr/>
        <p:txBody>
          <a:bodyPr/>
          <a:lstStyle/>
          <a:p>
            <a:fld id="{DB245632-D4FC-4E38-ADEE-4E3390753C23}" type="slidenum">
              <a:rPr lang="en-US" smtClean="0"/>
              <a:t>61</a:t>
            </a:fld>
            <a:endParaRPr lang="en-US"/>
          </a:p>
        </p:txBody>
      </p:sp>
    </p:spTree>
    <p:extLst>
      <p:ext uri="{BB962C8B-B14F-4D97-AF65-F5344CB8AC3E}">
        <p14:creationId xmlns:p14="http://schemas.microsoft.com/office/powerpoint/2010/main" val="30809793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A218D-CB9F-7F03-851F-28B0E8BBD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E8D94-FFDD-F82F-3A3E-41AC5C766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AD154-85E6-D217-6241-9D51128C14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F5F5E8-C576-4ABA-8F0E-C04CC1058809}"/>
              </a:ext>
            </a:extLst>
          </p:cNvPr>
          <p:cNvSpPr>
            <a:spLocks noGrp="1"/>
          </p:cNvSpPr>
          <p:nvPr>
            <p:ph type="sldNum" sz="quarter" idx="5"/>
          </p:nvPr>
        </p:nvSpPr>
        <p:spPr/>
        <p:txBody>
          <a:bodyPr/>
          <a:lstStyle/>
          <a:p>
            <a:fld id="{DB245632-D4FC-4E38-ADEE-4E3390753C23}" type="slidenum">
              <a:rPr lang="en-US" smtClean="0"/>
              <a:t>62</a:t>
            </a:fld>
            <a:endParaRPr lang="en-US"/>
          </a:p>
        </p:txBody>
      </p:sp>
    </p:spTree>
    <p:extLst>
      <p:ext uri="{BB962C8B-B14F-4D97-AF65-F5344CB8AC3E}">
        <p14:creationId xmlns:p14="http://schemas.microsoft.com/office/powerpoint/2010/main" val="337354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81EE3-FC5D-03D9-8C3F-FBC3C81CEB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85A25A-15D3-0622-6F10-0902CA663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F5DCEB-0A08-5868-F39D-8E1E48D616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12CFD8-6AF7-2BD7-3CDF-2739683967CD}"/>
              </a:ext>
            </a:extLst>
          </p:cNvPr>
          <p:cNvSpPr>
            <a:spLocks noGrp="1"/>
          </p:cNvSpPr>
          <p:nvPr>
            <p:ph type="sldNum" sz="quarter" idx="5"/>
          </p:nvPr>
        </p:nvSpPr>
        <p:spPr/>
        <p:txBody>
          <a:bodyPr/>
          <a:lstStyle/>
          <a:p>
            <a:fld id="{DB245632-D4FC-4E38-ADEE-4E3390753C23}" type="slidenum">
              <a:rPr lang="en-US" smtClean="0"/>
              <a:t>9</a:t>
            </a:fld>
            <a:endParaRPr lang="en-US"/>
          </a:p>
        </p:txBody>
      </p:sp>
    </p:spTree>
    <p:extLst>
      <p:ext uri="{BB962C8B-B14F-4D97-AF65-F5344CB8AC3E}">
        <p14:creationId xmlns:p14="http://schemas.microsoft.com/office/powerpoint/2010/main" val="31793809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5107B-39C1-7271-8B3D-0FD070E46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64C3E-0BAB-CE0F-4B6E-A41DABA016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50AE5D-D16A-AF74-8F35-446F0AD3BE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D58162-5BC0-9200-6707-B41A8D10D11A}"/>
              </a:ext>
            </a:extLst>
          </p:cNvPr>
          <p:cNvSpPr>
            <a:spLocks noGrp="1"/>
          </p:cNvSpPr>
          <p:nvPr>
            <p:ph type="sldNum" sz="quarter" idx="5"/>
          </p:nvPr>
        </p:nvSpPr>
        <p:spPr/>
        <p:txBody>
          <a:bodyPr/>
          <a:lstStyle/>
          <a:p>
            <a:fld id="{DB245632-D4FC-4E38-ADEE-4E3390753C23}" type="slidenum">
              <a:rPr lang="en-US" smtClean="0"/>
              <a:t>63</a:t>
            </a:fld>
            <a:endParaRPr lang="en-US"/>
          </a:p>
        </p:txBody>
      </p:sp>
    </p:spTree>
    <p:extLst>
      <p:ext uri="{BB962C8B-B14F-4D97-AF65-F5344CB8AC3E}">
        <p14:creationId xmlns:p14="http://schemas.microsoft.com/office/powerpoint/2010/main" val="15920719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83BC4-5BDD-CCF9-1354-5DEF20717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1A1B7-9133-4EDC-F55D-CB77687D5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226B8-8BDA-1A1B-E917-3C1F73AB6A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75A8B7-1ABF-DD8D-247C-FE3C2C036C54}"/>
              </a:ext>
            </a:extLst>
          </p:cNvPr>
          <p:cNvSpPr>
            <a:spLocks noGrp="1"/>
          </p:cNvSpPr>
          <p:nvPr>
            <p:ph type="sldNum" sz="quarter" idx="5"/>
          </p:nvPr>
        </p:nvSpPr>
        <p:spPr/>
        <p:txBody>
          <a:bodyPr/>
          <a:lstStyle/>
          <a:p>
            <a:fld id="{DB245632-D4FC-4E38-ADEE-4E3390753C23}" type="slidenum">
              <a:rPr lang="en-US" smtClean="0"/>
              <a:t>64</a:t>
            </a:fld>
            <a:endParaRPr lang="en-US"/>
          </a:p>
        </p:txBody>
      </p:sp>
    </p:spTree>
    <p:extLst>
      <p:ext uri="{BB962C8B-B14F-4D97-AF65-F5344CB8AC3E}">
        <p14:creationId xmlns:p14="http://schemas.microsoft.com/office/powerpoint/2010/main" val="14953013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DE92C-27FA-D5AA-8145-CB01BBA37F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B451DF-BA61-4EBF-D31A-3818BCD836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D569A8-3E37-FB91-1AB2-1F4E4013A8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EB045A-7B5E-8D7B-B767-C459952E67E4}"/>
              </a:ext>
            </a:extLst>
          </p:cNvPr>
          <p:cNvSpPr>
            <a:spLocks noGrp="1"/>
          </p:cNvSpPr>
          <p:nvPr>
            <p:ph type="sldNum" sz="quarter" idx="5"/>
          </p:nvPr>
        </p:nvSpPr>
        <p:spPr/>
        <p:txBody>
          <a:bodyPr/>
          <a:lstStyle/>
          <a:p>
            <a:fld id="{DB245632-D4FC-4E38-ADEE-4E3390753C23}" type="slidenum">
              <a:rPr lang="en-US" smtClean="0"/>
              <a:t>65</a:t>
            </a:fld>
            <a:endParaRPr lang="en-US"/>
          </a:p>
        </p:txBody>
      </p:sp>
    </p:spTree>
    <p:extLst>
      <p:ext uri="{BB962C8B-B14F-4D97-AF65-F5344CB8AC3E}">
        <p14:creationId xmlns:p14="http://schemas.microsoft.com/office/powerpoint/2010/main" val="40763131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7F74D-51E9-E5A4-FD1C-282E02CA2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4C1CAD-2AFC-5165-7946-A2DB4DA086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281A1-5E08-2DD6-E3D0-67E689264A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A506BC-1DD0-E91F-E255-51E45899B22A}"/>
              </a:ext>
            </a:extLst>
          </p:cNvPr>
          <p:cNvSpPr>
            <a:spLocks noGrp="1"/>
          </p:cNvSpPr>
          <p:nvPr>
            <p:ph type="sldNum" sz="quarter" idx="5"/>
          </p:nvPr>
        </p:nvSpPr>
        <p:spPr/>
        <p:txBody>
          <a:bodyPr/>
          <a:lstStyle/>
          <a:p>
            <a:fld id="{DB245632-D4FC-4E38-ADEE-4E3390753C23}" type="slidenum">
              <a:rPr lang="en-US" smtClean="0"/>
              <a:t>66</a:t>
            </a:fld>
            <a:endParaRPr lang="en-US"/>
          </a:p>
        </p:txBody>
      </p:sp>
    </p:spTree>
    <p:extLst>
      <p:ext uri="{BB962C8B-B14F-4D97-AF65-F5344CB8AC3E}">
        <p14:creationId xmlns:p14="http://schemas.microsoft.com/office/powerpoint/2010/main" val="24817403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71ED4-EF12-7797-5722-8961AB904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A08E1-805F-4289-7885-CBDE36138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3F9E5-8B68-4D50-4A71-2FFE13FA65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39B95E-8AC6-8968-42E2-4BDC731951C5}"/>
              </a:ext>
            </a:extLst>
          </p:cNvPr>
          <p:cNvSpPr>
            <a:spLocks noGrp="1"/>
          </p:cNvSpPr>
          <p:nvPr>
            <p:ph type="sldNum" sz="quarter" idx="5"/>
          </p:nvPr>
        </p:nvSpPr>
        <p:spPr/>
        <p:txBody>
          <a:bodyPr/>
          <a:lstStyle/>
          <a:p>
            <a:fld id="{DB245632-D4FC-4E38-ADEE-4E3390753C23}" type="slidenum">
              <a:rPr lang="en-US" smtClean="0"/>
              <a:t>67</a:t>
            </a:fld>
            <a:endParaRPr lang="en-US"/>
          </a:p>
        </p:txBody>
      </p:sp>
    </p:spTree>
    <p:extLst>
      <p:ext uri="{BB962C8B-B14F-4D97-AF65-F5344CB8AC3E}">
        <p14:creationId xmlns:p14="http://schemas.microsoft.com/office/powerpoint/2010/main" val="35821826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7DB06-CDBE-D733-45AD-888D0AC91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2D491-37B7-2F2C-968B-A41914B6C4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F90CD-1EA3-1A0B-B05B-06610F4A20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D80ACC-67E4-3EB9-0FCA-069060158CFB}"/>
              </a:ext>
            </a:extLst>
          </p:cNvPr>
          <p:cNvSpPr>
            <a:spLocks noGrp="1"/>
          </p:cNvSpPr>
          <p:nvPr>
            <p:ph type="sldNum" sz="quarter" idx="5"/>
          </p:nvPr>
        </p:nvSpPr>
        <p:spPr/>
        <p:txBody>
          <a:bodyPr/>
          <a:lstStyle/>
          <a:p>
            <a:fld id="{DB245632-D4FC-4E38-ADEE-4E3390753C23}" type="slidenum">
              <a:rPr lang="en-US" smtClean="0"/>
              <a:t>68</a:t>
            </a:fld>
            <a:endParaRPr lang="en-US"/>
          </a:p>
        </p:txBody>
      </p:sp>
    </p:spTree>
    <p:extLst>
      <p:ext uri="{BB962C8B-B14F-4D97-AF65-F5344CB8AC3E}">
        <p14:creationId xmlns:p14="http://schemas.microsoft.com/office/powerpoint/2010/main" val="16671073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3263F-50CF-0084-57E7-275B5A2ED8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73349-3A0D-F05C-754E-0BEB830518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245824-C153-65F5-6C94-F5512E49D4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F64293-B8F0-5A49-01C4-39E8F9ED6AC3}"/>
              </a:ext>
            </a:extLst>
          </p:cNvPr>
          <p:cNvSpPr>
            <a:spLocks noGrp="1"/>
          </p:cNvSpPr>
          <p:nvPr>
            <p:ph type="sldNum" sz="quarter" idx="5"/>
          </p:nvPr>
        </p:nvSpPr>
        <p:spPr/>
        <p:txBody>
          <a:bodyPr/>
          <a:lstStyle/>
          <a:p>
            <a:fld id="{DB245632-D4FC-4E38-ADEE-4E3390753C23}" type="slidenum">
              <a:rPr lang="en-US" smtClean="0"/>
              <a:t>69</a:t>
            </a:fld>
            <a:endParaRPr lang="en-US"/>
          </a:p>
        </p:txBody>
      </p:sp>
    </p:spTree>
    <p:extLst>
      <p:ext uri="{BB962C8B-B14F-4D97-AF65-F5344CB8AC3E}">
        <p14:creationId xmlns:p14="http://schemas.microsoft.com/office/powerpoint/2010/main" val="14354885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3AF06-65AA-6A4B-EEC3-BC557D36A5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55497-6872-9995-8E4F-7F66DCEAE6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0274B-1546-36DC-7AD9-C764A0BC26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01A591-2020-E670-125F-5037D5D6F005}"/>
              </a:ext>
            </a:extLst>
          </p:cNvPr>
          <p:cNvSpPr>
            <a:spLocks noGrp="1"/>
          </p:cNvSpPr>
          <p:nvPr>
            <p:ph type="sldNum" sz="quarter" idx="5"/>
          </p:nvPr>
        </p:nvSpPr>
        <p:spPr/>
        <p:txBody>
          <a:bodyPr/>
          <a:lstStyle/>
          <a:p>
            <a:fld id="{DB245632-D4FC-4E38-ADEE-4E3390753C23}" type="slidenum">
              <a:rPr lang="en-US" smtClean="0"/>
              <a:t>70</a:t>
            </a:fld>
            <a:endParaRPr lang="en-US"/>
          </a:p>
        </p:txBody>
      </p:sp>
    </p:spTree>
    <p:extLst>
      <p:ext uri="{BB962C8B-B14F-4D97-AF65-F5344CB8AC3E}">
        <p14:creationId xmlns:p14="http://schemas.microsoft.com/office/powerpoint/2010/main" val="37513427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A2FE9-6562-6248-B3CF-9797CF0CF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5CEA0-19A8-3144-8050-67AF9AEC73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6F1C47-415D-6CCB-C659-8654C61C5E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737557-C32F-3C73-CEA0-E357C702F646}"/>
              </a:ext>
            </a:extLst>
          </p:cNvPr>
          <p:cNvSpPr>
            <a:spLocks noGrp="1"/>
          </p:cNvSpPr>
          <p:nvPr>
            <p:ph type="sldNum" sz="quarter" idx="5"/>
          </p:nvPr>
        </p:nvSpPr>
        <p:spPr/>
        <p:txBody>
          <a:bodyPr/>
          <a:lstStyle/>
          <a:p>
            <a:fld id="{DB245632-D4FC-4E38-ADEE-4E3390753C23}" type="slidenum">
              <a:rPr lang="en-US" smtClean="0"/>
              <a:t>71</a:t>
            </a:fld>
            <a:endParaRPr lang="en-US"/>
          </a:p>
        </p:txBody>
      </p:sp>
    </p:spTree>
    <p:extLst>
      <p:ext uri="{BB962C8B-B14F-4D97-AF65-F5344CB8AC3E}">
        <p14:creationId xmlns:p14="http://schemas.microsoft.com/office/powerpoint/2010/main" val="26693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B92B3-B889-8A85-4ABE-EB82DB436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5A322-6203-97F4-05DC-5F662FA7F9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FDF80B-A174-6926-6E7D-4DEB5C8409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492CFD-7214-369F-B143-93EA686E98F9}"/>
              </a:ext>
            </a:extLst>
          </p:cNvPr>
          <p:cNvSpPr>
            <a:spLocks noGrp="1"/>
          </p:cNvSpPr>
          <p:nvPr>
            <p:ph type="sldNum" sz="quarter" idx="5"/>
          </p:nvPr>
        </p:nvSpPr>
        <p:spPr/>
        <p:txBody>
          <a:bodyPr/>
          <a:lstStyle/>
          <a:p>
            <a:fld id="{DB245632-D4FC-4E38-ADEE-4E3390753C23}" type="slidenum">
              <a:rPr lang="en-US" smtClean="0"/>
              <a:t>72</a:t>
            </a:fld>
            <a:endParaRPr lang="en-US"/>
          </a:p>
        </p:txBody>
      </p:sp>
    </p:spTree>
    <p:extLst>
      <p:ext uri="{BB962C8B-B14F-4D97-AF65-F5344CB8AC3E}">
        <p14:creationId xmlns:p14="http://schemas.microsoft.com/office/powerpoint/2010/main" val="426743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2BB46-B256-5213-FFDF-D5502FE4C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89E41-9E17-0F6F-B007-223B47F0D1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5F7CD-2550-3AE8-193F-95E29B9CC7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658657-DCC2-F638-0F4C-03A0C33F8BB9}"/>
              </a:ext>
            </a:extLst>
          </p:cNvPr>
          <p:cNvSpPr>
            <a:spLocks noGrp="1"/>
          </p:cNvSpPr>
          <p:nvPr>
            <p:ph type="sldNum" sz="quarter" idx="5"/>
          </p:nvPr>
        </p:nvSpPr>
        <p:spPr/>
        <p:txBody>
          <a:bodyPr/>
          <a:lstStyle/>
          <a:p>
            <a:fld id="{DB245632-D4FC-4E38-ADEE-4E3390753C23}" type="slidenum">
              <a:rPr lang="en-US" smtClean="0"/>
              <a:t>10</a:t>
            </a:fld>
            <a:endParaRPr lang="en-US"/>
          </a:p>
        </p:txBody>
      </p:sp>
    </p:spTree>
    <p:extLst>
      <p:ext uri="{BB962C8B-B14F-4D97-AF65-F5344CB8AC3E}">
        <p14:creationId xmlns:p14="http://schemas.microsoft.com/office/powerpoint/2010/main" val="32854158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8D2AC-83D9-453D-A86B-C0171341F5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276A1-B86B-081D-4CD9-BE7CCB6241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60265-F37E-215F-9D8B-3FE49856C8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056C72-D5B1-6B97-B669-23CB9F5C8317}"/>
              </a:ext>
            </a:extLst>
          </p:cNvPr>
          <p:cNvSpPr>
            <a:spLocks noGrp="1"/>
          </p:cNvSpPr>
          <p:nvPr>
            <p:ph type="sldNum" sz="quarter" idx="5"/>
          </p:nvPr>
        </p:nvSpPr>
        <p:spPr/>
        <p:txBody>
          <a:bodyPr/>
          <a:lstStyle/>
          <a:p>
            <a:fld id="{DB245632-D4FC-4E38-ADEE-4E3390753C23}" type="slidenum">
              <a:rPr lang="en-US" smtClean="0"/>
              <a:t>73</a:t>
            </a:fld>
            <a:endParaRPr lang="en-US"/>
          </a:p>
        </p:txBody>
      </p:sp>
    </p:spTree>
    <p:extLst>
      <p:ext uri="{BB962C8B-B14F-4D97-AF65-F5344CB8AC3E}">
        <p14:creationId xmlns:p14="http://schemas.microsoft.com/office/powerpoint/2010/main" val="29001233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5FC7D-55F2-002A-01A9-8ACD32DFD1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FB52C-DEB4-E4A2-F9D6-1CE4CC7CD9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0E78F-064F-3735-DD45-F2F6036692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47FAB5-C3C9-4402-0777-A54B3B0C6AB8}"/>
              </a:ext>
            </a:extLst>
          </p:cNvPr>
          <p:cNvSpPr>
            <a:spLocks noGrp="1"/>
          </p:cNvSpPr>
          <p:nvPr>
            <p:ph type="sldNum" sz="quarter" idx="5"/>
          </p:nvPr>
        </p:nvSpPr>
        <p:spPr/>
        <p:txBody>
          <a:bodyPr/>
          <a:lstStyle/>
          <a:p>
            <a:fld id="{DB245632-D4FC-4E38-ADEE-4E3390753C23}" type="slidenum">
              <a:rPr lang="en-US" smtClean="0"/>
              <a:t>74</a:t>
            </a:fld>
            <a:endParaRPr lang="en-US"/>
          </a:p>
        </p:txBody>
      </p:sp>
    </p:spTree>
    <p:extLst>
      <p:ext uri="{BB962C8B-B14F-4D97-AF65-F5344CB8AC3E}">
        <p14:creationId xmlns:p14="http://schemas.microsoft.com/office/powerpoint/2010/main" val="23544701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4D0EB-DF4D-FFC2-F704-75D78B3C2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4AE057-36CF-812D-4678-D82C36E7EC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570A67-1B0F-DFF5-2358-F21D919D9A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008890-DD9D-DB68-8A7F-4D6152AD0B52}"/>
              </a:ext>
            </a:extLst>
          </p:cNvPr>
          <p:cNvSpPr>
            <a:spLocks noGrp="1"/>
          </p:cNvSpPr>
          <p:nvPr>
            <p:ph type="sldNum" sz="quarter" idx="5"/>
          </p:nvPr>
        </p:nvSpPr>
        <p:spPr/>
        <p:txBody>
          <a:bodyPr/>
          <a:lstStyle/>
          <a:p>
            <a:fld id="{DB245632-D4FC-4E38-ADEE-4E3390753C23}" type="slidenum">
              <a:rPr lang="en-US" smtClean="0"/>
              <a:t>75</a:t>
            </a:fld>
            <a:endParaRPr lang="en-US"/>
          </a:p>
        </p:txBody>
      </p:sp>
    </p:spTree>
    <p:extLst>
      <p:ext uri="{BB962C8B-B14F-4D97-AF65-F5344CB8AC3E}">
        <p14:creationId xmlns:p14="http://schemas.microsoft.com/office/powerpoint/2010/main" val="24017829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52D3F-6339-23E3-FAA0-25E0A8732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AE565-3998-34EA-E6AD-53E2FED003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3446BC-1A0F-45AE-F332-041820186D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4831B9-C892-5017-AF52-08ED682D185D}"/>
              </a:ext>
            </a:extLst>
          </p:cNvPr>
          <p:cNvSpPr>
            <a:spLocks noGrp="1"/>
          </p:cNvSpPr>
          <p:nvPr>
            <p:ph type="sldNum" sz="quarter" idx="5"/>
          </p:nvPr>
        </p:nvSpPr>
        <p:spPr/>
        <p:txBody>
          <a:bodyPr/>
          <a:lstStyle/>
          <a:p>
            <a:fld id="{DB245632-D4FC-4E38-ADEE-4E3390753C23}" type="slidenum">
              <a:rPr lang="en-US" smtClean="0"/>
              <a:t>76</a:t>
            </a:fld>
            <a:endParaRPr lang="en-US"/>
          </a:p>
        </p:txBody>
      </p:sp>
    </p:spTree>
    <p:extLst>
      <p:ext uri="{BB962C8B-B14F-4D97-AF65-F5344CB8AC3E}">
        <p14:creationId xmlns:p14="http://schemas.microsoft.com/office/powerpoint/2010/main" val="18346112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B184E-25AA-815A-75E7-AEA162BF7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74510-D6AE-363F-DE8F-11BB770DC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8E6065-0553-03EB-32A8-C4B50A5C79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855AAC-3D84-832A-D485-FF7E3349B89A}"/>
              </a:ext>
            </a:extLst>
          </p:cNvPr>
          <p:cNvSpPr>
            <a:spLocks noGrp="1"/>
          </p:cNvSpPr>
          <p:nvPr>
            <p:ph type="sldNum" sz="quarter" idx="5"/>
          </p:nvPr>
        </p:nvSpPr>
        <p:spPr/>
        <p:txBody>
          <a:bodyPr/>
          <a:lstStyle/>
          <a:p>
            <a:fld id="{DB245632-D4FC-4E38-ADEE-4E3390753C23}" type="slidenum">
              <a:rPr lang="en-US" smtClean="0"/>
              <a:t>77</a:t>
            </a:fld>
            <a:endParaRPr lang="en-US"/>
          </a:p>
        </p:txBody>
      </p:sp>
    </p:spTree>
    <p:extLst>
      <p:ext uri="{BB962C8B-B14F-4D97-AF65-F5344CB8AC3E}">
        <p14:creationId xmlns:p14="http://schemas.microsoft.com/office/powerpoint/2010/main" val="28659880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1B3C1-581D-0D63-E3B6-137845070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1655F-B372-A552-CB5C-207E71E1BC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548D3F-2E8F-F5C2-FCC3-AFB5EF3980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6A6FEC-7942-5E8B-C3A1-C930472A2FD5}"/>
              </a:ext>
            </a:extLst>
          </p:cNvPr>
          <p:cNvSpPr>
            <a:spLocks noGrp="1"/>
          </p:cNvSpPr>
          <p:nvPr>
            <p:ph type="sldNum" sz="quarter" idx="5"/>
          </p:nvPr>
        </p:nvSpPr>
        <p:spPr/>
        <p:txBody>
          <a:bodyPr/>
          <a:lstStyle/>
          <a:p>
            <a:fld id="{DB245632-D4FC-4E38-ADEE-4E3390753C23}" type="slidenum">
              <a:rPr lang="en-US" smtClean="0"/>
              <a:t>78</a:t>
            </a:fld>
            <a:endParaRPr lang="en-US"/>
          </a:p>
        </p:txBody>
      </p:sp>
    </p:spTree>
    <p:extLst>
      <p:ext uri="{BB962C8B-B14F-4D97-AF65-F5344CB8AC3E}">
        <p14:creationId xmlns:p14="http://schemas.microsoft.com/office/powerpoint/2010/main" val="28977169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628B4-5D64-8EC2-003B-F035C7C483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4A750-A134-F135-4556-2D35EB2B0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D6318-56FE-8BF6-61E7-CC4F5C38D4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E128C5-75E6-E99A-F639-C3EAFF70DCEC}"/>
              </a:ext>
            </a:extLst>
          </p:cNvPr>
          <p:cNvSpPr>
            <a:spLocks noGrp="1"/>
          </p:cNvSpPr>
          <p:nvPr>
            <p:ph type="sldNum" sz="quarter" idx="5"/>
          </p:nvPr>
        </p:nvSpPr>
        <p:spPr/>
        <p:txBody>
          <a:bodyPr/>
          <a:lstStyle/>
          <a:p>
            <a:fld id="{DB245632-D4FC-4E38-ADEE-4E3390753C23}" type="slidenum">
              <a:rPr lang="en-US" smtClean="0"/>
              <a:t>79</a:t>
            </a:fld>
            <a:endParaRPr lang="en-US"/>
          </a:p>
        </p:txBody>
      </p:sp>
    </p:spTree>
    <p:extLst>
      <p:ext uri="{BB962C8B-B14F-4D97-AF65-F5344CB8AC3E}">
        <p14:creationId xmlns:p14="http://schemas.microsoft.com/office/powerpoint/2010/main" val="21525582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0C7E3-4E4B-B014-7979-F826B610DD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080D34-5EB5-0299-7A5D-B212B872CE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55A093-A152-F4C0-E91F-3036684CE8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74C75F-A10A-40D9-D3B7-10191E0A9867}"/>
              </a:ext>
            </a:extLst>
          </p:cNvPr>
          <p:cNvSpPr>
            <a:spLocks noGrp="1"/>
          </p:cNvSpPr>
          <p:nvPr>
            <p:ph type="sldNum" sz="quarter" idx="5"/>
          </p:nvPr>
        </p:nvSpPr>
        <p:spPr/>
        <p:txBody>
          <a:bodyPr/>
          <a:lstStyle/>
          <a:p>
            <a:fld id="{DB245632-D4FC-4E38-ADEE-4E3390753C23}" type="slidenum">
              <a:rPr lang="en-US" smtClean="0"/>
              <a:t>80</a:t>
            </a:fld>
            <a:endParaRPr lang="en-US"/>
          </a:p>
        </p:txBody>
      </p:sp>
    </p:spTree>
    <p:extLst>
      <p:ext uri="{BB962C8B-B14F-4D97-AF65-F5344CB8AC3E}">
        <p14:creationId xmlns:p14="http://schemas.microsoft.com/office/powerpoint/2010/main" val="5593265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92808-7740-6A0C-5F4A-1ED2EFA23B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962BC-1B52-96FB-CCC3-F4DFA2802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718914-A35A-DD57-FCC3-17ED6868A2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6879FF-ED2D-325A-7A71-0AE80645CA77}"/>
              </a:ext>
            </a:extLst>
          </p:cNvPr>
          <p:cNvSpPr>
            <a:spLocks noGrp="1"/>
          </p:cNvSpPr>
          <p:nvPr>
            <p:ph type="sldNum" sz="quarter" idx="5"/>
          </p:nvPr>
        </p:nvSpPr>
        <p:spPr/>
        <p:txBody>
          <a:bodyPr/>
          <a:lstStyle/>
          <a:p>
            <a:fld id="{DB245632-D4FC-4E38-ADEE-4E3390753C23}" type="slidenum">
              <a:rPr lang="en-US" smtClean="0"/>
              <a:t>81</a:t>
            </a:fld>
            <a:endParaRPr lang="en-US"/>
          </a:p>
        </p:txBody>
      </p:sp>
    </p:spTree>
    <p:extLst>
      <p:ext uri="{BB962C8B-B14F-4D97-AF65-F5344CB8AC3E}">
        <p14:creationId xmlns:p14="http://schemas.microsoft.com/office/powerpoint/2010/main" val="14400014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D96EB-E50F-85E8-AD13-2C6C625499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84BCCB-3795-C678-EACB-B1459CAFE6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68725-885D-5969-B4C3-E6533C99C1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2C4859-8EB7-0EB3-7D72-CB94E1136759}"/>
              </a:ext>
            </a:extLst>
          </p:cNvPr>
          <p:cNvSpPr>
            <a:spLocks noGrp="1"/>
          </p:cNvSpPr>
          <p:nvPr>
            <p:ph type="sldNum" sz="quarter" idx="5"/>
          </p:nvPr>
        </p:nvSpPr>
        <p:spPr/>
        <p:txBody>
          <a:bodyPr/>
          <a:lstStyle/>
          <a:p>
            <a:fld id="{DB245632-D4FC-4E38-ADEE-4E3390753C23}" type="slidenum">
              <a:rPr lang="en-US" smtClean="0"/>
              <a:t>82</a:t>
            </a:fld>
            <a:endParaRPr lang="en-US"/>
          </a:p>
        </p:txBody>
      </p:sp>
    </p:spTree>
    <p:extLst>
      <p:ext uri="{BB962C8B-B14F-4D97-AF65-F5344CB8AC3E}">
        <p14:creationId xmlns:p14="http://schemas.microsoft.com/office/powerpoint/2010/main" val="2276448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C2515-537D-287E-ECD2-68BADD0224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45796-2E4B-9985-E522-A45D17EF0F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7B9CA-72A3-938A-62C9-DB086EF166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E30FD6-E86B-506E-9AFF-5F8EBEBFE8DE}"/>
              </a:ext>
            </a:extLst>
          </p:cNvPr>
          <p:cNvSpPr>
            <a:spLocks noGrp="1"/>
          </p:cNvSpPr>
          <p:nvPr>
            <p:ph type="sldNum" sz="quarter" idx="5"/>
          </p:nvPr>
        </p:nvSpPr>
        <p:spPr/>
        <p:txBody>
          <a:bodyPr/>
          <a:lstStyle/>
          <a:p>
            <a:fld id="{DB245632-D4FC-4E38-ADEE-4E3390753C23}" type="slidenum">
              <a:rPr lang="en-US" smtClean="0"/>
              <a:t>11</a:t>
            </a:fld>
            <a:endParaRPr lang="en-US"/>
          </a:p>
        </p:txBody>
      </p:sp>
    </p:spTree>
    <p:extLst>
      <p:ext uri="{BB962C8B-B14F-4D97-AF65-F5344CB8AC3E}">
        <p14:creationId xmlns:p14="http://schemas.microsoft.com/office/powerpoint/2010/main" val="21677796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0F15C-3BB7-0BDA-3E41-68595C806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8D78C2-6C59-ED28-8933-22D527821A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C32644-A0BB-576A-35DC-10AC91438E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BCCAEF-C396-33DF-34C9-CA80E6D60788}"/>
              </a:ext>
            </a:extLst>
          </p:cNvPr>
          <p:cNvSpPr>
            <a:spLocks noGrp="1"/>
          </p:cNvSpPr>
          <p:nvPr>
            <p:ph type="sldNum" sz="quarter" idx="5"/>
          </p:nvPr>
        </p:nvSpPr>
        <p:spPr/>
        <p:txBody>
          <a:bodyPr/>
          <a:lstStyle/>
          <a:p>
            <a:fld id="{DB245632-D4FC-4E38-ADEE-4E3390753C23}" type="slidenum">
              <a:rPr lang="en-US" smtClean="0"/>
              <a:t>83</a:t>
            </a:fld>
            <a:endParaRPr lang="en-US"/>
          </a:p>
        </p:txBody>
      </p:sp>
    </p:spTree>
    <p:extLst>
      <p:ext uri="{BB962C8B-B14F-4D97-AF65-F5344CB8AC3E}">
        <p14:creationId xmlns:p14="http://schemas.microsoft.com/office/powerpoint/2010/main" val="33147681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27F35-38CD-0097-AC2E-A940594571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BAE2AA-6862-6AB3-DE93-5D93BCED5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AA7013-36AD-3C2F-C786-6153AD3DBB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01D34-A5A1-D7AF-3A7E-82E6458360A4}"/>
              </a:ext>
            </a:extLst>
          </p:cNvPr>
          <p:cNvSpPr>
            <a:spLocks noGrp="1"/>
          </p:cNvSpPr>
          <p:nvPr>
            <p:ph type="sldNum" sz="quarter" idx="5"/>
          </p:nvPr>
        </p:nvSpPr>
        <p:spPr/>
        <p:txBody>
          <a:bodyPr/>
          <a:lstStyle/>
          <a:p>
            <a:fld id="{DB245632-D4FC-4E38-ADEE-4E3390753C23}" type="slidenum">
              <a:rPr lang="en-US" smtClean="0"/>
              <a:t>84</a:t>
            </a:fld>
            <a:endParaRPr lang="en-US"/>
          </a:p>
        </p:txBody>
      </p:sp>
    </p:spTree>
    <p:extLst>
      <p:ext uri="{BB962C8B-B14F-4D97-AF65-F5344CB8AC3E}">
        <p14:creationId xmlns:p14="http://schemas.microsoft.com/office/powerpoint/2010/main" val="8917441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958C4-D2E6-3133-5F8A-9BADB2B34C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A6A14-52E2-B0B2-5646-315BF05DB5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45CB2-1599-E291-C9B5-3062E7BDAC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EDEFA2-2BC0-12FE-9BEB-6BF3CE867A1B}"/>
              </a:ext>
            </a:extLst>
          </p:cNvPr>
          <p:cNvSpPr>
            <a:spLocks noGrp="1"/>
          </p:cNvSpPr>
          <p:nvPr>
            <p:ph type="sldNum" sz="quarter" idx="5"/>
          </p:nvPr>
        </p:nvSpPr>
        <p:spPr/>
        <p:txBody>
          <a:bodyPr/>
          <a:lstStyle/>
          <a:p>
            <a:fld id="{DB245632-D4FC-4E38-ADEE-4E3390753C23}" type="slidenum">
              <a:rPr lang="en-US" smtClean="0"/>
              <a:t>85</a:t>
            </a:fld>
            <a:endParaRPr lang="en-US"/>
          </a:p>
        </p:txBody>
      </p:sp>
    </p:spTree>
    <p:extLst>
      <p:ext uri="{BB962C8B-B14F-4D97-AF65-F5344CB8AC3E}">
        <p14:creationId xmlns:p14="http://schemas.microsoft.com/office/powerpoint/2010/main" val="27671259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4BB04-9636-D18B-E920-58DCCF746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56E88-C968-05D2-CDDA-71D5F8C6CC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3C46CE-8B51-7D10-CC2B-0FA702B1D2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6325D5-99F3-8EB5-5F48-23E4EE501B10}"/>
              </a:ext>
            </a:extLst>
          </p:cNvPr>
          <p:cNvSpPr>
            <a:spLocks noGrp="1"/>
          </p:cNvSpPr>
          <p:nvPr>
            <p:ph type="sldNum" sz="quarter" idx="5"/>
          </p:nvPr>
        </p:nvSpPr>
        <p:spPr/>
        <p:txBody>
          <a:bodyPr/>
          <a:lstStyle/>
          <a:p>
            <a:fld id="{DB245632-D4FC-4E38-ADEE-4E3390753C23}" type="slidenum">
              <a:rPr lang="en-US" smtClean="0"/>
              <a:t>86</a:t>
            </a:fld>
            <a:endParaRPr lang="en-US"/>
          </a:p>
        </p:txBody>
      </p:sp>
    </p:spTree>
    <p:extLst>
      <p:ext uri="{BB962C8B-B14F-4D97-AF65-F5344CB8AC3E}">
        <p14:creationId xmlns:p14="http://schemas.microsoft.com/office/powerpoint/2010/main" val="24089403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94714-5732-AE30-E5B3-44A5BBC69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2594C-F876-35E8-F69F-96CE1670D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9E1666-0608-506D-4BE5-EE5FD61227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7A75E4-1436-CB3F-8E58-344DE58C9195}"/>
              </a:ext>
            </a:extLst>
          </p:cNvPr>
          <p:cNvSpPr>
            <a:spLocks noGrp="1"/>
          </p:cNvSpPr>
          <p:nvPr>
            <p:ph type="sldNum" sz="quarter" idx="5"/>
          </p:nvPr>
        </p:nvSpPr>
        <p:spPr/>
        <p:txBody>
          <a:bodyPr/>
          <a:lstStyle/>
          <a:p>
            <a:fld id="{DB245632-D4FC-4E38-ADEE-4E3390753C23}" type="slidenum">
              <a:rPr lang="en-US" smtClean="0"/>
              <a:t>87</a:t>
            </a:fld>
            <a:endParaRPr lang="en-US"/>
          </a:p>
        </p:txBody>
      </p:sp>
    </p:spTree>
    <p:extLst>
      <p:ext uri="{BB962C8B-B14F-4D97-AF65-F5344CB8AC3E}">
        <p14:creationId xmlns:p14="http://schemas.microsoft.com/office/powerpoint/2010/main" val="232608899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72B9F-21EB-2BB9-7EF4-DD4A6F9D9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7A8E3-AE4E-7ABC-D305-9BC8A3808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C50B46-FFA3-052C-7E9E-F0E37B71A2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4BC112-6A67-E729-21D1-1F0253226CA4}"/>
              </a:ext>
            </a:extLst>
          </p:cNvPr>
          <p:cNvSpPr>
            <a:spLocks noGrp="1"/>
          </p:cNvSpPr>
          <p:nvPr>
            <p:ph type="sldNum" sz="quarter" idx="5"/>
          </p:nvPr>
        </p:nvSpPr>
        <p:spPr/>
        <p:txBody>
          <a:bodyPr/>
          <a:lstStyle/>
          <a:p>
            <a:fld id="{DB245632-D4FC-4E38-ADEE-4E3390753C23}" type="slidenum">
              <a:rPr lang="en-US" smtClean="0"/>
              <a:t>88</a:t>
            </a:fld>
            <a:endParaRPr lang="en-US"/>
          </a:p>
        </p:txBody>
      </p:sp>
    </p:spTree>
    <p:extLst>
      <p:ext uri="{BB962C8B-B14F-4D97-AF65-F5344CB8AC3E}">
        <p14:creationId xmlns:p14="http://schemas.microsoft.com/office/powerpoint/2010/main" val="18648995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E6DEB-6D46-ADEC-B348-10924A8CD4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981BF-D463-869E-0546-95A9C7227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736C2-36F3-6DB2-98E4-4E89B6719D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7E8E0B-8E61-AC69-A30B-456B401BA8CB}"/>
              </a:ext>
            </a:extLst>
          </p:cNvPr>
          <p:cNvSpPr>
            <a:spLocks noGrp="1"/>
          </p:cNvSpPr>
          <p:nvPr>
            <p:ph type="sldNum" sz="quarter" idx="5"/>
          </p:nvPr>
        </p:nvSpPr>
        <p:spPr/>
        <p:txBody>
          <a:bodyPr/>
          <a:lstStyle/>
          <a:p>
            <a:fld id="{DB245632-D4FC-4E38-ADEE-4E3390753C23}" type="slidenum">
              <a:rPr lang="en-US" smtClean="0"/>
              <a:t>89</a:t>
            </a:fld>
            <a:endParaRPr lang="en-US"/>
          </a:p>
        </p:txBody>
      </p:sp>
    </p:spTree>
    <p:extLst>
      <p:ext uri="{BB962C8B-B14F-4D97-AF65-F5344CB8AC3E}">
        <p14:creationId xmlns:p14="http://schemas.microsoft.com/office/powerpoint/2010/main" val="16633793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5A579-B149-8676-E749-A81F19AEF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6D7DEF-EE09-CB08-7B79-86422A8031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394C9D-2624-4741-A3DE-6D2C5DDF43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57EC8D-D7EE-78C4-984A-48AF21ABE2DD}"/>
              </a:ext>
            </a:extLst>
          </p:cNvPr>
          <p:cNvSpPr>
            <a:spLocks noGrp="1"/>
          </p:cNvSpPr>
          <p:nvPr>
            <p:ph type="sldNum" sz="quarter" idx="5"/>
          </p:nvPr>
        </p:nvSpPr>
        <p:spPr/>
        <p:txBody>
          <a:bodyPr/>
          <a:lstStyle/>
          <a:p>
            <a:fld id="{DB245632-D4FC-4E38-ADEE-4E3390753C23}" type="slidenum">
              <a:rPr lang="en-US" smtClean="0"/>
              <a:t>90</a:t>
            </a:fld>
            <a:endParaRPr lang="en-US"/>
          </a:p>
        </p:txBody>
      </p:sp>
    </p:spTree>
    <p:extLst>
      <p:ext uri="{BB962C8B-B14F-4D97-AF65-F5344CB8AC3E}">
        <p14:creationId xmlns:p14="http://schemas.microsoft.com/office/powerpoint/2010/main" val="24698227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C8443-DEDB-D2BA-F6FF-7FD9CE124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14287C-FE7E-76A2-389C-BF8DE437D0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8D8B6-719C-2EF0-9D10-AEC2298FC0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A7CA4A-C3EF-79BD-FAFB-8DC2ADE8DDD8}"/>
              </a:ext>
            </a:extLst>
          </p:cNvPr>
          <p:cNvSpPr>
            <a:spLocks noGrp="1"/>
          </p:cNvSpPr>
          <p:nvPr>
            <p:ph type="sldNum" sz="quarter" idx="5"/>
          </p:nvPr>
        </p:nvSpPr>
        <p:spPr/>
        <p:txBody>
          <a:bodyPr/>
          <a:lstStyle/>
          <a:p>
            <a:fld id="{DB245632-D4FC-4E38-ADEE-4E3390753C23}" type="slidenum">
              <a:rPr lang="en-US" smtClean="0"/>
              <a:t>91</a:t>
            </a:fld>
            <a:endParaRPr lang="en-US"/>
          </a:p>
        </p:txBody>
      </p:sp>
    </p:spTree>
    <p:extLst>
      <p:ext uri="{BB962C8B-B14F-4D97-AF65-F5344CB8AC3E}">
        <p14:creationId xmlns:p14="http://schemas.microsoft.com/office/powerpoint/2010/main" val="30629026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2B5D0-76F5-586A-5857-C1B8D36E9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BD646-6718-C51D-3AEF-B7FED21443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F9C107-F1C5-7153-FEE8-A866B3221F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0A87D3-3891-F490-0E02-83889370170B}"/>
              </a:ext>
            </a:extLst>
          </p:cNvPr>
          <p:cNvSpPr>
            <a:spLocks noGrp="1"/>
          </p:cNvSpPr>
          <p:nvPr>
            <p:ph type="sldNum" sz="quarter" idx="5"/>
          </p:nvPr>
        </p:nvSpPr>
        <p:spPr/>
        <p:txBody>
          <a:bodyPr/>
          <a:lstStyle/>
          <a:p>
            <a:fld id="{DB245632-D4FC-4E38-ADEE-4E3390753C23}" type="slidenum">
              <a:rPr lang="en-US" smtClean="0"/>
              <a:t>92</a:t>
            </a:fld>
            <a:endParaRPr lang="en-US"/>
          </a:p>
        </p:txBody>
      </p:sp>
    </p:spTree>
    <p:extLst>
      <p:ext uri="{BB962C8B-B14F-4D97-AF65-F5344CB8AC3E}">
        <p14:creationId xmlns:p14="http://schemas.microsoft.com/office/powerpoint/2010/main" val="1851559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AB6AA-CCB3-BD5E-90B5-4323B928A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5B6882-AF3F-0B20-5C55-E5DEB3E72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97A57-FFA2-5178-2156-63D8F3B217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E36AD5-8FEE-1D59-4B09-1764F73297A4}"/>
              </a:ext>
            </a:extLst>
          </p:cNvPr>
          <p:cNvSpPr>
            <a:spLocks noGrp="1"/>
          </p:cNvSpPr>
          <p:nvPr>
            <p:ph type="sldNum" sz="quarter" idx="5"/>
          </p:nvPr>
        </p:nvSpPr>
        <p:spPr/>
        <p:txBody>
          <a:bodyPr/>
          <a:lstStyle/>
          <a:p>
            <a:fld id="{DB245632-D4FC-4E38-ADEE-4E3390753C23}" type="slidenum">
              <a:rPr lang="en-US" smtClean="0"/>
              <a:t>12</a:t>
            </a:fld>
            <a:endParaRPr lang="en-US"/>
          </a:p>
        </p:txBody>
      </p:sp>
    </p:spTree>
    <p:extLst>
      <p:ext uri="{BB962C8B-B14F-4D97-AF65-F5344CB8AC3E}">
        <p14:creationId xmlns:p14="http://schemas.microsoft.com/office/powerpoint/2010/main" val="322651673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12D20-0D39-73F9-77C3-BD6318FD5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9B9BD8-7E6A-F011-F89C-E002C43C1E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32292-E02D-EE51-2D03-C00D6A716E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D0F883-5025-5F56-6EB4-A1DFD0FE6225}"/>
              </a:ext>
            </a:extLst>
          </p:cNvPr>
          <p:cNvSpPr>
            <a:spLocks noGrp="1"/>
          </p:cNvSpPr>
          <p:nvPr>
            <p:ph type="sldNum" sz="quarter" idx="5"/>
          </p:nvPr>
        </p:nvSpPr>
        <p:spPr/>
        <p:txBody>
          <a:bodyPr/>
          <a:lstStyle/>
          <a:p>
            <a:fld id="{DB245632-D4FC-4E38-ADEE-4E3390753C23}" type="slidenum">
              <a:rPr lang="en-US" smtClean="0"/>
              <a:t>93</a:t>
            </a:fld>
            <a:endParaRPr lang="en-US"/>
          </a:p>
        </p:txBody>
      </p:sp>
    </p:spTree>
    <p:extLst>
      <p:ext uri="{BB962C8B-B14F-4D97-AF65-F5344CB8AC3E}">
        <p14:creationId xmlns:p14="http://schemas.microsoft.com/office/powerpoint/2010/main" val="176405603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BCACC-C9F1-A25D-727B-7056B347E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C7381-5E00-9C22-242F-33CBE410CF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8B9306-0CA1-897B-5834-B704B27F9B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4C1A7C3-20F5-75E2-AD36-EBBFB622048E}"/>
              </a:ext>
            </a:extLst>
          </p:cNvPr>
          <p:cNvSpPr>
            <a:spLocks noGrp="1"/>
          </p:cNvSpPr>
          <p:nvPr>
            <p:ph type="sldNum" sz="quarter" idx="5"/>
          </p:nvPr>
        </p:nvSpPr>
        <p:spPr/>
        <p:txBody>
          <a:bodyPr/>
          <a:lstStyle/>
          <a:p>
            <a:fld id="{DB245632-D4FC-4E38-ADEE-4E3390753C23}" type="slidenum">
              <a:rPr lang="en-US" smtClean="0"/>
              <a:t>94</a:t>
            </a:fld>
            <a:endParaRPr lang="en-US"/>
          </a:p>
        </p:txBody>
      </p:sp>
    </p:spTree>
    <p:extLst>
      <p:ext uri="{BB962C8B-B14F-4D97-AF65-F5344CB8AC3E}">
        <p14:creationId xmlns:p14="http://schemas.microsoft.com/office/powerpoint/2010/main" val="11476078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3F2FF-EA50-554B-2B8C-417849DCDA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03695A-05D8-F1DC-C3C7-8AFFA86A07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D2F503-9279-0118-7643-9D714160ED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D4EE59-2E62-B92F-8061-F84CCE2A99A2}"/>
              </a:ext>
            </a:extLst>
          </p:cNvPr>
          <p:cNvSpPr>
            <a:spLocks noGrp="1"/>
          </p:cNvSpPr>
          <p:nvPr>
            <p:ph type="sldNum" sz="quarter" idx="5"/>
          </p:nvPr>
        </p:nvSpPr>
        <p:spPr/>
        <p:txBody>
          <a:bodyPr/>
          <a:lstStyle/>
          <a:p>
            <a:fld id="{DB245632-D4FC-4E38-ADEE-4E3390753C23}" type="slidenum">
              <a:rPr lang="en-US" smtClean="0"/>
              <a:t>95</a:t>
            </a:fld>
            <a:endParaRPr lang="en-US"/>
          </a:p>
        </p:txBody>
      </p:sp>
    </p:spTree>
    <p:extLst>
      <p:ext uri="{BB962C8B-B14F-4D97-AF65-F5344CB8AC3E}">
        <p14:creationId xmlns:p14="http://schemas.microsoft.com/office/powerpoint/2010/main" val="42926022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C6CAB-4067-9756-F87A-A28469E0BA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970F6-0D60-9402-5AEA-E8F367315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3E2271-D595-F044-BCF5-92EA70DB5D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C8A6BC-C587-CA8D-0E2F-769C6E9C2527}"/>
              </a:ext>
            </a:extLst>
          </p:cNvPr>
          <p:cNvSpPr>
            <a:spLocks noGrp="1"/>
          </p:cNvSpPr>
          <p:nvPr>
            <p:ph type="sldNum" sz="quarter" idx="5"/>
          </p:nvPr>
        </p:nvSpPr>
        <p:spPr/>
        <p:txBody>
          <a:bodyPr/>
          <a:lstStyle/>
          <a:p>
            <a:fld id="{DB245632-D4FC-4E38-ADEE-4E3390753C23}" type="slidenum">
              <a:rPr lang="en-US" smtClean="0"/>
              <a:t>96</a:t>
            </a:fld>
            <a:endParaRPr lang="en-US"/>
          </a:p>
        </p:txBody>
      </p:sp>
    </p:spTree>
    <p:extLst>
      <p:ext uri="{BB962C8B-B14F-4D97-AF65-F5344CB8AC3E}">
        <p14:creationId xmlns:p14="http://schemas.microsoft.com/office/powerpoint/2010/main" val="17779851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32C29-D17F-C5FD-3898-6ACD9E295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7FC44-1062-8D35-D216-C6B093BFF9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96A71-7265-3418-B7E1-6C80FED878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824CF8-FD4A-6851-9289-F7B182B0432E}"/>
              </a:ext>
            </a:extLst>
          </p:cNvPr>
          <p:cNvSpPr>
            <a:spLocks noGrp="1"/>
          </p:cNvSpPr>
          <p:nvPr>
            <p:ph type="sldNum" sz="quarter" idx="5"/>
          </p:nvPr>
        </p:nvSpPr>
        <p:spPr/>
        <p:txBody>
          <a:bodyPr/>
          <a:lstStyle/>
          <a:p>
            <a:fld id="{DB245632-D4FC-4E38-ADEE-4E3390753C23}" type="slidenum">
              <a:rPr lang="en-US" smtClean="0"/>
              <a:t>97</a:t>
            </a:fld>
            <a:endParaRPr lang="en-US"/>
          </a:p>
        </p:txBody>
      </p:sp>
    </p:spTree>
    <p:extLst>
      <p:ext uri="{BB962C8B-B14F-4D97-AF65-F5344CB8AC3E}">
        <p14:creationId xmlns:p14="http://schemas.microsoft.com/office/powerpoint/2010/main" val="34470153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788DF-6CEB-64B7-C6B9-D50B7A787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28F42-5D59-C049-AC9A-9AFA30D5A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67710B-AD07-C4B1-B5B7-4044B24C36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E16A16-D2FD-5A3C-A5E6-35138CB9E888}"/>
              </a:ext>
            </a:extLst>
          </p:cNvPr>
          <p:cNvSpPr>
            <a:spLocks noGrp="1"/>
          </p:cNvSpPr>
          <p:nvPr>
            <p:ph type="sldNum" sz="quarter" idx="5"/>
          </p:nvPr>
        </p:nvSpPr>
        <p:spPr/>
        <p:txBody>
          <a:bodyPr/>
          <a:lstStyle/>
          <a:p>
            <a:fld id="{DB245632-D4FC-4E38-ADEE-4E3390753C23}" type="slidenum">
              <a:rPr lang="en-US" smtClean="0"/>
              <a:t>98</a:t>
            </a:fld>
            <a:endParaRPr lang="en-US"/>
          </a:p>
        </p:txBody>
      </p:sp>
    </p:spTree>
    <p:extLst>
      <p:ext uri="{BB962C8B-B14F-4D97-AF65-F5344CB8AC3E}">
        <p14:creationId xmlns:p14="http://schemas.microsoft.com/office/powerpoint/2010/main" val="38391561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83CCF-7762-B441-170E-9723EDA0F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00F6E-7D29-0EF1-3965-16FE61FF40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A325A3-2DB1-6E26-A469-C573F5AAF5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94F4EA-3377-26B9-DD64-F310C3157CEE}"/>
              </a:ext>
            </a:extLst>
          </p:cNvPr>
          <p:cNvSpPr>
            <a:spLocks noGrp="1"/>
          </p:cNvSpPr>
          <p:nvPr>
            <p:ph type="sldNum" sz="quarter" idx="5"/>
          </p:nvPr>
        </p:nvSpPr>
        <p:spPr/>
        <p:txBody>
          <a:bodyPr/>
          <a:lstStyle/>
          <a:p>
            <a:fld id="{DB245632-D4FC-4E38-ADEE-4E3390753C23}" type="slidenum">
              <a:rPr lang="en-US" smtClean="0"/>
              <a:t>99</a:t>
            </a:fld>
            <a:endParaRPr lang="en-US"/>
          </a:p>
        </p:txBody>
      </p:sp>
    </p:spTree>
    <p:extLst>
      <p:ext uri="{BB962C8B-B14F-4D97-AF65-F5344CB8AC3E}">
        <p14:creationId xmlns:p14="http://schemas.microsoft.com/office/powerpoint/2010/main" val="131381581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A2633-C15C-D05D-64DD-3ED91C5B3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26598-8ACB-3A28-A06C-6A27AA0991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7A4DC-12DA-CCC8-F310-B0169E0448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1E0553-46ED-6AE7-8576-C7B30CCE5762}"/>
              </a:ext>
            </a:extLst>
          </p:cNvPr>
          <p:cNvSpPr>
            <a:spLocks noGrp="1"/>
          </p:cNvSpPr>
          <p:nvPr>
            <p:ph type="sldNum" sz="quarter" idx="5"/>
          </p:nvPr>
        </p:nvSpPr>
        <p:spPr/>
        <p:txBody>
          <a:bodyPr/>
          <a:lstStyle/>
          <a:p>
            <a:fld id="{DB245632-D4FC-4E38-ADEE-4E3390753C23}" type="slidenum">
              <a:rPr lang="en-US" smtClean="0"/>
              <a:t>100</a:t>
            </a:fld>
            <a:endParaRPr lang="en-US"/>
          </a:p>
        </p:txBody>
      </p:sp>
    </p:spTree>
    <p:extLst>
      <p:ext uri="{BB962C8B-B14F-4D97-AF65-F5344CB8AC3E}">
        <p14:creationId xmlns:p14="http://schemas.microsoft.com/office/powerpoint/2010/main" val="382161943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23FC2-E7D5-B693-2181-D453C1D0C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849D5-FC52-DC6B-FB2E-5D511C9AF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6288F-91B0-49A1-9198-39E57D839E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2DD134-22AA-FCD4-76AD-7C0CFFB64BBF}"/>
              </a:ext>
            </a:extLst>
          </p:cNvPr>
          <p:cNvSpPr>
            <a:spLocks noGrp="1"/>
          </p:cNvSpPr>
          <p:nvPr>
            <p:ph type="sldNum" sz="quarter" idx="5"/>
          </p:nvPr>
        </p:nvSpPr>
        <p:spPr/>
        <p:txBody>
          <a:bodyPr/>
          <a:lstStyle/>
          <a:p>
            <a:fld id="{DB245632-D4FC-4E38-ADEE-4E3390753C23}" type="slidenum">
              <a:rPr lang="en-US" smtClean="0"/>
              <a:t>101</a:t>
            </a:fld>
            <a:endParaRPr lang="en-US"/>
          </a:p>
        </p:txBody>
      </p:sp>
    </p:spTree>
    <p:extLst>
      <p:ext uri="{BB962C8B-B14F-4D97-AF65-F5344CB8AC3E}">
        <p14:creationId xmlns:p14="http://schemas.microsoft.com/office/powerpoint/2010/main" val="32666909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F1B3C-499D-69AE-34CC-B8839D982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0A99D5-1252-645C-C179-3D794026B4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6F13E2-10AF-5ED9-1124-3214DA55B6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5D5ED9-07D4-D48C-69D4-4BEC457CE497}"/>
              </a:ext>
            </a:extLst>
          </p:cNvPr>
          <p:cNvSpPr>
            <a:spLocks noGrp="1"/>
          </p:cNvSpPr>
          <p:nvPr>
            <p:ph type="sldNum" sz="quarter" idx="5"/>
          </p:nvPr>
        </p:nvSpPr>
        <p:spPr/>
        <p:txBody>
          <a:bodyPr/>
          <a:lstStyle/>
          <a:p>
            <a:fld id="{DB245632-D4FC-4E38-ADEE-4E3390753C23}" type="slidenum">
              <a:rPr lang="en-US" smtClean="0"/>
              <a:t>104</a:t>
            </a:fld>
            <a:endParaRPr lang="en-US"/>
          </a:p>
        </p:txBody>
      </p:sp>
    </p:spTree>
    <p:extLst>
      <p:ext uri="{BB962C8B-B14F-4D97-AF65-F5344CB8AC3E}">
        <p14:creationId xmlns:p14="http://schemas.microsoft.com/office/powerpoint/2010/main" val="3408587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5CCF-F89E-A6A1-E24A-794C391E409A}"/>
              </a:ext>
            </a:extLst>
          </p:cNvPr>
          <p:cNvSpPr>
            <a:spLocks noGrp="1"/>
          </p:cNvSpPr>
          <p:nvPr>
            <p:ph type="title"/>
          </p:nvPr>
        </p:nvSpPr>
        <p:spPr>
          <a:xfrm>
            <a:off x="15240" y="0"/>
            <a:ext cx="12176760" cy="635635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954CD02-2D4D-4438-8C3B-88A03DADDE56}"/>
              </a:ext>
            </a:extLst>
          </p:cNvPr>
          <p:cNvSpPr>
            <a:spLocks noGrp="1"/>
          </p:cNvSpPr>
          <p:nvPr>
            <p:ph idx="1"/>
          </p:nvPr>
        </p:nvSpPr>
        <p:spPr>
          <a:xfrm>
            <a:off x="3731029" y="1785173"/>
            <a:ext cx="4729942" cy="2786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8" name="Picture 7">
            <a:extLst>
              <a:ext uri="{FF2B5EF4-FFF2-40B4-BE49-F238E27FC236}">
                <a16:creationId xmlns:a16="http://schemas.microsoft.com/office/drawing/2014/main" id="{74B651EC-AA28-38E7-D0AB-D2F6418BF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2815"/>
          </a:xfrm>
          <a:prstGeom prst="rect">
            <a:avLst/>
          </a:prstGeom>
        </p:spPr>
      </p:pic>
      <p:sp>
        <p:nvSpPr>
          <p:cNvPr id="10" name="TextBox 9">
            <a:extLst>
              <a:ext uri="{FF2B5EF4-FFF2-40B4-BE49-F238E27FC236}">
                <a16:creationId xmlns:a16="http://schemas.microsoft.com/office/drawing/2014/main" id="{BFC8023F-C95E-A53C-A315-E744B1285183}"/>
              </a:ext>
            </a:extLst>
          </p:cNvPr>
          <p:cNvSpPr txBox="1"/>
          <p:nvPr userDrawn="1"/>
        </p:nvSpPr>
        <p:spPr>
          <a:xfrm>
            <a:off x="1619710" y="2096603"/>
            <a:ext cx="8952579" cy="2657138"/>
          </a:xfrm>
          <a:prstGeom prst="rect">
            <a:avLst/>
          </a:prstGeom>
          <a:noFill/>
        </p:spPr>
        <p:txBody>
          <a:bodyPr wrap="none" rtlCol="0">
            <a:spAutoFit/>
          </a:bodyPr>
          <a:lstStyle/>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RAMADHAN RECITATION</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MADE EASY</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1 CHAPTER PER DAY DIVIDED INTO 5 PARTS</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FAJR-DOHR-ASR-MAGHRIB-ISHA</a:t>
            </a:r>
          </a:p>
          <a:p>
            <a:pPr algn="ctr" rtl="1">
              <a:spcAft>
                <a:spcPts val="800"/>
              </a:spcAft>
            </a:pPr>
            <a:r>
              <a:rPr lang="en-US" sz="28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TOTAL 30 DAYS – 150 SECTIONS</a:t>
            </a:r>
          </a:p>
        </p:txBody>
      </p:sp>
    </p:spTree>
    <p:extLst>
      <p:ext uri="{BB962C8B-B14F-4D97-AF65-F5344CB8AC3E}">
        <p14:creationId xmlns:p14="http://schemas.microsoft.com/office/powerpoint/2010/main" val="4922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3893-D33A-8645-4A1F-8C6C24F362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5325F-3980-469A-FD35-ED37AA3E98A3}"/>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DD0FF9D6-DE0D-5BEE-4B62-D66B33BE6F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7887A6-8159-C746-26DC-933AB618035C}"/>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33918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766792-E725-50CF-1A28-AEFA5496C199}"/>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3" name="Footer Placeholder 2">
            <a:extLst>
              <a:ext uri="{FF2B5EF4-FFF2-40B4-BE49-F238E27FC236}">
                <a16:creationId xmlns:a16="http://schemas.microsoft.com/office/drawing/2014/main" id="{58E9861F-93C0-E691-D454-951DD371B68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3F26D7-A90E-9924-A149-9FF28E9865CB}"/>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102146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1EA61-8B7E-6BCC-DBDA-178ED0EBD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EE3C-5FE7-FED1-D822-10B5C4AE04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5CCE5-B7F7-E2C2-4530-4BB3B2378B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076D2-C0E4-CE12-6BA5-C2D5C26F7CA9}"/>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A3A8AA19-6930-6206-267A-D730D01E8F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F7FA52-2FB9-B646-C826-947FF9CBBBD3}"/>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562766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2950-72DD-FD6B-2171-42E862A39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6550BC-1A7B-898B-8120-C095D61E83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00B7AC2-08BD-F40F-0F8B-2B03D9E6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281DF-0291-0E17-09E4-E8B53875E456}"/>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36366FC0-66D5-67ED-FC04-44C94D2664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D5E6A6-71CE-8D76-488D-93949E141B1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57861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12F3-8328-D8A6-6A58-DCE78DC48F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071993-2FBF-16B9-655B-54A4E1739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2E3A2-E879-DAA0-E124-D2EDFE2BB3B8}"/>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00FD871F-14E0-CB43-1820-EA7148C664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B12D37-4A53-8422-4147-0DCAFEA9968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0804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62CAB-D5F6-C8B6-BE22-592308C9F5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8DAB50-9C0B-A82A-5630-9F7E8356C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C4816-4B2F-A9C2-43DE-700E34EEE7E5}"/>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4EBE1C6E-C720-E2F1-3E5D-00ED13D695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432906-05D4-966A-8609-2A4AB82B9359}"/>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1973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8" name="Picture 7">
            <a:extLst>
              <a:ext uri="{FF2B5EF4-FFF2-40B4-BE49-F238E27FC236}">
                <a16:creationId xmlns:a16="http://schemas.microsoft.com/office/drawing/2014/main" id="{74B651EC-AA28-38E7-D0AB-D2F6418BF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9619" cy="6932815"/>
          </a:xfrm>
          <a:prstGeom prst="rect">
            <a:avLst/>
          </a:prstGeom>
        </p:spPr>
      </p:pic>
      <p:sp>
        <p:nvSpPr>
          <p:cNvPr id="10" name="TextBox 9">
            <a:extLst>
              <a:ext uri="{FF2B5EF4-FFF2-40B4-BE49-F238E27FC236}">
                <a16:creationId xmlns:a16="http://schemas.microsoft.com/office/drawing/2014/main" id="{BFC8023F-C95E-A53C-A315-E744B1285183}"/>
              </a:ext>
            </a:extLst>
          </p:cNvPr>
          <p:cNvSpPr txBox="1"/>
          <p:nvPr userDrawn="1"/>
        </p:nvSpPr>
        <p:spPr>
          <a:xfrm>
            <a:off x="1952996" y="2244060"/>
            <a:ext cx="8301247" cy="2369880"/>
          </a:xfrm>
          <a:prstGeom prst="rect">
            <a:avLst/>
          </a:prstGeom>
          <a:noFill/>
        </p:spPr>
        <p:txBody>
          <a:bodyPr wrap="none" rtlCol="0">
            <a:spAutoFit/>
          </a:bodyPr>
          <a:lstStyle/>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RECITED BY</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Sheikh Mohamed Harby</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Managed by Br. Abdul Qader Alizada</a:t>
            </a:r>
          </a:p>
          <a:p>
            <a:pPr algn="ctr" rtl="1">
              <a:spcAft>
                <a:spcPts val="800"/>
              </a:spcAft>
            </a:pPr>
            <a:r>
              <a:rPr lang="en-US" sz="3200" b="1" kern="18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For Imam Hasan Centre, Sydney</a:t>
            </a:r>
            <a:endParaRPr lang="en-AU" sz="4800" b="1" kern="1800" dirty="0">
              <a:solidFill>
                <a:prstClr val="black"/>
              </a:solidFill>
              <a:latin typeface="Arial Black" panose="020B0A040201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614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3C9B41B-0B7C-90F7-63C2-CD4FF7C69D50}"/>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6" name="Footer Placeholder 5">
            <a:extLst>
              <a:ext uri="{FF2B5EF4-FFF2-40B4-BE49-F238E27FC236}">
                <a16:creationId xmlns:a16="http://schemas.microsoft.com/office/drawing/2014/main" id="{6D838AF3-B7CF-8E8E-E59A-D035CE2A49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703FE9-592B-BEF5-A837-5D9CE3119551}"/>
              </a:ext>
            </a:extLst>
          </p:cNvPr>
          <p:cNvSpPr>
            <a:spLocks noGrp="1"/>
          </p:cNvSpPr>
          <p:nvPr>
            <p:ph type="sldNum" sz="quarter" idx="12"/>
          </p:nvPr>
        </p:nvSpPr>
        <p:spPr/>
        <p:txBody>
          <a:bodyPr/>
          <a:lstStyle/>
          <a:p>
            <a:fld id="{A5DB87A5-2407-477C-AAD6-06322493EC05}" type="slidenum">
              <a:rPr lang="en-US" smtClean="0"/>
              <a:t>‹#›</a:t>
            </a:fld>
            <a:endParaRPr lang="en-US" dirty="0"/>
          </a:p>
        </p:txBody>
      </p:sp>
      <p:pic>
        <p:nvPicPr>
          <p:cNvPr id="9" name="Picture 8">
            <a:extLst>
              <a:ext uri="{FF2B5EF4-FFF2-40B4-BE49-F238E27FC236}">
                <a16:creationId xmlns:a16="http://schemas.microsoft.com/office/drawing/2014/main" id="{D79CD389-C25E-5259-08C3-626BA61581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1" cy="6994524"/>
          </a:xfrm>
          <a:prstGeom prst="rect">
            <a:avLst/>
          </a:prstGeom>
        </p:spPr>
      </p:pic>
      <p:sp>
        <p:nvSpPr>
          <p:cNvPr id="2" name="Title 1">
            <a:extLst>
              <a:ext uri="{FF2B5EF4-FFF2-40B4-BE49-F238E27FC236}">
                <a16:creationId xmlns:a16="http://schemas.microsoft.com/office/drawing/2014/main" id="{5FA7A93E-9926-F7C4-7FFE-99930CA44A1F}"/>
              </a:ext>
            </a:extLst>
          </p:cNvPr>
          <p:cNvSpPr>
            <a:spLocks noGrp="1"/>
          </p:cNvSpPr>
          <p:nvPr>
            <p:ph type="title"/>
          </p:nvPr>
        </p:nvSpPr>
        <p:spPr>
          <a:xfrm>
            <a:off x="1197033" y="2766218"/>
            <a:ext cx="9360131" cy="1325563"/>
          </a:xfrm>
        </p:spPr>
        <p:txBody>
          <a:bodyPr/>
          <a:lstStyle>
            <a:lvl1pPr algn="ctr" rtl="1">
              <a:defRPr b="1">
                <a:latin typeface="Arial Black" panose="020B0A04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9673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195FE59-9DD1-AC2D-052A-81FF6F5979BF}"/>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38BC9B16-D020-3172-3DDF-DF6D21CD5E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8E8623-F8B7-4898-7DDC-4824FC0B3327}"/>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86425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DFE4-B741-7420-540B-81C9CB5CA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C39261-499F-862D-01E3-C2C7F9374617}"/>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4BEE98BB-BC78-57CC-5B6C-CB2F8C4FCF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2D2B9D-16BD-51F3-0780-91247D633695}"/>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60546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D2232B0-7D0F-7386-8210-2CA883CEFEA3}"/>
              </a:ext>
            </a:extLst>
          </p:cNvPr>
          <p:cNvSpPr>
            <a:spLocks noGrp="1"/>
          </p:cNvSpPr>
          <p:nvPr>
            <p:ph type="subTitle" idx="1"/>
          </p:nvPr>
        </p:nvSpPr>
        <p:spPr>
          <a:xfrm>
            <a:off x="1524000" y="2601119"/>
            <a:ext cx="9144000" cy="82788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FFB4126-E420-039E-7A49-DE803F355D3D}"/>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16867C04-3081-06A3-0ACE-6F613A6674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673F05-3A0B-FBCF-F2C6-B194E83DA5D6}"/>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25968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F14AB-DB9E-BB7C-4A21-A21CE1671B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509F6A-FCD0-DEEB-DEF8-9DF844A87A76}"/>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4" name="Footer Placeholder 3">
            <a:extLst>
              <a:ext uri="{FF2B5EF4-FFF2-40B4-BE49-F238E27FC236}">
                <a16:creationId xmlns:a16="http://schemas.microsoft.com/office/drawing/2014/main" id="{6422AD05-054D-3911-FDAB-74DB3B86B4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D54F1E2-B178-FF8C-FF80-060ACDAB9A92}"/>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838886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E487-7EA5-B791-B414-9117F73722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87CA09-BEAA-67CA-A480-E7B7ACA65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D3A0CA-1D1B-54EB-564F-DEC6C4D333AD}"/>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DD958971-6141-84F6-5276-57027373E9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290E19-8563-F95E-5EB7-DFCF8D98BC61}"/>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345351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B078-CA1D-0931-CC92-3A6E9543D6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F06C3-86E6-4999-A267-CA9F3C90A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EDBC11-1C47-AF0D-63CC-14946094EC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525A2A-9335-9E17-22F5-4EC103D2B8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4B79DB-4BAC-6AF8-F8BE-ACC502250B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23151-1DBF-6388-45C4-BD43D386D7C7}"/>
              </a:ext>
            </a:extLst>
          </p:cNvPr>
          <p:cNvSpPr>
            <a:spLocks noGrp="1"/>
          </p:cNvSpPr>
          <p:nvPr>
            <p:ph type="dt" sz="half" idx="10"/>
          </p:nvPr>
        </p:nvSpPr>
        <p:spPr/>
        <p:txBody>
          <a:bodyPr/>
          <a:lstStyle/>
          <a:p>
            <a:fld id="{FC4A1768-158F-474B-806C-F9FD051F26B8}" type="datetimeFigureOut">
              <a:rPr lang="en-US" smtClean="0"/>
              <a:t>3/3/2026</a:t>
            </a:fld>
            <a:endParaRPr lang="en-US" dirty="0"/>
          </a:p>
        </p:txBody>
      </p:sp>
      <p:sp>
        <p:nvSpPr>
          <p:cNvPr id="8" name="Footer Placeholder 7">
            <a:extLst>
              <a:ext uri="{FF2B5EF4-FFF2-40B4-BE49-F238E27FC236}">
                <a16:creationId xmlns:a16="http://schemas.microsoft.com/office/drawing/2014/main" id="{CC1842D8-E57F-B494-7DC4-5DEB1AA1C70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9D4687-B38F-F544-397D-8B4403DD34F4}"/>
              </a:ext>
            </a:extLst>
          </p:cNvPr>
          <p:cNvSpPr>
            <a:spLocks noGrp="1"/>
          </p:cNvSpPr>
          <p:nvPr>
            <p:ph type="sldNum" sz="quarter" idx="12"/>
          </p:nvPr>
        </p:nvSpPr>
        <p:spPr/>
        <p:txBody>
          <a:bodyPr/>
          <a:lstStyle/>
          <a:p>
            <a:fld id="{A5DB87A5-2407-477C-AAD6-06322493EC05}" type="slidenum">
              <a:rPr lang="en-US" smtClean="0"/>
              <a:t>‹#›</a:t>
            </a:fld>
            <a:endParaRPr lang="en-US" dirty="0"/>
          </a:p>
        </p:txBody>
      </p:sp>
    </p:spTree>
    <p:extLst>
      <p:ext uri="{BB962C8B-B14F-4D97-AF65-F5344CB8AC3E}">
        <p14:creationId xmlns:p14="http://schemas.microsoft.com/office/powerpoint/2010/main" val="174140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74590-DD4B-563C-3CA2-3D7CFE1E6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FBB20C-DEBD-BBA5-3D18-1484785BA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CCC4A-D525-99D4-CC3E-78E2095ED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4A1768-158F-474B-806C-F9FD051F26B8}" type="datetimeFigureOut">
              <a:rPr lang="en-US" smtClean="0"/>
              <a:t>3/3/2026</a:t>
            </a:fld>
            <a:endParaRPr lang="en-US" dirty="0"/>
          </a:p>
        </p:txBody>
      </p:sp>
      <p:sp>
        <p:nvSpPr>
          <p:cNvPr id="5" name="Footer Placeholder 4">
            <a:extLst>
              <a:ext uri="{FF2B5EF4-FFF2-40B4-BE49-F238E27FC236}">
                <a16:creationId xmlns:a16="http://schemas.microsoft.com/office/drawing/2014/main" id="{0B95598D-35A2-54FD-0177-42A5DE39C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0A3EEE8-A7B6-D6CF-1E21-5280012048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B87A5-2407-477C-AAD6-06322493EC05}" type="slidenum">
              <a:rPr lang="en-US" smtClean="0"/>
              <a:t>‹#›</a:t>
            </a:fld>
            <a:endParaRPr lang="en-US" dirty="0"/>
          </a:p>
        </p:txBody>
      </p:sp>
    </p:spTree>
    <p:extLst>
      <p:ext uri="{BB962C8B-B14F-4D97-AF65-F5344CB8AC3E}">
        <p14:creationId xmlns:p14="http://schemas.microsoft.com/office/powerpoint/2010/main" val="2331240259"/>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2" r:id="rId3"/>
    <p:sldLayoutId id="2147483663" r:id="rId4"/>
    <p:sldLayoutId id="2147483661" r:id="rId5"/>
    <p:sldLayoutId id="2147483649" r:id="rId6"/>
    <p:sldLayoutId id="2147483660" r:id="rId7"/>
    <p:sldLayoutId id="2147483651"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E19481-1C24-79D8-BDC8-82375FC404FC}"/>
              </a:ext>
            </a:extLst>
          </p:cNvPr>
          <p:cNvSpPr txBox="1"/>
          <p:nvPr/>
        </p:nvSpPr>
        <p:spPr>
          <a:xfrm>
            <a:off x="0" y="0"/>
            <a:ext cx="12192000" cy="6463308"/>
          </a:xfrm>
          <a:prstGeom prst="rect">
            <a:avLst/>
          </a:prstGeom>
          <a:noFill/>
        </p:spPr>
        <p:txBody>
          <a:bodyPr wrap="square" rtlCol="0">
            <a:spAutoFit/>
          </a:bodyPr>
          <a:lstStyle/>
          <a:p>
            <a:pPr algn="ctr"/>
            <a:endParaRPr lang="en-US" sz="5400" dirty="0"/>
          </a:p>
          <a:p>
            <a:pPr algn="ctr"/>
            <a:endParaRPr lang="en-US" sz="3600" dirty="0"/>
          </a:p>
          <a:p>
            <a:pPr algn="ctr"/>
            <a:r>
              <a:rPr lang="en-US" sz="3600" dirty="0"/>
              <a:t>The Holy Quran </a:t>
            </a:r>
            <a:br>
              <a:rPr lang="en-US" sz="3600" dirty="0"/>
            </a:br>
            <a:r>
              <a:rPr lang="en-US" sz="3600" dirty="0" err="1"/>
              <a:t>Juz</a:t>
            </a:r>
            <a:r>
              <a:rPr lang="en-US" sz="3600" dirty="0"/>
              <a:t> 1 – </a:t>
            </a:r>
            <a:r>
              <a:rPr lang="en-US" sz="3600" dirty="0" err="1"/>
              <a:t>Juz</a:t>
            </a:r>
            <a:r>
              <a:rPr lang="en-US" sz="3600" dirty="0"/>
              <a:t> 30</a:t>
            </a:r>
          </a:p>
          <a:p>
            <a:pPr algn="ctr"/>
            <a:endParaRPr lang="en-US" sz="3600" dirty="0"/>
          </a:p>
          <a:p>
            <a:pPr algn="ctr"/>
            <a:r>
              <a:rPr lang="en-US" sz="3600" dirty="0" err="1"/>
              <a:t>Juz</a:t>
            </a:r>
            <a:r>
              <a:rPr lang="en-US" sz="3600"/>
              <a:t> 14 </a:t>
            </a:r>
            <a:r>
              <a:rPr lang="en-US" sz="3600" dirty="0"/>
              <a:t>– </a:t>
            </a:r>
            <a:r>
              <a:rPr lang="en-US" sz="3600"/>
              <a:t>Chapter 14 </a:t>
            </a:r>
            <a:endParaRPr lang="en-US" sz="3600" dirty="0"/>
          </a:p>
          <a:p>
            <a:pPr algn="ctr"/>
            <a:endParaRPr lang="en-US" sz="3600" dirty="0"/>
          </a:p>
          <a:p>
            <a:pPr algn="ctr"/>
            <a:r>
              <a:rPr lang="en-US" sz="3600" dirty="0"/>
              <a:t> Supervised by </a:t>
            </a:r>
          </a:p>
          <a:p>
            <a:pPr algn="ctr"/>
            <a:r>
              <a:rPr lang="en-US" sz="3600" dirty="0"/>
              <a:t>Sheikh Mohammed Harby</a:t>
            </a:r>
          </a:p>
          <a:p>
            <a:pPr algn="ctr"/>
            <a:r>
              <a:rPr lang="en-US" sz="3600" dirty="0"/>
              <a:t>For Imam Hasan Centre Sydney</a:t>
            </a:r>
          </a:p>
          <a:p>
            <a:pPr algn="ctr"/>
            <a:r>
              <a:rPr lang="en-US" sz="3600" dirty="0"/>
              <a:t>Version 2.0</a:t>
            </a:r>
            <a:endParaRPr lang="en-GB" sz="3600" dirty="0"/>
          </a:p>
        </p:txBody>
      </p:sp>
    </p:spTree>
    <p:extLst>
      <p:ext uri="{BB962C8B-B14F-4D97-AF65-F5344CB8AC3E}">
        <p14:creationId xmlns:p14="http://schemas.microsoft.com/office/powerpoint/2010/main" val="1356274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F9E4E-5293-80C9-5F93-63D31D5E16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4ED646-F1E1-9C0F-9395-597A46E42776}"/>
              </a:ext>
            </a:extLst>
          </p:cNvPr>
          <p:cNvSpPr>
            <a:spLocks noGrp="1"/>
          </p:cNvSpPr>
          <p:nvPr>
            <p:ph type="title"/>
          </p:nvPr>
        </p:nvSpPr>
        <p:spPr>
          <a:xfrm>
            <a:off x="1656232" y="1854757"/>
            <a:ext cx="8879536" cy="3450327"/>
          </a:xfrm>
        </p:spPr>
        <p:txBody>
          <a:bodyPr>
            <a:noAutofit/>
          </a:bodyPr>
          <a:lstStyle/>
          <a:p>
            <a:pPr>
              <a:lnSpc>
                <a:spcPct val="100000"/>
              </a:lnSpc>
            </a:pPr>
            <a:r>
              <a:rPr lang="ar-EG" sz="6000" b="0" dirty="0"/>
              <a:t>لَّوْ مَا تَأْتِينَا بِٱلْمَلَـٰٓئِكَةِ إِن كُنتَ مِنَ ٱلصَّـٰدِقِينَ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90B39A0-259C-8BD3-08BF-60ED165B483D}"/>
              </a:ext>
            </a:extLst>
          </p:cNvPr>
          <p:cNvSpPr txBox="1"/>
          <p:nvPr/>
        </p:nvSpPr>
        <p:spPr>
          <a:xfrm>
            <a:off x="2060712" y="4482758"/>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"Why </a:t>
            </a:r>
            <a:r>
              <a:rPr lang="en-US" sz="2000" b="0" i="0" dirty="0" err="1">
                <a:solidFill>
                  <a:srgbClr val="000000"/>
                </a:solidFill>
                <a:effectLst/>
                <a:latin typeface="Times New Roman" panose="02020603050405020304" pitchFamily="18" charset="0"/>
              </a:rPr>
              <a:t>bringest</a:t>
            </a:r>
            <a:r>
              <a:rPr lang="en-US" sz="2000" b="0" i="0" dirty="0">
                <a:solidFill>
                  <a:srgbClr val="000000"/>
                </a:solidFill>
                <a:effectLst/>
                <a:latin typeface="Times New Roman" panose="02020603050405020304" pitchFamily="18" charset="0"/>
              </a:rPr>
              <a:t> thou not angels to us if it be that thou hast the Truth?"</a:t>
            </a:r>
          </a:p>
        </p:txBody>
      </p:sp>
      <p:sp>
        <p:nvSpPr>
          <p:cNvPr id="3" name="TextBox 2">
            <a:extLst>
              <a:ext uri="{FF2B5EF4-FFF2-40B4-BE49-F238E27FC236}">
                <a16:creationId xmlns:a16="http://schemas.microsoft.com/office/drawing/2014/main" id="{BF7007DD-1EA7-4A42-0EE0-A44D15779EE1}"/>
              </a:ext>
            </a:extLst>
          </p:cNvPr>
          <p:cNvSpPr txBox="1"/>
          <p:nvPr/>
        </p:nvSpPr>
        <p:spPr>
          <a:xfrm>
            <a:off x="4514841" y="40871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53970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CEB74-0AD2-CBB1-C7CD-78E70C5C83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850DCB-03ED-6528-CBE9-CA726843BD5C}"/>
              </a:ext>
            </a:extLst>
          </p:cNvPr>
          <p:cNvSpPr>
            <a:spLocks noGrp="1"/>
          </p:cNvSpPr>
          <p:nvPr>
            <p:ph type="title"/>
          </p:nvPr>
        </p:nvSpPr>
        <p:spPr>
          <a:xfrm>
            <a:off x="1656232" y="1863633"/>
            <a:ext cx="8879536" cy="3450327"/>
          </a:xfrm>
        </p:spPr>
        <p:txBody>
          <a:bodyPr>
            <a:noAutofit/>
          </a:bodyPr>
          <a:lstStyle/>
          <a:p>
            <a:pPr>
              <a:lnSpc>
                <a:spcPct val="100000"/>
              </a:lnSpc>
            </a:pPr>
            <a:r>
              <a:rPr lang="ar-EG" sz="6000" b="0" dirty="0"/>
              <a:t>فَسَبِّحْ بِحَمْدِ رَبِّكَ وَكُن مِّنَ ٱلسَّـٰجِدِينَ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5A3BEDA-4D86-950E-925A-AC18CF88BDC5}"/>
              </a:ext>
            </a:extLst>
          </p:cNvPr>
          <p:cNvSpPr txBox="1"/>
          <p:nvPr/>
        </p:nvSpPr>
        <p:spPr>
          <a:xfrm>
            <a:off x="2060712" y="4011765"/>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But celebrate the praises of thy Lord, and be of those who prostrate themselves in adoration.</a:t>
            </a:r>
          </a:p>
        </p:txBody>
      </p:sp>
      <p:sp>
        <p:nvSpPr>
          <p:cNvPr id="3" name="TextBox 2">
            <a:extLst>
              <a:ext uri="{FF2B5EF4-FFF2-40B4-BE49-F238E27FC236}">
                <a16:creationId xmlns:a16="http://schemas.microsoft.com/office/drawing/2014/main" id="{1DC7A794-B71D-1D73-C7AC-53703E2CDAED}"/>
              </a:ext>
            </a:extLst>
          </p:cNvPr>
          <p:cNvSpPr txBox="1"/>
          <p:nvPr/>
        </p:nvSpPr>
        <p:spPr>
          <a:xfrm>
            <a:off x="1465156" y="37039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{98}</a:t>
            </a:r>
            <a:endParaRPr lang="en-US" sz="1400" dirty="0"/>
          </a:p>
        </p:txBody>
      </p:sp>
    </p:spTree>
    <p:extLst>
      <p:ext uri="{BB962C8B-B14F-4D97-AF65-F5344CB8AC3E}">
        <p14:creationId xmlns:p14="http://schemas.microsoft.com/office/powerpoint/2010/main" val="6553957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17A46-D783-23DA-6758-0C8AA0B3A6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CE9B9-9EAA-0C6C-41CA-63C78C1B0851}"/>
              </a:ext>
            </a:extLst>
          </p:cNvPr>
          <p:cNvSpPr>
            <a:spLocks noGrp="1"/>
          </p:cNvSpPr>
          <p:nvPr>
            <p:ph type="title"/>
          </p:nvPr>
        </p:nvSpPr>
        <p:spPr>
          <a:xfrm>
            <a:off x="1656232" y="1863633"/>
            <a:ext cx="8879536" cy="3450327"/>
          </a:xfrm>
        </p:spPr>
        <p:txBody>
          <a:bodyPr>
            <a:noAutofit/>
          </a:bodyPr>
          <a:lstStyle/>
          <a:p>
            <a:pPr>
              <a:lnSpc>
                <a:spcPct val="100000"/>
              </a:lnSpc>
            </a:pPr>
            <a:r>
              <a:rPr lang="ar-EG" sz="6000" b="0" dirty="0"/>
              <a:t>وَٱعْبُدْ رَبَّكَ حَتَّىٰ يَأْتِيَكَ ٱلْيَقِينُ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9207EA6-3057-F2A9-19A4-087C7838D535}"/>
              </a:ext>
            </a:extLst>
          </p:cNvPr>
          <p:cNvSpPr txBox="1"/>
          <p:nvPr/>
        </p:nvSpPr>
        <p:spPr>
          <a:xfrm>
            <a:off x="2060712" y="4011765"/>
            <a:ext cx="8070575" cy="400110"/>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serve thy Lord until there come unto thee the Hour that is Certain.</a:t>
            </a:r>
          </a:p>
        </p:txBody>
      </p:sp>
      <p:sp>
        <p:nvSpPr>
          <p:cNvPr id="3" name="TextBox 2">
            <a:extLst>
              <a:ext uri="{FF2B5EF4-FFF2-40B4-BE49-F238E27FC236}">
                <a16:creationId xmlns:a16="http://schemas.microsoft.com/office/drawing/2014/main" id="{7DDB96BF-FA02-056C-D2DB-6A9F1E8475CC}"/>
              </a:ext>
            </a:extLst>
          </p:cNvPr>
          <p:cNvSpPr txBox="1"/>
          <p:nvPr/>
        </p:nvSpPr>
        <p:spPr>
          <a:xfrm>
            <a:off x="2202002" y="370398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{99}</a:t>
            </a:r>
            <a:endParaRPr lang="en-US" sz="1400" dirty="0"/>
          </a:p>
        </p:txBody>
      </p:sp>
    </p:spTree>
    <p:extLst>
      <p:ext uri="{BB962C8B-B14F-4D97-AF65-F5344CB8AC3E}">
        <p14:creationId xmlns:p14="http://schemas.microsoft.com/office/powerpoint/2010/main" val="6291150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22365973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38F2A-4BE6-F5D4-4665-39F49F730A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EA995D-51D4-36BF-160F-0D0FB5546420}"/>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dirty="0">
                <a:highlight>
                  <a:srgbClr val="00FF00"/>
                </a:highlight>
                <a:latin typeface="Arial" panose="020B0604020202020204" pitchFamily="34" charset="0"/>
                <a:ea typeface="+mn-ea"/>
                <a:cs typeface="Arial" panose="020B0604020202020204" pitchFamily="34" charset="0"/>
              </a:rPr>
              <a:t>سورة النحل</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31677875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5F226-099E-AB9C-EFDE-08AA99E3F6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D66BDD-53D5-E114-366C-75A2587A0894}"/>
              </a:ext>
            </a:extLst>
          </p:cNvPr>
          <p:cNvSpPr>
            <a:spLocks noGrp="1"/>
          </p:cNvSpPr>
          <p:nvPr>
            <p:ph type="title"/>
          </p:nvPr>
        </p:nvSpPr>
        <p:spPr>
          <a:xfrm>
            <a:off x="1656232" y="1765980"/>
            <a:ext cx="8879536" cy="3450327"/>
          </a:xfrm>
        </p:spPr>
        <p:txBody>
          <a:bodyPr>
            <a:noAutofit/>
          </a:bodyPr>
          <a:lstStyle/>
          <a:p>
            <a:pPr>
              <a:lnSpc>
                <a:spcPct val="100000"/>
              </a:lnSpc>
            </a:pPr>
            <a:r>
              <a:rPr lang="ar-EG" sz="6000" b="0" dirty="0"/>
              <a:t>أَتَىٰٓ أَمْرُ ٱللَّهِ فَلَا تَسْتَعْجِلُوهُۚ سُبْحَـٰنَهُۥ وَتَعَـٰلَىٰ عَمَّا يُشْرِكُونَ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62BF79C-FDFE-A209-2472-02C31BDDAA31}"/>
              </a:ext>
            </a:extLst>
          </p:cNvPr>
          <p:cNvSpPr txBox="1"/>
          <p:nvPr/>
        </p:nvSpPr>
        <p:spPr>
          <a:xfrm>
            <a:off x="2060712" y="4375750"/>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(Inevitable) cometh (to pass) the Command of Allah: seek ye not then to hasten it: Glory to Him, and far is He above having the partners they ascribe unto Him!</a:t>
            </a:r>
          </a:p>
        </p:txBody>
      </p:sp>
      <p:sp>
        <p:nvSpPr>
          <p:cNvPr id="3" name="TextBox 2">
            <a:extLst>
              <a:ext uri="{FF2B5EF4-FFF2-40B4-BE49-F238E27FC236}">
                <a16:creationId xmlns:a16="http://schemas.microsoft.com/office/drawing/2014/main" id="{56635981-C60A-4C92-6231-950886BB6FA2}"/>
              </a:ext>
            </a:extLst>
          </p:cNvPr>
          <p:cNvSpPr txBox="1"/>
          <p:nvPr/>
        </p:nvSpPr>
        <p:spPr>
          <a:xfrm>
            <a:off x="3178546" y="406797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997957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22120-873F-358B-8FA3-6EB0881F7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53FB44-5C0C-0DC6-571A-5FCEB14FF3F6}"/>
              </a:ext>
            </a:extLst>
          </p:cNvPr>
          <p:cNvSpPr>
            <a:spLocks noGrp="1"/>
          </p:cNvSpPr>
          <p:nvPr>
            <p:ph type="title"/>
          </p:nvPr>
        </p:nvSpPr>
        <p:spPr>
          <a:xfrm>
            <a:off x="1656232" y="1712713"/>
            <a:ext cx="8879536" cy="3450327"/>
          </a:xfrm>
        </p:spPr>
        <p:txBody>
          <a:bodyPr>
            <a:noAutofit/>
          </a:bodyPr>
          <a:lstStyle/>
          <a:p>
            <a:pPr>
              <a:lnSpc>
                <a:spcPct val="100000"/>
              </a:lnSpc>
            </a:pPr>
            <a:r>
              <a:rPr lang="ar-EG" sz="6000" b="0" dirty="0"/>
              <a:t>يُنَزِّلُ ٱلْمَلَـٰٓئِكَةَ بِٱلرُّوحِ مِنْ أَمْرِهِۦ عَلَىٰ مَن يَشَآءُ مِنْ عِبَادِهِۦٓ أَنْ أَنذِرُوٓا۟ أَنَّهُۥ لَآ إِلَـٰهَ إِلَّآ أَنَا۠ فَٱتَّقُونِ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F4816B2-8006-3933-0445-886C707CC052}"/>
              </a:ext>
            </a:extLst>
          </p:cNvPr>
          <p:cNvSpPr txBox="1"/>
          <p:nvPr/>
        </p:nvSpPr>
        <p:spPr>
          <a:xfrm>
            <a:off x="2060712" y="4691436"/>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He doth send down His angels with inspiration of His Command, to such of His servants as He </a:t>
            </a:r>
            <a:r>
              <a:rPr lang="en-US" sz="2000" b="0" i="0" dirty="0" err="1">
                <a:solidFill>
                  <a:srgbClr val="000000"/>
                </a:solidFill>
                <a:effectLst/>
                <a:latin typeface="Times New Roman" panose="02020603050405020304" pitchFamily="18" charset="0"/>
              </a:rPr>
              <a:t>pleaseth</a:t>
            </a:r>
            <a:r>
              <a:rPr lang="en-US" sz="2000" b="0" i="0" dirty="0">
                <a:solidFill>
                  <a:srgbClr val="000000"/>
                </a:solidFill>
                <a:effectLst/>
                <a:latin typeface="Times New Roman" panose="02020603050405020304" pitchFamily="18" charset="0"/>
              </a:rPr>
              <a:t>, (saying): "Warn (Man) that there is no god but I: so do your duty unto Me."</a:t>
            </a:r>
          </a:p>
        </p:txBody>
      </p:sp>
      <p:sp>
        <p:nvSpPr>
          <p:cNvPr id="3" name="TextBox 2">
            <a:extLst>
              <a:ext uri="{FF2B5EF4-FFF2-40B4-BE49-F238E27FC236}">
                <a16:creationId xmlns:a16="http://schemas.microsoft.com/office/drawing/2014/main" id="{7D3A34F4-99DC-7B5C-1183-53B315541300}"/>
              </a:ext>
            </a:extLst>
          </p:cNvPr>
          <p:cNvSpPr txBox="1"/>
          <p:nvPr/>
        </p:nvSpPr>
        <p:spPr>
          <a:xfrm>
            <a:off x="3604675" y="44497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635003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FBCDB-8B93-1B57-8F01-39EC41FE5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2ECA94-485E-C103-1DD2-2C7AD3FD6B69}"/>
              </a:ext>
            </a:extLst>
          </p:cNvPr>
          <p:cNvSpPr>
            <a:spLocks noGrp="1"/>
          </p:cNvSpPr>
          <p:nvPr>
            <p:ph type="title"/>
          </p:nvPr>
        </p:nvSpPr>
        <p:spPr>
          <a:xfrm>
            <a:off x="1656232" y="1854755"/>
            <a:ext cx="8879536" cy="3450327"/>
          </a:xfrm>
        </p:spPr>
        <p:txBody>
          <a:bodyPr>
            <a:noAutofit/>
          </a:bodyPr>
          <a:lstStyle/>
          <a:p>
            <a:pPr>
              <a:lnSpc>
                <a:spcPct val="100000"/>
              </a:lnSpc>
            </a:pPr>
            <a:r>
              <a:rPr lang="ar-EG" sz="6000" b="0" dirty="0"/>
              <a:t>خَلَقَ ٱلسَّمَـٰوَٰتِ وَٱلْأَرْضَ بِٱلْحَقِّ ۚ تَعَـٰلَىٰ عَمَّا يُشْرِكُونَ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3CF01F6-21B9-B85B-69D3-4702DA17C31F}"/>
              </a:ext>
            </a:extLst>
          </p:cNvPr>
          <p:cNvSpPr txBox="1"/>
          <p:nvPr/>
        </p:nvSpPr>
        <p:spPr>
          <a:xfrm>
            <a:off x="2060712" y="4468553"/>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He has created the heavens and the earth for just ends: Far is He above having the partners they ascribe to Him!</a:t>
            </a:r>
          </a:p>
        </p:txBody>
      </p:sp>
      <p:sp>
        <p:nvSpPr>
          <p:cNvPr id="3" name="TextBox 2">
            <a:extLst>
              <a:ext uri="{FF2B5EF4-FFF2-40B4-BE49-F238E27FC236}">
                <a16:creationId xmlns:a16="http://schemas.microsoft.com/office/drawing/2014/main" id="{BE99AE40-55E0-CD3F-6473-0764073661C4}"/>
              </a:ext>
            </a:extLst>
          </p:cNvPr>
          <p:cNvSpPr txBox="1"/>
          <p:nvPr/>
        </p:nvSpPr>
        <p:spPr>
          <a:xfrm>
            <a:off x="3347222" y="41567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2298216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E1C00-F79A-470C-AE84-33399DB68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C3A1D8-7103-B3E3-A52F-9A7C3D136BF5}"/>
              </a:ext>
            </a:extLst>
          </p:cNvPr>
          <p:cNvSpPr>
            <a:spLocks noGrp="1"/>
          </p:cNvSpPr>
          <p:nvPr>
            <p:ph type="title"/>
          </p:nvPr>
        </p:nvSpPr>
        <p:spPr>
          <a:xfrm>
            <a:off x="1656232" y="1854755"/>
            <a:ext cx="8879536" cy="3450327"/>
          </a:xfrm>
        </p:spPr>
        <p:txBody>
          <a:bodyPr>
            <a:noAutofit/>
          </a:bodyPr>
          <a:lstStyle/>
          <a:p>
            <a:pPr>
              <a:lnSpc>
                <a:spcPct val="100000"/>
              </a:lnSpc>
            </a:pPr>
            <a:r>
              <a:rPr lang="ar-EG" sz="6000" b="0" dirty="0"/>
              <a:t>خَلَقَ ٱلْإِنسَـٰنَ مِن نُّطْفَةٍۢ فَإِذَا هُوَ خَصِيمٌۭ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F981521-7906-CC06-22D1-4B2231620473}"/>
              </a:ext>
            </a:extLst>
          </p:cNvPr>
          <p:cNvSpPr txBox="1"/>
          <p:nvPr/>
        </p:nvSpPr>
        <p:spPr>
          <a:xfrm>
            <a:off x="2060712" y="4468553"/>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He has created man from a sperm-drop; and behold this same (man) becomes an open disputer!</a:t>
            </a:r>
          </a:p>
        </p:txBody>
      </p:sp>
      <p:sp>
        <p:nvSpPr>
          <p:cNvPr id="3" name="TextBox 2">
            <a:extLst>
              <a:ext uri="{FF2B5EF4-FFF2-40B4-BE49-F238E27FC236}">
                <a16:creationId xmlns:a16="http://schemas.microsoft.com/office/drawing/2014/main" id="{6D87E3BB-E757-921F-B439-9A0EF9CF07AB}"/>
              </a:ext>
            </a:extLst>
          </p:cNvPr>
          <p:cNvSpPr txBox="1"/>
          <p:nvPr/>
        </p:nvSpPr>
        <p:spPr>
          <a:xfrm>
            <a:off x="5065433" y="416077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634390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84AF7-9589-868C-9EAD-1F95251F4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620195-CE03-26B8-4CB9-6137D55018A9}"/>
              </a:ext>
            </a:extLst>
          </p:cNvPr>
          <p:cNvSpPr>
            <a:spLocks noGrp="1"/>
          </p:cNvSpPr>
          <p:nvPr>
            <p:ph type="title"/>
          </p:nvPr>
        </p:nvSpPr>
        <p:spPr>
          <a:xfrm>
            <a:off x="1656232" y="1854755"/>
            <a:ext cx="8879536" cy="3450327"/>
          </a:xfrm>
        </p:spPr>
        <p:txBody>
          <a:bodyPr>
            <a:noAutofit/>
          </a:bodyPr>
          <a:lstStyle/>
          <a:p>
            <a:pPr>
              <a:lnSpc>
                <a:spcPct val="100000"/>
              </a:lnSpc>
            </a:pPr>
            <a:r>
              <a:rPr lang="ar-EG" sz="6000" b="0" dirty="0"/>
              <a:t>وَٱلْأَنْعَـٰمَ خَلَقَهَا ۗ لَكُمْ فِيهَا دِفْءٌۭ وَمَنَـٰفِعُ وَمِنْهَا تَأْكُلُونَ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DA31240-F183-DAB6-BF4E-261D0BA11D04}"/>
              </a:ext>
            </a:extLst>
          </p:cNvPr>
          <p:cNvSpPr txBox="1"/>
          <p:nvPr/>
        </p:nvSpPr>
        <p:spPr>
          <a:xfrm>
            <a:off x="2060712" y="4468553"/>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cattle He has created for you (men): from them ye derive warmth, and numerous benefits, and of their (meat) ye eat.</a:t>
            </a:r>
          </a:p>
        </p:txBody>
      </p:sp>
      <p:sp>
        <p:nvSpPr>
          <p:cNvPr id="3" name="TextBox 2">
            <a:extLst>
              <a:ext uri="{FF2B5EF4-FFF2-40B4-BE49-F238E27FC236}">
                <a16:creationId xmlns:a16="http://schemas.microsoft.com/office/drawing/2014/main" id="{BE1B28A4-1F44-66C6-B52A-C9898B55B365}"/>
              </a:ext>
            </a:extLst>
          </p:cNvPr>
          <p:cNvSpPr txBox="1"/>
          <p:nvPr/>
        </p:nvSpPr>
        <p:spPr>
          <a:xfrm>
            <a:off x="4080013" y="416077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290573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21C17-2D31-3F1F-D25A-5B367DDFE2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0B071B-CBB2-184D-F465-0FABB07CBA74}"/>
              </a:ext>
            </a:extLst>
          </p:cNvPr>
          <p:cNvSpPr>
            <a:spLocks noGrp="1"/>
          </p:cNvSpPr>
          <p:nvPr>
            <p:ph type="title"/>
          </p:nvPr>
        </p:nvSpPr>
        <p:spPr>
          <a:xfrm>
            <a:off x="1656232" y="1854755"/>
            <a:ext cx="8879536" cy="3450327"/>
          </a:xfrm>
        </p:spPr>
        <p:txBody>
          <a:bodyPr>
            <a:noAutofit/>
          </a:bodyPr>
          <a:lstStyle/>
          <a:p>
            <a:pPr>
              <a:lnSpc>
                <a:spcPct val="100000"/>
              </a:lnSpc>
            </a:pPr>
            <a:r>
              <a:rPr lang="ar-EG" sz="6000" b="0" dirty="0"/>
              <a:t>وَلَكُمْ فِيهَا جَمَالٌ حِينَ تُرِيحُونَ وَحِينَ تَسْرَحُونَ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EB9A2EB-2379-907D-57F1-EEF1890BB65A}"/>
              </a:ext>
            </a:extLst>
          </p:cNvPr>
          <p:cNvSpPr txBox="1"/>
          <p:nvPr/>
        </p:nvSpPr>
        <p:spPr>
          <a:xfrm>
            <a:off x="2060712" y="4430334"/>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ye have a sense of pride and beauty in them as ye drive them home in the evening, and as ye lead them forth to pasture in the morning.</a:t>
            </a:r>
          </a:p>
        </p:txBody>
      </p:sp>
      <p:sp>
        <p:nvSpPr>
          <p:cNvPr id="3" name="TextBox 2">
            <a:extLst>
              <a:ext uri="{FF2B5EF4-FFF2-40B4-BE49-F238E27FC236}">
                <a16:creationId xmlns:a16="http://schemas.microsoft.com/office/drawing/2014/main" id="{FBB09B4D-2CA8-A050-DD21-142E527DDAFA}"/>
              </a:ext>
            </a:extLst>
          </p:cNvPr>
          <p:cNvSpPr txBox="1"/>
          <p:nvPr/>
        </p:nvSpPr>
        <p:spPr>
          <a:xfrm>
            <a:off x="4541652" y="415498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7094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4B919-0BCA-5398-553E-FE2D33790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9C77A-4FB2-CE8B-4745-D6EA4306EF07}"/>
              </a:ext>
            </a:extLst>
          </p:cNvPr>
          <p:cNvSpPr>
            <a:spLocks noGrp="1"/>
          </p:cNvSpPr>
          <p:nvPr>
            <p:ph type="title"/>
          </p:nvPr>
        </p:nvSpPr>
        <p:spPr>
          <a:xfrm>
            <a:off x="1656232" y="1854757"/>
            <a:ext cx="8879536" cy="3450327"/>
          </a:xfrm>
        </p:spPr>
        <p:txBody>
          <a:bodyPr>
            <a:noAutofit/>
          </a:bodyPr>
          <a:lstStyle/>
          <a:p>
            <a:pPr>
              <a:lnSpc>
                <a:spcPct val="100000"/>
              </a:lnSpc>
            </a:pPr>
            <a:r>
              <a:rPr lang="ar-EG" sz="6000" b="0" dirty="0"/>
              <a:t>مَا نُنَزِّلُ ٱلْمَلَـٰٓئِكَةَ إِلَّا بِٱلْحَقِّ وَمَا كَانُوٓا۟ إِذًۭا مُّنظَرِينَ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1F2561E-3B9B-679F-F11A-0296BC191DDC}"/>
              </a:ext>
            </a:extLst>
          </p:cNvPr>
          <p:cNvSpPr txBox="1"/>
          <p:nvPr/>
        </p:nvSpPr>
        <p:spPr>
          <a:xfrm>
            <a:off x="2060712" y="4482758"/>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We send not the angels down except for just cause: if they came (to the ungodly), behold! no respite would they have!</a:t>
            </a:r>
          </a:p>
        </p:txBody>
      </p:sp>
      <p:sp>
        <p:nvSpPr>
          <p:cNvPr id="3" name="TextBox 2">
            <a:extLst>
              <a:ext uri="{FF2B5EF4-FFF2-40B4-BE49-F238E27FC236}">
                <a16:creationId xmlns:a16="http://schemas.microsoft.com/office/drawing/2014/main" id="{6AC8CDB0-1607-7276-A8F1-055372449B86}"/>
              </a:ext>
            </a:extLst>
          </p:cNvPr>
          <p:cNvSpPr txBox="1"/>
          <p:nvPr/>
        </p:nvSpPr>
        <p:spPr>
          <a:xfrm>
            <a:off x="4248511" y="413059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825356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2070A-4252-5448-703F-E403E8BCBA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57CA86-E8E9-C139-DD68-6C61329A032A}"/>
              </a:ext>
            </a:extLst>
          </p:cNvPr>
          <p:cNvSpPr>
            <a:spLocks noGrp="1"/>
          </p:cNvSpPr>
          <p:nvPr>
            <p:ph type="title"/>
          </p:nvPr>
        </p:nvSpPr>
        <p:spPr>
          <a:xfrm>
            <a:off x="1656232" y="1683146"/>
            <a:ext cx="8879536" cy="3450327"/>
          </a:xfrm>
        </p:spPr>
        <p:txBody>
          <a:bodyPr>
            <a:noAutofit/>
          </a:bodyPr>
          <a:lstStyle/>
          <a:p>
            <a:pPr>
              <a:lnSpc>
                <a:spcPct val="100000"/>
              </a:lnSpc>
            </a:pPr>
            <a:r>
              <a:rPr lang="ar-EG" sz="6000" b="0" dirty="0"/>
              <a:t>وَتَحْمِلُ أَثْقَالَكُمْ إِلَىٰ بَلَدٍۢ لَّمْ تَكُونُوا۟ بَـٰلِغِيهِ إِلَّا بِشِقِّ ٱلْأَنفُسِۚ إِنَّ رَبَّكُمْ لَرَءُوفٌۭ رَّحِيمٌۭ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1341FF1-98D1-39A9-E03F-7D2F55E120AF}"/>
              </a:ext>
            </a:extLst>
          </p:cNvPr>
          <p:cNvSpPr txBox="1"/>
          <p:nvPr/>
        </p:nvSpPr>
        <p:spPr>
          <a:xfrm>
            <a:off x="2060712" y="4785440"/>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they carry your heavy loads to lands that ye could not (otherwise) reach except with souls distressed: for your Lord is indeed Most Kind, Most Merciful,</a:t>
            </a:r>
          </a:p>
        </p:txBody>
      </p:sp>
      <p:sp>
        <p:nvSpPr>
          <p:cNvPr id="3" name="TextBox 2">
            <a:extLst>
              <a:ext uri="{FF2B5EF4-FFF2-40B4-BE49-F238E27FC236}">
                <a16:creationId xmlns:a16="http://schemas.microsoft.com/office/drawing/2014/main" id="{B09367EF-383F-9A03-C342-3BC58B4E437A}"/>
              </a:ext>
            </a:extLst>
          </p:cNvPr>
          <p:cNvSpPr txBox="1"/>
          <p:nvPr/>
        </p:nvSpPr>
        <p:spPr>
          <a:xfrm>
            <a:off x="3964604" y="44776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2751274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EF735-3E49-75E9-1837-4E6F603FA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AEC94F-90C2-B3EC-E9E4-B44A6D2EAB58}"/>
              </a:ext>
            </a:extLst>
          </p:cNvPr>
          <p:cNvSpPr>
            <a:spLocks noGrp="1"/>
          </p:cNvSpPr>
          <p:nvPr>
            <p:ph type="title"/>
          </p:nvPr>
        </p:nvSpPr>
        <p:spPr>
          <a:xfrm>
            <a:off x="1656232" y="1771922"/>
            <a:ext cx="8879536" cy="3450327"/>
          </a:xfrm>
        </p:spPr>
        <p:txBody>
          <a:bodyPr>
            <a:noAutofit/>
          </a:bodyPr>
          <a:lstStyle/>
          <a:p>
            <a:pPr>
              <a:lnSpc>
                <a:spcPct val="100000"/>
              </a:lnSpc>
            </a:pPr>
            <a:r>
              <a:rPr lang="ar-EG" sz="6000" b="0" dirty="0"/>
              <a:t>وَٱلْخَيْلَ وَٱلْبِغَالَ وَٱلْحَمِيرَ لِتَرْكَبُوهَا وَزِينَةًۭ ۚ وَيَخْلُقُ مَا لَا تَعْلَمُونَ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804B89F-7E08-BDD7-5D32-C0E75275B3F5}"/>
              </a:ext>
            </a:extLst>
          </p:cNvPr>
          <p:cNvSpPr txBox="1"/>
          <p:nvPr/>
        </p:nvSpPr>
        <p:spPr>
          <a:xfrm>
            <a:off x="2060712" y="4427959"/>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(He has created) horses, mules, and donkeys, for you to ride and use for show; and He has created (other) things of which ye have no knowledge.</a:t>
            </a:r>
          </a:p>
        </p:txBody>
      </p:sp>
      <p:sp>
        <p:nvSpPr>
          <p:cNvPr id="3" name="TextBox 2">
            <a:extLst>
              <a:ext uri="{FF2B5EF4-FFF2-40B4-BE49-F238E27FC236}">
                <a16:creationId xmlns:a16="http://schemas.microsoft.com/office/drawing/2014/main" id="{8626EB84-2E4B-FF7B-AB6E-BE409BA426F3}"/>
              </a:ext>
            </a:extLst>
          </p:cNvPr>
          <p:cNvSpPr txBox="1"/>
          <p:nvPr/>
        </p:nvSpPr>
        <p:spPr>
          <a:xfrm>
            <a:off x="2357745" y="40337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505357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707A7-2E0C-C2C4-A02D-EC8C0D8DE9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DEB44-74CF-6D9D-4107-8D0FDD5C2249}"/>
              </a:ext>
            </a:extLst>
          </p:cNvPr>
          <p:cNvSpPr>
            <a:spLocks noGrp="1"/>
          </p:cNvSpPr>
          <p:nvPr>
            <p:ph type="title"/>
          </p:nvPr>
        </p:nvSpPr>
        <p:spPr>
          <a:xfrm>
            <a:off x="1656232" y="1771922"/>
            <a:ext cx="8879536" cy="3450327"/>
          </a:xfrm>
        </p:spPr>
        <p:txBody>
          <a:bodyPr>
            <a:noAutofit/>
          </a:bodyPr>
          <a:lstStyle/>
          <a:p>
            <a:pPr>
              <a:lnSpc>
                <a:spcPct val="100000"/>
              </a:lnSpc>
            </a:pPr>
            <a:r>
              <a:rPr lang="ar-EG" sz="6000" b="0" dirty="0"/>
              <a:t>وَعَلَى ٱللَّهِ قَصْدُ ٱلسَّبِيلِ وَمِنْهَا جَآئِرٌۭ ۚ وَلَوْ شَآءَ لَهَدَىٰكُمْ أَجْمَعِينَ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E33CE06-06F5-C283-21E9-D03E04434FE2}"/>
              </a:ext>
            </a:extLst>
          </p:cNvPr>
          <p:cNvSpPr txBox="1"/>
          <p:nvPr/>
        </p:nvSpPr>
        <p:spPr>
          <a:xfrm>
            <a:off x="2060712" y="4427959"/>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unto Allah leads straight the Way, but there are ways that turn aside: if Allah had willed, He could have guided all of you.</a:t>
            </a:r>
          </a:p>
        </p:txBody>
      </p:sp>
      <p:sp>
        <p:nvSpPr>
          <p:cNvPr id="3" name="TextBox 2">
            <a:extLst>
              <a:ext uri="{FF2B5EF4-FFF2-40B4-BE49-F238E27FC236}">
                <a16:creationId xmlns:a16="http://schemas.microsoft.com/office/drawing/2014/main" id="{2BB2238A-A1E9-7D85-8B91-BC50C564FBB8}"/>
              </a:ext>
            </a:extLst>
          </p:cNvPr>
          <p:cNvSpPr txBox="1"/>
          <p:nvPr/>
        </p:nvSpPr>
        <p:spPr>
          <a:xfrm>
            <a:off x="2810507" y="405153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85145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193CB-775C-66EA-277D-34E61B47A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E12487-38CB-65C9-904B-E2C54ACB5D72}"/>
              </a:ext>
            </a:extLst>
          </p:cNvPr>
          <p:cNvSpPr>
            <a:spLocks noGrp="1"/>
          </p:cNvSpPr>
          <p:nvPr>
            <p:ph type="title"/>
          </p:nvPr>
        </p:nvSpPr>
        <p:spPr>
          <a:xfrm>
            <a:off x="1656232" y="1771922"/>
            <a:ext cx="8879536" cy="3450327"/>
          </a:xfrm>
        </p:spPr>
        <p:txBody>
          <a:bodyPr>
            <a:noAutofit/>
          </a:bodyPr>
          <a:lstStyle/>
          <a:p>
            <a:pPr>
              <a:lnSpc>
                <a:spcPct val="100000"/>
              </a:lnSpc>
            </a:pPr>
            <a:r>
              <a:rPr lang="ar-EG" sz="6000" b="0" dirty="0"/>
              <a:t>هُوَ ٱلَّذِىٓ أَنزَلَ مِنَ ٱلسَّمَآءِ مَآءًۭ ۖ لَّكُم مِّنْهُ شَرَابٌۭ وَمِنْهُ شَجَرٌۭ فِيهِ تُسِيمُونَ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9EB3091-866B-64BE-1E18-2C84EA9626E9}"/>
              </a:ext>
            </a:extLst>
          </p:cNvPr>
          <p:cNvSpPr txBox="1"/>
          <p:nvPr/>
        </p:nvSpPr>
        <p:spPr>
          <a:xfrm>
            <a:off x="2060712" y="4427959"/>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It is He who sends down rain from the sky: from it ye drink, and out of it (grows) the vegetation on which ye feed your cattle.</a:t>
            </a:r>
          </a:p>
        </p:txBody>
      </p:sp>
      <p:sp>
        <p:nvSpPr>
          <p:cNvPr id="3" name="TextBox 2">
            <a:extLst>
              <a:ext uri="{FF2B5EF4-FFF2-40B4-BE49-F238E27FC236}">
                <a16:creationId xmlns:a16="http://schemas.microsoft.com/office/drawing/2014/main" id="{CC6E5BA2-7343-AFE3-CD4D-A04FA326C7D3}"/>
              </a:ext>
            </a:extLst>
          </p:cNvPr>
          <p:cNvSpPr txBox="1"/>
          <p:nvPr/>
        </p:nvSpPr>
        <p:spPr>
          <a:xfrm>
            <a:off x="1558755" y="403377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610774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1DF4B-3D5F-56DB-F656-20C88695D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F0EAB5-22E4-1CEC-19A1-7F379FE8284A}"/>
              </a:ext>
            </a:extLst>
          </p:cNvPr>
          <p:cNvSpPr>
            <a:spLocks noGrp="1"/>
          </p:cNvSpPr>
          <p:nvPr>
            <p:ph type="title"/>
          </p:nvPr>
        </p:nvSpPr>
        <p:spPr>
          <a:xfrm>
            <a:off x="1656232" y="1771922"/>
            <a:ext cx="8879536" cy="3450327"/>
          </a:xfrm>
        </p:spPr>
        <p:txBody>
          <a:bodyPr>
            <a:noAutofit/>
          </a:bodyPr>
          <a:lstStyle/>
          <a:p>
            <a:pPr>
              <a:lnSpc>
                <a:spcPct val="100000"/>
              </a:lnSpc>
            </a:pPr>
            <a:r>
              <a:rPr lang="ar-EG" sz="5400" b="0" dirty="0"/>
              <a:t>يُنۢبِتُ لَكُم بِهِ ٱلزَّرْعَ وَٱلزَّيْتُونَ وَٱلنَّخِيلَ وَٱلْأَعْنَـٰبَ وَمِن كُلِّ ٱلثَّمَرَٰتِ ۗ إِنَّ فِى ذَٰلِكَ لَـَٔايَةًۭ لِّقَوْمٍۢ يَتَفَكَّرُونَ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8307008-BCB0-4DF4-1C7C-4066A2D645A0}"/>
              </a:ext>
            </a:extLst>
          </p:cNvPr>
          <p:cNvSpPr txBox="1"/>
          <p:nvPr/>
        </p:nvSpPr>
        <p:spPr>
          <a:xfrm>
            <a:off x="2060712" y="4703166"/>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With it He produces for you corn, olives, date-palms, grapes and every kind of fruit: verily in this is a sign for those who give thought.</a:t>
            </a:r>
          </a:p>
        </p:txBody>
      </p:sp>
      <p:sp>
        <p:nvSpPr>
          <p:cNvPr id="3" name="TextBox 2">
            <a:extLst>
              <a:ext uri="{FF2B5EF4-FFF2-40B4-BE49-F238E27FC236}">
                <a16:creationId xmlns:a16="http://schemas.microsoft.com/office/drawing/2014/main" id="{1DD876AC-3666-637A-8EAF-F1274BF41337}"/>
              </a:ext>
            </a:extLst>
          </p:cNvPr>
          <p:cNvSpPr txBox="1"/>
          <p:nvPr/>
        </p:nvSpPr>
        <p:spPr>
          <a:xfrm>
            <a:off x="3609497" y="44046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683770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4EE20-9A55-390B-CCCA-626FAD862C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6A68E7-24F5-253A-ECEC-47B4B52738C4}"/>
              </a:ext>
            </a:extLst>
          </p:cNvPr>
          <p:cNvSpPr>
            <a:spLocks noGrp="1"/>
          </p:cNvSpPr>
          <p:nvPr>
            <p:ph type="title"/>
          </p:nvPr>
        </p:nvSpPr>
        <p:spPr>
          <a:xfrm>
            <a:off x="1656232" y="1771922"/>
            <a:ext cx="8879536" cy="3450327"/>
          </a:xfrm>
        </p:spPr>
        <p:txBody>
          <a:bodyPr>
            <a:noAutofit/>
          </a:bodyPr>
          <a:lstStyle/>
          <a:p>
            <a:pPr>
              <a:lnSpc>
                <a:spcPct val="100000"/>
              </a:lnSpc>
            </a:pPr>
            <a:r>
              <a:rPr lang="ar-EG" sz="5400" b="0" dirty="0"/>
              <a:t>وَسَخَّرَ لَكُمُ ٱلَّيْلَ وَٱلنَّهَارَ وَٱلشَّمْسَ وَٱلْقَمَرَۖ وَٱلنُّجُومُ مُسَخَّرَٰتٌۢ بِأَمْرِهِۦٓ ۗ إِنَّ فِى ذَٰلِكَ لَـَٔايَـٰتٍۢ لِّقَوْمٍۢ يَعْقِلُونَ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F1ED02B-3D0F-52FD-9039-7AB0AE161551}"/>
              </a:ext>
            </a:extLst>
          </p:cNvPr>
          <p:cNvSpPr txBox="1"/>
          <p:nvPr/>
        </p:nvSpPr>
        <p:spPr>
          <a:xfrm>
            <a:off x="2060712" y="4703166"/>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He has made subject to you the Night and the Day; the sun and the moon; and the stars are in subjection by His Command: verily in this are Signs for men who are wise.</a:t>
            </a:r>
          </a:p>
        </p:txBody>
      </p:sp>
      <p:sp>
        <p:nvSpPr>
          <p:cNvPr id="3" name="TextBox 2">
            <a:extLst>
              <a:ext uri="{FF2B5EF4-FFF2-40B4-BE49-F238E27FC236}">
                <a16:creationId xmlns:a16="http://schemas.microsoft.com/office/drawing/2014/main" id="{D42B3B5D-8E1A-6063-EC08-71C53806B168}"/>
              </a:ext>
            </a:extLst>
          </p:cNvPr>
          <p:cNvSpPr txBox="1"/>
          <p:nvPr/>
        </p:nvSpPr>
        <p:spPr>
          <a:xfrm>
            <a:off x="3609497" y="44046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126572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01F63-D384-8FB0-A237-E7FF1F89AD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D17AD0-0B1E-3365-A15D-C5639C67030E}"/>
              </a:ext>
            </a:extLst>
          </p:cNvPr>
          <p:cNvSpPr>
            <a:spLocks noGrp="1"/>
          </p:cNvSpPr>
          <p:nvPr>
            <p:ph type="title"/>
          </p:nvPr>
        </p:nvSpPr>
        <p:spPr>
          <a:xfrm>
            <a:off x="1656232" y="1771922"/>
            <a:ext cx="8879536" cy="3450327"/>
          </a:xfrm>
        </p:spPr>
        <p:txBody>
          <a:bodyPr>
            <a:noAutofit/>
          </a:bodyPr>
          <a:lstStyle/>
          <a:p>
            <a:pPr>
              <a:lnSpc>
                <a:spcPct val="100000"/>
              </a:lnSpc>
            </a:pPr>
            <a:r>
              <a:rPr lang="ar-EG" sz="5400" b="0" dirty="0"/>
              <a:t>وَمَا ذَرَأَ لَكُمْ فِى ٱلْأَرْضِ مُخْتَلِفًا أَلْوَٰنُهُۥٓ ۗ إِنَّ فِى ذَٰلِكَ لَـَٔايَةًۭ لِّقَوْمٍۢ يَذَّكَّرُونَ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CB079B4-4AB6-3051-E2C2-81BFD2095C65}"/>
              </a:ext>
            </a:extLst>
          </p:cNvPr>
          <p:cNvSpPr txBox="1"/>
          <p:nvPr/>
        </p:nvSpPr>
        <p:spPr>
          <a:xfrm>
            <a:off x="2060712" y="4286290"/>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the things on this earth which He has multiplied in varying </a:t>
            </a:r>
            <a:r>
              <a:rPr lang="en-US" sz="2000" b="0" i="0" dirty="0" err="1">
                <a:solidFill>
                  <a:srgbClr val="000000"/>
                </a:solidFill>
                <a:effectLst/>
                <a:latin typeface="Times New Roman" panose="02020603050405020304" pitchFamily="18" charset="0"/>
              </a:rPr>
              <a:t>colours</a:t>
            </a:r>
            <a:r>
              <a:rPr lang="en-US" sz="2000" b="0" i="0" dirty="0">
                <a:solidFill>
                  <a:srgbClr val="000000"/>
                </a:solidFill>
                <a:effectLst/>
                <a:latin typeface="Times New Roman" panose="02020603050405020304" pitchFamily="18" charset="0"/>
              </a:rPr>
              <a:t> (and qualities): verily in this is a sign for men who celebrate the praises of Allah (in gratitude).</a:t>
            </a:r>
          </a:p>
        </p:txBody>
      </p:sp>
      <p:sp>
        <p:nvSpPr>
          <p:cNvPr id="3" name="TextBox 2">
            <a:extLst>
              <a:ext uri="{FF2B5EF4-FFF2-40B4-BE49-F238E27FC236}">
                <a16:creationId xmlns:a16="http://schemas.microsoft.com/office/drawing/2014/main" id="{BFED031B-DDE5-C461-9681-1F6076A929DB}"/>
              </a:ext>
            </a:extLst>
          </p:cNvPr>
          <p:cNvSpPr txBox="1"/>
          <p:nvPr/>
        </p:nvSpPr>
        <p:spPr>
          <a:xfrm>
            <a:off x="2837140" y="397851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93293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0107D-B365-28C4-7D84-19E3663064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7CDC4-1378-D355-8161-3C1F2EC2FF8B}"/>
              </a:ext>
            </a:extLst>
          </p:cNvPr>
          <p:cNvSpPr>
            <a:spLocks noGrp="1"/>
          </p:cNvSpPr>
          <p:nvPr>
            <p:ph type="title"/>
          </p:nvPr>
        </p:nvSpPr>
        <p:spPr>
          <a:xfrm>
            <a:off x="1656232" y="1452326"/>
            <a:ext cx="8879536" cy="3450327"/>
          </a:xfrm>
        </p:spPr>
        <p:txBody>
          <a:bodyPr>
            <a:noAutofit/>
          </a:bodyPr>
          <a:lstStyle/>
          <a:p>
            <a:pPr>
              <a:lnSpc>
                <a:spcPct val="100000"/>
              </a:lnSpc>
            </a:pPr>
            <a:r>
              <a:rPr lang="ar-EG" sz="4800" b="0" dirty="0"/>
              <a:t>وَهُوَ ٱلَّذِى سَخَّرَ ٱلْبَحْرَ لِتَأْكُلُوا۟ مِنْهُ لَحْمًۭا طَرِيًّۭا وَتَسْتَخْرِجُوا۟ مِنْهُ حِلْيَةًۭ تَلْبَسُونَهَا وَتَرَى ٱلْفُلْكَ مَوَاخِرَ فِيهِ وَلِتَبْتَغُوا۟ مِن فَضْلِهِۦ وَلَعَلَّكُمْ تَشْكُرُونَ</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17CE537-BC27-53A7-9C68-6A0D9400C1FA}"/>
              </a:ext>
            </a:extLst>
          </p:cNvPr>
          <p:cNvSpPr txBox="1"/>
          <p:nvPr/>
        </p:nvSpPr>
        <p:spPr>
          <a:xfrm>
            <a:off x="2060712" y="4240933"/>
            <a:ext cx="8070575" cy="1323439"/>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It is He Who has made the sea subject, that ye may eat thereof flesh that is fresh and tender, and that ye may extract therefrom ornaments to wear; and thou </a:t>
            </a:r>
            <a:r>
              <a:rPr lang="en-US" sz="2000" b="0" i="0" dirty="0" err="1">
                <a:solidFill>
                  <a:srgbClr val="000000"/>
                </a:solidFill>
                <a:effectLst/>
                <a:latin typeface="Times New Roman" panose="02020603050405020304" pitchFamily="18" charset="0"/>
              </a:rPr>
              <a:t>seest</a:t>
            </a:r>
            <a:r>
              <a:rPr lang="en-US" sz="2000" b="0" i="0" dirty="0">
                <a:solidFill>
                  <a:srgbClr val="000000"/>
                </a:solidFill>
                <a:effectLst/>
                <a:latin typeface="Times New Roman" panose="02020603050405020304" pitchFamily="18" charset="0"/>
              </a:rPr>
              <a:t> the ships therein that plough the waves, that ye may seek (thus) of the bounty of Allah and that ye may be grateful.</a:t>
            </a:r>
          </a:p>
        </p:txBody>
      </p:sp>
      <p:sp>
        <p:nvSpPr>
          <p:cNvPr id="3" name="TextBox 2">
            <a:extLst>
              <a:ext uri="{FF2B5EF4-FFF2-40B4-BE49-F238E27FC236}">
                <a16:creationId xmlns:a16="http://schemas.microsoft.com/office/drawing/2014/main" id="{7737262A-145A-7CC5-6EDE-E6E38D9B6302}"/>
              </a:ext>
            </a:extLst>
          </p:cNvPr>
          <p:cNvSpPr txBox="1"/>
          <p:nvPr/>
        </p:nvSpPr>
        <p:spPr>
          <a:xfrm>
            <a:off x="1239159" y="39561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709457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B45D8-21BD-0341-394C-8D8AF97D3A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CE4653-27B2-345F-A317-88AF9C25A1CD}"/>
              </a:ext>
            </a:extLst>
          </p:cNvPr>
          <p:cNvSpPr>
            <a:spLocks noGrp="1"/>
          </p:cNvSpPr>
          <p:nvPr>
            <p:ph type="title"/>
          </p:nvPr>
        </p:nvSpPr>
        <p:spPr>
          <a:xfrm>
            <a:off x="1656232" y="1789677"/>
            <a:ext cx="8879536" cy="3450327"/>
          </a:xfrm>
        </p:spPr>
        <p:txBody>
          <a:bodyPr>
            <a:noAutofit/>
          </a:bodyPr>
          <a:lstStyle/>
          <a:p>
            <a:pPr>
              <a:lnSpc>
                <a:spcPct val="100000"/>
              </a:lnSpc>
            </a:pPr>
            <a:r>
              <a:rPr lang="ar-EG" sz="5400" b="0" dirty="0"/>
              <a:t>وَأَلْقَىٰ فِى ٱلْأَرْضِ رَوَٰسِىَ أَن تَمِيدَ بِكُمْ وَأَنْهَـٰرًۭا وَسُبُلًۭا لَّعَلَّكُمْ تَهْتَدُونَ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4DAE5D0-6F4E-4984-DDE7-A64A1E8E958B}"/>
              </a:ext>
            </a:extLst>
          </p:cNvPr>
          <p:cNvSpPr txBox="1"/>
          <p:nvPr/>
        </p:nvSpPr>
        <p:spPr>
          <a:xfrm>
            <a:off x="2060712" y="4329710"/>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He has set up on the earth mountains standing firm, lest it should shake with you; and rivers and roads; that ye may guide yourselves;</a:t>
            </a:r>
          </a:p>
        </p:txBody>
      </p:sp>
      <p:sp>
        <p:nvSpPr>
          <p:cNvPr id="3" name="TextBox 2">
            <a:extLst>
              <a:ext uri="{FF2B5EF4-FFF2-40B4-BE49-F238E27FC236}">
                <a16:creationId xmlns:a16="http://schemas.microsoft.com/office/drawing/2014/main" id="{4C0F0FCE-FB99-D8D4-22E7-43ACA8B966A2}"/>
              </a:ext>
            </a:extLst>
          </p:cNvPr>
          <p:cNvSpPr txBox="1"/>
          <p:nvPr/>
        </p:nvSpPr>
        <p:spPr>
          <a:xfrm>
            <a:off x="2641831" y="402721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800463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F4A4-2A73-55C2-A3E4-DD4FB261C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50C903-6CA6-FFDB-AE7A-9C8424B4EF16}"/>
              </a:ext>
            </a:extLst>
          </p:cNvPr>
          <p:cNvSpPr>
            <a:spLocks noGrp="1"/>
          </p:cNvSpPr>
          <p:nvPr>
            <p:ph type="title"/>
          </p:nvPr>
        </p:nvSpPr>
        <p:spPr>
          <a:xfrm>
            <a:off x="1656232" y="1789677"/>
            <a:ext cx="8879536" cy="3450327"/>
          </a:xfrm>
        </p:spPr>
        <p:txBody>
          <a:bodyPr>
            <a:noAutofit/>
          </a:bodyPr>
          <a:lstStyle/>
          <a:p>
            <a:pPr>
              <a:lnSpc>
                <a:spcPct val="100000"/>
              </a:lnSpc>
            </a:pPr>
            <a:r>
              <a:rPr lang="ar-EG" sz="6000" b="0" dirty="0"/>
              <a:t>وَعَلَـٰمَـٰتٍۢ ۚ وَبِٱلنَّجْمِ هُمْ يَهْتَدُونَ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1324A97-29BA-CD59-02A7-7C385D7D72B7}"/>
              </a:ext>
            </a:extLst>
          </p:cNvPr>
          <p:cNvSpPr txBox="1"/>
          <p:nvPr/>
        </p:nvSpPr>
        <p:spPr>
          <a:xfrm>
            <a:off x="2060712" y="3973414"/>
            <a:ext cx="8070575" cy="400110"/>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marks and sign-posts; and by the stars (men) guide themselves.</a:t>
            </a:r>
          </a:p>
        </p:txBody>
      </p:sp>
      <p:sp>
        <p:nvSpPr>
          <p:cNvPr id="3" name="TextBox 2">
            <a:extLst>
              <a:ext uri="{FF2B5EF4-FFF2-40B4-BE49-F238E27FC236}">
                <a16:creationId xmlns:a16="http://schemas.microsoft.com/office/drawing/2014/main" id="{C180D4A0-F546-9358-D31E-FF50F1A2EAE2}"/>
              </a:ext>
            </a:extLst>
          </p:cNvPr>
          <p:cNvSpPr txBox="1"/>
          <p:nvPr/>
        </p:nvSpPr>
        <p:spPr>
          <a:xfrm>
            <a:off x="2171315" y="36656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2475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4BAF5-B80A-D24F-0791-EAA368BF5A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C2177-F0C3-476A-A8DD-0A1C8EF20E39}"/>
              </a:ext>
            </a:extLst>
          </p:cNvPr>
          <p:cNvSpPr>
            <a:spLocks noGrp="1"/>
          </p:cNvSpPr>
          <p:nvPr>
            <p:ph type="title"/>
          </p:nvPr>
        </p:nvSpPr>
        <p:spPr>
          <a:xfrm>
            <a:off x="1656232" y="1854757"/>
            <a:ext cx="8879536" cy="3450327"/>
          </a:xfrm>
        </p:spPr>
        <p:txBody>
          <a:bodyPr>
            <a:noAutofit/>
          </a:bodyPr>
          <a:lstStyle/>
          <a:p>
            <a:pPr>
              <a:lnSpc>
                <a:spcPct val="100000"/>
              </a:lnSpc>
            </a:pPr>
            <a:r>
              <a:rPr lang="ar-EG" sz="6000" b="0" dirty="0"/>
              <a:t>إِنَّا نَحْنُ نَزَّلْنَا ٱلذِّكْرَ وَإِنَّا لَهُۥ لَحَـٰفِظُونَ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50D744A-A2CB-6AEE-0E06-E48156400920}"/>
              </a:ext>
            </a:extLst>
          </p:cNvPr>
          <p:cNvSpPr txBox="1"/>
          <p:nvPr/>
        </p:nvSpPr>
        <p:spPr>
          <a:xfrm>
            <a:off x="2060712" y="4029530"/>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We have, without doubt, sent down the Message; and We will assuredly guard it (from corruption).</a:t>
            </a:r>
          </a:p>
        </p:txBody>
      </p:sp>
      <p:sp>
        <p:nvSpPr>
          <p:cNvPr id="3" name="TextBox 2">
            <a:extLst>
              <a:ext uri="{FF2B5EF4-FFF2-40B4-BE49-F238E27FC236}">
                <a16:creationId xmlns:a16="http://schemas.microsoft.com/office/drawing/2014/main" id="{AEBF3AF1-0FB4-2A4D-08D2-EEECD1129988}"/>
              </a:ext>
            </a:extLst>
          </p:cNvPr>
          <p:cNvSpPr txBox="1"/>
          <p:nvPr/>
        </p:nvSpPr>
        <p:spPr>
          <a:xfrm>
            <a:off x="1376375" y="36955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7841450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2936F-966F-4676-4960-57D5287A6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0700F5-E0A7-BBFC-5096-132B47EDBE30}"/>
              </a:ext>
            </a:extLst>
          </p:cNvPr>
          <p:cNvSpPr>
            <a:spLocks noGrp="1"/>
          </p:cNvSpPr>
          <p:nvPr>
            <p:ph type="title"/>
          </p:nvPr>
        </p:nvSpPr>
        <p:spPr>
          <a:xfrm>
            <a:off x="1656232" y="1789677"/>
            <a:ext cx="8879536" cy="3450327"/>
          </a:xfrm>
        </p:spPr>
        <p:txBody>
          <a:bodyPr>
            <a:noAutofit/>
          </a:bodyPr>
          <a:lstStyle/>
          <a:p>
            <a:pPr>
              <a:lnSpc>
                <a:spcPct val="100000"/>
              </a:lnSpc>
            </a:pPr>
            <a:r>
              <a:rPr lang="ar-EG" sz="6000" b="0" dirty="0"/>
              <a:t>أَفَمَن يَخْلُقُ كَمَن لَّا يَخْلُقُۗ أَفَلَا تَذَكَّرُونَ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047C919-38C3-393C-407C-5815DF7F9A43}"/>
              </a:ext>
            </a:extLst>
          </p:cNvPr>
          <p:cNvSpPr txBox="1"/>
          <p:nvPr/>
        </p:nvSpPr>
        <p:spPr>
          <a:xfrm>
            <a:off x="2060712" y="3973414"/>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Is then He Who creates like one that creates not? Will ye not receive admonition?</a:t>
            </a:r>
          </a:p>
        </p:txBody>
      </p:sp>
      <p:sp>
        <p:nvSpPr>
          <p:cNvPr id="3" name="TextBox 2">
            <a:extLst>
              <a:ext uri="{FF2B5EF4-FFF2-40B4-BE49-F238E27FC236}">
                <a16:creationId xmlns:a16="http://schemas.microsoft.com/office/drawing/2014/main" id="{D0DCE84F-23C4-DF3E-6C6F-D0DDC50F89CC}"/>
              </a:ext>
            </a:extLst>
          </p:cNvPr>
          <p:cNvSpPr txBox="1"/>
          <p:nvPr/>
        </p:nvSpPr>
        <p:spPr>
          <a:xfrm>
            <a:off x="1239160" y="36656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121321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4DDB5-72EB-B9F9-07FF-8155654A3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211C26-1C94-F6CB-D485-BA8180E4E28F}"/>
              </a:ext>
            </a:extLst>
          </p:cNvPr>
          <p:cNvSpPr>
            <a:spLocks noGrp="1"/>
          </p:cNvSpPr>
          <p:nvPr>
            <p:ph type="title"/>
          </p:nvPr>
        </p:nvSpPr>
        <p:spPr>
          <a:xfrm>
            <a:off x="1656232" y="1896209"/>
            <a:ext cx="8879536" cy="3450327"/>
          </a:xfrm>
        </p:spPr>
        <p:txBody>
          <a:bodyPr>
            <a:noAutofit/>
          </a:bodyPr>
          <a:lstStyle/>
          <a:p>
            <a:pPr>
              <a:lnSpc>
                <a:spcPct val="100000"/>
              </a:lnSpc>
            </a:pPr>
            <a:r>
              <a:rPr lang="ar-EG" sz="6000" b="0" dirty="0"/>
              <a:t>وَإِن تَعُدُّوا۟ نِعْمَةَ ٱللَّهِ لَا تُحْصُوهَآۗ إِنَّ ٱللَّهَ لَغَفُورٌۭ رَّحِيمٌۭ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5C2E9FD-C18C-0E28-43D3-D01D4DC3FB59}"/>
              </a:ext>
            </a:extLst>
          </p:cNvPr>
          <p:cNvSpPr txBox="1"/>
          <p:nvPr/>
        </p:nvSpPr>
        <p:spPr>
          <a:xfrm>
            <a:off x="2060712" y="4638650"/>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If ye would count up the </a:t>
            </a:r>
            <a:r>
              <a:rPr lang="en-US" sz="2000" b="0" i="0" dirty="0" err="1">
                <a:solidFill>
                  <a:srgbClr val="000000"/>
                </a:solidFill>
                <a:effectLst/>
                <a:latin typeface="Times New Roman" panose="02020603050405020304" pitchFamily="18" charset="0"/>
              </a:rPr>
              <a:t>favours</a:t>
            </a:r>
            <a:r>
              <a:rPr lang="en-US" sz="2000" b="0" i="0" dirty="0">
                <a:solidFill>
                  <a:srgbClr val="000000"/>
                </a:solidFill>
                <a:effectLst/>
                <a:latin typeface="Times New Roman" panose="02020603050405020304" pitchFamily="18" charset="0"/>
              </a:rPr>
              <a:t> of Allah, never would ye be able to number them: for Allah is Oft-Forgiving, Most Merciful.</a:t>
            </a:r>
          </a:p>
        </p:txBody>
      </p:sp>
      <p:sp>
        <p:nvSpPr>
          <p:cNvPr id="3" name="TextBox 2">
            <a:extLst>
              <a:ext uri="{FF2B5EF4-FFF2-40B4-BE49-F238E27FC236}">
                <a16:creationId xmlns:a16="http://schemas.microsoft.com/office/drawing/2014/main" id="{31273660-23E8-A4F1-6102-1C91C32886BB}"/>
              </a:ext>
            </a:extLst>
          </p:cNvPr>
          <p:cNvSpPr txBox="1"/>
          <p:nvPr/>
        </p:nvSpPr>
        <p:spPr>
          <a:xfrm>
            <a:off x="3742663" y="42604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6362313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890B3-DB3A-BDA3-DC23-37F2543269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2E70C9-41B8-5DBC-2AC9-1AD7F8E3C157}"/>
              </a:ext>
            </a:extLst>
          </p:cNvPr>
          <p:cNvSpPr>
            <a:spLocks noGrp="1"/>
          </p:cNvSpPr>
          <p:nvPr>
            <p:ph type="title"/>
          </p:nvPr>
        </p:nvSpPr>
        <p:spPr>
          <a:xfrm>
            <a:off x="1656232" y="1896209"/>
            <a:ext cx="8879536" cy="3450327"/>
          </a:xfrm>
        </p:spPr>
        <p:txBody>
          <a:bodyPr>
            <a:noAutofit/>
          </a:bodyPr>
          <a:lstStyle/>
          <a:p>
            <a:pPr>
              <a:lnSpc>
                <a:spcPct val="100000"/>
              </a:lnSpc>
            </a:pPr>
            <a:r>
              <a:rPr lang="ar-EG" sz="6000" b="0" dirty="0"/>
              <a:t>وَٱللَّهُ يَعْلَمُ مَا تُسِرُّونَ وَمَا تُعْلِنُونَ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3179A79-0254-66F7-0D7C-021886E9F2D8}"/>
              </a:ext>
            </a:extLst>
          </p:cNvPr>
          <p:cNvSpPr txBox="1"/>
          <p:nvPr/>
        </p:nvSpPr>
        <p:spPr>
          <a:xfrm>
            <a:off x="2060712" y="4026680"/>
            <a:ext cx="8070575" cy="400110"/>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Allah doth know what ye conceal, and what ye reveal.</a:t>
            </a:r>
          </a:p>
        </p:txBody>
      </p:sp>
      <p:sp>
        <p:nvSpPr>
          <p:cNvPr id="3" name="TextBox 2">
            <a:extLst>
              <a:ext uri="{FF2B5EF4-FFF2-40B4-BE49-F238E27FC236}">
                <a16:creationId xmlns:a16="http://schemas.microsoft.com/office/drawing/2014/main" id="{688BD6C2-1376-0DFC-610B-9790BBFE7317}"/>
              </a:ext>
            </a:extLst>
          </p:cNvPr>
          <p:cNvSpPr txBox="1"/>
          <p:nvPr/>
        </p:nvSpPr>
        <p:spPr>
          <a:xfrm>
            <a:off x="1869474" y="371890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58655530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1FD75-EE8B-458E-3E2F-CE0A092E99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5D5918-A989-3903-1488-4371870BB92D}"/>
              </a:ext>
            </a:extLst>
          </p:cNvPr>
          <p:cNvSpPr>
            <a:spLocks noGrp="1"/>
          </p:cNvSpPr>
          <p:nvPr>
            <p:ph type="title"/>
          </p:nvPr>
        </p:nvSpPr>
        <p:spPr>
          <a:xfrm>
            <a:off x="1656232" y="1896209"/>
            <a:ext cx="8879536" cy="3450327"/>
          </a:xfrm>
        </p:spPr>
        <p:txBody>
          <a:bodyPr>
            <a:noAutofit/>
          </a:bodyPr>
          <a:lstStyle/>
          <a:p>
            <a:pPr>
              <a:lnSpc>
                <a:spcPct val="100000"/>
              </a:lnSpc>
            </a:pPr>
            <a:r>
              <a:rPr lang="ar-EG" sz="6000" b="0" dirty="0"/>
              <a:t>وَٱلَّذِينَ يَدْعُونَ مِن دُونِ ٱللَّهِ لَا يَخْلُقُونَ شَيْـًۭٔا وَهُمْ يُخْلَقُونَ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8DE8B82-2A2A-4974-C3CD-00CCEBCCC455}"/>
              </a:ext>
            </a:extLst>
          </p:cNvPr>
          <p:cNvSpPr txBox="1"/>
          <p:nvPr/>
        </p:nvSpPr>
        <p:spPr>
          <a:xfrm>
            <a:off x="2060712" y="4563484"/>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Those whom they invoke besides Allah create nothing and are themselves created.</a:t>
            </a:r>
          </a:p>
        </p:txBody>
      </p:sp>
      <p:sp>
        <p:nvSpPr>
          <p:cNvPr id="3" name="TextBox 2">
            <a:extLst>
              <a:ext uri="{FF2B5EF4-FFF2-40B4-BE49-F238E27FC236}">
                <a16:creationId xmlns:a16="http://schemas.microsoft.com/office/drawing/2014/main" id="{FE025A30-14C7-C64D-7EE9-A2BAB0D683A6}"/>
              </a:ext>
            </a:extLst>
          </p:cNvPr>
          <p:cNvSpPr txBox="1"/>
          <p:nvPr/>
        </p:nvSpPr>
        <p:spPr>
          <a:xfrm>
            <a:off x="3565099" y="418054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623941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874F3-5988-7590-1631-6603605BFD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2D904B-F7BF-F65F-4B81-89489E59E6B6}"/>
              </a:ext>
            </a:extLst>
          </p:cNvPr>
          <p:cNvSpPr>
            <a:spLocks noGrp="1"/>
          </p:cNvSpPr>
          <p:nvPr>
            <p:ph type="title"/>
          </p:nvPr>
        </p:nvSpPr>
        <p:spPr>
          <a:xfrm>
            <a:off x="1656232" y="1834065"/>
            <a:ext cx="8879536" cy="3450327"/>
          </a:xfrm>
        </p:spPr>
        <p:txBody>
          <a:bodyPr>
            <a:noAutofit/>
          </a:bodyPr>
          <a:lstStyle/>
          <a:p>
            <a:pPr>
              <a:lnSpc>
                <a:spcPct val="100000"/>
              </a:lnSpc>
            </a:pPr>
            <a:r>
              <a:rPr lang="ar-EG" sz="5400" b="0" dirty="0"/>
              <a:t>إِلَـٰهُكُمْ إِلَـٰهٌۭ وَٰحِدٌۭ ۚ فَٱلَّذِينَ لَا يُؤْمِنُونَ بِٱلْـَٔاخِرَةِ قُلُوبُهُم مُّنكِرَةٌۭ وَهُم مُّسْتَكْبِرُونَ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9BE61D8-964A-0510-E57F-DA7B3253DD46}"/>
              </a:ext>
            </a:extLst>
          </p:cNvPr>
          <p:cNvSpPr txBox="1"/>
          <p:nvPr/>
        </p:nvSpPr>
        <p:spPr>
          <a:xfrm>
            <a:off x="2060712" y="4374808"/>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Your Allah is one Allah: as to those who believe not in the Hereafter, their hearts refuse to know, and they are arrogant.</a:t>
            </a:r>
          </a:p>
        </p:txBody>
      </p:sp>
      <p:sp>
        <p:nvSpPr>
          <p:cNvPr id="3" name="TextBox 2">
            <a:extLst>
              <a:ext uri="{FF2B5EF4-FFF2-40B4-BE49-F238E27FC236}">
                <a16:creationId xmlns:a16="http://schemas.microsoft.com/office/drawing/2014/main" id="{B3E541F5-B75B-1008-D3EB-C7682379522E}"/>
              </a:ext>
            </a:extLst>
          </p:cNvPr>
          <p:cNvSpPr txBox="1"/>
          <p:nvPr/>
        </p:nvSpPr>
        <p:spPr>
          <a:xfrm>
            <a:off x="1567623" y="399979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5701652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A9A55-D8B7-A1EF-20CA-E54DEC7BE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F59EE1-3EF3-8F31-8B32-B456B25B9367}"/>
              </a:ext>
            </a:extLst>
          </p:cNvPr>
          <p:cNvSpPr>
            <a:spLocks noGrp="1"/>
          </p:cNvSpPr>
          <p:nvPr>
            <p:ph type="title"/>
          </p:nvPr>
        </p:nvSpPr>
        <p:spPr>
          <a:xfrm>
            <a:off x="1656232" y="1807432"/>
            <a:ext cx="8879536" cy="3450327"/>
          </a:xfrm>
        </p:spPr>
        <p:txBody>
          <a:bodyPr>
            <a:noAutofit/>
          </a:bodyPr>
          <a:lstStyle/>
          <a:p>
            <a:pPr>
              <a:lnSpc>
                <a:spcPct val="100000"/>
              </a:lnSpc>
            </a:pPr>
            <a:r>
              <a:rPr lang="ar-EG" sz="6000" b="0" dirty="0"/>
              <a:t>لَا جَرَمَ أَنَّ ٱللَّهَ يَعْلَمُ مَا يُسِرُّونَ وَمَا يُعْلِنُونَۚ إِنَّهُۥ لَا يُحِبُّ ٱلْمُسْتَكْبِرِينَ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90AEF39-2559-F2D8-2E3C-D9EB82D44E4A}"/>
              </a:ext>
            </a:extLst>
          </p:cNvPr>
          <p:cNvSpPr txBox="1"/>
          <p:nvPr/>
        </p:nvSpPr>
        <p:spPr>
          <a:xfrm>
            <a:off x="2060712" y="4385586"/>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Undoubtedly Allah doth know what they conceal, and what they reveal: verily He loveth not the arrogant.</a:t>
            </a:r>
          </a:p>
        </p:txBody>
      </p:sp>
      <p:sp>
        <p:nvSpPr>
          <p:cNvPr id="3" name="TextBox 2">
            <a:extLst>
              <a:ext uri="{FF2B5EF4-FFF2-40B4-BE49-F238E27FC236}">
                <a16:creationId xmlns:a16="http://schemas.microsoft.com/office/drawing/2014/main" id="{A49DA827-3A14-B6DD-8782-428A257D78A6}"/>
              </a:ext>
            </a:extLst>
          </p:cNvPr>
          <p:cNvSpPr txBox="1"/>
          <p:nvPr/>
        </p:nvSpPr>
        <p:spPr>
          <a:xfrm>
            <a:off x="1984874" y="40778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323375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58677-3890-1721-439D-8D9E8CCC39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6A6938-1DD6-059F-C261-8EAD0752F126}"/>
              </a:ext>
            </a:extLst>
          </p:cNvPr>
          <p:cNvSpPr>
            <a:spLocks noGrp="1"/>
          </p:cNvSpPr>
          <p:nvPr>
            <p:ph type="title"/>
          </p:nvPr>
        </p:nvSpPr>
        <p:spPr>
          <a:xfrm>
            <a:off x="1656232" y="1807432"/>
            <a:ext cx="8879536" cy="3450327"/>
          </a:xfrm>
        </p:spPr>
        <p:txBody>
          <a:bodyPr>
            <a:noAutofit/>
          </a:bodyPr>
          <a:lstStyle/>
          <a:p>
            <a:pPr>
              <a:lnSpc>
                <a:spcPct val="100000"/>
              </a:lnSpc>
            </a:pPr>
            <a:r>
              <a:rPr lang="ar-EG" sz="6000" b="0" dirty="0"/>
              <a:t>وَإِذَا قِيلَ لَهُم مَّاذَآ أَنزَلَ رَبُّكُمْ ۙ قَالُوٓا۟ أَسَـٰطِيرُ ٱلْأَوَّلِينَ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DB47015-DB11-E27B-CCAF-7D24CAA8477B}"/>
              </a:ext>
            </a:extLst>
          </p:cNvPr>
          <p:cNvSpPr txBox="1"/>
          <p:nvPr/>
        </p:nvSpPr>
        <p:spPr>
          <a:xfrm>
            <a:off x="2060712" y="4385586"/>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When it is said to them, "What is it that your Lord has revealed?" they say, "Tales of the ancients!"</a:t>
            </a:r>
          </a:p>
        </p:txBody>
      </p:sp>
      <p:sp>
        <p:nvSpPr>
          <p:cNvPr id="3" name="TextBox 2">
            <a:extLst>
              <a:ext uri="{FF2B5EF4-FFF2-40B4-BE49-F238E27FC236}">
                <a16:creationId xmlns:a16="http://schemas.microsoft.com/office/drawing/2014/main" id="{59918A27-75E9-4373-4250-0F943C93F393}"/>
              </a:ext>
            </a:extLst>
          </p:cNvPr>
          <p:cNvSpPr txBox="1"/>
          <p:nvPr/>
        </p:nvSpPr>
        <p:spPr>
          <a:xfrm>
            <a:off x="3769285" y="40778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1877233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F98D5-5E74-F5BC-AC1D-1BC1B16157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69E58-D7EF-9981-6D67-065C59705928}"/>
              </a:ext>
            </a:extLst>
          </p:cNvPr>
          <p:cNvSpPr>
            <a:spLocks noGrp="1"/>
          </p:cNvSpPr>
          <p:nvPr>
            <p:ph type="title"/>
          </p:nvPr>
        </p:nvSpPr>
        <p:spPr>
          <a:xfrm>
            <a:off x="1656232" y="1807432"/>
            <a:ext cx="8879536" cy="3450327"/>
          </a:xfrm>
        </p:spPr>
        <p:txBody>
          <a:bodyPr>
            <a:noAutofit/>
          </a:bodyPr>
          <a:lstStyle/>
          <a:p>
            <a:pPr>
              <a:lnSpc>
                <a:spcPct val="100000"/>
              </a:lnSpc>
            </a:pPr>
            <a:r>
              <a:rPr lang="ar-EG" sz="5400" b="0" dirty="0"/>
              <a:t>لِيَحْمِلُوٓا۟ أَوْزَارَهُمْ كَامِلَةًۭ يَوْمَ ٱلْقِيَـٰمَةِۙ وَمِنْ أَوْزَارِ ٱلَّذِينَ يُضِلُّونَهُم بِغَيْرِ عِلْمٍۗ أَلَا سَآءَ مَا يَزِرُونَ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0272C93-D343-13EA-F806-1B9C434A9BF5}"/>
              </a:ext>
            </a:extLst>
          </p:cNvPr>
          <p:cNvSpPr txBox="1"/>
          <p:nvPr/>
        </p:nvSpPr>
        <p:spPr>
          <a:xfrm>
            <a:off x="2060712" y="4678174"/>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Let them bear, on the Day of Judgment, their own burdens in full, and also (something) of the burdens of those without knowledge, whom they misled. Alas, how grievous the burdens they will bear!</a:t>
            </a:r>
          </a:p>
        </p:txBody>
      </p:sp>
      <p:sp>
        <p:nvSpPr>
          <p:cNvPr id="3" name="TextBox 2">
            <a:extLst>
              <a:ext uri="{FF2B5EF4-FFF2-40B4-BE49-F238E27FC236}">
                <a16:creationId xmlns:a16="http://schemas.microsoft.com/office/drawing/2014/main" id="{86A528AB-F32E-B5A6-97F9-FE629D5ED89B}"/>
              </a:ext>
            </a:extLst>
          </p:cNvPr>
          <p:cNvSpPr txBox="1"/>
          <p:nvPr/>
        </p:nvSpPr>
        <p:spPr>
          <a:xfrm>
            <a:off x="4470620" y="44148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396533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1ECA2-8994-B9DE-4FE0-40D07D488F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AA0FF-C947-C987-8D65-53AA35C3D2B6}"/>
              </a:ext>
            </a:extLst>
          </p:cNvPr>
          <p:cNvSpPr>
            <a:spLocks noGrp="1"/>
          </p:cNvSpPr>
          <p:nvPr>
            <p:ph type="title"/>
          </p:nvPr>
        </p:nvSpPr>
        <p:spPr>
          <a:xfrm>
            <a:off x="1656232" y="1576612"/>
            <a:ext cx="8879536" cy="3450327"/>
          </a:xfrm>
        </p:spPr>
        <p:txBody>
          <a:bodyPr>
            <a:noAutofit/>
          </a:bodyPr>
          <a:lstStyle/>
          <a:p>
            <a:pPr>
              <a:lnSpc>
                <a:spcPct val="100000"/>
              </a:lnSpc>
            </a:pPr>
            <a:r>
              <a:rPr lang="ar-EG" sz="5400" b="0" dirty="0"/>
              <a:t>قَدْ مَكَرَ ٱلَّذِينَ مِن قَبْلِهِمْ فَأَتَى ٱللَّهُ بُنْيَـٰنَهُم مِّنَ ٱلْقَوَاعِدِ فَخَرَّ عَلَيْهِمُ ٱلسَّقْفُ مِن فَوْقِهِمْ وَأَتَىٰهُمُ ٱلْعَذَابُ مِنْ حَيْثُ لَا يَشْعُرُونَ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922EEAD-4510-B90F-3580-E69DDCDD9DEC}"/>
              </a:ext>
            </a:extLst>
          </p:cNvPr>
          <p:cNvSpPr txBox="1"/>
          <p:nvPr/>
        </p:nvSpPr>
        <p:spPr>
          <a:xfrm>
            <a:off x="2060712" y="4519107"/>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Those before them did also plot (against Allah's Way): but Allah took their structures from their foundations, and the roof fell down on them from above; and the Wrath seized them from directions they did not perceive.</a:t>
            </a:r>
          </a:p>
        </p:txBody>
      </p:sp>
      <p:sp>
        <p:nvSpPr>
          <p:cNvPr id="3" name="TextBox 2">
            <a:extLst>
              <a:ext uri="{FF2B5EF4-FFF2-40B4-BE49-F238E27FC236}">
                <a16:creationId xmlns:a16="http://schemas.microsoft.com/office/drawing/2014/main" id="{49C98BB8-5844-A272-1300-68D9477A97BD}"/>
              </a:ext>
            </a:extLst>
          </p:cNvPr>
          <p:cNvSpPr txBox="1"/>
          <p:nvPr/>
        </p:nvSpPr>
        <p:spPr>
          <a:xfrm>
            <a:off x="1860585" y="42205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126443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3E830-9222-B5D7-5C8C-FDC26A2A89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4010D-8F0F-00CF-5FDE-8B37D06A0A41}"/>
              </a:ext>
            </a:extLst>
          </p:cNvPr>
          <p:cNvSpPr>
            <a:spLocks noGrp="1"/>
          </p:cNvSpPr>
          <p:nvPr>
            <p:ph type="title"/>
          </p:nvPr>
        </p:nvSpPr>
        <p:spPr>
          <a:xfrm>
            <a:off x="1656232" y="1576612"/>
            <a:ext cx="8879536" cy="3450327"/>
          </a:xfrm>
        </p:spPr>
        <p:txBody>
          <a:bodyPr>
            <a:noAutofit/>
          </a:bodyPr>
          <a:lstStyle/>
          <a:p>
            <a:pPr>
              <a:lnSpc>
                <a:spcPct val="100000"/>
              </a:lnSpc>
            </a:pPr>
            <a:r>
              <a:rPr lang="ar-EG" sz="5000" b="0" dirty="0"/>
              <a:t>ثُمَّ يَوْمَ ٱلْقِيَـٰمَةِ يُخْزِيهِمْ وَيَقُولُ أَيْنَ شُرَكَآءِىَ ٱلَّذِينَ كُنتُمْ تُشَـٰٓقُّونَ فِيهِمْۚ قَالَ ٱلَّذِينَ أُوتُوا۟ ٱلْعِلْمَ إِنَّ ٱلْخِزْىَ ٱلْيَوْمَ وَٱلسُّوٓءَ عَلَى ٱلْكَـٰفِرِينَ</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4D76615-5352-F465-4D48-E5C3E54940CF}"/>
              </a:ext>
            </a:extLst>
          </p:cNvPr>
          <p:cNvSpPr txBox="1"/>
          <p:nvPr/>
        </p:nvSpPr>
        <p:spPr>
          <a:xfrm>
            <a:off x="2060712" y="4430704"/>
            <a:ext cx="8070575" cy="1323439"/>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Then, on the Day of Judgment, He will cover them with shame, and say: "Where are My 'partners' concerning whom ye used to dispute (with the godly)?" Those endued with knowledge will say: "This Day, indeed, are the Unbelievers covered with shame and misery,-</a:t>
            </a:r>
          </a:p>
        </p:txBody>
      </p:sp>
      <p:sp>
        <p:nvSpPr>
          <p:cNvPr id="3" name="TextBox 2">
            <a:extLst>
              <a:ext uri="{FF2B5EF4-FFF2-40B4-BE49-F238E27FC236}">
                <a16:creationId xmlns:a16="http://schemas.microsoft.com/office/drawing/2014/main" id="{22559E17-8B8F-2211-DB71-D640395695DC}"/>
              </a:ext>
            </a:extLst>
          </p:cNvPr>
          <p:cNvSpPr txBox="1"/>
          <p:nvPr/>
        </p:nvSpPr>
        <p:spPr>
          <a:xfrm>
            <a:off x="1869463" y="41229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37405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18CC4-0BC1-D524-CC16-7BC774B2D1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F52033-3A77-7263-49DF-C9DDE3DD855A}"/>
              </a:ext>
            </a:extLst>
          </p:cNvPr>
          <p:cNvSpPr>
            <a:spLocks noGrp="1"/>
          </p:cNvSpPr>
          <p:nvPr>
            <p:ph type="title"/>
          </p:nvPr>
        </p:nvSpPr>
        <p:spPr>
          <a:xfrm>
            <a:off x="1656232" y="1854757"/>
            <a:ext cx="8879536" cy="3450327"/>
          </a:xfrm>
        </p:spPr>
        <p:txBody>
          <a:bodyPr>
            <a:noAutofit/>
          </a:bodyPr>
          <a:lstStyle/>
          <a:p>
            <a:pPr>
              <a:lnSpc>
                <a:spcPct val="100000"/>
              </a:lnSpc>
            </a:pPr>
            <a:r>
              <a:rPr lang="ar-EG" sz="6000" b="0" dirty="0"/>
              <a:t>وَلَقَدْ أَرْسَلْنَا مِن قَبْلِكَ فِى شِيَعِ ٱلْأَوَّلِينَ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727D597-11F9-3B6D-3E88-322C9C220B72}"/>
              </a:ext>
            </a:extLst>
          </p:cNvPr>
          <p:cNvSpPr txBox="1"/>
          <p:nvPr/>
        </p:nvSpPr>
        <p:spPr>
          <a:xfrm>
            <a:off x="2060712" y="4029530"/>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We did send messengers before thee amongst the religious sects of old:</a:t>
            </a:r>
          </a:p>
        </p:txBody>
      </p:sp>
      <p:sp>
        <p:nvSpPr>
          <p:cNvPr id="3" name="TextBox 2">
            <a:extLst>
              <a:ext uri="{FF2B5EF4-FFF2-40B4-BE49-F238E27FC236}">
                <a16:creationId xmlns:a16="http://schemas.microsoft.com/office/drawing/2014/main" id="{FD15DA51-6678-5CD4-A367-34EB062BE764}"/>
              </a:ext>
            </a:extLst>
          </p:cNvPr>
          <p:cNvSpPr txBox="1"/>
          <p:nvPr/>
        </p:nvSpPr>
        <p:spPr>
          <a:xfrm>
            <a:off x="1314062" y="37217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85432017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901EB-D07F-C28F-A7BA-EF3EBF6123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4BFD3-1668-9FF1-2B82-48E8EC0D3DAC}"/>
              </a:ext>
            </a:extLst>
          </p:cNvPr>
          <p:cNvSpPr>
            <a:spLocks noGrp="1"/>
          </p:cNvSpPr>
          <p:nvPr>
            <p:ph type="title"/>
          </p:nvPr>
        </p:nvSpPr>
        <p:spPr>
          <a:xfrm>
            <a:off x="1656232" y="1576612"/>
            <a:ext cx="8879536" cy="3450327"/>
          </a:xfrm>
        </p:spPr>
        <p:txBody>
          <a:bodyPr>
            <a:noAutofit/>
          </a:bodyPr>
          <a:lstStyle/>
          <a:p>
            <a:pPr>
              <a:lnSpc>
                <a:spcPct val="100000"/>
              </a:lnSpc>
            </a:pPr>
            <a:r>
              <a:rPr lang="ar-EG" sz="5400" b="0" dirty="0"/>
              <a:t>ٱلَّذِينَ تَتَوَفَّىٰهُمُ ٱلْمَلَـٰٓئِكَةُ ظَالِمِىٓ أَنفُسِهِمْۖ فَأَلْقَوُا۟ ٱلسَّلَمَ مَا كُنَّا نَعْمَلُ مِن سُوٓءٍۭۚ بَلَىٰٓ إِنَّ ٱللَّهَ عَلِيمٌۢ بِمَا كُنتُمْ تَعْمَلُونَ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E357138-A2C6-F211-F568-8D17360292B5}"/>
              </a:ext>
            </a:extLst>
          </p:cNvPr>
          <p:cNvSpPr txBox="1"/>
          <p:nvPr/>
        </p:nvSpPr>
        <p:spPr>
          <a:xfrm>
            <a:off x="2060712" y="4430704"/>
            <a:ext cx="8070575" cy="1323439"/>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"(Namely) those whose lives the angels take in a state of wrong-doing to their own souls." Then would they offer submission (with the </a:t>
            </a:r>
            <a:r>
              <a:rPr lang="en-US" sz="2000" b="0" i="0" dirty="0" err="1">
                <a:solidFill>
                  <a:srgbClr val="000000"/>
                </a:solidFill>
                <a:effectLst/>
                <a:latin typeface="Times New Roman" panose="02020603050405020304" pitchFamily="18" charset="0"/>
              </a:rPr>
              <a:t>pretence</a:t>
            </a:r>
            <a:r>
              <a:rPr lang="en-US" sz="2000" b="0" i="0" dirty="0">
                <a:solidFill>
                  <a:srgbClr val="000000"/>
                </a:solidFill>
                <a:effectLst/>
                <a:latin typeface="Times New Roman" panose="02020603050405020304" pitchFamily="18" charset="0"/>
              </a:rPr>
              <a:t>), "We did no evil (knowingly)." (The angels will reply), "Nay, but verily Allah </a:t>
            </a:r>
            <a:r>
              <a:rPr lang="en-US" sz="2000" b="0" i="0" dirty="0" err="1">
                <a:solidFill>
                  <a:srgbClr val="000000"/>
                </a:solidFill>
                <a:effectLst/>
                <a:latin typeface="Times New Roman" panose="02020603050405020304" pitchFamily="18" charset="0"/>
              </a:rPr>
              <a:t>knoweth</a:t>
            </a:r>
            <a:r>
              <a:rPr lang="en-US" sz="2000" b="0" i="0" dirty="0">
                <a:solidFill>
                  <a:srgbClr val="000000"/>
                </a:solidFill>
                <a:effectLst/>
                <a:latin typeface="Times New Roman" panose="02020603050405020304" pitchFamily="18" charset="0"/>
              </a:rPr>
              <a:t> all that ye did;</a:t>
            </a:r>
          </a:p>
        </p:txBody>
      </p:sp>
      <p:sp>
        <p:nvSpPr>
          <p:cNvPr id="3" name="TextBox 2">
            <a:extLst>
              <a:ext uri="{FF2B5EF4-FFF2-40B4-BE49-F238E27FC236}">
                <a16:creationId xmlns:a16="http://schemas.microsoft.com/office/drawing/2014/main" id="{426090B4-0C4D-4888-57A6-BA854C3BE9A5}"/>
              </a:ext>
            </a:extLst>
          </p:cNvPr>
          <p:cNvSpPr txBox="1"/>
          <p:nvPr/>
        </p:nvSpPr>
        <p:spPr>
          <a:xfrm>
            <a:off x="2988050" y="42057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0411472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F9BBD-6BA5-D1E4-18D1-AD6DB3CF08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964363-B9E6-C58F-681A-462E619B8BDB}"/>
              </a:ext>
            </a:extLst>
          </p:cNvPr>
          <p:cNvSpPr>
            <a:spLocks noGrp="1"/>
          </p:cNvSpPr>
          <p:nvPr>
            <p:ph type="title"/>
          </p:nvPr>
        </p:nvSpPr>
        <p:spPr>
          <a:xfrm>
            <a:off x="1656232" y="1878453"/>
            <a:ext cx="8879536" cy="3450327"/>
          </a:xfrm>
        </p:spPr>
        <p:txBody>
          <a:bodyPr>
            <a:noAutofit/>
          </a:bodyPr>
          <a:lstStyle/>
          <a:p>
            <a:pPr>
              <a:lnSpc>
                <a:spcPct val="100000"/>
              </a:lnSpc>
            </a:pPr>
            <a:r>
              <a:rPr lang="ar-EG" sz="5400" b="0" dirty="0"/>
              <a:t>فَٱدْخُلُوٓا۟ أَبْوَٰبَ جَهَنَّمَ خَـٰلِدِينَ فِيهَاۖ فَلَبِئْسَ مَثْوَى ٱلْمُتَكَبِّرِينَ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5BC86B5-D79E-9851-4C37-5CAD58C86E10}"/>
              </a:ext>
            </a:extLst>
          </p:cNvPr>
          <p:cNvSpPr txBox="1"/>
          <p:nvPr/>
        </p:nvSpPr>
        <p:spPr>
          <a:xfrm>
            <a:off x="2060712" y="4415917"/>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"So enter the gates of Hell, to dwell therein. Thus evil indeed is the abode of the arrogant."</a:t>
            </a:r>
          </a:p>
        </p:txBody>
      </p:sp>
      <p:sp>
        <p:nvSpPr>
          <p:cNvPr id="3" name="TextBox 2">
            <a:extLst>
              <a:ext uri="{FF2B5EF4-FFF2-40B4-BE49-F238E27FC236}">
                <a16:creationId xmlns:a16="http://schemas.microsoft.com/office/drawing/2014/main" id="{9514E84E-72DE-6D9A-269E-4B0B7E42FF06}"/>
              </a:ext>
            </a:extLst>
          </p:cNvPr>
          <p:cNvSpPr txBox="1"/>
          <p:nvPr/>
        </p:nvSpPr>
        <p:spPr>
          <a:xfrm>
            <a:off x="3884694" y="41081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9}</a:t>
            </a:r>
            <a:endParaRPr lang="en-US" sz="1400" dirty="0"/>
          </a:p>
        </p:txBody>
      </p:sp>
    </p:spTree>
    <p:extLst>
      <p:ext uri="{BB962C8B-B14F-4D97-AF65-F5344CB8AC3E}">
        <p14:creationId xmlns:p14="http://schemas.microsoft.com/office/powerpoint/2010/main" val="387932341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62A0B-8AD0-486D-6BEF-A90C014B3F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503238-E287-5DE0-91FC-DC1477753904}"/>
              </a:ext>
            </a:extLst>
          </p:cNvPr>
          <p:cNvSpPr>
            <a:spLocks noGrp="1"/>
          </p:cNvSpPr>
          <p:nvPr>
            <p:ph type="title"/>
          </p:nvPr>
        </p:nvSpPr>
        <p:spPr>
          <a:xfrm>
            <a:off x="1656232" y="1547409"/>
            <a:ext cx="8879536" cy="3450327"/>
          </a:xfrm>
        </p:spPr>
        <p:txBody>
          <a:bodyPr>
            <a:noAutofit/>
          </a:bodyPr>
          <a:lstStyle/>
          <a:p>
            <a:pPr>
              <a:lnSpc>
                <a:spcPct val="100000"/>
              </a:lnSpc>
            </a:pPr>
            <a:r>
              <a:rPr lang="ar-EG" sz="5400" b="0" dirty="0"/>
              <a:t>وَقِيلَ لِلَّذِينَ ٱتَّقَوْا۟ مَاذَآ أَنزَلَ رَبُّكُمْۚ قَالُوا۟ خَيْرًۭاۗ لِّلَّذِينَ أَحْسَنُوا۟ فِى هَـٰذِهِ ٱلدُّنْيَا حَسَنَةٌۭ ۚ وَلَدَارُ ٱلْـَٔاخِرَةِ خَيْرٌۭ ۚ وَلَنِعْمَ دَارُ ٱلْمُتَّقِينَ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0609964-7601-1988-22BC-E3596A6D9649}"/>
              </a:ext>
            </a:extLst>
          </p:cNvPr>
          <p:cNvSpPr txBox="1"/>
          <p:nvPr/>
        </p:nvSpPr>
        <p:spPr>
          <a:xfrm>
            <a:off x="2060712" y="4566837"/>
            <a:ext cx="8070575" cy="1323439"/>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To the righteous (when) it is said, "What is it that your Lord has revealed?" they say, "All that is good." To those who do good, there is good in this world, and the Home of the Hereafter is even better and excellent indeed is the Home of the righteous,-</a:t>
            </a:r>
          </a:p>
        </p:txBody>
      </p:sp>
      <p:sp>
        <p:nvSpPr>
          <p:cNvPr id="3" name="TextBox 2">
            <a:extLst>
              <a:ext uri="{FF2B5EF4-FFF2-40B4-BE49-F238E27FC236}">
                <a16:creationId xmlns:a16="http://schemas.microsoft.com/office/drawing/2014/main" id="{DD51774C-2E0C-26B2-15AE-9177871E8B41}"/>
              </a:ext>
            </a:extLst>
          </p:cNvPr>
          <p:cNvSpPr txBox="1"/>
          <p:nvPr/>
        </p:nvSpPr>
        <p:spPr>
          <a:xfrm>
            <a:off x="1656232" y="41525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{30}</a:t>
            </a:r>
            <a:endParaRPr lang="en-US" sz="1400" dirty="0"/>
          </a:p>
        </p:txBody>
      </p:sp>
    </p:spTree>
    <p:extLst>
      <p:ext uri="{BB962C8B-B14F-4D97-AF65-F5344CB8AC3E}">
        <p14:creationId xmlns:p14="http://schemas.microsoft.com/office/powerpoint/2010/main" val="8755259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B979A-8422-7273-6F96-D4DF05D6A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71B85C-7886-C559-2FAE-9968BEE3698E}"/>
              </a:ext>
            </a:extLst>
          </p:cNvPr>
          <p:cNvSpPr>
            <a:spLocks noGrp="1"/>
          </p:cNvSpPr>
          <p:nvPr>
            <p:ph type="title"/>
          </p:nvPr>
        </p:nvSpPr>
        <p:spPr>
          <a:xfrm>
            <a:off x="1656232" y="1751595"/>
            <a:ext cx="8879536" cy="3450327"/>
          </a:xfrm>
        </p:spPr>
        <p:txBody>
          <a:bodyPr>
            <a:noAutofit/>
          </a:bodyPr>
          <a:lstStyle/>
          <a:p>
            <a:pPr>
              <a:lnSpc>
                <a:spcPct val="100000"/>
              </a:lnSpc>
            </a:pPr>
            <a:r>
              <a:rPr lang="ar-EG" sz="5400" b="0" dirty="0"/>
              <a:t>جَنَّـٰتُ عَدْنٍۢ يَدْخُلُونَهَا تَجْرِى مِن تَحْتِهَا ٱلْأَنْهَـٰرُۖ لَهُمْ فِيهَا مَا يَشَآءُونَۚ كَذَٰلِكَ يَجْزِى ٱللَّهُ ٱلْمُتَّقِينَ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07C35BA-180F-9557-599C-BBB076C7F797}"/>
              </a:ext>
            </a:extLst>
          </p:cNvPr>
          <p:cNvSpPr txBox="1"/>
          <p:nvPr/>
        </p:nvSpPr>
        <p:spPr>
          <a:xfrm>
            <a:off x="2060712" y="4668206"/>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Gardens of Eternity which they will enter: beneath them flow (pleasant) rivers: they will have therein all that they wish: thus doth Allah reward the righteous,-</a:t>
            </a:r>
          </a:p>
        </p:txBody>
      </p:sp>
      <p:sp>
        <p:nvSpPr>
          <p:cNvPr id="3" name="TextBox 2">
            <a:extLst>
              <a:ext uri="{FF2B5EF4-FFF2-40B4-BE49-F238E27FC236}">
                <a16:creationId xmlns:a16="http://schemas.microsoft.com/office/drawing/2014/main" id="{6F513512-E98A-0CA9-9F48-04187EFE8CA4}"/>
              </a:ext>
            </a:extLst>
          </p:cNvPr>
          <p:cNvSpPr txBox="1"/>
          <p:nvPr/>
        </p:nvSpPr>
        <p:spPr>
          <a:xfrm>
            <a:off x="4461576" y="43655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{31}</a:t>
            </a:r>
            <a:endParaRPr lang="en-US" sz="1400" dirty="0"/>
          </a:p>
        </p:txBody>
      </p:sp>
    </p:spTree>
    <p:extLst>
      <p:ext uri="{BB962C8B-B14F-4D97-AF65-F5344CB8AC3E}">
        <p14:creationId xmlns:p14="http://schemas.microsoft.com/office/powerpoint/2010/main" val="7465413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30467-0FD3-70AC-68CC-CE59D0A56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1DF113-E929-486B-F8BD-8B1D1B7FA5E3}"/>
              </a:ext>
            </a:extLst>
          </p:cNvPr>
          <p:cNvSpPr>
            <a:spLocks noGrp="1"/>
          </p:cNvSpPr>
          <p:nvPr>
            <p:ph type="title"/>
          </p:nvPr>
        </p:nvSpPr>
        <p:spPr>
          <a:xfrm>
            <a:off x="1656232" y="1751595"/>
            <a:ext cx="8879536" cy="3450327"/>
          </a:xfrm>
        </p:spPr>
        <p:txBody>
          <a:bodyPr>
            <a:noAutofit/>
          </a:bodyPr>
          <a:lstStyle/>
          <a:p>
            <a:pPr>
              <a:lnSpc>
                <a:spcPct val="100000"/>
              </a:lnSpc>
            </a:pPr>
            <a:r>
              <a:rPr lang="ar-EG" sz="5400" b="0" dirty="0"/>
              <a:t>ٱلَّذِينَ تَتَوَفَّىٰهُمُ ٱلْمَلَـٰٓئِكَةُ طَيِّبِينَۙ يَقُولُونَ سَلَـٰمٌ عَلَيْكُمُ ٱدْخُلُوا۟ ٱلْجَنَّةَ بِمَا كُنتُمْ تَعْمَلُونَ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DB0D8E3-BCA0-0188-3E0E-25F58340C786}"/>
              </a:ext>
            </a:extLst>
          </p:cNvPr>
          <p:cNvSpPr txBox="1"/>
          <p:nvPr/>
        </p:nvSpPr>
        <p:spPr>
          <a:xfrm>
            <a:off x="2060712" y="4273874"/>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(Namely) those whose lives the angels take in a state of purity, saying (to them), "Peace be on you; enter ye the Garden, because of (the good) which ye did (in the world)."</a:t>
            </a:r>
          </a:p>
        </p:txBody>
      </p:sp>
      <p:sp>
        <p:nvSpPr>
          <p:cNvPr id="3" name="TextBox 2">
            <a:extLst>
              <a:ext uri="{FF2B5EF4-FFF2-40B4-BE49-F238E27FC236}">
                <a16:creationId xmlns:a16="http://schemas.microsoft.com/office/drawing/2014/main" id="{D2CA851D-7104-D787-2B1D-BC6D234B9B5E}"/>
              </a:ext>
            </a:extLst>
          </p:cNvPr>
          <p:cNvSpPr txBox="1"/>
          <p:nvPr/>
        </p:nvSpPr>
        <p:spPr>
          <a:xfrm>
            <a:off x="1842664" y="39660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{32}</a:t>
            </a:r>
            <a:endParaRPr lang="en-US" sz="1400" dirty="0"/>
          </a:p>
        </p:txBody>
      </p:sp>
    </p:spTree>
    <p:extLst>
      <p:ext uri="{BB962C8B-B14F-4D97-AF65-F5344CB8AC3E}">
        <p14:creationId xmlns:p14="http://schemas.microsoft.com/office/powerpoint/2010/main" val="198899179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A1BF-845B-3DAC-AC47-7523DDF6A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93692A-119F-9CD0-8F6D-BB57E1C053E6}"/>
              </a:ext>
            </a:extLst>
          </p:cNvPr>
          <p:cNvSpPr>
            <a:spLocks noGrp="1"/>
          </p:cNvSpPr>
          <p:nvPr>
            <p:ph type="title"/>
          </p:nvPr>
        </p:nvSpPr>
        <p:spPr>
          <a:xfrm>
            <a:off x="1656232" y="1680574"/>
            <a:ext cx="8879536" cy="3450327"/>
          </a:xfrm>
        </p:spPr>
        <p:txBody>
          <a:bodyPr>
            <a:noAutofit/>
          </a:bodyPr>
          <a:lstStyle/>
          <a:p>
            <a:pPr>
              <a:lnSpc>
                <a:spcPct val="100000"/>
              </a:lnSpc>
            </a:pPr>
            <a:r>
              <a:rPr lang="ar-EG" sz="5400" b="0" dirty="0"/>
              <a:t>هَلْ يَنظُرُونَ إِلَّآ أَن تَأْتِيَهُمُ ٱلْمَلَـٰٓئِكَةُ أَوْ يَأْتِىَ أَمْرُ رَبِّكَۚ كَذَٰلِكَ فَعَلَ ٱلَّذِينَ مِن قَبْلِهِمْ ۚ وَمَا ظَلَمَهُمُ ٱللَّهُ وَلَـٰكِن كَانُوٓا۟ أَنفُسَهُمْ يَظْلِمُونَ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7FBB826-1FEB-B411-81BA-11DEDA7BE938}"/>
              </a:ext>
            </a:extLst>
          </p:cNvPr>
          <p:cNvSpPr txBox="1"/>
          <p:nvPr/>
        </p:nvSpPr>
        <p:spPr>
          <a:xfrm>
            <a:off x="2060712" y="4575259"/>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Do the (ungodly) wait until the angels come to them, or there comes the Command of thy Lord (for their doom)? So did those who went before them. But Allah wronged them not: nay, they wronged their own souls.</a:t>
            </a:r>
          </a:p>
        </p:txBody>
      </p:sp>
      <p:sp>
        <p:nvSpPr>
          <p:cNvPr id="3" name="TextBox 2">
            <a:extLst>
              <a:ext uri="{FF2B5EF4-FFF2-40B4-BE49-F238E27FC236}">
                <a16:creationId xmlns:a16="http://schemas.microsoft.com/office/drawing/2014/main" id="{DE5210F9-F6AD-BBC7-7491-86F82504438F}"/>
              </a:ext>
            </a:extLst>
          </p:cNvPr>
          <p:cNvSpPr txBox="1"/>
          <p:nvPr/>
        </p:nvSpPr>
        <p:spPr>
          <a:xfrm>
            <a:off x="1516304" y="431529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{33}</a:t>
            </a:r>
            <a:endParaRPr lang="en-US" sz="1400" dirty="0"/>
          </a:p>
        </p:txBody>
      </p:sp>
    </p:spTree>
    <p:extLst>
      <p:ext uri="{BB962C8B-B14F-4D97-AF65-F5344CB8AC3E}">
        <p14:creationId xmlns:p14="http://schemas.microsoft.com/office/powerpoint/2010/main" val="337727726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7A208-9AD0-B947-9B56-E5BFB72FAC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7BB15-78BA-B8B4-F3AC-DBF803FDFB5C}"/>
              </a:ext>
            </a:extLst>
          </p:cNvPr>
          <p:cNvSpPr>
            <a:spLocks noGrp="1"/>
          </p:cNvSpPr>
          <p:nvPr>
            <p:ph type="title"/>
          </p:nvPr>
        </p:nvSpPr>
        <p:spPr>
          <a:xfrm>
            <a:off x="1656232" y="1946904"/>
            <a:ext cx="8879536" cy="3450327"/>
          </a:xfrm>
        </p:spPr>
        <p:txBody>
          <a:bodyPr>
            <a:noAutofit/>
          </a:bodyPr>
          <a:lstStyle/>
          <a:p>
            <a:pPr>
              <a:lnSpc>
                <a:spcPct val="100000"/>
              </a:lnSpc>
            </a:pPr>
            <a:r>
              <a:rPr lang="ar-EG" sz="6000" b="0" dirty="0"/>
              <a:t>فَأَصَابَهُمْ سَيِّـَٔاتُ مَا عَمِلُوا۟ وَحَاقَ بِهِم مَّا كَانُوا۟ بِهِۦ يَسْتَهْزِءُونَ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2C48D6A-6F83-CF1F-21A7-2D6D131D8FB7}"/>
              </a:ext>
            </a:extLst>
          </p:cNvPr>
          <p:cNvSpPr txBox="1"/>
          <p:nvPr/>
        </p:nvSpPr>
        <p:spPr>
          <a:xfrm>
            <a:off x="2060712" y="4538255"/>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But the evil results of their deeds overtook them, and that very (Wrath) at which they had scoffed hemmed them in.</a:t>
            </a:r>
          </a:p>
        </p:txBody>
      </p:sp>
      <p:sp>
        <p:nvSpPr>
          <p:cNvPr id="3" name="TextBox 2">
            <a:extLst>
              <a:ext uri="{FF2B5EF4-FFF2-40B4-BE49-F238E27FC236}">
                <a16:creationId xmlns:a16="http://schemas.microsoft.com/office/drawing/2014/main" id="{721302C0-9384-F15F-1C5B-F72406CDEF83}"/>
              </a:ext>
            </a:extLst>
          </p:cNvPr>
          <p:cNvSpPr txBox="1"/>
          <p:nvPr/>
        </p:nvSpPr>
        <p:spPr>
          <a:xfrm>
            <a:off x="2936730" y="42527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{34}</a:t>
            </a:r>
            <a:endParaRPr lang="en-US" sz="1400" dirty="0"/>
          </a:p>
        </p:txBody>
      </p:sp>
    </p:spTree>
    <p:extLst>
      <p:ext uri="{BB962C8B-B14F-4D97-AF65-F5344CB8AC3E}">
        <p14:creationId xmlns:p14="http://schemas.microsoft.com/office/powerpoint/2010/main" val="42617815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81510-DECA-3D7B-0992-7493124620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443851-636B-ECDE-DA99-51C815FFD9E2}"/>
              </a:ext>
            </a:extLst>
          </p:cNvPr>
          <p:cNvSpPr>
            <a:spLocks noGrp="1"/>
          </p:cNvSpPr>
          <p:nvPr>
            <p:ph type="title"/>
          </p:nvPr>
        </p:nvSpPr>
        <p:spPr>
          <a:xfrm>
            <a:off x="1656232" y="1387610"/>
            <a:ext cx="8879536" cy="3450327"/>
          </a:xfrm>
        </p:spPr>
        <p:txBody>
          <a:bodyPr>
            <a:noAutofit/>
          </a:bodyPr>
          <a:lstStyle/>
          <a:p>
            <a:pPr>
              <a:lnSpc>
                <a:spcPct val="100000"/>
              </a:lnSpc>
            </a:pPr>
            <a:r>
              <a:rPr lang="ar-EG" sz="4800" b="0" dirty="0"/>
              <a:t>وَقَالَ ٱلَّذِينَ أَشْرَكُوا۟ لَوْ شَآءَ ٱللَّهُ مَا عَبَدْنَا مِن دُونِهِۦ مِن شَىْءٍۢ نَّحْنُ وَلَآ ءَابَآؤُنَا وَلَا حَرَّمْنَا مِن دُونِهِۦ مِن شَىْءٍۢ ۚ كَذَٰلِكَ فَعَلَ ٱلَّذِينَ مِن قَبْلِهِمْۚ فَهَلْ عَلَى ٱلرُّسُلِ إِلَّا ٱلْبَلَـٰغُ ٱلْمُبِينُ</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6694388-03B8-FB92-F193-0A0490CCEA9B}"/>
              </a:ext>
            </a:extLst>
          </p:cNvPr>
          <p:cNvSpPr txBox="1"/>
          <p:nvPr/>
        </p:nvSpPr>
        <p:spPr>
          <a:xfrm>
            <a:off x="2060712" y="4596044"/>
            <a:ext cx="8070575" cy="163121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The worshippers of false gods say: "If Allah had so willed, we should not have worshipped aught but Him - neither we nor our fathers,- nor should we have prescribed prohibitions other than His." So did those who went before them. But what is the mission of messengers but to preach the Clear Message?</a:t>
            </a:r>
          </a:p>
        </p:txBody>
      </p:sp>
      <p:sp>
        <p:nvSpPr>
          <p:cNvPr id="3" name="TextBox 2">
            <a:extLst>
              <a:ext uri="{FF2B5EF4-FFF2-40B4-BE49-F238E27FC236}">
                <a16:creationId xmlns:a16="http://schemas.microsoft.com/office/drawing/2014/main" id="{E3EA3736-A28B-AB15-D71B-479DB7E29DAF}"/>
              </a:ext>
            </a:extLst>
          </p:cNvPr>
          <p:cNvSpPr txBox="1"/>
          <p:nvPr/>
        </p:nvSpPr>
        <p:spPr>
          <a:xfrm>
            <a:off x="2998875" y="42882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{35}</a:t>
            </a:r>
            <a:endParaRPr lang="en-US" sz="1400" dirty="0"/>
          </a:p>
        </p:txBody>
      </p:sp>
    </p:spTree>
    <p:extLst>
      <p:ext uri="{BB962C8B-B14F-4D97-AF65-F5344CB8AC3E}">
        <p14:creationId xmlns:p14="http://schemas.microsoft.com/office/powerpoint/2010/main" val="24140490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60BBC-ABC7-2377-8022-D34208AA2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C5EE03-5A48-8A68-2926-421387FD0496}"/>
              </a:ext>
            </a:extLst>
          </p:cNvPr>
          <p:cNvSpPr>
            <a:spLocks noGrp="1"/>
          </p:cNvSpPr>
          <p:nvPr>
            <p:ph type="title"/>
          </p:nvPr>
        </p:nvSpPr>
        <p:spPr>
          <a:xfrm>
            <a:off x="1656232" y="1352099"/>
            <a:ext cx="8879536" cy="3450327"/>
          </a:xfrm>
        </p:spPr>
        <p:txBody>
          <a:bodyPr>
            <a:noAutofit/>
          </a:bodyPr>
          <a:lstStyle/>
          <a:p>
            <a:pPr>
              <a:lnSpc>
                <a:spcPct val="100000"/>
              </a:lnSpc>
            </a:pPr>
            <a:r>
              <a:rPr lang="ar-EG" sz="4800" b="0" dirty="0"/>
              <a:t>وَلَقَدْ بَعَثْنَا فِى كُلِّ أُمَّةٍۢ رَّسُولًا أَنِ ٱعْبُدُوا۟ ٱللَّهَ وَٱجْتَنِبُوا۟ ٱلطَّـٰغُوتَ ۖ فَمِنْهُم مَّنْ هَدَى ٱللَّهُ وَمِنْهُم مَّنْ حَقَّتْ عَلَيْهِ ٱلضَّلَـٰلَةُ ۚ فَسِيرُوا۟ فِى ٱلْأَرْضِ فَٱنظُرُوا۟ كَيْفَ كَانَ عَـٰقِبَةُ ٱلْمُكَذِّبِينَ</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BF34888-8346-6D5F-E605-6FD32D48C303}"/>
              </a:ext>
            </a:extLst>
          </p:cNvPr>
          <p:cNvSpPr txBox="1"/>
          <p:nvPr/>
        </p:nvSpPr>
        <p:spPr>
          <a:xfrm>
            <a:off x="2060712" y="4530933"/>
            <a:ext cx="8070575" cy="163121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For We assuredly sent amongst every People a messenger, (with the Command), "Serve Allah, and eschew Evil": of the People were some whom Allah guided, and some on whom error became inevitably (established). So travel through the earth, and see what was the end of those who denied (the Truth).</a:t>
            </a:r>
          </a:p>
        </p:txBody>
      </p:sp>
      <p:sp>
        <p:nvSpPr>
          <p:cNvPr id="3" name="TextBox 2">
            <a:extLst>
              <a:ext uri="{FF2B5EF4-FFF2-40B4-BE49-F238E27FC236}">
                <a16:creationId xmlns:a16="http://schemas.microsoft.com/office/drawing/2014/main" id="{49613639-654D-554B-2C2F-6344B3AB3F08}"/>
              </a:ext>
            </a:extLst>
          </p:cNvPr>
          <p:cNvSpPr txBox="1"/>
          <p:nvPr/>
        </p:nvSpPr>
        <p:spPr>
          <a:xfrm>
            <a:off x="2421828" y="42231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{36}</a:t>
            </a:r>
            <a:endParaRPr lang="en-US" sz="1400" dirty="0"/>
          </a:p>
        </p:txBody>
      </p:sp>
    </p:spTree>
    <p:extLst>
      <p:ext uri="{BB962C8B-B14F-4D97-AF65-F5344CB8AC3E}">
        <p14:creationId xmlns:p14="http://schemas.microsoft.com/office/powerpoint/2010/main" val="12710786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D653B-2B88-936C-6833-02FC86A0F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E9E73E-BB3E-EBA5-DAFB-5D2F0781EFB3}"/>
              </a:ext>
            </a:extLst>
          </p:cNvPr>
          <p:cNvSpPr>
            <a:spLocks noGrp="1"/>
          </p:cNvSpPr>
          <p:nvPr>
            <p:ph type="title"/>
          </p:nvPr>
        </p:nvSpPr>
        <p:spPr>
          <a:xfrm>
            <a:off x="1656232" y="1867004"/>
            <a:ext cx="8879536" cy="3450327"/>
          </a:xfrm>
        </p:spPr>
        <p:txBody>
          <a:bodyPr>
            <a:noAutofit/>
          </a:bodyPr>
          <a:lstStyle/>
          <a:p>
            <a:pPr>
              <a:lnSpc>
                <a:spcPct val="100000"/>
              </a:lnSpc>
            </a:pPr>
            <a:r>
              <a:rPr lang="ar-EG" sz="6000" b="0" dirty="0"/>
              <a:t>إِن تَحْرِصْ عَلَىٰ هُدَىٰهُمْ فَإِنَّ ٱللَّهَ لَا يَهْدِى مَن يُضِلُّۖ وَمَا لَهُم مِّن نَّـٰصِرِينَ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F0BF149-A445-DFC1-715A-8F4C9C438F36}"/>
              </a:ext>
            </a:extLst>
          </p:cNvPr>
          <p:cNvSpPr txBox="1"/>
          <p:nvPr/>
        </p:nvSpPr>
        <p:spPr>
          <a:xfrm>
            <a:off x="2060712" y="4442156"/>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If thou art anxious for their guidance, yet Allah </a:t>
            </a:r>
            <a:r>
              <a:rPr lang="en-US" sz="2000" b="0" i="0" dirty="0" err="1">
                <a:solidFill>
                  <a:srgbClr val="000000"/>
                </a:solidFill>
                <a:effectLst/>
                <a:latin typeface="Times New Roman" panose="02020603050405020304" pitchFamily="18" charset="0"/>
              </a:rPr>
              <a:t>guideth</a:t>
            </a:r>
            <a:r>
              <a:rPr lang="en-US" sz="2000" b="0" i="0" dirty="0">
                <a:solidFill>
                  <a:srgbClr val="000000"/>
                </a:solidFill>
                <a:effectLst/>
                <a:latin typeface="Times New Roman" panose="02020603050405020304" pitchFamily="18" charset="0"/>
              </a:rPr>
              <a:t> not such as He leaves to stray, and there is none to help them.</a:t>
            </a:r>
          </a:p>
        </p:txBody>
      </p:sp>
      <p:sp>
        <p:nvSpPr>
          <p:cNvPr id="3" name="TextBox 2">
            <a:extLst>
              <a:ext uri="{FF2B5EF4-FFF2-40B4-BE49-F238E27FC236}">
                <a16:creationId xmlns:a16="http://schemas.microsoft.com/office/drawing/2014/main" id="{7A8B5FA8-9B40-FC58-32C4-837AF8FCE4E9}"/>
              </a:ext>
            </a:extLst>
          </p:cNvPr>
          <p:cNvSpPr txBox="1"/>
          <p:nvPr/>
        </p:nvSpPr>
        <p:spPr>
          <a:xfrm>
            <a:off x="1314062" y="41343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{37}</a:t>
            </a:r>
            <a:endParaRPr lang="en-US" sz="1400" dirty="0"/>
          </a:p>
        </p:txBody>
      </p:sp>
    </p:spTree>
    <p:extLst>
      <p:ext uri="{BB962C8B-B14F-4D97-AF65-F5344CB8AC3E}">
        <p14:creationId xmlns:p14="http://schemas.microsoft.com/office/powerpoint/2010/main" val="1817774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8282D-C950-57E3-7AF9-60AF846591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87D359-BA95-D2DC-9F10-127D25FBEFA8}"/>
              </a:ext>
            </a:extLst>
          </p:cNvPr>
          <p:cNvSpPr>
            <a:spLocks noGrp="1"/>
          </p:cNvSpPr>
          <p:nvPr>
            <p:ph type="title"/>
          </p:nvPr>
        </p:nvSpPr>
        <p:spPr>
          <a:xfrm>
            <a:off x="1656232" y="1863635"/>
            <a:ext cx="8879536" cy="3450327"/>
          </a:xfrm>
        </p:spPr>
        <p:txBody>
          <a:bodyPr>
            <a:noAutofit/>
          </a:bodyPr>
          <a:lstStyle/>
          <a:p>
            <a:pPr>
              <a:lnSpc>
                <a:spcPct val="100000"/>
              </a:lnSpc>
            </a:pPr>
            <a:r>
              <a:rPr lang="ar-EG" sz="6000" b="0" dirty="0"/>
              <a:t>وَمَا يَأْتِيهِم مِّن رَّسُولٍ إِلَّا كَانُوا۟ بِهِۦ يَسْتَهْزِءُونَ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C114F19-A25F-9266-2A96-0CCB36F21EB4}"/>
              </a:ext>
            </a:extLst>
          </p:cNvPr>
          <p:cNvSpPr txBox="1"/>
          <p:nvPr/>
        </p:nvSpPr>
        <p:spPr>
          <a:xfrm>
            <a:off x="2060712" y="4446781"/>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But never came a messenger to them but they mocked him.</a:t>
            </a:r>
          </a:p>
        </p:txBody>
      </p:sp>
      <p:sp>
        <p:nvSpPr>
          <p:cNvPr id="3" name="TextBox 2">
            <a:extLst>
              <a:ext uri="{FF2B5EF4-FFF2-40B4-BE49-F238E27FC236}">
                <a16:creationId xmlns:a16="http://schemas.microsoft.com/office/drawing/2014/main" id="{74284A83-58E3-0590-A990-0B93835D5310}"/>
              </a:ext>
            </a:extLst>
          </p:cNvPr>
          <p:cNvSpPr txBox="1"/>
          <p:nvPr/>
        </p:nvSpPr>
        <p:spPr>
          <a:xfrm>
            <a:off x="4288082" y="41390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6835490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02D9E-ABBD-8183-6F5F-FD41A28A8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1A44C-E680-A4B6-52C9-48F73F74B374}"/>
              </a:ext>
            </a:extLst>
          </p:cNvPr>
          <p:cNvSpPr>
            <a:spLocks noGrp="1"/>
          </p:cNvSpPr>
          <p:nvPr>
            <p:ph type="title"/>
          </p:nvPr>
        </p:nvSpPr>
        <p:spPr>
          <a:xfrm>
            <a:off x="1656232" y="1757102"/>
            <a:ext cx="8879536" cy="3450327"/>
          </a:xfrm>
        </p:spPr>
        <p:txBody>
          <a:bodyPr>
            <a:noAutofit/>
          </a:bodyPr>
          <a:lstStyle/>
          <a:p>
            <a:pPr>
              <a:lnSpc>
                <a:spcPct val="100000"/>
              </a:lnSpc>
            </a:pPr>
            <a:r>
              <a:rPr lang="ar-EG" sz="5400" b="0" dirty="0"/>
              <a:t>وَأَقْسَمُوا۟ بِٱللَّهِ جَهْدَ أَيْمَـٰنِهِمْۙ لَا يَبْعَثُ ٱللَّهُ مَن يَمُوتُ ۚ بَلَىٰ وَعْدًا عَلَيْهِ حَقًّۭا وَلَـٰكِنَّ أَكْثَرَ ٱلنَّاسِ لَا يَعْلَمُونَ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6163313-BE06-B3B6-C0F3-35C81253C57A}"/>
              </a:ext>
            </a:extLst>
          </p:cNvPr>
          <p:cNvSpPr txBox="1"/>
          <p:nvPr/>
        </p:nvSpPr>
        <p:spPr>
          <a:xfrm>
            <a:off x="2060712" y="4591170"/>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They swear their strongest oaths by Allah, that Allah will not raise up those who die: Nay, but it is a promise (binding) on Him in truth: but most among mankind </a:t>
            </a:r>
            <a:r>
              <a:rPr lang="en-US" sz="2000" b="0" i="0" dirty="0" err="1">
                <a:solidFill>
                  <a:srgbClr val="000000"/>
                </a:solidFill>
                <a:effectLst/>
                <a:latin typeface="Times New Roman" panose="02020603050405020304" pitchFamily="18" charset="0"/>
              </a:rPr>
              <a:t>realise</a:t>
            </a:r>
            <a:r>
              <a:rPr lang="en-US" sz="2000" b="0" i="0" dirty="0">
                <a:solidFill>
                  <a:srgbClr val="000000"/>
                </a:solidFill>
                <a:effectLst/>
                <a:latin typeface="Times New Roman" panose="02020603050405020304" pitchFamily="18" charset="0"/>
              </a:rPr>
              <a:t> it not.</a:t>
            </a:r>
          </a:p>
        </p:txBody>
      </p:sp>
      <p:sp>
        <p:nvSpPr>
          <p:cNvPr id="3" name="TextBox 2">
            <a:extLst>
              <a:ext uri="{FF2B5EF4-FFF2-40B4-BE49-F238E27FC236}">
                <a16:creationId xmlns:a16="http://schemas.microsoft.com/office/drawing/2014/main" id="{B4655289-EBF9-C564-1676-206B05AA0E7A}"/>
              </a:ext>
            </a:extLst>
          </p:cNvPr>
          <p:cNvSpPr txBox="1"/>
          <p:nvPr/>
        </p:nvSpPr>
        <p:spPr>
          <a:xfrm>
            <a:off x="3844199" y="43596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{38}</a:t>
            </a:r>
            <a:endParaRPr lang="en-US" sz="1400" dirty="0"/>
          </a:p>
        </p:txBody>
      </p:sp>
    </p:spTree>
    <p:extLst>
      <p:ext uri="{BB962C8B-B14F-4D97-AF65-F5344CB8AC3E}">
        <p14:creationId xmlns:p14="http://schemas.microsoft.com/office/powerpoint/2010/main" val="310694854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A8819-0130-F470-AAE5-B71C922BC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019E7F-7AAA-3BD2-46AC-B20011BB8739}"/>
              </a:ext>
            </a:extLst>
          </p:cNvPr>
          <p:cNvSpPr>
            <a:spLocks noGrp="1"/>
          </p:cNvSpPr>
          <p:nvPr>
            <p:ph type="title"/>
          </p:nvPr>
        </p:nvSpPr>
        <p:spPr>
          <a:xfrm>
            <a:off x="1656232" y="1730469"/>
            <a:ext cx="8879536" cy="3450327"/>
          </a:xfrm>
        </p:spPr>
        <p:txBody>
          <a:bodyPr>
            <a:noAutofit/>
          </a:bodyPr>
          <a:lstStyle/>
          <a:p>
            <a:pPr>
              <a:lnSpc>
                <a:spcPct val="100000"/>
              </a:lnSpc>
            </a:pPr>
            <a:r>
              <a:rPr lang="ar-EG" sz="5400" b="0" dirty="0"/>
              <a:t>لِيُبَيِّنَ لَهُمُ ٱلَّذِى يَخْتَلِفُونَ فِيهِ وَلِيَعْلَمَ ٱلَّذِينَ كَفَرُوٓا۟ أَنَّهُمْ كَانُوا۟ كَـٰذِبِينَ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86ABA26-7ECE-24B2-BBFE-40AD5FAE30E0}"/>
              </a:ext>
            </a:extLst>
          </p:cNvPr>
          <p:cNvSpPr txBox="1"/>
          <p:nvPr/>
        </p:nvSpPr>
        <p:spPr>
          <a:xfrm>
            <a:off x="2060712" y="4172863"/>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(They must be raised up), in order that He may manifest to them the truth of that wherein they differ, and that the rejecters of Truth may </a:t>
            </a:r>
            <a:r>
              <a:rPr lang="en-US" sz="2000" b="0" i="0" dirty="0" err="1">
                <a:solidFill>
                  <a:srgbClr val="000000"/>
                </a:solidFill>
                <a:effectLst/>
                <a:latin typeface="Times New Roman" panose="02020603050405020304" pitchFamily="18" charset="0"/>
              </a:rPr>
              <a:t>realise</a:t>
            </a:r>
            <a:r>
              <a:rPr lang="en-US" sz="2000" b="0" i="0" dirty="0">
                <a:solidFill>
                  <a:srgbClr val="000000"/>
                </a:solidFill>
                <a:effectLst/>
                <a:latin typeface="Times New Roman" panose="02020603050405020304" pitchFamily="18" charset="0"/>
              </a:rPr>
              <a:t> that they had indeed (surrendered to) Falsehood.</a:t>
            </a:r>
          </a:p>
        </p:txBody>
      </p:sp>
      <p:sp>
        <p:nvSpPr>
          <p:cNvPr id="3" name="TextBox 2">
            <a:extLst>
              <a:ext uri="{FF2B5EF4-FFF2-40B4-BE49-F238E27FC236}">
                <a16:creationId xmlns:a16="http://schemas.microsoft.com/office/drawing/2014/main" id="{AF68C8F3-4C32-0428-7B9A-3A95B23F3545}"/>
              </a:ext>
            </a:extLst>
          </p:cNvPr>
          <p:cNvSpPr txBox="1"/>
          <p:nvPr/>
        </p:nvSpPr>
        <p:spPr>
          <a:xfrm>
            <a:off x="3089597" y="39335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{39}</a:t>
            </a:r>
            <a:endParaRPr lang="en-US" sz="1400" dirty="0"/>
          </a:p>
        </p:txBody>
      </p:sp>
    </p:spTree>
    <p:extLst>
      <p:ext uri="{BB962C8B-B14F-4D97-AF65-F5344CB8AC3E}">
        <p14:creationId xmlns:p14="http://schemas.microsoft.com/office/powerpoint/2010/main" val="380951257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171E6-08C4-671D-3281-3E8427C753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5F65A-7A30-16AF-E2A8-C9409E5C455B}"/>
              </a:ext>
            </a:extLst>
          </p:cNvPr>
          <p:cNvSpPr>
            <a:spLocks noGrp="1"/>
          </p:cNvSpPr>
          <p:nvPr>
            <p:ph type="title"/>
          </p:nvPr>
        </p:nvSpPr>
        <p:spPr>
          <a:xfrm>
            <a:off x="1656232" y="1925778"/>
            <a:ext cx="8879536" cy="3450327"/>
          </a:xfrm>
        </p:spPr>
        <p:txBody>
          <a:bodyPr>
            <a:noAutofit/>
          </a:bodyPr>
          <a:lstStyle/>
          <a:p>
            <a:pPr>
              <a:lnSpc>
                <a:spcPct val="100000"/>
              </a:lnSpc>
            </a:pPr>
            <a:r>
              <a:rPr lang="ar-EG" sz="6000" b="0" dirty="0"/>
              <a:t>إِنَّمَا قَوْلُنَا لِشَىْءٍ إِذَآ أَرَدْنَـٰهُ أَن نَّقُولَ لَهُۥ كُن فَيَكُونُ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1656E72-A4E7-B6EB-9AEB-985525A686AC}"/>
              </a:ext>
            </a:extLst>
          </p:cNvPr>
          <p:cNvSpPr txBox="1"/>
          <p:nvPr/>
        </p:nvSpPr>
        <p:spPr>
          <a:xfrm>
            <a:off x="2060712" y="4507610"/>
            <a:ext cx="8070575" cy="400110"/>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For to anything which We have willed, We but say the word, "Be", and it is.</a:t>
            </a:r>
          </a:p>
        </p:txBody>
      </p:sp>
      <p:sp>
        <p:nvSpPr>
          <p:cNvPr id="3" name="TextBox 2">
            <a:extLst>
              <a:ext uri="{FF2B5EF4-FFF2-40B4-BE49-F238E27FC236}">
                <a16:creationId xmlns:a16="http://schemas.microsoft.com/office/drawing/2014/main" id="{C2696FE4-7023-EE3A-A672-8FFD3DA76DA8}"/>
              </a:ext>
            </a:extLst>
          </p:cNvPr>
          <p:cNvSpPr txBox="1"/>
          <p:nvPr/>
        </p:nvSpPr>
        <p:spPr>
          <a:xfrm>
            <a:off x="4394615" y="41998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{40}</a:t>
            </a:r>
            <a:endParaRPr lang="en-US" sz="1400" dirty="0"/>
          </a:p>
        </p:txBody>
      </p:sp>
    </p:spTree>
    <p:extLst>
      <p:ext uri="{BB962C8B-B14F-4D97-AF65-F5344CB8AC3E}">
        <p14:creationId xmlns:p14="http://schemas.microsoft.com/office/powerpoint/2010/main" val="34529127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DF679-4F08-0A22-218D-E2B5335131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452E1-36B4-D168-F812-78CA24C8C4EA}"/>
              </a:ext>
            </a:extLst>
          </p:cNvPr>
          <p:cNvSpPr>
            <a:spLocks noGrp="1"/>
          </p:cNvSpPr>
          <p:nvPr>
            <p:ph type="title"/>
          </p:nvPr>
        </p:nvSpPr>
        <p:spPr>
          <a:xfrm>
            <a:off x="1656232" y="1742668"/>
            <a:ext cx="8879536" cy="3450327"/>
          </a:xfrm>
        </p:spPr>
        <p:txBody>
          <a:bodyPr>
            <a:noAutofit/>
          </a:bodyPr>
          <a:lstStyle/>
          <a:p>
            <a:pPr>
              <a:lnSpc>
                <a:spcPct val="100000"/>
              </a:lnSpc>
            </a:pPr>
            <a:r>
              <a:rPr lang="ar-EG" sz="5400" b="0" dirty="0"/>
              <a:t>وَٱلَّذِينَ هَاجَرُوا۟ فِى ٱللَّهِ مِنۢ بَعْدِ مَا ظُلِمُوا۟ لَنُبَوِّئَنَّهُمْ فِى ٱلدُّنْيَا حَسَنَةًۭ ۖ وَلَأَجْرُ ٱلْـَٔاخِرَةِ أَكْبَرُۚ لَوْ كَانُوا۟ يَعْلَمُونَ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BF33EBD-5F0E-584A-A649-57667760142B}"/>
              </a:ext>
            </a:extLst>
          </p:cNvPr>
          <p:cNvSpPr txBox="1"/>
          <p:nvPr/>
        </p:nvSpPr>
        <p:spPr>
          <a:xfrm>
            <a:off x="2060712" y="4685163"/>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To those who leave their homes in the cause of Allah, after suffering oppression,- We will assuredly give a goodly home in this world; but truly the reward of the Hereafter will be greater. If they only </a:t>
            </a:r>
            <a:r>
              <a:rPr lang="en-US" sz="2000" b="0" i="0" dirty="0" err="1">
                <a:solidFill>
                  <a:srgbClr val="000000"/>
                </a:solidFill>
                <a:effectLst/>
                <a:latin typeface="Times New Roman" panose="02020603050405020304" pitchFamily="18" charset="0"/>
              </a:rPr>
              <a:t>realised</a:t>
            </a:r>
            <a:r>
              <a:rPr lang="en-US" sz="2000" b="0" i="0" dirty="0">
                <a:solidFill>
                  <a:srgbClr val="000000"/>
                </a:solidFill>
                <a:effectLst/>
                <a:latin typeface="Times New Roman" panose="02020603050405020304" pitchFamily="18" charset="0"/>
              </a:rPr>
              <a:t> (this)!</a:t>
            </a:r>
          </a:p>
        </p:txBody>
      </p:sp>
      <p:sp>
        <p:nvSpPr>
          <p:cNvPr id="3" name="TextBox 2">
            <a:extLst>
              <a:ext uri="{FF2B5EF4-FFF2-40B4-BE49-F238E27FC236}">
                <a16:creationId xmlns:a16="http://schemas.microsoft.com/office/drawing/2014/main" id="{B28517B2-208A-CD81-F2D8-15127E47E0F3}"/>
              </a:ext>
            </a:extLst>
          </p:cNvPr>
          <p:cNvSpPr txBox="1"/>
          <p:nvPr/>
        </p:nvSpPr>
        <p:spPr>
          <a:xfrm>
            <a:off x="3347051" y="44017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{41}</a:t>
            </a:r>
            <a:endParaRPr lang="en-US" sz="1400" dirty="0"/>
          </a:p>
        </p:txBody>
      </p:sp>
    </p:spTree>
    <p:extLst>
      <p:ext uri="{BB962C8B-B14F-4D97-AF65-F5344CB8AC3E}">
        <p14:creationId xmlns:p14="http://schemas.microsoft.com/office/powerpoint/2010/main" val="204284956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CFD7B-CB7A-7199-41D9-53445E9AAC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55B8AE-EA0A-4775-630F-D7E3940D0004}"/>
              </a:ext>
            </a:extLst>
          </p:cNvPr>
          <p:cNvSpPr>
            <a:spLocks noGrp="1"/>
          </p:cNvSpPr>
          <p:nvPr>
            <p:ph type="title"/>
          </p:nvPr>
        </p:nvSpPr>
        <p:spPr>
          <a:xfrm>
            <a:off x="1656232" y="1742668"/>
            <a:ext cx="8879536" cy="3450327"/>
          </a:xfrm>
        </p:spPr>
        <p:txBody>
          <a:bodyPr>
            <a:noAutofit/>
          </a:bodyPr>
          <a:lstStyle/>
          <a:p>
            <a:pPr>
              <a:lnSpc>
                <a:spcPct val="100000"/>
              </a:lnSpc>
            </a:pPr>
            <a:r>
              <a:rPr lang="ar-EG" sz="6000" b="0" dirty="0"/>
              <a:t>ٱلَّذِينَ صَبَرُوا۟ وَعَلَىٰ رَبِّهِمْ يَتَوَكَّلُونَ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5E41CB5-F446-5D67-DF13-BDF2F83A4AA6}"/>
              </a:ext>
            </a:extLst>
          </p:cNvPr>
          <p:cNvSpPr txBox="1"/>
          <p:nvPr/>
        </p:nvSpPr>
        <p:spPr>
          <a:xfrm>
            <a:off x="2060712" y="3989315"/>
            <a:ext cx="8070575" cy="400110"/>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(They are) those who persevere in patience, and put their trust on their Lord.</a:t>
            </a:r>
          </a:p>
        </p:txBody>
      </p:sp>
      <p:sp>
        <p:nvSpPr>
          <p:cNvPr id="3" name="TextBox 2">
            <a:extLst>
              <a:ext uri="{FF2B5EF4-FFF2-40B4-BE49-F238E27FC236}">
                <a16:creationId xmlns:a16="http://schemas.microsoft.com/office/drawing/2014/main" id="{3DE3E82A-F4D3-F523-7E10-D031C35C29CC}"/>
              </a:ext>
            </a:extLst>
          </p:cNvPr>
          <p:cNvSpPr txBox="1"/>
          <p:nvPr/>
        </p:nvSpPr>
        <p:spPr>
          <a:xfrm>
            <a:off x="1571517" y="36116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{42}</a:t>
            </a:r>
            <a:endParaRPr lang="en-US" sz="1400" dirty="0"/>
          </a:p>
        </p:txBody>
      </p:sp>
    </p:spTree>
    <p:extLst>
      <p:ext uri="{BB962C8B-B14F-4D97-AF65-F5344CB8AC3E}">
        <p14:creationId xmlns:p14="http://schemas.microsoft.com/office/powerpoint/2010/main" val="205796311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A2508-9799-C34C-93B2-11EFD6F26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BAFE0F-1AA5-BF02-A9C8-4CB43B0B57B8}"/>
              </a:ext>
            </a:extLst>
          </p:cNvPr>
          <p:cNvSpPr>
            <a:spLocks noGrp="1"/>
          </p:cNvSpPr>
          <p:nvPr>
            <p:ph type="title"/>
          </p:nvPr>
        </p:nvSpPr>
        <p:spPr>
          <a:xfrm>
            <a:off x="1656232" y="1716036"/>
            <a:ext cx="8879536" cy="3450327"/>
          </a:xfrm>
        </p:spPr>
        <p:txBody>
          <a:bodyPr>
            <a:noAutofit/>
          </a:bodyPr>
          <a:lstStyle/>
          <a:p>
            <a:pPr>
              <a:lnSpc>
                <a:spcPct val="100000"/>
              </a:lnSpc>
            </a:pPr>
            <a:r>
              <a:rPr lang="ar-EG" sz="5400" b="0" dirty="0"/>
              <a:t>ٱلَّذِينَ صَبَرُوا۟ وَعَلَىٰ رَبّوَمَآ أَرْسَلْنَا مِن قَبْلِكَ إِلَّا رِجَالًۭا نُّوحِىٓ إِلَيْهِمْۚ فَسْـَٔلُوٓا۟ أَهْلَ ٱلذِّكْرِ إِن كُنتُمْ لَا تَعْلَمُونَ</a:t>
            </a:r>
            <a:r>
              <a:rPr lang="en-US" sz="5400" b="0" dirty="0"/>
              <a:t> </a:t>
            </a:r>
            <a:r>
              <a:rPr lang="ar-EG" sz="5400" b="0" dirty="0"/>
              <a:t>هِمْ يَتَوَكَّلُونَ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C9F3160-9629-C346-9D5C-2701FBE9879B}"/>
              </a:ext>
            </a:extLst>
          </p:cNvPr>
          <p:cNvSpPr txBox="1"/>
          <p:nvPr/>
        </p:nvSpPr>
        <p:spPr>
          <a:xfrm>
            <a:off x="2060712" y="4592997"/>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before thee also the messengers We sent were but men, to whom We granted inspiration: if ye </a:t>
            </a:r>
            <a:r>
              <a:rPr lang="en-US" sz="2000" b="0" i="0" dirty="0" err="1">
                <a:solidFill>
                  <a:srgbClr val="000000"/>
                </a:solidFill>
                <a:effectLst/>
                <a:latin typeface="Times New Roman" panose="02020603050405020304" pitchFamily="18" charset="0"/>
              </a:rPr>
              <a:t>realise</a:t>
            </a:r>
            <a:r>
              <a:rPr lang="en-US" sz="2000" b="0" i="0" dirty="0">
                <a:solidFill>
                  <a:srgbClr val="000000"/>
                </a:solidFill>
                <a:effectLst/>
                <a:latin typeface="Times New Roman" panose="02020603050405020304" pitchFamily="18" charset="0"/>
              </a:rPr>
              <a:t> this not, ask of those who possess the Message.</a:t>
            </a:r>
          </a:p>
        </p:txBody>
      </p:sp>
      <p:sp>
        <p:nvSpPr>
          <p:cNvPr id="3" name="TextBox 2">
            <a:extLst>
              <a:ext uri="{FF2B5EF4-FFF2-40B4-BE49-F238E27FC236}">
                <a16:creationId xmlns:a16="http://schemas.microsoft.com/office/drawing/2014/main" id="{F1BBB01D-13AC-908B-C004-E0E0A501C99D}"/>
              </a:ext>
            </a:extLst>
          </p:cNvPr>
          <p:cNvSpPr txBox="1"/>
          <p:nvPr/>
        </p:nvSpPr>
        <p:spPr>
          <a:xfrm>
            <a:off x="1718543" y="43662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{43}</a:t>
            </a:r>
            <a:endParaRPr lang="en-US" sz="1400" dirty="0"/>
          </a:p>
        </p:txBody>
      </p:sp>
    </p:spTree>
    <p:extLst>
      <p:ext uri="{BB962C8B-B14F-4D97-AF65-F5344CB8AC3E}">
        <p14:creationId xmlns:p14="http://schemas.microsoft.com/office/powerpoint/2010/main" val="219117255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F265F-6D5A-261F-3363-29B16AC288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AD5E83-7C70-F2E7-15FC-8FE804794B7F}"/>
              </a:ext>
            </a:extLst>
          </p:cNvPr>
          <p:cNvSpPr>
            <a:spLocks noGrp="1"/>
          </p:cNvSpPr>
          <p:nvPr>
            <p:ph type="title"/>
          </p:nvPr>
        </p:nvSpPr>
        <p:spPr>
          <a:xfrm>
            <a:off x="1656232" y="1716036"/>
            <a:ext cx="8879536" cy="3450327"/>
          </a:xfrm>
        </p:spPr>
        <p:txBody>
          <a:bodyPr>
            <a:noAutofit/>
          </a:bodyPr>
          <a:lstStyle/>
          <a:p>
            <a:pPr>
              <a:lnSpc>
                <a:spcPct val="100000"/>
              </a:lnSpc>
            </a:pPr>
            <a:r>
              <a:rPr lang="ar-EG" sz="5400" b="0" dirty="0"/>
              <a:t>بِٱلْبَيِّنَـٰتِ وَٱلزُّبُرِۗ وَأَنزَلْنَآ إِلَيْكَ ٱلذِّكْرَ لِتُبَيِّنَ لِلنَّاسِ مَا نُزِّلَ إِلَيْهِمْ وَلَعَلَّهُمْ يَتَفَكَّرُونَ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1D96A4A-41A7-FF79-AE73-1C256174FFBF}"/>
              </a:ext>
            </a:extLst>
          </p:cNvPr>
          <p:cNvSpPr txBox="1"/>
          <p:nvPr/>
        </p:nvSpPr>
        <p:spPr>
          <a:xfrm>
            <a:off x="2060712" y="4207208"/>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(We sent them) with Clear Signs and Books of dark prophecies; and We have sent down unto thee (also) the Message; that thou mayest explain clearly to men what is sent for them, and that they may give thought.</a:t>
            </a:r>
          </a:p>
        </p:txBody>
      </p:sp>
      <p:sp>
        <p:nvSpPr>
          <p:cNvPr id="3" name="TextBox 2">
            <a:extLst>
              <a:ext uri="{FF2B5EF4-FFF2-40B4-BE49-F238E27FC236}">
                <a16:creationId xmlns:a16="http://schemas.microsoft.com/office/drawing/2014/main" id="{34373899-95E4-1761-C4CB-70E183AE3348}"/>
              </a:ext>
            </a:extLst>
          </p:cNvPr>
          <p:cNvSpPr txBox="1"/>
          <p:nvPr/>
        </p:nvSpPr>
        <p:spPr>
          <a:xfrm>
            <a:off x="1869464" y="392238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{44}</a:t>
            </a:r>
            <a:endParaRPr lang="en-US" sz="1400" dirty="0"/>
          </a:p>
        </p:txBody>
      </p:sp>
    </p:spTree>
    <p:extLst>
      <p:ext uri="{BB962C8B-B14F-4D97-AF65-F5344CB8AC3E}">
        <p14:creationId xmlns:p14="http://schemas.microsoft.com/office/powerpoint/2010/main" val="278430355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15FD-BD92-AEE5-A28C-7CADA9A790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11F125-A2E6-6B4A-5992-111FFA009DE3}"/>
              </a:ext>
            </a:extLst>
          </p:cNvPr>
          <p:cNvSpPr>
            <a:spLocks noGrp="1"/>
          </p:cNvSpPr>
          <p:nvPr>
            <p:ph type="title"/>
          </p:nvPr>
        </p:nvSpPr>
        <p:spPr>
          <a:xfrm>
            <a:off x="1656232" y="1680525"/>
            <a:ext cx="8879536" cy="3450327"/>
          </a:xfrm>
        </p:spPr>
        <p:txBody>
          <a:bodyPr>
            <a:noAutofit/>
          </a:bodyPr>
          <a:lstStyle/>
          <a:p>
            <a:pPr>
              <a:lnSpc>
                <a:spcPct val="100000"/>
              </a:lnSpc>
            </a:pPr>
            <a:r>
              <a:rPr lang="ar-EG" sz="6000" b="0" dirty="0"/>
              <a:t>أَفَأَمِنَ ٱلَّذِينَ مَكَرُوا۟ ٱلسَّيِّـَٔاتِ أَن يَخْسِفَ ٱللَّهُ بِهِمُ ٱلْأَرْضَ أَوْ يَأْتِيَهُمُ ٱلْعَذَابُ مِنْ حَيْثُ لَا يَشْعُرُونَ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038B0A2-08AB-3456-B17F-6E7B20B68256}"/>
              </a:ext>
            </a:extLst>
          </p:cNvPr>
          <p:cNvSpPr txBox="1"/>
          <p:nvPr/>
        </p:nvSpPr>
        <p:spPr>
          <a:xfrm>
            <a:off x="2060712" y="4730990"/>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Do then those who devise evil (plots) feel secure that Allah will not cause the earth to swallow them up, or that the Wrath will not seize them from directions they little perceive?-</a:t>
            </a:r>
          </a:p>
        </p:txBody>
      </p:sp>
      <p:sp>
        <p:nvSpPr>
          <p:cNvPr id="3" name="TextBox 2">
            <a:extLst>
              <a:ext uri="{FF2B5EF4-FFF2-40B4-BE49-F238E27FC236}">
                <a16:creationId xmlns:a16="http://schemas.microsoft.com/office/drawing/2014/main" id="{64F4BE82-1003-E291-0BA1-34F58FA5BF5D}"/>
              </a:ext>
            </a:extLst>
          </p:cNvPr>
          <p:cNvSpPr txBox="1"/>
          <p:nvPr/>
        </p:nvSpPr>
        <p:spPr>
          <a:xfrm>
            <a:off x="2277837" y="44542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{45}</a:t>
            </a:r>
            <a:endParaRPr lang="en-US" sz="1400" dirty="0"/>
          </a:p>
        </p:txBody>
      </p:sp>
    </p:spTree>
    <p:extLst>
      <p:ext uri="{BB962C8B-B14F-4D97-AF65-F5344CB8AC3E}">
        <p14:creationId xmlns:p14="http://schemas.microsoft.com/office/powerpoint/2010/main" val="60794888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E7E9E-03EA-9CAF-5C2B-B4CDC0C2E3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208FB0-B9E5-E133-6A02-9A396807D606}"/>
              </a:ext>
            </a:extLst>
          </p:cNvPr>
          <p:cNvSpPr>
            <a:spLocks noGrp="1"/>
          </p:cNvSpPr>
          <p:nvPr>
            <p:ph type="title"/>
          </p:nvPr>
        </p:nvSpPr>
        <p:spPr>
          <a:xfrm>
            <a:off x="1656232" y="1680525"/>
            <a:ext cx="8879536" cy="3450327"/>
          </a:xfrm>
        </p:spPr>
        <p:txBody>
          <a:bodyPr>
            <a:noAutofit/>
          </a:bodyPr>
          <a:lstStyle/>
          <a:p>
            <a:pPr>
              <a:lnSpc>
                <a:spcPct val="100000"/>
              </a:lnSpc>
            </a:pPr>
            <a:r>
              <a:rPr lang="ar-EG" sz="6000" b="0" dirty="0"/>
              <a:t>أَفَأَمِنَ ٱلَّذِينَ مَكَرُوا۟ ٱلسَّيِّـَٔاتِ أَن يَخْسِفَ ٱللَّهُ بِهِمُ ٱلْأَرْضَ أَوْ يَأْتِيَهُمُ ٱلْعَذَابُ مِنْ حَيْثُ لَا يَشْعُرُونَ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5F4F1FD-82E7-7714-6DD2-375080BDFD18}"/>
              </a:ext>
            </a:extLst>
          </p:cNvPr>
          <p:cNvSpPr txBox="1"/>
          <p:nvPr/>
        </p:nvSpPr>
        <p:spPr>
          <a:xfrm>
            <a:off x="2060712" y="4730990"/>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Do then those who devise evil (plots) feel secure that Allah will not cause the earth to swallow them up, or that the Wrath will not seize them from directions they little perceive?-</a:t>
            </a:r>
          </a:p>
        </p:txBody>
      </p:sp>
      <p:sp>
        <p:nvSpPr>
          <p:cNvPr id="3" name="TextBox 2">
            <a:extLst>
              <a:ext uri="{FF2B5EF4-FFF2-40B4-BE49-F238E27FC236}">
                <a16:creationId xmlns:a16="http://schemas.microsoft.com/office/drawing/2014/main" id="{62BDB795-5814-C402-F2B3-D608DAA46BD8}"/>
              </a:ext>
            </a:extLst>
          </p:cNvPr>
          <p:cNvSpPr txBox="1"/>
          <p:nvPr/>
        </p:nvSpPr>
        <p:spPr>
          <a:xfrm>
            <a:off x="2277837" y="44542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{45}</a:t>
            </a:r>
            <a:endParaRPr lang="en-US" sz="1400" dirty="0"/>
          </a:p>
        </p:txBody>
      </p:sp>
    </p:spTree>
    <p:extLst>
      <p:ext uri="{BB962C8B-B14F-4D97-AF65-F5344CB8AC3E}">
        <p14:creationId xmlns:p14="http://schemas.microsoft.com/office/powerpoint/2010/main" val="255537348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CA8F5-DEA5-C07F-23F7-D6A982C16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B2C5D6-B707-2A70-94A2-2CA4D486AAB7}"/>
              </a:ext>
            </a:extLst>
          </p:cNvPr>
          <p:cNvSpPr>
            <a:spLocks noGrp="1"/>
          </p:cNvSpPr>
          <p:nvPr>
            <p:ph type="title"/>
          </p:nvPr>
        </p:nvSpPr>
        <p:spPr>
          <a:xfrm>
            <a:off x="1656232" y="1804812"/>
            <a:ext cx="8879536" cy="3450327"/>
          </a:xfrm>
        </p:spPr>
        <p:txBody>
          <a:bodyPr>
            <a:noAutofit/>
          </a:bodyPr>
          <a:lstStyle/>
          <a:p>
            <a:pPr>
              <a:lnSpc>
                <a:spcPct val="100000"/>
              </a:lnSpc>
            </a:pPr>
            <a:r>
              <a:rPr lang="ar-EG" sz="6000" b="0" dirty="0"/>
              <a:t>أَوْ يَأْخُذَهُمْ فِى تَقَلُّبِهِمْ فَمَا هُم بِمُعْجِزِينَ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36C900D-A8F7-AA11-1933-370D70708A81}"/>
              </a:ext>
            </a:extLst>
          </p:cNvPr>
          <p:cNvSpPr txBox="1"/>
          <p:nvPr/>
        </p:nvSpPr>
        <p:spPr>
          <a:xfrm>
            <a:off x="2060712" y="3971088"/>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Or that He may not call them to account in the midst of their goings to and </a:t>
            </a:r>
            <a:r>
              <a:rPr lang="en-US" sz="2000" b="0" i="0" dirty="0" err="1">
                <a:solidFill>
                  <a:srgbClr val="000000"/>
                </a:solidFill>
                <a:effectLst/>
                <a:latin typeface="Times New Roman" panose="02020603050405020304" pitchFamily="18" charset="0"/>
              </a:rPr>
              <a:t>fro</a:t>
            </a:r>
            <a:r>
              <a:rPr lang="en-US" sz="2000" b="0" i="0" dirty="0">
                <a:solidFill>
                  <a:srgbClr val="000000"/>
                </a:solidFill>
                <a:effectLst/>
                <a:latin typeface="Times New Roman" panose="02020603050405020304" pitchFamily="18" charset="0"/>
              </a:rPr>
              <a:t>, without a chance of their frustrating Him?-</a:t>
            </a:r>
          </a:p>
        </p:txBody>
      </p:sp>
      <p:sp>
        <p:nvSpPr>
          <p:cNvPr id="3" name="TextBox 2">
            <a:extLst>
              <a:ext uri="{FF2B5EF4-FFF2-40B4-BE49-F238E27FC236}">
                <a16:creationId xmlns:a16="http://schemas.microsoft.com/office/drawing/2014/main" id="{27EB8068-744E-FC3D-AC42-705C92E3C6E3}"/>
              </a:ext>
            </a:extLst>
          </p:cNvPr>
          <p:cNvSpPr txBox="1"/>
          <p:nvPr/>
        </p:nvSpPr>
        <p:spPr>
          <a:xfrm>
            <a:off x="1239149" y="364636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{46}</a:t>
            </a:r>
            <a:endParaRPr lang="en-US" sz="1400" dirty="0"/>
          </a:p>
        </p:txBody>
      </p:sp>
    </p:spTree>
    <p:extLst>
      <p:ext uri="{BB962C8B-B14F-4D97-AF65-F5344CB8AC3E}">
        <p14:creationId xmlns:p14="http://schemas.microsoft.com/office/powerpoint/2010/main" val="1931700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F0254-BED9-B18E-A0B3-C6D5F567B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06CEE-ACBB-3CD1-F338-68B253C12C7C}"/>
              </a:ext>
            </a:extLst>
          </p:cNvPr>
          <p:cNvSpPr>
            <a:spLocks noGrp="1"/>
          </p:cNvSpPr>
          <p:nvPr>
            <p:ph type="title"/>
          </p:nvPr>
        </p:nvSpPr>
        <p:spPr>
          <a:xfrm>
            <a:off x="1656232" y="1863635"/>
            <a:ext cx="8879536" cy="3450327"/>
          </a:xfrm>
        </p:spPr>
        <p:txBody>
          <a:bodyPr>
            <a:noAutofit/>
          </a:bodyPr>
          <a:lstStyle/>
          <a:p>
            <a:pPr>
              <a:lnSpc>
                <a:spcPct val="100000"/>
              </a:lnSpc>
            </a:pPr>
            <a:r>
              <a:rPr lang="ar-EG" sz="6000" b="0" dirty="0"/>
              <a:t>كَذَٰلِكَ نَسْلُكُهُۥ فِى قُلُوبِ ٱلْمُجْرِمِينَ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5650E33-36C3-5B99-709F-E462EC4CF067}"/>
              </a:ext>
            </a:extLst>
          </p:cNvPr>
          <p:cNvSpPr txBox="1"/>
          <p:nvPr/>
        </p:nvSpPr>
        <p:spPr>
          <a:xfrm>
            <a:off x="2060712" y="4048868"/>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Even so do we let it creep into the hearts of the sinners -</a:t>
            </a:r>
          </a:p>
        </p:txBody>
      </p:sp>
      <p:sp>
        <p:nvSpPr>
          <p:cNvPr id="3" name="TextBox 2">
            <a:extLst>
              <a:ext uri="{FF2B5EF4-FFF2-40B4-BE49-F238E27FC236}">
                <a16:creationId xmlns:a16="http://schemas.microsoft.com/office/drawing/2014/main" id="{81C1E4B0-F72E-9F42-7FDA-5058336F5792}"/>
              </a:ext>
            </a:extLst>
          </p:cNvPr>
          <p:cNvSpPr txBox="1"/>
          <p:nvPr/>
        </p:nvSpPr>
        <p:spPr>
          <a:xfrm>
            <a:off x="1802334" y="37153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999681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C4E3A-4310-966A-2E53-CE4742D7A7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9C2255-760F-B0A7-487C-5A458062E24D}"/>
              </a:ext>
            </a:extLst>
          </p:cNvPr>
          <p:cNvSpPr>
            <a:spLocks noGrp="1"/>
          </p:cNvSpPr>
          <p:nvPr>
            <p:ph type="title"/>
          </p:nvPr>
        </p:nvSpPr>
        <p:spPr>
          <a:xfrm>
            <a:off x="1656232" y="1911344"/>
            <a:ext cx="8879536" cy="3450327"/>
          </a:xfrm>
        </p:spPr>
        <p:txBody>
          <a:bodyPr>
            <a:noAutofit/>
          </a:bodyPr>
          <a:lstStyle/>
          <a:p>
            <a:pPr>
              <a:lnSpc>
                <a:spcPct val="100000"/>
              </a:lnSpc>
            </a:pPr>
            <a:r>
              <a:rPr lang="ar-EG" sz="6000" b="0" dirty="0"/>
              <a:t>أَوْ يَأْخُذَهُمْ عَلَىٰ تَخَوُّفٍۢ فَإِنَّ رَبَّكُمْ لَرَءُوفٌۭ رَّحِيمٌ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5CE7528-72ED-4F78-2891-7F41E0755D5E}"/>
              </a:ext>
            </a:extLst>
          </p:cNvPr>
          <p:cNvSpPr txBox="1"/>
          <p:nvPr/>
        </p:nvSpPr>
        <p:spPr>
          <a:xfrm>
            <a:off x="2060712" y="4583648"/>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Or that He may not call them to account by a process of slow wastage - for thy Lord is indeed full of kindness and mercy.</a:t>
            </a:r>
          </a:p>
        </p:txBody>
      </p:sp>
      <p:sp>
        <p:nvSpPr>
          <p:cNvPr id="3" name="TextBox 2">
            <a:extLst>
              <a:ext uri="{FF2B5EF4-FFF2-40B4-BE49-F238E27FC236}">
                <a16:creationId xmlns:a16="http://schemas.microsoft.com/office/drawing/2014/main" id="{F48E82E1-1D2E-F6E9-1EF8-4C07B8DB83FF}"/>
              </a:ext>
            </a:extLst>
          </p:cNvPr>
          <p:cNvSpPr txBox="1"/>
          <p:nvPr/>
        </p:nvSpPr>
        <p:spPr>
          <a:xfrm>
            <a:off x="3955716" y="43149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{47}</a:t>
            </a:r>
            <a:endParaRPr lang="en-US" sz="1400" dirty="0"/>
          </a:p>
        </p:txBody>
      </p:sp>
    </p:spTree>
    <p:extLst>
      <p:ext uri="{BB962C8B-B14F-4D97-AF65-F5344CB8AC3E}">
        <p14:creationId xmlns:p14="http://schemas.microsoft.com/office/powerpoint/2010/main" val="97137143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42843-AA56-F186-27B0-60CA57F09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65D5B5-6DAC-0B5C-C959-5ACDAC84A2C0}"/>
              </a:ext>
            </a:extLst>
          </p:cNvPr>
          <p:cNvSpPr>
            <a:spLocks noGrp="1"/>
          </p:cNvSpPr>
          <p:nvPr>
            <p:ph type="title"/>
          </p:nvPr>
        </p:nvSpPr>
        <p:spPr>
          <a:xfrm>
            <a:off x="1656232" y="1840323"/>
            <a:ext cx="8879536" cy="3450327"/>
          </a:xfrm>
        </p:spPr>
        <p:txBody>
          <a:bodyPr>
            <a:noAutofit/>
          </a:bodyPr>
          <a:lstStyle/>
          <a:p>
            <a:pPr>
              <a:lnSpc>
                <a:spcPct val="100000"/>
              </a:lnSpc>
            </a:pPr>
            <a:r>
              <a:rPr lang="ar-EG" sz="5400" b="0" dirty="0"/>
              <a:t>أَوَلَمْ يَرَوْا۟ إِلَىٰ مَا خَلَقَ ٱللَّهُ مِن شَىْءٍۢ يَتَفَيَّؤُا۟ ظِلَـٰلُهُۥ عَنِ ٱلْيَمِينِ وَٱلشَّمَآئِلِ سُجَّدًۭا لِّلَّهِ وَهُمْ دَٰخِرُونَ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FFC457F-1D84-88BE-19F9-A076990C93C4}"/>
              </a:ext>
            </a:extLst>
          </p:cNvPr>
          <p:cNvSpPr txBox="1"/>
          <p:nvPr/>
        </p:nvSpPr>
        <p:spPr>
          <a:xfrm>
            <a:off x="2060712" y="4782818"/>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Do they not look at Allah's creation, (even) among (inanimate) things,- How their (very) shadows turn round, from the right and the left, prostrating themselves to Allah, and that in the humblest manner?</a:t>
            </a:r>
          </a:p>
        </p:txBody>
      </p:sp>
      <p:sp>
        <p:nvSpPr>
          <p:cNvPr id="3" name="TextBox 2">
            <a:extLst>
              <a:ext uri="{FF2B5EF4-FFF2-40B4-BE49-F238E27FC236}">
                <a16:creationId xmlns:a16="http://schemas.microsoft.com/office/drawing/2014/main" id="{438D2D1D-7032-4939-6FFC-E9EE960C511E}"/>
              </a:ext>
            </a:extLst>
          </p:cNvPr>
          <p:cNvSpPr txBox="1"/>
          <p:nvPr/>
        </p:nvSpPr>
        <p:spPr>
          <a:xfrm>
            <a:off x="4754707" y="44750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{48}</a:t>
            </a:r>
            <a:endParaRPr lang="en-US" sz="1400" dirty="0"/>
          </a:p>
        </p:txBody>
      </p:sp>
    </p:spTree>
    <p:extLst>
      <p:ext uri="{BB962C8B-B14F-4D97-AF65-F5344CB8AC3E}">
        <p14:creationId xmlns:p14="http://schemas.microsoft.com/office/powerpoint/2010/main" val="216795425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BB9EF-1B9B-3784-80B7-6516094F5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442141-5705-576D-B557-DCB392B4FC85}"/>
              </a:ext>
            </a:extLst>
          </p:cNvPr>
          <p:cNvSpPr>
            <a:spLocks noGrp="1"/>
          </p:cNvSpPr>
          <p:nvPr>
            <p:ph type="title"/>
          </p:nvPr>
        </p:nvSpPr>
        <p:spPr>
          <a:xfrm>
            <a:off x="1656231" y="1703836"/>
            <a:ext cx="8879536" cy="3450327"/>
          </a:xfrm>
        </p:spPr>
        <p:txBody>
          <a:bodyPr>
            <a:noAutofit/>
          </a:bodyPr>
          <a:lstStyle/>
          <a:p>
            <a:pPr>
              <a:lnSpc>
                <a:spcPct val="100000"/>
              </a:lnSpc>
            </a:pPr>
            <a:r>
              <a:rPr lang="ar-EG" sz="6000" b="0" dirty="0"/>
              <a:t>وَلِلَّهِ يَسْجُدُ مَا فِى ٱلسَّمَـٰوَٰتِ وَمَا فِى ٱلْأَرْضِ مِن دَآبَّةٍۢ وَٱلْمَلَـٰٓئِكَةُ وَهُمْ لَا يَسْتَكْبِرُونَ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1B67DEA-695C-6F3E-06E9-48C1290FE046}"/>
              </a:ext>
            </a:extLst>
          </p:cNvPr>
          <p:cNvSpPr txBox="1"/>
          <p:nvPr/>
        </p:nvSpPr>
        <p:spPr>
          <a:xfrm>
            <a:off x="2060711" y="4753939"/>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to Allah doth obeisance all that is in the heavens and on earth, whether moving (living) creatures or the angels: for none are arrogant (before their Lord).</a:t>
            </a:r>
          </a:p>
        </p:txBody>
      </p:sp>
      <p:sp>
        <p:nvSpPr>
          <p:cNvPr id="3" name="TextBox 2">
            <a:extLst>
              <a:ext uri="{FF2B5EF4-FFF2-40B4-BE49-F238E27FC236}">
                <a16:creationId xmlns:a16="http://schemas.microsoft.com/office/drawing/2014/main" id="{99EADBFB-2A38-138F-4C47-62DF6631562E}"/>
              </a:ext>
            </a:extLst>
          </p:cNvPr>
          <p:cNvSpPr txBox="1"/>
          <p:nvPr/>
        </p:nvSpPr>
        <p:spPr>
          <a:xfrm>
            <a:off x="4372967" y="447504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{49}</a:t>
            </a:r>
            <a:endParaRPr lang="en-US" sz="1400" dirty="0"/>
          </a:p>
        </p:txBody>
      </p:sp>
    </p:spTree>
    <p:extLst>
      <p:ext uri="{BB962C8B-B14F-4D97-AF65-F5344CB8AC3E}">
        <p14:creationId xmlns:p14="http://schemas.microsoft.com/office/powerpoint/2010/main" val="163726541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5FC12-24D4-8E96-0FF2-22DD7F61F8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B81C69-F78C-AAEF-19C8-0E97BCEA4B6A}"/>
              </a:ext>
            </a:extLst>
          </p:cNvPr>
          <p:cNvSpPr>
            <a:spLocks noGrp="1"/>
          </p:cNvSpPr>
          <p:nvPr>
            <p:ph type="title"/>
          </p:nvPr>
        </p:nvSpPr>
        <p:spPr>
          <a:xfrm>
            <a:off x="1656232" y="1925777"/>
            <a:ext cx="8879536" cy="3450327"/>
          </a:xfrm>
        </p:spPr>
        <p:txBody>
          <a:bodyPr>
            <a:noAutofit/>
          </a:bodyPr>
          <a:lstStyle/>
          <a:p>
            <a:pPr>
              <a:lnSpc>
                <a:spcPct val="100000"/>
              </a:lnSpc>
            </a:pPr>
            <a:r>
              <a:rPr lang="ar-EG" sz="6000" b="0" dirty="0"/>
              <a:t>يَخَافُونَ رَبَّهُم مِّن فَوْقِهِمْ وَيَفْعَلُونَ مَا يُؤْمَرُونَ ۩</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22E1217-4F72-0322-05C2-BBE0C0AD4E2B}"/>
              </a:ext>
            </a:extLst>
          </p:cNvPr>
          <p:cNvSpPr txBox="1"/>
          <p:nvPr/>
        </p:nvSpPr>
        <p:spPr>
          <a:xfrm>
            <a:off x="2060712" y="4592352"/>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They all revere their Lord, high above them, and they do all that they are commanded.</a:t>
            </a:r>
          </a:p>
        </p:txBody>
      </p:sp>
      <p:sp>
        <p:nvSpPr>
          <p:cNvPr id="3" name="TextBox 2">
            <a:extLst>
              <a:ext uri="{FF2B5EF4-FFF2-40B4-BE49-F238E27FC236}">
                <a16:creationId xmlns:a16="http://schemas.microsoft.com/office/drawing/2014/main" id="{E1629B3B-6834-FD73-E284-58C7CC747DB3}"/>
              </a:ext>
            </a:extLst>
          </p:cNvPr>
          <p:cNvSpPr txBox="1"/>
          <p:nvPr/>
        </p:nvSpPr>
        <p:spPr>
          <a:xfrm>
            <a:off x="4230925" y="42087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{50}</a:t>
            </a:r>
            <a:endParaRPr lang="en-US" sz="1400" dirty="0"/>
          </a:p>
        </p:txBody>
      </p:sp>
    </p:spTree>
    <p:extLst>
      <p:ext uri="{BB962C8B-B14F-4D97-AF65-F5344CB8AC3E}">
        <p14:creationId xmlns:p14="http://schemas.microsoft.com/office/powerpoint/2010/main" val="30135084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F641B-A303-64B3-3F98-0CBFED882E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E247C-7B51-F34C-4C60-6B24AF663F1D}"/>
              </a:ext>
            </a:extLst>
          </p:cNvPr>
          <p:cNvSpPr>
            <a:spLocks noGrp="1"/>
          </p:cNvSpPr>
          <p:nvPr>
            <p:ph type="title"/>
          </p:nvPr>
        </p:nvSpPr>
        <p:spPr>
          <a:xfrm>
            <a:off x="1656232" y="1845878"/>
            <a:ext cx="8879536" cy="3450327"/>
          </a:xfrm>
        </p:spPr>
        <p:txBody>
          <a:bodyPr>
            <a:noAutofit/>
          </a:bodyPr>
          <a:lstStyle/>
          <a:p>
            <a:pPr>
              <a:lnSpc>
                <a:spcPct val="100000"/>
              </a:lnSpc>
            </a:pPr>
            <a:r>
              <a:rPr lang="ar-EG" sz="6000" b="0" dirty="0"/>
              <a:t>وَقَالَ ٱللَّهُ لَا تَتَّخِذُوٓا۟ إِلَـٰهَيْنِ ٱثْنَيْنِ ۖ إِنَّمَا هُوَ إِلَـٰهٌۭ وَٰحِدٌۭ ۖ فَإِيَّـٰىَ فَٱرْهَبُونِ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3538DB7-1FE4-0E5C-A8BC-9D965D2C302C}"/>
              </a:ext>
            </a:extLst>
          </p:cNvPr>
          <p:cNvSpPr txBox="1"/>
          <p:nvPr/>
        </p:nvSpPr>
        <p:spPr>
          <a:xfrm>
            <a:off x="2060712" y="4512453"/>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Allah has said: "Take not (for worship) two gods: for He is just One Allah: then fear Me (and Me alone)."</a:t>
            </a:r>
          </a:p>
        </p:txBody>
      </p:sp>
      <p:sp>
        <p:nvSpPr>
          <p:cNvPr id="3" name="TextBox 2">
            <a:extLst>
              <a:ext uri="{FF2B5EF4-FFF2-40B4-BE49-F238E27FC236}">
                <a16:creationId xmlns:a16="http://schemas.microsoft.com/office/drawing/2014/main" id="{0EADCEE9-65DD-8F58-88A3-E0B52F7EAEEB}"/>
              </a:ext>
            </a:extLst>
          </p:cNvPr>
          <p:cNvSpPr txBox="1"/>
          <p:nvPr/>
        </p:nvSpPr>
        <p:spPr>
          <a:xfrm>
            <a:off x="2286716" y="41288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{51}</a:t>
            </a:r>
            <a:endParaRPr lang="en-US" sz="1400" dirty="0"/>
          </a:p>
        </p:txBody>
      </p:sp>
    </p:spTree>
    <p:extLst>
      <p:ext uri="{BB962C8B-B14F-4D97-AF65-F5344CB8AC3E}">
        <p14:creationId xmlns:p14="http://schemas.microsoft.com/office/powerpoint/2010/main" val="21859185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0100B-0FCC-5870-2630-F7790D77C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FA0BCB-BDDA-AE96-78EA-C3F805B7C7AE}"/>
              </a:ext>
            </a:extLst>
          </p:cNvPr>
          <p:cNvSpPr>
            <a:spLocks noGrp="1"/>
          </p:cNvSpPr>
          <p:nvPr>
            <p:ph type="title"/>
          </p:nvPr>
        </p:nvSpPr>
        <p:spPr>
          <a:xfrm>
            <a:off x="1656232" y="1845878"/>
            <a:ext cx="8879536" cy="3450327"/>
          </a:xfrm>
        </p:spPr>
        <p:txBody>
          <a:bodyPr>
            <a:noAutofit/>
          </a:bodyPr>
          <a:lstStyle/>
          <a:p>
            <a:pPr>
              <a:lnSpc>
                <a:spcPct val="100000"/>
              </a:lnSpc>
            </a:pPr>
            <a:r>
              <a:rPr lang="ar-EG" sz="6000" b="0" dirty="0"/>
              <a:t>وَلَهُۥ مَا فِى ٱلسَّمَـٰوَٰتِ وَٱلْأَرْضِ وَلَهُ ٱلدِّينُ وَاصِبًاۚ أَفَغَيْرَ ٱللَّهِ تَتَّقُونَ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C53E639-C667-8625-4582-919D996B4120}"/>
              </a:ext>
            </a:extLst>
          </p:cNvPr>
          <p:cNvSpPr txBox="1"/>
          <p:nvPr/>
        </p:nvSpPr>
        <p:spPr>
          <a:xfrm>
            <a:off x="2060712" y="4512453"/>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To Him belongs whatever is in the heavens and on earth, and to Him is duty due always: then will ye fear other than Allah?</a:t>
            </a:r>
          </a:p>
        </p:txBody>
      </p:sp>
      <p:sp>
        <p:nvSpPr>
          <p:cNvPr id="3" name="TextBox 2">
            <a:extLst>
              <a:ext uri="{FF2B5EF4-FFF2-40B4-BE49-F238E27FC236}">
                <a16:creationId xmlns:a16="http://schemas.microsoft.com/office/drawing/2014/main" id="{7FCFAEA3-2DB4-AFB3-5AC0-D48160F48B86}"/>
              </a:ext>
            </a:extLst>
          </p:cNvPr>
          <p:cNvSpPr txBox="1"/>
          <p:nvPr/>
        </p:nvSpPr>
        <p:spPr>
          <a:xfrm>
            <a:off x="2251205" y="41288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{52}</a:t>
            </a:r>
            <a:endParaRPr lang="en-US" sz="1400" dirty="0"/>
          </a:p>
        </p:txBody>
      </p:sp>
    </p:spTree>
    <p:extLst>
      <p:ext uri="{BB962C8B-B14F-4D97-AF65-F5344CB8AC3E}">
        <p14:creationId xmlns:p14="http://schemas.microsoft.com/office/powerpoint/2010/main" val="224514144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FE820-5870-3B95-3FD6-30585F6365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1831B4-2BF7-2726-CCF2-93CFD939FFAE}"/>
              </a:ext>
            </a:extLst>
          </p:cNvPr>
          <p:cNvSpPr>
            <a:spLocks noGrp="1"/>
          </p:cNvSpPr>
          <p:nvPr>
            <p:ph type="title"/>
          </p:nvPr>
        </p:nvSpPr>
        <p:spPr>
          <a:xfrm>
            <a:off x="1656232" y="1845878"/>
            <a:ext cx="8879536" cy="3450327"/>
          </a:xfrm>
        </p:spPr>
        <p:txBody>
          <a:bodyPr>
            <a:noAutofit/>
          </a:bodyPr>
          <a:lstStyle/>
          <a:p>
            <a:pPr>
              <a:lnSpc>
                <a:spcPct val="100000"/>
              </a:lnSpc>
            </a:pPr>
            <a:r>
              <a:rPr lang="ar-EG" sz="6000" b="0" dirty="0"/>
              <a:t>وَمَا بِكُم مِّن نِّعْمَةٍۢ فَمِنَ ٱللَّهِ ۖ ثُمَّ إِذَا مَسَّكُمُ ٱلضُّرُّ فَإِلَيْهِ تَجْـَٔرُونَ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ADB97D4-9369-5000-22E4-983A27D389E7}"/>
              </a:ext>
            </a:extLst>
          </p:cNvPr>
          <p:cNvSpPr txBox="1"/>
          <p:nvPr/>
        </p:nvSpPr>
        <p:spPr>
          <a:xfrm>
            <a:off x="2060712" y="4436587"/>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ye have no good thing but is from Allah: and moreover, when ye are touched by distress, unto Him ye cry with groans;</a:t>
            </a:r>
          </a:p>
        </p:txBody>
      </p:sp>
      <p:sp>
        <p:nvSpPr>
          <p:cNvPr id="3" name="TextBox 2">
            <a:extLst>
              <a:ext uri="{FF2B5EF4-FFF2-40B4-BE49-F238E27FC236}">
                <a16:creationId xmlns:a16="http://schemas.microsoft.com/office/drawing/2014/main" id="{74727ACA-47B7-65FA-6E65-5B5BDF8CC9C9}"/>
              </a:ext>
            </a:extLst>
          </p:cNvPr>
          <p:cNvSpPr txBox="1"/>
          <p:nvPr/>
        </p:nvSpPr>
        <p:spPr>
          <a:xfrm>
            <a:off x="2553046" y="41288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{53}</a:t>
            </a:r>
            <a:endParaRPr lang="en-US" sz="1400" dirty="0"/>
          </a:p>
        </p:txBody>
      </p:sp>
    </p:spTree>
    <p:extLst>
      <p:ext uri="{BB962C8B-B14F-4D97-AF65-F5344CB8AC3E}">
        <p14:creationId xmlns:p14="http://schemas.microsoft.com/office/powerpoint/2010/main" val="27551422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1A9EF-343F-7445-3FDC-DEDDDDB26B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06B70B-7C7B-4240-D311-113A57709490}"/>
              </a:ext>
            </a:extLst>
          </p:cNvPr>
          <p:cNvSpPr>
            <a:spLocks noGrp="1"/>
          </p:cNvSpPr>
          <p:nvPr>
            <p:ph type="title"/>
          </p:nvPr>
        </p:nvSpPr>
        <p:spPr>
          <a:xfrm>
            <a:off x="1656232" y="1845878"/>
            <a:ext cx="8879536" cy="3450327"/>
          </a:xfrm>
        </p:spPr>
        <p:txBody>
          <a:bodyPr>
            <a:noAutofit/>
          </a:bodyPr>
          <a:lstStyle/>
          <a:p>
            <a:pPr>
              <a:lnSpc>
                <a:spcPct val="100000"/>
              </a:lnSpc>
            </a:pPr>
            <a:r>
              <a:rPr lang="ar-EG" sz="6000" b="0" dirty="0"/>
              <a:t>ثُمَّ إِذَا كَشَفَ ٱلضُّرَّ عَنكُمْ إِذَا فَرِيقٌۭ مِّنكُم بِرَبِّهِمْ يُشْرِكُونَ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C9EBEA6-8C9F-2D9A-B1A3-9BB5A1A9410A}"/>
              </a:ext>
            </a:extLst>
          </p:cNvPr>
          <p:cNvSpPr txBox="1"/>
          <p:nvPr/>
        </p:nvSpPr>
        <p:spPr>
          <a:xfrm>
            <a:off x="2060712" y="4436587"/>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Yet, when He removes the distress from you, behold! some of you turn to other gods to join with their Lord-</a:t>
            </a:r>
          </a:p>
        </p:txBody>
      </p:sp>
      <p:sp>
        <p:nvSpPr>
          <p:cNvPr id="3" name="TextBox 2">
            <a:extLst>
              <a:ext uri="{FF2B5EF4-FFF2-40B4-BE49-F238E27FC236}">
                <a16:creationId xmlns:a16="http://schemas.microsoft.com/office/drawing/2014/main" id="{34EA0BA9-8ECA-C61D-73D8-1D68A26FAC2D}"/>
              </a:ext>
            </a:extLst>
          </p:cNvPr>
          <p:cNvSpPr txBox="1"/>
          <p:nvPr/>
        </p:nvSpPr>
        <p:spPr>
          <a:xfrm>
            <a:off x="3209993" y="41309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{54}</a:t>
            </a:r>
            <a:endParaRPr lang="en-US" sz="1400" dirty="0"/>
          </a:p>
        </p:txBody>
      </p:sp>
    </p:spTree>
    <p:extLst>
      <p:ext uri="{BB962C8B-B14F-4D97-AF65-F5344CB8AC3E}">
        <p14:creationId xmlns:p14="http://schemas.microsoft.com/office/powerpoint/2010/main" val="349173608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D6120-CE8F-4815-443F-A0937FCC7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EB3266-9C42-C7C8-0120-93D8FACF0F09}"/>
              </a:ext>
            </a:extLst>
          </p:cNvPr>
          <p:cNvSpPr>
            <a:spLocks noGrp="1"/>
          </p:cNvSpPr>
          <p:nvPr>
            <p:ph type="title"/>
          </p:nvPr>
        </p:nvSpPr>
        <p:spPr>
          <a:xfrm>
            <a:off x="1656232" y="1845878"/>
            <a:ext cx="8879536" cy="3450327"/>
          </a:xfrm>
        </p:spPr>
        <p:txBody>
          <a:bodyPr>
            <a:noAutofit/>
          </a:bodyPr>
          <a:lstStyle/>
          <a:p>
            <a:pPr>
              <a:lnSpc>
                <a:spcPct val="100000"/>
              </a:lnSpc>
            </a:pPr>
            <a:r>
              <a:rPr lang="ar-EG" sz="6000" b="0" dirty="0"/>
              <a:t>لِيَكْفُرُوا۟ بِمَآ ءَاتَيْنَـٰهُمْۚ فَتَمَتَّعُوا۟ ۖ فَسَوْفَ تَعْلَمُونَ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675EE46-7DAB-9BF2-FD54-3736E2AB75B9}"/>
              </a:ext>
            </a:extLst>
          </p:cNvPr>
          <p:cNvSpPr txBox="1"/>
          <p:nvPr/>
        </p:nvSpPr>
        <p:spPr>
          <a:xfrm>
            <a:off x="2060712" y="4436587"/>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(As if) to show their ingratitude for the </a:t>
            </a:r>
            <a:r>
              <a:rPr lang="en-US" sz="2000" b="0" i="0" dirty="0" err="1">
                <a:solidFill>
                  <a:srgbClr val="000000"/>
                </a:solidFill>
                <a:effectLst/>
                <a:latin typeface="Times New Roman" panose="02020603050405020304" pitchFamily="18" charset="0"/>
              </a:rPr>
              <a:t>favours</a:t>
            </a:r>
            <a:r>
              <a:rPr lang="en-US" sz="2000" b="0" i="0" dirty="0">
                <a:solidFill>
                  <a:srgbClr val="000000"/>
                </a:solidFill>
                <a:effectLst/>
                <a:latin typeface="Times New Roman" panose="02020603050405020304" pitchFamily="18" charset="0"/>
              </a:rPr>
              <a:t> we have bestowed on them! then enjoy (your brief day): but soon will ye know (your folly)!</a:t>
            </a:r>
          </a:p>
        </p:txBody>
      </p:sp>
      <p:sp>
        <p:nvSpPr>
          <p:cNvPr id="3" name="TextBox 2">
            <a:extLst>
              <a:ext uri="{FF2B5EF4-FFF2-40B4-BE49-F238E27FC236}">
                <a16:creationId xmlns:a16="http://schemas.microsoft.com/office/drawing/2014/main" id="{03553EC8-6A39-11AB-E830-45B54A784DFF}"/>
              </a:ext>
            </a:extLst>
          </p:cNvPr>
          <p:cNvSpPr txBox="1"/>
          <p:nvPr/>
        </p:nvSpPr>
        <p:spPr>
          <a:xfrm>
            <a:off x="4674808" y="41288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{55}</a:t>
            </a:r>
            <a:endParaRPr lang="en-US" sz="1400" dirty="0"/>
          </a:p>
        </p:txBody>
      </p:sp>
    </p:spTree>
    <p:extLst>
      <p:ext uri="{BB962C8B-B14F-4D97-AF65-F5344CB8AC3E}">
        <p14:creationId xmlns:p14="http://schemas.microsoft.com/office/powerpoint/2010/main" val="5428379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5E353-0935-7A7B-7471-909C63B21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322AE0-8AD2-5941-3C1C-255A2B4F1F8D}"/>
              </a:ext>
            </a:extLst>
          </p:cNvPr>
          <p:cNvSpPr>
            <a:spLocks noGrp="1"/>
          </p:cNvSpPr>
          <p:nvPr>
            <p:ph type="title"/>
          </p:nvPr>
        </p:nvSpPr>
        <p:spPr>
          <a:xfrm>
            <a:off x="1656232" y="1703836"/>
            <a:ext cx="8879536" cy="3450327"/>
          </a:xfrm>
        </p:spPr>
        <p:txBody>
          <a:bodyPr>
            <a:noAutofit/>
          </a:bodyPr>
          <a:lstStyle/>
          <a:p>
            <a:pPr>
              <a:lnSpc>
                <a:spcPct val="100000"/>
              </a:lnSpc>
            </a:pPr>
            <a:r>
              <a:rPr lang="ar-EG" sz="5400" b="0" dirty="0"/>
              <a:t>وَيَجْعَلُونَ لِمَا لَا يَعْلَمُونَ نَصِيبًۭا مِّمَّا رَزَقْنَـٰهُمْۗ تَٱللَّهِ لَتُسْـَٔلُنَّ عَمَّا كُنتُمْ تَفْتَرُونَ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997F1E3-5675-5270-81B6-EA77419EE59C}"/>
              </a:ext>
            </a:extLst>
          </p:cNvPr>
          <p:cNvSpPr txBox="1"/>
          <p:nvPr/>
        </p:nvSpPr>
        <p:spPr>
          <a:xfrm>
            <a:off x="2060711" y="4215444"/>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they (even) assign, to things they do not know, a portion out of that which We have bestowed for their sustenance! By Allah, ye shall certainly be called to account for your false inventions.</a:t>
            </a:r>
          </a:p>
        </p:txBody>
      </p:sp>
      <p:sp>
        <p:nvSpPr>
          <p:cNvPr id="3" name="TextBox 2">
            <a:extLst>
              <a:ext uri="{FF2B5EF4-FFF2-40B4-BE49-F238E27FC236}">
                <a16:creationId xmlns:a16="http://schemas.microsoft.com/office/drawing/2014/main" id="{85854796-F8C5-DA2D-121A-A67A54A0B4AD}"/>
              </a:ext>
            </a:extLst>
          </p:cNvPr>
          <p:cNvSpPr txBox="1"/>
          <p:nvPr/>
        </p:nvSpPr>
        <p:spPr>
          <a:xfrm>
            <a:off x="1718543" y="39846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{56}</a:t>
            </a:r>
            <a:endParaRPr lang="en-US" sz="1400" dirty="0"/>
          </a:p>
        </p:txBody>
      </p:sp>
    </p:spTree>
    <p:extLst>
      <p:ext uri="{BB962C8B-B14F-4D97-AF65-F5344CB8AC3E}">
        <p14:creationId xmlns:p14="http://schemas.microsoft.com/office/powerpoint/2010/main" val="4248976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D4CDA-7388-D6E0-C36C-7A7AB0BD51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12CDDC-56ED-0815-6454-BF4902C5AD13}"/>
              </a:ext>
            </a:extLst>
          </p:cNvPr>
          <p:cNvSpPr>
            <a:spLocks noGrp="1"/>
          </p:cNvSpPr>
          <p:nvPr>
            <p:ph type="title"/>
          </p:nvPr>
        </p:nvSpPr>
        <p:spPr>
          <a:xfrm>
            <a:off x="1656232" y="1863635"/>
            <a:ext cx="8879536" cy="3450327"/>
          </a:xfrm>
        </p:spPr>
        <p:txBody>
          <a:bodyPr>
            <a:noAutofit/>
          </a:bodyPr>
          <a:lstStyle/>
          <a:p>
            <a:pPr>
              <a:lnSpc>
                <a:spcPct val="100000"/>
              </a:lnSpc>
            </a:pPr>
            <a:r>
              <a:rPr lang="ar-EG" sz="6000" b="0" dirty="0"/>
              <a:t>لَا يُؤْمِنُونَ بِهِۦ ۖ وَقَدْ خَلَتْ سُنَّةُ ٱلْأَوَّلِينَ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4998F60-34BE-03FE-D8BB-2E4EF0AFF8DD}"/>
              </a:ext>
            </a:extLst>
          </p:cNvPr>
          <p:cNvSpPr txBox="1"/>
          <p:nvPr/>
        </p:nvSpPr>
        <p:spPr>
          <a:xfrm>
            <a:off x="2060712" y="4048868"/>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That they should not believe in the (Message); but the ways of the ancients have passed away.</a:t>
            </a:r>
          </a:p>
        </p:txBody>
      </p:sp>
      <p:sp>
        <p:nvSpPr>
          <p:cNvPr id="3" name="TextBox 2">
            <a:extLst>
              <a:ext uri="{FF2B5EF4-FFF2-40B4-BE49-F238E27FC236}">
                <a16:creationId xmlns:a16="http://schemas.microsoft.com/office/drawing/2014/main" id="{B4C9B744-CC53-AB10-1788-ECEE56AF5133}"/>
              </a:ext>
            </a:extLst>
          </p:cNvPr>
          <p:cNvSpPr txBox="1"/>
          <p:nvPr/>
        </p:nvSpPr>
        <p:spPr>
          <a:xfrm>
            <a:off x="1376375" y="374109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7265380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D39C5-C143-689C-128D-A38476DBE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D7B0EE-53F8-27E1-9F88-F66AA59ABFCB}"/>
              </a:ext>
            </a:extLst>
          </p:cNvPr>
          <p:cNvSpPr>
            <a:spLocks noGrp="1"/>
          </p:cNvSpPr>
          <p:nvPr>
            <p:ph type="title"/>
          </p:nvPr>
        </p:nvSpPr>
        <p:spPr>
          <a:xfrm>
            <a:off x="1656233" y="1970167"/>
            <a:ext cx="8879536" cy="3450327"/>
          </a:xfrm>
        </p:spPr>
        <p:txBody>
          <a:bodyPr>
            <a:noAutofit/>
          </a:bodyPr>
          <a:lstStyle/>
          <a:p>
            <a:pPr>
              <a:lnSpc>
                <a:spcPct val="100000"/>
              </a:lnSpc>
            </a:pPr>
            <a:r>
              <a:rPr lang="ar-EG" sz="5400" b="0" dirty="0"/>
              <a:t>وَيَجْعَلُونَ لِلَّهِ ٱلْبَنَـٰتِ سُبْحَـٰنَهُۥ ۙ وَلَهُم مَّا يَشْتَهُونَ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6F7BBA2-DD9A-E607-9A4B-4AA8D3AE8A7F}"/>
              </a:ext>
            </a:extLst>
          </p:cNvPr>
          <p:cNvSpPr txBox="1"/>
          <p:nvPr/>
        </p:nvSpPr>
        <p:spPr>
          <a:xfrm>
            <a:off x="2060712" y="4481775"/>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they assign daughters for Allah! - Glory be to Him! - and for themselves (sons,- the issue) they desire!</a:t>
            </a:r>
          </a:p>
        </p:txBody>
      </p:sp>
      <p:sp>
        <p:nvSpPr>
          <p:cNvPr id="3" name="TextBox 2">
            <a:extLst>
              <a:ext uri="{FF2B5EF4-FFF2-40B4-BE49-F238E27FC236}">
                <a16:creationId xmlns:a16="http://schemas.microsoft.com/office/drawing/2014/main" id="{D4EF804E-7363-C31C-3791-FC6F3FCB9E47}"/>
              </a:ext>
            </a:extLst>
          </p:cNvPr>
          <p:cNvSpPr txBox="1"/>
          <p:nvPr/>
        </p:nvSpPr>
        <p:spPr>
          <a:xfrm>
            <a:off x="4736952" y="41739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{57}</a:t>
            </a:r>
            <a:endParaRPr lang="en-US" sz="1400" dirty="0"/>
          </a:p>
        </p:txBody>
      </p:sp>
    </p:spTree>
    <p:extLst>
      <p:ext uri="{BB962C8B-B14F-4D97-AF65-F5344CB8AC3E}">
        <p14:creationId xmlns:p14="http://schemas.microsoft.com/office/powerpoint/2010/main" val="368029798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7BCE4-858B-52EA-663A-6E25A34A73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30F589-5658-657E-2821-F29246A7F488}"/>
              </a:ext>
            </a:extLst>
          </p:cNvPr>
          <p:cNvSpPr>
            <a:spLocks noGrp="1"/>
          </p:cNvSpPr>
          <p:nvPr>
            <p:ph type="title"/>
          </p:nvPr>
        </p:nvSpPr>
        <p:spPr>
          <a:xfrm>
            <a:off x="1656233" y="1881390"/>
            <a:ext cx="8879536" cy="3450327"/>
          </a:xfrm>
        </p:spPr>
        <p:txBody>
          <a:bodyPr>
            <a:noAutofit/>
          </a:bodyPr>
          <a:lstStyle/>
          <a:p>
            <a:pPr>
              <a:lnSpc>
                <a:spcPct val="100000"/>
              </a:lnSpc>
            </a:pPr>
            <a:r>
              <a:rPr lang="ar-EG" sz="6000" b="0" dirty="0"/>
              <a:t>وَإِذَا بُشِّرَ أَحَدُهُم بِٱلْأُنثَىٰ ظَلَّ وَجْهُهُۥ مُسْوَدًّۭا وَهُوَ كَظِيمٌۭ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F48BBDF-E92F-60A5-0397-C53F84F482CA}"/>
              </a:ext>
            </a:extLst>
          </p:cNvPr>
          <p:cNvSpPr txBox="1"/>
          <p:nvPr/>
        </p:nvSpPr>
        <p:spPr>
          <a:xfrm>
            <a:off x="2060712" y="4444816"/>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When news is brought to one of them, of (the birth of) a female (child), his face darkens, and he is filled with inward grief!</a:t>
            </a:r>
          </a:p>
        </p:txBody>
      </p:sp>
      <p:sp>
        <p:nvSpPr>
          <p:cNvPr id="3" name="TextBox 2">
            <a:extLst>
              <a:ext uri="{FF2B5EF4-FFF2-40B4-BE49-F238E27FC236}">
                <a16:creationId xmlns:a16="http://schemas.microsoft.com/office/drawing/2014/main" id="{D31B4E11-C36F-3423-5839-9D1CE51071DB}"/>
              </a:ext>
            </a:extLst>
          </p:cNvPr>
          <p:cNvSpPr txBox="1"/>
          <p:nvPr/>
        </p:nvSpPr>
        <p:spPr>
          <a:xfrm>
            <a:off x="3511835" y="421554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{58}</a:t>
            </a:r>
            <a:endParaRPr lang="en-US" sz="1400" dirty="0"/>
          </a:p>
        </p:txBody>
      </p:sp>
    </p:spTree>
    <p:extLst>
      <p:ext uri="{BB962C8B-B14F-4D97-AF65-F5344CB8AC3E}">
        <p14:creationId xmlns:p14="http://schemas.microsoft.com/office/powerpoint/2010/main" val="134216879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FD750-1492-F4B2-E9C2-23E7C321E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FC12D-08EA-161E-EC03-5003428A8783}"/>
              </a:ext>
            </a:extLst>
          </p:cNvPr>
          <p:cNvSpPr>
            <a:spLocks noGrp="1"/>
          </p:cNvSpPr>
          <p:nvPr>
            <p:ph type="title"/>
          </p:nvPr>
        </p:nvSpPr>
        <p:spPr>
          <a:xfrm>
            <a:off x="1656233" y="1721592"/>
            <a:ext cx="8879536" cy="3450327"/>
          </a:xfrm>
        </p:spPr>
        <p:txBody>
          <a:bodyPr>
            <a:noAutofit/>
          </a:bodyPr>
          <a:lstStyle/>
          <a:p>
            <a:pPr>
              <a:lnSpc>
                <a:spcPct val="100000"/>
              </a:lnSpc>
            </a:pPr>
            <a:r>
              <a:rPr lang="ar-EG" sz="5400" b="0" dirty="0"/>
              <a:t>يَتَوَٰرَىٰ مِنَ ٱلْقَوْمِ مِن سُوٓءِ مَا بُشِّرَ بِهِۦٓ ۚ أَيُمْسِكُهُۥ عَلَىٰ هُونٍ أَمْ يَدُسُّهُۥ فِى ٱلتُّرَابِۗ أَلَا سَآءَ مَا يَحْكُمُونَ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CCAEDE2-629B-B02C-F5BE-39BBED2EC0B9}"/>
              </a:ext>
            </a:extLst>
          </p:cNvPr>
          <p:cNvSpPr txBox="1"/>
          <p:nvPr/>
        </p:nvSpPr>
        <p:spPr>
          <a:xfrm>
            <a:off x="2060712" y="4629857"/>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With shame does he hide himself from his people, because of the bad news he has had! Shall he retain it on (sufferance and) contempt, or bury it in the dust? Ah! what an evil (choice) they decide on?</a:t>
            </a:r>
          </a:p>
        </p:txBody>
      </p:sp>
      <p:sp>
        <p:nvSpPr>
          <p:cNvPr id="3" name="TextBox 2">
            <a:extLst>
              <a:ext uri="{FF2B5EF4-FFF2-40B4-BE49-F238E27FC236}">
                <a16:creationId xmlns:a16="http://schemas.microsoft.com/office/drawing/2014/main" id="{2FAF9D9D-E621-C137-4AC5-5EDB2C6FB914}"/>
              </a:ext>
            </a:extLst>
          </p:cNvPr>
          <p:cNvSpPr txBox="1"/>
          <p:nvPr/>
        </p:nvSpPr>
        <p:spPr>
          <a:xfrm>
            <a:off x="3884697" y="432208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{59}</a:t>
            </a:r>
            <a:endParaRPr lang="en-US" sz="1400" dirty="0"/>
          </a:p>
        </p:txBody>
      </p:sp>
    </p:spTree>
    <p:extLst>
      <p:ext uri="{BB962C8B-B14F-4D97-AF65-F5344CB8AC3E}">
        <p14:creationId xmlns:p14="http://schemas.microsoft.com/office/powerpoint/2010/main" val="296877602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C6343-FC79-D269-8DE4-4083D08557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F92D7-AD20-64EB-0206-244E0EEBBF69}"/>
              </a:ext>
            </a:extLst>
          </p:cNvPr>
          <p:cNvSpPr>
            <a:spLocks noGrp="1"/>
          </p:cNvSpPr>
          <p:nvPr>
            <p:ph type="title"/>
          </p:nvPr>
        </p:nvSpPr>
        <p:spPr>
          <a:xfrm>
            <a:off x="1656233" y="1721592"/>
            <a:ext cx="8879536" cy="3450327"/>
          </a:xfrm>
        </p:spPr>
        <p:txBody>
          <a:bodyPr>
            <a:noAutofit/>
          </a:bodyPr>
          <a:lstStyle/>
          <a:p>
            <a:pPr>
              <a:lnSpc>
                <a:spcPct val="100000"/>
              </a:lnSpc>
            </a:pPr>
            <a:r>
              <a:rPr lang="ar-EG" sz="5400" b="0" dirty="0"/>
              <a:t>يَتَوَٰرَىٰ مِنَ ٱلْقَوْمِ مِن سُوٓءِ مَا بُشِّرَ بِهِۦٓ ۚ أَيُمْسِكُهُۥ عَلَىٰ هُونٍ أَمْ يَدُسُّهُۥ فِى ٱلتُّرَابِۗ أَلَا سَآءَ مَا يَحْكُمُونَ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10DAEC5-C1A9-C4F1-F59D-4D554025F865}"/>
              </a:ext>
            </a:extLst>
          </p:cNvPr>
          <p:cNvSpPr txBox="1"/>
          <p:nvPr/>
        </p:nvSpPr>
        <p:spPr>
          <a:xfrm>
            <a:off x="2060712" y="4629857"/>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With shame does he hide himself from his people, because of the bad news he has had! Shall he retain it on (sufferance and) contempt, or bury it in the dust? Ah! what an evil (choice) they decide on?</a:t>
            </a:r>
          </a:p>
        </p:txBody>
      </p:sp>
      <p:sp>
        <p:nvSpPr>
          <p:cNvPr id="3" name="TextBox 2">
            <a:extLst>
              <a:ext uri="{FF2B5EF4-FFF2-40B4-BE49-F238E27FC236}">
                <a16:creationId xmlns:a16="http://schemas.microsoft.com/office/drawing/2014/main" id="{21FEFCB3-14A4-BCA9-CA24-5F22D75E6C7B}"/>
              </a:ext>
            </a:extLst>
          </p:cNvPr>
          <p:cNvSpPr txBox="1"/>
          <p:nvPr/>
        </p:nvSpPr>
        <p:spPr>
          <a:xfrm>
            <a:off x="3884697" y="432208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{59}</a:t>
            </a:r>
            <a:endParaRPr lang="en-US" sz="1400" dirty="0"/>
          </a:p>
        </p:txBody>
      </p:sp>
    </p:spTree>
    <p:extLst>
      <p:ext uri="{BB962C8B-B14F-4D97-AF65-F5344CB8AC3E}">
        <p14:creationId xmlns:p14="http://schemas.microsoft.com/office/powerpoint/2010/main" val="218952423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E74E1-B8E5-085F-ABB1-E00CCD908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7C4AA1-8099-7B87-40E6-60168C08D042}"/>
              </a:ext>
            </a:extLst>
          </p:cNvPr>
          <p:cNvSpPr>
            <a:spLocks noGrp="1"/>
          </p:cNvSpPr>
          <p:nvPr>
            <p:ph type="title"/>
          </p:nvPr>
        </p:nvSpPr>
        <p:spPr>
          <a:xfrm>
            <a:off x="1656233" y="1721592"/>
            <a:ext cx="8879536" cy="3450327"/>
          </a:xfrm>
        </p:spPr>
        <p:txBody>
          <a:bodyPr>
            <a:noAutofit/>
          </a:bodyPr>
          <a:lstStyle/>
          <a:p>
            <a:pPr>
              <a:lnSpc>
                <a:spcPct val="100000"/>
              </a:lnSpc>
            </a:pPr>
            <a:r>
              <a:rPr lang="ar-EG" sz="5400" b="0" dirty="0"/>
              <a:t>لِلَّذِينَ لَا يُؤْمِنُونَ بِٱلْـَٔاخِرَةِ مَثَلُ ٱلسَّوْءِۖ وَلِلَّهِ ٱلْمَثَلُ ٱلْأَعْلَىٰۚ وَهُوَ ٱلْعَزِيزُ ٱلْحَكِيمُ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A6A10EE-61BB-EC36-6A67-64BFDC3C443D}"/>
              </a:ext>
            </a:extLst>
          </p:cNvPr>
          <p:cNvSpPr txBox="1"/>
          <p:nvPr/>
        </p:nvSpPr>
        <p:spPr>
          <a:xfrm>
            <a:off x="2060712" y="4243597"/>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To those who believe not in the Hereafter, applies the similitude of evil: to Allah applies the highest similitude: for He is the Exalted in Power, full of Wisdom.</a:t>
            </a:r>
          </a:p>
        </p:txBody>
      </p:sp>
      <p:sp>
        <p:nvSpPr>
          <p:cNvPr id="3" name="TextBox 2">
            <a:extLst>
              <a:ext uri="{FF2B5EF4-FFF2-40B4-BE49-F238E27FC236}">
                <a16:creationId xmlns:a16="http://schemas.microsoft.com/office/drawing/2014/main" id="{00388AC4-1CB9-DF4A-E086-1BB1A12C3277}"/>
              </a:ext>
            </a:extLst>
          </p:cNvPr>
          <p:cNvSpPr txBox="1"/>
          <p:nvPr/>
        </p:nvSpPr>
        <p:spPr>
          <a:xfrm>
            <a:off x="2140611" y="39313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{60}</a:t>
            </a:r>
            <a:endParaRPr lang="en-US" sz="1400" dirty="0"/>
          </a:p>
        </p:txBody>
      </p:sp>
    </p:spTree>
    <p:extLst>
      <p:ext uri="{BB962C8B-B14F-4D97-AF65-F5344CB8AC3E}">
        <p14:creationId xmlns:p14="http://schemas.microsoft.com/office/powerpoint/2010/main" val="403290034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BD6B8-7AD6-C90C-23B7-DC754A3981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D958C-337D-7297-DC49-1CDBCF9A02B0}"/>
              </a:ext>
            </a:extLst>
          </p:cNvPr>
          <p:cNvSpPr>
            <a:spLocks noGrp="1"/>
          </p:cNvSpPr>
          <p:nvPr>
            <p:ph type="title"/>
          </p:nvPr>
        </p:nvSpPr>
        <p:spPr>
          <a:xfrm>
            <a:off x="1656232" y="1464140"/>
            <a:ext cx="8879536" cy="3450327"/>
          </a:xfrm>
        </p:spPr>
        <p:txBody>
          <a:bodyPr>
            <a:noAutofit/>
          </a:bodyPr>
          <a:lstStyle/>
          <a:p>
            <a:pPr>
              <a:lnSpc>
                <a:spcPct val="100000"/>
              </a:lnSpc>
            </a:pPr>
            <a:r>
              <a:rPr lang="ar-EG" sz="4800" b="0" dirty="0"/>
              <a:t>وَلَوْ يُؤَاخِذُ ٱللَّهُ ٱلنَّاسَ بِظُلْمِهِم مَّا تَرَكَ عَلَيْهَا مِن دَآبَّةٍۢ وَلَـٰكِن يُؤَخِّرُهُمْ إِلَىٰٓ أَجَلٍۢ مُّسَمًّۭىۖ فَإِذَا جَآءَ أَجَلُهُمْ لَا يَسْتَـْٔخِرُونَ سَاعَةًۭ ۖ وَلَا يَسْتَقْدِمُونَ</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3361EF8-279C-736F-7AB1-23EA85F1958F}"/>
              </a:ext>
            </a:extLst>
          </p:cNvPr>
          <p:cNvSpPr txBox="1"/>
          <p:nvPr/>
        </p:nvSpPr>
        <p:spPr>
          <a:xfrm>
            <a:off x="2060712" y="4332374"/>
            <a:ext cx="8070575" cy="163121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If Allah were to punish men for their wrong-doing, He would not leave, on the (earth), a single living creature: but He gives them respite for a stated Term: When their Term expires, they would not be able to delay (the punishment) for a single hour, just as they would not be able to anticipate it (for a single hour).</a:t>
            </a:r>
          </a:p>
        </p:txBody>
      </p:sp>
      <p:sp>
        <p:nvSpPr>
          <p:cNvPr id="3" name="TextBox 2">
            <a:extLst>
              <a:ext uri="{FF2B5EF4-FFF2-40B4-BE49-F238E27FC236}">
                <a16:creationId xmlns:a16="http://schemas.microsoft.com/office/drawing/2014/main" id="{0BD2ACE2-B494-83D1-BE5D-FAE8D29565F8}"/>
              </a:ext>
            </a:extLst>
          </p:cNvPr>
          <p:cNvSpPr txBox="1"/>
          <p:nvPr/>
        </p:nvSpPr>
        <p:spPr>
          <a:xfrm>
            <a:off x="1718544" y="394910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{61}</a:t>
            </a:r>
            <a:endParaRPr lang="en-US" sz="1400" dirty="0"/>
          </a:p>
        </p:txBody>
      </p:sp>
    </p:spTree>
    <p:extLst>
      <p:ext uri="{BB962C8B-B14F-4D97-AF65-F5344CB8AC3E}">
        <p14:creationId xmlns:p14="http://schemas.microsoft.com/office/powerpoint/2010/main" val="357642844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8F3E7-E573-1D53-0BBE-53CC92D5CC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F4FFC-2D27-FF07-AD68-D38C71B553B2}"/>
              </a:ext>
            </a:extLst>
          </p:cNvPr>
          <p:cNvSpPr>
            <a:spLocks noGrp="1"/>
          </p:cNvSpPr>
          <p:nvPr>
            <p:ph type="title"/>
          </p:nvPr>
        </p:nvSpPr>
        <p:spPr>
          <a:xfrm>
            <a:off x="1656232" y="1686082"/>
            <a:ext cx="8879536" cy="3450327"/>
          </a:xfrm>
        </p:spPr>
        <p:txBody>
          <a:bodyPr>
            <a:noAutofit/>
          </a:bodyPr>
          <a:lstStyle/>
          <a:p>
            <a:pPr>
              <a:lnSpc>
                <a:spcPct val="100000"/>
              </a:lnSpc>
            </a:pPr>
            <a:r>
              <a:rPr lang="ar-EG" sz="5400" b="0" dirty="0"/>
              <a:t>وَيَجْعَلُونَ لِلَّهِ مَا يَكْرَهُونَ وَتَصِفُ أَلْسِنَتُهُمُ ٱلْكَذِبَ أَنَّ لَهُمُ ٱلْحُسْنَىٰ ۖ لَا جَرَمَ أَنَّ لَهُمُ ٱلنَّارَ وَأَنَّهُم مُّفْرَطُونَ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1658CC6-074F-9320-1A0E-41C7B233B3B7}"/>
              </a:ext>
            </a:extLst>
          </p:cNvPr>
          <p:cNvSpPr txBox="1"/>
          <p:nvPr/>
        </p:nvSpPr>
        <p:spPr>
          <a:xfrm>
            <a:off x="2060712" y="4554316"/>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They attribute to Allah what they hate (for themselves), and their tongues assert the falsehood that all good things are for themselves: without doubt for them is the Fire, and they will be the first to be hastened on into it!</a:t>
            </a:r>
          </a:p>
        </p:txBody>
      </p:sp>
      <p:sp>
        <p:nvSpPr>
          <p:cNvPr id="3" name="TextBox 2">
            <a:extLst>
              <a:ext uri="{FF2B5EF4-FFF2-40B4-BE49-F238E27FC236}">
                <a16:creationId xmlns:a16="http://schemas.microsoft.com/office/drawing/2014/main" id="{3ADD41D4-247B-BE5E-EA1C-514BEAC64AB1}"/>
              </a:ext>
            </a:extLst>
          </p:cNvPr>
          <p:cNvSpPr txBox="1"/>
          <p:nvPr/>
        </p:nvSpPr>
        <p:spPr>
          <a:xfrm>
            <a:off x="3440812" y="43219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{62}</a:t>
            </a:r>
            <a:endParaRPr lang="en-US" sz="1400" dirty="0"/>
          </a:p>
        </p:txBody>
      </p:sp>
    </p:spTree>
    <p:extLst>
      <p:ext uri="{BB962C8B-B14F-4D97-AF65-F5344CB8AC3E}">
        <p14:creationId xmlns:p14="http://schemas.microsoft.com/office/powerpoint/2010/main" val="63077292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4D333-B87A-CC1D-7FD5-A75F6F005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72CFC-1260-6A28-2442-F8E65E9A045B}"/>
              </a:ext>
            </a:extLst>
          </p:cNvPr>
          <p:cNvSpPr>
            <a:spLocks noGrp="1"/>
          </p:cNvSpPr>
          <p:nvPr>
            <p:ph type="title"/>
          </p:nvPr>
        </p:nvSpPr>
        <p:spPr>
          <a:xfrm>
            <a:off x="1656232" y="1686082"/>
            <a:ext cx="8879536" cy="3450327"/>
          </a:xfrm>
        </p:spPr>
        <p:txBody>
          <a:bodyPr>
            <a:noAutofit/>
          </a:bodyPr>
          <a:lstStyle/>
          <a:p>
            <a:pPr>
              <a:lnSpc>
                <a:spcPct val="100000"/>
              </a:lnSpc>
            </a:pPr>
            <a:r>
              <a:rPr lang="ar-EG" sz="6000" b="0" dirty="0"/>
              <a:t>تَٱللَّهِ لَقَدْ أَرْسَلْنَآ إِلَىٰٓ أُمَمٍۢ مِّن قَبْلِكَ فَزَيَّنَ لَهُمُ ٱلشَّيْطَـٰنُ أَعْمَـٰلَهُمْ فَهُوَ وَلِيُّهُمُ ٱلْيَوْمَ وَلَهُمْ عَذَابٌ أَلِيمٌۭ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68C0037-282C-A375-8752-F1402EB0A958}"/>
              </a:ext>
            </a:extLst>
          </p:cNvPr>
          <p:cNvSpPr txBox="1"/>
          <p:nvPr/>
        </p:nvSpPr>
        <p:spPr>
          <a:xfrm>
            <a:off x="2060712" y="4731870"/>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By Allah, We (also) sent (Our messengers) to Peoples before thee; but Satan made, (to the wicked), their own acts seem alluring: He is also their patron today, but they shall have a most grievous penalty.</a:t>
            </a:r>
          </a:p>
        </p:txBody>
      </p:sp>
      <p:sp>
        <p:nvSpPr>
          <p:cNvPr id="3" name="TextBox 2">
            <a:extLst>
              <a:ext uri="{FF2B5EF4-FFF2-40B4-BE49-F238E27FC236}">
                <a16:creationId xmlns:a16="http://schemas.microsoft.com/office/drawing/2014/main" id="{71D50AEF-963C-282F-881A-FDE91071AACC}"/>
              </a:ext>
            </a:extLst>
          </p:cNvPr>
          <p:cNvSpPr txBox="1"/>
          <p:nvPr/>
        </p:nvSpPr>
        <p:spPr>
          <a:xfrm>
            <a:off x="3778164" y="44906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{63}</a:t>
            </a:r>
            <a:endParaRPr lang="en-US" sz="1400" dirty="0"/>
          </a:p>
        </p:txBody>
      </p:sp>
    </p:spTree>
    <p:extLst>
      <p:ext uri="{BB962C8B-B14F-4D97-AF65-F5344CB8AC3E}">
        <p14:creationId xmlns:p14="http://schemas.microsoft.com/office/powerpoint/2010/main" val="69091079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3100A-B896-2DD9-8E9F-63FF472F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249E7-0317-BE61-25C5-71B787BCDA3F}"/>
              </a:ext>
            </a:extLst>
          </p:cNvPr>
          <p:cNvSpPr>
            <a:spLocks noGrp="1"/>
          </p:cNvSpPr>
          <p:nvPr>
            <p:ph type="title"/>
          </p:nvPr>
        </p:nvSpPr>
        <p:spPr>
          <a:xfrm>
            <a:off x="1656232" y="1686082"/>
            <a:ext cx="8879536" cy="3450327"/>
          </a:xfrm>
        </p:spPr>
        <p:txBody>
          <a:bodyPr>
            <a:noAutofit/>
          </a:bodyPr>
          <a:lstStyle/>
          <a:p>
            <a:pPr>
              <a:lnSpc>
                <a:spcPct val="100000"/>
              </a:lnSpc>
            </a:pPr>
            <a:r>
              <a:rPr lang="ar-EG" sz="5400" b="0" dirty="0"/>
              <a:t>وَمَآ أَنزَلْنَا عَلَيْكَ ٱلْكِتَـٰبَ إِلَّا لِتُبَيِّنَ لَهُمُ ٱلَّذِى ٱخْتَلَفُوا۟ فِيهِ ۙ وَهُدًۭى وَرَحْمَةًۭ لِّقَوْمٍۢ يُؤْمِنُونَ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05E40FB-4CFE-4435-4E10-D4D9D5B5B34F}"/>
              </a:ext>
            </a:extLst>
          </p:cNvPr>
          <p:cNvSpPr txBox="1"/>
          <p:nvPr/>
        </p:nvSpPr>
        <p:spPr>
          <a:xfrm>
            <a:off x="2060712" y="4274634"/>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We sent down the Book to thee for the express purpose, that thou shouldst make clear to them those things in which they differ, and that it should be a guide and a mercy to those who believe.</a:t>
            </a:r>
          </a:p>
        </p:txBody>
      </p:sp>
      <p:sp>
        <p:nvSpPr>
          <p:cNvPr id="3" name="TextBox 2">
            <a:extLst>
              <a:ext uri="{FF2B5EF4-FFF2-40B4-BE49-F238E27FC236}">
                <a16:creationId xmlns:a16="http://schemas.microsoft.com/office/drawing/2014/main" id="{0C525F69-6866-F8A5-B760-B4DD76046A27}"/>
              </a:ext>
            </a:extLst>
          </p:cNvPr>
          <p:cNvSpPr txBox="1"/>
          <p:nvPr/>
        </p:nvSpPr>
        <p:spPr>
          <a:xfrm>
            <a:off x="1438519" y="396685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{64}</a:t>
            </a:r>
            <a:endParaRPr lang="en-US" sz="1400" dirty="0"/>
          </a:p>
        </p:txBody>
      </p:sp>
    </p:spTree>
    <p:extLst>
      <p:ext uri="{BB962C8B-B14F-4D97-AF65-F5344CB8AC3E}">
        <p14:creationId xmlns:p14="http://schemas.microsoft.com/office/powerpoint/2010/main" val="427236810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AC515-5F22-DA47-0937-E4F8C1A71B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08B58B-BA41-4C5C-78BC-750C1714ABA6}"/>
              </a:ext>
            </a:extLst>
          </p:cNvPr>
          <p:cNvSpPr>
            <a:spLocks noGrp="1"/>
          </p:cNvSpPr>
          <p:nvPr>
            <p:ph type="title"/>
          </p:nvPr>
        </p:nvSpPr>
        <p:spPr>
          <a:xfrm>
            <a:off x="1656232" y="1792614"/>
            <a:ext cx="8879536" cy="3450327"/>
          </a:xfrm>
        </p:spPr>
        <p:txBody>
          <a:bodyPr>
            <a:noAutofit/>
          </a:bodyPr>
          <a:lstStyle/>
          <a:p>
            <a:pPr>
              <a:lnSpc>
                <a:spcPct val="100000"/>
              </a:lnSpc>
            </a:pPr>
            <a:r>
              <a:rPr lang="ar-EG" sz="6000" b="0" dirty="0"/>
              <a:t>وَٱللَّهُ أَنزَلَ مِنَ ٱلسَّمَآءِ مَآءًۭ فَأَحْيَا بِهِ ٱلْأَرْضَ بَعْدَ مَوْتِهَآۚ إِنَّ فِى ذَٰلِكَ لَـَٔايَةًۭ لِّقَوْمٍۢ يَسْمَعُونَ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F039DA9-AF35-721D-695C-0644821733A0}"/>
              </a:ext>
            </a:extLst>
          </p:cNvPr>
          <p:cNvSpPr txBox="1"/>
          <p:nvPr/>
        </p:nvSpPr>
        <p:spPr>
          <a:xfrm>
            <a:off x="2060712" y="4842832"/>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Allah sends down rain from the skies, and gives therewith life to the earth after its death: verily in this is a Sign for those who listen.</a:t>
            </a:r>
          </a:p>
        </p:txBody>
      </p:sp>
      <p:sp>
        <p:nvSpPr>
          <p:cNvPr id="3" name="TextBox 2">
            <a:extLst>
              <a:ext uri="{FF2B5EF4-FFF2-40B4-BE49-F238E27FC236}">
                <a16:creationId xmlns:a16="http://schemas.microsoft.com/office/drawing/2014/main" id="{35E55A82-4325-2FB6-5D39-485EEFF46A74}"/>
              </a:ext>
            </a:extLst>
          </p:cNvPr>
          <p:cNvSpPr txBox="1"/>
          <p:nvPr/>
        </p:nvSpPr>
        <p:spPr>
          <a:xfrm>
            <a:off x="3986410" y="45350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{65}</a:t>
            </a:r>
            <a:endParaRPr lang="en-US" sz="1400" dirty="0"/>
          </a:p>
        </p:txBody>
      </p:sp>
    </p:spTree>
    <p:extLst>
      <p:ext uri="{BB962C8B-B14F-4D97-AF65-F5344CB8AC3E}">
        <p14:creationId xmlns:p14="http://schemas.microsoft.com/office/powerpoint/2010/main" val="894115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63CB1-4FDE-8D6E-4CD1-F67BEBB28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FC9E96-4559-76D5-EB0F-6CBE53E78075}"/>
              </a:ext>
            </a:extLst>
          </p:cNvPr>
          <p:cNvSpPr>
            <a:spLocks noGrp="1"/>
          </p:cNvSpPr>
          <p:nvPr>
            <p:ph type="title"/>
          </p:nvPr>
        </p:nvSpPr>
        <p:spPr>
          <a:xfrm>
            <a:off x="1656232" y="1863635"/>
            <a:ext cx="8879536" cy="3450327"/>
          </a:xfrm>
        </p:spPr>
        <p:txBody>
          <a:bodyPr>
            <a:noAutofit/>
          </a:bodyPr>
          <a:lstStyle/>
          <a:p>
            <a:pPr>
              <a:lnSpc>
                <a:spcPct val="100000"/>
              </a:lnSpc>
            </a:pPr>
            <a:r>
              <a:rPr lang="ar-EG" sz="6000" b="0" dirty="0"/>
              <a:t>وَلَوْ فَتَحْنَا عَلَيْهِم بَابًۭا مِّنَ ٱلسَّمَآءِ فَظَلُّوا۟ فِيهِ يَعْرُجُونَ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BC5AF60-1F65-74E8-B850-EE7384A710E5}"/>
              </a:ext>
            </a:extLst>
          </p:cNvPr>
          <p:cNvSpPr txBox="1"/>
          <p:nvPr/>
        </p:nvSpPr>
        <p:spPr>
          <a:xfrm>
            <a:off x="2060712" y="4439486"/>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Even if We opened out to them a gate from heaven, and they were to continue (all day) ascending therein,</a:t>
            </a:r>
          </a:p>
        </p:txBody>
      </p:sp>
      <p:sp>
        <p:nvSpPr>
          <p:cNvPr id="3" name="TextBox 2">
            <a:extLst>
              <a:ext uri="{FF2B5EF4-FFF2-40B4-BE49-F238E27FC236}">
                <a16:creationId xmlns:a16="http://schemas.microsoft.com/office/drawing/2014/main" id="{EA6A36D5-EBDE-93EB-60EA-2F6C9D2200E2}"/>
              </a:ext>
            </a:extLst>
          </p:cNvPr>
          <p:cNvSpPr txBox="1"/>
          <p:nvPr/>
        </p:nvSpPr>
        <p:spPr>
          <a:xfrm>
            <a:off x="4084065" y="415011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30647373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3CF40-BDE6-EF71-2CC5-986063C204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7E1AF-7C74-E9ED-29AF-A81F5FA6BE4A}"/>
              </a:ext>
            </a:extLst>
          </p:cNvPr>
          <p:cNvSpPr>
            <a:spLocks noGrp="1"/>
          </p:cNvSpPr>
          <p:nvPr>
            <p:ph type="title"/>
          </p:nvPr>
        </p:nvSpPr>
        <p:spPr>
          <a:xfrm>
            <a:off x="1656232" y="1686082"/>
            <a:ext cx="8879536" cy="3450327"/>
          </a:xfrm>
        </p:spPr>
        <p:txBody>
          <a:bodyPr>
            <a:noAutofit/>
          </a:bodyPr>
          <a:lstStyle/>
          <a:p>
            <a:pPr>
              <a:lnSpc>
                <a:spcPct val="100000"/>
              </a:lnSpc>
            </a:pPr>
            <a:r>
              <a:rPr lang="ar-EG" sz="5400" b="0" dirty="0"/>
              <a:t>وَإِنَّ لَكُمْ فِى ٱلْأَنْعَـٰمِ لَعِبْرَةًۭ ۖ نُّسْقِيكُم مِّمَّا فِى بُطُونِهِۦ مِنۢ بَيْنِ فَرْثٍۢ وَدَمٍۢ لَّبَنًا خَالِصًۭا سَآئِغًۭا لِّلشَّـٰرِبِينَ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39F98B9-94DB-AB79-61F6-C6AB2B07424A}"/>
              </a:ext>
            </a:extLst>
          </p:cNvPr>
          <p:cNvSpPr txBox="1"/>
          <p:nvPr/>
        </p:nvSpPr>
        <p:spPr>
          <a:xfrm>
            <a:off x="2060712" y="4628577"/>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verily in cattle (too) will ye find an instructive sign. From what is within their bodies between excretions and blood, We produce, for your drink, milk, pure and agreeable to those who drink it.</a:t>
            </a:r>
          </a:p>
        </p:txBody>
      </p:sp>
      <p:sp>
        <p:nvSpPr>
          <p:cNvPr id="3" name="TextBox 2">
            <a:extLst>
              <a:ext uri="{FF2B5EF4-FFF2-40B4-BE49-F238E27FC236}">
                <a16:creationId xmlns:a16="http://schemas.microsoft.com/office/drawing/2014/main" id="{4ED908E6-30B2-A126-76E0-259C2AEAA1E0}"/>
              </a:ext>
            </a:extLst>
          </p:cNvPr>
          <p:cNvSpPr txBox="1"/>
          <p:nvPr/>
        </p:nvSpPr>
        <p:spPr>
          <a:xfrm>
            <a:off x="3995287" y="43397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{66}</a:t>
            </a:r>
            <a:endParaRPr lang="en-US" sz="1400" dirty="0"/>
          </a:p>
        </p:txBody>
      </p:sp>
    </p:spTree>
    <p:extLst>
      <p:ext uri="{BB962C8B-B14F-4D97-AF65-F5344CB8AC3E}">
        <p14:creationId xmlns:p14="http://schemas.microsoft.com/office/powerpoint/2010/main" val="400659924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8FB32-CFD6-334D-D387-07C63E652B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89A25-1EED-6479-ADC8-781901A39B47}"/>
              </a:ext>
            </a:extLst>
          </p:cNvPr>
          <p:cNvSpPr>
            <a:spLocks noGrp="1"/>
          </p:cNvSpPr>
          <p:nvPr>
            <p:ph type="title"/>
          </p:nvPr>
        </p:nvSpPr>
        <p:spPr>
          <a:xfrm>
            <a:off x="1656232" y="1810369"/>
            <a:ext cx="8879536" cy="3450327"/>
          </a:xfrm>
        </p:spPr>
        <p:txBody>
          <a:bodyPr>
            <a:noAutofit/>
          </a:bodyPr>
          <a:lstStyle/>
          <a:p>
            <a:pPr>
              <a:lnSpc>
                <a:spcPct val="100000"/>
              </a:lnSpc>
            </a:pPr>
            <a:r>
              <a:rPr lang="ar-EG" sz="6000" b="0" dirty="0"/>
              <a:t>وَمِن ثَمَرَٰتِ ٱلنَّخِيلِ وَٱلْأَعْنَـٰبِ تَتَّخِذُونَ مِنْهُ سَكَرًۭا وَرِزْقًا حَسَنًاۗ إِنَّ فِى ذَٰلِكَ لَـَٔايَةًۭ لِّقَوْمٍۢ يَعْقِلُونَ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D29D47D-1256-A430-B880-288FB5A3DDF3}"/>
              </a:ext>
            </a:extLst>
          </p:cNvPr>
          <p:cNvSpPr txBox="1"/>
          <p:nvPr/>
        </p:nvSpPr>
        <p:spPr>
          <a:xfrm>
            <a:off x="2060712" y="4906752"/>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from the fruit of the date-palm and the vine, ye get out wholesome drink and food: behold, in this also is a sign for those who are wise.</a:t>
            </a:r>
          </a:p>
        </p:txBody>
      </p:sp>
      <p:sp>
        <p:nvSpPr>
          <p:cNvPr id="3" name="TextBox 2">
            <a:extLst>
              <a:ext uri="{FF2B5EF4-FFF2-40B4-BE49-F238E27FC236}">
                <a16:creationId xmlns:a16="http://schemas.microsoft.com/office/drawing/2014/main" id="{08E9BD4F-CDE4-6223-DBD2-250C32547B6E}"/>
              </a:ext>
            </a:extLst>
          </p:cNvPr>
          <p:cNvSpPr txBox="1"/>
          <p:nvPr/>
        </p:nvSpPr>
        <p:spPr>
          <a:xfrm>
            <a:off x="3604670" y="45989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{67}</a:t>
            </a:r>
            <a:endParaRPr lang="en-US" sz="1400" dirty="0"/>
          </a:p>
        </p:txBody>
      </p:sp>
    </p:spTree>
    <p:extLst>
      <p:ext uri="{BB962C8B-B14F-4D97-AF65-F5344CB8AC3E}">
        <p14:creationId xmlns:p14="http://schemas.microsoft.com/office/powerpoint/2010/main" val="129454845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F8EDF-F1E2-063E-0E4E-36E362046B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D3C61-CB2F-301F-5FEC-4CCEB7BDFB37}"/>
              </a:ext>
            </a:extLst>
          </p:cNvPr>
          <p:cNvSpPr>
            <a:spLocks noGrp="1"/>
          </p:cNvSpPr>
          <p:nvPr>
            <p:ph type="title"/>
          </p:nvPr>
        </p:nvSpPr>
        <p:spPr>
          <a:xfrm>
            <a:off x="1656232" y="1810369"/>
            <a:ext cx="8879536" cy="3450327"/>
          </a:xfrm>
        </p:spPr>
        <p:txBody>
          <a:bodyPr>
            <a:noAutofit/>
          </a:bodyPr>
          <a:lstStyle/>
          <a:p>
            <a:pPr>
              <a:lnSpc>
                <a:spcPct val="100000"/>
              </a:lnSpc>
            </a:pPr>
            <a:r>
              <a:rPr lang="ar-EG" sz="5400" b="0" dirty="0"/>
              <a:t>وَأَوْحَىٰ رَبُّكَ إِلَى ٱلنَّحْلِ أَنِ ٱتَّخِذِى مِنَ ٱلْجِبَالِ بُيُوتًۭا وَمِنَ ٱلشَّجَرِ وَمِمَّا يَعْرِشُونَ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099CC67-E355-1750-C2D6-F9CEDA82BD5A}"/>
              </a:ext>
            </a:extLst>
          </p:cNvPr>
          <p:cNvSpPr txBox="1"/>
          <p:nvPr/>
        </p:nvSpPr>
        <p:spPr>
          <a:xfrm>
            <a:off x="2060712" y="4396963"/>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thy Lord taught the Bee to build its cells in hills, on trees, and in (men's) habitations;</a:t>
            </a:r>
          </a:p>
        </p:txBody>
      </p:sp>
      <p:sp>
        <p:nvSpPr>
          <p:cNvPr id="3" name="TextBox 2">
            <a:extLst>
              <a:ext uri="{FF2B5EF4-FFF2-40B4-BE49-F238E27FC236}">
                <a16:creationId xmlns:a16="http://schemas.microsoft.com/office/drawing/2014/main" id="{49AB2E9E-93A0-9D2F-03E2-28BAA7BF8A2A}"/>
              </a:ext>
            </a:extLst>
          </p:cNvPr>
          <p:cNvSpPr txBox="1"/>
          <p:nvPr/>
        </p:nvSpPr>
        <p:spPr>
          <a:xfrm>
            <a:off x="1474029" y="40485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{68}</a:t>
            </a:r>
            <a:endParaRPr lang="en-US" sz="1400" dirty="0"/>
          </a:p>
        </p:txBody>
      </p:sp>
    </p:spTree>
    <p:extLst>
      <p:ext uri="{BB962C8B-B14F-4D97-AF65-F5344CB8AC3E}">
        <p14:creationId xmlns:p14="http://schemas.microsoft.com/office/powerpoint/2010/main" val="155982771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DE566-64EB-D33A-9662-CADF4E0CA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5649A-FBC3-EC32-3F66-61AD754E4BDD}"/>
              </a:ext>
            </a:extLst>
          </p:cNvPr>
          <p:cNvSpPr>
            <a:spLocks noGrp="1"/>
          </p:cNvSpPr>
          <p:nvPr>
            <p:ph type="title"/>
          </p:nvPr>
        </p:nvSpPr>
        <p:spPr>
          <a:xfrm>
            <a:off x="1656232" y="1499651"/>
            <a:ext cx="8879536" cy="3450327"/>
          </a:xfrm>
        </p:spPr>
        <p:txBody>
          <a:bodyPr>
            <a:noAutofit/>
          </a:bodyPr>
          <a:lstStyle/>
          <a:p>
            <a:pPr>
              <a:lnSpc>
                <a:spcPct val="100000"/>
              </a:lnSpc>
            </a:pPr>
            <a:r>
              <a:rPr lang="ar-EG" sz="5000" b="0" dirty="0"/>
              <a:t>ثُمَّ كُلِى مِن كُلِّ ٱلثَّمَرَٰتِ فَٱسْلُكِى سُبُلَ رَبِّكِ ذُلُلًۭاۚ يَخْرُجُ مِنۢ بُطُونِهَا شَرَابٌۭ مُّخْتَلِفٌ أَلْوَٰنُهُۥ فِيهِ شِفَآءٌۭ لِّلنَّاسِۗ إِنَّ فِى ذَٰلِكَ لَـَٔايَةًۭ لِّقَوْمٍۢ يَتَفَكَّرُونَ</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85B00CF-FAB8-495A-7C7D-B55E7DD260D1}"/>
              </a:ext>
            </a:extLst>
          </p:cNvPr>
          <p:cNvSpPr txBox="1"/>
          <p:nvPr/>
        </p:nvSpPr>
        <p:spPr>
          <a:xfrm>
            <a:off x="2060712" y="4720322"/>
            <a:ext cx="8070575" cy="1323439"/>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Then to eat of all the produce (of the earth), and find with skill the spacious paths of its Lord: there issues from within their bodies a drink of varying </a:t>
            </a:r>
            <a:r>
              <a:rPr lang="en-US" sz="2000" b="0" i="0" dirty="0" err="1">
                <a:solidFill>
                  <a:srgbClr val="000000"/>
                </a:solidFill>
                <a:effectLst/>
                <a:latin typeface="Times New Roman" panose="02020603050405020304" pitchFamily="18" charset="0"/>
              </a:rPr>
              <a:t>colours</a:t>
            </a:r>
            <a:r>
              <a:rPr lang="en-US" sz="2000" b="0" i="0" dirty="0">
                <a:solidFill>
                  <a:srgbClr val="000000"/>
                </a:solidFill>
                <a:effectLst/>
                <a:latin typeface="Times New Roman" panose="02020603050405020304" pitchFamily="18" charset="0"/>
              </a:rPr>
              <a:t>, wherein is healing for men: verily in this is a Sign for those who give thought.</a:t>
            </a:r>
          </a:p>
        </p:txBody>
      </p:sp>
      <p:sp>
        <p:nvSpPr>
          <p:cNvPr id="3" name="TextBox 2">
            <a:extLst>
              <a:ext uri="{FF2B5EF4-FFF2-40B4-BE49-F238E27FC236}">
                <a16:creationId xmlns:a16="http://schemas.microsoft.com/office/drawing/2014/main" id="{F0E45DC4-4B90-D7FB-C8C0-9E7690CE7A66}"/>
              </a:ext>
            </a:extLst>
          </p:cNvPr>
          <p:cNvSpPr txBox="1"/>
          <p:nvPr/>
        </p:nvSpPr>
        <p:spPr>
          <a:xfrm>
            <a:off x="4696624" y="441254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{69}</a:t>
            </a:r>
            <a:endParaRPr lang="en-US" sz="1400" dirty="0"/>
          </a:p>
        </p:txBody>
      </p:sp>
    </p:spTree>
    <p:extLst>
      <p:ext uri="{BB962C8B-B14F-4D97-AF65-F5344CB8AC3E}">
        <p14:creationId xmlns:p14="http://schemas.microsoft.com/office/powerpoint/2010/main" val="52333530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C9469-0B1C-5DDE-E0FA-644FCA8AA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B0382-A563-20C2-7E3E-94F98AA30123}"/>
              </a:ext>
            </a:extLst>
          </p:cNvPr>
          <p:cNvSpPr>
            <a:spLocks noGrp="1"/>
          </p:cNvSpPr>
          <p:nvPr>
            <p:ph type="title"/>
          </p:nvPr>
        </p:nvSpPr>
        <p:spPr>
          <a:xfrm>
            <a:off x="1656232" y="1641694"/>
            <a:ext cx="8879536" cy="3450327"/>
          </a:xfrm>
        </p:spPr>
        <p:txBody>
          <a:bodyPr>
            <a:noAutofit/>
          </a:bodyPr>
          <a:lstStyle/>
          <a:p>
            <a:pPr>
              <a:lnSpc>
                <a:spcPct val="100000"/>
              </a:lnSpc>
            </a:pPr>
            <a:r>
              <a:rPr lang="ar-EG" sz="5400" b="0" dirty="0"/>
              <a:t>وَٱللَّهُ خَلَقَكُمْ ثُمَّ يَتَوَفَّىٰكُمْۚ وَمِنكُم مَّن يُرَدُّ إِلَىٰٓ أَرْذَلِ ٱلْعُمُرِ لِكَىْ لَا يَعْلَمَ بَعْدَ عِلْمٍۢ شَيْـًٔاۚ إِنَّ ٱللَّهَ عَلِيمٌۭ قَدِيرٌۭ</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7F9E1A6-34D2-8D7A-5B3D-9F2B9501DC87}"/>
              </a:ext>
            </a:extLst>
          </p:cNvPr>
          <p:cNvSpPr txBox="1"/>
          <p:nvPr/>
        </p:nvSpPr>
        <p:spPr>
          <a:xfrm>
            <a:off x="2060712" y="4604913"/>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It is Allah who creates you and takes your souls at death; and of you there are some who are sent back to a feeble age, so that they know nothing after having known (much): for Allah is All-Knowing, All-Powerful.</a:t>
            </a:r>
          </a:p>
        </p:txBody>
      </p:sp>
      <p:sp>
        <p:nvSpPr>
          <p:cNvPr id="3" name="TextBox 2">
            <a:extLst>
              <a:ext uri="{FF2B5EF4-FFF2-40B4-BE49-F238E27FC236}">
                <a16:creationId xmlns:a16="http://schemas.microsoft.com/office/drawing/2014/main" id="{6FD0C911-CBFA-D1C4-920E-041A5393F9AD}"/>
              </a:ext>
            </a:extLst>
          </p:cNvPr>
          <p:cNvSpPr txBox="1"/>
          <p:nvPr/>
        </p:nvSpPr>
        <p:spPr>
          <a:xfrm>
            <a:off x="4172841" y="429713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{70}</a:t>
            </a:r>
            <a:endParaRPr lang="en-US" sz="1400" dirty="0"/>
          </a:p>
        </p:txBody>
      </p:sp>
    </p:spTree>
    <p:extLst>
      <p:ext uri="{BB962C8B-B14F-4D97-AF65-F5344CB8AC3E}">
        <p14:creationId xmlns:p14="http://schemas.microsoft.com/office/powerpoint/2010/main" val="310232058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5D95D-D101-0D06-D3E6-635E917A2F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244836-544A-A62A-7BDA-BE0EB752F55B}"/>
              </a:ext>
            </a:extLst>
          </p:cNvPr>
          <p:cNvSpPr>
            <a:spLocks noGrp="1"/>
          </p:cNvSpPr>
          <p:nvPr>
            <p:ph type="title"/>
          </p:nvPr>
        </p:nvSpPr>
        <p:spPr>
          <a:xfrm>
            <a:off x="1656232" y="1597305"/>
            <a:ext cx="8879536" cy="3450327"/>
          </a:xfrm>
        </p:spPr>
        <p:txBody>
          <a:bodyPr>
            <a:noAutofit/>
          </a:bodyPr>
          <a:lstStyle/>
          <a:p>
            <a:pPr>
              <a:lnSpc>
                <a:spcPct val="100000"/>
              </a:lnSpc>
            </a:pPr>
            <a:r>
              <a:rPr lang="ar-EG" sz="5000" b="0" dirty="0"/>
              <a:t>وَٱللَّهُ فَضَّلَ بَعْضَكُمْ عَلَىٰ بَعْضٍۢ فِى ٱلرِّزْقِۚ فَمَا ٱلَّذِينَ فُضِّلُوا۟ بِرَآدِّى رِزْقِهِمْ عَلَىٰ مَا مَلَكَتْ أَيْمَـٰنُهُمْ فَهُمْ فِيهِ سَوَآءٌ ۚ أَفَبِنِعْمَةِ ٱللَّهِ يَجْحَدُونَ</a:t>
            </a:r>
            <a:endParaRPr lang="ar-EG" sz="5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B520828-AFED-258D-390D-A8257D45B958}"/>
              </a:ext>
            </a:extLst>
          </p:cNvPr>
          <p:cNvSpPr txBox="1"/>
          <p:nvPr/>
        </p:nvSpPr>
        <p:spPr>
          <a:xfrm>
            <a:off x="2060712" y="4385912"/>
            <a:ext cx="8070575" cy="1323439"/>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Allah has bestowed His gifts of sustenance more freely on some of you than on others: those more </a:t>
            </a:r>
            <a:r>
              <a:rPr lang="en-US" sz="2000" b="0" i="0" dirty="0" err="1">
                <a:solidFill>
                  <a:srgbClr val="000000"/>
                </a:solidFill>
                <a:effectLst/>
                <a:latin typeface="Times New Roman" panose="02020603050405020304" pitchFamily="18" charset="0"/>
              </a:rPr>
              <a:t>favoured</a:t>
            </a:r>
            <a:r>
              <a:rPr lang="en-US" sz="2000" b="0" i="0" dirty="0">
                <a:solidFill>
                  <a:srgbClr val="000000"/>
                </a:solidFill>
                <a:effectLst/>
                <a:latin typeface="Times New Roman" panose="02020603050405020304" pitchFamily="18" charset="0"/>
              </a:rPr>
              <a:t> are not going to throw back their gifts to those whom their right hands possess, so as to be equal in that respect. Will they then deny the </a:t>
            </a:r>
            <a:r>
              <a:rPr lang="en-US" sz="2000" b="0" i="0" dirty="0" err="1">
                <a:solidFill>
                  <a:srgbClr val="000000"/>
                </a:solidFill>
                <a:effectLst/>
                <a:latin typeface="Times New Roman" panose="02020603050405020304" pitchFamily="18" charset="0"/>
              </a:rPr>
              <a:t>favours</a:t>
            </a:r>
            <a:r>
              <a:rPr lang="en-US" sz="2000" b="0" i="0" dirty="0">
                <a:solidFill>
                  <a:srgbClr val="000000"/>
                </a:solidFill>
                <a:effectLst/>
                <a:latin typeface="Times New Roman" panose="02020603050405020304" pitchFamily="18" charset="0"/>
              </a:rPr>
              <a:t> of Allah?</a:t>
            </a:r>
          </a:p>
        </p:txBody>
      </p:sp>
      <p:sp>
        <p:nvSpPr>
          <p:cNvPr id="3" name="TextBox 2">
            <a:extLst>
              <a:ext uri="{FF2B5EF4-FFF2-40B4-BE49-F238E27FC236}">
                <a16:creationId xmlns:a16="http://schemas.microsoft.com/office/drawing/2014/main" id="{29BD00F2-0333-3D1B-E19E-6844BEA45DA7}"/>
              </a:ext>
            </a:extLst>
          </p:cNvPr>
          <p:cNvSpPr txBox="1"/>
          <p:nvPr/>
        </p:nvSpPr>
        <p:spPr>
          <a:xfrm>
            <a:off x="1456274" y="416397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{71}</a:t>
            </a:r>
            <a:endParaRPr lang="en-US" sz="1400" dirty="0"/>
          </a:p>
        </p:txBody>
      </p:sp>
    </p:spTree>
    <p:extLst>
      <p:ext uri="{BB962C8B-B14F-4D97-AF65-F5344CB8AC3E}">
        <p14:creationId xmlns:p14="http://schemas.microsoft.com/office/powerpoint/2010/main" val="86977273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38443-39DC-B96B-3F25-8D3E565DF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205220-278B-7E63-4D9D-47CFF68D7980}"/>
              </a:ext>
            </a:extLst>
          </p:cNvPr>
          <p:cNvSpPr>
            <a:spLocks noGrp="1"/>
          </p:cNvSpPr>
          <p:nvPr>
            <p:ph type="title"/>
          </p:nvPr>
        </p:nvSpPr>
        <p:spPr>
          <a:xfrm>
            <a:off x="1656231" y="1417946"/>
            <a:ext cx="8879536" cy="3450327"/>
          </a:xfrm>
        </p:spPr>
        <p:txBody>
          <a:bodyPr>
            <a:noAutofit/>
          </a:bodyPr>
          <a:lstStyle/>
          <a:p>
            <a:pPr>
              <a:lnSpc>
                <a:spcPct val="100000"/>
              </a:lnSpc>
            </a:pPr>
            <a:r>
              <a:rPr lang="ar-EG" sz="5400" b="0" dirty="0"/>
              <a:t>وَٱللَّهُ جَعَلَ لَكُم مِّنْ أَنفُسِكُمْ أَزْوَٰجًۭا وَجَعَلَ لَكُم مِّنْ أَزْوَٰجِكُم بَنِينَ وَحَفَدَةًۭ وَرَزَقَكُم مِّنَ ٱلطَّيِّبَـٰتِ ۚ أَفَبِٱلْبَـٰطِلِ يُؤْمِنُونَ وَبِنِعْمَتِ ٱللَّهِ هُمْ يَكْفُرُونَ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6A32E1C-32D3-4074-6179-5745199342C4}"/>
              </a:ext>
            </a:extLst>
          </p:cNvPr>
          <p:cNvSpPr txBox="1"/>
          <p:nvPr/>
        </p:nvSpPr>
        <p:spPr>
          <a:xfrm>
            <a:off x="2060712" y="4714385"/>
            <a:ext cx="8070575" cy="1323439"/>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Allah has made for you mates (and companions) of your own nature, and made for you, out of them, sons and daughters and grandchildren, and provided for you sustenance of the best: will they then believe in vain things, and be ungrateful for Allah's </a:t>
            </a:r>
            <a:r>
              <a:rPr lang="en-US" sz="2000" b="0" i="0" dirty="0" err="1">
                <a:solidFill>
                  <a:srgbClr val="000000"/>
                </a:solidFill>
                <a:effectLst/>
                <a:latin typeface="Times New Roman" panose="02020603050405020304" pitchFamily="18" charset="0"/>
              </a:rPr>
              <a:t>favours</a:t>
            </a:r>
            <a:r>
              <a:rPr lang="en-US" sz="2000" b="0" i="0" dirty="0">
                <a:solidFill>
                  <a:srgbClr val="000000"/>
                </a:solidFill>
                <a:effectLst/>
                <a:latin typeface="Times New Roman" panose="02020603050405020304" pitchFamily="18" charset="0"/>
              </a:rPr>
              <a:t>?-</a:t>
            </a:r>
          </a:p>
        </p:txBody>
      </p:sp>
      <p:sp>
        <p:nvSpPr>
          <p:cNvPr id="3" name="TextBox 2">
            <a:extLst>
              <a:ext uri="{FF2B5EF4-FFF2-40B4-BE49-F238E27FC236}">
                <a16:creationId xmlns:a16="http://schemas.microsoft.com/office/drawing/2014/main" id="{61736471-0E26-EFD9-DA7B-74BF0796C933}"/>
              </a:ext>
            </a:extLst>
          </p:cNvPr>
          <p:cNvSpPr txBox="1"/>
          <p:nvPr/>
        </p:nvSpPr>
        <p:spPr>
          <a:xfrm>
            <a:off x="4394782" y="44066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{72}</a:t>
            </a:r>
            <a:endParaRPr lang="en-US" sz="1400" dirty="0"/>
          </a:p>
        </p:txBody>
      </p:sp>
    </p:spTree>
    <p:extLst>
      <p:ext uri="{BB962C8B-B14F-4D97-AF65-F5344CB8AC3E}">
        <p14:creationId xmlns:p14="http://schemas.microsoft.com/office/powerpoint/2010/main" val="306644541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75167-3431-935C-DD5E-914EB35212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628AB3-23CD-004B-560D-8CC1684361A3}"/>
              </a:ext>
            </a:extLst>
          </p:cNvPr>
          <p:cNvSpPr>
            <a:spLocks noGrp="1"/>
          </p:cNvSpPr>
          <p:nvPr>
            <p:ph type="title"/>
          </p:nvPr>
        </p:nvSpPr>
        <p:spPr>
          <a:xfrm>
            <a:off x="1656232" y="1728664"/>
            <a:ext cx="8879536" cy="3450327"/>
          </a:xfrm>
        </p:spPr>
        <p:txBody>
          <a:bodyPr>
            <a:noAutofit/>
          </a:bodyPr>
          <a:lstStyle/>
          <a:p>
            <a:pPr>
              <a:lnSpc>
                <a:spcPct val="100000"/>
              </a:lnSpc>
            </a:pPr>
            <a:r>
              <a:rPr lang="ar-EG" sz="6000" b="0" dirty="0"/>
              <a:t>وَيَعْبُدُونَ مِن دُونِ ٱللَّهِ مَا لَا يَمْلِكُ لَهُمْ رِزْقًۭا مِّنَ ٱلسَّمَـٰوَٰتِ وَٱلْأَرْضِ شَيْـًۭٔا وَلَا يَسْتَطِيعُونَ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2F4DAD5-F35D-35CE-7DCB-0FC1200FAB74}"/>
              </a:ext>
            </a:extLst>
          </p:cNvPr>
          <p:cNvSpPr txBox="1"/>
          <p:nvPr/>
        </p:nvSpPr>
        <p:spPr>
          <a:xfrm>
            <a:off x="2060712" y="4735109"/>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worship others than Allah,- such as have no power of providing them, for sustenance, with anything in heavens or earth, and cannot possibly have such power?</a:t>
            </a:r>
          </a:p>
        </p:txBody>
      </p:sp>
      <p:sp>
        <p:nvSpPr>
          <p:cNvPr id="3" name="TextBox 2">
            <a:extLst>
              <a:ext uri="{FF2B5EF4-FFF2-40B4-BE49-F238E27FC236}">
                <a16:creationId xmlns:a16="http://schemas.microsoft.com/office/drawing/2014/main" id="{ED33699B-6E94-4B1F-FD1F-996A3FC4235E}"/>
              </a:ext>
            </a:extLst>
          </p:cNvPr>
          <p:cNvSpPr txBox="1"/>
          <p:nvPr/>
        </p:nvSpPr>
        <p:spPr>
          <a:xfrm>
            <a:off x="4314884" y="44243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{73}</a:t>
            </a:r>
            <a:endParaRPr lang="en-US" sz="1400" dirty="0"/>
          </a:p>
        </p:txBody>
      </p:sp>
    </p:spTree>
    <p:extLst>
      <p:ext uri="{BB962C8B-B14F-4D97-AF65-F5344CB8AC3E}">
        <p14:creationId xmlns:p14="http://schemas.microsoft.com/office/powerpoint/2010/main" val="112633272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FDCAC-8A00-76A8-E943-E0103ED3B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0DAADC-7588-9B20-56F8-1EFDCF06020A}"/>
              </a:ext>
            </a:extLst>
          </p:cNvPr>
          <p:cNvSpPr>
            <a:spLocks noGrp="1"/>
          </p:cNvSpPr>
          <p:nvPr>
            <p:ph type="title"/>
          </p:nvPr>
        </p:nvSpPr>
        <p:spPr>
          <a:xfrm>
            <a:off x="1656232" y="1932850"/>
            <a:ext cx="8879536" cy="3450327"/>
          </a:xfrm>
        </p:spPr>
        <p:txBody>
          <a:bodyPr>
            <a:noAutofit/>
          </a:bodyPr>
          <a:lstStyle/>
          <a:p>
            <a:pPr>
              <a:lnSpc>
                <a:spcPct val="100000"/>
              </a:lnSpc>
            </a:pPr>
            <a:r>
              <a:rPr lang="ar-EG" sz="6000" b="0" dirty="0"/>
              <a:t>فَلَا تَضْرِبُوا۟ لِلَّهِ ٱلْأَمْثَالَۚ إِنَّ ٱللَّهَ يَعْلَمُ وَأَنتُمْ لَا تَعْلَمُونَ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E0D1B6E-97E5-47A2-7BC4-E8911FEF27AE}"/>
              </a:ext>
            </a:extLst>
          </p:cNvPr>
          <p:cNvSpPr txBox="1"/>
          <p:nvPr/>
        </p:nvSpPr>
        <p:spPr>
          <a:xfrm>
            <a:off x="2060712" y="4510198"/>
            <a:ext cx="8070575" cy="400110"/>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Invent not similitudes for Allah: for Allah </a:t>
            </a:r>
            <a:r>
              <a:rPr lang="en-US" sz="2000" b="0" i="0" dirty="0" err="1">
                <a:solidFill>
                  <a:srgbClr val="000000"/>
                </a:solidFill>
                <a:effectLst/>
                <a:latin typeface="Times New Roman" panose="02020603050405020304" pitchFamily="18" charset="0"/>
              </a:rPr>
              <a:t>knoweth</a:t>
            </a:r>
            <a:r>
              <a:rPr lang="en-US" sz="2000" b="0" i="0" dirty="0">
                <a:solidFill>
                  <a:srgbClr val="000000"/>
                </a:solidFill>
                <a:effectLst/>
                <a:latin typeface="Times New Roman" panose="02020603050405020304" pitchFamily="18" charset="0"/>
              </a:rPr>
              <a:t>, and ye know not.</a:t>
            </a:r>
          </a:p>
        </p:txBody>
      </p:sp>
      <p:sp>
        <p:nvSpPr>
          <p:cNvPr id="3" name="TextBox 2">
            <a:extLst>
              <a:ext uri="{FF2B5EF4-FFF2-40B4-BE49-F238E27FC236}">
                <a16:creationId xmlns:a16="http://schemas.microsoft.com/office/drawing/2014/main" id="{26D05835-9D54-BB75-A74A-0E029A35916D}"/>
              </a:ext>
            </a:extLst>
          </p:cNvPr>
          <p:cNvSpPr txBox="1"/>
          <p:nvPr/>
        </p:nvSpPr>
        <p:spPr>
          <a:xfrm>
            <a:off x="3791102" y="420242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{74}</a:t>
            </a:r>
            <a:endParaRPr lang="en-US" sz="1400" dirty="0"/>
          </a:p>
        </p:txBody>
      </p:sp>
    </p:spTree>
    <p:extLst>
      <p:ext uri="{BB962C8B-B14F-4D97-AF65-F5344CB8AC3E}">
        <p14:creationId xmlns:p14="http://schemas.microsoft.com/office/powerpoint/2010/main" val="94113556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DFE05-1885-5881-5AB4-583B57F2E7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D41824-2237-A8CB-35D4-0F556E6F3B3C}"/>
              </a:ext>
            </a:extLst>
          </p:cNvPr>
          <p:cNvSpPr>
            <a:spLocks noGrp="1"/>
          </p:cNvSpPr>
          <p:nvPr>
            <p:ph type="title"/>
          </p:nvPr>
        </p:nvSpPr>
        <p:spPr>
          <a:xfrm>
            <a:off x="1656231" y="1471211"/>
            <a:ext cx="8879536" cy="3450327"/>
          </a:xfrm>
        </p:spPr>
        <p:txBody>
          <a:bodyPr>
            <a:noAutofit/>
          </a:bodyPr>
          <a:lstStyle/>
          <a:p>
            <a:pPr>
              <a:lnSpc>
                <a:spcPct val="100000"/>
              </a:lnSpc>
            </a:pPr>
            <a:r>
              <a:rPr lang="ar-EG" b="0" dirty="0"/>
              <a:t>ضَرَبَ ٱللَّهُ مَثَلًا عَبْدًۭا مَّمْلُوكًۭا لَّا يَقْدِرُ عَلَىٰ شَىْءٍۢ وَمَن رَّزَقْنَـٰهُ مِنَّا رِزْقًا حَسَنًۭا فَهُوَ يُنفِقُ مِنْهُ سِرًّۭا وَجَهْرًاۖ هَلْ يَسْتَوُۥنَۚ ٱلْحَمْدُ لِلَّهِۚ بَلْ أَكْثَرُهُمْ لَا يَعْلَمُونَ</a:t>
            </a:r>
            <a:endParaRPr lang="ar-EG"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5D9A0FE-5E61-941F-7B21-8088D6D60FA7}"/>
              </a:ext>
            </a:extLst>
          </p:cNvPr>
          <p:cNvSpPr txBox="1"/>
          <p:nvPr/>
        </p:nvSpPr>
        <p:spPr>
          <a:xfrm>
            <a:off x="2060711" y="4246835"/>
            <a:ext cx="8070575" cy="1554272"/>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Allah sets forth the Parable (of two men: one) a slave under the dominion of another; He has no power of any sort; and (the other) a man on whom We have bestowed goodly </a:t>
            </a:r>
            <a:r>
              <a:rPr lang="en-US" sz="1900" b="0" i="0" dirty="0" err="1">
                <a:solidFill>
                  <a:srgbClr val="000000"/>
                </a:solidFill>
                <a:effectLst/>
                <a:latin typeface="Times New Roman" panose="02020603050405020304" pitchFamily="18" charset="0"/>
              </a:rPr>
              <a:t>favours</a:t>
            </a:r>
            <a:r>
              <a:rPr lang="en-US" sz="1900" b="0" i="0" dirty="0">
                <a:solidFill>
                  <a:srgbClr val="000000"/>
                </a:solidFill>
                <a:effectLst/>
                <a:latin typeface="Times New Roman" panose="02020603050405020304" pitchFamily="18" charset="0"/>
              </a:rPr>
              <a:t> from Ourselves, and he spends thereof (freely), privately and publicly: are the two equal? (By no means;) praise be to Allah. But most of them understand not.</a:t>
            </a:r>
          </a:p>
        </p:txBody>
      </p:sp>
      <p:sp>
        <p:nvSpPr>
          <p:cNvPr id="3" name="TextBox 2">
            <a:extLst>
              <a:ext uri="{FF2B5EF4-FFF2-40B4-BE49-F238E27FC236}">
                <a16:creationId xmlns:a16="http://schemas.microsoft.com/office/drawing/2014/main" id="{0AC03898-EDCA-EDA6-2F24-34715E4C0A18}"/>
              </a:ext>
            </a:extLst>
          </p:cNvPr>
          <p:cNvSpPr txBox="1"/>
          <p:nvPr/>
        </p:nvSpPr>
        <p:spPr>
          <a:xfrm>
            <a:off x="1376375" y="39390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{75}</a:t>
            </a:r>
            <a:endParaRPr lang="en-US" sz="1400" dirty="0"/>
          </a:p>
        </p:txBody>
      </p:sp>
    </p:spTree>
    <p:extLst>
      <p:ext uri="{BB962C8B-B14F-4D97-AF65-F5344CB8AC3E}">
        <p14:creationId xmlns:p14="http://schemas.microsoft.com/office/powerpoint/2010/main" val="143287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B14B6-6C77-E1A4-21DC-4288C6E41D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59DA7-001D-F7A9-B596-662CF255076A}"/>
              </a:ext>
            </a:extLst>
          </p:cNvPr>
          <p:cNvSpPr>
            <a:spLocks noGrp="1"/>
          </p:cNvSpPr>
          <p:nvPr>
            <p:ph type="title"/>
          </p:nvPr>
        </p:nvSpPr>
        <p:spPr>
          <a:xfrm>
            <a:off x="1656232" y="1863635"/>
            <a:ext cx="8879536" cy="3450327"/>
          </a:xfrm>
        </p:spPr>
        <p:txBody>
          <a:bodyPr>
            <a:noAutofit/>
          </a:bodyPr>
          <a:lstStyle/>
          <a:p>
            <a:pPr>
              <a:lnSpc>
                <a:spcPct val="100000"/>
              </a:lnSpc>
            </a:pPr>
            <a:r>
              <a:rPr lang="ar-EG" sz="6000" b="0" dirty="0"/>
              <a:t>لَقَالُوٓا۟ إِنَّمَا سُكِّرَتْ أَبْصَـٰرُنَا بَلْ نَحْنُ قَوْمٌۭ مَّسْحُورُونَ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E3D19E7-DFA8-F288-23BA-B088AE9A8B23}"/>
              </a:ext>
            </a:extLst>
          </p:cNvPr>
          <p:cNvSpPr txBox="1"/>
          <p:nvPr/>
        </p:nvSpPr>
        <p:spPr>
          <a:xfrm>
            <a:off x="2060712" y="4439486"/>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They would only say: "Our eyes have been intoxicated: Nay, we have been bewitched by sorcery."</a:t>
            </a:r>
          </a:p>
        </p:txBody>
      </p:sp>
      <p:sp>
        <p:nvSpPr>
          <p:cNvPr id="3" name="TextBox 2">
            <a:extLst>
              <a:ext uri="{FF2B5EF4-FFF2-40B4-BE49-F238E27FC236}">
                <a16:creationId xmlns:a16="http://schemas.microsoft.com/office/drawing/2014/main" id="{5A6ADC87-4B55-334F-75F0-6FC37CD94EC4}"/>
              </a:ext>
            </a:extLst>
          </p:cNvPr>
          <p:cNvSpPr txBox="1"/>
          <p:nvPr/>
        </p:nvSpPr>
        <p:spPr>
          <a:xfrm>
            <a:off x="3799979" y="41317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6242449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FAE6F-91E6-BA43-0307-912F2700E0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404A01-75DD-428B-3B6D-A682A200AEC5}"/>
              </a:ext>
            </a:extLst>
          </p:cNvPr>
          <p:cNvSpPr>
            <a:spLocks noGrp="1"/>
          </p:cNvSpPr>
          <p:nvPr>
            <p:ph type="title"/>
          </p:nvPr>
        </p:nvSpPr>
        <p:spPr>
          <a:xfrm>
            <a:off x="1656232" y="1577743"/>
            <a:ext cx="8879536" cy="3450327"/>
          </a:xfrm>
        </p:spPr>
        <p:txBody>
          <a:bodyPr>
            <a:noAutofit/>
          </a:bodyPr>
          <a:lstStyle/>
          <a:p>
            <a:pPr>
              <a:lnSpc>
                <a:spcPct val="100000"/>
              </a:lnSpc>
            </a:pPr>
            <a:r>
              <a:rPr lang="ar-EG" sz="4800" b="0" dirty="0"/>
              <a:t>وَضَرَبَ ٱللَّهُ مَثَلًۭا رَّجُلَيْنِ أَحَدُهُمَآ أَبْكَمُ لَا يَقْدِرُ عَلَىٰ شَىْءٍۢ وَهُوَ كَلٌّ عَلَىٰ مَوْلَىٰهُ أَيْنَمَا يُوَجِّههُّ لَا يَأْتِ بِخَيْرٍۖ هَلْ يَسْتَوِى هُوَ وَمَن يَأْمُرُ بِٱلْعَدْلِۙ وَهُوَ عَلَىٰ صِرَٰطٍۢ مُّسْتَقِيمٍۢ</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0A1F278-B8A5-D2A7-B174-AB1E585FAAA5}"/>
              </a:ext>
            </a:extLst>
          </p:cNvPr>
          <p:cNvSpPr txBox="1"/>
          <p:nvPr/>
        </p:nvSpPr>
        <p:spPr>
          <a:xfrm>
            <a:off x="2060712" y="4761114"/>
            <a:ext cx="8070575" cy="1261884"/>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Allah sets forth (another) Parable of two men: one of them dumb, with no power of any sort; a wearisome burden is he to his master; whichever way be directs him, he brings no good: is such a man equal with one who commands Justice, and is on a Straight Way?</a:t>
            </a:r>
          </a:p>
        </p:txBody>
      </p:sp>
      <p:sp>
        <p:nvSpPr>
          <p:cNvPr id="3" name="TextBox 2">
            <a:extLst>
              <a:ext uri="{FF2B5EF4-FFF2-40B4-BE49-F238E27FC236}">
                <a16:creationId xmlns:a16="http://schemas.microsoft.com/office/drawing/2014/main" id="{3B93E366-20E0-699C-D27A-B811C92A1288}"/>
              </a:ext>
            </a:extLst>
          </p:cNvPr>
          <p:cNvSpPr txBox="1"/>
          <p:nvPr/>
        </p:nvSpPr>
        <p:spPr>
          <a:xfrm>
            <a:off x="3302830" y="45072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{76}</a:t>
            </a:r>
            <a:endParaRPr lang="en-US" sz="1400" dirty="0"/>
          </a:p>
        </p:txBody>
      </p:sp>
    </p:spTree>
    <p:extLst>
      <p:ext uri="{BB962C8B-B14F-4D97-AF65-F5344CB8AC3E}">
        <p14:creationId xmlns:p14="http://schemas.microsoft.com/office/powerpoint/2010/main" val="12198677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DA2A6-235B-8C0A-1AD1-E1FF8479E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00809-E17B-172B-71F7-1D4D8B0DFEEC}"/>
              </a:ext>
            </a:extLst>
          </p:cNvPr>
          <p:cNvSpPr>
            <a:spLocks noGrp="1"/>
          </p:cNvSpPr>
          <p:nvPr>
            <p:ph type="title"/>
          </p:nvPr>
        </p:nvSpPr>
        <p:spPr>
          <a:xfrm>
            <a:off x="1656232" y="1693153"/>
            <a:ext cx="8879536" cy="3450327"/>
          </a:xfrm>
        </p:spPr>
        <p:txBody>
          <a:bodyPr>
            <a:noAutofit/>
          </a:bodyPr>
          <a:lstStyle/>
          <a:p>
            <a:pPr>
              <a:lnSpc>
                <a:spcPct val="100000"/>
              </a:lnSpc>
            </a:pPr>
            <a:r>
              <a:rPr lang="ar-EG" sz="5400" b="0" dirty="0"/>
              <a:t>وَلِلَّهِ غَيْبُ ٱلسَّمَـٰوَٰتِ وَٱلْأَرْضِۚ وَمَآ أَمْرُ ٱلسَّاعَةِ إِلَّا كَلَمْحِ ٱلْبَصَرِ أَوْ هُوَ أَقْرَبُۚ إِنَّ ٱللَّهَ عَلَىٰ كُلِّ شَىْءٍۢ قَدِيرٌۭ</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BF8B0C8-76E2-1B85-4AF4-E6379B28EFDE}"/>
              </a:ext>
            </a:extLst>
          </p:cNvPr>
          <p:cNvSpPr txBox="1"/>
          <p:nvPr/>
        </p:nvSpPr>
        <p:spPr>
          <a:xfrm>
            <a:off x="2060712" y="4690718"/>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To Allah </a:t>
            </a:r>
            <a:r>
              <a:rPr lang="en-US" sz="2000" b="0" i="0" dirty="0" err="1">
                <a:solidFill>
                  <a:srgbClr val="000000"/>
                </a:solidFill>
                <a:effectLst/>
                <a:latin typeface="Times New Roman" panose="02020603050405020304" pitchFamily="18" charset="0"/>
              </a:rPr>
              <a:t>belongeth</a:t>
            </a:r>
            <a:r>
              <a:rPr lang="en-US" sz="2000" b="0" i="0" dirty="0">
                <a:solidFill>
                  <a:srgbClr val="000000"/>
                </a:solidFill>
                <a:effectLst/>
                <a:latin typeface="Times New Roman" panose="02020603050405020304" pitchFamily="18" charset="0"/>
              </a:rPr>
              <a:t> the Mystery of the heavens and the earth. And the Decision of the Hour (of Judgment) is as the </a:t>
            </a:r>
            <a:r>
              <a:rPr lang="en-US" sz="2000" b="0" i="0" dirty="0" err="1">
                <a:solidFill>
                  <a:srgbClr val="000000"/>
                </a:solidFill>
                <a:effectLst/>
                <a:latin typeface="Times New Roman" panose="02020603050405020304" pitchFamily="18" charset="0"/>
              </a:rPr>
              <a:t>twingkling</a:t>
            </a:r>
            <a:r>
              <a:rPr lang="en-US" sz="2000" b="0" i="0" dirty="0">
                <a:solidFill>
                  <a:srgbClr val="000000"/>
                </a:solidFill>
                <a:effectLst/>
                <a:latin typeface="Times New Roman" panose="02020603050405020304" pitchFamily="18" charset="0"/>
              </a:rPr>
              <a:t> of an eye, or even quicker: for Allah hath power over all things.</a:t>
            </a:r>
          </a:p>
        </p:txBody>
      </p:sp>
      <p:sp>
        <p:nvSpPr>
          <p:cNvPr id="3" name="TextBox 2">
            <a:extLst>
              <a:ext uri="{FF2B5EF4-FFF2-40B4-BE49-F238E27FC236}">
                <a16:creationId xmlns:a16="http://schemas.microsoft.com/office/drawing/2014/main" id="{954778C4-A592-E31A-1419-DC97D5ED3688}"/>
              </a:ext>
            </a:extLst>
          </p:cNvPr>
          <p:cNvSpPr txBox="1"/>
          <p:nvPr/>
        </p:nvSpPr>
        <p:spPr>
          <a:xfrm>
            <a:off x="3178543" y="43385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{77}</a:t>
            </a:r>
            <a:endParaRPr lang="en-US" sz="1400" dirty="0"/>
          </a:p>
        </p:txBody>
      </p:sp>
    </p:spTree>
    <p:extLst>
      <p:ext uri="{BB962C8B-B14F-4D97-AF65-F5344CB8AC3E}">
        <p14:creationId xmlns:p14="http://schemas.microsoft.com/office/powerpoint/2010/main" val="385901287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14150-0266-F036-55C7-F7ED3E8F9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E7A0B-30D6-4B53-7445-10B6CC284967}"/>
              </a:ext>
            </a:extLst>
          </p:cNvPr>
          <p:cNvSpPr>
            <a:spLocks noGrp="1"/>
          </p:cNvSpPr>
          <p:nvPr>
            <p:ph type="title"/>
          </p:nvPr>
        </p:nvSpPr>
        <p:spPr>
          <a:xfrm>
            <a:off x="1656232" y="1693153"/>
            <a:ext cx="8879536" cy="3450327"/>
          </a:xfrm>
        </p:spPr>
        <p:txBody>
          <a:bodyPr>
            <a:noAutofit/>
          </a:bodyPr>
          <a:lstStyle/>
          <a:p>
            <a:pPr>
              <a:lnSpc>
                <a:spcPct val="100000"/>
              </a:lnSpc>
            </a:pPr>
            <a:r>
              <a:rPr lang="ar-EG" sz="5400" b="0" dirty="0"/>
              <a:t>وَٱللَّهُ أَخْرَجَكُم مِّنۢ بُطُونِ أُمَّهَـٰتِكُمْ لَا تَعْلَمُونَ شَيْـًۭٔا وَجَعَلَ لَكُمُ ٱلسَّمْعَ وَٱلْأَبْصَـٰرَ وَٱلْأَفْـِٔدَةَ ۙ لَعَلَّكُمْ تَشْكُرُونَ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F5F1E66-14B4-3D44-71D3-A04AC32462D7}"/>
              </a:ext>
            </a:extLst>
          </p:cNvPr>
          <p:cNvSpPr txBox="1"/>
          <p:nvPr/>
        </p:nvSpPr>
        <p:spPr>
          <a:xfrm>
            <a:off x="2060712" y="4585530"/>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It is He Who brought you forth from the wombs of your mothers when ye knew nothing; and He gave you hearing and sight and intelligence and affections: that ye may give thanks (to Allah).</a:t>
            </a:r>
          </a:p>
        </p:txBody>
      </p:sp>
      <p:sp>
        <p:nvSpPr>
          <p:cNvPr id="3" name="TextBox 2">
            <a:extLst>
              <a:ext uri="{FF2B5EF4-FFF2-40B4-BE49-F238E27FC236}">
                <a16:creationId xmlns:a16="http://schemas.microsoft.com/office/drawing/2014/main" id="{52E77D2A-5794-2AB5-0EA6-FE1E5900AFEC}"/>
              </a:ext>
            </a:extLst>
          </p:cNvPr>
          <p:cNvSpPr txBox="1"/>
          <p:nvPr/>
        </p:nvSpPr>
        <p:spPr>
          <a:xfrm>
            <a:off x="3080889" y="43030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{78}</a:t>
            </a:r>
            <a:endParaRPr lang="en-US" sz="1400" dirty="0"/>
          </a:p>
        </p:txBody>
      </p:sp>
    </p:spTree>
    <p:extLst>
      <p:ext uri="{BB962C8B-B14F-4D97-AF65-F5344CB8AC3E}">
        <p14:creationId xmlns:p14="http://schemas.microsoft.com/office/powerpoint/2010/main" val="177399909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642BB-1268-7DBA-3C46-A9C3391DB7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F136D-0972-D523-89D7-0B20D225F568}"/>
              </a:ext>
            </a:extLst>
          </p:cNvPr>
          <p:cNvSpPr>
            <a:spLocks noGrp="1"/>
          </p:cNvSpPr>
          <p:nvPr>
            <p:ph type="title"/>
          </p:nvPr>
        </p:nvSpPr>
        <p:spPr>
          <a:xfrm>
            <a:off x="1656232" y="1693153"/>
            <a:ext cx="8879536" cy="3450327"/>
          </a:xfrm>
        </p:spPr>
        <p:txBody>
          <a:bodyPr>
            <a:noAutofit/>
          </a:bodyPr>
          <a:lstStyle/>
          <a:p>
            <a:pPr>
              <a:lnSpc>
                <a:spcPct val="100000"/>
              </a:lnSpc>
            </a:pPr>
            <a:r>
              <a:rPr lang="ar-EG" sz="5400" b="0" dirty="0"/>
              <a:t>أَلَمْ يَرَوْا۟ إِلَى ٱلطَّيْرِ مُسَخَّرَٰتٍۢ فِى جَوِّ ٱلسَّمَآءِ مَا يُمْسِكُهُنَّ إِلَّا ٱللَّهُ ۗ إِنَّ فِى ذَٰلِكَ لَـَٔايَـٰتٍۢ لِّقَوْمٍۢ يُؤْمِنُونَ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99926FF-03B3-B452-CC3E-D2A313D50B66}"/>
              </a:ext>
            </a:extLst>
          </p:cNvPr>
          <p:cNvSpPr txBox="1"/>
          <p:nvPr/>
        </p:nvSpPr>
        <p:spPr>
          <a:xfrm>
            <a:off x="2060712" y="4585530"/>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Do they not look at the birds, held poised in the midst of (the air and) the sky? Nothing holds them up but (the power of) Allah. Verily in this are signs for those who believe.</a:t>
            </a:r>
          </a:p>
        </p:txBody>
      </p:sp>
      <p:sp>
        <p:nvSpPr>
          <p:cNvPr id="3" name="TextBox 2">
            <a:extLst>
              <a:ext uri="{FF2B5EF4-FFF2-40B4-BE49-F238E27FC236}">
                <a16:creationId xmlns:a16="http://schemas.microsoft.com/office/drawing/2014/main" id="{D0BB088F-2FF9-69CA-37FA-0CFC117FD21E}"/>
              </a:ext>
            </a:extLst>
          </p:cNvPr>
          <p:cNvSpPr txBox="1"/>
          <p:nvPr/>
        </p:nvSpPr>
        <p:spPr>
          <a:xfrm>
            <a:off x="3551406" y="43030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{79}</a:t>
            </a:r>
            <a:endParaRPr lang="en-US" sz="1400" dirty="0"/>
          </a:p>
        </p:txBody>
      </p:sp>
    </p:spTree>
    <p:extLst>
      <p:ext uri="{BB962C8B-B14F-4D97-AF65-F5344CB8AC3E}">
        <p14:creationId xmlns:p14="http://schemas.microsoft.com/office/powerpoint/2010/main" val="286671654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72316-85FE-0FDA-B448-98C7C19373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572BB1-9576-1091-42EB-0C2C1386C5D6}"/>
              </a:ext>
            </a:extLst>
          </p:cNvPr>
          <p:cNvSpPr>
            <a:spLocks noGrp="1"/>
          </p:cNvSpPr>
          <p:nvPr>
            <p:ph type="title"/>
          </p:nvPr>
        </p:nvSpPr>
        <p:spPr>
          <a:xfrm>
            <a:off x="1656231" y="1382434"/>
            <a:ext cx="8879536" cy="3450327"/>
          </a:xfrm>
        </p:spPr>
        <p:txBody>
          <a:bodyPr>
            <a:noAutofit/>
          </a:bodyPr>
          <a:lstStyle/>
          <a:p>
            <a:pPr>
              <a:lnSpc>
                <a:spcPct val="100000"/>
              </a:lnSpc>
            </a:pPr>
            <a:r>
              <a:rPr lang="ar-EG" sz="4800" b="0" dirty="0"/>
              <a:t>وَٱللَّهُ جَعَلَ لَكُم مِّنۢ بُيُوتِكُمْ سَكَنًۭا وَجَعَلَ لَكُم مِّن جُلُودِ ٱلْأَنْعَـٰمِ بُيُوتًۭا تَسْتَخِفُّونَهَا يَوْمَ ظَعْنِكُمْ وَيَوْمَ إِقَامَتِكُمْ ۙ وَمِنْ أَصْوَافِهَا وَأَوْبَارِهَا وَأَشْعَارِهَآ أَثَـٰثًۭا وَمَتَـٰعًا إِلَىٰ حِينٍۢ</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14FE88D-E2EE-128B-0089-AD9C3D1FB694}"/>
              </a:ext>
            </a:extLst>
          </p:cNvPr>
          <p:cNvSpPr txBox="1"/>
          <p:nvPr/>
        </p:nvSpPr>
        <p:spPr>
          <a:xfrm>
            <a:off x="2060711" y="4563549"/>
            <a:ext cx="8070575" cy="1554272"/>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It is Allah Who made your habitations homes of rest and quiet for you; and made for you, out of the skins of animals, (tents for) dwellings, which ye find so light (and handy) when ye travel and when ye stop (in your travels); and out of their wool, and their soft </a:t>
            </a:r>
            <a:r>
              <a:rPr lang="en-US" sz="1900" b="0" i="0" dirty="0" err="1">
                <a:solidFill>
                  <a:srgbClr val="000000"/>
                </a:solidFill>
                <a:effectLst/>
                <a:latin typeface="Times New Roman" panose="02020603050405020304" pitchFamily="18" charset="0"/>
              </a:rPr>
              <a:t>fibres</a:t>
            </a:r>
            <a:r>
              <a:rPr lang="en-US" sz="1900" b="0" i="0" dirty="0">
                <a:solidFill>
                  <a:srgbClr val="000000"/>
                </a:solidFill>
                <a:effectLst/>
                <a:latin typeface="Times New Roman" panose="02020603050405020304" pitchFamily="18" charset="0"/>
              </a:rPr>
              <a:t> (between wool and hair), and their hair, rich stuff and articles of convenience (to serve you) for a time.</a:t>
            </a:r>
          </a:p>
        </p:txBody>
      </p:sp>
      <p:sp>
        <p:nvSpPr>
          <p:cNvPr id="3" name="TextBox 2">
            <a:extLst>
              <a:ext uri="{FF2B5EF4-FFF2-40B4-BE49-F238E27FC236}">
                <a16:creationId xmlns:a16="http://schemas.microsoft.com/office/drawing/2014/main" id="{E63F2D63-37E2-ABBC-AD79-CAFBB3C94BC1}"/>
              </a:ext>
            </a:extLst>
          </p:cNvPr>
          <p:cNvSpPr txBox="1"/>
          <p:nvPr/>
        </p:nvSpPr>
        <p:spPr>
          <a:xfrm>
            <a:off x="3684571" y="427775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{80}</a:t>
            </a:r>
            <a:endParaRPr lang="en-US" sz="1400" dirty="0"/>
          </a:p>
        </p:txBody>
      </p:sp>
    </p:spTree>
    <p:extLst>
      <p:ext uri="{BB962C8B-B14F-4D97-AF65-F5344CB8AC3E}">
        <p14:creationId xmlns:p14="http://schemas.microsoft.com/office/powerpoint/2010/main" val="331096845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621B3-7E4E-A21B-36E9-0364A1684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9BA078-7B5B-77C4-E5F7-DBB28AA71F3E}"/>
              </a:ext>
            </a:extLst>
          </p:cNvPr>
          <p:cNvSpPr>
            <a:spLocks noGrp="1"/>
          </p:cNvSpPr>
          <p:nvPr>
            <p:ph type="title"/>
          </p:nvPr>
        </p:nvSpPr>
        <p:spPr>
          <a:xfrm>
            <a:off x="1656232" y="1462333"/>
            <a:ext cx="8879536" cy="3450327"/>
          </a:xfrm>
        </p:spPr>
        <p:txBody>
          <a:bodyPr>
            <a:noAutofit/>
          </a:bodyPr>
          <a:lstStyle/>
          <a:p>
            <a:pPr>
              <a:lnSpc>
                <a:spcPct val="100000"/>
              </a:lnSpc>
            </a:pPr>
            <a:r>
              <a:rPr lang="ar-EG" sz="4800" b="0" dirty="0"/>
              <a:t>وَٱللَّهُ جَعَلَ لَكُم مِّمَّا خَلَقَ ظِلَـٰلًۭا وَجَعَلَ لَكُم مِّنَ ٱلْجِبَالِ أَكْنَـٰنًۭا وَجَعَلَ لَكُمْ سَرَٰبِيلَ تَقِيكُمُ ٱلْحَرَّ وَسَرَٰبِيلَ تَقِيكُم بَأْسَكُمْۚ كَذَٰلِكَ يُتِمُّ نِعْمَتَهُۥ عَلَيْكُمْ لَعَلَّكُمْ تُسْلِمُونَ</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9BC60F2-069C-4013-5605-3D8E2121A8C5}"/>
              </a:ext>
            </a:extLst>
          </p:cNvPr>
          <p:cNvSpPr txBox="1"/>
          <p:nvPr/>
        </p:nvSpPr>
        <p:spPr>
          <a:xfrm>
            <a:off x="2060712" y="4634997"/>
            <a:ext cx="8070575" cy="1261884"/>
          </a:xfrm>
          <a:prstGeom prst="rect">
            <a:avLst/>
          </a:prstGeom>
          <a:noFill/>
        </p:spPr>
        <p:txBody>
          <a:bodyPr wrap="square">
            <a:spAutoFit/>
          </a:bodyPr>
          <a:lstStyle/>
          <a:p>
            <a:pPr algn="ctr" fontAlgn="base"/>
            <a:r>
              <a:rPr lang="en-US" sz="1900" b="0" i="0">
                <a:solidFill>
                  <a:srgbClr val="000000"/>
                </a:solidFill>
                <a:effectLst/>
                <a:latin typeface="Times New Roman" panose="02020603050405020304" pitchFamily="18" charset="0"/>
              </a:rPr>
              <a:t>It is Allah Who made out of the things He created, some things to give you shade; of the hills He made some for your shelter; He made you garments to protect you from heat, and coats of mail to protect you from your (mutual) violence. Thus does He complete His favours on you, that ye may bow to His Will (in Islam).</a:t>
            </a:r>
          </a:p>
        </p:txBody>
      </p:sp>
      <p:sp>
        <p:nvSpPr>
          <p:cNvPr id="3" name="TextBox 2">
            <a:extLst>
              <a:ext uri="{FF2B5EF4-FFF2-40B4-BE49-F238E27FC236}">
                <a16:creationId xmlns:a16="http://schemas.microsoft.com/office/drawing/2014/main" id="{C805624C-001D-0587-C39C-262593B795DF}"/>
              </a:ext>
            </a:extLst>
          </p:cNvPr>
          <p:cNvSpPr txBox="1"/>
          <p:nvPr/>
        </p:nvSpPr>
        <p:spPr>
          <a:xfrm>
            <a:off x="4261620" y="433567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{81}</a:t>
            </a:r>
            <a:endParaRPr lang="en-US" sz="1400" dirty="0"/>
          </a:p>
        </p:txBody>
      </p:sp>
    </p:spTree>
    <p:extLst>
      <p:ext uri="{BB962C8B-B14F-4D97-AF65-F5344CB8AC3E}">
        <p14:creationId xmlns:p14="http://schemas.microsoft.com/office/powerpoint/2010/main" val="74156010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39C7A-A68F-D4E1-DFC5-437E55A708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B2B96C-AF8F-BAF7-C957-C78D9CBF364E}"/>
              </a:ext>
            </a:extLst>
          </p:cNvPr>
          <p:cNvSpPr>
            <a:spLocks noGrp="1"/>
          </p:cNvSpPr>
          <p:nvPr>
            <p:ph type="title"/>
          </p:nvPr>
        </p:nvSpPr>
        <p:spPr>
          <a:xfrm>
            <a:off x="1656232" y="1790806"/>
            <a:ext cx="8879536" cy="3450327"/>
          </a:xfrm>
        </p:spPr>
        <p:txBody>
          <a:bodyPr>
            <a:noAutofit/>
          </a:bodyPr>
          <a:lstStyle/>
          <a:p>
            <a:pPr>
              <a:lnSpc>
                <a:spcPct val="100000"/>
              </a:lnSpc>
            </a:pPr>
            <a:r>
              <a:rPr lang="ar-EG" sz="6000" b="0" dirty="0"/>
              <a:t>فَإِن تَوَلَّوْا۟ فَإِنَّمَا عَلَيْكَ ٱلْبَلَـٰغُ ٱلْمُبِينُ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300275A-3C7B-E502-91FF-4DD05D393959}"/>
              </a:ext>
            </a:extLst>
          </p:cNvPr>
          <p:cNvSpPr txBox="1"/>
          <p:nvPr/>
        </p:nvSpPr>
        <p:spPr>
          <a:xfrm>
            <a:off x="2060712" y="3955251"/>
            <a:ext cx="8070575" cy="400110"/>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But if they turn away, thy duty is only to preach the clear Message.</a:t>
            </a:r>
          </a:p>
        </p:txBody>
      </p:sp>
      <p:sp>
        <p:nvSpPr>
          <p:cNvPr id="3" name="TextBox 2">
            <a:extLst>
              <a:ext uri="{FF2B5EF4-FFF2-40B4-BE49-F238E27FC236}">
                <a16:creationId xmlns:a16="http://schemas.microsoft.com/office/drawing/2014/main" id="{A5563F47-37EA-498E-A69F-E937C1CA484A}"/>
              </a:ext>
            </a:extLst>
          </p:cNvPr>
          <p:cNvSpPr txBox="1"/>
          <p:nvPr/>
        </p:nvSpPr>
        <p:spPr>
          <a:xfrm>
            <a:off x="1718543" y="364747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{82}</a:t>
            </a:r>
            <a:endParaRPr lang="en-US" sz="1400" dirty="0"/>
          </a:p>
        </p:txBody>
      </p:sp>
    </p:spTree>
    <p:extLst>
      <p:ext uri="{BB962C8B-B14F-4D97-AF65-F5344CB8AC3E}">
        <p14:creationId xmlns:p14="http://schemas.microsoft.com/office/powerpoint/2010/main" val="65710055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24818-5CB8-07AF-9848-2C495A3D60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088494-BA5D-088B-FDE8-10D24159D8A3}"/>
              </a:ext>
            </a:extLst>
          </p:cNvPr>
          <p:cNvSpPr>
            <a:spLocks noGrp="1"/>
          </p:cNvSpPr>
          <p:nvPr>
            <p:ph type="title"/>
          </p:nvPr>
        </p:nvSpPr>
        <p:spPr>
          <a:xfrm>
            <a:off x="1656232" y="1897338"/>
            <a:ext cx="8879536" cy="3450327"/>
          </a:xfrm>
        </p:spPr>
        <p:txBody>
          <a:bodyPr>
            <a:noAutofit/>
          </a:bodyPr>
          <a:lstStyle/>
          <a:p>
            <a:pPr>
              <a:lnSpc>
                <a:spcPct val="100000"/>
              </a:lnSpc>
            </a:pPr>
            <a:r>
              <a:rPr lang="ar-EG" sz="6000" b="0" dirty="0"/>
              <a:t>يَعْرِفُونَ نِعْمَتَ ٱللَّهِ ثُمَّ يُنكِرُونَهَا وَأَكْثَرُهُمُ ٱلْكَـٰفِرُونَ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8BBDE99-D518-6228-6F64-CC272B624ADA}"/>
              </a:ext>
            </a:extLst>
          </p:cNvPr>
          <p:cNvSpPr txBox="1"/>
          <p:nvPr/>
        </p:nvSpPr>
        <p:spPr>
          <a:xfrm>
            <a:off x="2060712" y="4519532"/>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They </a:t>
            </a:r>
            <a:r>
              <a:rPr lang="en-US" sz="2000" b="0" i="0" dirty="0" err="1">
                <a:solidFill>
                  <a:srgbClr val="000000"/>
                </a:solidFill>
                <a:effectLst/>
                <a:latin typeface="Times New Roman" panose="02020603050405020304" pitchFamily="18" charset="0"/>
              </a:rPr>
              <a:t>recognise</a:t>
            </a:r>
            <a:r>
              <a:rPr lang="en-US" sz="2000" b="0" i="0" dirty="0">
                <a:solidFill>
                  <a:srgbClr val="000000"/>
                </a:solidFill>
                <a:effectLst/>
                <a:latin typeface="Times New Roman" panose="02020603050405020304" pitchFamily="18" charset="0"/>
              </a:rPr>
              <a:t> the </a:t>
            </a:r>
            <a:r>
              <a:rPr lang="en-US" sz="2000" b="0" i="0" dirty="0" err="1">
                <a:solidFill>
                  <a:srgbClr val="000000"/>
                </a:solidFill>
                <a:effectLst/>
                <a:latin typeface="Times New Roman" panose="02020603050405020304" pitchFamily="18" charset="0"/>
              </a:rPr>
              <a:t>favours</a:t>
            </a:r>
            <a:r>
              <a:rPr lang="en-US" sz="2000" b="0" i="0" dirty="0">
                <a:solidFill>
                  <a:srgbClr val="000000"/>
                </a:solidFill>
                <a:effectLst/>
                <a:latin typeface="Times New Roman" panose="02020603050405020304" pitchFamily="18" charset="0"/>
              </a:rPr>
              <a:t> of Allah; then they deny them; and most of them are (creatures) ungrateful.</a:t>
            </a:r>
          </a:p>
        </p:txBody>
      </p:sp>
      <p:sp>
        <p:nvSpPr>
          <p:cNvPr id="3" name="TextBox 2">
            <a:extLst>
              <a:ext uri="{FF2B5EF4-FFF2-40B4-BE49-F238E27FC236}">
                <a16:creationId xmlns:a16="http://schemas.microsoft.com/office/drawing/2014/main" id="{DE7A99B6-CFB8-19F3-73A3-7EC295B640F0}"/>
              </a:ext>
            </a:extLst>
          </p:cNvPr>
          <p:cNvSpPr txBox="1"/>
          <p:nvPr/>
        </p:nvSpPr>
        <p:spPr>
          <a:xfrm>
            <a:off x="3423056" y="42117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{83}</a:t>
            </a:r>
            <a:endParaRPr lang="en-US" sz="1400" dirty="0"/>
          </a:p>
        </p:txBody>
      </p:sp>
    </p:spTree>
    <p:extLst>
      <p:ext uri="{BB962C8B-B14F-4D97-AF65-F5344CB8AC3E}">
        <p14:creationId xmlns:p14="http://schemas.microsoft.com/office/powerpoint/2010/main" val="151906506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23E09-D54D-8E14-3454-C38616639B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0D64E4-F0BF-CE9C-B367-DD4E59AC49CF}"/>
              </a:ext>
            </a:extLst>
          </p:cNvPr>
          <p:cNvSpPr>
            <a:spLocks noGrp="1"/>
          </p:cNvSpPr>
          <p:nvPr>
            <p:ph type="title"/>
          </p:nvPr>
        </p:nvSpPr>
        <p:spPr>
          <a:xfrm>
            <a:off x="1656232" y="1773051"/>
            <a:ext cx="8879536" cy="3450327"/>
          </a:xfrm>
        </p:spPr>
        <p:txBody>
          <a:bodyPr>
            <a:noAutofit/>
          </a:bodyPr>
          <a:lstStyle/>
          <a:p>
            <a:pPr>
              <a:lnSpc>
                <a:spcPct val="100000"/>
              </a:lnSpc>
            </a:pPr>
            <a:r>
              <a:rPr lang="ar-EG" sz="6000" b="0" dirty="0"/>
              <a:t>وَيَوْمَ نَبْعَثُ مِن كُلِّ أُمَّةٍۢ شَهِيدًۭا ثُمَّ لَا يُؤْذَنُ لِلَّذِينَ كَفَرُوا۟ وَلَا هُمْ يُسْتَعْتَبُونَ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868CCDD-7C95-82DA-8674-6B4CC44B2BD5}"/>
              </a:ext>
            </a:extLst>
          </p:cNvPr>
          <p:cNvSpPr txBox="1"/>
          <p:nvPr/>
        </p:nvSpPr>
        <p:spPr>
          <a:xfrm>
            <a:off x="2060712" y="4395245"/>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One Day We shall raise from all Peoples a Witness: then will no excuse be accepted from Unbelievers, nor will they receive any </a:t>
            </a:r>
            <a:r>
              <a:rPr lang="en-US" sz="2000" b="0" i="0" dirty="0" err="1">
                <a:solidFill>
                  <a:srgbClr val="000000"/>
                </a:solidFill>
                <a:effectLst/>
                <a:latin typeface="Times New Roman" panose="02020603050405020304" pitchFamily="18" charset="0"/>
              </a:rPr>
              <a:t>favours</a:t>
            </a:r>
            <a:r>
              <a:rPr lang="en-US" sz="2000" b="0" i="0" dirty="0">
                <a:solidFill>
                  <a:srgbClr val="000000"/>
                </a:solidFill>
                <a:effectLst/>
                <a:latin typeface="Times New Roman" panose="02020603050405020304" pitchFamily="18" charset="0"/>
              </a:rPr>
              <a:t>.</a:t>
            </a:r>
          </a:p>
        </p:txBody>
      </p:sp>
      <p:sp>
        <p:nvSpPr>
          <p:cNvPr id="3" name="TextBox 2">
            <a:extLst>
              <a:ext uri="{FF2B5EF4-FFF2-40B4-BE49-F238E27FC236}">
                <a16:creationId xmlns:a16="http://schemas.microsoft.com/office/drawing/2014/main" id="{A9F3E0E0-D5AA-ACD8-9607-233032DAF1F1}"/>
              </a:ext>
            </a:extLst>
          </p:cNvPr>
          <p:cNvSpPr txBox="1"/>
          <p:nvPr/>
        </p:nvSpPr>
        <p:spPr>
          <a:xfrm>
            <a:off x="1452213" y="408746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{84}</a:t>
            </a:r>
            <a:endParaRPr lang="en-US" sz="1400" dirty="0"/>
          </a:p>
        </p:txBody>
      </p:sp>
    </p:spTree>
    <p:extLst>
      <p:ext uri="{BB962C8B-B14F-4D97-AF65-F5344CB8AC3E}">
        <p14:creationId xmlns:p14="http://schemas.microsoft.com/office/powerpoint/2010/main" val="206083080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08D6B-FBCC-4CB5-6568-0C9F85C985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36549-06A2-9116-E244-7B0FE8C36281}"/>
              </a:ext>
            </a:extLst>
          </p:cNvPr>
          <p:cNvSpPr>
            <a:spLocks noGrp="1"/>
          </p:cNvSpPr>
          <p:nvPr>
            <p:ph type="title"/>
          </p:nvPr>
        </p:nvSpPr>
        <p:spPr>
          <a:xfrm>
            <a:off x="1656232" y="1773051"/>
            <a:ext cx="8879536" cy="3450327"/>
          </a:xfrm>
        </p:spPr>
        <p:txBody>
          <a:bodyPr>
            <a:noAutofit/>
          </a:bodyPr>
          <a:lstStyle/>
          <a:p>
            <a:pPr>
              <a:lnSpc>
                <a:spcPct val="100000"/>
              </a:lnSpc>
            </a:pPr>
            <a:r>
              <a:rPr lang="ar-EG" sz="6000" b="0" dirty="0"/>
              <a:t>وَإِذَا رَءَا ٱلَّذِينَ ظَلَمُوا۟ ٱلْعَذَابَ فَلَا يُخَفَّفُ عَنْهُمْ وَلَا هُمْ يُنظَرُونَ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71BA668-C1A6-2326-FC3E-62080AD95DA0}"/>
              </a:ext>
            </a:extLst>
          </p:cNvPr>
          <p:cNvSpPr txBox="1"/>
          <p:nvPr/>
        </p:nvSpPr>
        <p:spPr>
          <a:xfrm>
            <a:off x="2060712" y="4395245"/>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When the wrong-doers (actually) see the Penalty, then will it in no way be mitigated, nor will they then receive respite.</a:t>
            </a:r>
          </a:p>
        </p:txBody>
      </p:sp>
      <p:sp>
        <p:nvSpPr>
          <p:cNvPr id="3" name="TextBox 2">
            <a:extLst>
              <a:ext uri="{FF2B5EF4-FFF2-40B4-BE49-F238E27FC236}">
                <a16:creationId xmlns:a16="http://schemas.microsoft.com/office/drawing/2014/main" id="{25629FB7-6F4C-95DC-6F92-8EDBCF4D75F1}"/>
              </a:ext>
            </a:extLst>
          </p:cNvPr>
          <p:cNvSpPr txBox="1"/>
          <p:nvPr/>
        </p:nvSpPr>
        <p:spPr>
          <a:xfrm>
            <a:off x="2242326" y="40616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{85}</a:t>
            </a:r>
            <a:endParaRPr lang="en-US" sz="1400" dirty="0"/>
          </a:p>
        </p:txBody>
      </p:sp>
    </p:spTree>
    <p:extLst>
      <p:ext uri="{BB962C8B-B14F-4D97-AF65-F5344CB8AC3E}">
        <p14:creationId xmlns:p14="http://schemas.microsoft.com/office/powerpoint/2010/main" val="422984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C388D-B107-36B9-F40D-E2E452DB1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A36EB-A1BB-01E0-5C01-F1CCA61705D2}"/>
              </a:ext>
            </a:extLst>
          </p:cNvPr>
          <p:cNvSpPr>
            <a:spLocks noGrp="1"/>
          </p:cNvSpPr>
          <p:nvPr>
            <p:ph type="title"/>
          </p:nvPr>
        </p:nvSpPr>
        <p:spPr>
          <a:xfrm>
            <a:off x="1656232" y="1863635"/>
            <a:ext cx="8879536" cy="3450327"/>
          </a:xfrm>
        </p:spPr>
        <p:txBody>
          <a:bodyPr>
            <a:noAutofit/>
          </a:bodyPr>
          <a:lstStyle/>
          <a:p>
            <a:pPr>
              <a:lnSpc>
                <a:spcPct val="100000"/>
              </a:lnSpc>
            </a:pPr>
            <a:r>
              <a:rPr lang="ar-EG" sz="6000" b="0" dirty="0"/>
              <a:t>وَلَقَدْ جَعَلْنَا فِى ٱلسَّمَآءِ بُرُوجًۭا وَزَيَّنَّـٰهَا لِلنَّـٰظِرِينَ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C5EBDB6-6555-CAE0-E876-BBD92FEA706A}"/>
              </a:ext>
            </a:extLst>
          </p:cNvPr>
          <p:cNvSpPr txBox="1"/>
          <p:nvPr/>
        </p:nvSpPr>
        <p:spPr>
          <a:xfrm>
            <a:off x="2060712" y="4439486"/>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It is We Who have set out the zodiacal signs in the heavens, and made them fair-seeming to (all) beholders;</a:t>
            </a:r>
          </a:p>
        </p:txBody>
      </p:sp>
      <p:sp>
        <p:nvSpPr>
          <p:cNvPr id="3" name="TextBox 2">
            <a:extLst>
              <a:ext uri="{FF2B5EF4-FFF2-40B4-BE49-F238E27FC236}">
                <a16:creationId xmlns:a16="http://schemas.microsoft.com/office/drawing/2014/main" id="{7CDB216C-0C17-71FB-4B45-EE3B0741B495}"/>
              </a:ext>
            </a:extLst>
          </p:cNvPr>
          <p:cNvSpPr txBox="1"/>
          <p:nvPr/>
        </p:nvSpPr>
        <p:spPr>
          <a:xfrm>
            <a:off x="4519070" y="41317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976156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A0D61-9AF5-25FB-3B8A-C5F27738B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8B066C-469E-8314-EEFB-7089D1EACD24}"/>
              </a:ext>
            </a:extLst>
          </p:cNvPr>
          <p:cNvSpPr>
            <a:spLocks noGrp="1"/>
          </p:cNvSpPr>
          <p:nvPr>
            <p:ph type="title"/>
          </p:nvPr>
        </p:nvSpPr>
        <p:spPr>
          <a:xfrm>
            <a:off x="1656231" y="1533354"/>
            <a:ext cx="8879536" cy="3450327"/>
          </a:xfrm>
        </p:spPr>
        <p:txBody>
          <a:bodyPr>
            <a:noAutofit/>
          </a:bodyPr>
          <a:lstStyle/>
          <a:p>
            <a:pPr>
              <a:lnSpc>
                <a:spcPct val="100000"/>
              </a:lnSpc>
            </a:pPr>
            <a:r>
              <a:rPr lang="ar-EG" sz="5400" b="0" dirty="0"/>
              <a:t>وَإِذَا رَءَا ٱلَّذِينَ أَشْرَكُوا۟ شُرَكَآءَهُمْ قَالُوا۟ رَبَّنَا هَـٰٓؤُلَآءِ شُرَكَآؤُنَا ٱلَّذِينَ كُنَّا نَدْعُوا۟ مِن دُونِكَ ۖ فَأَلْقَوْا۟ إِلَيْهِمُ ٱلْقَوْلَ إِنَّكُمْ لَكَـٰذِبُونَ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FD0479D-05A8-9023-99C9-52BD2A46397D}"/>
              </a:ext>
            </a:extLst>
          </p:cNvPr>
          <p:cNvSpPr txBox="1"/>
          <p:nvPr/>
        </p:nvSpPr>
        <p:spPr>
          <a:xfrm>
            <a:off x="2060711" y="4369410"/>
            <a:ext cx="8070575" cy="1323439"/>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When those who gave partners to Allah will see their "partners", they will say: "Our Lord! these are our 'partners,' those whom we used to invoke besides Thee." But they will throw back their word at them (and say): "Indeed ye are liars!"</a:t>
            </a:r>
          </a:p>
        </p:txBody>
      </p:sp>
      <p:sp>
        <p:nvSpPr>
          <p:cNvPr id="3" name="TextBox 2">
            <a:extLst>
              <a:ext uri="{FF2B5EF4-FFF2-40B4-BE49-F238E27FC236}">
                <a16:creationId xmlns:a16="http://schemas.microsoft.com/office/drawing/2014/main" id="{6C6B80A2-308C-0015-6058-27E74A88BDFC}"/>
              </a:ext>
            </a:extLst>
          </p:cNvPr>
          <p:cNvSpPr txBox="1"/>
          <p:nvPr/>
        </p:nvSpPr>
        <p:spPr>
          <a:xfrm>
            <a:off x="1656230" y="415041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{86}</a:t>
            </a:r>
            <a:endParaRPr lang="en-US" sz="1400" dirty="0"/>
          </a:p>
        </p:txBody>
      </p:sp>
    </p:spTree>
    <p:extLst>
      <p:ext uri="{BB962C8B-B14F-4D97-AF65-F5344CB8AC3E}">
        <p14:creationId xmlns:p14="http://schemas.microsoft.com/office/powerpoint/2010/main" val="183478385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92DD6-E51A-572E-F04E-5E5BF08A38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392B8-8327-FDDB-9FC3-9BC872FAF5B4}"/>
              </a:ext>
            </a:extLst>
          </p:cNvPr>
          <p:cNvSpPr>
            <a:spLocks noGrp="1"/>
          </p:cNvSpPr>
          <p:nvPr>
            <p:ph type="title"/>
          </p:nvPr>
        </p:nvSpPr>
        <p:spPr>
          <a:xfrm>
            <a:off x="1656232" y="1826317"/>
            <a:ext cx="8879536" cy="3450327"/>
          </a:xfrm>
        </p:spPr>
        <p:txBody>
          <a:bodyPr>
            <a:noAutofit/>
          </a:bodyPr>
          <a:lstStyle/>
          <a:p>
            <a:pPr>
              <a:lnSpc>
                <a:spcPct val="100000"/>
              </a:lnSpc>
            </a:pPr>
            <a:r>
              <a:rPr lang="ar-EG" sz="6000" b="0" dirty="0"/>
              <a:t>وَأَلْقَوْا۟ إِلَى ٱللَّهِ يَوْمَئِذٍ ٱلسَّلَمَۖ وَضَلَّ عَنْهُم مَّا كَانُوا۟ يَفْتَرُونَ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83D6388-7E58-DB2D-1B96-D7B17ADFCB70}"/>
              </a:ext>
            </a:extLst>
          </p:cNvPr>
          <p:cNvSpPr txBox="1"/>
          <p:nvPr/>
        </p:nvSpPr>
        <p:spPr>
          <a:xfrm>
            <a:off x="2060712" y="4397640"/>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That Day shall they (openly) show (their) submission to Allah; and all their inventions shall leave them in the lurch.</a:t>
            </a:r>
          </a:p>
        </p:txBody>
      </p:sp>
      <p:sp>
        <p:nvSpPr>
          <p:cNvPr id="3" name="TextBox 2">
            <a:extLst>
              <a:ext uri="{FF2B5EF4-FFF2-40B4-BE49-F238E27FC236}">
                <a16:creationId xmlns:a16="http://schemas.microsoft.com/office/drawing/2014/main" id="{EC532A93-2B8E-5572-D04A-14F7AA94964D}"/>
              </a:ext>
            </a:extLst>
          </p:cNvPr>
          <p:cNvSpPr txBox="1"/>
          <p:nvPr/>
        </p:nvSpPr>
        <p:spPr>
          <a:xfrm>
            <a:off x="3014515" y="409714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{87}</a:t>
            </a:r>
            <a:endParaRPr lang="en-US" sz="1400" dirty="0"/>
          </a:p>
        </p:txBody>
      </p:sp>
    </p:spTree>
    <p:extLst>
      <p:ext uri="{BB962C8B-B14F-4D97-AF65-F5344CB8AC3E}">
        <p14:creationId xmlns:p14="http://schemas.microsoft.com/office/powerpoint/2010/main" val="301434800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B7D94-E211-EFD5-BFA5-A0107D5597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FC7B9-B32A-0A0A-90D6-7D36B2D3B419}"/>
              </a:ext>
            </a:extLst>
          </p:cNvPr>
          <p:cNvSpPr>
            <a:spLocks noGrp="1"/>
          </p:cNvSpPr>
          <p:nvPr>
            <p:ph type="title"/>
          </p:nvPr>
        </p:nvSpPr>
        <p:spPr>
          <a:xfrm>
            <a:off x="1656232" y="1826317"/>
            <a:ext cx="8879536" cy="3450327"/>
          </a:xfrm>
        </p:spPr>
        <p:txBody>
          <a:bodyPr>
            <a:noAutofit/>
          </a:bodyPr>
          <a:lstStyle/>
          <a:p>
            <a:pPr>
              <a:lnSpc>
                <a:spcPct val="100000"/>
              </a:lnSpc>
            </a:pPr>
            <a:r>
              <a:rPr lang="ar-EG" sz="5400" b="0" dirty="0"/>
              <a:t>ٱلَّذِينَ كَفَرُوا۟ وَصَدُّوا۟ عَن سَبِيلِ ٱللَّهِ زِدْنَـٰهُمْ عَذَابًۭا فَوْقَ ٱلْعَذَابِ بِمَا كَانُوا۟ يُفْسِدُونَ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1ED6D9E-4262-B5A7-2F8B-E8974FE6B34C}"/>
              </a:ext>
            </a:extLst>
          </p:cNvPr>
          <p:cNvSpPr txBox="1"/>
          <p:nvPr/>
        </p:nvSpPr>
        <p:spPr>
          <a:xfrm>
            <a:off x="2060712" y="4397640"/>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Those who reject Allah and hinder (men) from the Path of Allah - for them will We add Penalty to Penalty; for that they used to spread mischief.</a:t>
            </a:r>
          </a:p>
        </p:txBody>
      </p:sp>
      <p:sp>
        <p:nvSpPr>
          <p:cNvPr id="3" name="TextBox 2">
            <a:extLst>
              <a:ext uri="{FF2B5EF4-FFF2-40B4-BE49-F238E27FC236}">
                <a16:creationId xmlns:a16="http://schemas.microsoft.com/office/drawing/2014/main" id="{7165DCB1-A475-6A38-4D35-B54BE259C475}"/>
              </a:ext>
            </a:extLst>
          </p:cNvPr>
          <p:cNvSpPr txBox="1"/>
          <p:nvPr/>
        </p:nvSpPr>
        <p:spPr>
          <a:xfrm>
            <a:off x="1807152" y="407263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{88}</a:t>
            </a:r>
            <a:endParaRPr lang="en-US" sz="1400" dirty="0"/>
          </a:p>
        </p:txBody>
      </p:sp>
    </p:spTree>
    <p:extLst>
      <p:ext uri="{BB962C8B-B14F-4D97-AF65-F5344CB8AC3E}">
        <p14:creationId xmlns:p14="http://schemas.microsoft.com/office/powerpoint/2010/main" val="352426693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4903E-D7CA-9A7B-DDC9-1A629D6674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1903EB-8320-2CBA-D6B7-458C45C1961F}"/>
              </a:ext>
            </a:extLst>
          </p:cNvPr>
          <p:cNvSpPr>
            <a:spLocks noGrp="1"/>
          </p:cNvSpPr>
          <p:nvPr>
            <p:ph type="title"/>
          </p:nvPr>
        </p:nvSpPr>
        <p:spPr>
          <a:xfrm>
            <a:off x="1656232" y="1564644"/>
            <a:ext cx="8879536" cy="3450327"/>
          </a:xfrm>
        </p:spPr>
        <p:txBody>
          <a:bodyPr>
            <a:noAutofit/>
          </a:bodyPr>
          <a:lstStyle/>
          <a:p>
            <a:pPr>
              <a:lnSpc>
                <a:spcPct val="100000"/>
              </a:lnSpc>
            </a:pPr>
            <a:r>
              <a:rPr lang="ar-EG" sz="4800" b="0" dirty="0"/>
              <a:t>وَيَوْمَ نَبْعَثُ فِى كُلِّ أُمَّةٍۢ شَهِيدًا عَلَيْهِم مِّنْ أَنفُسِهِمْۖ وَجِئْنَا بِكَ شَهِيدًا عَلَىٰ هَـٰٓؤُلَآءِۚ وَنَزَّلْنَا عَلَيْكَ ٱلْكِتَـٰبَ تِبْيَـٰنًۭا لِّكُلِّ شَىْءٍۢ وَهُدًۭى وَرَحْمَةًۭ وَبُشْرَىٰ لِلْمُسْلِمِينَ</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8A530E2-480E-96AE-5A10-D0CB4B4ECB96}"/>
              </a:ext>
            </a:extLst>
          </p:cNvPr>
          <p:cNvSpPr txBox="1"/>
          <p:nvPr/>
        </p:nvSpPr>
        <p:spPr>
          <a:xfrm>
            <a:off x="2060712" y="4724267"/>
            <a:ext cx="8070575" cy="1323439"/>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One day We shall raise from all Peoples a witness against them, from amongst themselves: and We shall bring thee as a witness against these (thy people): and We have sent down to thee the Book explaining all things, a Guide, a Mercy, and Glad Tidings to Muslims.</a:t>
            </a:r>
          </a:p>
        </p:txBody>
      </p:sp>
      <p:sp>
        <p:nvSpPr>
          <p:cNvPr id="3" name="TextBox 2">
            <a:extLst>
              <a:ext uri="{FF2B5EF4-FFF2-40B4-BE49-F238E27FC236}">
                <a16:creationId xmlns:a16="http://schemas.microsoft.com/office/drawing/2014/main" id="{FBE894B7-2726-891B-5D8B-FDD5105D026F}"/>
              </a:ext>
            </a:extLst>
          </p:cNvPr>
          <p:cNvSpPr txBox="1"/>
          <p:nvPr/>
        </p:nvSpPr>
        <p:spPr>
          <a:xfrm>
            <a:off x="4692396" y="44164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{89}</a:t>
            </a:r>
            <a:endParaRPr lang="en-US" sz="1400" dirty="0"/>
          </a:p>
        </p:txBody>
      </p:sp>
    </p:spTree>
    <p:extLst>
      <p:ext uri="{BB962C8B-B14F-4D97-AF65-F5344CB8AC3E}">
        <p14:creationId xmlns:p14="http://schemas.microsoft.com/office/powerpoint/2010/main" val="392229087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0EDF0-2EE2-3AEF-4124-8DAC3DEFD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D4CDF6-F760-6B0C-6F38-A7F47957E5EB}"/>
              </a:ext>
            </a:extLst>
          </p:cNvPr>
          <p:cNvSpPr>
            <a:spLocks noGrp="1"/>
          </p:cNvSpPr>
          <p:nvPr>
            <p:ph type="title"/>
          </p:nvPr>
        </p:nvSpPr>
        <p:spPr>
          <a:xfrm>
            <a:off x="1656232" y="1706686"/>
            <a:ext cx="8879536" cy="3450327"/>
          </a:xfrm>
        </p:spPr>
        <p:txBody>
          <a:bodyPr>
            <a:noAutofit/>
          </a:bodyPr>
          <a:lstStyle/>
          <a:p>
            <a:pPr>
              <a:lnSpc>
                <a:spcPct val="100000"/>
              </a:lnSpc>
            </a:pPr>
            <a:r>
              <a:rPr lang="ar-EG" sz="5400" b="0" dirty="0"/>
              <a:t>إِنَّ ٱللَّهَ يَأْمُرُ بِٱلْعَدْلِ وَٱلْإِحْسَـٰنِ وَإِيتَآئِ ذِى ٱلْقُرْبَىٰ وَيَنْهَىٰ عَنِ ٱلْفَحْشَآءِ وَٱلْمُنكَرِ وَٱلْبَغْىِۚ يَعِظُكُمْ لَعَلَّكُمْ تَذَكَّرُونَ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DC0CA24-1DB5-E550-6727-445A956DB6E9}"/>
              </a:ext>
            </a:extLst>
          </p:cNvPr>
          <p:cNvSpPr txBox="1"/>
          <p:nvPr/>
        </p:nvSpPr>
        <p:spPr>
          <a:xfrm>
            <a:off x="2060712" y="4649181"/>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Allah commands justice, the doing of good, and liberality to kith and kin, and He forbids all shameful deeds, and injustice and rebellion: He instructs you, that ye may receive admonition.</a:t>
            </a:r>
          </a:p>
        </p:txBody>
      </p:sp>
      <p:sp>
        <p:nvSpPr>
          <p:cNvPr id="3" name="TextBox 2">
            <a:extLst>
              <a:ext uri="{FF2B5EF4-FFF2-40B4-BE49-F238E27FC236}">
                <a16:creationId xmlns:a16="http://schemas.microsoft.com/office/drawing/2014/main" id="{1A3B8194-D195-C13A-4D7C-2C89E961B968}"/>
              </a:ext>
            </a:extLst>
          </p:cNvPr>
          <p:cNvSpPr txBox="1"/>
          <p:nvPr/>
        </p:nvSpPr>
        <p:spPr>
          <a:xfrm>
            <a:off x="2552879" y="43414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{90}</a:t>
            </a:r>
            <a:endParaRPr lang="en-US" sz="1400" dirty="0"/>
          </a:p>
        </p:txBody>
      </p:sp>
    </p:spTree>
    <p:extLst>
      <p:ext uri="{BB962C8B-B14F-4D97-AF65-F5344CB8AC3E}">
        <p14:creationId xmlns:p14="http://schemas.microsoft.com/office/powerpoint/2010/main" val="208899093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05055-7EA3-AF27-5451-C4708F636D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E2C2F-2C77-6FFF-9004-B6841F423ACD}"/>
              </a:ext>
            </a:extLst>
          </p:cNvPr>
          <p:cNvSpPr>
            <a:spLocks noGrp="1"/>
          </p:cNvSpPr>
          <p:nvPr>
            <p:ph type="title"/>
          </p:nvPr>
        </p:nvSpPr>
        <p:spPr>
          <a:xfrm>
            <a:off x="1656232" y="1662298"/>
            <a:ext cx="8879536" cy="3450327"/>
          </a:xfrm>
        </p:spPr>
        <p:txBody>
          <a:bodyPr>
            <a:noAutofit/>
          </a:bodyPr>
          <a:lstStyle/>
          <a:p>
            <a:pPr>
              <a:lnSpc>
                <a:spcPct val="100000"/>
              </a:lnSpc>
            </a:pPr>
            <a:r>
              <a:rPr lang="ar-EG" sz="5400" b="0" dirty="0"/>
              <a:t>وَأَوْفُوا۟ بِعَهْدِ ٱللَّهِ إِذَا عَـٰهَدتُّمْ وَلَا تَنقُضُوا۟ ٱلْأَيْمَـٰنَ بَعْدَ تَوْكِيدِهَا وَقَدْ جَعَلْتُمُ ٱللَّهَ عَلَيْكُمْ كَفِيلًا ۚ إِنَّ ٱللَّهَ يَعْلَمُ مَا تَفْعَلُونَ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6231C14-9F25-0136-EC53-73CD6F647E92}"/>
              </a:ext>
            </a:extLst>
          </p:cNvPr>
          <p:cNvSpPr txBox="1"/>
          <p:nvPr/>
        </p:nvSpPr>
        <p:spPr>
          <a:xfrm>
            <a:off x="2060712" y="4575442"/>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Fulfil the Covenant of Allah when ye have entered into it, and break not your oaths after ye have confirmed them; indeed ye have made Allah your surety; for Allah </a:t>
            </a:r>
            <a:r>
              <a:rPr lang="en-US" sz="2000" b="0" i="0" dirty="0" err="1">
                <a:solidFill>
                  <a:srgbClr val="000000"/>
                </a:solidFill>
                <a:effectLst/>
                <a:latin typeface="Times New Roman" panose="02020603050405020304" pitchFamily="18" charset="0"/>
              </a:rPr>
              <a:t>knoweth</a:t>
            </a:r>
            <a:r>
              <a:rPr lang="en-US" sz="2000" b="0" i="0" dirty="0">
                <a:solidFill>
                  <a:srgbClr val="000000"/>
                </a:solidFill>
                <a:effectLst/>
                <a:latin typeface="Times New Roman" panose="02020603050405020304" pitchFamily="18" charset="0"/>
              </a:rPr>
              <a:t> all that ye do.</a:t>
            </a:r>
          </a:p>
        </p:txBody>
      </p:sp>
      <p:sp>
        <p:nvSpPr>
          <p:cNvPr id="3" name="TextBox 2">
            <a:extLst>
              <a:ext uri="{FF2B5EF4-FFF2-40B4-BE49-F238E27FC236}">
                <a16:creationId xmlns:a16="http://schemas.microsoft.com/office/drawing/2014/main" id="{BB04B2C7-7B4B-C848-2293-B42D20D5446F}"/>
              </a:ext>
            </a:extLst>
          </p:cNvPr>
          <p:cNvSpPr txBox="1"/>
          <p:nvPr/>
        </p:nvSpPr>
        <p:spPr>
          <a:xfrm>
            <a:off x="2641656" y="42970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{91}</a:t>
            </a:r>
            <a:endParaRPr lang="en-US" sz="1400" dirty="0"/>
          </a:p>
        </p:txBody>
      </p:sp>
    </p:spTree>
    <p:extLst>
      <p:ext uri="{BB962C8B-B14F-4D97-AF65-F5344CB8AC3E}">
        <p14:creationId xmlns:p14="http://schemas.microsoft.com/office/powerpoint/2010/main" val="361092669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AEEBD-E140-2B85-66E3-4BB70D4E79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408071-9324-0E29-E38A-D475D21606C4}"/>
              </a:ext>
            </a:extLst>
          </p:cNvPr>
          <p:cNvSpPr>
            <a:spLocks noGrp="1"/>
          </p:cNvSpPr>
          <p:nvPr>
            <p:ph type="title"/>
          </p:nvPr>
        </p:nvSpPr>
        <p:spPr>
          <a:xfrm>
            <a:off x="1656232" y="1395968"/>
            <a:ext cx="8879536" cy="3450327"/>
          </a:xfrm>
        </p:spPr>
        <p:txBody>
          <a:bodyPr>
            <a:noAutofit/>
          </a:bodyPr>
          <a:lstStyle/>
          <a:p>
            <a:pPr>
              <a:lnSpc>
                <a:spcPct val="100000"/>
              </a:lnSpc>
            </a:pPr>
            <a:r>
              <a:rPr lang="ar-EG" sz="4800" b="0" dirty="0"/>
              <a:t>وَلَا تَكُونُوا۟ كَٱلَّتِى نَقَضَتْ غَزْلَهَا مِنۢ بَعْدِ قُوَّةٍ أَنكَـٰثًۭا تَتَّخِذُونَ أَيْمَـٰنَكُمْ دَخَلًۢا بَيْنَكُمْ أَن تَكُونَ أُمَّةٌ هِىَ أَرْبَىٰ مِنْ أُمَّةٍۚ إِنَّمَا يَبْلُوكُمُ ٱللَّهُ بِهِۦ ۚ وَلَيُبَيِّنَنَّ لَكُمْ يَوْمَ ٱلْقِيَـٰمَةِ مَا كُنتُمْ فِيهِ تَخْتَلِفُونَ</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BEF6A86-A309-7BFA-8F17-3D228E4CFA61}"/>
              </a:ext>
            </a:extLst>
          </p:cNvPr>
          <p:cNvSpPr txBox="1"/>
          <p:nvPr/>
        </p:nvSpPr>
        <p:spPr>
          <a:xfrm>
            <a:off x="2060712" y="4477537"/>
            <a:ext cx="8070575" cy="1554272"/>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And be not like a woman who breaks into untwisted strands the yarn which she has spun, after it has become strong. Nor take your oaths to </a:t>
            </a:r>
            <a:r>
              <a:rPr lang="en-US" sz="1900" b="0" i="0" dirty="0" err="1">
                <a:solidFill>
                  <a:srgbClr val="000000"/>
                </a:solidFill>
                <a:effectLst/>
                <a:latin typeface="Times New Roman" panose="02020603050405020304" pitchFamily="18" charset="0"/>
              </a:rPr>
              <a:t>practise</a:t>
            </a:r>
            <a:r>
              <a:rPr lang="en-US" sz="1900" b="0" i="0" dirty="0">
                <a:solidFill>
                  <a:srgbClr val="000000"/>
                </a:solidFill>
                <a:effectLst/>
                <a:latin typeface="Times New Roman" panose="02020603050405020304" pitchFamily="18" charset="0"/>
              </a:rPr>
              <a:t> deception between yourselves, lest one party should be more numerous than another: for Allah will test you by this; and on the Day of Judgment He will certainly make clear to you (the truth of) that wherein ye disagree.</a:t>
            </a:r>
          </a:p>
        </p:txBody>
      </p:sp>
      <p:sp>
        <p:nvSpPr>
          <p:cNvPr id="3" name="TextBox 2">
            <a:extLst>
              <a:ext uri="{FF2B5EF4-FFF2-40B4-BE49-F238E27FC236}">
                <a16:creationId xmlns:a16="http://schemas.microsoft.com/office/drawing/2014/main" id="{CD514892-B638-E67B-F4F5-49E942D68F1C}"/>
              </a:ext>
            </a:extLst>
          </p:cNvPr>
          <p:cNvSpPr txBox="1"/>
          <p:nvPr/>
        </p:nvSpPr>
        <p:spPr>
          <a:xfrm>
            <a:off x="2348694" y="42615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{92}</a:t>
            </a:r>
            <a:endParaRPr lang="en-US" sz="1400" dirty="0"/>
          </a:p>
        </p:txBody>
      </p:sp>
    </p:spTree>
    <p:extLst>
      <p:ext uri="{BB962C8B-B14F-4D97-AF65-F5344CB8AC3E}">
        <p14:creationId xmlns:p14="http://schemas.microsoft.com/office/powerpoint/2010/main" val="428137631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6D84F-8644-C2A6-32AC-BD25C9F870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F1F7D8-E832-49F3-28C4-5440C3803CDB}"/>
              </a:ext>
            </a:extLst>
          </p:cNvPr>
          <p:cNvSpPr>
            <a:spLocks noGrp="1"/>
          </p:cNvSpPr>
          <p:nvPr>
            <p:ph type="title"/>
          </p:nvPr>
        </p:nvSpPr>
        <p:spPr>
          <a:xfrm>
            <a:off x="1656232" y="1724442"/>
            <a:ext cx="8879536" cy="3450327"/>
          </a:xfrm>
        </p:spPr>
        <p:txBody>
          <a:bodyPr>
            <a:noAutofit/>
          </a:bodyPr>
          <a:lstStyle/>
          <a:p>
            <a:pPr>
              <a:lnSpc>
                <a:spcPct val="100000"/>
              </a:lnSpc>
            </a:pPr>
            <a:r>
              <a:rPr lang="ar-EG" sz="5400" b="0" dirty="0"/>
              <a:t>وَلَوْ شَآءَ ٱللَّهُ لَجَعَلَكُمْ أُمَّةًۭ وَٰحِدَةًۭ وَلَـٰكِن يُضِلُّ مَن يَشَآءُ وَيَهْدِى مَن يَشَآءُ ۚ وَلَتُسْـَٔلُنَّ عَمَّا كُنتُمْ تَعْمَلُونَ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39F9D2B-B1F1-1BFF-B7CB-719428205F15}"/>
              </a:ext>
            </a:extLst>
          </p:cNvPr>
          <p:cNvSpPr txBox="1"/>
          <p:nvPr/>
        </p:nvSpPr>
        <p:spPr>
          <a:xfrm>
            <a:off x="2060712" y="4658058"/>
            <a:ext cx="8070575" cy="969496"/>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If Allah so willed, He could make you all one people: But He leaves straying whom He pleases, and He guides whom He pleases: but ye shall certainly be called to account for all your actions.</a:t>
            </a:r>
          </a:p>
        </p:txBody>
      </p:sp>
      <p:sp>
        <p:nvSpPr>
          <p:cNvPr id="3" name="TextBox 2">
            <a:extLst>
              <a:ext uri="{FF2B5EF4-FFF2-40B4-BE49-F238E27FC236}">
                <a16:creationId xmlns:a16="http://schemas.microsoft.com/office/drawing/2014/main" id="{3223FA34-370A-E0B5-DDEB-2062DBB3A4DF}"/>
              </a:ext>
            </a:extLst>
          </p:cNvPr>
          <p:cNvSpPr txBox="1"/>
          <p:nvPr/>
        </p:nvSpPr>
        <p:spPr>
          <a:xfrm>
            <a:off x="3831265" y="43502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{93}</a:t>
            </a:r>
            <a:endParaRPr lang="en-US" sz="1400" dirty="0"/>
          </a:p>
        </p:txBody>
      </p:sp>
    </p:spTree>
    <p:extLst>
      <p:ext uri="{BB962C8B-B14F-4D97-AF65-F5344CB8AC3E}">
        <p14:creationId xmlns:p14="http://schemas.microsoft.com/office/powerpoint/2010/main" val="114253849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4D7AC-2014-B50B-DB6C-01896678D6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8B7991-DE5D-1CA3-F7CD-6CB0C6A7A3C4}"/>
              </a:ext>
            </a:extLst>
          </p:cNvPr>
          <p:cNvSpPr>
            <a:spLocks noGrp="1"/>
          </p:cNvSpPr>
          <p:nvPr>
            <p:ph type="title"/>
          </p:nvPr>
        </p:nvSpPr>
        <p:spPr>
          <a:xfrm>
            <a:off x="1656232" y="1724442"/>
            <a:ext cx="8879536" cy="3450327"/>
          </a:xfrm>
        </p:spPr>
        <p:txBody>
          <a:bodyPr>
            <a:noAutofit/>
          </a:bodyPr>
          <a:lstStyle/>
          <a:p>
            <a:pPr>
              <a:lnSpc>
                <a:spcPct val="100000"/>
              </a:lnSpc>
            </a:pPr>
            <a:r>
              <a:rPr lang="ar-EG" sz="5400" b="0" dirty="0"/>
              <a:t>وَلَا تَتَّخِذُوٓا۟ أَيْمَـٰنَكُمْ دَخَلًۢا بَيْنَكُمْ فَتَزِلَّ قَدَمٌۢ بَعْدَ ثُبُوتِهَا وَتَذُوقُوا۟ ٱلسُّوٓءَ بِمَا صَدَدتُّمْ عَن سَبِيلِ ٱللَّهِ ۖ وَلَكُمْ عَذَابٌ عَظِيمٌۭ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06106E1-DF25-6D5A-DFEF-EB3F7D608F30}"/>
              </a:ext>
            </a:extLst>
          </p:cNvPr>
          <p:cNvSpPr txBox="1"/>
          <p:nvPr/>
        </p:nvSpPr>
        <p:spPr>
          <a:xfrm>
            <a:off x="2060712" y="4658058"/>
            <a:ext cx="8070575" cy="1261884"/>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And take not your oaths, to </a:t>
            </a:r>
            <a:r>
              <a:rPr lang="en-US" sz="1900" b="0" i="0" dirty="0" err="1">
                <a:solidFill>
                  <a:srgbClr val="000000"/>
                </a:solidFill>
                <a:effectLst/>
                <a:latin typeface="Times New Roman" panose="02020603050405020304" pitchFamily="18" charset="0"/>
              </a:rPr>
              <a:t>practise</a:t>
            </a:r>
            <a:r>
              <a:rPr lang="en-US" sz="1900" b="0" i="0" dirty="0">
                <a:solidFill>
                  <a:srgbClr val="000000"/>
                </a:solidFill>
                <a:effectLst/>
                <a:latin typeface="Times New Roman" panose="02020603050405020304" pitchFamily="18" charset="0"/>
              </a:rPr>
              <a:t> deception between yourselves, with the result that someone's foot may slip after it was firmly planted, and ye may have to taste the evil (consequences) of having hindered (men) from the Path of Allah, and a Mighty Wrath descend on you.</a:t>
            </a:r>
          </a:p>
        </p:txBody>
      </p:sp>
      <p:sp>
        <p:nvSpPr>
          <p:cNvPr id="3" name="TextBox 2">
            <a:extLst>
              <a:ext uri="{FF2B5EF4-FFF2-40B4-BE49-F238E27FC236}">
                <a16:creationId xmlns:a16="http://schemas.microsoft.com/office/drawing/2014/main" id="{1BA355F0-E811-E1AB-74DD-4320DFC817CC}"/>
              </a:ext>
            </a:extLst>
          </p:cNvPr>
          <p:cNvSpPr txBox="1"/>
          <p:nvPr/>
        </p:nvSpPr>
        <p:spPr>
          <a:xfrm>
            <a:off x="2588391" y="435028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{94}</a:t>
            </a:r>
            <a:endParaRPr lang="en-US" sz="1400" dirty="0"/>
          </a:p>
        </p:txBody>
      </p:sp>
    </p:spTree>
    <p:extLst>
      <p:ext uri="{BB962C8B-B14F-4D97-AF65-F5344CB8AC3E}">
        <p14:creationId xmlns:p14="http://schemas.microsoft.com/office/powerpoint/2010/main" val="233073636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B0011-BB75-43C3-050E-1AA835A042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EA102-3DA6-E05B-7E13-96870C9F3FD7}"/>
              </a:ext>
            </a:extLst>
          </p:cNvPr>
          <p:cNvSpPr>
            <a:spLocks noGrp="1"/>
          </p:cNvSpPr>
          <p:nvPr>
            <p:ph type="title"/>
          </p:nvPr>
        </p:nvSpPr>
        <p:spPr>
          <a:xfrm>
            <a:off x="1656232" y="1839852"/>
            <a:ext cx="8879536" cy="3450327"/>
          </a:xfrm>
        </p:spPr>
        <p:txBody>
          <a:bodyPr>
            <a:noAutofit/>
          </a:bodyPr>
          <a:lstStyle/>
          <a:p>
            <a:pPr>
              <a:lnSpc>
                <a:spcPct val="100000"/>
              </a:lnSpc>
            </a:pPr>
            <a:r>
              <a:rPr lang="ar-EG" sz="5400" b="0" dirty="0"/>
              <a:t>وَلَا تَشْتَرُوا۟ بِعَهْدِ ٱللَّهِ ثَمَنًۭا قَلِيلًا ۚ إِنَّمَا عِندَ ٱللَّهِ هُوَ خَيْرٌۭ لَّكُمْ إِن كُنتُمْ تَعْلَمُونَ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8753E38-DBA0-883D-E6D6-B2DBFD6F5A0E}"/>
              </a:ext>
            </a:extLst>
          </p:cNvPr>
          <p:cNvSpPr txBox="1"/>
          <p:nvPr/>
        </p:nvSpPr>
        <p:spPr>
          <a:xfrm>
            <a:off x="2060712" y="4427239"/>
            <a:ext cx="8070575" cy="677108"/>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Nor sell the covenant of Allah for a miserable price: for with Allah is (a prize) far better for you, if ye only knew.</a:t>
            </a:r>
          </a:p>
        </p:txBody>
      </p:sp>
      <p:sp>
        <p:nvSpPr>
          <p:cNvPr id="3" name="TextBox 2">
            <a:extLst>
              <a:ext uri="{FF2B5EF4-FFF2-40B4-BE49-F238E27FC236}">
                <a16:creationId xmlns:a16="http://schemas.microsoft.com/office/drawing/2014/main" id="{966B0906-3B99-15A3-31FA-24C2E73AC44E}"/>
              </a:ext>
            </a:extLst>
          </p:cNvPr>
          <p:cNvSpPr txBox="1"/>
          <p:nvPr/>
        </p:nvSpPr>
        <p:spPr>
          <a:xfrm>
            <a:off x="2251040" y="41194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{95}</a:t>
            </a:r>
            <a:endParaRPr lang="en-US" sz="1400" dirty="0"/>
          </a:p>
        </p:txBody>
      </p:sp>
    </p:spTree>
    <p:extLst>
      <p:ext uri="{BB962C8B-B14F-4D97-AF65-F5344CB8AC3E}">
        <p14:creationId xmlns:p14="http://schemas.microsoft.com/office/powerpoint/2010/main" val="377796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38A4A-F27A-1040-3EBB-E68A56BF1A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205815-D26B-06E6-5A63-67DE52ED7E8F}"/>
              </a:ext>
            </a:extLst>
          </p:cNvPr>
          <p:cNvSpPr>
            <a:spLocks noGrp="1"/>
          </p:cNvSpPr>
          <p:nvPr>
            <p:ph type="title"/>
          </p:nvPr>
        </p:nvSpPr>
        <p:spPr>
          <a:xfrm>
            <a:off x="1980393" y="504918"/>
            <a:ext cx="8231214" cy="5848164"/>
          </a:xfrm>
        </p:spPr>
        <p:txBody>
          <a:bodyPr>
            <a:noAutofit/>
          </a:bodyPr>
          <a:lstStyle/>
          <a:p>
            <a:pPr marL="0" rtl="1" eaLnBrk="1" latinLnBrk="0" hangingPunct="1"/>
            <a:r>
              <a:rPr lang="ar-EG" sz="5400" b="0" i="0" kern="1200" dirty="0">
                <a:effectLst/>
                <a:latin typeface="KFGQPC Uthman Taha Naskh" panose="02000000000000000000" pitchFamily="2" charset="-78"/>
                <a:ea typeface="+mn-ea"/>
                <a:cs typeface="+mn-cs"/>
              </a:rPr>
              <a:t>أَعُوْذُ بِاللّٰهِ مِنَ الشَّيْطٰانِ الرَّجِيْمِ</a:t>
            </a:r>
          </a:p>
        </p:txBody>
      </p:sp>
    </p:spTree>
    <p:extLst>
      <p:ext uri="{BB962C8B-B14F-4D97-AF65-F5344CB8AC3E}">
        <p14:creationId xmlns:p14="http://schemas.microsoft.com/office/powerpoint/2010/main" val="2228626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F7A37-AF7B-BDC6-E4D8-56799AE1A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FC7550-3060-01F2-4058-4D63902B9813}"/>
              </a:ext>
            </a:extLst>
          </p:cNvPr>
          <p:cNvSpPr>
            <a:spLocks noGrp="1"/>
          </p:cNvSpPr>
          <p:nvPr>
            <p:ph type="title"/>
          </p:nvPr>
        </p:nvSpPr>
        <p:spPr>
          <a:xfrm>
            <a:off x="1656232" y="1863635"/>
            <a:ext cx="8879536" cy="3450327"/>
          </a:xfrm>
        </p:spPr>
        <p:txBody>
          <a:bodyPr>
            <a:noAutofit/>
          </a:bodyPr>
          <a:lstStyle/>
          <a:p>
            <a:pPr>
              <a:lnSpc>
                <a:spcPct val="100000"/>
              </a:lnSpc>
            </a:pPr>
            <a:r>
              <a:rPr lang="ar-EG" sz="6000" b="0" dirty="0"/>
              <a:t>وَحَفِظْنَـٰهَا مِن كُلِّ شَيْطَـٰنٍۢ رَّجِيمٍ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6207F96-E40C-EE60-B623-CA9F0AD2D3B4}"/>
              </a:ext>
            </a:extLst>
          </p:cNvPr>
          <p:cNvSpPr txBox="1"/>
          <p:nvPr/>
        </p:nvSpPr>
        <p:spPr>
          <a:xfrm>
            <a:off x="2060712" y="4116320"/>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And (moreover) We have guarded them from every cursed devil:</a:t>
            </a:r>
          </a:p>
        </p:txBody>
      </p:sp>
      <p:sp>
        <p:nvSpPr>
          <p:cNvPr id="3" name="TextBox 2">
            <a:extLst>
              <a:ext uri="{FF2B5EF4-FFF2-40B4-BE49-F238E27FC236}">
                <a16:creationId xmlns:a16="http://schemas.microsoft.com/office/drawing/2014/main" id="{CDA8FB6E-F03D-88AB-F8F5-C09BFC8348C5}"/>
              </a:ext>
            </a:extLst>
          </p:cNvPr>
          <p:cNvSpPr txBox="1"/>
          <p:nvPr/>
        </p:nvSpPr>
        <p:spPr>
          <a:xfrm>
            <a:off x="1944546" y="38112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3257785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EB2DD-56CE-51E4-8865-3005D41911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B591D-8137-1C1E-D107-28341EB0231D}"/>
              </a:ext>
            </a:extLst>
          </p:cNvPr>
          <p:cNvSpPr>
            <a:spLocks noGrp="1"/>
          </p:cNvSpPr>
          <p:nvPr>
            <p:ph type="title"/>
          </p:nvPr>
        </p:nvSpPr>
        <p:spPr>
          <a:xfrm>
            <a:off x="1656232" y="1671176"/>
            <a:ext cx="8879536" cy="3450327"/>
          </a:xfrm>
        </p:spPr>
        <p:txBody>
          <a:bodyPr>
            <a:noAutofit/>
          </a:bodyPr>
          <a:lstStyle/>
          <a:p>
            <a:pPr>
              <a:lnSpc>
                <a:spcPct val="100000"/>
              </a:lnSpc>
            </a:pPr>
            <a:r>
              <a:rPr lang="ar-EG" sz="6000" b="0" dirty="0"/>
              <a:t>مَا عِندَكُمْ يَنفَدُۖ وَمَا عِندَ ٱللَّهِ بَاقٍۢ ۗ وَلَنَجْزِيَنَّ ٱلَّذِينَ صَبَرُوٓا۟ أَجْرَهُم بِأَحْسَنِ مَا كَانُوا۟ يَعْمَلُونَ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17578BF-5F38-F9F0-B16E-D68FC9F9334F}"/>
              </a:ext>
            </a:extLst>
          </p:cNvPr>
          <p:cNvSpPr txBox="1"/>
          <p:nvPr/>
        </p:nvSpPr>
        <p:spPr>
          <a:xfrm>
            <a:off x="2060712" y="4711324"/>
            <a:ext cx="8070575" cy="969496"/>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What is with you must vanish: what is with Allah will endure. And We will certainly bestow, on those who patiently persevere, their reward according to the best of their actions.</a:t>
            </a:r>
          </a:p>
        </p:txBody>
      </p:sp>
      <p:sp>
        <p:nvSpPr>
          <p:cNvPr id="3" name="TextBox 2">
            <a:extLst>
              <a:ext uri="{FF2B5EF4-FFF2-40B4-BE49-F238E27FC236}">
                <a16:creationId xmlns:a16="http://schemas.microsoft.com/office/drawing/2014/main" id="{7BD5A4EE-3CB2-626B-0DE9-E41ABC092163}"/>
              </a:ext>
            </a:extLst>
          </p:cNvPr>
          <p:cNvSpPr txBox="1"/>
          <p:nvPr/>
        </p:nvSpPr>
        <p:spPr>
          <a:xfrm>
            <a:off x="2836966" y="443633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{96}</a:t>
            </a:r>
            <a:endParaRPr lang="en-US" sz="1400" dirty="0"/>
          </a:p>
        </p:txBody>
      </p:sp>
    </p:spTree>
    <p:extLst>
      <p:ext uri="{BB962C8B-B14F-4D97-AF65-F5344CB8AC3E}">
        <p14:creationId xmlns:p14="http://schemas.microsoft.com/office/powerpoint/2010/main" val="207906937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62FFA-D68C-309C-A395-DCCE54AE3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72CED3-21F0-04A4-7B5B-05E6295649F8}"/>
              </a:ext>
            </a:extLst>
          </p:cNvPr>
          <p:cNvSpPr>
            <a:spLocks noGrp="1"/>
          </p:cNvSpPr>
          <p:nvPr>
            <p:ph type="title"/>
          </p:nvPr>
        </p:nvSpPr>
        <p:spPr>
          <a:xfrm>
            <a:off x="1656232" y="1671176"/>
            <a:ext cx="8879536" cy="3450327"/>
          </a:xfrm>
        </p:spPr>
        <p:txBody>
          <a:bodyPr>
            <a:noAutofit/>
          </a:bodyPr>
          <a:lstStyle/>
          <a:p>
            <a:pPr>
              <a:lnSpc>
                <a:spcPct val="100000"/>
              </a:lnSpc>
            </a:pPr>
            <a:r>
              <a:rPr lang="ar-EG" sz="5400" b="0" dirty="0"/>
              <a:t>مَنْ عَمِلَ صَـٰلِحًۭا مِّن ذَكَرٍ أَوْ أُنثَىٰ وَهُوَ مُؤْمِنٌۭ فَلَنُحْيِيَنَّهُۥ حَيَوٰةًۭ طَيِّبَةًۭ ۖ وَلَنَجْزِيَنَّهُمْ أَجْرَهُم بِأَحْسَنِ مَا كَانُوا۟ يَعْمَلُونَ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2F2F5EF-1855-1E73-A065-0ADEB1C79B9D}"/>
              </a:ext>
            </a:extLst>
          </p:cNvPr>
          <p:cNvSpPr txBox="1"/>
          <p:nvPr/>
        </p:nvSpPr>
        <p:spPr>
          <a:xfrm>
            <a:off x="2060712" y="4581600"/>
            <a:ext cx="8070575" cy="969496"/>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Whoever works righteousness, man or woman, and has Faith, verily, to him will We give a new Life, a life that is good and pure and We will bestow on such their reward according to the best of their actions.</a:t>
            </a:r>
          </a:p>
        </p:txBody>
      </p:sp>
      <p:sp>
        <p:nvSpPr>
          <p:cNvPr id="3" name="TextBox 2">
            <a:extLst>
              <a:ext uri="{FF2B5EF4-FFF2-40B4-BE49-F238E27FC236}">
                <a16:creationId xmlns:a16="http://schemas.microsoft.com/office/drawing/2014/main" id="{5B9A315E-97E0-B2BC-59F2-9748B75A9490}"/>
              </a:ext>
            </a:extLst>
          </p:cNvPr>
          <p:cNvSpPr txBox="1"/>
          <p:nvPr/>
        </p:nvSpPr>
        <p:spPr>
          <a:xfrm>
            <a:off x="2304306" y="42942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{97}</a:t>
            </a:r>
            <a:endParaRPr lang="en-US" sz="1400" dirty="0"/>
          </a:p>
        </p:txBody>
      </p:sp>
    </p:spTree>
    <p:extLst>
      <p:ext uri="{BB962C8B-B14F-4D97-AF65-F5344CB8AC3E}">
        <p14:creationId xmlns:p14="http://schemas.microsoft.com/office/powerpoint/2010/main" val="131614748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24D22-99E1-9D35-5B13-BDB1D4525C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C9CE74-AD13-3D5D-6E62-C5FA3BFDD62B}"/>
              </a:ext>
            </a:extLst>
          </p:cNvPr>
          <p:cNvSpPr>
            <a:spLocks noGrp="1"/>
          </p:cNvSpPr>
          <p:nvPr>
            <p:ph type="title"/>
          </p:nvPr>
        </p:nvSpPr>
        <p:spPr>
          <a:xfrm>
            <a:off x="1656232" y="1830974"/>
            <a:ext cx="8879536" cy="3450327"/>
          </a:xfrm>
        </p:spPr>
        <p:txBody>
          <a:bodyPr>
            <a:noAutofit/>
          </a:bodyPr>
          <a:lstStyle/>
          <a:p>
            <a:pPr>
              <a:lnSpc>
                <a:spcPct val="100000"/>
              </a:lnSpc>
            </a:pPr>
            <a:r>
              <a:rPr lang="ar-EG" sz="6000" b="0" dirty="0"/>
              <a:t>فَإِذَا قَرَأْتَ ٱلْقُرْءَانَ فَٱسْتَعِذْ بِٱللَّهِ مِنَ ٱلشَّيْطَـٰنِ ٱلرَّجِيمِ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A20FB25-F684-B388-8B3B-6C95E3C2695B}"/>
              </a:ext>
            </a:extLst>
          </p:cNvPr>
          <p:cNvSpPr txBox="1"/>
          <p:nvPr/>
        </p:nvSpPr>
        <p:spPr>
          <a:xfrm>
            <a:off x="2060712" y="4509918"/>
            <a:ext cx="8070575" cy="677108"/>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When thou dost read the Qur'an, seek Allah's protection from Satan the rejected one.</a:t>
            </a:r>
          </a:p>
        </p:txBody>
      </p:sp>
      <p:sp>
        <p:nvSpPr>
          <p:cNvPr id="3" name="TextBox 2">
            <a:extLst>
              <a:ext uri="{FF2B5EF4-FFF2-40B4-BE49-F238E27FC236}">
                <a16:creationId xmlns:a16="http://schemas.microsoft.com/office/drawing/2014/main" id="{9FFCA85C-EB11-F959-0E67-939AA453B4E5}"/>
              </a:ext>
            </a:extLst>
          </p:cNvPr>
          <p:cNvSpPr txBox="1"/>
          <p:nvPr/>
        </p:nvSpPr>
        <p:spPr>
          <a:xfrm>
            <a:off x="3733611" y="42233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{98}</a:t>
            </a:r>
            <a:endParaRPr lang="en-US" sz="1400" dirty="0"/>
          </a:p>
        </p:txBody>
      </p:sp>
    </p:spTree>
    <p:extLst>
      <p:ext uri="{BB962C8B-B14F-4D97-AF65-F5344CB8AC3E}">
        <p14:creationId xmlns:p14="http://schemas.microsoft.com/office/powerpoint/2010/main" val="324532579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61AFE-2B6F-7CB3-4B5E-D6A4069EE7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99D798-32EF-CB9D-4237-B96EE1783F20}"/>
              </a:ext>
            </a:extLst>
          </p:cNvPr>
          <p:cNvSpPr>
            <a:spLocks noGrp="1"/>
          </p:cNvSpPr>
          <p:nvPr>
            <p:ph type="title"/>
          </p:nvPr>
        </p:nvSpPr>
        <p:spPr>
          <a:xfrm>
            <a:off x="1656232" y="1830974"/>
            <a:ext cx="8879536" cy="3450327"/>
          </a:xfrm>
        </p:spPr>
        <p:txBody>
          <a:bodyPr>
            <a:noAutofit/>
          </a:bodyPr>
          <a:lstStyle/>
          <a:p>
            <a:pPr>
              <a:lnSpc>
                <a:spcPct val="100000"/>
              </a:lnSpc>
            </a:pPr>
            <a:r>
              <a:rPr lang="ar-EG" sz="6000" b="0" dirty="0"/>
              <a:t>إِنَّهُۥ لَيْسَ لَهُۥ سُلْطَـٰنٌ عَلَى ٱلَّذِينَ ءَامَنُوا۟ وَعَلَىٰ رَبِّهِمْ يَتَوَكَّلُونَ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BA90B45-457A-F082-86C0-D53DE2DB1030}"/>
              </a:ext>
            </a:extLst>
          </p:cNvPr>
          <p:cNvSpPr txBox="1"/>
          <p:nvPr/>
        </p:nvSpPr>
        <p:spPr>
          <a:xfrm>
            <a:off x="2060712" y="4509918"/>
            <a:ext cx="8070575" cy="384721"/>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No authority has he over those who believe and put their trust in their Lord.</a:t>
            </a:r>
          </a:p>
        </p:txBody>
      </p:sp>
      <p:sp>
        <p:nvSpPr>
          <p:cNvPr id="3" name="TextBox 2">
            <a:extLst>
              <a:ext uri="{FF2B5EF4-FFF2-40B4-BE49-F238E27FC236}">
                <a16:creationId xmlns:a16="http://schemas.microsoft.com/office/drawing/2014/main" id="{84FF0C4E-D759-5039-1FC4-CAF68D2E25FD}"/>
              </a:ext>
            </a:extLst>
          </p:cNvPr>
          <p:cNvSpPr txBox="1"/>
          <p:nvPr/>
        </p:nvSpPr>
        <p:spPr>
          <a:xfrm>
            <a:off x="3192073" y="414995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{99}</a:t>
            </a:r>
            <a:endParaRPr lang="en-US" sz="1400" dirty="0"/>
          </a:p>
        </p:txBody>
      </p:sp>
    </p:spTree>
    <p:extLst>
      <p:ext uri="{BB962C8B-B14F-4D97-AF65-F5344CB8AC3E}">
        <p14:creationId xmlns:p14="http://schemas.microsoft.com/office/powerpoint/2010/main" val="157394403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C12DF-B113-7323-EB48-1C3109710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411570-41F4-505F-A86D-F27E2C986511}"/>
              </a:ext>
            </a:extLst>
          </p:cNvPr>
          <p:cNvSpPr>
            <a:spLocks noGrp="1"/>
          </p:cNvSpPr>
          <p:nvPr>
            <p:ph type="title"/>
          </p:nvPr>
        </p:nvSpPr>
        <p:spPr>
          <a:xfrm>
            <a:off x="1656232" y="1830974"/>
            <a:ext cx="8879536" cy="3450327"/>
          </a:xfrm>
        </p:spPr>
        <p:txBody>
          <a:bodyPr>
            <a:noAutofit/>
          </a:bodyPr>
          <a:lstStyle/>
          <a:p>
            <a:pPr>
              <a:lnSpc>
                <a:spcPct val="100000"/>
              </a:lnSpc>
            </a:pPr>
            <a:r>
              <a:rPr lang="ar-EG" sz="6000" b="0" dirty="0"/>
              <a:t>إِنَّمَا سُلْطَـٰنُهُۥ عَلَى ٱلَّذِينَ يَتَوَلَّوْنَهُۥ وَٱلَّذِينَ هُم بِهِۦ مُشْرِكُونَ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161BB96-832C-1CCF-41D8-A9A4548F7CEC}"/>
              </a:ext>
            </a:extLst>
          </p:cNvPr>
          <p:cNvSpPr txBox="1"/>
          <p:nvPr/>
        </p:nvSpPr>
        <p:spPr>
          <a:xfrm>
            <a:off x="2060712" y="4509918"/>
            <a:ext cx="8070575" cy="677108"/>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His authority is over those only, who take him as patron and who join partners with Allah.</a:t>
            </a:r>
          </a:p>
        </p:txBody>
      </p:sp>
      <p:sp>
        <p:nvSpPr>
          <p:cNvPr id="3" name="TextBox 2">
            <a:extLst>
              <a:ext uri="{FF2B5EF4-FFF2-40B4-BE49-F238E27FC236}">
                <a16:creationId xmlns:a16="http://schemas.microsoft.com/office/drawing/2014/main" id="{07DDBF40-2D0A-D611-B520-5E904EA9B42A}"/>
              </a:ext>
            </a:extLst>
          </p:cNvPr>
          <p:cNvSpPr txBox="1"/>
          <p:nvPr/>
        </p:nvSpPr>
        <p:spPr>
          <a:xfrm>
            <a:off x="2836966" y="410786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{100}</a:t>
            </a:r>
            <a:endParaRPr lang="en-US" sz="1400" dirty="0"/>
          </a:p>
        </p:txBody>
      </p:sp>
    </p:spTree>
    <p:extLst>
      <p:ext uri="{BB962C8B-B14F-4D97-AF65-F5344CB8AC3E}">
        <p14:creationId xmlns:p14="http://schemas.microsoft.com/office/powerpoint/2010/main" val="299450082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BE818-910E-0260-187C-A3E82E4431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9DA76E-E72D-0CAF-53AD-DF7073A12BA1}"/>
              </a:ext>
            </a:extLst>
          </p:cNvPr>
          <p:cNvSpPr>
            <a:spLocks noGrp="1"/>
          </p:cNvSpPr>
          <p:nvPr>
            <p:ph type="title"/>
          </p:nvPr>
        </p:nvSpPr>
        <p:spPr>
          <a:xfrm>
            <a:off x="1656232" y="1609032"/>
            <a:ext cx="8879536" cy="3450327"/>
          </a:xfrm>
        </p:spPr>
        <p:txBody>
          <a:bodyPr>
            <a:noAutofit/>
          </a:bodyPr>
          <a:lstStyle/>
          <a:p>
            <a:pPr>
              <a:lnSpc>
                <a:spcPct val="100000"/>
              </a:lnSpc>
            </a:pPr>
            <a:r>
              <a:rPr lang="ar-EG" sz="6000" b="0" dirty="0"/>
              <a:t>وَإِذَا بَدَّلْنَآ ءَايَةًۭ مَّكَانَ ءَايَةٍۢ ۙ وَٱللَّهُ أَعْلَمُ بِمَا يُنَزِّلُ قَالُوٓا۟ إِنَّمَآ أَنتَ مُفْتَرٍۭۚ بَلْ أَكْثَرُهُمْ لَا يَعْلَمُونَ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0FFA282-B50D-54D6-6DC0-D6BF133746D6}"/>
              </a:ext>
            </a:extLst>
          </p:cNvPr>
          <p:cNvSpPr txBox="1"/>
          <p:nvPr/>
        </p:nvSpPr>
        <p:spPr>
          <a:xfrm>
            <a:off x="2060712" y="4728499"/>
            <a:ext cx="8070575" cy="969496"/>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When We substitute one revelation for another,- and Allah knows best what He reveals (in stages),- they say, "Thou art but a forger": but most of them understand not.</a:t>
            </a:r>
          </a:p>
        </p:txBody>
      </p:sp>
      <p:sp>
        <p:nvSpPr>
          <p:cNvPr id="3" name="TextBox 2">
            <a:extLst>
              <a:ext uri="{FF2B5EF4-FFF2-40B4-BE49-F238E27FC236}">
                <a16:creationId xmlns:a16="http://schemas.microsoft.com/office/drawing/2014/main" id="{ADC2ED80-38C1-6BC8-04FC-E0BFF8466027}"/>
              </a:ext>
            </a:extLst>
          </p:cNvPr>
          <p:cNvSpPr txBox="1"/>
          <p:nvPr/>
        </p:nvSpPr>
        <p:spPr>
          <a:xfrm>
            <a:off x="3440646" y="434970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{101}</a:t>
            </a:r>
            <a:endParaRPr lang="en-US" sz="1400" dirty="0"/>
          </a:p>
        </p:txBody>
      </p:sp>
    </p:spTree>
    <p:extLst>
      <p:ext uri="{BB962C8B-B14F-4D97-AF65-F5344CB8AC3E}">
        <p14:creationId xmlns:p14="http://schemas.microsoft.com/office/powerpoint/2010/main" val="129484912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283D0-A942-09D5-BAE0-3BA078D29D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E2188F-1235-C333-658F-6E95C3A18277}"/>
              </a:ext>
            </a:extLst>
          </p:cNvPr>
          <p:cNvSpPr>
            <a:spLocks noGrp="1"/>
          </p:cNvSpPr>
          <p:nvPr>
            <p:ph type="title"/>
          </p:nvPr>
        </p:nvSpPr>
        <p:spPr>
          <a:xfrm>
            <a:off x="1656232" y="1795463"/>
            <a:ext cx="8879536" cy="3450327"/>
          </a:xfrm>
        </p:spPr>
        <p:txBody>
          <a:bodyPr>
            <a:noAutofit/>
          </a:bodyPr>
          <a:lstStyle/>
          <a:p>
            <a:pPr>
              <a:lnSpc>
                <a:spcPct val="100000"/>
              </a:lnSpc>
            </a:pPr>
            <a:r>
              <a:rPr lang="ar-EG" sz="6000" b="0" dirty="0"/>
              <a:t>قُلْ نَزَّلَهُۥ رُوحُ ٱلْقُدُسِ مِن رَّبِّكَ بِٱلْحَقِّ لِيُثَبِّتَ ٱلَّذِينَ ءَامَنُوا۟ وَهُدًۭى وَبُشْرَىٰ لِلْمُسْلِمِينَ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E73D4BD-FCB0-3126-9EB3-6C59196E9A1D}"/>
              </a:ext>
            </a:extLst>
          </p:cNvPr>
          <p:cNvSpPr txBox="1"/>
          <p:nvPr/>
        </p:nvSpPr>
        <p:spPr>
          <a:xfrm>
            <a:off x="2060712" y="4876459"/>
            <a:ext cx="8070575" cy="677108"/>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Say, the Holy Spirit has brought the revelation from thy Lord in Truth, in order to strengthen those who believe, and as a Guide and Glad Tidings to Muslims.</a:t>
            </a:r>
          </a:p>
        </p:txBody>
      </p:sp>
      <p:sp>
        <p:nvSpPr>
          <p:cNvPr id="3" name="TextBox 2">
            <a:extLst>
              <a:ext uri="{FF2B5EF4-FFF2-40B4-BE49-F238E27FC236}">
                <a16:creationId xmlns:a16="http://schemas.microsoft.com/office/drawing/2014/main" id="{3ABE27EE-C47D-22D5-BF0E-F4BD558B39D5}"/>
              </a:ext>
            </a:extLst>
          </p:cNvPr>
          <p:cNvSpPr txBox="1"/>
          <p:nvPr/>
        </p:nvSpPr>
        <p:spPr>
          <a:xfrm>
            <a:off x="4443822" y="456868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{102}</a:t>
            </a:r>
            <a:endParaRPr lang="en-US" sz="1400" dirty="0"/>
          </a:p>
        </p:txBody>
      </p:sp>
    </p:spTree>
    <p:extLst>
      <p:ext uri="{BB962C8B-B14F-4D97-AF65-F5344CB8AC3E}">
        <p14:creationId xmlns:p14="http://schemas.microsoft.com/office/powerpoint/2010/main" val="175719943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45526-D75E-6140-9A17-BD9BD8669D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7F54D-3029-E939-BC15-A3C95BD0CC9D}"/>
              </a:ext>
            </a:extLst>
          </p:cNvPr>
          <p:cNvSpPr>
            <a:spLocks noGrp="1"/>
          </p:cNvSpPr>
          <p:nvPr>
            <p:ph type="title"/>
          </p:nvPr>
        </p:nvSpPr>
        <p:spPr>
          <a:xfrm>
            <a:off x="1656232" y="1724441"/>
            <a:ext cx="8879536" cy="3450327"/>
          </a:xfrm>
        </p:spPr>
        <p:txBody>
          <a:bodyPr>
            <a:noAutofit/>
          </a:bodyPr>
          <a:lstStyle/>
          <a:p>
            <a:pPr>
              <a:lnSpc>
                <a:spcPct val="100000"/>
              </a:lnSpc>
            </a:pPr>
            <a:r>
              <a:rPr lang="ar-EG" sz="5400" b="0" dirty="0"/>
              <a:t>وَلَقَدْ نَعْلَمُ أَنَّهُمْ يَقُولُونَ إِنَّمَا يُعَلِّمُهُۥ بَشَرٌۭ ۗ لِّسَانُ ٱلَّذِى يُلْحِدُونَ إِلَيْهِ أَعْجَمِىٌّۭ وَهَـٰذَا لِسَانٌ عَرَبِىٌّۭ مُّبِينٌ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8F437C5-FDB9-5573-DB88-FFE6D421DB87}"/>
              </a:ext>
            </a:extLst>
          </p:cNvPr>
          <p:cNvSpPr txBox="1"/>
          <p:nvPr/>
        </p:nvSpPr>
        <p:spPr>
          <a:xfrm>
            <a:off x="2060712" y="4759270"/>
            <a:ext cx="8070575" cy="677108"/>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We know indeed that they say, "It is a man that teaches him." The tongue of him they wickedly point to is notably foreign, while this is Arabic, pure and clear.</a:t>
            </a:r>
          </a:p>
        </p:txBody>
      </p:sp>
      <p:sp>
        <p:nvSpPr>
          <p:cNvPr id="3" name="TextBox 2">
            <a:extLst>
              <a:ext uri="{FF2B5EF4-FFF2-40B4-BE49-F238E27FC236}">
                <a16:creationId xmlns:a16="http://schemas.microsoft.com/office/drawing/2014/main" id="{AF9068AD-B616-40D1-A4C9-FF091602E4DC}"/>
              </a:ext>
            </a:extLst>
          </p:cNvPr>
          <p:cNvSpPr txBox="1"/>
          <p:nvPr/>
        </p:nvSpPr>
        <p:spPr>
          <a:xfrm>
            <a:off x="3706975" y="434377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{103}</a:t>
            </a:r>
            <a:endParaRPr lang="en-US" sz="1400" dirty="0"/>
          </a:p>
        </p:txBody>
      </p:sp>
    </p:spTree>
    <p:extLst>
      <p:ext uri="{BB962C8B-B14F-4D97-AF65-F5344CB8AC3E}">
        <p14:creationId xmlns:p14="http://schemas.microsoft.com/office/powerpoint/2010/main" val="142917361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E2D59-7AD2-A785-79C2-84634E723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24115-C65B-766E-5A00-877BE36C0127}"/>
              </a:ext>
            </a:extLst>
          </p:cNvPr>
          <p:cNvSpPr>
            <a:spLocks noGrp="1"/>
          </p:cNvSpPr>
          <p:nvPr>
            <p:ph type="title"/>
          </p:nvPr>
        </p:nvSpPr>
        <p:spPr>
          <a:xfrm>
            <a:off x="1656231" y="1703836"/>
            <a:ext cx="8879536" cy="3450327"/>
          </a:xfrm>
        </p:spPr>
        <p:txBody>
          <a:bodyPr>
            <a:noAutofit/>
          </a:bodyPr>
          <a:lstStyle/>
          <a:p>
            <a:pPr>
              <a:lnSpc>
                <a:spcPct val="100000"/>
              </a:lnSpc>
            </a:pPr>
            <a:r>
              <a:rPr lang="ar-EG" sz="6000" b="0" dirty="0"/>
              <a:t>إِنَّ ٱلَّذِينَ لَا يُؤْمِنُونَ بِـَٔايَـٰتِ ٱللَّهِ لَا يَهْدِيهِمُ ٱللَّهُ وَلَهُمْ عَذَابٌ أَلِيمٌ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022B22D-FCE2-2EB3-6C6C-7D28FCD4E43A}"/>
              </a:ext>
            </a:extLst>
          </p:cNvPr>
          <p:cNvSpPr txBox="1"/>
          <p:nvPr/>
        </p:nvSpPr>
        <p:spPr>
          <a:xfrm>
            <a:off x="2060712" y="4340829"/>
            <a:ext cx="8070575" cy="677108"/>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Those who believe not in the Signs of Allah,- Allah will not guide them, and theirs will be a grievous Penalty.</a:t>
            </a:r>
          </a:p>
        </p:txBody>
      </p:sp>
      <p:sp>
        <p:nvSpPr>
          <p:cNvPr id="3" name="TextBox 2">
            <a:extLst>
              <a:ext uri="{FF2B5EF4-FFF2-40B4-BE49-F238E27FC236}">
                <a16:creationId xmlns:a16="http://schemas.microsoft.com/office/drawing/2014/main" id="{68336BFE-FC47-B54D-951B-52514054D73C}"/>
              </a:ext>
            </a:extLst>
          </p:cNvPr>
          <p:cNvSpPr txBox="1"/>
          <p:nvPr/>
        </p:nvSpPr>
        <p:spPr>
          <a:xfrm>
            <a:off x="2464101" y="403305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{104}</a:t>
            </a:r>
            <a:endParaRPr lang="en-US" sz="1400" dirty="0"/>
          </a:p>
        </p:txBody>
      </p:sp>
    </p:spTree>
    <p:extLst>
      <p:ext uri="{BB962C8B-B14F-4D97-AF65-F5344CB8AC3E}">
        <p14:creationId xmlns:p14="http://schemas.microsoft.com/office/powerpoint/2010/main" val="333939483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C7F95-2C52-E362-7EAE-4A4FE1535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C48BE7-BB6B-8228-0F26-AFED3DF5BE91}"/>
              </a:ext>
            </a:extLst>
          </p:cNvPr>
          <p:cNvSpPr>
            <a:spLocks noGrp="1"/>
          </p:cNvSpPr>
          <p:nvPr>
            <p:ph type="title"/>
          </p:nvPr>
        </p:nvSpPr>
        <p:spPr>
          <a:xfrm>
            <a:off x="1656231" y="1863634"/>
            <a:ext cx="8879536" cy="3450327"/>
          </a:xfrm>
        </p:spPr>
        <p:txBody>
          <a:bodyPr>
            <a:noAutofit/>
          </a:bodyPr>
          <a:lstStyle/>
          <a:p>
            <a:pPr>
              <a:lnSpc>
                <a:spcPct val="100000"/>
              </a:lnSpc>
            </a:pPr>
            <a:r>
              <a:rPr lang="ar-EG" sz="6000" b="0" dirty="0"/>
              <a:t>إِنَّمَا يَفْتَرِى ٱلْكَذِبَ ٱلَّذِينَ لَا يُؤْمِنُونَ بِـَٔايَـٰتِ ٱللَّهِ ۖ وَأُو۟لَـٰٓئِكَ هُمُ ٱلْكَـٰذِبُونَ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DCC13AE-7FC3-5466-E9AA-545977C89BAC}"/>
              </a:ext>
            </a:extLst>
          </p:cNvPr>
          <p:cNvSpPr txBox="1"/>
          <p:nvPr/>
        </p:nvSpPr>
        <p:spPr>
          <a:xfrm>
            <a:off x="2060712" y="4500627"/>
            <a:ext cx="8070575" cy="677108"/>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It is those who believe not in the Signs of Allah, that forge falsehood: it is they who lie!</a:t>
            </a:r>
          </a:p>
        </p:txBody>
      </p:sp>
      <p:sp>
        <p:nvSpPr>
          <p:cNvPr id="3" name="TextBox 2">
            <a:extLst>
              <a:ext uri="{FF2B5EF4-FFF2-40B4-BE49-F238E27FC236}">
                <a16:creationId xmlns:a16="http://schemas.microsoft.com/office/drawing/2014/main" id="{F0219251-8BC8-A688-764F-87FC54C936E3}"/>
              </a:ext>
            </a:extLst>
          </p:cNvPr>
          <p:cNvSpPr txBox="1"/>
          <p:nvPr/>
        </p:nvSpPr>
        <p:spPr>
          <a:xfrm>
            <a:off x="1816031" y="41928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{105}</a:t>
            </a:r>
            <a:endParaRPr lang="en-US" sz="1400" dirty="0"/>
          </a:p>
        </p:txBody>
      </p:sp>
    </p:spTree>
    <p:extLst>
      <p:ext uri="{BB962C8B-B14F-4D97-AF65-F5344CB8AC3E}">
        <p14:creationId xmlns:p14="http://schemas.microsoft.com/office/powerpoint/2010/main" val="509551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3E2C3-7379-4320-D94C-F8103DC3E3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263455-347C-BA9F-8D31-C64DE3D93DF1}"/>
              </a:ext>
            </a:extLst>
          </p:cNvPr>
          <p:cNvSpPr>
            <a:spLocks noGrp="1"/>
          </p:cNvSpPr>
          <p:nvPr>
            <p:ph type="title"/>
          </p:nvPr>
        </p:nvSpPr>
        <p:spPr>
          <a:xfrm>
            <a:off x="1656232" y="1863635"/>
            <a:ext cx="8879536" cy="3450327"/>
          </a:xfrm>
        </p:spPr>
        <p:txBody>
          <a:bodyPr>
            <a:noAutofit/>
          </a:bodyPr>
          <a:lstStyle/>
          <a:p>
            <a:pPr>
              <a:lnSpc>
                <a:spcPct val="100000"/>
              </a:lnSpc>
            </a:pPr>
            <a:r>
              <a:rPr lang="ar-EG" sz="6000" b="0" dirty="0"/>
              <a:t>إِلَّا مَنِ ٱسْتَرَقَ ٱلسَّمْعَ فَأَتْبَعَهُۥ شِهَابٌۭ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DDD9379-8BE2-CF70-630E-A6F939285A66}"/>
              </a:ext>
            </a:extLst>
          </p:cNvPr>
          <p:cNvSpPr txBox="1"/>
          <p:nvPr/>
        </p:nvSpPr>
        <p:spPr>
          <a:xfrm>
            <a:off x="2060712" y="4606076"/>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But any that gains a hearing by stealth, is pursued by a flaming fire, bright (to see).</a:t>
            </a:r>
          </a:p>
        </p:txBody>
      </p:sp>
      <p:sp>
        <p:nvSpPr>
          <p:cNvPr id="3" name="TextBox 2">
            <a:extLst>
              <a:ext uri="{FF2B5EF4-FFF2-40B4-BE49-F238E27FC236}">
                <a16:creationId xmlns:a16="http://schemas.microsoft.com/office/drawing/2014/main" id="{0C8BD971-0B7C-F243-ADE0-984C04C05EE2}"/>
              </a:ext>
            </a:extLst>
          </p:cNvPr>
          <p:cNvSpPr txBox="1"/>
          <p:nvPr/>
        </p:nvSpPr>
        <p:spPr>
          <a:xfrm>
            <a:off x="4989587" y="42107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350033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DF61A-0B27-EBAD-5659-43C2614328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86924B-D3D8-50E3-5986-CD499D09BE14}"/>
              </a:ext>
            </a:extLst>
          </p:cNvPr>
          <p:cNvSpPr>
            <a:spLocks noGrp="1"/>
          </p:cNvSpPr>
          <p:nvPr>
            <p:ph type="title"/>
          </p:nvPr>
        </p:nvSpPr>
        <p:spPr>
          <a:xfrm>
            <a:off x="1656232" y="1757102"/>
            <a:ext cx="8879536" cy="3450327"/>
          </a:xfrm>
        </p:spPr>
        <p:txBody>
          <a:bodyPr>
            <a:noAutofit/>
          </a:bodyPr>
          <a:lstStyle/>
          <a:p>
            <a:pPr>
              <a:lnSpc>
                <a:spcPct val="100000"/>
              </a:lnSpc>
            </a:pPr>
            <a:r>
              <a:rPr lang="ar-EG" sz="4800" b="0" dirty="0"/>
              <a:t>مَن كَفَرَ بِٱللَّهِ مِنۢ بَعْدِ إِيمَـٰنِهِۦٓ إِلَّا مَنْ أُكْرِهَ وَقَلْبُهُۥ مُطْمَئِنٌّۢ بِٱلْإِيمَـٰنِ وَلَـٰكِن مَّن شَرَحَ بِٱلْكُفْرِ صَدْرًۭا فَعَلَيْهِمْ غَضَبٌۭ مِّنَ ٱللَّهِ وَلَهُمْ عَذَابٌ عَظِيمٌۭ</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3280F16-0D10-9845-A1EC-2B9BF033A005}"/>
              </a:ext>
            </a:extLst>
          </p:cNvPr>
          <p:cNvSpPr txBox="1"/>
          <p:nvPr/>
        </p:nvSpPr>
        <p:spPr>
          <a:xfrm>
            <a:off x="2060712" y="4604651"/>
            <a:ext cx="8070575" cy="969496"/>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Any one who, after accepting faith in Allah, utters Unbelief,- except under compulsion, his heart remaining firm in Faith - but such as open their breast to Unbelief, on them is Wrath from Allah, and theirs will be a dreadful Penalty.</a:t>
            </a:r>
          </a:p>
        </p:txBody>
      </p:sp>
      <p:sp>
        <p:nvSpPr>
          <p:cNvPr id="3" name="TextBox 2">
            <a:extLst>
              <a:ext uri="{FF2B5EF4-FFF2-40B4-BE49-F238E27FC236}">
                <a16:creationId xmlns:a16="http://schemas.microsoft.com/office/drawing/2014/main" id="{6FCCF4B7-13CE-B12C-86A1-CB91D0444416}"/>
              </a:ext>
            </a:extLst>
          </p:cNvPr>
          <p:cNvSpPr txBox="1"/>
          <p:nvPr/>
        </p:nvSpPr>
        <p:spPr>
          <a:xfrm>
            <a:off x="1807154" y="43231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{106}</a:t>
            </a:r>
            <a:endParaRPr lang="en-US" sz="1400" dirty="0"/>
          </a:p>
        </p:txBody>
      </p:sp>
    </p:spTree>
    <p:extLst>
      <p:ext uri="{BB962C8B-B14F-4D97-AF65-F5344CB8AC3E}">
        <p14:creationId xmlns:p14="http://schemas.microsoft.com/office/powerpoint/2010/main" val="153947183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88904-0BE9-7534-DACD-5B45AA17FC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B9633-7A04-6736-3D14-6D8931923C24}"/>
              </a:ext>
            </a:extLst>
          </p:cNvPr>
          <p:cNvSpPr>
            <a:spLocks noGrp="1"/>
          </p:cNvSpPr>
          <p:nvPr>
            <p:ph type="title"/>
          </p:nvPr>
        </p:nvSpPr>
        <p:spPr>
          <a:xfrm>
            <a:off x="1656232" y="1757102"/>
            <a:ext cx="8879536" cy="3450327"/>
          </a:xfrm>
        </p:spPr>
        <p:txBody>
          <a:bodyPr>
            <a:noAutofit/>
          </a:bodyPr>
          <a:lstStyle/>
          <a:p>
            <a:pPr>
              <a:lnSpc>
                <a:spcPct val="100000"/>
              </a:lnSpc>
            </a:pPr>
            <a:r>
              <a:rPr lang="ar-EG" sz="5400" b="0" dirty="0"/>
              <a:t>ذَٰلِكَ بِأَنَّهُمُ ٱسْتَحَبُّوا۟ ٱلْحَيَوٰةَ ٱلدُّنْيَا عَلَى ٱلْـَٔاخِرَةِ وَأَنَّ ٱللَّهَ لَا يَهْدِى ٱلْقَوْمَ ٱلْكَـٰفِرِينَ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AE0171D-EA34-FF06-5FB2-11C645264E6A}"/>
              </a:ext>
            </a:extLst>
          </p:cNvPr>
          <p:cNvSpPr txBox="1"/>
          <p:nvPr/>
        </p:nvSpPr>
        <p:spPr>
          <a:xfrm>
            <a:off x="2060712" y="4411951"/>
            <a:ext cx="8070575" cy="677108"/>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This because they love the life of this world better than the Hereafter: and Allah will not guide those who reject Faith.</a:t>
            </a:r>
          </a:p>
        </p:txBody>
      </p:sp>
      <p:sp>
        <p:nvSpPr>
          <p:cNvPr id="3" name="TextBox 2">
            <a:extLst>
              <a:ext uri="{FF2B5EF4-FFF2-40B4-BE49-F238E27FC236}">
                <a16:creationId xmlns:a16="http://schemas.microsoft.com/office/drawing/2014/main" id="{0A896B8F-375F-3D5D-E3E3-8642C276E400}"/>
              </a:ext>
            </a:extLst>
          </p:cNvPr>
          <p:cNvSpPr txBox="1"/>
          <p:nvPr/>
        </p:nvSpPr>
        <p:spPr>
          <a:xfrm>
            <a:off x="1460925" y="398580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{107}</a:t>
            </a:r>
            <a:endParaRPr lang="en-US" sz="1400" dirty="0"/>
          </a:p>
        </p:txBody>
      </p:sp>
    </p:spTree>
    <p:extLst>
      <p:ext uri="{BB962C8B-B14F-4D97-AF65-F5344CB8AC3E}">
        <p14:creationId xmlns:p14="http://schemas.microsoft.com/office/powerpoint/2010/main" val="157614105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AE5C6-1CF7-EC5B-E8F7-67F1A9A41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6E4144-4BE4-3362-DC7C-AC1FE9592500}"/>
              </a:ext>
            </a:extLst>
          </p:cNvPr>
          <p:cNvSpPr>
            <a:spLocks noGrp="1"/>
          </p:cNvSpPr>
          <p:nvPr>
            <p:ph type="title"/>
          </p:nvPr>
        </p:nvSpPr>
        <p:spPr>
          <a:xfrm>
            <a:off x="1656232" y="1801490"/>
            <a:ext cx="8879536" cy="3450327"/>
          </a:xfrm>
        </p:spPr>
        <p:txBody>
          <a:bodyPr>
            <a:noAutofit/>
          </a:bodyPr>
          <a:lstStyle/>
          <a:p>
            <a:pPr>
              <a:lnSpc>
                <a:spcPct val="100000"/>
              </a:lnSpc>
            </a:pPr>
            <a:r>
              <a:rPr lang="ar-EG" sz="5400" b="0" dirty="0"/>
              <a:t>أُو۟لَـٰٓئِكَ ٱلَّذِينَ طَبَعَ ٱللَّهُ عَلَىٰ قُلُوبِهِمْ وَسَمْعِهِمْ وَأَبْصَـٰرِهِمْۖ وَأُو۟لَـٰٓئِكَ هُمُ ٱلْغَـٰفِلُونَ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B41BF61-3A05-25BF-9268-706EA10B8B8D}"/>
              </a:ext>
            </a:extLst>
          </p:cNvPr>
          <p:cNvSpPr txBox="1"/>
          <p:nvPr/>
        </p:nvSpPr>
        <p:spPr>
          <a:xfrm>
            <a:off x="2060712" y="4355724"/>
            <a:ext cx="8070575" cy="677108"/>
          </a:xfrm>
          <a:prstGeom prst="rect">
            <a:avLst/>
          </a:prstGeom>
          <a:noFill/>
        </p:spPr>
        <p:txBody>
          <a:bodyPr wrap="square">
            <a:spAutoFit/>
          </a:bodyPr>
          <a:lstStyle/>
          <a:p>
            <a:pPr algn="ctr" fontAlgn="base"/>
            <a:r>
              <a:rPr lang="en-US" sz="1900" b="0" i="0" dirty="0">
                <a:solidFill>
                  <a:srgbClr val="000000"/>
                </a:solidFill>
                <a:effectLst/>
                <a:latin typeface="Times New Roman" panose="02020603050405020304" pitchFamily="18" charset="0"/>
              </a:rPr>
              <a:t>Those are they whose hearts, ears, and eyes Allah has sealed up, and they take no heed.</a:t>
            </a:r>
          </a:p>
        </p:txBody>
      </p:sp>
      <p:sp>
        <p:nvSpPr>
          <p:cNvPr id="3" name="TextBox 2">
            <a:extLst>
              <a:ext uri="{FF2B5EF4-FFF2-40B4-BE49-F238E27FC236}">
                <a16:creationId xmlns:a16="http://schemas.microsoft.com/office/drawing/2014/main" id="{7617F03F-7C00-46AF-0F0E-9EA83F55D1ED}"/>
              </a:ext>
            </a:extLst>
          </p:cNvPr>
          <p:cNvSpPr txBox="1"/>
          <p:nvPr/>
        </p:nvSpPr>
        <p:spPr>
          <a:xfrm>
            <a:off x="1314063" y="40479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{108}</a:t>
            </a:r>
            <a:endParaRPr lang="en-US" sz="1400" dirty="0"/>
          </a:p>
        </p:txBody>
      </p:sp>
    </p:spTree>
    <p:extLst>
      <p:ext uri="{BB962C8B-B14F-4D97-AF65-F5344CB8AC3E}">
        <p14:creationId xmlns:p14="http://schemas.microsoft.com/office/powerpoint/2010/main" val="273330320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E8F30-EA2E-32EF-DFFC-0048E9420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9EA300-97DD-7876-8B23-EC338D082AB9}"/>
              </a:ext>
            </a:extLst>
          </p:cNvPr>
          <p:cNvSpPr>
            <a:spLocks noGrp="1"/>
          </p:cNvSpPr>
          <p:nvPr>
            <p:ph type="title"/>
          </p:nvPr>
        </p:nvSpPr>
        <p:spPr>
          <a:xfrm>
            <a:off x="1656232" y="1801490"/>
            <a:ext cx="8879536" cy="3450327"/>
          </a:xfrm>
        </p:spPr>
        <p:txBody>
          <a:bodyPr>
            <a:noAutofit/>
          </a:bodyPr>
          <a:lstStyle/>
          <a:p>
            <a:pPr>
              <a:lnSpc>
                <a:spcPct val="100000"/>
              </a:lnSpc>
            </a:pPr>
            <a:r>
              <a:rPr lang="ar-EG" sz="5400" b="0" dirty="0"/>
              <a:t>لَا جَرَمَ أَنَّهُمْ فِى ٱلْـَٔاخِرَةِ هُمُ ٱلْخَـٰسِرُونَ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BBDA0B6-90DF-0AD3-CA58-052BD1B0B913}"/>
              </a:ext>
            </a:extLst>
          </p:cNvPr>
          <p:cNvSpPr txBox="1"/>
          <p:nvPr/>
        </p:nvSpPr>
        <p:spPr>
          <a:xfrm>
            <a:off x="2060712" y="3844351"/>
            <a:ext cx="8070575" cy="400110"/>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Without doubt, in the Hereafter they will perish.</a:t>
            </a:r>
          </a:p>
        </p:txBody>
      </p:sp>
      <p:sp>
        <p:nvSpPr>
          <p:cNvPr id="3" name="TextBox 2">
            <a:extLst>
              <a:ext uri="{FF2B5EF4-FFF2-40B4-BE49-F238E27FC236}">
                <a16:creationId xmlns:a16="http://schemas.microsoft.com/office/drawing/2014/main" id="{C8EF4ADB-BDFF-F86E-E227-63EC9CDFE7D4}"/>
              </a:ext>
            </a:extLst>
          </p:cNvPr>
          <p:cNvSpPr txBox="1"/>
          <p:nvPr/>
        </p:nvSpPr>
        <p:spPr>
          <a:xfrm>
            <a:off x="1580393" y="369046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{109}</a:t>
            </a:r>
            <a:endParaRPr lang="en-US" sz="1400" dirty="0"/>
          </a:p>
        </p:txBody>
      </p:sp>
    </p:spTree>
    <p:extLst>
      <p:ext uri="{BB962C8B-B14F-4D97-AF65-F5344CB8AC3E}">
        <p14:creationId xmlns:p14="http://schemas.microsoft.com/office/powerpoint/2010/main" val="361270244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BD14C-7D75-147C-A038-FBA2C90784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F2585E-F27E-603E-508F-9A18CAB2F1DA}"/>
              </a:ext>
            </a:extLst>
          </p:cNvPr>
          <p:cNvSpPr>
            <a:spLocks noGrp="1"/>
          </p:cNvSpPr>
          <p:nvPr>
            <p:ph type="title"/>
          </p:nvPr>
        </p:nvSpPr>
        <p:spPr>
          <a:xfrm>
            <a:off x="1656231" y="1703836"/>
            <a:ext cx="8879536" cy="3450327"/>
          </a:xfrm>
        </p:spPr>
        <p:txBody>
          <a:bodyPr>
            <a:noAutofit/>
          </a:bodyPr>
          <a:lstStyle/>
          <a:p>
            <a:pPr>
              <a:lnSpc>
                <a:spcPct val="100000"/>
              </a:lnSpc>
            </a:pPr>
            <a:r>
              <a:rPr lang="ar-EG" sz="5400" b="0" dirty="0"/>
              <a:t>ثُمَّ إِنَّ رَبَّكَ لِلَّذِينَ هَاجَرُوا۟ مِنۢ بَعْدِ مَا فُتِنُوا۟ ثُمَّ جَـٰهَدُوا۟ وَصَبَرُوٓا۟ إِنَّ رَبَّكَ مِنۢ بَعْدِهَا لَغَفُورٌۭ رَّحِيمٌۭ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C45F92D-3DB8-81CE-D803-F2697D5DCA4D}"/>
              </a:ext>
            </a:extLst>
          </p:cNvPr>
          <p:cNvSpPr txBox="1"/>
          <p:nvPr/>
        </p:nvSpPr>
        <p:spPr>
          <a:xfrm>
            <a:off x="2060711" y="4646331"/>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But verily thy Lord,- to those who leave their homes after trials and persecutions,- and who thereafter strive and fight for the faith and patiently persevere,- Thy Lord, after all this is oft-forgiving, Most Merciful.</a:t>
            </a:r>
          </a:p>
        </p:txBody>
      </p:sp>
      <p:sp>
        <p:nvSpPr>
          <p:cNvPr id="3" name="TextBox 2">
            <a:extLst>
              <a:ext uri="{FF2B5EF4-FFF2-40B4-BE49-F238E27FC236}">
                <a16:creationId xmlns:a16="http://schemas.microsoft.com/office/drawing/2014/main" id="{9B521089-AE8C-D354-2169-1413EB23B174}"/>
              </a:ext>
            </a:extLst>
          </p:cNvPr>
          <p:cNvSpPr txBox="1"/>
          <p:nvPr/>
        </p:nvSpPr>
        <p:spPr>
          <a:xfrm>
            <a:off x="4217061" y="440868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{110}</a:t>
            </a:r>
            <a:endParaRPr lang="en-US" sz="1400" dirty="0"/>
          </a:p>
        </p:txBody>
      </p:sp>
    </p:spTree>
    <p:extLst>
      <p:ext uri="{BB962C8B-B14F-4D97-AF65-F5344CB8AC3E}">
        <p14:creationId xmlns:p14="http://schemas.microsoft.com/office/powerpoint/2010/main" val="332282329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74126-3FE6-6018-64E6-211C34D28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F131E-46A9-54FB-FB0C-27379E5004F0}"/>
              </a:ext>
            </a:extLst>
          </p:cNvPr>
          <p:cNvSpPr>
            <a:spLocks noGrp="1"/>
          </p:cNvSpPr>
          <p:nvPr>
            <p:ph type="title"/>
          </p:nvPr>
        </p:nvSpPr>
        <p:spPr>
          <a:xfrm>
            <a:off x="1656231" y="1703836"/>
            <a:ext cx="8879536" cy="3450327"/>
          </a:xfrm>
        </p:spPr>
        <p:txBody>
          <a:bodyPr>
            <a:noAutofit/>
          </a:bodyPr>
          <a:lstStyle/>
          <a:p>
            <a:pPr>
              <a:lnSpc>
                <a:spcPct val="100000"/>
              </a:lnSpc>
            </a:pPr>
            <a:r>
              <a:rPr lang="ar-EG" sz="5400" b="0" dirty="0"/>
              <a:t>يَوْمَ تَأْتِى كُلُّ نَفْسٍۢ تُجَـٰدِلُ عَن نَّفْسِهَا وَتُوَفَّىٰ كُلُّ نَفْسٍۢ مَّا عَمِلَتْ وَهُمْ لَا يُظْلَمُونَ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97E0543-42A7-264E-AC09-DDD1C3B51626}"/>
              </a:ext>
            </a:extLst>
          </p:cNvPr>
          <p:cNvSpPr txBox="1"/>
          <p:nvPr/>
        </p:nvSpPr>
        <p:spPr>
          <a:xfrm>
            <a:off x="2060711" y="4237067"/>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One Day every soul will come up struggling for itself, and every soul will be recompensed (fully) for all its actions, and none will be unjustly dealt with.</a:t>
            </a:r>
          </a:p>
        </p:txBody>
      </p:sp>
      <p:sp>
        <p:nvSpPr>
          <p:cNvPr id="3" name="TextBox 2">
            <a:extLst>
              <a:ext uri="{FF2B5EF4-FFF2-40B4-BE49-F238E27FC236}">
                <a16:creationId xmlns:a16="http://schemas.microsoft.com/office/drawing/2014/main" id="{0E0576BF-4E5E-415D-2DF0-0F6AC96D6772}"/>
              </a:ext>
            </a:extLst>
          </p:cNvPr>
          <p:cNvSpPr txBox="1"/>
          <p:nvPr/>
        </p:nvSpPr>
        <p:spPr>
          <a:xfrm>
            <a:off x="1189775" y="392929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{111}</a:t>
            </a:r>
            <a:endParaRPr lang="en-US" sz="1400" dirty="0"/>
          </a:p>
        </p:txBody>
      </p:sp>
    </p:spTree>
    <p:extLst>
      <p:ext uri="{BB962C8B-B14F-4D97-AF65-F5344CB8AC3E}">
        <p14:creationId xmlns:p14="http://schemas.microsoft.com/office/powerpoint/2010/main" val="197372943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5A8B3-6B06-084A-25AF-526F0879E6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57949-C733-EC24-5069-C37D17590284}"/>
              </a:ext>
            </a:extLst>
          </p:cNvPr>
          <p:cNvSpPr>
            <a:spLocks noGrp="1"/>
          </p:cNvSpPr>
          <p:nvPr>
            <p:ph type="title"/>
          </p:nvPr>
        </p:nvSpPr>
        <p:spPr>
          <a:xfrm>
            <a:off x="1656230" y="1437506"/>
            <a:ext cx="8879536" cy="3450327"/>
          </a:xfrm>
        </p:spPr>
        <p:txBody>
          <a:bodyPr>
            <a:noAutofit/>
          </a:bodyPr>
          <a:lstStyle/>
          <a:p>
            <a:pPr>
              <a:lnSpc>
                <a:spcPct val="100000"/>
              </a:lnSpc>
            </a:pPr>
            <a:r>
              <a:rPr lang="ar-EG" sz="4800" b="0" dirty="0"/>
              <a:t>وَضَرَبَ ٱللَّهُ مَثَلًۭا قَرْيَةًۭ كَانَتْ ءَامِنَةًۭ مُّطْمَئِنَّةًۭ يَأْتِيهَا رِزْقُهَا رَغَدًۭا مِّن كُلِّ مَكَانٍۢ فَكَفَرَتْ بِأَنْعُمِ ٱللَّهِ فَأَذَٰقَهَا ٱللَّهُ لِبَاسَ ٱلْجُوعِ وَٱلْخَوْفِ بِمَا كَانُوا۟ يَصْنَعُونَ</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F201457-E6D0-BF79-33C8-58F053C6A5A8}"/>
              </a:ext>
            </a:extLst>
          </p:cNvPr>
          <p:cNvSpPr txBox="1"/>
          <p:nvPr/>
        </p:nvSpPr>
        <p:spPr>
          <a:xfrm>
            <a:off x="2060710" y="4533864"/>
            <a:ext cx="8070575" cy="163121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Allah sets forth a Parable: a city enjoying security and quiet, abundantly supplied with sustenance from every place: Yet was it ungrateful for the </a:t>
            </a:r>
            <a:r>
              <a:rPr lang="en-US" sz="2000" b="0" i="0" dirty="0" err="1">
                <a:solidFill>
                  <a:srgbClr val="000000"/>
                </a:solidFill>
                <a:effectLst/>
                <a:latin typeface="Times New Roman" panose="02020603050405020304" pitchFamily="18" charset="0"/>
              </a:rPr>
              <a:t>favours</a:t>
            </a:r>
            <a:r>
              <a:rPr lang="en-US" sz="2000" b="0" i="0" dirty="0">
                <a:solidFill>
                  <a:srgbClr val="000000"/>
                </a:solidFill>
                <a:effectLst/>
                <a:latin typeface="Times New Roman" panose="02020603050405020304" pitchFamily="18" charset="0"/>
              </a:rPr>
              <a:t> of Allah: so Allah made it taste of hunger and terror (in extremes) (closing in on it) like a garment (from every side), because of the (evil) which (its people) wrought.</a:t>
            </a:r>
          </a:p>
        </p:txBody>
      </p:sp>
      <p:sp>
        <p:nvSpPr>
          <p:cNvPr id="3" name="TextBox 2">
            <a:extLst>
              <a:ext uri="{FF2B5EF4-FFF2-40B4-BE49-F238E27FC236}">
                <a16:creationId xmlns:a16="http://schemas.microsoft.com/office/drawing/2014/main" id="{6C9537E2-73BD-A866-0600-83D53B8DABB1}"/>
              </a:ext>
            </a:extLst>
          </p:cNvPr>
          <p:cNvSpPr txBox="1"/>
          <p:nvPr/>
        </p:nvSpPr>
        <p:spPr>
          <a:xfrm>
            <a:off x="4643189" y="430162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{112}</a:t>
            </a:r>
            <a:endParaRPr lang="en-US" sz="1400" dirty="0"/>
          </a:p>
        </p:txBody>
      </p:sp>
    </p:spTree>
    <p:extLst>
      <p:ext uri="{BB962C8B-B14F-4D97-AF65-F5344CB8AC3E}">
        <p14:creationId xmlns:p14="http://schemas.microsoft.com/office/powerpoint/2010/main" val="298093703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DE070-C15F-F060-F86C-CA385B6773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E379D8-1B5C-2253-30F2-CC15B20034A0}"/>
              </a:ext>
            </a:extLst>
          </p:cNvPr>
          <p:cNvSpPr>
            <a:spLocks noGrp="1"/>
          </p:cNvSpPr>
          <p:nvPr>
            <p:ph type="title"/>
          </p:nvPr>
        </p:nvSpPr>
        <p:spPr>
          <a:xfrm>
            <a:off x="1656232" y="1792614"/>
            <a:ext cx="8879536" cy="3450327"/>
          </a:xfrm>
        </p:spPr>
        <p:txBody>
          <a:bodyPr>
            <a:noAutofit/>
          </a:bodyPr>
          <a:lstStyle/>
          <a:p>
            <a:pPr>
              <a:lnSpc>
                <a:spcPct val="100000"/>
              </a:lnSpc>
            </a:pPr>
            <a:r>
              <a:rPr lang="ar-EG" sz="5400" b="0" dirty="0"/>
              <a:t>وَلَقَدْ جَآءَهُمْ رَسُولٌۭ مِّنْهُمْ فَكَذَّبُوهُ فَأَخَذَهُمُ ٱلْعَذَابُ وَهُمْ ظَـٰلِمُونَ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E370427-D477-8B90-DD93-C18EBAF0A9A8}"/>
              </a:ext>
            </a:extLst>
          </p:cNvPr>
          <p:cNvSpPr txBox="1"/>
          <p:nvPr/>
        </p:nvSpPr>
        <p:spPr>
          <a:xfrm>
            <a:off x="2060712" y="4302295"/>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there came to them a Messenger from among themselves, but they falsely rejected him; so the Wrath seized them even in the midst of their iniquities.</a:t>
            </a:r>
          </a:p>
        </p:txBody>
      </p:sp>
      <p:sp>
        <p:nvSpPr>
          <p:cNvPr id="3" name="TextBox 2">
            <a:extLst>
              <a:ext uri="{FF2B5EF4-FFF2-40B4-BE49-F238E27FC236}">
                <a16:creationId xmlns:a16="http://schemas.microsoft.com/office/drawing/2014/main" id="{659B7B1E-0203-C881-086D-45A3367D60CD}"/>
              </a:ext>
            </a:extLst>
          </p:cNvPr>
          <p:cNvSpPr txBox="1"/>
          <p:nvPr/>
        </p:nvSpPr>
        <p:spPr>
          <a:xfrm>
            <a:off x="3400318" y="403553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{113}</a:t>
            </a:r>
            <a:endParaRPr lang="en-US" sz="1400" dirty="0"/>
          </a:p>
        </p:txBody>
      </p:sp>
    </p:spTree>
    <p:extLst>
      <p:ext uri="{BB962C8B-B14F-4D97-AF65-F5344CB8AC3E}">
        <p14:creationId xmlns:p14="http://schemas.microsoft.com/office/powerpoint/2010/main" val="331843137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7B20E-4FCE-C19E-923D-F337F6816F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B1A256-5003-009E-CC58-421B734FBE10}"/>
              </a:ext>
            </a:extLst>
          </p:cNvPr>
          <p:cNvSpPr>
            <a:spLocks noGrp="1"/>
          </p:cNvSpPr>
          <p:nvPr>
            <p:ph type="title"/>
          </p:nvPr>
        </p:nvSpPr>
        <p:spPr>
          <a:xfrm>
            <a:off x="1656232" y="1792614"/>
            <a:ext cx="8879536" cy="3450327"/>
          </a:xfrm>
        </p:spPr>
        <p:txBody>
          <a:bodyPr>
            <a:noAutofit/>
          </a:bodyPr>
          <a:lstStyle/>
          <a:p>
            <a:pPr>
              <a:lnSpc>
                <a:spcPct val="100000"/>
              </a:lnSpc>
            </a:pPr>
            <a:r>
              <a:rPr lang="ar-EG" sz="5400" b="0" dirty="0"/>
              <a:t>فَكُلُوا۟ مِمَّا رَزَقَكُمُ ٱللَّهُ حَلَـٰلًۭا طَيِّبًۭا وَٱشْكُرُوا۟ نِعْمَتَ ٱللَّهِ إِن كُنتُمْ إِيَّاهُ تَعْبُدُونَ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03C5CB0-2522-B613-96FB-0CEE8EC7A309}"/>
              </a:ext>
            </a:extLst>
          </p:cNvPr>
          <p:cNvSpPr txBox="1"/>
          <p:nvPr/>
        </p:nvSpPr>
        <p:spPr>
          <a:xfrm>
            <a:off x="2060712" y="4302295"/>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So eat of the sustenance which Allah has provided for you, lawful and good; and be grateful for the </a:t>
            </a:r>
            <a:r>
              <a:rPr lang="en-US" sz="2000" b="0" i="0" dirty="0" err="1">
                <a:solidFill>
                  <a:srgbClr val="000000"/>
                </a:solidFill>
                <a:effectLst/>
                <a:latin typeface="Times New Roman" panose="02020603050405020304" pitchFamily="18" charset="0"/>
              </a:rPr>
              <a:t>favours</a:t>
            </a:r>
            <a:r>
              <a:rPr lang="en-US" sz="2000" b="0" i="0" dirty="0">
                <a:solidFill>
                  <a:srgbClr val="000000"/>
                </a:solidFill>
                <a:effectLst/>
                <a:latin typeface="Times New Roman" panose="02020603050405020304" pitchFamily="18" charset="0"/>
              </a:rPr>
              <a:t> of Allah, if it is He Whom ye serve.</a:t>
            </a:r>
          </a:p>
        </p:txBody>
      </p:sp>
      <p:sp>
        <p:nvSpPr>
          <p:cNvPr id="3" name="TextBox 2">
            <a:extLst>
              <a:ext uri="{FF2B5EF4-FFF2-40B4-BE49-F238E27FC236}">
                <a16:creationId xmlns:a16="http://schemas.microsoft.com/office/drawing/2014/main" id="{A3209FBA-0CEC-EA04-0B63-3EA747F311D3}"/>
              </a:ext>
            </a:extLst>
          </p:cNvPr>
          <p:cNvSpPr txBox="1"/>
          <p:nvPr/>
        </p:nvSpPr>
        <p:spPr>
          <a:xfrm>
            <a:off x="2459285" y="4000021"/>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{114}</a:t>
            </a:r>
            <a:endParaRPr lang="en-US" sz="1400" dirty="0"/>
          </a:p>
        </p:txBody>
      </p:sp>
    </p:spTree>
    <p:extLst>
      <p:ext uri="{BB962C8B-B14F-4D97-AF65-F5344CB8AC3E}">
        <p14:creationId xmlns:p14="http://schemas.microsoft.com/office/powerpoint/2010/main" val="133702945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62A87-2FAD-F9BE-2110-3157B9208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C4966C-5F08-6751-7C1B-9D87FE7AF8E9}"/>
              </a:ext>
            </a:extLst>
          </p:cNvPr>
          <p:cNvSpPr>
            <a:spLocks noGrp="1"/>
          </p:cNvSpPr>
          <p:nvPr>
            <p:ph type="title"/>
          </p:nvPr>
        </p:nvSpPr>
        <p:spPr>
          <a:xfrm>
            <a:off x="1656231" y="1561793"/>
            <a:ext cx="8879536" cy="3450327"/>
          </a:xfrm>
        </p:spPr>
        <p:txBody>
          <a:bodyPr>
            <a:noAutofit/>
          </a:bodyPr>
          <a:lstStyle/>
          <a:p>
            <a:pPr>
              <a:lnSpc>
                <a:spcPct val="100000"/>
              </a:lnSpc>
            </a:pPr>
            <a:r>
              <a:rPr lang="ar-EG" sz="4800" b="0" dirty="0"/>
              <a:t>إِنَّمَا حَرَّمَ عَلَيْكُمُ ٱلْمَيْتَةَ وَٱلدَّمَ وَلَحْمَ ٱلْخِنزِيرِ وَمَآ أُهِلَّ لِغَيْرِ ٱللَّهِ بِهِۦ ۖ فَمَنِ ٱضْطُرَّ غَيْرَ بَاغٍۢ وَلَا عَادٍۢ فَإِنَّ ٱللَّهَ غَفُورٌۭ رَّحِيمٌۭ</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48F5D65-1D6E-1F18-92C8-1143FA9E597E}"/>
              </a:ext>
            </a:extLst>
          </p:cNvPr>
          <p:cNvSpPr txBox="1"/>
          <p:nvPr/>
        </p:nvSpPr>
        <p:spPr>
          <a:xfrm>
            <a:off x="2060712" y="4439178"/>
            <a:ext cx="8070575" cy="1323439"/>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He has only forbidden you dead meat, and blood, and the flesh of swine, and any (food) over which the name of other than Allah has been invoked. But if one is forced by necessity, without </a:t>
            </a:r>
            <a:r>
              <a:rPr lang="en-US" sz="2000" b="0" i="0" dirty="0" err="1">
                <a:solidFill>
                  <a:srgbClr val="000000"/>
                </a:solidFill>
                <a:effectLst/>
                <a:latin typeface="Times New Roman" panose="02020603050405020304" pitchFamily="18" charset="0"/>
              </a:rPr>
              <a:t>wilful</a:t>
            </a:r>
            <a:r>
              <a:rPr lang="en-US" sz="2000" b="0" i="0" dirty="0">
                <a:solidFill>
                  <a:srgbClr val="000000"/>
                </a:solidFill>
                <a:effectLst/>
                <a:latin typeface="Times New Roman" panose="02020603050405020304" pitchFamily="18" charset="0"/>
              </a:rPr>
              <a:t> disobedience, nor transgressing due limits,- then Allah is Oft-Forgiving, Most Merciful.</a:t>
            </a:r>
          </a:p>
        </p:txBody>
      </p:sp>
      <p:sp>
        <p:nvSpPr>
          <p:cNvPr id="3" name="TextBox 2">
            <a:extLst>
              <a:ext uri="{FF2B5EF4-FFF2-40B4-BE49-F238E27FC236}">
                <a16:creationId xmlns:a16="http://schemas.microsoft.com/office/drawing/2014/main" id="{0B8B18E2-1313-6142-58C1-19FC5F720F9F}"/>
              </a:ext>
            </a:extLst>
          </p:cNvPr>
          <p:cNvSpPr txBox="1"/>
          <p:nvPr/>
        </p:nvSpPr>
        <p:spPr>
          <a:xfrm>
            <a:off x="3675526" y="41424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{115}</a:t>
            </a:r>
            <a:endParaRPr lang="en-US" sz="1400" dirty="0"/>
          </a:p>
        </p:txBody>
      </p:sp>
    </p:spTree>
    <p:extLst>
      <p:ext uri="{BB962C8B-B14F-4D97-AF65-F5344CB8AC3E}">
        <p14:creationId xmlns:p14="http://schemas.microsoft.com/office/powerpoint/2010/main" val="4068848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E6AFE-1C3D-5E08-BD37-9CCB1754F6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5E39E5-3BD5-A593-F75A-E5F0254100CF}"/>
              </a:ext>
            </a:extLst>
          </p:cNvPr>
          <p:cNvSpPr>
            <a:spLocks noGrp="1"/>
          </p:cNvSpPr>
          <p:nvPr>
            <p:ph type="title"/>
          </p:nvPr>
        </p:nvSpPr>
        <p:spPr>
          <a:xfrm>
            <a:off x="1656232" y="1721593"/>
            <a:ext cx="8879536" cy="3450327"/>
          </a:xfrm>
        </p:spPr>
        <p:txBody>
          <a:bodyPr>
            <a:noAutofit/>
          </a:bodyPr>
          <a:lstStyle/>
          <a:p>
            <a:pPr>
              <a:lnSpc>
                <a:spcPct val="100000"/>
              </a:lnSpc>
            </a:pPr>
            <a:r>
              <a:rPr lang="ar-EG" sz="6000" b="0" dirty="0"/>
              <a:t>وَٱلْأَرْضَ مَدَدْنَـٰهَا وَأَلْقَيْنَا فِيهَا رَوَٰسِىَ وَأَنۢبَتْنَا فِيهَا مِن كُلِّ شَىْءٍۢ مَّوْزُونٍۢ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894A8E8-8A0C-CC28-F665-2FADF5FB857B}"/>
              </a:ext>
            </a:extLst>
          </p:cNvPr>
          <p:cNvSpPr txBox="1"/>
          <p:nvPr/>
        </p:nvSpPr>
        <p:spPr>
          <a:xfrm>
            <a:off x="2060712" y="4464034"/>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And the earth We have spread out (like a carpet); set thereon mountains firm and immovable; and produced therein all kinds of things in due balance.</a:t>
            </a:r>
          </a:p>
        </p:txBody>
      </p:sp>
      <p:sp>
        <p:nvSpPr>
          <p:cNvPr id="3" name="TextBox 2">
            <a:extLst>
              <a:ext uri="{FF2B5EF4-FFF2-40B4-BE49-F238E27FC236}">
                <a16:creationId xmlns:a16="http://schemas.microsoft.com/office/drawing/2014/main" id="{DFC8E183-D02A-61B4-AD5B-7ADED472A4F2}"/>
              </a:ext>
            </a:extLst>
          </p:cNvPr>
          <p:cNvSpPr txBox="1"/>
          <p:nvPr/>
        </p:nvSpPr>
        <p:spPr>
          <a:xfrm>
            <a:off x="1784748" y="40154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08485871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248E6-688E-F6D0-0FC9-3A938E7A9D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F46704-3790-B6EF-7535-31778D341B72}"/>
              </a:ext>
            </a:extLst>
          </p:cNvPr>
          <p:cNvSpPr>
            <a:spLocks noGrp="1"/>
          </p:cNvSpPr>
          <p:nvPr>
            <p:ph type="title"/>
          </p:nvPr>
        </p:nvSpPr>
        <p:spPr>
          <a:xfrm>
            <a:off x="1656232" y="1686080"/>
            <a:ext cx="8879536" cy="3450327"/>
          </a:xfrm>
        </p:spPr>
        <p:txBody>
          <a:bodyPr>
            <a:noAutofit/>
          </a:bodyPr>
          <a:lstStyle/>
          <a:p>
            <a:pPr>
              <a:lnSpc>
                <a:spcPct val="100000"/>
              </a:lnSpc>
            </a:pPr>
            <a:r>
              <a:rPr lang="ar-EG" sz="4800" b="0" dirty="0"/>
              <a:t>وَلَا تَقُولُوا۟ لِمَا تَصِفُ أَلْسِنَتُكُمُ ٱلْكَذِبَ هَـٰذَا حَلَـٰلٌۭ وَهَـٰذَا حَرَامٌۭ لِّتَفْتَرُوا۟ عَلَى ٱللَّهِ ٱلْكَذِبَۚ إِنَّ ٱلَّذِينَ يَفْتَرُونَ عَلَى ٱللَّهِ ٱلْكَذِبَ لَا يُفْلِحُونَ</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311F411-41CE-707F-D1DA-EA650C125879}"/>
              </a:ext>
            </a:extLst>
          </p:cNvPr>
          <p:cNvSpPr txBox="1"/>
          <p:nvPr/>
        </p:nvSpPr>
        <p:spPr>
          <a:xfrm>
            <a:off x="2060712" y="4471817"/>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But say not - for any false thing that your tongues may put forth,- "This is lawful, and this is forbidden," so as to ascribe false things to Allah. For those who ascribe false things to Allah, will never prosper.</a:t>
            </a:r>
          </a:p>
        </p:txBody>
      </p:sp>
      <p:sp>
        <p:nvSpPr>
          <p:cNvPr id="3" name="TextBox 2">
            <a:extLst>
              <a:ext uri="{FF2B5EF4-FFF2-40B4-BE49-F238E27FC236}">
                <a16:creationId xmlns:a16="http://schemas.microsoft.com/office/drawing/2014/main" id="{E51F6383-FA83-839E-B9C5-323BE02EF2DB}"/>
              </a:ext>
            </a:extLst>
          </p:cNvPr>
          <p:cNvSpPr txBox="1"/>
          <p:nvPr/>
        </p:nvSpPr>
        <p:spPr>
          <a:xfrm>
            <a:off x="2388265" y="41640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{116}</a:t>
            </a:r>
            <a:endParaRPr lang="en-US" sz="1400" dirty="0"/>
          </a:p>
        </p:txBody>
      </p:sp>
    </p:spTree>
    <p:extLst>
      <p:ext uri="{BB962C8B-B14F-4D97-AF65-F5344CB8AC3E}">
        <p14:creationId xmlns:p14="http://schemas.microsoft.com/office/powerpoint/2010/main" val="341058511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6741B-928B-2F0D-0198-A2163FCBE9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B6818-3451-2FEA-FD12-F9865A6A0EB0}"/>
              </a:ext>
            </a:extLst>
          </p:cNvPr>
          <p:cNvSpPr>
            <a:spLocks noGrp="1"/>
          </p:cNvSpPr>
          <p:nvPr>
            <p:ph type="title"/>
          </p:nvPr>
        </p:nvSpPr>
        <p:spPr>
          <a:xfrm>
            <a:off x="1656232" y="1686080"/>
            <a:ext cx="8879536" cy="3450327"/>
          </a:xfrm>
        </p:spPr>
        <p:txBody>
          <a:bodyPr>
            <a:noAutofit/>
          </a:bodyPr>
          <a:lstStyle/>
          <a:p>
            <a:pPr>
              <a:lnSpc>
                <a:spcPct val="100000"/>
              </a:lnSpc>
            </a:pPr>
            <a:r>
              <a:rPr lang="ar-EG" sz="6000" b="0" dirty="0"/>
              <a:t>مَتَـٰعٌۭ قَلِيلٌۭ وَلَهُمْ عَذَابٌ أَلِيمٌۭ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6C2B2C4-D717-9CD5-DD2A-E7435C3BBFF8}"/>
              </a:ext>
            </a:extLst>
          </p:cNvPr>
          <p:cNvSpPr txBox="1"/>
          <p:nvPr/>
        </p:nvSpPr>
        <p:spPr>
          <a:xfrm>
            <a:off x="2060712" y="3956912"/>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(In such falsehood) is but a paltry profit; but they will have a most grievous Penalty.</a:t>
            </a:r>
          </a:p>
        </p:txBody>
      </p:sp>
      <p:sp>
        <p:nvSpPr>
          <p:cNvPr id="3" name="TextBox 2">
            <a:extLst>
              <a:ext uri="{FF2B5EF4-FFF2-40B4-BE49-F238E27FC236}">
                <a16:creationId xmlns:a16="http://schemas.microsoft.com/office/drawing/2014/main" id="{3251EC03-8524-690B-C122-037FA5A460B0}"/>
              </a:ext>
            </a:extLst>
          </p:cNvPr>
          <p:cNvSpPr txBox="1"/>
          <p:nvPr/>
        </p:nvSpPr>
        <p:spPr>
          <a:xfrm>
            <a:off x="2574696" y="36491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{117}</a:t>
            </a:r>
            <a:endParaRPr lang="en-US" sz="1400" dirty="0"/>
          </a:p>
        </p:txBody>
      </p:sp>
    </p:spTree>
    <p:extLst>
      <p:ext uri="{BB962C8B-B14F-4D97-AF65-F5344CB8AC3E}">
        <p14:creationId xmlns:p14="http://schemas.microsoft.com/office/powerpoint/2010/main" val="53684491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7EBB8-F076-3B9C-34C3-E6924FFAE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BF8F2-1ACB-BF90-10D0-952ACD943C8B}"/>
              </a:ext>
            </a:extLst>
          </p:cNvPr>
          <p:cNvSpPr>
            <a:spLocks noGrp="1"/>
          </p:cNvSpPr>
          <p:nvPr>
            <p:ph type="title"/>
          </p:nvPr>
        </p:nvSpPr>
        <p:spPr>
          <a:xfrm>
            <a:off x="1656232" y="1712713"/>
            <a:ext cx="8879536" cy="3450327"/>
          </a:xfrm>
        </p:spPr>
        <p:txBody>
          <a:bodyPr>
            <a:noAutofit/>
          </a:bodyPr>
          <a:lstStyle/>
          <a:p>
            <a:pPr>
              <a:lnSpc>
                <a:spcPct val="100000"/>
              </a:lnSpc>
            </a:pPr>
            <a:r>
              <a:rPr lang="ar-EG" sz="5400" b="0" dirty="0"/>
              <a:t>وَعَلَى ٱلَّذِينَ هَادُوا۟ حَرَّمْنَا مَا قَصَصْنَا عَلَيْكَ مِن قَبْلُ ۖ وَمَا ظَلَمْنَـٰهُمْ وَلَـٰكِن كَانُوٓا۟ أَنفُسَهُمْ يَظْلِمُونَ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1113179-323D-9694-A52B-757E7BD2FA13}"/>
              </a:ext>
            </a:extLst>
          </p:cNvPr>
          <p:cNvSpPr txBox="1"/>
          <p:nvPr/>
        </p:nvSpPr>
        <p:spPr>
          <a:xfrm>
            <a:off x="2060712" y="4628814"/>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To the Jews We prohibited such things as We have mentioned to thee before: We did them no wrong, but they were used to doing wrong to themselves.</a:t>
            </a:r>
          </a:p>
        </p:txBody>
      </p:sp>
      <p:sp>
        <p:nvSpPr>
          <p:cNvPr id="3" name="TextBox 2">
            <a:extLst>
              <a:ext uri="{FF2B5EF4-FFF2-40B4-BE49-F238E27FC236}">
                <a16:creationId xmlns:a16="http://schemas.microsoft.com/office/drawing/2014/main" id="{8A394D5A-3C08-FE14-840F-F1679228BFBF}"/>
              </a:ext>
            </a:extLst>
          </p:cNvPr>
          <p:cNvSpPr txBox="1"/>
          <p:nvPr/>
        </p:nvSpPr>
        <p:spPr>
          <a:xfrm>
            <a:off x="3897469" y="432103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{118}</a:t>
            </a:r>
            <a:endParaRPr lang="en-US" sz="1400" dirty="0"/>
          </a:p>
        </p:txBody>
      </p:sp>
    </p:spTree>
    <p:extLst>
      <p:ext uri="{BB962C8B-B14F-4D97-AF65-F5344CB8AC3E}">
        <p14:creationId xmlns:p14="http://schemas.microsoft.com/office/powerpoint/2010/main" val="64858998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7B54C-B50C-9D84-AC3D-8EA2986ABE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BF15B8-613E-A578-502E-9C49832B9F99}"/>
              </a:ext>
            </a:extLst>
          </p:cNvPr>
          <p:cNvSpPr>
            <a:spLocks noGrp="1"/>
          </p:cNvSpPr>
          <p:nvPr>
            <p:ph type="title"/>
          </p:nvPr>
        </p:nvSpPr>
        <p:spPr>
          <a:xfrm>
            <a:off x="1656232" y="1712713"/>
            <a:ext cx="8879536" cy="3450327"/>
          </a:xfrm>
        </p:spPr>
        <p:txBody>
          <a:bodyPr>
            <a:noAutofit/>
          </a:bodyPr>
          <a:lstStyle/>
          <a:p>
            <a:pPr>
              <a:lnSpc>
                <a:spcPct val="100000"/>
              </a:lnSpc>
            </a:pPr>
            <a:r>
              <a:rPr lang="ar-EG" sz="5400" b="0" dirty="0"/>
              <a:t>ثُمَّ إِنَّ رَبَّكَ لِلَّذِينَ عَمِلُوا۟ ٱلسُّوٓءَ بِجَهَـٰلَةٍۢ ثُمَّ تَابُوا۟ مِنۢ بَعْدِ ذَٰلِكَ وَأَصْلَحُوٓا۟ إِنَّ رَبَّكَ مِنۢ بَعْدِهَا لَغَفُورٌۭ رَّحِيمٌ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32359BF-0F53-E0B9-03AC-7035E166C991}"/>
              </a:ext>
            </a:extLst>
          </p:cNvPr>
          <p:cNvSpPr txBox="1"/>
          <p:nvPr/>
        </p:nvSpPr>
        <p:spPr>
          <a:xfrm>
            <a:off x="2060712" y="4628814"/>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But verily thy Lord,- to those who do wrong in ignorance, but who thereafter repent and make amends,- thy Lord, after all this, is Oft-Forgiving, Most Merciful.</a:t>
            </a:r>
          </a:p>
        </p:txBody>
      </p:sp>
      <p:sp>
        <p:nvSpPr>
          <p:cNvPr id="3" name="TextBox 2">
            <a:extLst>
              <a:ext uri="{FF2B5EF4-FFF2-40B4-BE49-F238E27FC236}">
                <a16:creationId xmlns:a16="http://schemas.microsoft.com/office/drawing/2014/main" id="{DD539A21-C234-1D75-937C-2BA11CFA7064}"/>
              </a:ext>
            </a:extLst>
          </p:cNvPr>
          <p:cNvSpPr txBox="1"/>
          <p:nvPr/>
        </p:nvSpPr>
        <p:spPr>
          <a:xfrm>
            <a:off x="3604506" y="440981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{119}</a:t>
            </a:r>
            <a:endParaRPr lang="en-US" sz="1400" dirty="0"/>
          </a:p>
        </p:txBody>
      </p:sp>
    </p:spTree>
    <p:extLst>
      <p:ext uri="{BB962C8B-B14F-4D97-AF65-F5344CB8AC3E}">
        <p14:creationId xmlns:p14="http://schemas.microsoft.com/office/powerpoint/2010/main" val="359159983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B2ED3-BE44-7AAD-4972-970456C2F4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03708-69C2-A636-425D-948BD9F18043}"/>
              </a:ext>
            </a:extLst>
          </p:cNvPr>
          <p:cNvSpPr>
            <a:spLocks noGrp="1"/>
          </p:cNvSpPr>
          <p:nvPr>
            <p:ph type="title"/>
          </p:nvPr>
        </p:nvSpPr>
        <p:spPr>
          <a:xfrm>
            <a:off x="1656232" y="1863634"/>
            <a:ext cx="8879536" cy="3450327"/>
          </a:xfrm>
        </p:spPr>
        <p:txBody>
          <a:bodyPr>
            <a:noAutofit/>
          </a:bodyPr>
          <a:lstStyle/>
          <a:p>
            <a:pPr>
              <a:lnSpc>
                <a:spcPct val="100000"/>
              </a:lnSpc>
            </a:pPr>
            <a:r>
              <a:rPr lang="ar-EG" sz="6000" b="0" dirty="0"/>
              <a:t>إِنَّ إِبْرَٰهِيمَ كَانَ أُمَّةًۭ قَانِتًۭا لِّلَّهِ حَنِيفًۭا وَلَمْ يَكُ مِنَ ٱلْمُشْرِكِينَ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12648D0-3AF6-9C0F-BF03-A1C93A7008CF}"/>
              </a:ext>
            </a:extLst>
          </p:cNvPr>
          <p:cNvSpPr txBox="1"/>
          <p:nvPr/>
        </p:nvSpPr>
        <p:spPr>
          <a:xfrm>
            <a:off x="2060712" y="4486772"/>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Abraham was indeed a model, devoutly obedient to Allah, (and) true in Faith, and he joined not gods with Allah:</a:t>
            </a:r>
          </a:p>
        </p:txBody>
      </p:sp>
      <p:sp>
        <p:nvSpPr>
          <p:cNvPr id="3" name="TextBox 2">
            <a:extLst>
              <a:ext uri="{FF2B5EF4-FFF2-40B4-BE49-F238E27FC236}">
                <a16:creationId xmlns:a16="http://schemas.microsoft.com/office/drawing/2014/main" id="{1FEDDAEA-CB2A-AFBD-6B28-4F51B8693203}"/>
              </a:ext>
            </a:extLst>
          </p:cNvPr>
          <p:cNvSpPr txBox="1"/>
          <p:nvPr/>
        </p:nvSpPr>
        <p:spPr>
          <a:xfrm>
            <a:off x="3444708" y="41789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{120}</a:t>
            </a:r>
            <a:endParaRPr lang="en-US" sz="1400" dirty="0"/>
          </a:p>
        </p:txBody>
      </p:sp>
    </p:spTree>
    <p:extLst>
      <p:ext uri="{BB962C8B-B14F-4D97-AF65-F5344CB8AC3E}">
        <p14:creationId xmlns:p14="http://schemas.microsoft.com/office/powerpoint/2010/main" val="28239177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757DA-F714-238E-6761-419BE3CC1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1F38C7-3F72-A1FD-059F-4DC4945643D5}"/>
              </a:ext>
            </a:extLst>
          </p:cNvPr>
          <p:cNvSpPr>
            <a:spLocks noGrp="1"/>
          </p:cNvSpPr>
          <p:nvPr>
            <p:ph type="title"/>
          </p:nvPr>
        </p:nvSpPr>
        <p:spPr>
          <a:xfrm>
            <a:off x="1656232" y="1863634"/>
            <a:ext cx="8879536" cy="3450327"/>
          </a:xfrm>
        </p:spPr>
        <p:txBody>
          <a:bodyPr>
            <a:noAutofit/>
          </a:bodyPr>
          <a:lstStyle/>
          <a:p>
            <a:pPr>
              <a:lnSpc>
                <a:spcPct val="100000"/>
              </a:lnSpc>
            </a:pPr>
            <a:r>
              <a:rPr lang="ar-EG" sz="6000" b="0" dirty="0"/>
              <a:t>شَاكِرًۭا لِّأَنْعُمِهِ ۚ ٱجْتَبَىٰهُ وَهَدَىٰهُ إِلَىٰ صِرَٰطٍۢ مُّسْتَقِيمٍۢ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D39E29D-DEF5-1B12-AE30-562126EF30C0}"/>
              </a:ext>
            </a:extLst>
          </p:cNvPr>
          <p:cNvSpPr txBox="1"/>
          <p:nvPr/>
        </p:nvSpPr>
        <p:spPr>
          <a:xfrm>
            <a:off x="2060712" y="4486772"/>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He showed his gratitude for the </a:t>
            </a:r>
            <a:r>
              <a:rPr lang="en-US" sz="2000" b="0" i="0" dirty="0" err="1">
                <a:solidFill>
                  <a:srgbClr val="000000"/>
                </a:solidFill>
                <a:effectLst/>
                <a:latin typeface="Times New Roman" panose="02020603050405020304" pitchFamily="18" charset="0"/>
              </a:rPr>
              <a:t>favours</a:t>
            </a:r>
            <a:r>
              <a:rPr lang="en-US" sz="2000" b="0" i="0" dirty="0">
                <a:solidFill>
                  <a:srgbClr val="000000"/>
                </a:solidFill>
                <a:effectLst/>
                <a:latin typeface="Times New Roman" panose="02020603050405020304" pitchFamily="18" charset="0"/>
              </a:rPr>
              <a:t> of Allah, who chose him, and guided him to a Straight Way.</a:t>
            </a:r>
          </a:p>
        </p:txBody>
      </p:sp>
      <p:sp>
        <p:nvSpPr>
          <p:cNvPr id="3" name="TextBox 2">
            <a:extLst>
              <a:ext uri="{FF2B5EF4-FFF2-40B4-BE49-F238E27FC236}">
                <a16:creationId xmlns:a16="http://schemas.microsoft.com/office/drawing/2014/main" id="{910F5328-5D80-7326-D88B-90032C52A5AC}"/>
              </a:ext>
            </a:extLst>
          </p:cNvPr>
          <p:cNvSpPr txBox="1"/>
          <p:nvPr/>
        </p:nvSpPr>
        <p:spPr>
          <a:xfrm>
            <a:off x="3906347" y="421358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{121}</a:t>
            </a:r>
            <a:endParaRPr lang="en-US" sz="1400" dirty="0"/>
          </a:p>
        </p:txBody>
      </p:sp>
    </p:spTree>
    <p:extLst>
      <p:ext uri="{BB962C8B-B14F-4D97-AF65-F5344CB8AC3E}">
        <p14:creationId xmlns:p14="http://schemas.microsoft.com/office/powerpoint/2010/main" val="204564143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C5911-7AB8-803C-9AF9-EA0840C59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5396D-70F0-941E-FEDC-57B082357FE4}"/>
              </a:ext>
            </a:extLst>
          </p:cNvPr>
          <p:cNvSpPr>
            <a:spLocks noGrp="1"/>
          </p:cNvSpPr>
          <p:nvPr>
            <p:ph type="title"/>
          </p:nvPr>
        </p:nvSpPr>
        <p:spPr>
          <a:xfrm>
            <a:off x="1656232" y="1863634"/>
            <a:ext cx="8879536" cy="3450327"/>
          </a:xfrm>
        </p:spPr>
        <p:txBody>
          <a:bodyPr>
            <a:noAutofit/>
          </a:bodyPr>
          <a:lstStyle/>
          <a:p>
            <a:pPr>
              <a:lnSpc>
                <a:spcPct val="100000"/>
              </a:lnSpc>
            </a:pPr>
            <a:r>
              <a:rPr lang="ar-EG" sz="6000" b="0" dirty="0"/>
              <a:t>وَءَاتَيْنَـٰهُ فِى ٱلدُّنْيَا حَسَنَةًۭ ۖ وَإِنَّهُۥ فِى ٱلْـَٔاخِرَةِ لَمِنَ ٱلصَّـٰلِحِينَ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E3429A3-AFCF-7D8E-3825-1A3D6E302FA3}"/>
              </a:ext>
            </a:extLst>
          </p:cNvPr>
          <p:cNvSpPr txBox="1"/>
          <p:nvPr/>
        </p:nvSpPr>
        <p:spPr>
          <a:xfrm>
            <a:off x="2060712" y="4486772"/>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We gave him Good in this world, and he will be, in the Hereafter, in the ranks of the Righteous.</a:t>
            </a:r>
          </a:p>
        </p:txBody>
      </p:sp>
      <p:sp>
        <p:nvSpPr>
          <p:cNvPr id="3" name="TextBox 2">
            <a:extLst>
              <a:ext uri="{FF2B5EF4-FFF2-40B4-BE49-F238E27FC236}">
                <a16:creationId xmlns:a16="http://schemas.microsoft.com/office/drawing/2014/main" id="{72F80DA6-7C76-105C-7471-55CD9DCF6919}"/>
              </a:ext>
            </a:extLst>
          </p:cNvPr>
          <p:cNvSpPr txBox="1"/>
          <p:nvPr/>
        </p:nvSpPr>
        <p:spPr>
          <a:xfrm>
            <a:off x="2912048" y="41789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{122}</a:t>
            </a:r>
            <a:endParaRPr lang="en-US" sz="1400" dirty="0"/>
          </a:p>
        </p:txBody>
      </p:sp>
    </p:spTree>
    <p:extLst>
      <p:ext uri="{BB962C8B-B14F-4D97-AF65-F5344CB8AC3E}">
        <p14:creationId xmlns:p14="http://schemas.microsoft.com/office/powerpoint/2010/main" val="349243042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ADF0E-9E98-C9F4-94AC-2BBF4F5C81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AE6BD-5DF4-C6BF-1500-5E800FA7A233}"/>
              </a:ext>
            </a:extLst>
          </p:cNvPr>
          <p:cNvSpPr>
            <a:spLocks noGrp="1"/>
          </p:cNvSpPr>
          <p:nvPr>
            <p:ph type="title"/>
          </p:nvPr>
        </p:nvSpPr>
        <p:spPr>
          <a:xfrm>
            <a:off x="1656232" y="1863634"/>
            <a:ext cx="8879536" cy="3450327"/>
          </a:xfrm>
        </p:spPr>
        <p:txBody>
          <a:bodyPr>
            <a:noAutofit/>
          </a:bodyPr>
          <a:lstStyle/>
          <a:p>
            <a:pPr>
              <a:lnSpc>
                <a:spcPct val="100000"/>
              </a:lnSpc>
            </a:pPr>
            <a:r>
              <a:rPr lang="ar-EG" sz="6000" b="0" dirty="0"/>
              <a:t>ثُمَّ أَوْحَيْنَآ إِلَيْكَ أَنِ ٱتَّبِعْ مِلَّةَ إِبْرَٰهِيمَ حَنِيفًۭا ۖ وَمَا كَانَ مِنَ ٱلْمُشْرِكِينَ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A0B7935-3917-AB97-49FB-7A64D95944C9}"/>
              </a:ext>
            </a:extLst>
          </p:cNvPr>
          <p:cNvSpPr txBox="1"/>
          <p:nvPr/>
        </p:nvSpPr>
        <p:spPr>
          <a:xfrm>
            <a:off x="2060712" y="4486772"/>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So We have taught thee the inspired (Message), "Follow the ways of Abraham the True in Faith, and he joined not gods with Allah."</a:t>
            </a:r>
          </a:p>
        </p:txBody>
      </p:sp>
      <p:sp>
        <p:nvSpPr>
          <p:cNvPr id="3" name="TextBox 2">
            <a:extLst>
              <a:ext uri="{FF2B5EF4-FFF2-40B4-BE49-F238E27FC236}">
                <a16:creationId xmlns:a16="http://schemas.microsoft.com/office/drawing/2014/main" id="{54449772-E883-F80F-E829-994A8700E92B}"/>
              </a:ext>
            </a:extLst>
          </p:cNvPr>
          <p:cNvSpPr txBox="1"/>
          <p:nvPr/>
        </p:nvSpPr>
        <p:spPr>
          <a:xfrm>
            <a:off x="2130814" y="41789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{123}</a:t>
            </a:r>
            <a:endParaRPr lang="en-US" sz="1400" dirty="0"/>
          </a:p>
        </p:txBody>
      </p:sp>
    </p:spTree>
    <p:extLst>
      <p:ext uri="{BB962C8B-B14F-4D97-AF65-F5344CB8AC3E}">
        <p14:creationId xmlns:p14="http://schemas.microsoft.com/office/powerpoint/2010/main" val="12945901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1A1CE-C968-DAB0-2177-156774A04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56607-C60C-0833-0BAC-FA6588483941}"/>
              </a:ext>
            </a:extLst>
          </p:cNvPr>
          <p:cNvSpPr>
            <a:spLocks noGrp="1"/>
          </p:cNvSpPr>
          <p:nvPr>
            <p:ph type="title"/>
          </p:nvPr>
        </p:nvSpPr>
        <p:spPr>
          <a:xfrm>
            <a:off x="1656232" y="1659448"/>
            <a:ext cx="8879536" cy="3450327"/>
          </a:xfrm>
        </p:spPr>
        <p:txBody>
          <a:bodyPr>
            <a:noAutofit/>
          </a:bodyPr>
          <a:lstStyle/>
          <a:p>
            <a:pPr>
              <a:lnSpc>
                <a:spcPct val="100000"/>
              </a:lnSpc>
            </a:pPr>
            <a:r>
              <a:rPr lang="ar-EG" sz="5400" b="0" dirty="0"/>
              <a:t>إِنَّمَا جُعِلَ ٱلسَّبْتُ عَلَى ٱلَّذِينَ ٱخْتَلَفُوا۟ فِيهِ ۚ وَإِنَّ رَبَّكَ لَيَحْكُمُ بَيْنَهُمْ يَوْمَ ٱلْقِيَـٰمَةِ فِيمَا كَانُوا۟ فِيهِ يَخْتَلِفُونَ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15166D2-260D-CEBB-A85B-7CFDCF9F62C7}"/>
              </a:ext>
            </a:extLst>
          </p:cNvPr>
          <p:cNvSpPr txBox="1"/>
          <p:nvPr/>
        </p:nvSpPr>
        <p:spPr>
          <a:xfrm>
            <a:off x="2060712" y="4532619"/>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The Sabbath was only made (strict) for those who disagreed (as to its observance); But Allah will judge between them on the Day of Judgment, as to their differences.</a:t>
            </a:r>
          </a:p>
        </p:txBody>
      </p:sp>
      <p:sp>
        <p:nvSpPr>
          <p:cNvPr id="3" name="TextBox 2">
            <a:extLst>
              <a:ext uri="{FF2B5EF4-FFF2-40B4-BE49-F238E27FC236}">
                <a16:creationId xmlns:a16="http://schemas.microsoft.com/office/drawing/2014/main" id="{110B2120-3BCD-D1E2-A77E-3573DA245872}"/>
              </a:ext>
            </a:extLst>
          </p:cNvPr>
          <p:cNvSpPr txBox="1"/>
          <p:nvPr/>
        </p:nvSpPr>
        <p:spPr>
          <a:xfrm>
            <a:off x="3693284" y="427665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{124}</a:t>
            </a:r>
            <a:endParaRPr lang="en-US" sz="1400" dirty="0"/>
          </a:p>
        </p:txBody>
      </p:sp>
    </p:spTree>
    <p:extLst>
      <p:ext uri="{BB962C8B-B14F-4D97-AF65-F5344CB8AC3E}">
        <p14:creationId xmlns:p14="http://schemas.microsoft.com/office/powerpoint/2010/main" val="91031231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1AB7E-34E9-4C36-1DBF-31251D1D9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940D2D-5621-A0F0-BCB7-EEE4B4D2F909}"/>
              </a:ext>
            </a:extLst>
          </p:cNvPr>
          <p:cNvSpPr>
            <a:spLocks noGrp="1"/>
          </p:cNvSpPr>
          <p:nvPr>
            <p:ph type="title"/>
          </p:nvPr>
        </p:nvSpPr>
        <p:spPr>
          <a:xfrm>
            <a:off x="1656232" y="1659448"/>
            <a:ext cx="8879536" cy="3450327"/>
          </a:xfrm>
        </p:spPr>
        <p:txBody>
          <a:bodyPr>
            <a:noAutofit/>
          </a:bodyPr>
          <a:lstStyle/>
          <a:p>
            <a:pPr>
              <a:lnSpc>
                <a:spcPct val="100000"/>
              </a:lnSpc>
            </a:pPr>
            <a:r>
              <a:rPr lang="ar-EG" sz="4800" b="0" dirty="0"/>
              <a:t>ٱدْعُ إِلَىٰ سَبِيلِ رَبِّكَ بِٱلْحِكْمَةِ وَٱلْمَوْعِظَةِ ٱلْحَسَنَةِ ۖ وَجَـٰدِلْهُم بِٱلَّتِى هِىَ أَحْسَنُ ۚ إِنَّ رَبَّكَ هُوَ أَعْلَمُ بِمَن ضَلَّ عَن سَبِيلِهِۦ ۖ وَهُوَ أَعْلَمُ بِٱلْمُهْتَدِينَ</a:t>
            </a:r>
            <a:endParaRPr lang="ar-EG" sz="48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4B13934-93BF-5E41-08AC-F34BFF08A504}"/>
              </a:ext>
            </a:extLst>
          </p:cNvPr>
          <p:cNvSpPr txBox="1"/>
          <p:nvPr/>
        </p:nvSpPr>
        <p:spPr>
          <a:xfrm>
            <a:off x="2060712" y="4469017"/>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Invite (all) to the Way of thy Lord with wisdom and beautiful preaching; and argue with them in ways that are best and most gracious: for thy Lord </a:t>
            </a:r>
            <a:r>
              <a:rPr lang="en-US" sz="2000" b="0" i="0" dirty="0" err="1">
                <a:solidFill>
                  <a:srgbClr val="000000"/>
                </a:solidFill>
                <a:effectLst/>
                <a:latin typeface="Times New Roman" panose="02020603050405020304" pitchFamily="18" charset="0"/>
              </a:rPr>
              <a:t>knoweth</a:t>
            </a:r>
            <a:r>
              <a:rPr lang="en-US" sz="2000" b="0" i="0" dirty="0">
                <a:solidFill>
                  <a:srgbClr val="000000"/>
                </a:solidFill>
                <a:effectLst/>
                <a:latin typeface="Times New Roman" panose="02020603050405020304" pitchFamily="18" charset="0"/>
              </a:rPr>
              <a:t> best, who have strayed from His Path, and who receive guidance.</a:t>
            </a:r>
          </a:p>
        </p:txBody>
      </p:sp>
      <p:sp>
        <p:nvSpPr>
          <p:cNvPr id="3" name="TextBox 2">
            <a:extLst>
              <a:ext uri="{FF2B5EF4-FFF2-40B4-BE49-F238E27FC236}">
                <a16:creationId xmlns:a16="http://schemas.microsoft.com/office/drawing/2014/main" id="{B2FDD5D9-C504-CDE9-E3F8-3DF2E7CB4105}"/>
              </a:ext>
            </a:extLst>
          </p:cNvPr>
          <p:cNvSpPr txBox="1"/>
          <p:nvPr/>
        </p:nvSpPr>
        <p:spPr>
          <a:xfrm>
            <a:off x="1314063" y="41612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{125}</a:t>
            </a:r>
            <a:endParaRPr lang="en-US" sz="1400" dirty="0"/>
          </a:p>
        </p:txBody>
      </p:sp>
    </p:spTree>
    <p:extLst>
      <p:ext uri="{BB962C8B-B14F-4D97-AF65-F5344CB8AC3E}">
        <p14:creationId xmlns:p14="http://schemas.microsoft.com/office/powerpoint/2010/main" val="2131967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9BFCC-B095-CAB6-7DEC-0F509B0711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8A3ED-FE67-6882-FBFC-765B8EB9F5B4}"/>
              </a:ext>
            </a:extLst>
          </p:cNvPr>
          <p:cNvSpPr>
            <a:spLocks noGrp="1"/>
          </p:cNvSpPr>
          <p:nvPr>
            <p:ph type="title"/>
          </p:nvPr>
        </p:nvSpPr>
        <p:spPr>
          <a:xfrm>
            <a:off x="1656232" y="1757104"/>
            <a:ext cx="8879536" cy="3450327"/>
          </a:xfrm>
        </p:spPr>
        <p:txBody>
          <a:bodyPr>
            <a:noAutofit/>
          </a:bodyPr>
          <a:lstStyle/>
          <a:p>
            <a:pPr>
              <a:lnSpc>
                <a:spcPct val="100000"/>
              </a:lnSpc>
            </a:pPr>
            <a:r>
              <a:rPr lang="ar-EG" sz="6000" b="0" dirty="0"/>
              <a:t>وَجَعَلْنَا لَكُمْ فِيهَا مَعَـٰيِشَ وَمَن لَّسْتُمْ لَهُۥ بِرَٰزِقِينَ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1D54C0E-93AB-2B73-0478-D524A314B5D0}"/>
              </a:ext>
            </a:extLst>
          </p:cNvPr>
          <p:cNvSpPr txBox="1"/>
          <p:nvPr/>
        </p:nvSpPr>
        <p:spPr>
          <a:xfrm>
            <a:off x="2060712" y="4433565"/>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And We have provided therein means of subsistence,- for you and for those for whose sustenance ye are not responsible.</a:t>
            </a:r>
          </a:p>
        </p:txBody>
      </p:sp>
      <p:sp>
        <p:nvSpPr>
          <p:cNvPr id="3" name="TextBox 2">
            <a:extLst>
              <a:ext uri="{FF2B5EF4-FFF2-40B4-BE49-F238E27FC236}">
                <a16:creationId xmlns:a16="http://schemas.microsoft.com/office/drawing/2014/main" id="{25E39EED-D92C-71F2-961C-CC8E364BD437}"/>
              </a:ext>
            </a:extLst>
          </p:cNvPr>
          <p:cNvSpPr txBox="1"/>
          <p:nvPr/>
        </p:nvSpPr>
        <p:spPr>
          <a:xfrm>
            <a:off x="4678868" y="405980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3822004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3B402-C6AC-5780-9318-1979C5F233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23293-9A37-F720-A52D-714F24D5C38D}"/>
              </a:ext>
            </a:extLst>
          </p:cNvPr>
          <p:cNvSpPr>
            <a:spLocks noGrp="1"/>
          </p:cNvSpPr>
          <p:nvPr>
            <p:ph type="title"/>
          </p:nvPr>
        </p:nvSpPr>
        <p:spPr>
          <a:xfrm>
            <a:off x="1656232" y="1659448"/>
            <a:ext cx="8879536" cy="3450327"/>
          </a:xfrm>
        </p:spPr>
        <p:txBody>
          <a:bodyPr>
            <a:noAutofit/>
          </a:bodyPr>
          <a:lstStyle/>
          <a:p>
            <a:pPr>
              <a:lnSpc>
                <a:spcPct val="100000"/>
              </a:lnSpc>
            </a:pPr>
            <a:r>
              <a:rPr lang="ar-EG" sz="5400" b="0" dirty="0"/>
              <a:t>وَإِنْ عَاقَبْتُمْ فَعَاقِبُوا۟ بِمِثْلِ مَا عُوقِبْتُم بِهِۦ ۖ وَلَئِن صَبَرْتُمْ لَهُوَ خَيْرٌۭ لِّلصَّـٰبِرِينَ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E43D110-7662-FBB2-1093-12B9AD00A521}"/>
              </a:ext>
            </a:extLst>
          </p:cNvPr>
          <p:cNvSpPr txBox="1"/>
          <p:nvPr/>
        </p:nvSpPr>
        <p:spPr>
          <a:xfrm>
            <a:off x="2060712" y="4248000"/>
            <a:ext cx="8070575" cy="1015663"/>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if ye do catch them out, catch them out no worse than they catch you out: But if ye show patience, that is indeed the best (course) for those who are patient.</a:t>
            </a:r>
          </a:p>
        </p:txBody>
      </p:sp>
      <p:sp>
        <p:nvSpPr>
          <p:cNvPr id="3" name="TextBox 2">
            <a:extLst>
              <a:ext uri="{FF2B5EF4-FFF2-40B4-BE49-F238E27FC236}">
                <a16:creationId xmlns:a16="http://schemas.microsoft.com/office/drawing/2014/main" id="{A78C9321-2806-02B3-80EE-551041317EAE}"/>
              </a:ext>
            </a:extLst>
          </p:cNvPr>
          <p:cNvSpPr txBox="1"/>
          <p:nvPr/>
        </p:nvSpPr>
        <p:spPr>
          <a:xfrm>
            <a:off x="2157442" y="39402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{126}</a:t>
            </a:r>
            <a:endParaRPr lang="en-US" sz="1400" dirty="0"/>
          </a:p>
        </p:txBody>
      </p:sp>
    </p:spTree>
    <p:extLst>
      <p:ext uri="{BB962C8B-B14F-4D97-AF65-F5344CB8AC3E}">
        <p14:creationId xmlns:p14="http://schemas.microsoft.com/office/powerpoint/2010/main" val="108874899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8542B-F1EF-4DCA-AD20-5DBE49D26F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F5978E-4125-1F3E-0DFF-851F66F0A8FD}"/>
              </a:ext>
            </a:extLst>
          </p:cNvPr>
          <p:cNvSpPr>
            <a:spLocks noGrp="1"/>
          </p:cNvSpPr>
          <p:nvPr>
            <p:ph type="title"/>
          </p:nvPr>
        </p:nvSpPr>
        <p:spPr>
          <a:xfrm>
            <a:off x="1656232" y="1659448"/>
            <a:ext cx="8879536" cy="3450327"/>
          </a:xfrm>
        </p:spPr>
        <p:txBody>
          <a:bodyPr>
            <a:noAutofit/>
          </a:bodyPr>
          <a:lstStyle/>
          <a:p>
            <a:pPr>
              <a:lnSpc>
                <a:spcPct val="100000"/>
              </a:lnSpc>
            </a:pPr>
            <a:r>
              <a:rPr lang="ar-EG" sz="5400" b="0" dirty="0"/>
              <a:t>وَٱصْبِرْ وَمَا صَبْرُكَ إِلَّا بِٱللَّهِ ۚ وَلَا تَحْزَنْ عَلَيْهِمْ وَلَا تَكُ فِى ضَيْقٍۢ مِّمَّا يَمْكُرُونَ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9EE1FD7-67CB-78B3-127E-93C4795C1376}"/>
              </a:ext>
            </a:extLst>
          </p:cNvPr>
          <p:cNvSpPr txBox="1"/>
          <p:nvPr/>
        </p:nvSpPr>
        <p:spPr>
          <a:xfrm>
            <a:off x="2060712" y="4248000"/>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do thou be patient, for thy patience is but from Allah; nor grieve over them: and distress not thyself because of their plots.</a:t>
            </a:r>
          </a:p>
        </p:txBody>
      </p:sp>
      <p:sp>
        <p:nvSpPr>
          <p:cNvPr id="3" name="TextBox 2">
            <a:extLst>
              <a:ext uri="{FF2B5EF4-FFF2-40B4-BE49-F238E27FC236}">
                <a16:creationId xmlns:a16="http://schemas.microsoft.com/office/drawing/2014/main" id="{392655FF-4838-2312-755F-D2BAABC61647}"/>
              </a:ext>
            </a:extLst>
          </p:cNvPr>
          <p:cNvSpPr txBox="1"/>
          <p:nvPr/>
        </p:nvSpPr>
        <p:spPr>
          <a:xfrm>
            <a:off x="1718543" y="394469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{127}</a:t>
            </a:r>
            <a:endParaRPr lang="en-US" sz="1400" dirty="0"/>
          </a:p>
        </p:txBody>
      </p:sp>
    </p:spTree>
    <p:extLst>
      <p:ext uri="{BB962C8B-B14F-4D97-AF65-F5344CB8AC3E}">
        <p14:creationId xmlns:p14="http://schemas.microsoft.com/office/powerpoint/2010/main" val="334259912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5AE34-AD84-B474-8277-97A18640E3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AA1DD-37DE-FD3E-7B02-3162F636DF18}"/>
              </a:ext>
            </a:extLst>
          </p:cNvPr>
          <p:cNvSpPr>
            <a:spLocks noGrp="1"/>
          </p:cNvSpPr>
          <p:nvPr>
            <p:ph type="title"/>
          </p:nvPr>
        </p:nvSpPr>
        <p:spPr>
          <a:xfrm>
            <a:off x="1656232" y="1792613"/>
            <a:ext cx="8879536" cy="3450327"/>
          </a:xfrm>
        </p:spPr>
        <p:txBody>
          <a:bodyPr>
            <a:noAutofit/>
          </a:bodyPr>
          <a:lstStyle/>
          <a:p>
            <a:pPr>
              <a:lnSpc>
                <a:spcPct val="100000"/>
              </a:lnSpc>
            </a:pPr>
            <a:r>
              <a:rPr lang="ar-EG" sz="5400" b="0" dirty="0"/>
              <a:t>إِنَّ ٱللَّهَ مَعَ ٱلَّذِينَ ٱتَّقَوا۟ وَّٱلَّذِينَ هُم مُّحْسِنُونَ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B2ADC9F-5F6C-5E41-61EB-50445F291174}"/>
              </a:ext>
            </a:extLst>
          </p:cNvPr>
          <p:cNvSpPr txBox="1"/>
          <p:nvPr/>
        </p:nvSpPr>
        <p:spPr>
          <a:xfrm>
            <a:off x="2060712" y="3909926"/>
            <a:ext cx="8070575" cy="400110"/>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For Allah is with those who restrain themselves, and those who do good.</a:t>
            </a:r>
          </a:p>
        </p:txBody>
      </p:sp>
      <p:sp>
        <p:nvSpPr>
          <p:cNvPr id="3" name="TextBox 2">
            <a:extLst>
              <a:ext uri="{FF2B5EF4-FFF2-40B4-BE49-F238E27FC236}">
                <a16:creationId xmlns:a16="http://schemas.microsoft.com/office/drawing/2014/main" id="{B244DE2D-8D59-F421-9BC6-B50EE774587F}"/>
              </a:ext>
            </a:extLst>
          </p:cNvPr>
          <p:cNvSpPr txBox="1"/>
          <p:nvPr/>
        </p:nvSpPr>
        <p:spPr>
          <a:xfrm>
            <a:off x="1230271" y="360214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{128}</a:t>
            </a:r>
            <a:endParaRPr lang="en-US" sz="1400" dirty="0"/>
          </a:p>
        </p:txBody>
      </p:sp>
    </p:spTree>
    <p:extLst>
      <p:ext uri="{BB962C8B-B14F-4D97-AF65-F5344CB8AC3E}">
        <p14:creationId xmlns:p14="http://schemas.microsoft.com/office/powerpoint/2010/main" val="381550283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C41F-5539-5783-1756-CF8CDFED9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35D98-1A1B-F759-0034-9DA8D32C2E39}"/>
              </a:ext>
            </a:extLst>
          </p:cNvPr>
          <p:cNvSpPr>
            <a:spLocks noGrp="1"/>
          </p:cNvSpPr>
          <p:nvPr>
            <p:ph type="title"/>
          </p:nvPr>
        </p:nvSpPr>
        <p:spPr>
          <a:xfrm>
            <a:off x="1980393" y="504918"/>
            <a:ext cx="8231214" cy="5848164"/>
          </a:xfrm>
        </p:spPr>
        <p:txBody>
          <a:bodyPr>
            <a:noAutofit/>
          </a:bodyPr>
          <a:lstStyle/>
          <a:p>
            <a:pPr marL="0" rtl="1" eaLnBrk="1" latinLnBrk="0" hangingPunct="1"/>
            <a:r>
              <a:rPr lang="ar-EG" sz="6000" b="0" i="0" kern="1200" dirty="0">
                <a:effectLst/>
                <a:latin typeface="KFGQPC Uthman Taha Naskh" panose="02000000000000000000" pitchFamily="2" charset="-78"/>
                <a:ea typeface="+mn-ea"/>
                <a:cs typeface="+mn-cs"/>
              </a:rPr>
              <a:t>صدقَ اللهُ العليُّ العظيم</a:t>
            </a:r>
          </a:p>
        </p:txBody>
      </p:sp>
    </p:spTree>
    <p:extLst>
      <p:ext uri="{BB962C8B-B14F-4D97-AF65-F5344CB8AC3E}">
        <p14:creationId xmlns:p14="http://schemas.microsoft.com/office/powerpoint/2010/main" val="664173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E7A1A-7A41-9B6B-1348-A92BE0FAA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FB9887-61F5-1B88-A237-4AE2A4B9FED0}"/>
              </a:ext>
            </a:extLst>
          </p:cNvPr>
          <p:cNvSpPr>
            <a:spLocks noGrp="1"/>
          </p:cNvSpPr>
          <p:nvPr>
            <p:ph type="title"/>
          </p:nvPr>
        </p:nvSpPr>
        <p:spPr>
          <a:xfrm>
            <a:off x="1656232" y="1757104"/>
            <a:ext cx="8879536" cy="3450327"/>
          </a:xfrm>
        </p:spPr>
        <p:txBody>
          <a:bodyPr>
            <a:noAutofit/>
          </a:bodyPr>
          <a:lstStyle/>
          <a:p>
            <a:pPr>
              <a:lnSpc>
                <a:spcPct val="100000"/>
              </a:lnSpc>
            </a:pPr>
            <a:r>
              <a:rPr lang="ar-EG" sz="6000" b="0" dirty="0"/>
              <a:t>وَإِن مِّن شَىْءٍ إِلَّا عِندَنَا خَزَآئِنُهُۥ وَمَا نُنَزِّلُهُۥٓ إِلَّا بِقَدَرٍۢ مَّعْلُومٍۢ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90BFA7A-8865-C709-08BA-9398CDC4522B}"/>
              </a:ext>
            </a:extLst>
          </p:cNvPr>
          <p:cNvSpPr txBox="1"/>
          <p:nvPr/>
        </p:nvSpPr>
        <p:spPr>
          <a:xfrm>
            <a:off x="2060712" y="4433565"/>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And there is not a thing but its (sources and) treasures (inexhaustible) are with Us; but We only send down thereof in due and ascertainable measures.</a:t>
            </a:r>
          </a:p>
        </p:txBody>
      </p:sp>
      <p:sp>
        <p:nvSpPr>
          <p:cNvPr id="3" name="TextBox 2">
            <a:extLst>
              <a:ext uri="{FF2B5EF4-FFF2-40B4-BE49-F238E27FC236}">
                <a16:creationId xmlns:a16="http://schemas.microsoft.com/office/drawing/2014/main" id="{4569A596-6706-B9A0-DA32-DF92C63CFD2D}"/>
              </a:ext>
            </a:extLst>
          </p:cNvPr>
          <p:cNvSpPr txBox="1"/>
          <p:nvPr/>
        </p:nvSpPr>
        <p:spPr>
          <a:xfrm>
            <a:off x="3178542" y="4125788"/>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458254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44B59-C4FE-1EA9-42CA-3D1720480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D756A-1272-9EA0-168D-71ABB87EE023}"/>
              </a:ext>
            </a:extLst>
          </p:cNvPr>
          <p:cNvSpPr>
            <a:spLocks noGrp="1"/>
          </p:cNvSpPr>
          <p:nvPr>
            <p:ph type="title"/>
          </p:nvPr>
        </p:nvSpPr>
        <p:spPr>
          <a:xfrm>
            <a:off x="1656232" y="1757104"/>
            <a:ext cx="8879536" cy="3450327"/>
          </a:xfrm>
        </p:spPr>
        <p:txBody>
          <a:bodyPr>
            <a:noAutofit/>
          </a:bodyPr>
          <a:lstStyle/>
          <a:p>
            <a:pPr>
              <a:lnSpc>
                <a:spcPct val="100000"/>
              </a:lnSpc>
            </a:pPr>
            <a:r>
              <a:rPr lang="ar-EG" sz="5400" b="0" dirty="0"/>
              <a:t>وَأَرْسَلْنَا ٱلرِّيَـٰحَ لَوَٰقِحَ فَأَنزَلْنَا مِنَ ٱلسَّمَآءِ مَآءًۭ فَأَسْقَيْنَـٰكُمُوهُ وَمَآ أَنتُمْ لَهُۥ بِخَـٰزِنِينَ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0FB7D1A-B2CB-35E2-C8FF-77F2F68AE321}"/>
              </a:ext>
            </a:extLst>
          </p:cNvPr>
          <p:cNvSpPr txBox="1"/>
          <p:nvPr/>
        </p:nvSpPr>
        <p:spPr>
          <a:xfrm>
            <a:off x="2060712" y="4248642"/>
            <a:ext cx="8070575" cy="1015663"/>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And We send the fecundating winds, then cause the rain to descend from the sky, therewith providing you with water (in abundance), though ye are not the guardians of its stores.</a:t>
            </a:r>
          </a:p>
        </p:txBody>
      </p:sp>
      <p:sp>
        <p:nvSpPr>
          <p:cNvPr id="3" name="TextBox 2">
            <a:extLst>
              <a:ext uri="{FF2B5EF4-FFF2-40B4-BE49-F238E27FC236}">
                <a16:creationId xmlns:a16="http://schemas.microsoft.com/office/drawing/2014/main" id="{F97517E1-C19C-5BDD-B0D7-8CCAD184D1E1}"/>
              </a:ext>
            </a:extLst>
          </p:cNvPr>
          <p:cNvSpPr txBox="1"/>
          <p:nvPr/>
        </p:nvSpPr>
        <p:spPr>
          <a:xfrm>
            <a:off x="1793625" y="3957980"/>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15888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80CCC-0306-B82F-1BA3-270BD5412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EF62E7-9A9B-FAF0-F76B-1E27BAA7C37C}"/>
              </a:ext>
            </a:extLst>
          </p:cNvPr>
          <p:cNvSpPr>
            <a:spLocks noGrp="1"/>
          </p:cNvSpPr>
          <p:nvPr>
            <p:ph type="title"/>
          </p:nvPr>
        </p:nvSpPr>
        <p:spPr>
          <a:xfrm>
            <a:off x="1656232" y="1757104"/>
            <a:ext cx="8879536" cy="3450327"/>
          </a:xfrm>
        </p:spPr>
        <p:txBody>
          <a:bodyPr>
            <a:noAutofit/>
          </a:bodyPr>
          <a:lstStyle/>
          <a:p>
            <a:pPr>
              <a:lnSpc>
                <a:spcPct val="100000"/>
              </a:lnSpc>
            </a:pPr>
            <a:r>
              <a:rPr lang="ar-EG" sz="5400" b="0" dirty="0"/>
              <a:t>وَإِنَّا لَنَحْنُ نُحْىِۦ وَنُمِيتُ وَنَحْنُ ٱلْوَٰرِثُونَ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4245F34-D3B5-44CC-7764-C854E13D7EF0}"/>
              </a:ext>
            </a:extLst>
          </p:cNvPr>
          <p:cNvSpPr txBox="1"/>
          <p:nvPr/>
        </p:nvSpPr>
        <p:spPr>
          <a:xfrm>
            <a:off x="2060712" y="3892895"/>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And verily, it is We Who give life, and Who give death: it is We Who remain inheritors (after all else passes away).</a:t>
            </a:r>
          </a:p>
        </p:txBody>
      </p:sp>
      <p:sp>
        <p:nvSpPr>
          <p:cNvPr id="3" name="TextBox 2">
            <a:extLst>
              <a:ext uri="{FF2B5EF4-FFF2-40B4-BE49-F238E27FC236}">
                <a16:creationId xmlns:a16="http://schemas.microsoft.com/office/drawing/2014/main" id="{CA373CC4-7C4F-CEEF-9173-A22C4D4D4231}"/>
              </a:ext>
            </a:extLst>
          </p:cNvPr>
          <p:cNvSpPr txBox="1"/>
          <p:nvPr/>
        </p:nvSpPr>
        <p:spPr>
          <a:xfrm>
            <a:off x="1580561" y="35851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08667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F0EFC-A0CD-D5DF-31BB-1F5E4284ED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E2B368-8DE2-0B76-DDAF-4A1F3607517E}"/>
              </a:ext>
            </a:extLst>
          </p:cNvPr>
          <p:cNvSpPr>
            <a:spLocks noGrp="1"/>
          </p:cNvSpPr>
          <p:nvPr>
            <p:ph type="title"/>
          </p:nvPr>
        </p:nvSpPr>
        <p:spPr>
          <a:xfrm>
            <a:off x="1656232" y="1828125"/>
            <a:ext cx="8879536" cy="3450327"/>
          </a:xfrm>
        </p:spPr>
        <p:txBody>
          <a:bodyPr>
            <a:noAutofit/>
          </a:bodyPr>
          <a:lstStyle/>
          <a:p>
            <a:pPr>
              <a:lnSpc>
                <a:spcPct val="100000"/>
              </a:lnSpc>
            </a:pPr>
            <a:r>
              <a:rPr lang="ar-EG" sz="5400" b="0" dirty="0"/>
              <a:t>وَلَقَدْ عَلِمْنَا ٱلْمُسْتَقْدِمِينَ مِنكُمْ وَلَقَدْ عَلِمْنَا ٱلْمُسْتَـْٔخِرِينَ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26B6CA3-C187-B52A-6673-DE6124FFB1F6}"/>
              </a:ext>
            </a:extLst>
          </p:cNvPr>
          <p:cNvSpPr txBox="1"/>
          <p:nvPr/>
        </p:nvSpPr>
        <p:spPr>
          <a:xfrm>
            <a:off x="2060712" y="4336778"/>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To Us are known those of you who hasten forward, and those who lag behind.</a:t>
            </a:r>
          </a:p>
        </p:txBody>
      </p:sp>
      <p:sp>
        <p:nvSpPr>
          <p:cNvPr id="3" name="TextBox 2">
            <a:extLst>
              <a:ext uri="{FF2B5EF4-FFF2-40B4-BE49-F238E27FC236}">
                <a16:creationId xmlns:a16="http://schemas.microsoft.com/office/drawing/2014/main" id="{1B2115A2-6E8C-19CB-79BD-FDFDF1E6709E}"/>
              </a:ext>
            </a:extLst>
          </p:cNvPr>
          <p:cNvSpPr txBox="1"/>
          <p:nvPr/>
        </p:nvSpPr>
        <p:spPr>
          <a:xfrm>
            <a:off x="4341516" y="40512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235260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2110C-8AFE-45D1-4F6D-0C211D00B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BA357-2F9C-FAA8-3788-43A43219E436}"/>
              </a:ext>
            </a:extLst>
          </p:cNvPr>
          <p:cNvSpPr>
            <a:spLocks noGrp="1"/>
          </p:cNvSpPr>
          <p:nvPr>
            <p:ph type="title"/>
          </p:nvPr>
        </p:nvSpPr>
        <p:spPr>
          <a:xfrm>
            <a:off x="1656232" y="1828125"/>
            <a:ext cx="8879536" cy="3450327"/>
          </a:xfrm>
        </p:spPr>
        <p:txBody>
          <a:bodyPr>
            <a:noAutofit/>
          </a:bodyPr>
          <a:lstStyle/>
          <a:p>
            <a:pPr>
              <a:lnSpc>
                <a:spcPct val="100000"/>
              </a:lnSpc>
            </a:pPr>
            <a:r>
              <a:rPr lang="ar-EG" sz="5400" b="0" dirty="0"/>
              <a:t>وَإِنَّ رَبَّكَ هُوَ يَحْشُرُهُمْۚ إِنَّهُۥ حَكِيمٌ عَلِيمٌۭ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F104B84-A603-1AC4-E6E9-B0BB831D81CB}"/>
              </a:ext>
            </a:extLst>
          </p:cNvPr>
          <p:cNvSpPr txBox="1"/>
          <p:nvPr/>
        </p:nvSpPr>
        <p:spPr>
          <a:xfrm>
            <a:off x="2060712" y="3995023"/>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Assuredly it is thy Lord Who will gather them together: for He is perfect in Wisdom and Knowledge.</a:t>
            </a:r>
          </a:p>
        </p:txBody>
      </p:sp>
      <p:sp>
        <p:nvSpPr>
          <p:cNvPr id="3" name="TextBox 2">
            <a:extLst>
              <a:ext uri="{FF2B5EF4-FFF2-40B4-BE49-F238E27FC236}">
                <a16:creationId xmlns:a16="http://schemas.microsoft.com/office/drawing/2014/main" id="{F0064295-F6F5-59D7-5DF1-AB93D877B897}"/>
              </a:ext>
            </a:extLst>
          </p:cNvPr>
          <p:cNvSpPr txBox="1"/>
          <p:nvPr/>
        </p:nvSpPr>
        <p:spPr>
          <a:xfrm>
            <a:off x="1718543" y="368724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98970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B7E5B-0BC0-0C8B-C3DB-399942080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60A54-8297-DD82-F600-1E45E3948615}"/>
              </a:ext>
            </a:extLst>
          </p:cNvPr>
          <p:cNvSpPr>
            <a:spLocks noGrp="1"/>
          </p:cNvSpPr>
          <p:nvPr>
            <p:ph type="title"/>
          </p:nvPr>
        </p:nvSpPr>
        <p:spPr>
          <a:xfrm>
            <a:off x="1656232" y="1828125"/>
            <a:ext cx="8879536" cy="3450327"/>
          </a:xfrm>
        </p:spPr>
        <p:txBody>
          <a:bodyPr>
            <a:noAutofit/>
          </a:bodyPr>
          <a:lstStyle/>
          <a:p>
            <a:pPr>
              <a:lnSpc>
                <a:spcPct val="100000"/>
              </a:lnSpc>
            </a:pPr>
            <a:r>
              <a:rPr lang="ar-EG" sz="6000" b="0" dirty="0"/>
              <a:t>وَلَقَدْ خَلَقْنَا ٱلْإِنسَـٰنَ مِن صَلْصَـٰلٍۢ مِّنْ حَمَإٍۢ مَّسْنُونٍۢ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F8B609D-678D-01D6-396C-952CBAF7BAE0}"/>
              </a:ext>
            </a:extLst>
          </p:cNvPr>
          <p:cNvSpPr txBox="1"/>
          <p:nvPr/>
        </p:nvSpPr>
        <p:spPr>
          <a:xfrm>
            <a:off x="2060711" y="443668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We created man from sounding clay, from mud </a:t>
            </a:r>
            <a:r>
              <a:rPr lang="en-US" sz="2000" b="0" i="0" dirty="0" err="1">
                <a:solidFill>
                  <a:srgbClr val="000000"/>
                </a:solidFill>
                <a:effectLst/>
                <a:latin typeface="Times New Roman" panose="02020603050405020304" pitchFamily="18" charset="0"/>
              </a:rPr>
              <a:t>moulded</a:t>
            </a:r>
            <a:r>
              <a:rPr lang="en-US" sz="2000" b="0" i="0" dirty="0">
                <a:solidFill>
                  <a:srgbClr val="000000"/>
                </a:solidFill>
                <a:effectLst/>
                <a:latin typeface="Times New Roman" panose="02020603050405020304" pitchFamily="18" charset="0"/>
              </a:rPr>
              <a:t> into shape;</a:t>
            </a:r>
          </a:p>
        </p:txBody>
      </p:sp>
      <p:sp>
        <p:nvSpPr>
          <p:cNvPr id="3" name="TextBox 2">
            <a:extLst>
              <a:ext uri="{FF2B5EF4-FFF2-40B4-BE49-F238E27FC236}">
                <a16:creationId xmlns:a16="http://schemas.microsoft.com/office/drawing/2014/main" id="{7A3E4193-97DC-B0B1-BD5D-1C6BC172B570}"/>
              </a:ext>
            </a:extLst>
          </p:cNvPr>
          <p:cNvSpPr txBox="1"/>
          <p:nvPr/>
        </p:nvSpPr>
        <p:spPr>
          <a:xfrm>
            <a:off x="4186535" y="412890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83483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E5E05-2FE2-7FEE-3D70-9425B00C96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C593AE-B6CB-393B-44DF-70F473F8409D}"/>
              </a:ext>
            </a:extLst>
          </p:cNvPr>
          <p:cNvSpPr>
            <a:spLocks noGrp="1"/>
          </p:cNvSpPr>
          <p:nvPr>
            <p:ph type="title"/>
          </p:nvPr>
        </p:nvSpPr>
        <p:spPr>
          <a:xfrm>
            <a:off x="1980393" y="1706959"/>
            <a:ext cx="8231214" cy="3461837"/>
          </a:xfrm>
        </p:spPr>
        <p:txBody>
          <a:bodyPr>
            <a:noAutofit/>
          </a:bodyPr>
          <a:lstStyle/>
          <a:p>
            <a:pPr marL="0" eaLnBrk="1" latinLnBrk="0" hangingPunct="1">
              <a:lnSpc>
                <a:spcPct val="100000"/>
              </a:lnSpc>
            </a:pPr>
            <a:r>
              <a:rPr lang="ar-EG" sz="4000" b="0" dirty="0">
                <a:highlight>
                  <a:srgbClr val="00FF00"/>
                </a:highlight>
                <a:latin typeface="Arial" panose="020B0604020202020204" pitchFamily="34" charset="0"/>
                <a:ea typeface="+mn-ea"/>
                <a:cs typeface="Arial" panose="020B0604020202020204" pitchFamily="34" charset="0"/>
              </a:rPr>
              <a:t>سورة الحجر</a:t>
            </a:r>
            <a:br>
              <a:rPr lang="ar-EG" sz="6000" b="0" i="0" kern="1200" dirty="0">
                <a:effectLst/>
                <a:latin typeface="Arial" panose="020B0604020202020204" pitchFamily="34" charset="0"/>
                <a:ea typeface="+mn-ea"/>
                <a:cs typeface="Arial" panose="020B0604020202020204" pitchFamily="34" charset="0"/>
              </a:rPr>
            </a:br>
            <a:r>
              <a:rPr lang="ar-EG" sz="6000" b="0" i="0" kern="1200" dirty="0">
                <a:effectLst/>
                <a:latin typeface="Arial" panose="020B0604020202020204" pitchFamily="34" charset="0"/>
                <a:ea typeface="+mn-ea"/>
                <a:cs typeface="Arial" panose="020B0604020202020204" pitchFamily="34" charset="0"/>
              </a:rPr>
              <a:t>بِسْمِ ٱللَّهِ ٱلرَّحْمَـٰنِ ٱلرَّحِيمِ</a:t>
            </a:r>
          </a:p>
        </p:txBody>
      </p:sp>
    </p:spTree>
    <p:extLst>
      <p:ext uri="{BB962C8B-B14F-4D97-AF65-F5344CB8AC3E}">
        <p14:creationId xmlns:p14="http://schemas.microsoft.com/office/powerpoint/2010/main" val="1358029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6F798-B89C-ED13-130B-5C340A24D0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E744AD-2E5B-ECCC-986A-77FD4DA85EEC}"/>
              </a:ext>
            </a:extLst>
          </p:cNvPr>
          <p:cNvSpPr>
            <a:spLocks noGrp="1"/>
          </p:cNvSpPr>
          <p:nvPr>
            <p:ph type="title"/>
          </p:nvPr>
        </p:nvSpPr>
        <p:spPr>
          <a:xfrm>
            <a:off x="1656232" y="1828125"/>
            <a:ext cx="8879536" cy="3450327"/>
          </a:xfrm>
        </p:spPr>
        <p:txBody>
          <a:bodyPr>
            <a:noAutofit/>
          </a:bodyPr>
          <a:lstStyle/>
          <a:p>
            <a:pPr>
              <a:lnSpc>
                <a:spcPct val="100000"/>
              </a:lnSpc>
            </a:pPr>
            <a:r>
              <a:rPr lang="ar-EG" sz="6000" b="0" dirty="0"/>
              <a:t>وَٱلْجَآنَّ خَلَقْنَـٰهُ مِن قَبْلُ مِن نَّارِ ٱلسَّمُومِ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3BBFAE0-D660-A9FC-1A0D-DB477CB31E27}"/>
              </a:ext>
            </a:extLst>
          </p:cNvPr>
          <p:cNvSpPr txBox="1"/>
          <p:nvPr/>
        </p:nvSpPr>
        <p:spPr>
          <a:xfrm>
            <a:off x="2060712" y="4063820"/>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And the Jinn race, We had created before, from the fire of a scorching wind.</a:t>
            </a:r>
          </a:p>
        </p:txBody>
      </p:sp>
      <p:sp>
        <p:nvSpPr>
          <p:cNvPr id="3" name="TextBox 2">
            <a:extLst>
              <a:ext uri="{FF2B5EF4-FFF2-40B4-BE49-F238E27FC236}">
                <a16:creationId xmlns:a16="http://schemas.microsoft.com/office/drawing/2014/main" id="{8DC833E2-838B-01FE-E1FD-2B17E6C4AB28}"/>
              </a:ext>
            </a:extLst>
          </p:cNvPr>
          <p:cNvSpPr txBox="1"/>
          <p:nvPr/>
        </p:nvSpPr>
        <p:spPr>
          <a:xfrm>
            <a:off x="1194760" y="37560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926012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0449A-7592-7316-EB5C-34A1F4768E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BB31E-7C00-EFFF-64F5-65F2612B4F4C}"/>
              </a:ext>
            </a:extLst>
          </p:cNvPr>
          <p:cNvSpPr>
            <a:spLocks noGrp="1"/>
          </p:cNvSpPr>
          <p:nvPr>
            <p:ph type="title"/>
          </p:nvPr>
        </p:nvSpPr>
        <p:spPr>
          <a:xfrm>
            <a:off x="1656232" y="1828125"/>
            <a:ext cx="8879536" cy="3450327"/>
          </a:xfrm>
        </p:spPr>
        <p:txBody>
          <a:bodyPr>
            <a:noAutofit/>
          </a:bodyPr>
          <a:lstStyle/>
          <a:p>
            <a:pPr>
              <a:lnSpc>
                <a:spcPct val="100000"/>
              </a:lnSpc>
            </a:pPr>
            <a:r>
              <a:rPr lang="ar-EG" sz="6000" b="0" dirty="0"/>
              <a:t>وَإِذْ قَالَ رَبُّكَ لِلْمَلَـٰٓئِكَةِ إِنِّى خَـٰلِقٌۢ بَشَرًۭا مِّن صَلْصَـٰلٍۢ مِّنْ حَمَإٍۢ مَّسْنُونٍۢ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6DD9C6E-6740-E9A2-B6B2-5A3862EC61B4}"/>
              </a:ext>
            </a:extLst>
          </p:cNvPr>
          <p:cNvSpPr txBox="1"/>
          <p:nvPr/>
        </p:nvSpPr>
        <p:spPr>
          <a:xfrm>
            <a:off x="2060712" y="4436683"/>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Behold! thy Lord said to the angels: "I am about to create man, from sounding clay from mud </a:t>
            </a:r>
            <a:r>
              <a:rPr lang="en-US" sz="2000" b="0" i="0" dirty="0" err="1">
                <a:solidFill>
                  <a:srgbClr val="000000"/>
                </a:solidFill>
                <a:effectLst/>
                <a:latin typeface="Times New Roman" panose="02020603050405020304" pitchFamily="18" charset="0"/>
              </a:rPr>
              <a:t>moulded</a:t>
            </a:r>
            <a:r>
              <a:rPr lang="en-US" sz="2000" b="0" i="0" dirty="0">
                <a:solidFill>
                  <a:srgbClr val="000000"/>
                </a:solidFill>
                <a:effectLst/>
                <a:latin typeface="Times New Roman" panose="02020603050405020304" pitchFamily="18" charset="0"/>
              </a:rPr>
              <a:t> into shape;</a:t>
            </a:r>
          </a:p>
        </p:txBody>
      </p:sp>
      <p:sp>
        <p:nvSpPr>
          <p:cNvPr id="3" name="TextBox 2">
            <a:extLst>
              <a:ext uri="{FF2B5EF4-FFF2-40B4-BE49-F238E27FC236}">
                <a16:creationId xmlns:a16="http://schemas.microsoft.com/office/drawing/2014/main" id="{8AD29FC8-5403-FABA-5F50-7A5A55368F2C}"/>
              </a:ext>
            </a:extLst>
          </p:cNvPr>
          <p:cNvSpPr txBox="1"/>
          <p:nvPr/>
        </p:nvSpPr>
        <p:spPr>
          <a:xfrm>
            <a:off x="2206815" y="41289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70401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66D7D-1A36-D9FD-8944-773210578B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164216-54DC-1876-C56E-7AFB7566B031}"/>
              </a:ext>
            </a:extLst>
          </p:cNvPr>
          <p:cNvSpPr>
            <a:spLocks noGrp="1"/>
          </p:cNvSpPr>
          <p:nvPr>
            <p:ph type="title"/>
          </p:nvPr>
        </p:nvSpPr>
        <p:spPr>
          <a:xfrm>
            <a:off x="1656232" y="1828125"/>
            <a:ext cx="8879536" cy="3450327"/>
          </a:xfrm>
        </p:spPr>
        <p:txBody>
          <a:bodyPr>
            <a:noAutofit/>
          </a:bodyPr>
          <a:lstStyle/>
          <a:p>
            <a:pPr>
              <a:lnSpc>
                <a:spcPct val="100000"/>
              </a:lnSpc>
            </a:pPr>
            <a:r>
              <a:rPr lang="ar-EG" sz="6000" b="0" dirty="0"/>
              <a:t>فَإِذَا سَوَّيْتُهُۥ وَنَفَخْتُ فِيهِ مِن رُّوحِى فَقَعُوا۟ لَهُۥ سَـٰجِدِينَ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FD4E7A4-D2E3-53C5-738C-9310AA7F68D8}"/>
              </a:ext>
            </a:extLst>
          </p:cNvPr>
          <p:cNvSpPr txBox="1"/>
          <p:nvPr/>
        </p:nvSpPr>
        <p:spPr>
          <a:xfrm>
            <a:off x="2060712" y="4436683"/>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"When I have fashioned him (in due proportion) and breathed into him of My spirit, fall ye down in obeisance unto him."</a:t>
            </a:r>
          </a:p>
        </p:txBody>
      </p:sp>
      <p:sp>
        <p:nvSpPr>
          <p:cNvPr id="3" name="TextBox 2">
            <a:extLst>
              <a:ext uri="{FF2B5EF4-FFF2-40B4-BE49-F238E27FC236}">
                <a16:creationId xmlns:a16="http://schemas.microsoft.com/office/drawing/2014/main" id="{FFFC54B4-DB05-A991-84B7-274705046276}"/>
              </a:ext>
            </a:extLst>
          </p:cNvPr>
          <p:cNvSpPr txBox="1"/>
          <p:nvPr/>
        </p:nvSpPr>
        <p:spPr>
          <a:xfrm>
            <a:off x="3609487" y="41289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615103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1DC8A-67B7-11EC-7CBA-7412A2C3E7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02F11-A08A-B15F-807A-3680988B7455}"/>
              </a:ext>
            </a:extLst>
          </p:cNvPr>
          <p:cNvSpPr>
            <a:spLocks noGrp="1"/>
          </p:cNvSpPr>
          <p:nvPr>
            <p:ph type="title"/>
          </p:nvPr>
        </p:nvSpPr>
        <p:spPr>
          <a:xfrm>
            <a:off x="1656232" y="1854758"/>
            <a:ext cx="8879536" cy="3450327"/>
          </a:xfrm>
        </p:spPr>
        <p:txBody>
          <a:bodyPr>
            <a:noAutofit/>
          </a:bodyPr>
          <a:lstStyle/>
          <a:p>
            <a:pPr>
              <a:lnSpc>
                <a:spcPct val="100000"/>
              </a:lnSpc>
            </a:pPr>
            <a:r>
              <a:rPr lang="ar-EG" sz="6000" b="0" dirty="0"/>
              <a:t>فَسَجَدَ ٱلْمَلَـٰٓئِكَةُ كُلُّهُمْ أَجْمَعُونَ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96B3647-A442-8A4A-751F-2CA97D008AE7}"/>
              </a:ext>
            </a:extLst>
          </p:cNvPr>
          <p:cNvSpPr txBox="1"/>
          <p:nvPr/>
        </p:nvSpPr>
        <p:spPr>
          <a:xfrm>
            <a:off x="2060712" y="4037260"/>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So the angels prostrated themselves, all of them together:</a:t>
            </a:r>
          </a:p>
        </p:txBody>
      </p:sp>
      <p:sp>
        <p:nvSpPr>
          <p:cNvPr id="3" name="TextBox 2">
            <a:extLst>
              <a:ext uri="{FF2B5EF4-FFF2-40B4-BE49-F238E27FC236}">
                <a16:creationId xmlns:a16="http://schemas.microsoft.com/office/drawing/2014/main" id="{0057A328-5967-7B58-5C41-172DA183109C}"/>
              </a:ext>
            </a:extLst>
          </p:cNvPr>
          <p:cNvSpPr txBox="1"/>
          <p:nvPr/>
        </p:nvSpPr>
        <p:spPr>
          <a:xfrm>
            <a:off x="2304469" y="372948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897447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F6479-43D2-696F-01AB-5427C882A6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4DDFE-D321-66EB-A174-6B6B925160C3}"/>
              </a:ext>
            </a:extLst>
          </p:cNvPr>
          <p:cNvSpPr>
            <a:spLocks noGrp="1"/>
          </p:cNvSpPr>
          <p:nvPr>
            <p:ph type="title"/>
          </p:nvPr>
        </p:nvSpPr>
        <p:spPr>
          <a:xfrm>
            <a:off x="1656232" y="1854758"/>
            <a:ext cx="8879536" cy="3450327"/>
          </a:xfrm>
        </p:spPr>
        <p:txBody>
          <a:bodyPr>
            <a:noAutofit/>
          </a:bodyPr>
          <a:lstStyle/>
          <a:p>
            <a:pPr>
              <a:lnSpc>
                <a:spcPct val="100000"/>
              </a:lnSpc>
            </a:pPr>
            <a:r>
              <a:rPr lang="ar-EG" sz="6000" b="0" dirty="0"/>
              <a:t>قَالَ يَـٰٓإِبْلِيسُ مَا لَكَ أَلَّا تَكُونَ مَعَ ٱلسَّـٰجِدِينَ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31017DF-33E8-1543-2F24-979E6CA2DA90}"/>
              </a:ext>
            </a:extLst>
          </p:cNvPr>
          <p:cNvSpPr txBox="1"/>
          <p:nvPr/>
        </p:nvSpPr>
        <p:spPr>
          <a:xfrm>
            <a:off x="2060712" y="4481144"/>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(Allah) said: "O Iblis! what is your reason for not being among those who prostrated themselves?"</a:t>
            </a:r>
          </a:p>
        </p:txBody>
      </p:sp>
      <p:sp>
        <p:nvSpPr>
          <p:cNvPr id="3" name="TextBox 2">
            <a:extLst>
              <a:ext uri="{FF2B5EF4-FFF2-40B4-BE49-F238E27FC236}">
                <a16:creationId xmlns:a16="http://schemas.microsoft.com/office/drawing/2014/main" id="{B8217CF8-1BE5-2F9F-E585-B647768A27EA}"/>
              </a:ext>
            </a:extLst>
          </p:cNvPr>
          <p:cNvSpPr txBox="1"/>
          <p:nvPr/>
        </p:nvSpPr>
        <p:spPr>
          <a:xfrm>
            <a:off x="4448049" y="417336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614107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AE8DE-002E-C700-6124-2671D7672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76E213-FFA3-B60A-8EEE-9456967BC76C}"/>
              </a:ext>
            </a:extLst>
          </p:cNvPr>
          <p:cNvSpPr>
            <a:spLocks noGrp="1"/>
          </p:cNvSpPr>
          <p:nvPr>
            <p:ph type="title"/>
          </p:nvPr>
        </p:nvSpPr>
        <p:spPr>
          <a:xfrm>
            <a:off x="1656232" y="1623939"/>
            <a:ext cx="8879536" cy="3450327"/>
          </a:xfrm>
        </p:spPr>
        <p:txBody>
          <a:bodyPr>
            <a:noAutofit/>
          </a:bodyPr>
          <a:lstStyle/>
          <a:p>
            <a:pPr>
              <a:lnSpc>
                <a:spcPct val="100000"/>
              </a:lnSpc>
            </a:pPr>
            <a:r>
              <a:rPr lang="ar-EG" sz="6000" b="0" dirty="0"/>
              <a:t>قَالَ لَمْ أَكُن لِّأَسْجُدَ لِبَشَرٍ خَلَقْتَهُۥ مِن صَلْصَـٰلٍۢ مِّنْ حَمَإٍۢ مَّسْنُونٍۢ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152A6A8-A280-1342-7B9D-EE9C17FE04B3}"/>
              </a:ext>
            </a:extLst>
          </p:cNvPr>
          <p:cNvSpPr txBox="1"/>
          <p:nvPr/>
        </p:nvSpPr>
        <p:spPr>
          <a:xfrm>
            <a:off x="2060712" y="4250325"/>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(Iblis) said: "I am not one to prostrate myself to man, whom Thou didst create from sounding clay, from mud </a:t>
            </a:r>
            <a:r>
              <a:rPr lang="en-US" sz="2000" b="0" i="0" dirty="0" err="1">
                <a:solidFill>
                  <a:srgbClr val="000000"/>
                </a:solidFill>
                <a:effectLst/>
                <a:latin typeface="Times New Roman" panose="02020603050405020304" pitchFamily="18" charset="0"/>
              </a:rPr>
              <a:t>moulded</a:t>
            </a:r>
            <a:r>
              <a:rPr lang="en-US" sz="2000" b="0" i="0" dirty="0">
                <a:solidFill>
                  <a:srgbClr val="000000"/>
                </a:solidFill>
                <a:effectLst/>
                <a:latin typeface="Times New Roman" panose="02020603050405020304" pitchFamily="18" charset="0"/>
              </a:rPr>
              <a:t> into shape."</a:t>
            </a:r>
          </a:p>
        </p:txBody>
      </p:sp>
      <p:sp>
        <p:nvSpPr>
          <p:cNvPr id="3" name="TextBox 2">
            <a:extLst>
              <a:ext uri="{FF2B5EF4-FFF2-40B4-BE49-F238E27FC236}">
                <a16:creationId xmlns:a16="http://schemas.microsoft.com/office/drawing/2014/main" id="{75803ABB-F82D-5F70-BD4D-969F2C078B93}"/>
              </a:ext>
            </a:extLst>
          </p:cNvPr>
          <p:cNvSpPr txBox="1"/>
          <p:nvPr/>
        </p:nvSpPr>
        <p:spPr>
          <a:xfrm>
            <a:off x="2654760" y="3922713"/>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741686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34BD7-C2B1-1A9D-2644-46568C6ED4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4E3928-7B5B-CD9F-C4F9-2D71CC9307B2}"/>
              </a:ext>
            </a:extLst>
          </p:cNvPr>
          <p:cNvSpPr>
            <a:spLocks noGrp="1"/>
          </p:cNvSpPr>
          <p:nvPr>
            <p:ph type="title"/>
          </p:nvPr>
        </p:nvSpPr>
        <p:spPr>
          <a:xfrm>
            <a:off x="1656232" y="1703838"/>
            <a:ext cx="8879536" cy="3450327"/>
          </a:xfrm>
        </p:spPr>
        <p:txBody>
          <a:bodyPr>
            <a:noAutofit/>
          </a:bodyPr>
          <a:lstStyle/>
          <a:p>
            <a:pPr>
              <a:lnSpc>
                <a:spcPct val="100000"/>
              </a:lnSpc>
            </a:pPr>
            <a:r>
              <a:rPr lang="ar-EG" sz="6000" b="0" dirty="0"/>
              <a:t>قَالَ فَٱخْرُجْ مِنْهَا فَإِنَّكَ رَجِيمٌۭ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F6C5C7D-7AD5-CF74-A7EE-E1146833AF4B}"/>
              </a:ext>
            </a:extLst>
          </p:cNvPr>
          <p:cNvSpPr txBox="1"/>
          <p:nvPr/>
        </p:nvSpPr>
        <p:spPr>
          <a:xfrm>
            <a:off x="2060712" y="394870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(Allah) said: "Then get thee out from here; for thou art rejected, accursed.</a:t>
            </a:r>
          </a:p>
        </p:txBody>
      </p:sp>
      <p:sp>
        <p:nvSpPr>
          <p:cNvPr id="3" name="TextBox 2">
            <a:extLst>
              <a:ext uri="{FF2B5EF4-FFF2-40B4-BE49-F238E27FC236}">
                <a16:creationId xmlns:a16="http://schemas.microsoft.com/office/drawing/2014/main" id="{C4DD0F51-CBEC-2C36-9DD8-DAD17E4D66B9}"/>
              </a:ext>
            </a:extLst>
          </p:cNvPr>
          <p:cNvSpPr txBox="1"/>
          <p:nvPr/>
        </p:nvSpPr>
        <p:spPr>
          <a:xfrm>
            <a:off x="2335164" y="364092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644677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DD869-BF6D-2AA2-C939-E6A68A2A96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62D65D-BE70-3644-F6F0-FE7C77405CD9}"/>
              </a:ext>
            </a:extLst>
          </p:cNvPr>
          <p:cNvSpPr>
            <a:spLocks noGrp="1"/>
          </p:cNvSpPr>
          <p:nvPr>
            <p:ph type="title"/>
          </p:nvPr>
        </p:nvSpPr>
        <p:spPr>
          <a:xfrm>
            <a:off x="1656232" y="1819248"/>
            <a:ext cx="8879536" cy="3450327"/>
          </a:xfrm>
        </p:spPr>
        <p:txBody>
          <a:bodyPr>
            <a:noAutofit/>
          </a:bodyPr>
          <a:lstStyle/>
          <a:p>
            <a:pPr>
              <a:lnSpc>
                <a:spcPct val="100000"/>
              </a:lnSpc>
            </a:pPr>
            <a:r>
              <a:rPr lang="ar-EG" sz="6000" b="0" dirty="0"/>
              <a:t>وَإِنَّ عَلَيْكَ ٱللَّعْنَةَ إِلَىٰ يَوْمِ ٱلدِّينِ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ECA1606-814E-4E4B-1B68-6ECF828779C2}"/>
              </a:ext>
            </a:extLst>
          </p:cNvPr>
          <p:cNvSpPr txBox="1"/>
          <p:nvPr/>
        </p:nvSpPr>
        <p:spPr>
          <a:xfrm>
            <a:off x="2060712" y="406411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"And the curse shall be on thee till the day of Judgment."</a:t>
            </a:r>
          </a:p>
        </p:txBody>
      </p:sp>
      <p:sp>
        <p:nvSpPr>
          <p:cNvPr id="3" name="TextBox 2">
            <a:extLst>
              <a:ext uri="{FF2B5EF4-FFF2-40B4-BE49-F238E27FC236}">
                <a16:creationId xmlns:a16="http://schemas.microsoft.com/office/drawing/2014/main" id="{F952B057-8652-18A4-0BA6-9989A1FAD727}"/>
              </a:ext>
            </a:extLst>
          </p:cNvPr>
          <p:cNvSpPr txBox="1"/>
          <p:nvPr/>
        </p:nvSpPr>
        <p:spPr>
          <a:xfrm>
            <a:off x="2060712" y="375633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46812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26EDE-9317-C141-C33B-05306B0C0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431D2C-B409-045C-C369-89D97AF84C40}"/>
              </a:ext>
            </a:extLst>
          </p:cNvPr>
          <p:cNvSpPr>
            <a:spLocks noGrp="1"/>
          </p:cNvSpPr>
          <p:nvPr>
            <p:ph type="title"/>
          </p:nvPr>
        </p:nvSpPr>
        <p:spPr>
          <a:xfrm>
            <a:off x="1656232" y="1819248"/>
            <a:ext cx="8879536" cy="3450327"/>
          </a:xfrm>
        </p:spPr>
        <p:txBody>
          <a:bodyPr>
            <a:noAutofit/>
          </a:bodyPr>
          <a:lstStyle/>
          <a:p>
            <a:pPr>
              <a:lnSpc>
                <a:spcPct val="100000"/>
              </a:lnSpc>
            </a:pPr>
            <a:r>
              <a:rPr lang="ar-EG" sz="6000" b="0" dirty="0"/>
              <a:t>قَالَ رَبِّ فَأَنظِرْنِىٓ إِلَىٰ يَوْمِ يُبْعَثُونَ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5F20F01-1CD7-7E46-9566-A8E3F5BFDCF8}"/>
              </a:ext>
            </a:extLst>
          </p:cNvPr>
          <p:cNvSpPr txBox="1"/>
          <p:nvPr/>
        </p:nvSpPr>
        <p:spPr>
          <a:xfrm>
            <a:off x="2060712" y="4064112"/>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(Iblis) said: "O my Lord! give me then respite till the Day the (dead) are raised."</a:t>
            </a:r>
          </a:p>
        </p:txBody>
      </p:sp>
      <p:sp>
        <p:nvSpPr>
          <p:cNvPr id="3" name="TextBox 2">
            <a:extLst>
              <a:ext uri="{FF2B5EF4-FFF2-40B4-BE49-F238E27FC236}">
                <a16:creationId xmlns:a16="http://schemas.microsoft.com/office/drawing/2014/main" id="{D0A93A7C-6325-C717-52B6-3D4AF18CB55C}"/>
              </a:ext>
            </a:extLst>
          </p:cNvPr>
          <p:cNvSpPr txBox="1"/>
          <p:nvPr/>
        </p:nvSpPr>
        <p:spPr>
          <a:xfrm>
            <a:off x="1656231" y="36675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135952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9AA36-73A1-D39E-B6BD-C2504FF86F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95927A-3481-CBBD-3B15-EDC055ADADCD}"/>
              </a:ext>
            </a:extLst>
          </p:cNvPr>
          <p:cNvSpPr>
            <a:spLocks noGrp="1"/>
          </p:cNvSpPr>
          <p:nvPr>
            <p:ph type="title"/>
          </p:nvPr>
        </p:nvSpPr>
        <p:spPr>
          <a:xfrm>
            <a:off x="1656232" y="1819248"/>
            <a:ext cx="8879536" cy="3450327"/>
          </a:xfrm>
        </p:spPr>
        <p:txBody>
          <a:bodyPr>
            <a:noAutofit/>
          </a:bodyPr>
          <a:lstStyle/>
          <a:p>
            <a:pPr>
              <a:lnSpc>
                <a:spcPct val="100000"/>
              </a:lnSpc>
            </a:pPr>
            <a:r>
              <a:rPr lang="ar-EG" sz="6000" b="0" dirty="0"/>
              <a:t>قَالَ فَإِنَّكَ مِنَ ٱلْمُنظَرِينَ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F9FE31F-64F8-8FEC-11D6-39D8AB4E5CCD}"/>
              </a:ext>
            </a:extLst>
          </p:cNvPr>
          <p:cNvSpPr txBox="1"/>
          <p:nvPr/>
        </p:nvSpPr>
        <p:spPr>
          <a:xfrm>
            <a:off x="2060712" y="4022290"/>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(Allah) said: "Respite is granted thee</a:t>
            </a:r>
          </a:p>
        </p:txBody>
      </p:sp>
      <p:sp>
        <p:nvSpPr>
          <p:cNvPr id="3" name="TextBox 2">
            <a:extLst>
              <a:ext uri="{FF2B5EF4-FFF2-40B4-BE49-F238E27FC236}">
                <a16:creationId xmlns:a16="http://schemas.microsoft.com/office/drawing/2014/main" id="{F19E58A1-9AA8-BBA6-C18D-77DD051AD319}"/>
              </a:ext>
            </a:extLst>
          </p:cNvPr>
          <p:cNvSpPr txBox="1"/>
          <p:nvPr/>
        </p:nvSpPr>
        <p:spPr>
          <a:xfrm>
            <a:off x="2907983" y="36675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4205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BFBFC-D666-7B87-18A9-2DC8942B2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88DD1F-21F6-C02C-EE98-3B164C464024}"/>
              </a:ext>
            </a:extLst>
          </p:cNvPr>
          <p:cNvSpPr>
            <a:spLocks noGrp="1"/>
          </p:cNvSpPr>
          <p:nvPr>
            <p:ph type="title"/>
          </p:nvPr>
        </p:nvSpPr>
        <p:spPr>
          <a:xfrm>
            <a:off x="1656232" y="1792614"/>
            <a:ext cx="8879536" cy="3450327"/>
          </a:xfrm>
        </p:spPr>
        <p:txBody>
          <a:bodyPr>
            <a:noAutofit/>
          </a:bodyPr>
          <a:lstStyle/>
          <a:p>
            <a:pPr>
              <a:lnSpc>
                <a:spcPct val="100000"/>
              </a:lnSpc>
            </a:pPr>
            <a:r>
              <a:rPr lang="ar-EG" sz="5400" b="0" dirty="0"/>
              <a:t>الٓرۚ تِلْكَ ءَايَـٰتُ ٱلْكِتَـٰبِ وَقُرْءَانٍۢ مُّبِينٍۢ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D5D2BA9-00C3-4263-2F3A-F953C987F84B}"/>
              </a:ext>
            </a:extLst>
          </p:cNvPr>
          <p:cNvSpPr txBox="1"/>
          <p:nvPr/>
        </p:nvSpPr>
        <p:spPr>
          <a:xfrm>
            <a:off x="2060712" y="3976571"/>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 L. R. These are the Ayats of Revelation,- of a Qur'an that makes things clear.</a:t>
            </a:r>
          </a:p>
        </p:txBody>
      </p:sp>
      <p:sp>
        <p:nvSpPr>
          <p:cNvPr id="3" name="TextBox 2">
            <a:extLst>
              <a:ext uri="{FF2B5EF4-FFF2-40B4-BE49-F238E27FC236}">
                <a16:creationId xmlns:a16="http://schemas.microsoft.com/office/drawing/2014/main" id="{CB747FDD-BA6D-0463-1679-61370CE23B08}"/>
              </a:ext>
            </a:extLst>
          </p:cNvPr>
          <p:cNvSpPr txBox="1"/>
          <p:nvPr/>
        </p:nvSpPr>
        <p:spPr>
          <a:xfrm>
            <a:off x="1927551" y="366879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488437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3A3DC-AA92-244A-B320-93F252E58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EE0BA-70A9-0DE5-FFAE-B10FF67F11B2}"/>
              </a:ext>
            </a:extLst>
          </p:cNvPr>
          <p:cNvSpPr>
            <a:spLocks noGrp="1"/>
          </p:cNvSpPr>
          <p:nvPr>
            <p:ph type="title"/>
          </p:nvPr>
        </p:nvSpPr>
        <p:spPr>
          <a:xfrm>
            <a:off x="1656232" y="1819248"/>
            <a:ext cx="8879536" cy="3450327"/>
          </a:xfrm>
        </p:spPr>
        <p:txBody>
          <a:bodyPr>
            <a:noAutofit/>
          </a:bodyPr>
          <a:lstStyle/>
          <a:p>
            <a:pPr>
              <a:lnSpc>
                <a:spcPct val="100000"/>
              </a:lnSpc>
            </a:pPr>
            <a:r>
              <a:rPr lang="ar-EG" sz="6000" b="0" dirty="0"/>
              <a:t>إِلَىٰ يَوْمِ ٱلْوَقْتِ ٱلْمَعْلُومِ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7D38D70-328D-FFDA-29D4-C6CBFA052140}"/>
              </a:ext>
            </a:extLst>
          </p:cNvPr>
          <p:cNvSpPr txBox="1"/>
          <p:nvPr/>
        </p:nvSpPr>
        <p:spPr>
          <a:xfrm>
            <a:off x="2060712" y="4022290"/>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"Till the Day of the Time appointed."</a:t>
            </a:r>
          </a:p>
        </p:txBody>
      </p:sp>
      <p:sp>
        <p:nvSpPr>
          <p:cNvPr id="3" name="TextBox 2">
            <a:extLst>
              <a:ext uri="{FF2B5EF4-FFF2-40B4-BE49-F238E27FC236}">
                <a16:creationId xmlns:a16="http://schemas.microsoft.com/office/drawing/2014/main" id="{33F3D6CB-E490-27B9-63AD-74763CA95A89}"/>
              </a:ext>
            </a:extLst>
          </p:cNvPr>
          <p:cNvSpPr txBox="1"/>
          <p:nvPr/>
        </p:nvSpPr>
        <p:spPr>
          <a:xfrm>
            <a:off x="2907983" y="36675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44828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B93CB-7EA0-CF44-8FAA-A8C70985A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5A3A6-B437-759D-6477-B54122DBE5DC}"/>
              </a:ext>
            </a:extLst>
          </p:cNvPr>
          <p:cNvSpPr>
            <a:spLocks noGrp="1"/>
          </p:cNvSpPr>
          <p:nvPr>
            <p:ph type="title"/>
          </p:nvPr>
        </p:nvSpPr>
        <p:spPr>
          <a:xfrm>
            <a:off x="1656232" y="1659449"/>
            <a:ext cx="8879536" cy="3450327"/>
          </a:xfrm>
        </p:spPr>
        <p:txBody>
          <a:bodyPr>
            <a:noAutofit/>
          </a:bodyPr>
          <a:lstStyle/>
          <a:p>
            <a:pPr>
              <a:lnSpc>
                <a:spcPct val="100000"/>
              </a:lnSpc>
            </a:pPr>
            <a:r>
              <a:rPr lang="ar-EG" sz="6000" b="0" dirty="0"/>
              <a:t>قَالَ رَبِّ بِمَآ أَغْوَيْتَنِى لَأُزَيِّنَنَّ لَهُمْ فِى ٱلْأَرْضِ وَلَأُغْوِيَنَّهُمْ أَجْمَعِينَ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E002373-4410-737A-FA49-B3D79AFE583D}"/>
              </a:ext>
            </a:extLst>
          </p:cNvPr>
          <p:cNvSpPr txBox="1"/>
          <p:nvPr/>
        </p:nvSpPr>
        <p:spPr>
          <a:xfrm>
            <a:off x="2060712" y="4244937"/>
            <a:ext cx="8070575" cy="1015663"/>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(Iblis) said: "O my Lord! because Thou hast put me in the wrong, I will make (wrong) fair-seeming to them on the earth, and I will put them all in the wrong,-</a:t>
            </a:r>
          </a:p>
        </p:txBody>
      </p:sp>
      <p:sp>
        <p:nvSpPr>
          <p:cNvPr id="3" name="TextBox 2">
            <a:extLst>
              <a:ext uri="{FF2B5EF4-FFF2-40B4-BE49-F238E27FC236}">
                <a16:creationId xmlns:a16="http://schemas.microsoft.com/office/drawing/2014/main" id="{48926C03-EF93-14BC-FCAB-BE340C38BAA7}"/>
              </a:ext>
            </a:extLst>
          </p:cNvPr>
          <p:cNvSpPr txBox="1"/>
          <p:nvPr/>
        </p:nvSpPr>
        <p:spPr>
          <a:xfrm>
            <a:off x="2419712" y="397196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3150737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DBEC7-882E-8EAA-5709-0657BF790A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C1D284-2528-703D-2342-D2FFA1F9D425}"/>
              </a:ext>
            </a:extLst>
          </p:cNvPr>
          <p:cNvSpPr>
            <a:spLocks noGrp="1"/>
          </p:cNvSpPr>
          <p:nvPr>
            <p:ph type="title"/>
          </p:nvPr>
        </p:nvSpPr>
        <p:spPr>
          <a:xfrm>
            <a:off x="1656232" y="1783736"/>
            <a:ext cx="8879536" cy="3450327"/>
          </a:xfrm>
        </p:spPr>
        <p:txBody>
          <a:bodyPr>
            <a:noAutofit/>
          </a:bodyPr>
          <a:lstStyle/>
          <a:p>
            <a:pPr>
              <a:lnSpc>
                <a:spcPct val="100000"/>
              </a:lnSpc>
            </a:pPr>
            <a:r>
              <a:rPr lang="ar-EG" sz="6000" b="0" dirty="0"/>
              <a:t>إِلَّا عِبَادَكَ مِنْهُمُ ٱلْمُخْلَصِينَ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B2C3E6B-C818-0B68-957E-093E1F085E83}"/>
              </a:ext>
            </a:extLst>
          </p:cNvPr>
          <p:cNvSpPr txBox="1"/>
          <p:nvPr/>
        </p:nvSpPr>
        <p:spPr>
          <a:xfrm>
            <a:off x="2060712" y="3923661"/>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"Except Thy servants among them, sincere and purified (by Thy Grace)."</a:t>
            </a:r>
          </a:p>
        </p:txBody>
      </p:sp>
      <p:sp>
        <p:nvSpPr>
          <p:cNvPr id="3" name="TextBox 2">
            <a:extLst>
              <a:ext uri="{FF2B5EF4-FFF2-40B4-BE49-F238E27FC236}">
                <a16:creationId xmlns:a16="http://schemas.microsoft.com/office/drawing/2014/main" id="{E42D1FBE-8950-10F7-B5AA-5E39A3CAD95B}"/>
              </a:ext>
            </a:extLst>
          </p:cNvPr>
          <p:cNvSpPr txBox="1"/>
          <p:nvPr/>
        </p:nvSpPr>
        <p:spPr>
          <a:xfrm>
            <a:off x="2499611" y="359671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40</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555485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7DCE2-EC75-7049-C291-B508457F0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608E16-B98E-C8CA-45A4-0A22E6DA64AD}"/>
              </a:ext>
            </a:extLst>
          </p:cNvPr>
          <p:cNvSpPr>
            <a:spLocks noGrp="1"/>
          </p:cNvSpPr>
          <p:nvPr>
            <p:ph type="title"/>
          </p:nvPr>
        </p:nvSpPr>
        <p:spPr>
          <a:xfrm>
            <a:off x="1656232" y="1783736"/>
            <a:ext cx="8879536" cy="3450327"/>
          </a:xfrm>
        </p:spPr>
        <p:txBody>
          <a:bodyPr>
            <a:noAutofit/>
          </a:bodyPr>
          <a:lstStyle/>
          <a:p>
            <a:pPr>
              <a:lnSpc>
                <a:spcPct val="100000"/>
              </a:lnSpc>
            </a:pPr>
            <a:r>
              <a:rPr lang="ar-EG" sz="6000" b="0" dirty="0"/>
              <a:t>قَالَ هَـٰذَا صِرَٰطٌ عَلَىَّ مُسْتَقِيمٌ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C596B74-E68F-7C5D-7DE0-150C97A9B5DC}"/>
              </a:ext>
            </a:extLst>
          </p:cNvPr>
          <p:cNvSpPr txBox="1"/>
          <p:nvPr/>
        </p:nvSpPr>
        <p:spPr>
          <a:xfrm>
            <a:off x="2060712" y="3947920"/>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(Allah) said: "This (way of My sincere servants) is indeed a way that leads straight to Me.</a:t>
            </a:r>
          </a:p>
        </p:txBody>
      </p:sp>
      <p:sp>
        <p:nvSpPr>
          <p:cNvPr id="3" name="TextBox 2">
            <a:extLst>
              <a:ext uri="{FF2B5EF4-FFF2-40B4-BE49-F238E27FC236}">
                <a16:creationId xmlns:a16="http://schemas.microsoft.com/office/drawing/2014/main" id="{2648F45E-2E12-8AC5-C186-30B0EC1D5B65}"/>
              </a:ext>
            </a:extLst>
          </p:cNvPr>
          <p:cNvSpPr txBox="1"/>
          <p:nvPr/>
        </p:nvSpPr>
        <p:spPr>
          <a:xfrm>
            <a:off x="2357568" y="3716506"/>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41</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881054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D9412-FDD5-CABB-FA00-2B9EFF79A1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86485-7816-EE72-1BBD-AC78CED555E7}"/>
              </a:ext>
            </a:extLst>
          </p:cNvPr>
          <p:cNvSpPr>
            <a:spLocks noGrp="1"/>
          </p:cNvSpPr>
          <p:nvPr>
            <p:ph type="title"/>
          </p:nvPr>
        </p:nvSpPr>
        <p:spPr>
          <a:xfrm>
            <a:off x="1656232" y="1783736"/>
            <a:ext cx="8879536" cy="3450327"/>
          </a:xfrm>
        </p:spPr>
        <p:txBody>
          <a:bodyPr>
            <a:noAutofit/>
          </a:bodyPr>
          <a:lstStyle/>
          <a:p>
            <a:pPr>
              <a:lnSpc>
                <a:spcPct val="100000"/>
              </a:lnSpc>
            </a:pPr>
            <a:r>
              <a:rPr lang="ar-EG" sz="6000" b="0" dirty="0"/>
              <a:t>إِنَّ عِبَادِى لَيْسَ لَكَ عَلَيْهِمْ سُلْطَـٰنٌ إِلَّا مَنِ ٱتَّبَعَكَ مِنَ ٱلْغَاوِينَ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DF70B02-7ABE-CB9B-A957-A90F90C09651}"/>
              </a:ext>
            </a:extLst>
          </p:cNvPr>
          <p:cNvSpPr txBox="1"/>
          <p:nvPr/>
        </p:nvSpPr>
        <p:spPr>
          <a:xfrm>
            <a:off x="2060712" y="4296892"/>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"For over My servants no authority shalt thou have, except such as put themselves in the wrong and follow thee."</a:t>
            </a:r>
          </a:p>
        </p:txBody>
      </p:sp>
      <p:sp>
        <p:nvSpPr>
          <p:cNvPr id="3" name="TextBox 2">
            <a:extLst>
              <a:ext uri="{FF2B5EF4-FFF2-40B4-BE49-F238E27FC236}">
                <a16:creationId xmlns:a16="http://schemas.microsoft.com/office/drawing/2014/main" id="{04539FD4-486B-6EF3-FA9F-67747C4F06A5}"/>
              </a:ext>
            </a:extLst>
          </p:cNvPr>
          <p:cNvSpPr txBox="1"/>
          <p:nvPr/>
        </p:nvSpPr>
        <p:spPr>
          <a:xfrm>
            <a:off x="3032271" y="406760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43497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7D6EF-2D05-4680-A04E-6D6C08D529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0D6970-8C42-E63A-4DAB-7E5D8DF31CCC}"/>
              </a:ext>
            </a:extLst>
          </p:cNvPr>
          <p:cNvSpPr>
            <a:spLocks noGrp="1"/>
          </p:cNvSpPr>
          <p:nvPr>
            <p:ph type="title"/>
          </p:nvPr>
        </p:nvSpPr>
        <p:spPr>
          <a:xfrm>
            <a:off x="1656232" y="1783736"/>
            <a:ext cx="8879536" cy="3450327"/>
          </a:xfrm>
        </p:spPr>
        <p:txBody>
          <a:bodyPr>
            <a:noAutofit/>
          </a:bodyPr>
          <a:lstStyle/>
          <a:p>
            <a:pPr>
              <a:lnSpc>
                <a:spcPct val="100000"/>
              </a:lnSpc>
            </a:pPr>
            <a:r>
              <a:rPr lang="ar-EG" sz="6000" b="0" dirty="0"/>
              <a:t>وَإِنَّ جَهَنَّمَ لَمَوْعِدُهُمْ أَجْمَعِينَ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5BADB59-1743-FAA9-A20D-4F916AB2472B}"/>
              </a:ext>
            </a:extLst>
          </p:cNvPr>
          <p:cNvSpPr txBox="1"/>
          <p:nvPr/>
        </p:nvSpPr>
        <p:spPr>
          <a:xfrm>
            <a:off x="2060712" y="3904941"/>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And verily, Hell is the promised abode for them all!</a:t>
            </a:r>
          </a:p>
        </p:txBody>
      </p:sp>
      <p:sp>
        <p:nvSpPr>
          <p:cNvPr id="3" name="TextBox 2">
            <a:extLst>
              <a:ext uri="{FF2B5EF4-FFF2-40B4-BE49-F238E27FC236}">
                <a16:creationId xmlns:a16="http://schemas.microsoft.com/office/drawing/2014/main" id="{99578B16-E730-A748-B9F4-E69DEE7F6184}"/>
              </a:ext>
            </a:extLst>
          </p:cNvPr>
          <p:cNvSpPr txBox="1"/>
          <p:nvPr/>
        </p:nvSpPr>
        <p:spPr>
          <a:xfrm>
            <a:off x="2348690" y="360594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954845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DE338-98B9-1B90-67EB-5D39FFA76D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8ED3A3-35C6-7D29-1A6F-B26357382FE6}"/>
              </a:ext>
            </a:extLst>
          </p:cNvPr>
          <p:cNvSpPr>
            <a:spLocks noGrp="1"/>
          </p:cNvSpPr>
          <p:nvPr>
            <p:ph type="title"/>
          </p:nvPr>
        </p:nvSpPr>
        <p:spPr>
          <a:xfrm>
            <a:off x="1656232" y="1828125"/>
            <a:ext cx="8879536" cy="3450327"/>
          </a:xfrm>
        </p:spPr>
        <p:txBody>
          <a:bodyPr>
            <a:noAutofit/>
          </a:bodyPr>
          <a:lstStyle/>
          <a:p>
            <a:pPr>
              <a:lnSpc>
                <a:spcPct val="100000"/>
              </a:lnSpc>
            </a:pPr>
            <a:r>
              <a:rPr lang="ar-EG" sz="6000" b="0" dirty="0"/>
              <a:t>لَهَا سَبْعَةُ أَبْوَٰبٍۢ لِّكُلِّ بَابٍۢ مِّنْهُمْ جُزْءٌۭ مَّقْسُومٌ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75318F3-D9FB-E935-4F21-A0599EBAC9C7}"/>
              </a:ext>
            </a:extLst>
          </p:cNvPr>
          <p:cNvSpPr txBox="1"/>
          <p:nvPr/>
        </p:nvSpPr>
        <p:spPr>
          <a:xfrm>
            <a:off x="2060712" y="4437602"/>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To it are seven gates: for each of those gates is a (special) class (of sinners) assigned.</a:t>
            </a:r>
          </a:p>
        </p:txBody>
      </p:sp>
      <p:sp>
        <p:nvSpPr>
          <p:cNvPr id="3" name="TextBox 2">
            <a:extLst>
              <a:ext uri="{FF2B5EF4-FFF2-40B4-BE49-F238E27FC236}">
                <a16:creationId xmlns:a16="http://schemas.microsoft.com/office/drawing/2014/main" id="{83B2405E-FF56-304D-0554-639590C1B9A1}"/>
              </a:ext>
            </a:extLst>
          </p:cNvPr>
          <p:cNvSpPr txBox="1"/>
          <p:nvPr/>
        </p:nvSpPr>
        <p:spPr>
          <a:xfrm>
            <a:off x="4790049" y="41640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9579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7B419-5BE3-339C-7A6D-110030441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B2D7C-CFE7-C705-5C4B-746D707BFC22}"/>
              </a:ext>
            </a:extLst>
          </p:cNvPr>
          <p:cNvSpPr>
            <a:spLocks noGrp="1"/>
          </p:cNvSpPr>
          <p:nvPr>
            <p:ph type="title"/>
          </p:nvPr>
        </p:nvSpPr>
        <p:spPr>
          <a:xfrm>
            <a:off x="1656232" y="1828125"/>
            <a:ext cx="8879536" cy="3450327"/>
          </a:xfrm>
        </p:spPr>
        <p:txBody>
          <a:bodyPr>
            <a:noAutofit/>
          </a:bodyPr>
          <a:lstStyle/>
          <a:p>
            <a:pPr>
              <a:lnSpc>
                <a:spcPct val="100000"/>
              </a:lnSpc>
            </a:pPr>
            <a:r>
              <a:rPr lang="ar-EG" sz="6000" b="0" dirty="0"/>
              <a:t>إِنَّ ٱلْمُتَّقِينَ فِى جَنَّـٰتٍۢ وَعُيُونٍ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69A6D8E-8FA2-52F7-AFCA-344E0C2C9239}"/>
              </a:ext>
            </a:extLst>
          </p:cNvPr>
          <p:cNvSpPr txBox="1"/>
          <p:nvPr/>
        </p:nvSpPr>
        <p:spPr>
          <a:xfrm>
            <a:off x="2060712" y="399686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The righteous (will be) amid gardens and fountains (of clear-flowing water).</a:t>
            </a:r>
          </a:p>
        </p:txBody>
      </p:sp>
      <p:sp>
        <p:nvSpPr>
          <p:cNvPr id="3" name="TextBox 2">
            <a:extLst>
              <a:ext uri="{FF2B5EF4-FFF2-40B4-BE49-F238E27FC236}">
                <a16:creationId xmlns:a16="http://schemas.microsoft.com/office/drawing/2014/main" id="{4D491AE6-6CF8-44F9-2B94-C78765DEA486}"/>
              </a:ext>
            </a:extLst>
          </p:cNvPr>
          <p:cNvSpPr txBox="1"/>
          <p:nvPr/>
        </p:nvSpPr>
        <p:spPr>
          <a:xfrm>
            <a:off x="2295423" y="368908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268152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4D045-CCE1-AF07-6D2C-DE1BFCB91A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43050D-ABD8-FF17-01D6-137D7155BED5}"/>
              </a:ext>
            </a:extLst>
          </p:cNvPr>
          <p:cNvSpPr>
            <a:spLocks noGrp="1"/>
          </p:cNvSpPr>
          <p:nvPr>
            <p:ph type="title"/>
          </p:nvPr>
        </p:nvSpPr>
        <p:spPr>
          <a:xfrm>
            <a:off x="1656232" y="1828125"/>
            <a:ext cx="8879536" cy="3450327"/>
          </a:xfrm>
        </p:spPr>
        <p:txBody>
          <a:bodyPr>
            <a:noAutofit/>
          </a:bodyPr>
          <a:lstStyle/>
          <a:p>
            <a:pPr>
              <a:lnSpc>
                <a:spcPct val="100000"/>
              </a:lnSpc>
            </a:pPr>
            <a:r>
              <a:rPr lang="ar-EG" sz="6000" b="0" dirty="0"/>
              <a:t>ٱدْخُلُوهَا بِسَلَـٰمٍ ءَامِنِينَ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9E3C4A9-931D-7A4C-4585-358E6A043069}"/>
              </a:ext>
            </a:extLst>
          </p:cNvPr>
          <p:cNvSpPr txBox="1"/>
          <p:nvPr/>
        </p:nvSpPr>
        <p:spPr>
          <a:xfrm>
            <a:off x="2060712" y="399686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(Their greeting will be): "Enter ye here in peace and security."</a:t>
            </a:r>
          </a:p>
        </p:txBody>
      </p:sp>
      <p:sp>
        <p:nvSpPr>
          <p:cNvPr id="3" name="TextBox 2">
            <a:extLst>
              <a:ext uri="{FF2B5EF4-FFF2-40B4-BE49-F238E27FC236}">
                <a16:creationId xmlns:a16="http://schemas.microsoft.com/office/drawing/2014/main" id="{19A05308-DDE8-91B7-D732-E0FBA35F5782}"/>
              </a:ext>
            </a:extLst>
          </p:cNvPr>
          <p:cNvSpPr txBox="1"/>
          <p:nvPr/>
        </p:nvSpPr>
        <p:spPr>
          <a:xfrm>
            <a:off x="3103291" y="36446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817275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95344-63FF-91CA-BA21-58F8360F1A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D24F8-2A4A-CE12-7B2D-CF3B0890B0BE}"/>
              </a:ext>
            </a:extLst>
          </p:cNvPr>
          <p:cNvSpPr>
            <a:spLocks noGrp="1"/>
          </p:cNvSpPr>
          <p:nvPr>
            <p:ph type="title"/>
          </p:nvPr>
        </p:nvSpPr>
        <p:spPr>
          <a:xfrm>
            <a:off x="1656232" y="1828125"/>
            <a:ext cx="8879536" cy="3450327"/>
          </a:xfrm>
        </p:spPr>
        <p:txBody>
          <a:bodyPr>
            <a:noAutofit/>
          </a:bodyPr>
          <a:lstStyle/>
          <a:p>
            <a:pPr>
              <a:lnSpc>
                <a:spcPct val="100000"/>
              </a:lnSpc>
            </a:pPr>
            <a:r>
              <a:rPr lang="ar-EG" sz="5400" b="0" dirty="0"/>
              <a:t>وَنَزَعْنَا مَا فِى صُدُورِهِم مِّنْ غِلٍّ إِخْوَٰنًا عَلَىٰ سُرُرٍۢ مُّتَقَـٰبِلِينَ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8334AF8-CC1A-9FAA-2AE6-2142DE916D95}"/>
              </a:ext>
            </a:extLst>
          </p:cNvPr>
          <p:cNvSpPr txBox="1"/>
          <p:nvPr/>
        </p:nvSpPr>
        <p:spPr>
          <a:xfrm>
            <a:off x="2060712" y="4369724"/>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And We shall remove from their hearts any lurking sense of injury: (they will be) brothers (joyfully) facing each other on thrones (of dignity).</a:t>
            </a:r>
          </a:p>
        </p:txBody>
      </p:sp>
      <p:sp>
        <p:nvSpPr>
          <p:cNvPr id="3" name="TextBox 2">
            <a:extLst>
              <a:ext uri="{FF2B5EF4-FFF2-40B4-BE49-F238E27FC236}">
                <a16:creationId xmlns:a16="http://schemas.microsoft.com/office/drawing/2014/main" id="{BB90EB19-1345-51BC-89F4-BB19DC57A70C}"/>
              </a:ext>
            </a:extLst>
          </p:cNvPr>
          <p:cNvSpPr txBox="1"/>
          <p:nvPr/>
        </p:nvSpPr>
        <p:spPr>
          <a:xfrm>
            <a:off x="3591563" y="406194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47</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70210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BFEED-435D-F2D8-E8AB-9BCD92A0A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97A22-F4B2-9686-6F94-83FD7B016696}"/>
              </a:ext>
            </a:extLst>
          </p:cNvPr>
          <p:cNvSpPr>
            <a:spLocks noGrp="1"/>
          </p:cNvSpPr>
          <p:nvPr>
            <p:ph type="title"/>
          </p:nvPr>
        </p:nvSpPr>
        <p:spPr>
          <a:xfrm>
            <a:off x="1656232" y="1792614"/>
            <a:ext cx="8879536" cy="3450327"/>
          </a:xfrm>
        </p:spPr>
        <p:txBody>
          <a:bodyPr>
            <a:noAutofit/>
          </a:bodyPr>
          <a:lstStyle/>
          <a:p>
            <a:pPr>
              <a:lnSpc>
                <a:spcPct val="100000"/>
              </a:lnSpc>
            </a:pPr>
            <a:r>
              <a:rPr lang="ar-EG" sz="5400" b="0" dirty="0"/>
              <a:t>رُّبَمَا يَوَدُّ ٱلَّذِينَ كَفَرُوا۟ لَوْ كَانُوا۟ مُسْلِمِينَ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47951A2-7D6E-040C-A922-0395EF425F92}"/>
              </a:ext>
            </a:extLst>
          </p:cNvPr>
          <p:cNvSpPr txBox="1"/>
          <p:nvPr/>
        </p:nvSpPr>
        <p:spPr>
          <a:xfrm>
            <a:off x="2060712" y="3976571"/>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Again and again will those who disbelieve, wish that they had bowed (to Allah's will) in Islam.</a:t>
            </a:r>
          </a:p>
        </p:txBody>
      </p:sp>
      <p:sp>
        <p:nvSpPr>
          <p:cNvPr id="3" name="TextBox 2">
            <a:extLst>
              <a:ext uri="{FF2B5EF4-FFF2-40B4-BE49-F238E27FC236}">
                <a16:creationId xmlns:a16="http://schemas.microsoft.com/office/drawing/2014/main" id="{7318B471-C87D-DC88-E356-81B8781ACBEB}"/>
              </a:ext>
            </a:extLst>
          </p:cNvPr>
          <p:cNvSpPr txBox="1"/>
          <p:nvPr/>
        </p:nvSpPr>
        <p:spPr>
          <a:xfrm>
            <a:off x="1585211" y="356091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028587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E17DC-6DFF-66CC-07DA-8CC62F36D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7E5398-B839-51DD-1F2D-AB84BB64D5CE}"/>
              </a:ext>
            </a:extLst>
          </p:cNvPr>
          <p:cNvSpPr>
            <a:spLocks noGrp="1"/>
          </p:cNvSpPr>
          <p:nvPr>
            <p:ph type="title"/>
          </p:nvPr>
        </p:nvSpPr>
        <p:spPr>
          <a:xfrm>
            <a:off x="1656232" y="1783736"/>
            <a:ext cx="8879536" cy="3450327"/>
          </a:xfrm>
        </p:spPr>
        <p:txBody>
          <a:bodyPr>
            <a:noAutofit/>
          </a:bodyPr>
          <a:lstStyle/>
          <a:p>
            <a:pPr>
              <a:lnSpc>
                <a:spcPct val="100000"/>
              </a:lnSpc>
            </a:pPr>
            <a:r>
              <a:rPr lang="ar-EG" sz="6000" b="0" dirty="0"/>
              <a:t>لَا يَمَسُّهُمْ فِيهَا نَصَبٌۭ وَمَا هُم مِّنْهَا بِمُخْرَجِينَ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B6CE877-4B7B-C644-6489-4743BE07CAB0}"/>
              </a:ext>
            </a:extLst>
          </p:cNvPr>
          <p:cNvSpPr txBox="1"/>
          <p:nvPr/>
        </p:nvSpPr>
        <p:spPr>
          <a:xfrm>
            <a:off x="2060712" y="4325335"/>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There no sense of fatigue shall touch them, nor shall they (ever) be asked to leave.</a:t>
            </a:r>
          </a:p>
        </p:txBody>
      </p:sp>
      <p:sp>
        <p:nvSpPr>
          <p:cNvPr id="3" name="TextBox 2">
            <a:extLst>
              <a:ext uri="{FF2B5EF4-FFF2-40B4-BE49-F238E27FC236}">
                <a16:creationId xmlns:a16="http://schemas.microsoft.com/office/drawing/2014/main" id="{A766F7D4-FDDC-8B34-1D26-453C86728615}"/>
              </a:ext>
            </a:extLst>
          </p:cNvPr>
          <p:cNvSpPr txBox="1"/>
          <p:nvPr/>
        </p:nvSpPr>
        <p:spPr>
          <a:xfrm>
            <a:off x="4434943" y="40549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48</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496914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BDD5B-75ED-B73A-C0FD-AFA44C1B0B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BF3F3-36BD-AD2C-779C-39B013381171}"/>
              </a:ext>
            </a:extLst>
          </p:cNvPr>
          <p:cNvSpPr>
            <a:spLocks noGrp="1"/>
          </p:cNvSpPr>
          <p:nvPr>
            <p:ph type="title"/>
          </p:nvPr>
        </p:nvSpPr>
        <p:spPr>
          <a:xfrm>
            <a:off x="1656233" y="1828125"/>
            <a:ext cx="8879536" cy="3450327"/>
          </a:xfrm>
        </p:spPr>
        <p:txBody>
          <a:bodyPr>
            <a:noAutofit/>
          </a:bodyPr>
          <a:lstStyle/>
          <a:p>
            <a:pPr>
              <a:lnSpc>
                <a:spcPct val="100000"/>
              </a:lnSpc>
            </a:pPr>
            <a:r>
              <a:rPr lang="ar-EG" sz="6000" b="0" dirty="0"/>
              <a:t>نَبِّئْ عِبَادِىٓ أَنِّىٓ أَنَا ٱلْغَفُورُ ٱلرَّحِيمُ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797C84B-21DA-CAC2-901E-352288508137}"/>
              </a:ext>
            </a:extLst>
          </p:cNvPr>
          <p:cNvSpPr txBox="1"/>
          <p:nvPr/>
        </p:nvSpPr>
        <p:spPr>
          <a:xfrm>
            <a:off x="2060712" y="4014994"/>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Tell My servants that I am indeed the Oft-forgiving, Most Merciful;</a:t>
            </a:r>
          </a:p>
        </p:txBody>
      </p:sp>
      <p:sp>
        <p:nvSpPr>
          <p:cNvPr id="3" name="TextBox 2">
            <a:extLst>
              <a:ext uri="{FF2B5EF4-FFF2-40B4-BE49-F238E27FC236}">
                <a16:creationId xmlns:a16="http://schemas.microsoft.com/office/drawing/2014/main" id="{EBD7649C-4661-2CBA-6F83-EE98AC2837A2}"/>
              </a:ext>
            </a:extLst>
          </p:cNvPr>
          <p:cNvSpPr txBox="1"/>
          <p:nvPr/>
        </p:nvSpPr>
        <p:spPr>
          <a:xfrm>
            <a:off x="1718544" y="370721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49</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47578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045B-8049-FAAF-727D-C6762172B5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28B8C-D743-24BF-2C13-B257FA4CEFBF}"/>
              </a:ext>
            </a:extLst>
          </p:cNvPr>
          <p:cNvSpPr>
            <a:spLocks noGrp="1"/>
          </p:cNvSpPr>
          <p:nvPr>
            <p:ph type="title"/>
          </p:nvPr>
        </p:nvSpPr>
        <p:spPr>
          <a:xfrm>
            <a:off x="1656233" y="1828125"/>
            <a:ext cx="8879536" cy="3450327"/>
          </a:xfrm>
        </p:spPr>
        <p:txBody>
          <a:bodyPr>
            <a:noAutofit/>
          </a:bodyPr>
          <a:lstStyle/>
          <a:p>
            <a:pPr>
              <a:lnSpc>
                <a:spcPct val="100000"/>
              </a:lnSpc>
            </a:pPr>
            <a:r>
              <a:rPr lang="ar-EG" sz="6000" b="0" dirty="0"/>
              <a:t>وَأَنَّ عَذَابِى هُوَ ٱلْعَذَابُ ٱلْأَلِيمُ </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4592AFF-FFB7-D047-7833-48E99799E201}"/>
              </a:ext>
            </a:extLst>
          </p:cNvPr>
          <p:cNvSpPr txBox="1"/>
          <p:nvPr/>
        </p:nvSpPr>
        <p:spPr>
          <a:xfrm>
            <a:off x="2060712" y="4014994"/>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and that My torment is indeed the most painful.</a:t>
            </a:r>
          </a:p>
        </p:txBody>
      </p:sp>
      <p:sp>
        <p:nvSpPr>
          <p:cNvPr id="3" name="TextBox 2">
            <a:extLst>
              <a:ext uri="{FF2B5EF4-FFF2-40B4-BE49-F238E27FC236}">
                <a16:creationId xmlns:a16="http://schemas.microsoft.com/office/drawing/2014/main" id="{06C3D7D7-F5A1-C793-6C0E-46F5FD1C8748}"/>
              </a:ext>
            </a:extLst>
          </p:cNvPr>
          <p:cNvSpPr txBox="1"/>
          <p:nvPr/>
        </p:nvSpPr>
        <p:spPr>
          <a:xfrm>
            <a:off x="2233449" y="37782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{50}</a:t>
            </a:r>
            <a:endParaRPr lang="en-US" sz="1400" dirty="0"/>
          </a:p>
        </p:txBody>
      </p:sp>
    </p:spTree>
    <p:extLst>
      <p:ext uri="{BB962C8B-B14F-4D97-AF65-F5344CB8AC3E}">
        <p14:creationId xmlns:p14="http://schemas.microsoft.com/office/powerpoint/2010/main" val="3811365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32A61-5491-2CBA-3089-29392F169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263B0-B497-0873-6676-143EF7E8450F}"/>
              </a:ext>
            </a:extLst>
          </p:cNvPr>
          <p:cNvSpPr>
            <a:spLocks noGrp="1"/>
          </p:cNvSpPr>
          <p:nvPr>
            <p:ph type="title"/>
          </p:nvPr>
        </p:nvSpPr>
        <p:spPr>
          <a:xfrm>
            <a:off x="1656233" y="1828125"/>
            <a:ext cx="8879536" cy="3450327"/>
          </a:xfrm>
        </p:spPr>
        <p:txBody>
          <a:bodyPr>
            <a:noAutofit/>
          </a:bodyPr>
          <a:lstStyle/>
          <a:p>
            <a:pPr>
              <a:lnSpc>
                <a:spcPct val="100000"/>
              </a:lnSpc>
            </a:pPr>
            <a:r>
              <a:rPr lang="ar-EG" sz="6000" b="0" dirty="0"/>
              <a:t>وَنَبِّئْهُمْ عَن ضَيْفِ إِبْرَٰهِيمَ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0C972B8-E511-72BC-CC76-1068EA6E91C4}"/>
              </a:ext>
            </a:extLst>
          </p:cNvPr>
          <p:cNvSpPr txBox="1"/>
          <p:nvPr/>
        </p:nvSpPr>
        <p:spPr>
          <a:xfrm>
            <a:off x="2060712" y="4014994"/>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And inform them ˹O Prophet˺ about Abraham’s guests</a:t>
            </a:r>
          </a:p>
        </p:txBody>
      </p:sp>
      <p:sp>
        <p:nvSpPr>
          <p:cNvPr id="3" name="TextBox 2">
            <a:extLst>
              <a:ext uri="{FF2B5EF4-FFF2-40B4-BE49-F238E27FC236}">
                <a16:creationId xmlns:a16="http://schemas.microsoft.com/office/drawing/2014/main" id="{559BCF75-EE17-D85C-D281-34C65D976199}"/>
              </a:ext>
            </a:extLst>
          </p:cNvPr>
          <p:cNvSpPr txBox="1"/>
          <p:nvPr/>
        </p:nvSpPr>
        <p:spPr>
          <a:xfrm>
            <a:off x="2624066" y="37782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{51}</a:t>
            </a:r>
            <a:endParaRPr lang="en-US" sz="1400" dirty="0"/>
          </a:p>
        </p:txBody>
      </p:sp>
    </p:spTree>
    <p:extLst>
      <p:ext uri="{BB962C8B-B14F-4D97-AF65-F5344CB8AC3E}">
        <p14:creationId xmlns:p14="http://schemas.microsoft.com/office/powerpoint/2010/main" val="2168701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55A58-122E-B1BF-79C5-6570CD073C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FB7FEF-ED36-53DC-0024-E7A5246DF1DF}"/>
              </a:ext>
            </a:extLst>
          </p:cNvPr>
          <p:cNvSpPr>
            <a:spLocks noGrp="1"/>
          </p:cNvSpPr>
          <p:nvPr>
            <p:ph type="title"/>
          </p:nvPr>
        </p:nvSpPr>
        <p:spPr>
          <a:xfrm>
            <a:off x="1656233" y="1890268"/>
            <a:ext cx="8879536" cy="3450327"/>
          </a:xfrm>
        </p:spPr>
        <p:txBody>
          <a:bodyPr>
            <a:noAutofit/>
          </a:bodyPr>
          <a:lstStyle/>
          <a:p>
            <a:pPr>
              <a:lnSpc>
                <a:spcPct val="100000"/>
              </a:lnSpc>
            </a:pPr>
            <a:r>
              <a:rPr lang="ar-EG" sz="6000" b="0" dirty="0"/>
              <a:t>إِذْ دَخَلُوا۟ عَلَيْهِ فَقَالُوا۟ سَلَـٰمًۭا قَالَ إِنَّا مِنكُمْ وَجِلُونَ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BC8DFC9-3010-8051-968D-21AE2D3AA916}"/>
              </a:ext>
            </a:extLst>
          </p:cNvPr>
          <p:cNvSpPr txBox="1"/>
          <p:nvPr/>
        </p:nvSpPr>
        <p:spPr>
          <a:xfrm>
            <a:off x="2060712" y="4458297"/>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who entered upon him and greeted ˹him with˺, “Peace!” He ˹later˺ said, “Surely we are afraid of you.”1</a:t>
            </a:r>
          </a:p>
        </p:txBody>
      </p:sp>
      <p:sp>
        <p:nvSpPr>
          <p:cNvPr id="3" name="TextBox 2">
            <a:extLst>
              <a:ext uri="{FF2B5EF4-FFF2-40B4-BE49-F238E27FC236}">
                <a16:creationId xmlns:a16="http://schemas.microsoft.com/office/drawing/2014/main" id="{31CCF402-8896-60E7-8567-7661E2BD0BD8}"/>
              </a:ext>
            </a:extLst>
          </p:cNvPr>
          <p:cNvSpPr txBox="1"/>
          <p:nvPr/>
        </p:nvSpPr>
        <p:spPr>
          <a:xfrm>
            <a:off x="4106637" y="415052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{52}</a:t>
            </a:r>
            <a:endParaRPr lang="en-US" sz="1400" dirty="0"/>
          </a:p>
        </p:txBody>
      </p:sp>
    </p:spTree>
    <p:extLst>
      <p:ext uri="{BB962C8B-B14F-4D97-AF65-F5344CB8AC3E}">
        <p14:creationId xmlns:p14="http://schemas.microsoft.com/office/powerpoint/2010/main" val="20393702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99B21-C4A9-F67A-1AAB-5DDC7D7534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DB2E0E-B47E-7822-E581-0F2FA99115C2}"/>
              </a:ext>
            </a:extLst>
          </p:cNvPr>
          <p:cNvSpPr>
            <a:spLocks noGrp="1"/>
          </p:cNvSpPr>
          <p:nvPr>
            <p:ph type="title"/>
          </p:nvPr>
        </p:nvSpPr>
        <p:spPr>
          <a:xfrm>
            <a:off x="1656233" y="1890268"/>
            <a:ext cx="8879536" cy="3450327"/>
          </a:xfrm>
        </p:spPr>
        <p:txBody>
          <a:bodyPr>
            <a:noAutofit/>
          </a:bodyPr>
          <a:lstStyle/>
          <a:p>
            <a:pPr>
              <a:lnSpc>
                <a:spcPct val="100000"/>
              </a:lnSpc>
            </a:pPr>
            <a:r>
              <a:rPr lang="ar-EG" sz="6000" b="0" dirty="0"/>
              <a:t>قَالُوا۟ لَا تَوْجَلْ إِنَّا نُبَشِّرُكَ بِغُلَـٰمٍ عَلِيمٍۢ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D7FA578-8FAE-609C-7C4B-715F39BD61BD}"/>
              </a:ext>
            </a:extLst>
          </p:cNvPr>
          <p:cNvSpPr txBox="1"/>
          <p:nvPr/>
        </p:nvSpPr>
        <p:spPr>
          <a:xfrm>
            <a:off x="2060712" y="4138701"/>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They reassured ˹him˺, “Do not be afraid! Surely we give you good news of a knowledgeable son.”</a:t>
            </a:r>
          </a:p>
        </p:txBody>
      </p:sp>
      <p:sp>
        <p:nvSpPr>
          <p:cNvPr id="3" name="TextBox 2">
            <a:extLst>
              <a:ext uri="{FF2B5EF4-FFF2-40B4-BE49-F238E27FC236}">
                <a16:creationId xmlns:a16="http://schemas.microsoft.com/office/drawing/2014/main" id="{7E30F35D-C180-E746-C7DF-9FB719461676}"/>
              </a:ext>
            </a:extLst>
          </p:cNvPr>
          <p:cNvSpPr txBox="1"/>
          <p:nvPr/>
        </p:nvSpPr>
        <p:spPr>
          <a:xfrm>
            <a:off x="1514357" y="3830924"/>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{53}</a:t>
            </a:r>
            <a:endParaRPr lang="en-US" sz="1400" dirty="0"/>
          </a:p>
        </p:txBody>
      </p:sp>
    </p:spTree>
    <p:extLst>
      <p:ext uri="{BB962C8B-B14F-4D97-AF65-F5344CB8AC3E}">
        <p14:creationId xmlns:p14="http://schemas.microsoft.com/office/powerpoint/2010/main" val="3392944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58EA1-969C-4C06-C976-8ACB22215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CC7C82-4FA1-5ACD-0D2E-D4EFDFE762A3}"/>
              </a:ext>
            </a:extLst>
          </p:cNvPr>
          <p:cNvSpPr>
            <a:spLocks noGrp="1"/>
          </p:cNvSpPr>
          <p:nvPr>
            <p:ph type="title"/>
          </p:nvPr>
        </p:nvSpPr>
        <p:spPr>
          <a:xfrm>
            <a:off x="1656233" y="1890268"/>
            <a:ext cx="8879536" cy="3450327"/>
          </a:xfrm>
        </p:spPr>
        <p:txBody>
          <a:bodyPr>
            <a:noAutofit/>
          </a:bodyPr>
          <a:lstStyle/>
          <a:p>
            <a:pPr>
              <a:lnSpc>
                <a:spcPct val="100000"/>
              </a:lnSpc>
            </a:pPr>
            <a:r>
              <a:rPr lang="ar-EG" sz="6000" b="0" dirty="0"/>
              <a:t>قَالَ أَبَشَّرْتُمُونِى عَلَىٰٓ أَن مَّسَّنِىَ ٱلْكِبَرُ فَبِمَ تُبَشِّرُونَ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1FFA21C-CA41-C880-94DA-B9BC57730222}"/>
              </a:ext>
            </a:extLst>
          </p:cNvPr>
          <p:cNvSpPr txBox="1"/>
          <p:nvPr/>
        </p:nvSpPr>
        <p:spPr>
          <a:xfrm>
            <a:off x="2060712" y="4539593"/>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He wondered, “Do you give me good news despite my old age? What unlikely news!”</a:t>
            </a:r>
          </a:p>
        </p:txBody>
      </p:sp>
      <p:sp>
        <p:nvSpPr>
          <p:cNvPr id="3" name="TextBox 2">
            <a:extLst>
              <a:ext uri="{FF2B5EF4-FFF2-40B4-BE49-F238E27FC236}">
                <a16:creationId xmlns:a16="http://schemas.microsoft.com/office/drawing/2014/main" id="{853672E3-2356-3892-6F58-55DEF26568C3}"/>
              </a:ext>
            </a:extLst>
          </p:cNvPr>
          <p:cNvSpPr txBox="1"/>
          <p:nvPr/>
        </p:nvSpPr>
        <p:spPr>
          <a:xfrm>
            <a:off x="4213169" y="423181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{54}</a:t>
            </a:r>
            <a:endParaRPr lang="en-US" sz="1400" dirty="0"/>
          </a:p>
        </p:txBody>
      </p:sp>
    </p:spTree>
    <p:extLst>
      <p:ext uri="{BB962C8B-B14F-4D97-AF65-F5344CB8AC3E}">
        <p14:creationId xmlns:p14="http://schemas.microsoft.com/office/powerpoint/2010/main" val="32438182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1E56A-A94E-80CE-17E8-FECA4B862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058059-D943-242B-6473-389335D99049}"/>
              </a:ext>
            </a:extLst>
          </p:cNvPr>
          <p:cNvSpPr>
            <a:spLocks noGrp="1"/>
          </p:cNvSpPr>
          <p:nvPr>
            <p:ph type="title"/>
          </p:nvPr>
        </p:nvSpPr>
        <p:spPr>
          <a:xfrm>
            <a:off x="1656233" y="1890268"/>
            <a:ext cx="8879536" cy="3450327"/>
          </a:xfrm>
        </p:spPr>
        <p:txBody>
          <a:bodyPr>
            <a:noAutofit/>
          </a:bodyPr>
          <a:lstStyle/>
          <a:p>
            <a:pPr>
              <a:lnSpc>
                <a:spcPct val="100000"/>
              </a:lnSpc>
            </a:pPr>
            <a:r>
              <a:rPr lang="ar-EG" sz="6000" b="0" dirty="0"/>
              <a:t>قَالُوا۟ بَشَّرْنَـٰكَ بِٱلْحَقِّ فَلَا تَكُن مِّنَ ٱلْقَـٰنِطِينَ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CC01D84-BD6F-E664-069B-945FF9B9AB9D}"/>
              </a:ext>
            </a:extLst>
          </p:cNvPr>
          <p:cNvSpPr txBox="1"/>
          <p:nvPr/>
        </p:nvSpPr>
        <p:spPr>
          <a:xfrm>
            <a:off x="2060712" y="4446477"/>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They responded, “We give you good news in all truth, so do not be one of those who despair.”</a:t>
            </a:r>
          </a:p>
        </p:txBody>
      </p:sp>
      <p:sp>
        <p:nvSpPr>
          <p:cNvPr id="3" name="TextBox 2">
            <a:extLst>
              <a:ext uri="{FF2B5EF4-FFF2-40B4-BE49-F238E27FC236}">
                <a16:creationId xmlns:a16="http://schemas.microsoft.com/office/drawing/2014/main" id="{D581A9D5-56D7-1C48-84B5-5A1CEA3F636B}"/>
              </a:ext>
            </a:extLst>
          </p:cNvPr>
          <p:cNvSpPr txBox="1"/>
          <p:nvPr/>
        </p:nvSpPr>
        <p:spPr>
          <a:xfrm>
            <a:off x="4603787" y="413870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{55}</a:t>
            </a:r>
            <a:endParaRPr lang="en-US" sz="1400" dirty="0"/>
          </a:p>
        </p:txBody>
      </p:sp>
    </p:spTree>
    <p:extLst>
      <p:ext uri="{BB962C8B-B14F-4D97-AF65-F5344CB8AC3E}">
        <p14:creationId xmlns:p14="http://schemas.microsoft.com/office/powerpoint/2010/main" val="3319162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FD3AF-4186-0753-3F57-C1D0D5838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33D19D-DC83-AF81-51B8-7E035DB2749F}"/>
              </a:ext>
            </a:extLst>
          </p:cNvPr>
          <p:cNvSpPr>
            <a:spLocks noGrp="1"/>
          </p:cNvSpPr>
          <p:nvPr>
            <p:ph type="title"/>
          </p:nvPr>
        </p:nvSpPr>
        <p:spPr>
          <a:xfrm>
            <a:off x="1656231" y="1863635"/>
            <a:ext cx="8879536" cy="3450327"/>
          </a:xfrm>
        </p:spPr>
        <p:txBody>
          <a:bodyPr>
            <a:noAutofit/>
          </a:bodyPr>
          <a:lstStyle/>
          <a:p>
            <a:pPr>
              <a:lnSpc>
                <a:spcPct val="100000"/>
              </a:lnSpc>
            </a:pPr>
            <a:r>
              <a:rPr lang="ar-EG" sz="6000" b="0" dirty="0"/>
              <a:t>قَالَ وَمَن يَقْنَطُ مِن رَّحْمَةِ رَبِّهِۦٓ إِلَّا ٱلضَّآلُّونَ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3EFA350-1E69-8662-D40B-FA0EA79083D2}"/>
              </a:ext>
            </a:extLst>
          </p:cNvPr>
          <p:cNvSpPr txBox="1"/>
          <p:nvPr/>
        </p:nvSpPr>
        <p:spPr>
          <a:xfrm>
            <a:off x="2060712" y="4446477"/>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He exclaimed, “Who would despair of the mercy of their Lord except the misguided?”</a:t>
            </a:r>
          </a:p>
        </p:txBody>
      </p:sp>
      <p:sp>
        <p:nvSpPr>
          <p:cNvPr id="3" name="TextBox 2">
            <a:extLst>
              <a:ext uri="{FF2B5EF4-FFF2-40B4-BE49-F238E27FC236}">
                <a16:creationId xmlns:a16="http://schemas.microsoft.com/office/drawing/2014/main" id="{D7CA8307-9461-3F2D-AA18-60B3C6B7BA9A}"/>
              </a:ext>
            </a:extLst>
          </p:cNvPr>
          <p:cNvSpPr txBox="1"/>
          <p:nvPr/>
        </p:nvSpPr>
        <p:spPr>
          <a:xfrm>
            <a:off x="4515010" y="413870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{56}</a:t>
            </a:r>
            <a:endParaRPr lang="en-US" sz="1400" dirty="0"/>
          </a:p>
        </p:txBody>
      </p:sp>
    </p:spTree>
    <p:extLst>
      <p:ext uri="{BB962C8B-B14F-4D97-AF65-F5344CB8AC3E}">
        <p14:creationId xmlns:p14="http://schemas.microsoft.com/office/powerpoint/2010/main" val="33157410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770B4-EE8D-2448-7C3D-67999C3746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7138B-8A36-7388-C914-93AF3DF16655}"/>
              </a:ext>
            </a:extLst>
          </p:cNvPr>
          <p:cNvSpPr>
            <a:spLocks noGrp="1"/>
          </p:cNvSpPr>
          <p:nvPr>
            <p:ph type="title"/>
          </p:nvPr>
        </p:nvSpPr>
        <p:spPr>
          <a:xfrm>
            <a:off x="1656231" y="1863635"/>
            <a:ext cx="8879536" cy="3450327"/>
          </a:xfrm>
        </p:spPr>
        <p:txBody>
          <a:bodyPr>
            <a:noAutofit/>
          </a:bodyPr>
          <a:lstStyle/>
          <a:p>
            <a:pPr>
              <a:lnSpc>
                <a:spcPct val="100000"/>
              </a:lnSpc>
            </a:pPr>
            <a:r>
              <a:rPr lang="ar-EG" sz="6000" b="0" dirty="0"/>
              <a:t>قَالَ فَمَا خَطْبُكُمْ أَيُّهَا ٱلْمُرْسَلُونَ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17FC75B-9EE3-E6C6-851F-58F981CB263A}"/>
              </a:ext>
            </a:extLst>
          </p:cNvPr>
          <p:cNvSpPr txBox="1"/>
          <p:nvPr/>
        </p:nvSpPr>
        <p:spPr>
          <a:xfrm>
            <a:off x="2060712" y="397910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He ˹then˺ added, “What is your mission, O  messenger-angels?”</a:t>
            </a:r>
          </a:p>
        </p:txBody>
      </p:sp>
      <p:sp>
        <p:nvSpPr>
          <p:cNvPr id="3" name="TextBox 2">
            <a:extLst>
              <a:ext uri="{FF2B5EF4-FFF2-40B4-BE49-F238E27FC236}">
                <a16:creationId xmlns:a16="http://schemas.microsoft.com/office/drawing/2014/main" id="{1CA2623C-853E-A103-B026-1CF39A92A95C}"/>
              </a:ext>
            </a:extLst>
          </p:cNvPr>
          <p:cNvSpPr txBox="1"/>
          <p:nvPr/>
        </p:nvSpPr>
        <p:spPr>
          <a:xfrm>
            <a:off x="2060712" y="36713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{57}</a:t>
            </a:r>
            <a:endParaRPr lang="en-US" sz="1400" dirty="0"/>
          </a:p>
        </p:txBody>
      </p:sp>
    </p:spTree>
    <p:extLst>
      <p:ext uri="{BB962C8B-B14F-4D97-AF65-F5344CB8AC3E}">
        <p14:creationId xmlns:p14="http://schemas.microsoft.com/office/powerpoint/2010/main" val="3831509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3420D-7200-B270-368A-081E47D44D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94B467-CA1C-5C1F-3124-5E98E1C90EF5}"/>
              </a:ext>
            </a:extLst>
          </p:cNvPr>
          <p:cNvSpPr>
            <a:spLocks noGrp="1"/>
          </p:cNvSpPr>
          <p:nvPr>
            <p:ph type="title"/>
          </p:nvPr>
        </p:nvSpPr>
        <p:spPr>
          <a:xfrm>
            <a:off x="1656232" y="1792614"/>
            <a:ext cx="8879536" cy="3450327"/>
          </a:xfrm>
        </p:spPr>
        <p:txBody>
          <a:bodyPr>
            <a:noAutofit/>
          </a:bodyPr>
          <a:lstStyle/>
          <a:p>
            <a:pPr>
              <a:lnSpc>
                <a:spcPct val="100000"/>
              </a:lnSpc>
            </a:pPr>
            <a:r>
              <a:rPr lang="ar-EG" sz="5400" b="0" dirty="0"/>
              <a:t>ذَرْهُمْ يَأْكُلُوا۟ وَيَتَمَتَّعُوا۟ وَيُلْهِهِمُ ٱلْأَمَلُۖ فَسَوْفَ يَعْلَمُونَ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2EB87B8-F02B-F2F1-18A0-0CBF63E0E715}"/>
              </a:ext>
            </a:extLst>
          </p:cNvPr>
          <p:cNvSpPr txBox="1"/>
          <p:nvPr/>
        </p:nvSpPr>
        <p:spPr>
          <a:xfrm>
            <a:off x="2060712" y="4227278"/>
            <a:ext cx="8070575" cy="1015663"/>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Leave them alone, to enjoy (the good things of this life) and to please themselves: let (false) hope amuse them: soon will knowledge (undeceive them).</a:t>
            </a:r>
          </a:p>
        </p:txBody>
      </p:sp>
      <p:sp>
        <p:nvSpPr>
          <p:cNvPr id="3" name="TextBox 2">
            <a:extLst>
              <a:ext uri="{FF2B5EF4-FFF2-40B4-BE49-F238E27FC236}">
                <a16:creationId xmlns:a16="http://schemas.microsoft.com/office/drawing/2014/main" id="{83DCF59F-9895-75BD-6572-331C5BEA8DC1}"/>
              </a:ext>
            </a:extLst>
          </p:cNvPr>
          <p:cNvSpPr txBox="1"/>
          <p:nvPr/>
        </p:nvSpPr>
        <p:spPr>
          <a:xfrm>
            <a:off x="4053203" y="39530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3</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2652176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06FA-2FA6-8A0D-8EF7-9926CF0390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060F98-1199-9F64-41AB-9A9AF88C788D}"/>
              </a:ext>
            </a:extLst>
          </p:cNvPr>
          <p:cNvSpPr>
            <a:spLocks noGrp="1"/>
          </p:cNvSpPr>
          <p:nvPr>
            <p:ph type="title"/>
          </p:nvPr>
        </p:nvSpPr>
        <p:spPr>
          <a:xfrm>
            <a:off x="1656231" y="1863635"/>
            <a:ext cx="8879536" cy="3450327"/>
          </a:xfrm>
        </p:spPr>
        <p:txBody>
          <a:bodyPr>
            <a:noAutofit/>
          </a:bodyPr>
          <a:lstStyle/>
          <a:p>
            <a:pPr>
              <a:lnSpc>
                <a:spcPct val="100000"/>
              </a:lnSpc>
            </a:pPr>
            <a:r>
              <a:rPr lang="ar-EG" sz="6000" b="0" dirty="0"/>
              <a:t>قَالُوٓا۟ إِنَّآ أُرْسِلْنَآ إِلَىٰ قَوْمٍۢ مُّجْرِمِينَ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F33CDC8E-924B-7543-0B33-962F5E3F16FE}"/>
              </a:ext>
            </a:extLst>
          </p:cNvPr>
          <p:cNvSpPr txBox="1"/>
          <p:nvPr/>
        </p:nvSpPr>
        <p:spPr>
          <a:xfrm>
            <a:off x="2060712" y="397910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They replied, “We have actually been sent to a wicked people.</a:t>
            </a:r>
          </a:p>
        </p:txBody>
      </p:sp>
      <p:sp>
        <p:nvSpPr>
          <p:cNvPr id="3" name="TextBox 2">
            <a:extLst>
              <a:ext uri="{FF2B5EF4-FFF2-40B4-BE49-F238E27FC236}">
                <a16:creationId xmlns:a16="http://schemas.microsoft.com/office/drawing/2014/main" id="{015F3ACB-BDA7-0B9C-50B2-355986AD0FC4}"/>
              </a:ext>
            </a:extLst>
          </p:cNvPr>
          <p:cNvSpPr txBox="1"/>
          <p:nvPr/>
        </p:nvSpPr>
        <p:spPr>
          <a:xfrm>
            <a:off x="1821015" y="36821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{58}</a:t>
            </a:r>
            <a:endParaRPr lang="en-US" sz="1400" dirty="0"/>
          </a:p>
        </p:txBody>
      </p:sp>
    </p:spTree>
    <p:extLst>
      <p:ext uri="{BB962C8B-B14F-4D97-AF65-F5344CB8AC3E}">
        <p14:creationId xmlns:p14="http://schemas.microsoft.com/office/powerpoint/2010/main" val="11056262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64E2-7B61-509F-84AD-5BF9DCA655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A06921-D358-9F91-76F6-979E9D7A8093}"/>
              </a:ext>
            </a:extLst>
          </p:cNvPr>
          <p:cNvSpPr>
            <a:spLocks noGrp="1"/>
          </p:cNvSpPr>
          <p:nvPr>
            <p:ph type="title"/>
          </p:nvPr>
        </p:nvSpPr>
        <p:spPr>
          <a:xfrm>
            <a:off x="1656231" y="1863635"/>
            <a:ext cx="8879536" cy="3450327"/>
          </a:xfrm>
        </p:spPr>
        <p:txBody>
          <a:bodyPr>
            <a:noAutofit/>
          </a:bodyPr>
          <a:lstStyle/>
          <a:p>
            <a:pPr>
              <a:lnSpc>
                <a:spcPct val="100000"/>
              </a:lnSpc>
            </a:pPr>
            <a:r>
              <a:rPr lang="ar-EG" sz="6000" b="0" dirty="0"/>
              <a:t>إِلَّآ ءَالَ لُوطٍ إِنَّا لَمُنَجُّوهُمْ أَجْمَعِينَ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7F1DEF8-B6FB-59D8-45BD-27D23AE7A4B2}"/>
              </a:ext>
            </a:extLst>
          </p:cNvPr>
          <p:cNvSpPr txBox="1"/>
          <p:nvPr/>
        </p:nvSpPr>
        <p:spPr>
          <a:xfrm>
            <a:off x="2060712" y="397910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As for the family of Lot, we will certainly deliver them all,</a:t>
            </a:r>
          </a:p>
        </p:txBody>
      </p:sp>
      <p:sp>
        <p:nvSpPr>
          <p:cNvPr id="3" name="TextBox 2">
            <a:extLst>
              <a:ext uri="{FF2B5EF4-FFF2-40B4-BE49-F238E27FC236}">
                <a16:creationId xmlns:a16="http://schemas.microsoft.com/office/drawing/2014/main" id="{67AAB3A3-03AC-221E-B323-93A9F6FE6626}"/>
              </a:ext>
            </a:extLst>
          </p:cNvPr>
          <p:cNvSpPr txBox="1"/>
          <p:nvPr/>
        </p:nvSpPr>
        <p:spPr>
          <a:xfrm>
            <a:off x="1789564" y="36713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{59}</a:t>
            </a:r>
            <a:endParaRPr lang="en-US" sz="1400" dirty="0"/>
          </a:p>
        </p:txBody>
      </p:sp>
    </p:spTree>
    <p:extLst>
      <p:ext uri="{BB962C8B-B14F-4D97-AF65-F5344CB8AC3E}">
        <p14:creationId xmlns:p14="http://schemas.microsoft.com/office/powerpoint/2010/main" val="3574873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BA6D6-8287-BACD-9A68-7E14AFAF3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166927-4A5C-BCB5-C027-786C76115AD3}"/>
              </a:ext>
            </a:extLst>
          </p:cNvPr>
          <p:cNvSpPr>
            <a:spLocks noGrp="1"/>
          </p:cNvSpPr>
          <p:nvPr>
            <p:ph type="title"/>
          </p:nvPr>
        </p:nvSpPr>
        <p:spPr>
          <a:xfrm>
            <a:off x="1656231" y="1863635"/>
            <a:ext cx="8879536" cy="3450327"/>
          </a:xfrm>
        </p:spPr>
        <p:txBody>
          <a:bodyPr>
            <a:noAutofit/>
          </a:bodyPr>
          <a:lstStyle/>
          <a:p>
            <a:pPr>
              <a:lnSpc>
                <a:spcPct val="100000"/>
              </a:lnSpc>
            </a:pPr>
            <a:r>
              <a:rPr lang="ar-EG" sz="6000" b="0" dirty="0"/>
              <a:t>إِلَّا ٱمْرَأَتَهُۥ قَدَّرْنَآ ۙ إِنَّهَا لَمِنَ ٱلْغَـٰبِرِينَ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FA5DC23-B05B-04BD-ED13-CEB08047D856}"/>
              </a:ext>
            </a:extLst>
          </p:cNvPr>
          <p:cNvSpPr txBox="1"/>
          <p:nvPr/>
        </p:nvSpPr>
        <p:spPr>
          <a:xfrm>
            <a:off x="2060712" y="397910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except his wife. We have determined that she will be one of the doomed.”</a:t>
            </a:r>
          </a:p>
        </p:txBody>
      </p:sp>
      <p:sp>
        <p:nvSpPr>
          <p:cNvPr id="3" name="TextBox 2">
            <a:extLst>
              <a:ext uri="{FF2B5EF4-FFF2-40B4-BE49-F238E27FC236}">
                <a16:creationId xmlns:a16="http://schemas.microsoft.com/office/drawing/2014/main" id="{1124ED86-6F07-3076-5A99-AC5DF91015EA}"/>
              </a:ext>
            </a:extLst>
          </p:cNvPr>
          <p:cNvSpPr txBox="1"/>
          <p:nvPr/>
        </p:nvSpPr>
        <p:spPr>
          <a:xfrm>
            <a:off x="1560693" y="36821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{60}</a:t>
            </a:r>
            <a:endParaRPr lang="en-US" sz="1400" dirty="0"/>
          </a:p>
        </p:txBody>
      </p:sp>
    </p:spTree>
    <p:extLst>
      <p:ext uri="{BB962C8B-B14F-4D97-AF65-F5344CB8AC3E}">
        <p14:creationId xmlns:p14="http://schemas.microsoft.com/office/powerpoint/2010/main" val="7144380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62F46-6F1F-85AF-D9A5-16997FD357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A1E2F7-C982-5210-F58B-7CE62737FB7E}"/>
              </a:ext>
            </a:extLst>
          </p:cNvPr>
          <p:cNvSpPr>
            <a:spLocks noGrp="1"/>
          </p:cNvSpPr>
          <p:nvPr>
            <p:ph type="title"/>
          </p:nvPr>
        </p:nvSpPr>
        <p:spPr>
          <a:xfrm>
            <a:off x="1656231" y="1863635"/>
            <a:ext cx="8879536" cy="3450327"/>
          </a:xfrm>
        </p:spPr>
        <p:txBody>
          <a:bodyPr>
            <a:noAutofit/>
          </a:bodyPr>
          <a:lstStyle/>
          <a:p>
            <a:pPr>
              <a:lnSpc>
                <a:spcPct val="100000"/>
              </a:lnSpc>
            </a:pPr>
            <a:r>
              <a:rPr lang="ar-EG" sz="6000" b="0" dirty="0"/>
              <a:t>فَلَمَّا جَآءَ ءَالَ لُوطٍ ٱلْمُرْسَلُونَ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87BF613-FCD9-F9B4-4589-D2E6DD734E71}"/>
              </a:ext>
            </a:extLst>
          </p:cNvPr>
          <p:cNvSpPr txBox="1"/>
          <p:nvPr/>
        </p:nvSpPr>
        <p:spPr>
          <a:xfrm>
            <a:off x="2060712" y="397910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So when the messenger-angels came to the family of Lot,</a:t>
            </a:r>
          </a:p>
        </p:txBody>
      </p:sp>
      <p:sp>
        <p:nvSpPr>
          <p:cNvPr id="3" name="TextBox 2">
            <a:extLst>
              <a:ext uri="{FF2B5EF4-FFF2-40B4-BE49-F238E27FC236}">
                <a16:creationId xmlns:a16="http://schemas.microsoft.com/office/drawing/2014/main" id="{A7503ABF-BF37-4FF3-0D50-E582E96A6ADD}"/>
              </a:ext>
            </a:extLst>
          </p:cNvPr>
          <p:cNvSpPr txBox="1"/>
          <p:nvPr/>
        </p:nvSpPr>
        <p:spPr>
          <a:xfrm>
            <a:off x="2270906" y="367323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{61}</a:t>
            </a:r>
            <a:endParaRPr lang="en-US" sz="1400" dirty="0"/>
          </a:p>
        </p:txBody>
      </p:sp>
    </p:spTree>
    <p:extLst>
      <p:ext uri="{BB962C8B-B14F-4D97-AF65-F5344CB8AC3E}">
        <p14:creationId xmlns:p14="http://schemas.microsoft.com/office/powerpoint/2010/main" val="16965937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D82B8-918D-6559-4B7C-DA54D6E5B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08CF91-461D-AF63-AE4B-9E938FDF313B}"/>
              </a:ext>
            </a:extLst>
          </p:cNvPr>
          <p:cNvSpPr>
            <a:spLocks noGrp="1"/>
          </p:cNvSpPr>
          <p:nvPr>
            <p:ph type="title"/>
          </p:nvPr>
        </p:nvSpPr>
        <p:spPr>
          <a:xfrm>
            <a:off x="1656231" y="1863635"/>
            <a:ext cx="8879536" cy="3450327"/>
          </a:xfrm>
        </p:spPr>
        <p:txBody>
          <a:bodyPr>
            <a:noAutofit/>
          </a:bodyPr>
          <a:lstStyle/>
          <a:p>
            <a:pPr>
              <a:lnSpc>
                <a:spcPct val="100000"/>
              </a:lnSpc>
            </a:pPr>
            <a:r>
              <a:rPr lang="ar-EG" sz="6000" b="0" dirty="0"/>
              <a:t>قَالَ إِنَّكُمْ قَوْمٌۭ مُّنكَرُونَ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1326CA86-8CF4-B4C9-B2AE-1AD575D905A6}"/>
              </a:ext>
            </a:extLst>
          </p:cNvPr>
          <p:cNvSpPr txBox="1"/>
          <p:nvPr/>
        </p:nvSpPr>
        <p:spPr>
          <a:xfrm>
            <a:off x="2060712" y="397910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he said, “You must be strangers!”</a:t>
            </a:r>
          </a:p>
        </p:txBody>
      </p:sp>
      <p:sp>
        <p:nvSpPr>
          <p:cNvPr id="3" name="TextBox 2">
            <a:extLst>
              <a:ext uri="{FF2B5EF4-FFF2-40B4-BE49-F238E27FC236}">
                <a16:creationId xmlns:a16="http://schemas.microsoft.com/office/drawing/2014/main" id="{3C9D7DBA-9AC8-F3F0-C524-EE5732DAFE02}"/>
              </a:ext>
            </a:extLst>
          </p:cNvPr>
          <p:cNvSpPr txBox="1"/>
          <p:nvPr/>
        </p:nvSpPr>
        <p:spPr>
          <a:xfrm>
            <a:off x="3061019" y="367132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{62}</a:t>
            </a:r>
            <a:endParaRPr lang="en-US" sz="1400" dirty="0"/>
          </a:p>
        </p:txBody>
      </p:sp>
    </p:spTree>
    <p:extLst>
      <p:ext uri="{BB962C8B-B14F-4D97-AF65-F5344CB8AC3E}">
        <p14:creationId xmlns:p14="http://schemas.microsoft.com/office/powerpoint/2010/main" val="9529409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2BDF0-C873-EC11-B661-7E2CC2C87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D1563B-C832-B953-1D89-2DE0D15A1C5D}"/>
              </a:ext>
            </a:extLst>
          </p:cNvPr>
          <p:cNvSpPr>
            <a:spLocks noGrp="1"/>
          </p:cNvSpPr>
          <p:nvPr>
            <p:ph type="title"/>
          </p:nvPr>
        </p:nvSpPr>
        <p:spPr>
          <a:xfrm>
            <a:off x="1656231" y="1863635"/>
            <a:ext cx="8879536" cy="3450327"/>
          </a:xfrm>
        </p:spPr>
        <p:txBody>
          <a:bodyPr>
            <a:noAutofit/>
          </a:bodyPr>
          <a:lstStyle/>
          <a:p>
            <a:pPr>
              <a:lnSpc>
                <a:spcPct val="100000"/>
              </a:lnSpc>
            </a:pPr>
            <a:r>
              <a:rPr lang="ar-EG" sz="6000" b="0" dirty="0"/>
              <a:t>قَالُوا۟ بَلْ جِئْنَـٰكَ بِمَا كَانُوا۟ فِيهِ يَمْتَرُونَ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5894642-B233-2B36-0C65-FE8B5F9A7B40}"/>
              </a:ext>
            </a:extLst>
          </p:cNvPr>
          <p:cNvSpPr txBox="1"/>
          <p:nvPr/>
        </p:nvSpPr>
        <p:spPr>
          <a:xfrm>
            <a:off x="2060712" y="3979102"/>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They responded, “We have come to you with that ˹torment˺ which they have doubted.</a:t>
            </a:r>
          </a:p>
        </p:txBody>
      </p:sp>
      <p:sp>
        <p:nvSpPr>
          <p:cNvPr id="3" name="TextBox 2">
            <a:extLst>
              <a:ext uri="{FF2B5EF4-FFF2-40B4-BE49-F238E27FC236}">
                <a16:creationId xmlns:a16="http://schemas.microsoft.com/office/drawing/2014/main" id="{9275EE7E-9FE6-B41A-3702-6A90B960F13B}"/>
              </a:ext>
            </a:extLst>
          </p:cNvPr>
          <p:cNvSpPr txBox="1"/>
          <p:nvPr/>
        </p:nvSpPr>
        <p:spPr>
          <a:xfrm>
            <a:off x="1314062" y="371761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{63}</a:t>
            </a:r>
            <a:endParaRPr lang="en-US" sz="1400" dirty="0"/>
          </a:p>
        </p:txBody>
      </p:sp>
    </p:spTree>
    <p:extLst>
      <p:ext uri="{BB962C8B-B14F-4D97-AF65-F5344CB8AC3E}">
        <p14:creationId xmlns:p14="http://schemas.microsoft.com/office/powerpoint/2010/main" val="39008603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A7265-35D5-69E8-AB27-A74E507DD9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592FC6-B07A-FFA8-1C4E-621136433108}"/>
              </a:ext>
            </a:extLst>
          </p:cNvPr>
          <p:cNvSpPr>
            <a:spLocks noGrp="1"/>
          </p:cNvSpPr>
          <p:nvPr>
            <p:ph type="title"/>
          </p:nvPr>
        </p:nvSpPr>
        <p:spPr>
          <a:xfrm>
            <a:off x="1656231" y="1863635"/>
            <a:ext cx="8879536" cy="3450327"/>
          </a:xfrm>
        </p:spPr>
        <p:txBody>
          <a:bodyPr>
            <a:noAutofit/>
          </a:bodyPr>
          <a:lstStyle/>
          <a:p>
            <a:pPr>
              <a:lnSpc>
                <a:spcPct val="100000"/>
              </a:lnSpc>
            </a:pPr>
            <a:r>
              <a:rPr lang="ar-EG" sz="6000" b="0" dirty="0"/>
              <a:t>وَأَتَيْنَـٰكَ بِٱلْحَقِّ وَإِنَّا لَصَـٰدِقُونَ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9FE3ABE-14BD-2041-354C-0833EACB5078}"/>
              </a:ext>
            </a:extLst>
          </p:cNvPr>
          <p:cNvSpPr txBox="1"/>
          <p:nvPr/>
        </p:nvSpPr>
        <p:spPr>
          <a:xfrm>
            <a:off x="2060712" y="397910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We come to you with the truth, and we are certainly truthful.</a:t>
            </a:r>
          </a:p>
        </p:txBody>
      </p:sp>
      <p:sp>
        <p:nvSpPr>
          <p:cNvPr id="3" name="TextBox 2">
            <a:extLst>
              <a:ext uri="{FF2B5EF4-FFF2-40B4-BE49-F238E27FC236}">
                <a16:creationId xmlns:a16="http://schemas.microsoft.com/office/drawing/2014/main" id="{A945561A-BDE8-9547-E4A7-B174E3BDFF02}"/>
              </a:ext>
            </a:extLst>
          </p:cNvPr>
          <p:cNvSpPr txBox="1"/>
          <p:nvPr/>
        </p:nvSpPr>
        <p:spPr>
          <a:xfrm>
            <a:off x="2210706" y="368210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{64}</a:t>
            </a:r>
            <a:endParaRPr lang="en-US" sz="1400" dirty="0"/>
          </a:p>
        </p:txBody>
      </p:sp>
    </p:spTree>
    <p:extLst>
      <p:ext uri="{BB962C8B-B14F-4D97-AF65-F5344CB8AC3E}">
        <p14:creationId xmlns:p14="http://schemas.microsoft.com/office/powerpoint/2010/main" val="2005672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6EF0A-2EC8-528B-693E-603F0CFF41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F91FE9-BEBD-3CA4-C2C8-98F23CA6F8DC}"/>
              </a:ext>
            </a:extLst>
          </p:cNvPr>
          <p:cNvSpPr>
            <a:spLocks noGrp="1"/>
          </p:cNvSpPr>
          <p:nvPr>
            <p:ph type="title"/>
          </p:nvPr>
        </p:nvSpPr>
        <p:spPr>
          <a:xfrm>
            <a:off x="1656232" y="1801492"/>
            <a:ext cx="8879536" cy="3450327"/>
          </a:xfrm>
        </p:spPr>
        <p:txBody>
          <a:bodyPr>
            <a:noAutofit/>
          </a:bodyPr>
          <a:lstStyle/>
          <a:p>
            <a:pPr>
              <a:lnSpc>
                <a:spcPct val="100000"/>
              </a:lnSpc>
            </a:pPr>
            <a:r>
              <a:rPr lang="ar-EG" sz="5200" b="0" dirty="0"/>
              <a:t>فَأَسْرِ بِأَهْلِكَ بِقِطْعٍۢ مِّنَ ٱلَّيْلِ وَٱتَّبِعْ أَدْبَـٰرَهُمْ وَلَا يَلْتَفِتْ مِنكُمْ أَحَدٌۭ وَٱمْضُوا۟ حَيْثُ تُؤْمَرُونَ</a:t>
            </a:r>
            <a:endParaRPr lang="ar-EG" sz="5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6EE2A1D-DFF5-84C0-20E0-5C3580369941}"/>
              </a:ext>
            </a:extLst>
          </p:cNvPr>
          <p:cNvSpPr txBox="1"/>
          <p:nvPr/>
        </p:nvSpPr>
        <p:spPr>
          <a:xfrm>
            <a:off x="2060712" y="4235838"/>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So travel with your family in the dark of night, and follow ˹closely˺ behind them. Do not let any of you look back, and go where you are commanded.”</a:t>
            </a:r>
          </a:p>
        </p:txBody>
      </p:sp>
      <p:sp>
        <p:nvSpPr>
          <p:cNvPr id="3" name="TextBox 2">
            <a:extLst>
              <a:ext uri="{FF2B5EF4-FFF2-40B4-BE49-F238E27FC236}">
                <a16:creationId xmlns:a16="http://schemas.microsoft.com/office/drawing/2014/main" id="{A870AA73-8B18-A3F6-E4D3-B6A4CB6D94B9}"/>
              </a:ext>
            </a:extLst>
          </p:cNvPr>
          <p:cNvSpPr txBox="1"/>
          <p:nvPr/>
        </p:nvSpPr>
        <p:spPr>
          <a:xfrm>
            <a:off x="1243041" y="400170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{65}</a:t>
            </a:r>
            <a:endParaRPr lang="en-US" sz="1400" dirty="0"/>
          </a:p>
        </p:txBody>
      </p:sp>
    </p:spTree>
    <p:extLst>
      <p:ext uri="{BB962C8B-B14F-4D97-AF65-F5344CB8AC3E}">
        <p14:creationId xmlns:p14="http://schemas.microsoft.com/office/powerpoint/2010/main" val="2861596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13D6C-E750-5D5A-1346-8AF1626E1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72890E-FAE8-C315-E65D-DD93BB0338E0}"/>
              </a:ext>
            </a:extLst>
          </p:cNvPr>
          <p:cNvSpPr>
            <a:spLocks noGrp="1"/>
          </p:cNvSpPr>
          <p:nvPr>
            <p:ph type="title"/>
          </p:nvPr>
        </p:nvSpPr>
        <p:spPr>
          <a:xfrm>
            <a:off x="1656232" y="1801492"/>
            <a:ext cx="8879536" cy="3450327"/>
          </a:xfrm>
        </p:spPr>
        <p:txBody>
          <a:bodyPr>
            <a:noAutofit/>
          </a:bodyPr>
          <a:lstStyle/>
          <a:p>
            <a:pPr>
              <a:lnSpc>
                <a:spcPct val="100000"/>
              </a:lnSpc>
            </a:pPr>
            <a:r>
              <a:rPr lang="ar-EG" sz="5200" b="0" dirty="0"/>
              <a:t>وَقَضَيْنَآ إِلَيْهِ ذَٰلِكَ ٱلْأَمْرَ أَنَّ دَابِرَ هَـٰٓؤُلَآءِ مَقْطُوعٌۭ مُّصْبِحِينَ</a:t>
            </a:r>
            <a:endParaRPr lang="ar-EG" sz="5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2860F83-FF65-17FC-5575-54D244C36F68}"/>
              </a:ext>
            </a:extLst>
          </p:cNvPr>
          <p:cNvSpPr txBox="1"/>
          <p:nvPr/>
        </p:nvSpPr>
        <p:spPr>
          <a:xfrm>
            <a:off x="2060712" y="4435586"/>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We revealed to him this decree: “Those ˹sinners˺ will be uprooted in the morning.”</a:t>
            </a:r>
          </a:p>
        </p:txBody>
      </p:sp>
      <p:sp>
        <p:nvSpPr>
          <p:cNvPr id="3" name="TextBox 2">
            <a:extLst>
              <a:ext uri="{FF2B5EF4-FFF2-40B4-BE49-F238E27FC236}">
                <a16:creationId xmlns:a16="http://schemas.microsoft.com/office/drawing/2014/main" id="{DD48F308-7DDB-D95E-217B-D5392FC2EE33}"/>
              </a:ext>
            </a:extLst>
          </p:cNvPr>
          <p:cNvSpPr txBox="1"/>
          <p:nvPr/>
        </p:nvSpPr>
        <p:spPr>
          <a:xfrm>
            <a:off x="3826443" y="401946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{66}</a:t>
            </a:r>
            <a:endParaRPr lang="en-US" sz="1400" dirty="0"/>
          </a:p>
        </p:txBody>
      </p:sp>
    </p:spTree>
    <p:extLst>
      <p:ext uri="{BB962C8B-B14F-4D97-AF65-F5344CB8AC3E}">
        <p14:creationId xmlns:p14="http://schemas.microsoft.com/office/powerpoint/2010/main" val="25667975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2BEB9-83AD-3F27-7BEB-B6777F52F6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ECC2BE-0EDF-7CE4-DCD0-487DE9143BA0}"/>
              </a:ext>
            </a:extLst>
          </p:cNvPr>
          <p:cNvSpPr>
            <a:spLocks noGrp="1"/>
          </p:cNvSpPr>
          <p:nvPr>
            <p:ph type="title"/>
          </p:nvPr>
        </p:nvSpPr>
        <p:spPr>
          <a:xfrm>
            <a:off x="1656232" y="1801492"/>
            <a:ext cx="8879536" cy="3450327"/>
          </a:xfrm>
        </p:spPr>
        <p:txBody>
          <a:bodyPr>
            <a:noAutofit/>
          </a:bodyPr>
          <a:lstStyle/>
          <a:p>
            <a:pPr>
              <a:lnSpc>
                <a:spcPct val="100000"/>
              </a:lnSpc>
            </a:pPr>
            <a:r>
              <a:rPr lang="ar-EG" sz="6000" b="0" dirty="0"/>
              <a:t>وَجَآءَ أَهْلُ ٱلْمَدِينَةِ يَسْتَبْشِرُونَ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A51EAB7-0DEB-1F54-DF0A-0D7F6C0D21EA}"/>
              </a:ext>
            </a:extLst>
          </p:cNvPr>
          <p:cNvSpPr txBox="1"/>
          <p:nvPr/>
        </p:nvSpPr>
        <p:spPr>
          <a:xfrm>
            <a:off x="2060712" y="389786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And there came the men of the city, rejoicing.</a:t>
            </a:r>
          </a:p>
        </p:txBody>
      </p:sp>
      <p:sp>
        <p:nvSpPr>
          <p:cNvPr id="3" name="TextBox 2">
            <a:extLst>
              <a:ext uri="{FF2B5EF4-FFF2-40B4-BE49-F238E27FC236}">
                <a16:creationId xmlns:a16="http://schemas.microsoft.com/office/drawing/2014/main" id="{1310AFCB-131A-0157-0DCF-AF568F0813D4}"/>
              </a:ext>
            </a:extLst>
          </p:cNvPr>
          <p:cNvSpPr txBox="1"/>
          <p:nvPr/>
        </p:nvSpPr>
        <p:spPr>
          <a:xfrm>
            <a:off x="2228463" y="362053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{67}</a:t>
            </a:r>
            <a:endParaRPr lang="en-US" sz="1400" dirty="0"/>
          </a:p>
        </p:txBody>
      </p:sp>
    </p:spTree>
    <p:extLst>
      <p:ext uri="{BB962C8B-B14F-4D97-AF65-F5344CB8AC3E}">
        <p14:creationId xmlns:p14="http://schemas.microsoft.com/office/powerpoint/2010/main" val="165183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8ECB3-69AC-A30F-C39C-3406C40195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10F883-9B36-4307-37FA-E798576840EF}"/>
              </a:ext>
            </a:extLst>
          </p:cNvPr>
          <p:cNvSpPr>
            <a:spLocks noGrp="1"/>
          </p:cNvSpPr>
          <p:nvPr>
            <p:ph type="title"/>
          </p:nvPr>
        </p:nvSpPr>
        <p:spPr>
          <a:xfrm>
            <a:off x="1656232" y="1792614"/>
            <a:ext cx="8879536" cy="3450327"/>
          </a:xfrm>
        </p:spPr>
        <p:txBody>
          <a:bodyPr>
            <a:noAutofit/>
          </a:bodyPr>
          <a:lstStyle/>
          <a:p>
            <a:pPr>
              <a:lnSpc>
                <a:spcPct val="100000"/>
              </a:lnSpc>
            </a:pPr>
            <a:r>
              <a:rPr lang="ar-EG" sz="5400" b="0" dirty="0"/>
              <a:t>وَمَآ أَهْلَكْنَا مِن قَرْيَةٍ إِلَّا وَلَهَا كِتَابٌۭ مَّعْلُومٌۭ</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04FB467B-4A54-0E8D-869D-8BBC69AF3A07}"/>
              </a:ext>
            </a:extLst>
          </p:cNvPr>
          <p:cNvSpPr txBox="1"/>
          <p:nvPr/>
        </p:nvSpPr>
        <p:spPr>
          <a:xfrm>
            <a:off x="2060712" y="3985609"/>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Never did We destroy a population that had not a term decreed and assigned beforehand.</a:t>
            </a:r>
          </a:p>
        </p:txBody>
      </p:sp>
      <p:sp>
        <p:nvSpPr>
          <p:cNvPr id="3" name="TextBox 2">
            <a:extLst>
              <a:ext uri="{FF2B5EF4-FFF2-40B4-BE49-F238E27FC236}">
                <a16:creationId xmlns:a16="http://schemas.microsoft.com/office/drawing/2014/main" id="{9B3BB717-F822-57E9-7CCC-ACBC6F54E603}"/>
              </a:ext>
            </a:extLst>
          </p:cNvPr>
          <p:cNvSpPr txBox="1"/>
          <p:nvPr/>
        </p:nvSpPr>
        <p:spPr>
          <a:xfrm>
            <a:off x="1376375" y="3677832"/>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4</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751252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D71F8-3C3C-61F0-2B2B-E188EA1DF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5AD3C-EBEF-E78E-F06B-DF6AF23A9689}"/>
              </a:ext>
            </a:extLst>
          </p:cNvPr>
          <p:cNvSpPr>
            <a:spLocks noGrp="1"/>
          </p:cNvSpPr>
          <p:nvPr>
            <p:ph type="title"/>
          </p:nvPr>
        </p:nvSpPr>
        <p:spPr>
          <a:xfrm>
            <a:off x="1656232" y="1801492"/>
            <a:ext cx="8879536" cy="3450327"/>
          </a:xfrm>
        </p:spPr>
        <p:txBody>
          <a:bodyPr>
            <a:noAutofit/>
          </a:bodyPr>
          <a:lstStyle/>
          <a:p>
            <a:pPr>
              <a:lnSpc>
                <a:spcPct val="100000"/>
              </a:lnSpc>
            </a:pPr>
            <a:r>
              <a:rPr lang="ar-EG" sz="6000" b="0" dirty="0"/>
              <a:t>قَالَ إِنَّ هَـٰٓؤُلَآءِ ضَيْفِى فَلَا تَفْضَحُونِ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DBDA56F-4652-674F-5653-FC7D91D292FD}"/>
              </a:ext>
            </a:extLst>
          </p:cNvPr>
          <p:cNvSpPr txBox="1"/>
          <p:nvPr/>
        </p:nvSpPr>
        <p:spPr>
          <a:xfrm>
            <a:off x="2060712" y="389786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Lot pleaded, “Indeed, these are my guests, so do not embarrass me.</a:t>
            </a:r>
          </a:p>
        </p:txBody>
      </p:sp>
      <p:sp>
        <p:nvSpPr>
          <p:cNvPr id="3" name="TextBox 2">
            <a:extLst>
              <a:ext uri="{FF2B5EF4-FFF2-40B4-BE49-F238E27FC236}">
                <a16:creationId xmlns:a16="http://schemas.microsoft.com/office/drawing/2014/main" id="{2AD37335-67B3-69B9-F579-1474C0591A14}"/>
              </a:ext>
            </a:extLst>
          </p:cNvPr>
          <p:cNvSpPr txBox="1"/>
          <p:nvPr/>
        </p:nvSpPr>
        <p:spPr>
          <a:xfrm>
            <a:off x="1456105" y="36737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{68}</a:t>
            </a:r>
            <a:endParaRPr lang="en-US" sz="1400" dirty="0"/>
          </a:p>
        </p:txBody>
      </p:sp>
    </p:spTree>
    <p:extLst>
      <p:ext uri="{BB962C8B-B14F-4D97-AF65-F5344CB8AC3E}">
        <p14:creationId xmlns:p14="http://schemas.microsoft.com/office/powerpoint/2010/main" val="40402949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161A4-A44E-5E91-448A-CD5677B165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C2C36C-9990-804B-666C-7C4564478BB3}"/>
              </a:ext>
            </a:extLst>
          </p:cNvPr>
          <p:cNvSpPr>
            <a:spLocks noGrp="1"/>
          </p:cNvSpPr>
          <p:nvPr>
            <p:ph type="title"/>
          </p:nvPr>
        </p:nvSpPr>
        <p:spPr>
          <a:xfrm>
            <a:off x="1656232" y="1801492"/>
            <a:ext cx="8879536" cy="3450327"/>
          </a:xfrm>
        </p:spPr>
        <p:txBody>
          <a:bodyPr>
            <a:noAutofit/>
          </a:bodyPr>
          <a:lstStyle/>
          <a:p>
            <a:pPr>
              <a:lnSpc>
                <a:spcPct val="100000"/>
              </a:lnSpc>
            </a:pPr>
            <a:r>
              <a:rPr lang="ar-EG" sz="6000" b="0" dirty="0"/>
              <a:t>وَٱتَّقُوا۟ ٱللَّهَ وَلَا تُخْزُونِ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F711EF6-A600-AF02-3C7D-FAB498EDD88E}"/>
              </a:ext>
            </a:extLst>
          </p:cNvPr>
          <p:cNvSpPr txBox="1"/>
          <p:nvPr/>
        </p:nvSpPr>
        <p:spPr>
          <a:xfrm>
            <a:off x="2060712" y="389786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Fear Allah and do not humiliate me.”</a:t>
            </a:r>
          </a:p>
        </p:txBody>
      </p:sp>
      <p:sp>
        <p:nvSpPr>
          <p:cNvPr id="3" name="TextBox 2">
            <a:extLst>
              <a:ext uri="{FF2B5EF4-FFF2-40B4-BE49-F238E27FC236}">
                <a16:creationId xmlns:a16="http://schemas.microsoft.com/office/drawing/2014/main" id="{4F4F684A-B011-EE56-FC94-B8CAF1D550BD}"/>
              </a:ext>
            </a:extLst>
          </p:cNvPr>
          <p:cNvSpPr txBox="1"/>
          <p:nvPr/>
        </p:nvSpPr>
        <p:spPr>
          <a:xfrm>
            <a:off x="3036330" y="365604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{69}</a:t>
            </a:r>
            <a:endParaRPr lang="en-US" sz="1400" dirty="0"/>
          </a:p>
        </p:txBody>
      </p:sp>
    </p:spTree>
    <p:extLst>
      <p:ext uri="{BB962C8B-B14F-4D97-AF65-F5344CB8AC3E}">
        <p14:creationId xmlns:p14="http://schemas.microsoft.com/office/powerpoint/2010/main" val="15627327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33449-D977-FEED-87AF-298BD7AEEA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F404FE-9AAB-3221-80B4-0DE1ABF74851}"/>
              </a:ext>
            </a:extLst>
          </p:cNvPr>
          <p:cNvSpPr>
            <a:spLocks noGrp="1"/>
          </p:cNvSpPr>
          <p:nvPr>
            <p:ph type="title"/>
          </p:nvPr>
        </p:nvSpPr>
        <p:spPr>
          <a:xfrm>
            <a:off x="1656232" y="1801492"/>
            <a:ext cx="8879536" cy="3450327"/>
          </a:xfrm>
        </p:spPr>
        <p:txBody>
          <a:bodyPr>
            <a:noAutofit/>
          </a:bodyPr>
          <a:lstStyle/>
          <a:p>
            <a:pPr>
              <a:lnSpc>
                <a:spcPct val="100000"/>
              </a:lnSpc>
            </a:pPr>
            <a:r>
              <a:rPr lang="ar-EG" sz="6000" b="0" dirty="0"/>
              <a:t>قَالُوٓا۟ أَوَلَمْ نَنْهَكَ عَنِ ٱلْعَـٰلَمِينَ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FA7EB8A-5A74-2CC2-1591-EBB36CE34DE2}"/>
              </a:ext>
            </a:extLst>
          </p:cNvPr>
          <p:cNvSpPr txBox="1"/>
          <p:nvPr/>
        </p:nvSpPr>
        <p:spPr>
          <a:xfrm>
            <a:off x="2060712" y="389786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They responded, “Have we not forbidden you from protecting anyone?”</a:t>
            </a:r>
          </a:p>
        </p:txBody>
      </p:sp>
      <p:sp>
        <p:nvSpPr>
          <p:cNvPr id="3" name="TextBox 2">
            <a:extLst>
              <a:ext uri="{FF2B5EF4-FFF2-40B4-BE49-F238E27FC236}">
                <a16:creationId xmlns:a16="http://schemas.microsoft.com/office/drawing/2014/main" id="{B0981F8D-EA2C-2EB1-BCBE-178787E23A63}"/>
              </a:ext>
            </a:extLst>
          </p:cNvPr>
          <p:cNvSpPr txBox="1"/>
          <p:nvPr/>
        </p:nvSpPr>
        <p:spPr>
          <a:xfrm>
            <a:off x="2343872" y="359008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{70}</a:t>
            </a:r>
            <a:endParaRPr lang="en-US" sz="1400" dirty="0"/>
          </a:p>
        </p:txBody>
      </p:sp>
    </p:spTree>
    <p:extLst>
      <p:ext uri="{BB962C8B-B14F-4D97-AF65-F5344CB8AC3E}">
        <p14:creationId xmlns:p14="http://schemas.microsoft.com/office/powerpoint/2010/main" val="27000245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15FAD-D0F3-2AE7-3D3E-5652CA966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13324-8843-8CAC-F333-7D268D608D73}"/>
              </a:ext>
            </a:extLst>
          </p:cNvPr>
          <p:cNvSpPr>
            <a:spLocks noGrp="1"/>
          </p:cNvSpPr>
          <p:nvPr>
            <p:ph type="title"/>
          </p:nvPr>
        </p:nvSpPr>
        <p:spPr>
          <a:xfrm>
            <a:off x="1656232" y="1801492"/>
            <a:ext cx="8879536" cy="3450327"/>
          </a:xfrm>
        </p:spPr>
        <p:txBody>
          <a:bodyPr>
            <a:noAutofit/>
          </a:bodyPr>
          <a:lstStyle/>
          <a:p>
            <a:pPr>
              <a:lnSpc>
                <a:spcPct val="100000"/>
              </a:lnSpc>
            </a:pPr>
            <a:r>
              <a:rPr lang="ar-EG" sz="6000" b="0" dirty="0"/>
              <a:t>قَالَ هَـٰٓؤُلَآءِ بَنَاتِىٓ إِن كُنتُمْ فَـٰعِلِينَ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C108DED-2FFD-DB2B-741A-D1A4A6F611D3}"/>
              </a:ext>
            </a:extLst>
          </p:cNvPr>
          <p:cNvSpPr txBox="1"/>
          <p:nvPr/>
        </p:nvSpPr>
        <p:spPr>
          <a:xfrm>
            <a:off x="2060712" y="389786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He said: "There are my daughters (to marry), if ye must act (so)."</a:t>
            </a:r>
          </a:p>
        </p:txBody>
      </p:sp>
      <p:sp>
        <p:nvSpPr>
          <p:cNvPr id="3" name="TextBox 2">
            <a:extLst>
              <a:ext uri="{FF2B5EF4-FFF2-40B4-BE49-F238E27FC236}">
                <a16:creationId xmlns:a16="http://schemas.microsoft.com/office/drawing/2014/main" id="{BF0604B6-FB86-0CD9-1CC9-CE57C42B3698}"/>
              </a:ext>
            </a:extLst>
          </p:cNvPr>
          <p:cNvSpPr txBox="1"/>
          <p:nvPr/>
        </p:nvSpPr>
        <p:spPr>
          <a:xfrm>
            <a:off x="1864478" y="362616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{71}</a:t>
            </a:r>
            <a:endParaRPr lang="en-US" sz="1400" dirty="0"/>
          </a:p>
        </p:txBody>
      </p:sp>
    </p:spTree>
    <p:extLst>
      <p:ext uri="{BB962C8B-B14F-4D97-AF65-F5344CB8AC3E}">
        <p14:creationId xmlns:p14="http://schemas.microsoft.com/office/powerpoint/2010/main" val="35904907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47034-1A1B-A653-C2E1-7A15574DA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45DF55-BF94-5700-5143-C5C1CED2254A}"/>
              </a:ext>
            </a:extLst>
          </p:cNvPr>
          <p:cNvSpPr>
            <a:spLocks noGrp="1"/>
          </p:cNvSpPr>
          <p:nvPr>
            <p:ph type="title"/>
          </p:nvPr>
        </p:nvSpPr>
        <p:spPr>
          <a:xfrm>
            <a:off x="1656232" y="1801492"/>
            <a:ext cx="8879536" cy="3450327"/>
          </a:xfrm>
        </p:spPr>
        <p:txBody>
          <a:bodyPr>
            <a:noAutofit/>
          </a:bodyPr>
          <a:lstStyle/>
          <a:p>
            <a:pPr>
              <a:lnSpc>
                <a:spcPct val="100000"/>
              </a:lnSpc>
            </a:pPr>
            <a:r>
              <a:rPr lang="ar-EG" sz="6000" b="0" dirty="0"/>
              <a:t>لَعَمْرُكَ إِنَّهُمْ لَفِى سَكْرَتِهِمْ يَعْمَهُونَ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57700089-E520-372D-D6C3-2BE8847CF5D4}"/>
              </a:ext>
            </a:extLst>
          </p:cNvPr>
          <p:cNvSpPr txBox="1"/>
          <p:nvPr/>
        </p:nvSpPr>
        <p:spPr>
          <a:xfrm>
            <a:off x="2060712" y="3897862"/>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Verily, by thy life (O Prophet), in their wild intoxication, they wander in distraction, to and </a:t>
            </a:r>
            <a:r>
              <a:rPr lang="en-US" sz="2000" b="0" i="0" dirty="0" err="1">
                <a:solidFill>
                  <a:srgbClr val="000000"/>
                </a:solidFill>
                <a:effectLst/>
                <a:latin typeface="Times New Roman" panose="02020603050405020304" pitchFamily="18" charset="0"/>
              </a:rPr>
              <a:t>fro</a:t>
            </a:r>
            <a:r>
              <a:rPr lang="en-US" sz="2000" b="0" i="0" dirty="0">
                <a:solidFill>
                  <a:srgbClr val="000000"/>
                </a:solidFill>
                <a:effectLst/>
                <a:latin typeface="Times New Roman" panose="02020603050405020304" pitchFamily="18" charset="0"/>
              </a:rPr>
              <a:t>.</a:t>
            </a:r>
          </a:p>
        </p:txBody>
      </p:sp>
      <p:sp>
        <p:nvSpPr>
          <p:cNvPr id="3" name="TextBox 2">
            <a:extLst>
              <a:ext uri="{FF2B5EF4-FFF2-40B4-BE49-F238E27FC236}">
                <a16:creationId xmlns:a16="http://schemas.microsoft.com/office/drawing/2014/main" id="{0EA9293D-724C-4D3A-0264-D6488ECE3C1E}"/>
              </a:ext>
            </a:extLst>
          </p:cNvPr>
          <p:cNvSpPr txBox="1"/>
          <p:nvPr/>
        </p:nvSpPr>
        <p:spPr>
          <a:xfrm>
            <a:off x="1718543" y="36616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{72}</a:t>
            </a:r>
            <a:endParaRPr lang="en-US" sz="1400" dirty="0"/>
          </a:p>
        </p:txBody>
      </p:sp>
    </p:spTree>
    <p:extLst>
      <p:ext uri="{BB962C8B-B14F-4D97-AF65-F5344CB8AC3E}">
        <p14:creationId xmlns:p14="http://schemas.microsoft.com/office/powerpoint/2010/main" val="5502572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C31D1-3D53-82D5-FB88-F4A193ACA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C8428F-E4FC-B3EA-ABED-35E4B32B6B8A}"/>
              </a:ext>
            </a:extLst>
          </p:cNvPr>
          <p:cNvSpPr>
            <a:spLocks noGrp="1"/>
          </p:cNvSpPr>
          <p:nvPr>
            <p:ph type="title"/>
          </p:nvPr>
        </p:nvSpPr>
        <p:spPr>
          <a:xfrm>
            <a:off x="1656232" y="1801492"/>
            <a:ext cx="8879536" cy="3450327"/>
          </a:xfrm>
        </p:spPr>
        <p:txBody>
          <a:bodyPr>
            <a:noAutofit/>
          </a:bodyPr>
          <a:lstStyle/>
          <a:p>
            <a:pPr>
              <a:lnSpc>
                <a:spcPct val="100000"/>
              </a:lnSpc>
            </a:pPr>
            <a:r>
              <a:rPr lang="ar-EG" sz="6000" b="0" dirty="0"/>
              <a:t>فَأَخَذَتْهُمُ ٱلصَّيْحَةُ مُشْرِقِينَ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83001C3-FF15-1BF1-E8E4-811A3C5AF73E}"/>
              </a:ext>
            </a:extLst>
          </p:cNvPr>
          <p:cNvSpPr txBox="1"/>
          <p:nvPr/>
        </p:nvSpPr>
        <p:spPr>
          <a:xfrm>
            <a:off x="2060712" y="389786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But the (mighty) Blast overtook them before morning,</a:t>
            </a:r>
          </a:p>
        </p:txBody>
      </p:sp>
      <p:sp>
        <p:nvSpPr>
          <p:cNvPr id="3" name="TextBox 2">
            <a:extLst>
              <a:ext uri="{FF2B5EF4-FFF2-40B4-BE49-F238E27FC236}">
                <a16:creationId xmlns:a16="http://schemas.microsoft.com/office/drawing/2014/main" id="{92B6C0ED-E0D3-D813-3199-666FB7D7CC60}"/>
              </a:ext>
            </a:extLst>
          </p:cNvPr>
          <p:cNvSpPr txBox="1"/>
          <p:nvPr/>
        </p:nvSpPr>
        <p:spPr>
          <a:xfrm>
            <a:off x="2597433" y="3590085"/>
            <a:ext cx="684337" cy="307777"/>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{73}</a:t>
            </a:r>
            <a:endParaRPr lang="en-US" sz="1400" dirty="0"/>
          </a:p>
        </p:txBody>
      </p:sp>
    </p:spTree>
    <p:extLst>
      <p:ext uri="{BB962C8B-B14F-4D97-AF65-F5344CB8AC3E}">
        <p14:creationId xmlns:p14="http://schemas.microsoft.com/office/powerpoint/2010/main" val="9524138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AE639-AD52-5DC0-DC16-1B43A42405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9BEAC-854B-F6C4-4B01-F617708ED7A8}"/>
              </a:ext>
            </a:extLst>
          </p:cNvPr>
          <p:cNvSpPr>
            <a:spLocks noGrp="1"/>
          </p:cNvSpPr>
          <p:nvPr>
            <p:ph type="title"/>
          </p:nvPr>
        </p:nvSpPr>
        <p:spPr>
          <a:xfrm>
            <a:off x="1656232" y="1819245"/>
            <a:ext cx="8879536" cy="3450327"/>
          </a:xfrm>
        </p:spPr>
        <p:txBody>
          <a:bodyPr>
            <a:noAutofit/>
          </a:bodyPr>
          <a:lstStyle/>
          <a:p>
            <a:pPr>
              <a:lnSpc>
                <a:spcPct val="100000"/>
              </a:lnSpc>
            </a:pPr>
            <a:r>
              <a:rPr lang="ar-EG" sz="6000" b="0" dirty="0"/>
              <a:t>فَجَعَلْنَا عَـٰلِيَهَا سَافِلَهَا وَأَمْطَرْنَا عَلَيْهِمْ حِجَارَةًۭ مِّن سِجِّيلٍ</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76292CC-8F58-632D-891F-7B4B46C4E090}"/>
              </a:ext>
            </a:extLst>
          </p:cNvPr>
          <p:cNvSpPr txBox="1"/>
          <p:nvPr/>
        </p:nvSpPr>
        <p:spPr>
          <a:xfrm>
            <a:off x="2060712" y="4456154"/>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And We turned (the cities) upside down, and rained down on them brimstones hard as baked clay.</a:t>
            </a:r>
          </a:p>
        </p:txBody>
      </p:sp>
      <p:sp>
        <p:nvSpPr>
          <p:cNvPr id="3" name="TextBox 2">
            <a:extLst>
              <a:ext uri="{FF2B5EF4-FFF2-40B4-BE49-F238E27FC236}">
                <a16:creationId xmlns:a16="http://schemas.microsoft.com/office/drawing/2014/main" id="{09AB814D-5926-1B60-7A00-52A4DB326F2E}"/>
              </a:ext>
            </a:extLst>
          </p:cNvPr>
          <p:cNvSpPr txBox="1"/>
          <p:nvPr/>
        </p:nvSpPr>
        <p:spPr>
          <a:xfrm>
            <a:off x="3494078" y="407835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{74}</a:t>
            </a:r>
            <a:endParaRPr lang="en-US" sz="1400" dirty="0"/>
          </a:p>
        </p:txBody>
      </p:sp>
    </p:spTree>
    <p:extLst>
      <p:ext uri="{BB962C8B-B14F-4D97-AF65-F5344CB8AC3E}">
        <p14:creationId xmlns:p14="http://schemas.microsoft.com/office/powerpoint/2010/main" val="5606672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37A3-628C-3067-302A-63025F768C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A6C35F-E5EB-FB93-6225-C75C78D08206}"/>
              </a:ext>
            </a:extLst>
          </p:cNvPr>
          <p:cNvSpPr>
            <a:spLocks noGrp="1"/>
          </p:cNvSpPr>
          <p:nvPr>
            <p:ph type="title"/>
          </p:nvPr>
        </p:nvSpPr>
        <p:spPr>
          <a:xfrm>
            <a:off x="1656232" y="1819245"/>
            <a:ext cx="8879536" cy="3450327"/>
          </a:xfrm>
        </p:spPr>
        <p:txBody>
          <a:bodyPr>
            <a:noAutofit/>
          </a:bodyPr>
          <a:lstStyle/>
          <a:p>
            <a:pPr>
              <a:lnSpc>
                <a:spcPct val="100000"/>
              </a:lnSpc>
            </a:pPr>
            <a:r>
              <a:rPr lang="ar-EG" sz="6000" b="0" dirty="0"/>
              <a:t>إِنَّ فِى ذَٰلِكَ لَـَٔايَـٰتٍۢ لِّلْمُتَوَسِّمِينَ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A1674A4-432C-45DA-97D0-B25AA5405055}"/>
              </a:ext>
            </a:extLst>
          </p:cNvPr>
          <p:cNvSpPr txBox="1"/>
          <p:nvPr/>
        </p:nvSpPr>
        <p:spPr>
          <a:xfrm>
            <a:off x="2060712" y="3960005"/>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Behold! in this are Signs for those who by tokens do understand.</a:t>
            </a:r>
          </a:p>
        </p:txBody>
      </p:sp>
      <p:sp>
        <p:nvSpPr>
          <p:cNvPr id="3" name="TextBox 2">
            <a:extLst>
              <a:ext uri="{FF2B5EF4-FFF2-40B4-BE49-F238E27FC236}">
                <a16:creationId xmlns:a16="http://schemas.microsoft.com/office/drawing/2014/main" id="{4BC4FDAE-00F9-2210-BBA7-40342B9157BC}"/>
              </a:ext>
            </a:extLst>
          </p:cNvPr>
          <p:cNvSpPr txBox="1"/>
          <p:nvPr/>
        </p:nvSpPr>
        <p:spPr>
          <a:xfrm>
            <a:off x="2224572" y="36522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{75}</a:t>
            </a:r>
            <a:endParaRPr lang="en-US" sz="1400" dirty="0"/>
          </a:p>
        </p:txBody>
      </p:sp>
    </p:spTree>
    <p:extLst>
      <p:ext uri="{BB962C8B-B14F-4D97-AF65-F5344CB8AC3E}">
        <p14:creationId xmlns:p14="http://schemas.microsoft.com/office/powerpoint/2010/main" val="23073426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9B41-1B0E-DA06-7329-B455A90D90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8CD91-77A3-D48D-8879-22041709A263}"/>
              </a:ext>
            </a:extLst>
          </p:cNvPr>
          <p:cNvSpPr>
            <a:spLocks noGrp="1"/>
          </p:cNvSpPr>
          <p:nvPr>
            <p:ph type="title"/>
          </p:nvPr>
        </p:nvSpPr>
        <p:spPr>
          <a:xfrm>
            <a:off x="1656232" y="1819245"/>
            <a:ext cx="8879536" cy="3450327"/>
          </a:xfrm>
        </p:spPr>
        <p:txBody>
          <a:bodyPr>
            <a:noAutofit/>
          </a:bodyPr>
          <a:lstStyle/>
          <a:p>
            <a:pPr>
              <a:lnSpc>
                <a:spcPct val="100000"/>
              </a:lnSpc>
            </a:pPr>
            <a:r>
              <a:rPr lang="ar-EG" sz="6000" b="0" dirty="0"/>
              <a:t>وَإِنَّهَا لَبِسَبِيلٍۢ مُّقِيمٍ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357B499-E54C-71F1-BC8B-C290A0D94A96}"/>
              </a:ext>
            </a:extLst>
          </p:cNvPr>
          <p:cNvSpPr txBox="1"/>
          <p:nvPr/>
        </p:nvSpPr>
        <p:spPr>
          <a:xfrm>
            <a:off x="2060712" y="4038279"/>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And the (cities were) right on the high-road.</a:t>
            </a:r>
          </a:p>
        </p:txBody>
      </p:sp>
      <p:sp>
        <p:nvSpPr>
          <p:cNvPr id="3" name="TextBox 2">
            <a:extLst>
              <a:ext uri="{FF2B5EF4-FFF2-40B4-BE49-F238E27FC236}">
                <a16:creationId xmlns:a16="http://schemas.microsoft.com/office/drawing/2014/main" id="{28D6BE29-18FE-6D69-3D41-BCB67894EF58}"/>
              </a:ext>
            </a:extLst>
          </p:cNvPr>
          <p:cNvSpPr txBox="1"/>
          <p:nvPr/>
        </p:nvSpPr>
        <p:spPr>
          <a:xfrm>
            <a:off x="3511834" y="373050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{76}</a:t>
            </a:r>
            <a:endParaRPr lang="en-US" sz="1400" dirty="0"/>
          </a:p>
        </p:txBody>
      </p:sp>
    </p:spTree>
    <p:extLst>
      <p:ext uri="{BB962C8B-B14F-4D97-AF65-F5344CB8AC3E}">
        <p14:creationId xmlns:p14="http://schemas.microsoft.com/office/powerpoint/2010/main" val="3211707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C24A1-818A-A59B-4C7A-81C8239DD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48483D-04A2-5C50-9FA7-CB2DD095E5C7}"/>
              </a:ext>
            </a:extLst>
          </p:cNvPr>
          <p:cNvSpPr>
            <a:spLocks noGrp="1"/>
          </p:cNvSpPr>
          <p:nvPr>
            <p:ph type="title"/>
          </p:nvPr>
        </p:nvSpPr>
        <p:spPr>
          <a:xfrm>
            <a:off x="1656232" y="1819245"/>
            <a:ext cx="8879536" cy="3450327"/>
          </a:xfrm>
        </p:spPr>
        <p:txBody>
          <a:bodyPr>
            <a:noAutofit/>
          </a:bodyPr>
          <a:lstStyle/>
          <a:p>
            <a:pPr>
              <a:lnSpc>
                <a:spcPct val="100000"/>
              </a:lnSpc>
            </a:pPr>
            <a:r>
              <a:rPr lang="ar-EG" sz="6000" b="0" dirty="0"/>
              <a:t>إِنَّ فِى ذَٰلِكَ لَـَٔايَةًۭ لِّلْمُؤْمِنِينَ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70B4EB3-2ACB-25E9-87B8-F45BF9CB24CF}"/>
              </a:ext>
            </a:extLst>
          </p:cNvPr>
          <p:cNvSpPr txBox="1"/>
          <p:nvPr/>
        </p:nvSpPr>
        <p:spPr>
          <a:xfrm>
            <a:off x="2060712" y="400387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Behold! in this is a sign for those who believed.</a:t>
            </a:r>
          </a:p>
        </p:txBody>
      </p:sp>
      <p:sp>
        <p:nvSpPr>
          <p:cNvPr id="3" name="TextBox 2">
            <a:extLst>
              <a:ext uri="{FF2B5EF4-FFF2-40B4-BE49-F238E27FC236}">
                <a16:creationId xmlns:a16="http://schemas.microsoft.com/office/drawing/2014/main" id="{4643773D-9A84-5EF2-67D2-9FD1B2DA626F}"/>
              </a:ext>
            </a:extLst>
          </p:cNvPr>
          <p:cNvSpPr txBox="1"/>
          <p:nvPr/>
        </p:nvSpPr>
        <p:spPr>
          <a:xfrm>
            <a:off x="2606312" y="366835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{77}</a:t>
            </a:r>
            <a:endParaRPr lang="en-US" sz="1400" dirty="0"/>
          </a:p>
        </p:txBody>
      </p:sp>
    </p:spTree>
    <p:extLst>
      <p:ext uri="{BB962C8B-B14F-4D97-AF65-F5344CB8AC3E}">
        <p14:creationId xmlns:p14="http://schemas.microsoft.com/office/powerpoint/2010/main" val="3541422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9E7EC-9947-05E3-5F24-FD98284F6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0BB09-73BE-3A5A-7149-6D9545DFC5B9}"/>
              </a:ext>
            </a:extLst>
          </p:cNvPr>
          <p:cNvSpPr>
            <a:spLocks noGrp="1"/>
          </p:cNvSpPr>
          <p:nvPr>
            <p:ph type="title"/>
          </p:nvPr>
        </p:nvSpPr>
        <p:spPr>
          <a:xfrm>
            <a:off x="1656232" y="1792614"/>
            <a:ext cx="8879536" cy="3450327"/>
          </a:xfrm>
        </p:spPr>
        <p:txBody>
          <a:bodyPr>
            <a:noAutofit/>
          </a:bodyPr>
          <a:lstStyle/>
          <a:p>
            <a:pPr>
              <a:lnSpc>
                <a:spcPct val="100000"/>
              </a:lnSpc>
            </a:pPr>
            <a:r>
              <a:rPr lang="ar-EG" sz="5400" b="0" dirty="0"/>
              <a:t>مَّا تَسْبِقُ مِنْ أُمَّةٍ أَجَلَهَا وَمَا يَسْتَـْٔخِرُونَ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2290681-EDB3-8F70-792E-8F4EECE2F7B1}"/>
              </a:ext>
            </a:extLst>
          </p:cNvPr>
          <p:cNvSpPr txBox="1"/>
          <p:nvPr/>
        </p:nvSpPr>
        <p:spPr>
          <a:xfrm>
            <a:off x="2060712" y="3985609"/>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Neither can a people anticipate its term, nor delay it.</a:t>
            </a:r>
          </a:p>
        </p:txBody>
      </p:sp>
      <p:sp>
        <p:nvSpPr>
          <p:cNvPr id="3" name="TextBox 2">
            <a:extLst>
              <a:ext uri="{FF2B5EF4-FFF2-40B4-BE49-F238E27FC236}">
                <a16:creationId xmlns:a16="http://schemas.microsoft.com/office/drawing/2014/main" id="{86954D85-B673-E95D-0754-B39B335F9609}"/>
              </a:ext>
            </a:extLst>
          </p:cNvPr>
          <p:cNvSpPr txBox="1"/>
          <p:nvPr/>
        </p:nvSpPr>
        <p:spPr>
          <a:xfrm>
            <a:off x="1656232" y="3606811"/>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11761581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2B3FE-DFB9-B80B-78E7-2C251B1CA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B3BE4-0A5A-5AE2-73AD-7C5BDB3B916B}"/>
              </a:ext>
            </a:extLst>
          </p:cNvPr>
          <p:cNvSpPr>
            <a:spLocks noGrp="1"/>
          </p:cNvSpPr>
          <p:nvPr>
            <p:ph type="title"/>
          </p:nvPr>
        </p:nvSpPr>
        <p:spPr>
          <a:xfrm>
            <a:off x="1656232" y="1819245"/>
            <a:ext cx="8879536" cy="3450327"/>
          </a:xfrm>
        </p:spPr>
        <p:txBody>
          <a:bodyPr>
            <a:noAutofit/>
          </a:bodyPr>
          <a:lstStyle/>
          <a:p>
            <a:pPr>
              <a:lnSpc>
                <a:spcPct val="100000"/>
              </a:lnSpc>
            </a:pPr>
            <a:r>
              <a:rPr lang="ar-EG" sz="6000" b="0" dirty="0"/>
              <a:t>وَإِن كَانَ أَصْحَـٰبُ ٱلْأَيْكَةِ لَظَـٰلِمِينَ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7A5A7EF8-F3B2-FF70-39B8-FBC3D3B68B80}"/>
              </a:ext>
            </a:extLst>
          </p:cNvPr>
          <p:cNvSpPr txBox="1"/>
          <p:nvPr/>
        </p:nvSpPr>
        <p:spPr>
          <a:xfrm>
            <a:off x="2060712" y="400387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And the Companions of the Wood were also wrong-doers;</a:t>
            </a:r>
          </a:p>
        </p:txBody>
      </p:sp>
      <p:sp>
        <p:nvSpPr>
          <p:cNvPr id="3" name="TextBox 2">
            <a:extLst>
              <a:ext uri="{FF2B5EF4-FFF2-40B4-BE49-F238E27FC236}">
                <a16:creationId xmlns:a16="http://schemas.microsoft.com/office/drawing/2014/main" id="{4B4C96D9-BE8F-5BA3-5469-B8DFC3A20EB3}"/>
              </a:ext>
            </a:extLst>
          </p:cNvPr>
          <p:cNvSpPr txBox="1"/>
          <p:nvPr/>
        </p:nvSpPr>
        <p:spPr>
          <a:xfrm>
            <a:off x="1718543" y="36960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{78}</a:t>
            </a:r>
            <a:endParaRPr lang="en-US" sz="1400" dirty="0"/>
          </a:p>
        </p:txBody>
      </p:sp>
    </p:spTree>
    <p:extLst>
      <p:ext uri="{BB962C8B-B14F-4D97-AF65-F5344CB8AC3E}">
        <p14:creationId xmlns:p14="http://schemas.microsoft.com/office/powerpoint/2010/main" val="24067492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2C9C9-F9ED-0FCD-0E8C-6CBFBAEC0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3AB20-9C20-78DF-6F0E-5871D09F0BE0}"/>
              </a:ext>
            </a:extLst>
          </p:cNvPr>
          <p:cNvSpPr>
            <a:spLocks noGrp="1"/>
          </p:cNvSpPr>
          <p:nvPr>
            <p:ph type="title"/>
          </p:nvPr>
        </p:nvSpPr>
        <p:spPr>
          <a:xfrm>
            <a:off x="1656232" y="1819245"/>
            <a:ext cx="8879536" cy="3450327"/>
          </a:xfrm>
        </p:spPr>
        <p:txBody>
          <a:bodyPr>
            <a:noAutofit/>
          </a:bodyPr>
          <a:lstStyle/>
          <a:p>
            <a:pPr>
              <a:lnSpc>
                <a:spcPct val="100000"/>
              </a:lnSpc>
            </a:pPr>
            <a:r>
              <a:rPr lang="ar-EG" sz="6000" b="0" dirty="0"/>
              <a:t>فَٱنتَقَمْنَا مِنْهُمْ وَإِنَّهُمَا لَبِإِمَامٍۢ 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EFAF4C4D-4123-E54B-2599-5617826A865B}"/>
              </a:ext>
            </a:extLst>
          </p:cNvPr>
          <p:cNvSpPr txBox="1"/>
          <p:nvPr/>
        </p:nvSpPr>
        <p:spPr>
          <a:xfrm>
            <a:off x="2060712" y="4003872"/>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So We exacted retribution from them. They were both on an open highway, plain to see.</a:t>
            </a:r>
          </a:p>
        </p:txBody>
      </p:sp>
      <p:sp>
        <p:nvSpPr>
          <p:cNvPr id="3" name="TextBox 2">
            <a:extLst>
              <a:ext uri="{FF2B5EF4-FFF2-40B4-BE49-F238E27FC236}">
                <a16:creationId xmlns:a16="http://schemas.microsoft.com/office/drawing/2014/main" id="{EFB951A1-EBD7-FCF2-5E81-AEA768A3F350}"/>
              </a:ext>
            </a:extLst>
          </p:cNvPr>
          <p:cNvSpPr txBox="1"/>
          <p:nvPr/>
        </p:nvSpPr>
        <p:spPr>
          <a:xfrm>
            <a:off x="1913852" y="36960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{79}</a:t>
            </a:r>
            <a:endParaRPr lang="en-US" sz="1400" dirty="0"/>
          </a:p>
        </p:txBody>
      </p:sp>
    </p:spTree>
    <p:extLst>
      <p:ext uri="{BB962C8B-B14F-4D97-AF65-F5344CB8AC3E}">
        <p14:creationId xmlns:p14="http://schemas.microsoft.com/office/powerpoint/2010/main" val="32069461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384B3-B949-3BDB-741B-F089A7D2E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2D92D-6328-FF2A-768A-1F36A5A18AE6}"/>
              </a:ext>
            </a:extLst>
          </p:cNvPr>
          <p:cNvSpPr>
            <a:spLocks noGrp="1"/>
          </p:cNvSpPr>
          <p:nvPr>
            <p:ph type="title"/>
          </p:nvPr>
        </p:nvSpPr>
        <p:spPr>
          <a:xfrm>
            <a:off x="1656232" y="1819245"/>
            <a:ext cx="8879536" cy="3450327"/>
          </a:xfrm>
        </p:spPr>
        <p:txBody>
          <a:bodyPr>
            <a:noAutofit/>
          </a:bodyPr>
          <a:lstStyle/>
          <a:p>
            <a:pPr>
              <a:lnSpc>
                <a:spcPct val="100000"/>
              </a:lnSpc>
            </a:pPr>
            <a:r>
              <a:rPr lang="ar-EG" sz="6000" b="0" dirty="0"/>
              <a:t>وَلَقَدْ كَذَّبَ أَصْحَـٰبُ ٱلْحِجْرِ ٱلْمُرْسَلِينَ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6EDFC0D-3CA0-1003-3630-3D8AAC5A73EE}"/>
              </a:ext>
            </a:extLst>
          </p:cNvPr>
          <p:cNvSpPr txBox="1"/>
          <p:nvPr/>
        </p:nvSpPr>
        <p:spPr>
          <a:xfrm>
            <a:off x="2060712" y="400387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The Companions of the Rocky Tract also rejected the messengers:</a:t>
            </a:r>
          </a:p>
        </p:txBody>
      </p:sp>
      <p:sp>
        <p:nvSpPr>
          <p:cNvPr id="3" name="TextBox 2">
            <a:extLst>
              <a:ext uri="{FF2B5EF4-FFF2-40B4-BE49-F238E27FC236}">
                <a16:creationId xmlns:a16="http://schemas.microsoft.com/office/drawing/2014/main" id="{CAF4059F-6B56-BD22-C5A2-6506E67902C7}"/>
              </a:ext>
            </a:extLst>
          </p:cNvPr>
          <p:cNvSpPr txBox="1"/>
          <p:nvPr/>
        </p:nvSpPr>
        <p:spPr>
          <a:xfrm>
            <a:off x="1376375" y="368726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{80}</a:t>
            </a:r>
            <a:endParaRPr lang="en-US" sz="1400" dirty="0"/>
          </a:p>
        </p:txBody>
      </p:sp>
    </p:spTree>
    <p:extLst>
      <p:ext uri="{BB962C8B-B14F-4D97-AF65-F5344CB8AC3E}">
        <p14:creationId xmlns:p14="http://schemas.microsoft.com/office/powerpoint/2010/main" val="41010153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70C6E-E358-F8C2-F3ED-ED738AE7E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E44B93-09F9-E492-94BD-3D1B292AD8C9}"/>
              </a:ext>
            </a:extLst>
          </p:cNvPr>
          <p:cNvSpPr>
            <a:spLocks noGrp="1"/>
          </p:cNvSpPr>
          <p:nvPr>
            <p:ph type="title"/>
          </p:nvPr>
        </p:nvSpPr>
        <p:spPr>
          <a:xfrm>
            <a:off x="1656232" y="1819245"/>
            <a:ext cx="8879536" cy="3450327"/>
          </a:xfrm>
        </p:spPr>
        <p:txBody>
          <a:bodyPr>
            <a:noAutofit/>
          </a:bodyPr>
          <a:lstStyle/>
          <a:p>
            <a:pPr>
              <a:lnSpc>
                <a:spcPct val="100000"/>
              </a:lnSpc>
            </a:pPr>
            <a:r>
              <a:rPr lang="ar-EG" sz="6000" b="0" dirty="0"/>
              <a:t>وَءَاتَيْنَـٰهُمْ ءَايَـٰتِنَا فَكَانُوا۟ عَنْهَا مُعْرِضِينَ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6C7DBFD-033F-20AD-3ECC-A6740CB54A03}"/>
              </a:ext>
            </a:extLst>
          </p:cNvPr>
          <p:cNvSpPr txBox="1"/>
          <p:nvPr/>
        </p:nvSpPr>
        <p:spPr>
          <a:xfrm>
            <a:off x="2060712" y="4432249"/>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We sent them Our Signs, but they persisted in turning away from them.</a:t>
            </a:r>
          </a:p>
        </p:txBody>
      </p:sp>
      <p:sp>
        <p:nvSpPr>
          <p:cNvPr id="3" name="TextBox 2">
            <a:extLst>
              <a:ext uri="{FF2B5EF4-FFF2-40B4-BE49-F238E27FC236}">
                <a16:creationId xmlns:a16="http://schemas.microsoft.com/office/drawing/2014/main" id="{FE5D641A-D1B4-29BC-E445-6F06CB929F25}"/>
              </a:ext>
            </a:extLst>
          </p:cNvPr>
          <p:cNvSpPr txBox="1"/>
          <p:nvPr/>
        </p:nvSpPr>
        <p:spPr>
          <a:xfrm>
            <a:off x="4448049" y="41244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{81}</a:t>
            </a:r>
            <a:endParaRPr lang="en-US" sz="1400" dirty="0"/>
          </a:p>
        </p:txBody>
      </p:sp>
    </p:spTree>
    <p:extLst>
      <p:ext uri="{BB962C8B-B14F-4D97-AF65-F5344CB8AC3E}">
        <p14:creationId xmlns:p14="http://schemas.microsoft.com/office/powerpoint/2010/main" val="33173471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970A4-7958-0A73-5367-6D9FD686B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0669E-4A5B-EFC8-3ED4-13CFE7B17FB6}"/>
              </a:ext>
            </a:extLst>
          </p:cNvPr>
          <p:cNvSpPr>
            <a:spLocks noGrp="1"/>
          </p:cNvSpPr>
          <p:nvPr>
            <p:ph type="title"/>
          </p:nvPr>
        </p:nvSpPr>
        <p:spPr>
          <a:xfrm>
            <a:off x="1656232" y="1819245"/>
            <a:ext cx="8879536" cy="3450327"/>
          </a:xfrm>
        </p:spPr>
        <p:txBody>
          <a:bodyPr>
            <a:noAutofit/>
          </a:bodyPr>
          <a:lstStyle/>
          <a:p>
            <a:pPr>
              <a:lnSpc>
                <a:spcPct val="100000"/>
              </a:lnSpc>
            </a:pPr>
            <a:r>
              <a:rPr lang="ar-EG" sz="6000" b="0" dirty="0"/>
              <a:t>وَكَانُوا۟ يَنْحِتُونَ مِنَ ٱلْجِبَالِ بُيُوتًا ءَامِنِينَ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E47F9EE-B490-FFAD-9C56-8616B24329F5}"/>
              </a:ext>
            </a:extLst>
          </p:cNvPr>
          <p:cNvSpPr txBox="1"/>
          <p:nvPr/>
        </p:nvSpPr>
        <p:spPr>
          <a:xfrm>
            <a:off x="2060712" y="4432249"/>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Out of the mountains did they hew (their) edifices, (feeling themselves) secure.</a:t>
            </a:r>
          </a:p>
        </p:txBody>
      </p:sp>
      <p:sp>
        <p:nvSpPr>
          <p:cNvPr id="3" name="TextBox 2">
            <a:extLst>
              <a:ext uri="{FF2B5EF4-FFF2-40B4-BE49-F238E27FC236}">
                <a16:creationId xmlns:a16="http://schemas.microsoft.com/office/drawing/2014/main" id="{00AFC3D3-E52E-EE13-6A4F-DB8351F83D54}"/>
              </a:ext>
            </a:extLst>
          </p:cNvPr>
          <p:cNvSpPr txBox="1"/>
          <p:nvPr/>
        </p:nvSpPr>
        <p:spPr>
          <a:xfrm>
            <a:off x="4767646" y="412447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{82}</a:t>
            </a:r>
            <a:endParaRPr lang="en-US" sz="1400" dirty="0"/>
          </a:p>
        </p:txBody>
      </p:sp>
    </p:spTree>
    <p:extLst>
      <p:ext uri="{BB962C8B-B14F-4D97-AF65-F5344CB8AC3E}">
        <p14:creationId xmlns:p14="http://schemas.microsoft.com/office/powerpoint/2010/main" val="21701421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73E5B-100D-2628-884F-2EB3A1282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C3F858-4857-7888-5F55-19D841E1E0C4}"/>
              </a:ext>
            </a:extLst>
          </p:cNvPr>
          <p:cNvSpPr>
            <a:spLocks noGrp="1"/>
          </p:cNvSpPr>
          <p:nvPr>
            <p:ph type="title"/>
          </p:nvPr>
        </p:nvSpPr>
        <p:spPr>
          <a:xfrm>
            <a:off x="1656232" y="1819245"/>
            <a:ext cx="8879536" cy="3450327"/>
          </a:xfrm>
        </p:spPr>
        <p:txBody>
          <a:bodyPr>
            <a:noAutofit/>
          </a:bodyPr>
          <a:lstStyle/>
          <a:p>
            <a:pPr>
              <a:lnSpc>
                <a:spcPct val="100000"/>
              </a:lnSpc>
            </a:pPr>
            <a:r>
              <a:rPr lang="ar-EG" sz="6000" b="0" dirty="0"/>
              <a:t>فَأَخَذَتْهُمُ ٱلصَّيْحَةُ مُصْبِحِينَ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2BDC3E34-DF4E-0616-4875-5224A0977798}"/>
              </a:ext>
            </a:extLst>
          </p:cNvPr>
          <p:cNvSpPr txBox="1"/>
          <p:nvPr/>
        </p:nvSpPr>
        <p:spPr>
          <a:xfrm>
            <a:off x="2060712" y="397957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But the (mighty) Blast seized them of a morning,</a:t>
            </a:r>
          </a:p>
        </p:txBody>
      </p:sp>
      <p:sp>
        <p:nvSpPr>
          <p:cNvPr id="3" name="TextBox 2">
            <a:extLst>
              <a:ext uri="{FF2B5EF4-FFF2-40B4-BE49-F238E27FC236}">
                <a16:creationId xmlns:a16="http://schemas.microsoft.com/office/drawing/2014/main" id="{7A708F19-8A55-DA99-26C8-EC3497B228FE}"/>
              </a:ext>
            </a:extLst>
          </p:cNvPr>
          <p:cNvSpPr txBox="1"/>
          <p:nvPr/>
        </p:nvSpPr>
        <p:spPr>
          <a:xfrm>
            <a:off x="2486085" y="36717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{83}</a:t>
            </a:r>
            <a:endParaRPr lang="en-US" sz="1400" dirty="0"/>
          </a:p>
        </p:txBody>
      </p:sp>
    </p:spTree>
    <p:extLst>
      <p:ext uri="{BB962C8B-B14F-4D97-AF65-F5344CB8AC3E}">
        <p14:creationId xmlns:p14="http://schemas.microsoft.com/office/powerpoint/2010/main" val="31557251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ADA10-FFF0-4964-DAE1-26EC34EA15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9443C6-B848-4DAA-F162-2E53ED1A3F15}"/>
              </a:ext>
            </a:extLst>
          </p:cNvPr>
          <p:cNvSpPr>
            <a:spLocks noGrp="1"/>
          </p:cNvSpPr>
          <p:nvPr>
            <p:ph type="title"/>
          </p:nvPr>
        </p:nvSpPr>
        <p:spPr>
          <a:xfrm>
            <a:off x="1656232" y="1819245"/>
            <a:ext cx="8879536" cy="3450327"/>
          </a:xfrm>
        </p:spPr>
        <p:txBody>
          <a:bodyPr>
            <a:noAutofit/>
          </a:bodyPr>
          <a:lstStyle/>
          <a:p>
            <a:pPr>
              <a:lnSpc>
                <a:spcPct val="100000"/>
              </a:lnSpc>
            </a:pPr>
            <a:r>
              <a:rPr lang="ar-EG" sz="6000" b="0" dirty="0"/>
              <a:t>فَمَآ أَغْنَىٰ عَنْهُم مَّا كَانُوا۟ يَكْسِبُونَ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D1E8C03-81A9-0E74-B522-331B2459DF84}"/>
              </a:ext>
            </a:extLst>
          </p:cNvPr>
          <p:cNvSpPr txBox="1"/>
          <p:nvPr/>
        </p:nvSpPr>
        <p:spPr>
          <a:xfrm>
            <a:off x="2060712" y="3979572"/>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And of no avail to them was all that they did (with such art and care)!</a:t>
            </a:r>
          </a:p>
        </p:txBody>
      </p:sp>
      <p:sp>
        <p:nvSpPr>
          <p:cNvPr id="3" name="TextBox 2">
            <a:extLst>
              <a:ext uri="{FF2B5EF4-FFF2-40B4-BE49-F238E27FC236}">
                <a16:creationId xmlns:a16="http://schemas.microsoft.com/office/drawing/2014/main" id="{59C7DB27-D8C1-90F7-25CD-E167318D0663}"/>
              </a:ext>
            </a:extLst>
          </p:cNvPr>
          <p:cNvSpPr txBox="1"/>
          <p:nvPr/>
        </p:nvSpPr>
        <p:spPr>
          <a:xfrm>
            <a:off x="1864649" y="367179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{84}</a:t>
            </a:r>
            <a:endParaRPr lang="en-US" sz="1400" dirty="0"/>
          </a:p>
        </p:txBody>
      </p:sp>
    </p:spTree>
    <p:extLst>
      <p:ext uri="{BB962C8B-B14F-4D97-AF65-F5344CB8AC3E}">
        <p14:creationId xmlns:p14="http://schemas.microsoft.com/office/powerpoint/2010/main" val="14370866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507F6-F3B1-BA72-68B7-443A64319D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3A544-65B3-9F95-BB0E-2ED4AF58E96A}"/>
              </a:ext>
            </a:extLst>
          </p:cNvPr>
          <p:cNvSpPr>
            <a:spLocks noGrp="1"/>
          </p:cNvSpPr>
          <p:nvPr>
            <p:ph type="title"/>
          </p:nvPr>
        </p:nvSpPr>
        <p:spPr>
          <a:xfrm>
            <a:off x="1656232" y="1615059"/>
            <a:ext cx="8879536" cy="3450327"/>
          </a:xfrm>
        </p:spPr>
        <p:txBody>
          <a:bodyPr>
            <a:noAutofit/>
          </a:bodyPr>
          <a:lstStyle/>
          <a:p>
            <a:pPr>
              <a:lnSpc>
                <a:spcPct val="100000"/>
              </a:lnSpc>
            </a:pPr>
            <a:r>
              <a:rPr lang="ar-EG" sz="5400" b="0" dirty="0"/>
              <a:t>وَمَا خَلَقْنَا ٱلسَّمَـٰوَٰتِ وَٱلْأَرْضَ وَمَا بَيْنَهُمَآ إِلَّا بِٱلْحَقِّ ۗ وَإِنَّ ٱلسَّاعَةَ لَـَٔاتِيَةٌۭ ۖ فَٱصْفَحِ ٱلصَّفْحَ ٱلْجَمِيلَ</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8318802-FA5D-8A9B-6C27-E57AAFEEAFBC}"/>
              </a:ext>
            </a:extLst>
          </p:cNvPr>
          <p:cNvSpPr txBox="1"/>
          <p:nvPr/>
        </p:nvSpPr>
        <p:spPr>
          <a:xfrm>
            <a:off x="2060712" y="4557554"/>
            <a:ext cx="8070575" cy="1015663"/>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We created not the heavens, the earth, and all between them, but for just ends. And the Hour is surely coming (when this will be manifest). So overlook (any human faults) with gracious forgiveness.</a:t>
            </a:r>
          </a:p>
        </p:txBody>
      </p:sp>
      <p:sp>
        <p:nvSpPr>
          <p:cNvPr id="3" name="TextBox 2">
            <a:extLst>
              <a:ext uri="{FF2B5EF4-FFF2-40B4-BE49-F238E27FC236}">
                <a16:creationId xmlns:a16="http://schemas.microsoft.com/office/drawing/2014/main" id="{897F4664-0D76-CB6C-C89F-FDBBE33CC3F6}"/>
              </a:ext>
            </a:extLst>
          </p:cNvPr>
          <p:cNvSpPr txBox="1"/>
          <p:nvPr/>
        </p:nvSpPr>
        <p:spPr>
          <a:xfrm>
            <a:off x="4021922" y="4177823"/>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{85}</a:t>
            </a:r>
            <a:endParaRPr lang="en-US" sz="1400" dirty="0"/>
          </a:p>
        </p:txBody>
      </p:sp>
    </p:spTree>
    <p:extLst>
      <p:ext uri="{BB962C8B-B14F-4D97-AF65-F5344CB8AC3E}">
        <p14:creationId xmlns:p14="http://schemas.microsoft.com/office/powerpoint/2010/main" val="26472188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2F4DE-FEEB-AB11-3B44-565455B305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C5F9D4-BB4F-7D2B-4D92-E774562A9A36}"/>
              </a:ext>
            </a:extLst>
          </p:cNvPr>
          <p:cNvSpPr>
            <a:spLocks noGrp="1"/>
          </p:cNvSpPr>
          <p:nvPr>
            <p:ph type="title"/>
          </p:nvPr>
        </p:nvSpPr>
        <p:spPr>
          <a:xfrm>
            <a:off x="1656232" y="1757101"/>
            <a:ext cx="8879536" cy="3450327"/>
          </a:xfrm>
        </p:spPr>
        <p:txBody>
          <a:bodyPr>
            <a:noAutofit/>
          </a:bodyPr>
          <a:lstStyle/>
          <a:p>
            <a:pPr>
              <a:lnSpc>
                <a:spcPct val="100000"/>
              </a:lnSpc>
            </a:pPr>
            <a:r>
              <a:rPr lang="ar-EG" sz="6000" b="0" dirty="0"/>
              <a:t>إِنَّ رَبَّكَ هُوَ ٱلْخَلَّـٰقُ ٱلْعَلِيمُ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F4FA6D1-31F4-A77F-8EB9-7AFFAE031C8B}"/>
              </a:ext>
            </a:extLst>
          </p:cNvPr>
          <p:cNvSpPr txBox="1"/>
          <p:nvPr/>
        </p:nvSpPr>
        <p:spPr>
          <a:xfrm>
            <a:off x="2060712" y="4006651"/>
            <a:ext cx="8070575" cy="400110"/>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For verily it is thy Lord who is the Master-Creator, knowing all things.</a:t>
            </a:r>
          </a:p>
        </p:txBody>
      </p:sp>
      <p:sp>
        <p:nvSpPr>
          <p:cNvPr id="3" name="TextBox 2">
            <a:extLst>
              <a:ext uri="{FF2B5EF4-FFF2-40B4-BE49-F238E27FC236}">
                <a16:creationId xmlns:a16="http://schemas.microsoft.com/office/drawing/2014/main" id="{D65D6838-845D-ABF6-4610-2331ECAE0D4D}"/>
              </a:ext>
            </a:extLst>
          </p:cNvPr>
          <p:cNvSpPr txBox="1"/>
          <p:nvPr/>
        </p:nvSpPr>
        <p:spPr>
          <a:xfrm>
            <a:off x="2672517" y="369842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{86}</a:t>
            </a:r>
            <a:endParaRPr lang="en-US" sz="1400" dirty="0"/>
          </a:p>
        </p:txBody>
      </p:sp>
    </p:spTree>
    <p:extLst>
      <p:ext uri="{BB962C8B-B14F-4D97-AF65-F5344CB8AC3E}">
        <p14:creationId xmlns:p14="http://schemas.microsoft.com/office/powerpoint/2010/main" val="33327692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B8372-789F-7C93-1BD8-0F60EC3FB2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C4DD3-4C6E-0CB0-1FF5-F2ADBBEBF23B}"/>
              </a:ext>
            </a:extLst>
          </p:cNvPr>
          <p:cNvSpPr>
            <a:spLocks noGrp="1"/>
          </p:cNvSpPr>
          <p:nvPr>
            <p:ph type="title"/>
          </p:nvPr>
        </p:nvSpPr>
        <p:spPr>
          <a:xfrm>
            <a:off x="1656232" y="1863633"/>
            <a:ext cx="8879536" cy="3450327"/>
          </a:xfrm>
        </p:spPr>
        <p:txBody>
          <a:bodyPr>
            <a:noAutofit/>
          </a:bodyPr>
          <a:lstStyle/>
          <a:p>
            <a:pPr>
              <a:lnSpc>
                <a:spcPct val="100000"/>
              </a:lnSpc>
            </a:pPr>
            <a:r>
              <a:rPr lang="ar-EG" sz="6000" b="0" dirty="0"/>
              <a:t>وَلَقَدْ ءَاتَيْنَـٰكَ سَبْعًۭا مِّنَ ٱلْمَثَانِى وَٱلْقُرْءَانَ ٱلْعَظِيمَ</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337AA43-5288-CA05-164D-37572F1BB643}"/>
              </a:ext>
            </a:extLst>
          </p:cNvPr>
          <p:cNvSpPr txBox="1"/>
          <p:nvPr/>
        </p:nvSpPr>
        <p:spPr>
          <a:xfrm>
            <a:off x="2060712" y="4441657"/>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And We have bestowed upon thee the Seven Oft-repeated (verses) and the Grand Qur'an.</a:t>
            </a:r>
          </a:p>
        </p:txBody>
      </p:sp>
      <p:sp>
        <p:nvSpPr>
          <p:cNvPr id="3" name="TextBox 2">
            <a:extLst>
              <a:ext uri="{FF2B5EF4-FFF2-40B4-BE49-F238E27FC236}">
                <a16:creationId xmlns:a16="http://schemas.microsoft.com/office/drawing/2014/main" id="{5E417039-639B-806D-8A9C-8D800ABA4177}"/>
              </a:ext>
            </a:extLst>
          </p:cNvPr>
          <p:cNvSpPr txBox="1"/>
          <p:nvPr/>
        </p:nvSpPr>
        <p:spPr>
          <a:xfrm>
            <a:off x="3631306" y="4189522"/>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{87}</a:t>
            </a:r>
            <a:endParaRPr lang="en-US" sz="1400" dirty="0"/>
          </a:p>
        </p:txBody>
      </p:sp>
    </p:spTree>
    <p:extLst>
      <p:ext uri="{BB962C8B-B14F-4D97-AF65-F5344CB8AC3E}">
        <p14:creationId xmlns:p14="http://schemas.microsoft.com/office/powerpoint/2010/main" val="221675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EE3C5-0C0C-3F40-5A74-5C8DC38A12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1B77D-1234-D523-C605-E07EB0D74F2E}"/>
              </a:ext>
            </a:extLst>
          </p:cNvPr>
          <p:cNvSpPr>
            <a:spLocks noGrp="1"/>
          </p:cNvSpPr>
          <p:nvPr>
            <p:ph type="title"/>
          </p:nvPr>
        </p:nvSpPr>
        <p:spPr>
          <a:xfrm>
            <a:off x="1656232" y="1792614"/>
            <a:ext cx="8879536" cy="3450327"/>
          </a:xfrm>
        </p:spPr>
        <p:txBody>
          <a:bodyPr>
            <a:noAutofit/>
          </a:bodyPr>
          <a:lstStyle/>
          <a:p>
            <a:pPr>
              <a:lnSpc>
                <a:spcPct val="100000"/>
              </a:lnSpc>
            </a:pPr>
            <a:r>
              <a:rPr lang="ar-EG" sz="5400" b="0" dirty="0"/>
              <a:t>وَقَالُوا۟ يَـٰٓأَيُّهَا ٱلَّذِى نُزِّلَ عَلَيْهِ ٱلذِّكْرُ إِنَّكَ لَمَجْنُونٌۭ</a:t>
            </a:r>
            <a:endParaRPr lang="ar-EG" sz="54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40F8E0DE-B309-0C83-592D-3942203B4D12}"/>
              </a:ext>
            </a:extLst>
          </p:cNvPr>
          <p:cNvSpPr txBox="1"/>
          <p:nvPr/>
        </p:nvSpPr>
        <p:spPr>
          <a:xfrm>
            <a:off x="2060712" y="4420615"/>
            <a:ext cx="8070575" cy="707886"/>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They say: "O thou to whom the Message is being revealed! truly thou art mad (or possessed)!</a:t>
            </a:r>
          </a:p>
        </p:txBody>
      </p:sp>
      <p:sp>
        <p:nvSpPr>
          <p:cNvPr id="3" name="TextBox 2">
            <a:extLst>
              <a:ext uri="{FF2B5EF4-FFF2-40B4-BE49-F238E27FC236}">
                <a16:creationId xmlns:a16="http://schemas.microsoft.com/office/drawing/2014/main" id="{28723E74-6ACC-EAD0-D06F-AD11CC681D9D}"/>
              </a:ext>
            </a:extLst>
          </p:cNvPr>
          <p:cNvSpPr txBox="1"/>
          <p:nvPr/>
        </p:nvSpPr>
        <p:spPr>
          <a:xfrm>
            <a:off x="4754539" y="399839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a:t>
            </a:r>
            <a:r>
              <a:rPr lang="ar-EG" sz="1400" dirty="0">
                <a:latin typeface="Arial" panose="020B0604020202020204" pitchFamily="34" charset="0"/>
                <a:cs typeface="Arial" panose="020B0604020202020204" pitchFamily="34" charset="0"/>
              </a:rPr>
              <a:t>6</a:t>
            </a:r>
            <a:r>
              <a:rPr lang="en-US" sz="1400" dirty="0">
                <a:latin typeface="Arial" panose="020B0604020202020204" pitchFamily="34" charset="0"/>
                <a:cs typeface="Arial" panose="020B0604020202020204" pitchFamily="34" charset="0"/>
              </a:rPr>
              <a:t>}</a:t>
            </a:r>
            <a:endParaRPr lang="en-US" sz="1400" dirty="0"/>
          </a:p>
        </p:txBody>
      </p:sp>
    </p:spTree>
    <p:extLst>
      <p:ext uri="{BB962C8B-B14F-4D97-AF65-F5344CB8AC3E}">
        <p14:creationId xmlns:p14="http://schemas.microsoft.com/office/powerpoint/2010/main" val="3578069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BB517-9A6E-50BE-95A2-6D8129454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44753-2417-3EA3-BA76-7D2B56B12689}"/>
              </a:ext>
            </a:extLst>
          </p:cNvPr>
          <p:cNvSpPr>
            <a:spLocks noGrp="1"/>
          </p:cNvSpPr>
          <p:nvPr>
            <p:ph type="title"/>
          </p:nvPr>
        </p:nvSpPr>
        <p:spPr>
          <a:xfrm>
            <a:off x="1656232" y="1650569"/>
            <a:ext cx="8879536" cy="3450327"/>
          </a:xfrm>
        </p:spPr>
        <p:txBody>
          <a:bodyPr>
            <a:noAutofit/>
          </a:bodyPr>
          <a:lstStyle/>
          <a:p>
            <a:pPr>
              <a:lnSpc>
                <a:spcPct val="100000"/>
              </a:lnSpc>
            </a:pPr>
            <a:r>
              <a:rPr lang="ar-EG" sz="5200" b="0" dirty="0"/>
              <a:t>لَا تَمُدَّنَّ عَيْنَيْكَ إِلَىٰ مَا مَتَّعْنَا بِهِۦٓ أَزْوَٰجًۭا مِّنْهُمْ وَلَا تَحْزَنْ عَلَيْهِمْ وَٱخْفِضْ جَنَاحَكَ لِلْمُؤْمِنِينَ</a:t>
            </a:r>
            <a:endParaRPr lang="ar-EG" sz="52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D678F5AF-AF27-7FD2-7DE0-A0A14EAEF8C9}"/>
              </a:ext>
            </a:extLst>
          </p:cNvPr>
          <p:cNvSpPr txBox="1"/>
          <p:nvPr/>
        </p:nvSpPr>
        <p:spPr>
          <a:xfrm>
            <a:off x="2060712" y="4228593"/>
            <a:ext cx="8070575" cy="1015663"/>
          </a:xfrm>
          <a:prstGeom prst="rect">
            <a:avLst/>
          </a:prstGeom>
          <a:noFill/>
        </p:spPr>
        <p:txBody>
          <a:bodyPr wrap="square">
            <a:spAutoFit/>
          </a:bodyPr>
          <a:lstStyle/>
          <a:p>
            <a:pPr algn="ctr"/>
            <a:r>
              <a:rPr lang="en-US" sz="2000" b="0" i="0" dirty="0">
                <a:solidFill>
                  <a:srgbClr val="000000"/>
                </a:solidFill>
                <a:effectLst/>
                <a:latin typeface="Times New Roman" panose="02020603050405020304" pitchFamily="18" charset="0"/>
              </a:rPr>
              <a:t>Strain not thine eyes. (Wistfully) at what We have bestowed on certain classes of them, nor grieve over them: but lower thy wing (in gentleness) to the believers.</a:t>
            </a:r>
          </a:p>
        </p:txBody>
      </p:sp>
      <p:sp>
        <p:nvSpPr>
          <p:cNvPr id="3" name="TextBox 2">
            <a:extLst>
              <a:ext uri="{FF2B5EF4-FFF2-40B4-BE49-F238E27FC236}">
                <a16:creationId xmlns:a16="http://schemas.microsoft.com/office/drawing/2014/main" id="{EB796AA6-A393-89A0-5CAA-912971E981B1}"/>
              </a:ext>
            </a:extLst>
          </p:cNvPr>
          <p:cNvSpPr txBox="1"/>
          <p:nvPr/>
        </p:nvSpPr>
        <p:spPr>
          <a:xfrm>
            <a:off x="1243213" y="3825538"/>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{88}</a:t>
            </a:r>
            <a:endParaRPr lang="en-US" sz="1400" dirty="0"/>
          </a:p>
        </p:txBody>
      </p:sp>
    </p:spTree>
    <p:extLst>
      <p:ext uri="{BB962C8B-B14F-4D97-AF65-F5344CB8AC3E}">
        <p14:creationId xmlns:p14="http://schemas.microsoft.com/office/powerpoint/2010/main" val="36230900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C2C4A-C0C3-042C-8A96-DA7C089553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EEBDA-F430-D06F-173B-AA5416B6E1BE}"/>
              </a:ext>
            </a:extLst>
          </p:cNvPr>
          <p:cNvSpPr>
            <a:spLocks noGrp="1"/>
          </p:cNvSpPr>
          <p:nvPr>
            <p:ph type="title"/>
          </p:nvPr>
        </p:nvSpPr>
        <p:spPr>
          <a:xfrm>
            <a:off x="1656232" y="1819245"/>
            <a:ext cx="8879536" cy="3450327"/>
          </a:xfrm>
        </p:spPr>
        <p:txBody>
          <a:bodyPr>
            <a:noAutofit/>
          </a:bodyPr>
          <a:lstStyle/>
          <a:p>
            <a:pPr>
              <a:lnSpc>
                <a:spcPct val="100000"/>
              </a:lnSpc>
            </a:pPr>
            <a:r>
              <a:rPr lang="ar-EG" sz="6000" b="0" dirty="0"/>
              <a:t>وَقُلْ إِنِّىٓ أَنَا ٱلنَّذِيرُ ٱلْمُبِينُ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9D6815CB-07C8-DDB1-222E-E26EB05D545B}"/>
              </a:ext>
            </a:extLst>
          </p:cNvPr>
          <p:cNvSpPr txBox="1"/>
          <p:nvPr/>
        </p:nvSpPr>
        <p:spPr>
          <a:xfrm>
            <a:off x="2060712" y="3981164"/>
            <a:ext cx="8070575" cy="400110"/>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And say: "I am indeed he that </a:t>
            </a:r>
            <a:r>
              <a:rPr lang="en-US" sz="2000" b="0" i="0" dirty="0" err="1">
                <a:solidFill>
                  <a:srgbClr val="000000"/>
                </a:solidFill>
                <a:effectLst/>
                <a:latin typeface="Times New Roman" panose="02020603050405020304" pitchFamily="18" charset="0"/>
              </a:rPr>
              <a:t>warneth</a:t>
            </a:r>
            <a:r>
              <a:rPr lang="en-US" sz="2000" b="0" i="0" dirty="0">
                <a:solidFill>
                  <a:srgbClr val="000000"/>
                </a:solidFill>
                <a:effectLst/>
                <a:latin typeface="Times New Roman" panose="02020603050405020304" pitchFamily="18" charset="0"/>
              </a:rPr>
              <a:t> openly and without ambiguity,"-</a:t>
            </a:r>
          </a:p>
        </p:txBody>
      </p:sp>
      <p:sp>
        <p:nvSpPr>
          <p:cNvPr id="3" name="TextBox 2">
            <a:extLst>
              <a:ext uri="{FF2B5EF4-FFF2-40B4-BE49-F238E27FC236}">
                <a16:creationId xmlns:a16="http://schemas.microsoft.com/office/drawing/2014/main" id="{5012B02F-108E-C90C-6AE4-79AFB981FC85}"/>
              </a:ext>
            </a:extLst>
          </p:cNvPr>
          <p:cNvSpPr txBox="1"/>
          <p:nvPr/>
        </p:nvSpPr>
        <p:spPr>
          <a:xfrm>
            <a:off x="2708029" y="361729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{89}</a:t>
            </a:r>
            <a:endParaRPr lang="en-US" sz="1400" dirty="0"/>
          </a:p>
        </p:txBody>
      </p:sp>
    </p:spTree>
    <p:extLst>
      <p:ext uri="{BB962C8B-B14F-4D97-AF65-F5344CB8AC3E}">
        <p14:creationId xmlns:p14="http://schemas.microsoft.com/office/powerpoint/2010/main" val="36168609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3EC09-E4E0-73F5-5452-34320F046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8C9C24-4A1A-F45F-43A2-D0F597ECB9C9}"/>
              </a:ext>
            </a:extLst>
          </p:cNvPr>
          <p:cNvSpPr>
            <a:spLocks noGrp="1"/>
          </p:cNvSpPr>
          <p:nvPr>
            <p:ph type="title"/>
          </p:nvPr>
        </p:nvSpPr>
        <p:spPr>
          <a:xfrm>
            <a:off x="1656232" y="1819245"/>
            <a:ext cx="8879536" cy="3450327"/>
          </a:xfrm>
        </p:spPr>
        <p:txBody>
          <a:bodyPr>
            <a:noAutofit/>
          </a:bodyPr>
          <a:lstStyle/>
          <a:p>
            <a:pPr>
              <a:lnSpc>
                <a:spcPct val="100000"/>
              </a:lnSpc>
            </a:pPr>
            <a:r>
              <a:rPr lang="ar-EG" sz="6000" b="0" dirty="0"/>
              <a:t>كَمَآ أَنزَلْنَا عَلَى ٱلْمُقْتَسِمِينَ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E3B911A-9F93-9504-8AF5-28D262394CA5}"/>
              </a:ext>
            </a:extLst>
          </p:cNvPr>
          <p:cNvSpPr txBox="1"/>
          <p:nvPr/>
        </p:nvSpPr>
        <p:spPr>
          <a:xfrm>
            <a:off x="2060712" y="3981164"/>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(Of just such wrath) as We sent down on those who divided (Scripture into arbitrary parts),-</a:t>
            </a:r>
          </a:p>
        </p:txBody>
      </p:sp>
      <p:sp>
        <p:nvSpPr>
          <p:cNvPr id="3" name="TextBox 2">
            <a:extLst>
              <a:ext uri="{FF2B5EF4-FFF2-40B4-BE49-F238E27FC236}">
                <a16:creationId xmlns:a16="http://schemas.microsoft.com/office/drawing/2014/main" id="{8ACE9C6E-D0CF-DADC-0573-3415F3A8160F}"/>
              </a:ext>
            </a:extLst>
          </p:cNvPr>
          <p:cNvSpPr txBox="1"/>
          <p:nvPr/>
        </p:nvSpPr>
        <p:spPr>
          <a:xfrm>
            <a:off x="2628130" y="363787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{90}</a:t>
            </a:r>
            <a:endParaRPr lang="en-US" sz="1400" dirty="0"/>
          </a:p>
        </p:txBody>
      </p:sp>
    </p:spTree>
    <p:extLst>
      <p:ext uri="{BB962C8B-B14F-4D97-AF65-F5344CB8AC3E}">
        <p14:creationId xmlns:p14="http://schemas.microsoft.com/office/powerpoint/2010/main" val="30884931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E4F55-9DE0-5330-DC72-6F7948534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1A348-E197-28D2-08EE-6A4DF279396A}"/>
              </a:ext>
            </a:extLst>
          </p:cNvPr>
          <p:cNvSpPr>
            <a:spLocks noGrp="1"/>
          </p:cNvSpPr>
          <p:nvPr>
            <p:ph type="title"/>
          </p:nvPr>
        </p:nvSpPr>
        <p:spPr>
          <a:xfrm>
            <a:off x="1656231" y="1819245"/>
            <a:ext cx="8879536" cy="3450327"/>
          </a:xfrm>
        </p:spPr>
        <p:txBody>
          <a:bodyPr>
            <a:noAutofit/>
          </a:bodyPr>
          <a:lstStyle/>
          <a:p>
            <a:pPr>
              <a:lnSpc>
                <a:spcPct val="100000"/>
              </a:lnSpc>
            </a:pPr>
            <a:r>
              <a:rPr lang="ar-EG" sz="6000" b="0" dirty="0"/>
              <a:t>ٱلَّذِينَ جَعَلُوا۟ ٱلْقُرْءَانَ عِضِينَ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B9E75DF-B3D7-0559-93BA-CFF2C77BF1EB}"/>
              </a:ext>
            </a:extLst>
          </p:cNvPr>
          <p:cNvSpPr txBox="1"/>
          <p:nvPr/>
        </p:nvSpPr>
        <p:spPr>
          <a:xfrm>
            <a:off x="2060712" y="3981164"/>
            <a:ext cx="8070575" cy="400110"/>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(So also on such) as have made Qur'an into shreds (as they please).</a:t>
            </a:r>
          </a:p>
        </p:txBody>
      </p:sp>
      <p:sp>
        <p:nvSpPr>
          <p:cNvPr id="3" name="TextBox 2">
            <a:extLst>
              <a:ext uri="{FF2B5EF4-FFF2-40B4-BE49-F238E27FC236}">
                <a16:creationId xmlns:a16="http://schemas.microsoft.com/office/drawing/2014/main" id="{A207D5E0-7ABD-1339-5EB6-9699B39D0608}"/>
              </a:ext>
            </a:extLst>
          </p:cNvPr>
          <p:cNvSpPr txBox="1"/>
          <p:nvPr/>
        </p:nvSpPr>
        <p:spPr>
          <a:xfrm>
            <a:off x="2281901" y="36733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{91}</a:t>
            </a:r>
            <a:endParaRPr lang="en-US" sz="1400" dirty="0"/>
          </a:p>
        </p:txBody>
      </p:sp>
    </p:spTree>
    <p:extLst>
      <p:ext uri="{BB962C8B-B14F-4D97-AF65-F5344CB8AC3E}">
        <p14:creationId xmlns:p14="http://schemas.microsoft.com/office/powerpoint/2010/main" val="9154643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1B203-BB01-7E6B-3EDF-195AFAF61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EE922-9739-CEB0-3C1F-A55ABA9B13CD}"/>
              </a:ext>
            </a:extLst>
          </p:cNvPr>
          <p:cNvSpPr>
            <a:spLocks noGrp="1"/>
          </p:cNvSpPr>
          <p:nvPr>
            <p:ph type="title"/>
          </p:nvPr>
        </p:nvSpPr>
        <p:spPr>
          <a:xfrm>
            <a:off x="1656231" y="1819245"/>
            <a:ext cx="8879536" cy="3450327"/>
          </a:xfrm>
        </p:spPr>
        <p:txBody>
          <a:bodyPr>
            <a:noAutofit/>
          </a:bodyPr>
          <a:lstStyle/>
          <a:p>
            <a:pPr>
              <a:lnSpc>
                <a:spcPct val="100000"/>
              </a:lnSpc>
            </a:pPr>
            <a:r>
              <a:rPr lang="ar-EG" sz="6000" b="0" dirty="0"/>
              <a:t>فَوَرَبِّكَ لَنَسْـَٔلَنَّهُمْ أَجْمَعِينَ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CF9F62D-5B01-0F9F-D5E1-4BCB90C4E123}"/>
              </a:ext>
            </a:extLst>
          </p:cNvPr>
          <p:cNvSpPr txBox="1"/>
          <p:nvPr/>
        </p:nvSpPr>
        <p:spPr>
          <a:xfrm>
            <a:off x="2060712" y="3981164"/>
            <a:ext cx="8070575" cy="400110"/>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Therefore, by the Lord, We will, of a surety, call them to account,</a:t>
            </a:r>
          </a:p>
        </p:txBody>
      </p:sp>
      <p:sp>
        <p:nvSpPr>
          <p:cNvPr id="3" name="TextBox 2">
            <a:extLst>
              <a:ext uri="{FF2B5EF4-FFF2-40B4-BE49-F238E27FC236}">
                <a16:creationId xmlns:a16="http://schemas.microsoft.com/office/drawing/2014/main" id="{8CB2A031-E07D-C5E9-22E5-7FD165CE2054}"/>
              </a:ext>
            </a:extLst>
          </p:cNvPr>
          <p:cNvSpPr txBox="1"/>
          <p:nvPr/>
        </p:nvSpPr>
        <p:spPr>
          <a:xfrm>
            <a:off x="2805684" y="367338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{92}</a:t>
            </a:r>
            <a:endParaRPr lang="en-US" sz="1400" dirty="0"/>
          </a:p>
        </p:txBody>
      </p:sp>
    </p:spTree>
    <p:extLst>
      <p:ext uri="{BB962C8B-B14F-4D97-AF65-F5344CB8AC3E}">
        <p14:creationId xmlns:p14="http://schemas.microsoft.com/office/powerpoint/2010/main" val="33957988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E972C-669F-AE7B-A69D-FBFC83963E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F2CB0E-F69D-7058-27B2-648606ADCBE2}"/>
              </a:ext>
            </a:extLst>
          </p:cNvPr>
          <p:cNvSpPr>
            <a:spLocks noGrp="1"/>
          </p:cNvSpPr>
          <p:nvPr>
            <p:ph type="title"/>
          </p:nvPr>
        </p:nvSpPr>
        <p:spPr>
          <a:xfrm>
            <a:off x="1656231" y="1819245"/>
            <a:ext cx="8879536" cy="3450327"/>
          </a:xfrm>
        </p:spPr>
        <p:txBody>
          <a:bodyPr>
            <a:noAutofit/>
          </a:bodyPr>
          <a:lstStyle/>
          <a:p>
            <a:pPr>
              <a:lnSpc>
                <a:spcPct val="100000"/>
              </a:lnSpc>
            </a:pPr>
            <a:r>
              <a:rPr lang="ar-EG" sz="6000" b="0" dirty="0"/>
              <a:t>عَمَّا كَانُوا۟ يَعْمَلُونَ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C7558A99-931E-42CF-4776-C350A17887BC}"/>
              </a:ext>
            </a:extLst>
          </p:cNvPr>
          <p:cNvSpPr txBox="1"/>
          <p:nvPr/>
        </p:nvSpPr>
        <p:spPr>
          <a:xfrm>
            <a:off x="2060712" y="3981164"/>
            <a:ext cx="8070575" cy="400110"/>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For all their deeds.</a:t>
            </a:r>
          </a:p>
        </p:txBody>
      </p:sp>
      <p:sp>
        <p:nvSpPr>
          <p:cNvPr id="3" name="TextBox 2">
            <a:extLst>
              <a:ext uri="{FF2B5EF4-FFF2-40B4-BE49-F238E27FC236}">
                <a16:creationId xmlns:a16="http://schemas.microsoft.com/office/drawing/2014/main" id="{1A113DDF-BDCB-DE09-4106-0C8A201D4244}"/>
              </a:ext>
            </a:extLst>
          </p:cNvPr>
          <p:cNvSpPr txBox="1"/>
          <p:nvPr/>
        </p:nvSpPr>
        <p:spPr>
          <a:xfrm>
            <a:off x="3498142" y="3677355"/>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{93}</a:t>
            </a:r>
            <a:endParaRPr lang="en-US" sz="1400" dirty="0"/>
          </a:p>
        </p:txBody>
      </p:sp>
    </p:spTree>
    <p:extLst>
      <p:ext uri="{BB962C8B-B14F-4D97-AF65-F5344CB8AC3E}">
        <p14:creationId xmlns:p14="http://schemas.microsoft.com/office/powerpoint/2010/main" val="408022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D12C0-AD99-35F6-1315-3791E1F8D8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774C7D-44E6-A449-AE3C-A92EC7A7D8C0}"/>
              </a:ext>
            </a:extLst>
          </p:cNvPr>
          <p:cNvSpPr>
            <a:spLocks noGrp="1"/>
          </p:cNvSpPr>
          <p:nvPr>
            <p:ph type="title"/>
          </p:nvPr>
        </p:nvSpPr>
        <p:spPr>
          <a:xfrm>
            <a:off x="1656232" y="1863633"/>
            <a:ext cx="8879536" cy="3450327"/>
          </a:xfrm>
        </p:spPr>
        <p:txBody>
          <a:bodyPr>
            <a:noAutofit/>
          </a:bodyPr>
          <a:lstStyle/>
          <a:p>
            <a:pPr>
              <a:lnSpc>
                <a:spcPct val="100000"/>
              </a:lnSpc>
            </a:pPr>
            <a:r>
              <a:rPr lang="ar-EG" sz="6000" b="0" dirty="0"/>
              <a:t>فَٱصْدَعْ بِمَا تُؤْمَرُ وَأَعْرِضْ عَنِ ٱلْمُشْرِكِينَ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B6840F1F-471E-8333-D19D-88EA2BFF9929}"/>
              </a:ext>
            </a:extLst>
          </p:cNvPr>
          <p:cNvSpPr txBox="1"/>
          <p:nvPr/>
        </p:nvSpPr>
        <p:spPr>
          <a:xfrm>
            <a:off x="2060712" y="4442803"/>
            <a:ext cx="8070575" cy="707886"/>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Therefore expound openly what thou art commanded, and turn away from those who join false gods with Allah.</a:t>
            </a:r>
          </a:p>
        </p:txBody>
      </p:sp>
      <p:sp>
        <p:nvSpPr>
          <p:cNvPr id="3" name="TextBox 2">
            <a:extLst>
              <a:ext uri="{FF2B5EF4-FFF2-40B4-BE49-F238E27FC236}">
                <a16:creationId xmlns:a16="http://schemas.microsoft.com/office/drawing/2014/main" id="{9083EDB7-99E3-F8B2-214B-F39614589ADC}"/>
              </a:ext>
            </a:extLst>
          </p:cNvPr>
          <p:cNvSpPr txBox="1"/>
          <p:nvPr/>
        </p:nvSpPr>
        <p:spPr>
          <a:xfrm>
            <a:off x="4430298" y="4151840"/>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{94}</a:t>
            </a:r>
            <a:endParaRPr lang="en-US" sz="1400" dirty="0"/>
          </a:p>
        </p:txBody>
      </p:sp>
    </p:spTree>
    <p:extLst>
      <p:ext uri="{BB962C8B-B14F-4D97-AF65-F5344CB8AC3E}">
        <p14:creationId xmlns:p14="http://schemas.microsoft.com/office/powerpoint/2010/main" val="25374547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2D148-3D16-43E3-6DF9-6687329DA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544FCC-0D3F-46EC-9F44-659D7834CED8}"/>
              </a:ext>
            </a:extLst>
          </p:cNvPr>
          <p:cNvSpPr>
            <a:spLocks noGrp="1"/>
          </p:cNvSpPr>
          <p:nvPr>
            <p:ph type="title"/>
          </p:nvPr>
        </p:nvSpPr>
        <p:spPr>
          <a:xfrm>
            <a:off x="1656232" y="1863633"/>
            <a:ext cx="8879536" cy="3450327"/>
          </a:xfrm>
        </p:spPr>
        <p:txBody>
          <a:bodyPr>
            <a:noAutofit/>
          </a:bodyPr>
          <a:lstStyle/>
          <a:p>
            <a:pPr>
              <a:lnSpc>
                <a:spcPct val="100000"/>
              </a:lnSpc>
            </a:pPr>
            <a:r>
              <a:rPr lang="ar-EG" sz="6000" b="0" dirty="0"/>
              <a:t>إِنَّا كَفَيْنَـٰكَ ٱلْمُسْتَهْزِءِينَ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844D54C6-876C-2D9C-06A6-BBBA69BA47BA}"/>
              </a:ext>
            </a:extLst>
          </p:cNvPr>
          <p:cNvSpPr txBox="1"/>
          <p:nvPr/>
        </p:nvSpPr>
        <p:spPr>
          <a:xfrm>
            <a:off x="2060712" y="3971756"/>
            <a:ext cx="8070575" cy="400110"/>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For sufficient are We unto thee against those who scoff,-</a:t>
            </a:r>
          </a:p>
        </p:txBody>
      </p:sp>
      <p:sp>
        <p:nvSpPr>
          <p:cNvPr id="3" name="TextBox 2">
            <a:extLst>
              <a:ext uri="{FF2B5EF4-FFF2-40B4-BE49-F238E27FC236}">
                <a16:creationId xmlns:a16="http://schemas.microsoft.com/office/drawing/2014/main" id="{DB8C0225-8867-B2CA-B7CD-CE5041ED8963}"/>
              </a:ext>
            </a:extLst>
          </p:cNvPr>
          <p:cNvSpPr txBox="1"/>
          <p:nvPr/>
        </p:nvSpPr>
        <p:spPr>
          <a:xfrm>
            <a:off x="2974360" y="3663979"/>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{95}</a:t>
            </a:r>
            <a:endParaRPr lang="en-US" sz="1400" dirty="0"/>
          </a:p>
        </p:txBody>
      </p:sp>
    </p:spTree>
    <p:extLst>
      <p:ext uri="{BB962C8B-B14F-4D97-AF65-F5344CB8AC3E}">
        <p14:creationId xmlns:p14="http://schemas.microsoft.com/office/powerpoint/2010/main" val="7654427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F7694-3401-D257-7D86-C2A93C2433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2F4D6A-850C-1328-4888-1D4A9B08F1C3}"/>
              </a:ext>
            </a:extLst>
          </p:cNvPr>
          <p:cNvSpPr>
            <a:spLocks noGrp="1"/>
          </p:cNvSpPr>
          <p:nvPr>
            <p:ph type="title"/>
          </p:nvPr>
        </p:nvSpPr>
        <p:spPr>
          <a:xfrm>
            <a:off x="1656232" y="1863633"/>
            <a:ext cx="8879536" cy="3450327"/>
          </a:xfrm>
        </p:spPr>
        <p:txBody>
          <a:bodyPr>
            <a:noAutofit/>
          </a:bodyPr>
          <a:lstStyle/>
          <a:p>
            <a:pPr>
              <a:lnSpc>
                <a:spcPct val="100000"/>
              </a:lnSpc>
            </a:pPr>
            <a:r>
              <a:rPr lang="ar-EG" sz="6000" b="0" dirty="0"/>
              <a:t>ٱلَّذِينَ يَجْعَلُونَ مَعَ ٱللَّهِ إِلَـٰهًا ءَاخَرَ ۚ فَسَوْفَ يَعْلَمُونَ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B8E62FB-604B-B17C-52D5-29AFD8E3223E}"/>
              </a:ext>
            </a:extLst>
          </p:cNvPr>
          <p:cNvSpPr txBox="1"/>
          <p:nvPr/>
        </p:nvSpPr>
        <p:spPr>
          <a:xfrm>
            <a:off x="2060712" y="4442803"/>
            <a:ext cx="8070575" cy="400110"/>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Those who adopt, with Allah, another god: but soon will they come to know.</a:t>
            </a:r>
          </a:p>
        </p:txBody>
      </p:sp>
      <p:sp>
        <p:nvSpPr>
          <p:cNvPr id="3" name="TextBox 2">
            <a:extLst>
              <a:ext uri="{FF2B5EF4-FFF2-40B4-BE49-F238E27FC236}">
                <a16:creationId xmlns:a16="http://schemas.microsoft.com/office/drawing/2014/main" id="{F21801FC-6C4E-48CF-9A6C-1AB4AC93856D}"/>
              </a:ext>
            </a:extLst>
          </p:cNvPr>
          <p:cNvSpPr txBox="1"/>
          <p:nvPr/>
        </p:nvSpPr>
        <p:spPr>
          <a:xfrm>
            <a:off x="3826616" y="4135026"/>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{96}</a:t>
            </a:r>
            <a:endParaRPr lang="en-US" sz="1400" dirty="0"/>
          </a:p>
        </p:txBody>
      </p:sp>
    </p:spTree>
    <p:extLst>
      <p:ext uri="{BB962C8B-B14F-4D97-AF65-F5344CB8AC3E}">
        <p14:creationId xmlns:p14="http://schemas.microsoft.com/office/powerpoint/2010/main" val="25899480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CEA46-0AB0-E4BA-8EEE-35931ACC8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0B6904-3262-5C4E-2B2A-F8A1C518A9B2}"/>
              </a:ext>
            </a:extLst>
          </p:cNvPr>
          <p:cNvSpPr>
            <a:spLocks noGrp="1"/>
          </p:cNvSpPr>
          <p:nvPr>
            <p:ph type="title"/>
          </p:nvPr>
        </p:nvSpPr>
        <p:spPr>
          <a:xfrm>
            <a:off x="1656232" y="1863633"/>
            <a:ext cx="8879536" cy="3450327"/>
          </a:xfrm>
        </p:spPr>
        <p:txBody>
          <a:bodyPr>
            <a:noAutofit/>
          </a:bodyPr>
          <a:lstStyle/>
          <a:p>
            <a:pPr>
              <a:lnSpc>
                <a:spcPct val="100000"/>
              </a:lnSpc>
            </a:pPr>
            <a:r>
              <a:rPr lang="ar-EG" sz="6000" b="0" dirty="0"/>
              <a:t>وَلَقَدْ نَعْلَمُ أَنَّكَ يَضِيقُ صَدْرُكَ بِمَا يَقُولُونَ</a:t>
            </a:r>
            <a:endParaRPr lang="ar-EG" sz="6000" b="0" kern="1200" dirty="0">
              <a:effectLst/>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3B430855-7F82-A7B4-C4B8-7C3C087F7449}"/>
              </a:ext>
            </a:extLst>
          </p:cNvPr>
          <p:cNvSpPr txBox="1"/>
          <p:nvPr/>
        </p:nvSpPr>
        <p:spPr>
          <a:xfrm>
            <a:off x="2060712" y="4442803"/>
            <a:ext cx="8070575" cy="400110"/>
          </a:xfrm>
          <a:prstGeom prst="rect">
            <a:avLst/>
          </a:prstGeom>
          <a:noFill/>
        </p:spPr>
        <p:txBody>
          <a:bodyPr wrap="square">
            <a:spAutoFit/>
          </a:bodyPr>
          <a:lstStyle/>
          <a:p>
            <a:pPr algn="ctr" fontAlgn="base"/>
            <a:r>
              <a:rPr lang="en-US" sz="2000" b="0" i="0" dirty="0">
                <a:solidFill>
                  <a:srgbClr val="000000"/>
                </a:solidFill>
                <a:effectLst/>
                <a:latin typeface="Times New Roman" panose="02020603050405020304" pitchFamily="18" charset="0"/>
              </a:rPr>
              <a:t>We do indeed know how thy heart is distressed at what they say.</a:t>
            </a:r>
          </a:p>
        </p:txBody>
      </p:sp>
      <p:sp>
        <p:nvSpPr>
          <p:cNvPr id="3" name="TextBox 2">
            <a:extLst>
              <a:ext uri="{FF2B5EF4-FFF2-40B4-BE49-F238E27FC236}">
                <a16:creationId xmlns:a16="http://schemas.microsoft.com/office/drawing/2014/main" id="{FDCCAAF7-AD5A-4AA3-03D0-C8759AFFD7B0}"/>
              </a:ext>
            </a:extLst>
          </p:cNvPr>
          <p:cNvSpPr txBox="1"/>
          <p:nvPr/>
        </p:nvSpPr>
        <p:spPr>
          <a:xfrm>
            <a:off x="4785405" y="4165627"/>
            <a:ext cx="684337"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{97}</a:t>
            </a:r>
            <a:endParaRPr lang="en-US" sz="1400" dirty="0"/>
          </a:p>
        </p:txBody>
      </p:sp>
    </p:spTree>
    <p:extLst>
      <p:ext uri="{BB962C8B-B14F-4D97-AF65-F5344CB8AC3E}">
        <p14:creationId xmlns:p14="http://schemas.microsoft.com/office/powerpoint/2010/main" val="1807226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Juz' 13</Template>
  <TotalTime>394</TotalTime>
  <Words>10095</Words>
  <Application>Microsoft Office PowerPoint</Application>
  <PresentationFormat>Widescreen</PresentationFormat>
  <Paragraphs>923</Paragraphs>
  <Slides>233</Slides>
  <Notes>227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233</vt:i4>
      </vt:variant>
    </vt:vector>
  </HeadingPairs>
  <TitlesOfParts>
    <vt:vector size="240" baseType="lpstr">
      <vt:lpstr>Arial</vt:lpstr>
      <vt:lpstr>Arial Black</vt:lpstr>
      <vt:lpstr>Calibri</vt:lpstr>
      <vt:lpstr>Calibri Light</vt:lpstr>
      <vt:lpstr>KFGQPC Uthman Taha Naskh</vt:lpstr>
      <vt:lpstr>Times New Roman</vt:lpstr>
      <vt:lpstr>Office Theme</vt:lpstr>
      <vt:lpstr>PowerPoint Presentation</vt:lpstr>
      <vt:lpstr>أَعُوْذُ بِاللّٰهِ مِنَ الشَّيْطٰانِ الرَّجِيْمِ</vt:lpstr>
      <vt:lpstr>سورة الحجر بِسْمِ ٱللَّهِ ٱلرَّحْمَـٰنِ ٱلرَّحِيمِ</vt:lpstr>
      <vt:lpstr>الٓرۚ تِلْكَ ءَايَـٰتُ ٱلْكِتَـٰبِ وَقُرْءَانٍۢ مُّبِينٍۢ</vt:lpstr>
      <vt:lpstr>رُّبَمَا يَوَدُّ ٱلَّذِينَ كَفَرُوا۟ لَوْ كَانُوا۟ مُسْلِمِينَ</vt:lpstr>
      <vt:lpstr>ذَرْهُمْ يَأْكُلُوا۟ وَيَتَمَتَّعُوا۟ وَيُلْهِهِمُ ٱلْأَمَلُۖ فَسَوْفَ يَعْلَمُونَ</vt:lpstr>
      <vt:lpstr>وَمَآ أَهْلَكْنَا مِن قَرْيَةٍ إِلَّا وَلَهَا كِتَابٌۭ مَّعْلُومٌۭ</vt:lpstr>
      <vt:lpstr>مَّا تَسْبِقُ مِنْ أُمَّةٍ أَجَلَهَا وَمَا يَسْتَـْٔخِرُونَ</vt:lpstr>
      <vt:lpstr>وَقَالُوا۟ يَـٰٓأَيُّهَا ٱلَّذِى نُزِّلَ عَلَيْهِ ٱلذِّكْرُ إِنَّكَ لَمَجْنُونٌۭ</vt:lpstr>
      <vt:lpstr>لَّوْ مَا تَأْتِينَا بِٱلْمَلَـٰٓئِكَةِ إِن كُنتَ مِنَ ٱلصَّـٰدِقِينَ</vt:lpstr>
      <vt:lpstr>مَا نُنَزِّلُ ٱلْمَلَـٰٓئِكَةَ إِلَّا بِٱلْحَقِّ وَمَا كَانُوٓا۟ إِذًۭا مُّنظَرِينَ</vt:lpstr>
      <vt:lpstr>إِنَّا نَحْنُ نَزَّلْنَا ٱلذِّكْرَ وَإِنَّا لَهُۥ لَحَـٰفِظُونَ</vt:lpstr>
      <vt:lpstr>وَلَقَدْ أَرْسَلْنَا مِن قَبْلِكَ فِى شِيَعِ ٱلْأَوَّلِينَ</vt:lpstr>
      <vt:lpstr>وَمَا يَأْتِيهِم مِّن رَّسُولٍ إِلَّا كَانُوا۟ بِهِۦ يَسْتَهْزِءُونَ</vt:lpstr>
      <vt:lpstr>كَذَٰلِكَ نَسْلُكُهُۥ فِى قُلُوبِ ٱلْمُجْرِمِينَ</vt:lpstr>
      <vt:lpstr>لَا يُؤْمِنُونَ بِهِۦ ۖ وَقَدْ خَلَتْ سُنَّةُ ٱلْأَوَّلِينَ</vt:lpstr>
      <vt:lpstr>وَلَوْ فَتَحْنَا عَلَيْهِم بَابًۭا مِّنَ ٱلسَّمَآءِ فَظَلُّوا۟ فِيهِ يَعْرُجُونَ</vt:lpstr>
      <vt:lpstr>لَقَالُوٓا۟ إِنَّمَا سُكِّرَتْ أَبْصَـٰرُنَا بَلْ نَحْنُ قَوْمٌۭ مَّسْحُورُونَ</vt:lpstr>
      <vt:lpstr>وَلَقَدْ جَعَلْنَا فِى ٱلسَّمَآءِ بُرُوجًۭا وَزَيَّنَّـٰهَا لِلنَّـٰظِرِينَ</vt:lpstr>
      <vt:lpstr>وَحَفِظْنَـٰهَا مِن كُلِّ شَيْطَـٰنٍۢ رَّجِيمٍ</vt:lpstr>
      <vt:lpstr>إِلَّا مَنِ ٱسْتَرَقَ ٱلسَّمْعَ فَأَتْبَعَهُۥ شِهَابٌۭ مُّبِينٌۭ</vt:lpstr>
      <vt:lpstr>وَٱلْأَرْضَ مَدَدْنَـٰهَا وَأَلْقَيْنَا فِيهَا رَوَٰسِىَ وَأَنۢبَتْنَا فِيهَا مِن كُلِّ شَىْءٍۢ مَّوْزُونٍۢ</vt:lpstr>
      <vt:lpstr>وَجَعَلْنَا لَكُمْ فِيهَا مَعَـٰيِشَ وَمَن لَّسْتُمْ لَهُۥ بِرَٰزِقِينَ</vt:lpstr>
      <vt:lpstr>وَإِن مِّن شَىْءٍ إِلَّا عِندَنَا خَزَآئِنُهُۥ وَمَا نُنَزِّلُهُۥٓ إِلَّا بِقَدَرٍۢ مَّعْلُومٍۢ</vt:lpstr>
      <vt:lpstr>وَأَرْسَلْنَا ٱلرِّيَـٰحَ لَوَٰقِحَ فَأَنزَلْنَا مِنَ ٱلسَّمَآءِ مَآءًۭ فَأَسْقَيْنَـٰكُمُوهُ وَمَآ أَنتُمْ لَهُۥ بِخَـٰزِنِينَ</vt:lpstr>
      <vt:lpstr>وَإِنَّا لَنَحْنُ نُحْىِۦ وَنُمِيتُ وَنَحْنُ ٱلْوَٰرِثُونَ</vt:lpstr>
      <vt:lpstr>وَلَقَدْ عَلِمْنَا ٱلْمُسْتَقْدِمِينَ مِنكُمْ وَلَقَدْ عَلِمْنَا ٱلْمُسْتَـْٔخِرِينَ</vt:lpstr>
      <vt:lpstr>وَإِنَّ رَبَّكَ هُوَ يَحْشُرُهُمْۚ إِنَّهُۥ حَكِيمٌ عَلِيمٌۭ</vt:lpstr>
      <vt:lpstr>وَلَقَدْ خَلَقْنَا ٱلْإِنسَـٰنَ مِن صَلْصَـٰلٍۢ مِّنْ حَمَإٍۢ مَّسْنُونٍۢ</vt:lpstr>
      <vt:lpstr>وَٱلْجَآنَّ خَلَقْنَـٰهُ مِن قَبْلُ مِن نَّارِ ٱلسَّمُومِ</vt:lpstr>
      <vt:lpstr>وَإِذْ قَالَ رَبُّكَ لِلْمَلَـٰٓئِكَةِ إِنِّى خَـٰلِقٌۢ بَشَرًۭا مِّن صَلْصَـٰلٍۢ مِّنْ حَمَإٍۢ مَّسْنُونٍۢ</vt:lpstr>
      <vt:lpstr>فَإِذَا سَوَّيْتُهُۥ وَنَفَخْتُ فِيهِ مِن رُّوحِى فَقَعُوا۟ لَهُۥ سَـٰجِدِينَ</vt:lpstr>
      <vt:lpstr>فَسَجَدَ ٱلْمَلَـٰٓئِكَةُ كُلُّهُمْ أَجْمَعُونَ</vt:lpstr>
      <vt:lpstr>قَالَ يَـٰٓإِبْلِيسُ مَا لَكَ أَلَّا تَكُونَ مَعَ ٱلسَّـٰجِدِينَ</vt:lpstr>
      <vt:lpstr>قَالَ لَمْ أَكُن لِّأَسْجُدَ لِبَشَرٍ خَلَقْتَهُۥ مِن صَلْصَـٰلٍۢ مِّنْ حَمَإٍۢ مَّسْنُونٍۢ</vt:lpstr>
      <vt:lpstr>قَالَ فَٱخْرُجْ مِنْهَا فَإِنَّكَ رَجِيمٌۭ</vt:lpstr>
      <vt:lpstr>وَإِنَّ عَلَيْكَ ٱللَّعْنَةَ إِلَىٰ يَوْمِ ٱلدِّينِ</vt:lpstr>
      <vt:lpstr>قَالَ رَبِّ فَأَنظِرْنِىٓ إِلَىٰ يَوْمِ يُبْعَثُونَ</vt:lpstr>
      <vt:lpstr>قَالَ فَإِنَّكَ مِنَ ٱلْمُنظَرِينَ</vt:lpstr>
      <vt:lpstr>إِلَىٰ يَوْمِ ٱلْوَقْتِ ٱلْمَعْلُومِ</vt:lpstr>
      <vt:lpstr>قَالَ رَبِّ بِمَآ أَغْوَيْتَنِى لَأُزَيِّنَنَّ لَهُمْ فِى ٱلْأَرْضِ وَلَأُغْوِيَنَّهُمْ أَجْمَعِينَ</vt:lpstr>
      <vt:lpstr>إِلَّا عِبَادَكَ مِنْهُمُ ٱلْمُخْلَصِينَ</vt:lpstr>
      <vt:lpstr>قَالَ هَـٰذَا صِرَٰطٌ عَلَىَّ مُسْتَقِيمٌ</vt:lpstr>
      <vt:lpstr>إِنَّ عِبَادِى لَيْسَ لَكَ عَلَيْهِمْ سُلْطَـٰنٌ إِلَّا مَنِ ٱتَّبَعَكَ مِنَ ٱلْغَاوِينَ</vt:lpstr>
      <vt:lpstr>وَإِنَّ جَهَنَّمَ لَمَوْعِدُهُمْ أَجْمَعِينَ</vt:lpstr>
      <vt:lpstr>لَهَا سَبْعَةُ أَبْوَٰبٍۢ لِّكُلِّ بَابٍۢ مِّنْهُمْ جُزْءٌۭ مَّقْسُومٌ</vt:lpstr>
      <vt:lpstr>إِنَّ ٱلْمُتَّقِينَ فِى جَنَّـٰتٍۢ وَعُيُونٍ</vt:lpstr>
      <vt:lpstr>ٱدْخُلُوهَا بِسَلَـٰمٍ ءَامِنِينَ</vt:lpstr>
      <vt:lpstr>وَنَزَعْنَا مَا فِى صُدُورِهِم مِّنْ غِلٍّ إِخْوَٰنًا عَلَىٰ سُرُرٍۢ مُّتَقَـٰبِلِينَ</vt:lpstr>
      <vt:lpstr>لَا يَمَسُّهُمْ فِيهَا نَصَبٌۭ وَمَا هُم مِّنْهَا بِمُخْرَجِينَ</vt:lpstr>
      <vt:lpstr>نَبِّئْ عِبَادِىٓ أَنِّىٓ أَنَا ٱلْغَفُورُ ٱلرَّحِيمُ</vt:lpstr>
      <vt:lpstr>وَأَنَّ عَذَابِى هُوَ ٱلْعَذَابُ ٱلْأَلِيمُ </vt:lpstr>
      <vt:lpstr>وَنَبِّئْهُمْ عَن ضَيْفِ إِبْرَٰهِيمَ</vt:lpstr>
      <vt:lpstr>إِذْ دَخَلُوا۟ عَلَيْهِ فَقَالُوا۟ سَلَـٰمًۭا قَالَ إِنَّا مِنكُمْ وَجِلُونَ</vt:lpstr>
      <vt:lpstr>قَالُوا۟ لَا تَوْجَلْ إِنَّا نُبَشِّرُكَ بِغُلَـٰمٍ عَلِيمٍۢ</vt:lpstr>
      <vt:lpstr>قَالَ أَبَشَّرْتُمُونِى عَلَىٰٓ أَن مَّسَّنِىَ ٱلْكِبَرُ فَبِمَ تُبَشِّرُونَ</vt:lpstr>
      <vt:lpstr>قَالُوا۟ بَشَّرْنَـٰكَ بِٱلْحَقِّ فَلَا تَكُن مِّنَ ٱلْقَـٰنِطِينَ</vt:lpstr>
      <vt:lpstr>قَالَ وَمَن يَقْنَطُ مِن رَّحْمَةِ رَبِّهِۦٓ إِلَّا ٱلضَّآلُّونَ</vt:lpstr>
      <vt:lpstr>قَالَ فَمَا خَطْبُكُمْ أَيُّهَا ٱلْمُرْسَلُونَ</vt:lpstr>
      <vt:lpstr>قَالُوٓا۟ إِنَّآ أُرْسِلْنَآ إِلَىٰ قَوْمٍۢ مُّجْرِمِينَ</vt:lpstr>
      <vt:lpstr>إِلَّآ ءَالَ لُوطٍ إِنَّا لَمُنَجُّوهُمْ أَجْمَعِينَ</vt:lpstr>
      <vt:lpstr>إِلَّا ٱمْرَأَتَهُۥ قَدَّرْنَآ ۙ إِنَّهَا لَمِنَ ٱلْغَـٰبِرِينَ</vt:lpstr>
      <vt:lpstr>فَلَمَّا جَآءَ ءَالَ لُوطٍ ٱلْمُرْسَلُونَ</vt:lpstr>
      <vt:lpstr>قَالَ إِنَّكُمْ قَوْمٌۭ مُّنكَرُونَ</vt:lpstr>
      <vt:lpstr>قَالُوا۟ بَلْ جِئْنَـٰكَ بِمَا كَانُوا۟ فِيهِ يَمْتَرُونَ</vt:lpstr>
      <vt:lpstr>وَأَتَيْنَـٰكَ بِٱلْحَقِّ وَإِنَّا لَصَـٰدِقُونَ</vt:lpstr>
      <vt:lpstr>فَأَسْرِ بِأَهْلِكَ بِقِطْعٍۢ مِّنَ ٱلَّيْلِ وَٱتَّبِعْ أَدْبَـٰرَهُمْ وَلَا يَلْتَفِتْ مِنكُمْ أَحَدٌۭ وَٱمْضُوا۟ حَيْثُ تُؤْمَرُونَ</vt:lpstr>
      <vt:lpstr>وَقَضَيْنَآ إِلَيْهِ ذَٰلِكَ ٱلْأَمْرَ أَنَّ دَابِرَ هَـٰٓؤُلَآءِ مَقْطُوعٌۭ مُّصْبِحِينَ</vt:lpstr>
      <vt:lpstr>وَجَآءَ أَهْلُ ٱلْمَدِينَةِ يَسْتَبْشِرُونَ</vt:lpstr>
      <vt:lpstr>قَالَ إِنَّ هَـٰٓؤُلَآءِ ضَيْفِى فَلَا تَفْضَحُونِ</vt:lpstr>
      <vt:lpstr>وَٱتَّقُوا۟ ٱللَّهَ وَلَا تُخْزُونِ</vt:lpstr>
      <vt:lpstr>قَالُوٓا۟ أَوَلَمْ نَنْهَكَ عَنِ ٱلْعَـٰلَمِينَ</vt:lpstr>
      <vt:lpstr>قَالَ هَـٰٓؤُلَآءِ بَنَاتِىٓ إِن كُنتُمْ فَـٰعِلِينَ</vt:lpstr>
      <vt:lpstr>لَعَمْرُكَ إِنَّهُمْ لَفِى سَكْرَتِهِمْ يَعْمَهُونَ</vt:lpstr>
      <vt:lpstr>فَأَخَذَتْهُمُ ٱلصَّيْحَةُ مُشْرِقِينَ</vt:lpstr>
      <vt:lpstr>فَجَعَلْنَا عَـٰلِيَهَا سَافِلَهَا وَأَمْطَرْنَا عَلَيْهِمْ حِجَارَةًۭ مِّن سِجِّيلٍ</vt:lpstr>
      <vt:lpstr>إِنَّ فِى ذَٰلِكَ لَـَٔايَـٰتٍۢ لِّلْمُتَوَسِّمِينَ</vt:lpstr>
      <vt:lpstr>وَإِنَّهَا لَبِسَبِيلٍۢ مُّقِيمٍ</vt:lpstr>
      <vt:lpstr>إِنَّ فِى ذَٰلِكَ لَـَٔايَةًۭ لِّلْمُؤْمِنِينَ</vt:lpstr>
      <vt:lpstr>وَإِن كَانَ أَصْحَـٰبُ ٱلْأَيْكَةِ لَظَـٰلِمِينَ</vt:lpstr>
      <vt:lpstr>فَٱنتَقَمْنَا مِنْهُمْ وَإِنَّهُمَا لَبِإِمَامٍۢ مُّبِينٍۢ</vt:lpstr>
      <vt:lpstr>وَلَقَدْ كَذَّبَ أَصْحَـٰبُ ٱلْحِجْرِ ٱلْمُرْسَلِينَ</vt:lpstr>
      <vt:lpstr>وَءَاتَيْنَـٰهُمْ ءَايَـٰتِنَا فَكَانُوا۟ عَنْهَا مُعْرِضِينَ</vt:lpstr>
      <vt:lpstr>وَكَانُوا۟ يَنْحِتُونَ مِنَ ٱلْجِبَالِ بُيُوتًا ءَامِنِينَ</vt:lpstr>
      <vt:lpstr>فَأَخَذَتْهُمُ ٱلصَّيْحَةُ مُصْبِحِينَ</vt:lpstr>
      <vt:lpstr>فَمَآ أَغْنَىٰ عَنْهُم مَّا كَانُوا۟ يَكْسِبُونَ</vt:lpstr>
      <vt:lpstr>وَمَا خَلَقْنَا ٱلسَّمَـٰوَٰتِ وَٱلْأَرْضَ وَمَا بَيْنَهُمَآ إِلَّا بِٱلْحَقِّ ۗ وَإِنَّ ٱلسَّاعَةَ لَـَٔاتِيَةٌۭ ۖ فَٱصْفَحِ ٱلصَّفْحَ ٱلْجَمِيلَ</vt:lpstr>
      <vt:lpstr>إِنَّ رَبَّكَ هُوَ ٱلْخَلَّـٰقُ ٱلْعَلِيمُ</vt:lpstr>
      <vt:lpstr>وَلَقَدْ ءَاتَيْنَـٰكَ سَبْعًۭا مِّنَ ٱلْمَثَانِى وَٱلْقُرْءَانَ ٱلْعَظِيمَ</vt:lpstr>
      <vt:lpstr>لَا تَمُدَّنَّ عَيْنَيْكَ إِلَىٰ مَا مَتَّعْنَا بِهِۦٓ أَزْوَٰجًۭا مِّنْهُمْ وَلَا تَحْزَنْ عَلَيْهِمْ وَٱخْفِضْ جَنَاحَكَ لِلْمُؤْمِنِينَ</vt:lpstr>
      <vt:lpstr>وَقُلْ إِنِّىٓ أَنَا ٱلنَّذِيرُ ٱلْمُبِينُ</vt:lpstr>
      <vt:lpstr>كَمَآ أَنزَلْنَا عَلَى ٱلْمُقْتَسِمِينَ</vt:lpstr>
      <vt:lpstr>ٱلَّذِينَ جَعَلُوا۟ ٱلْقُرْءَانَ عِضِينَ</vt:lpstr>
      <vt:lpstr>فَوَرَبِّكَ لَنَسْـَٔلَنَّهُمْ أَجْمَعِينَ</vt:lpstr>
      <vt:lpstr>عَمَّا كَانُوا۟ يَعْمَلُونَ</vt:lpstr>
      <vt:lpstr>فَٱصْدَعْ بِمَا تُؤْمَرُ وَأَعْرِضْ عَنِ ٱلْمُشْرِكِينَ</vt:lpstr>
      <vt:lpstr>إِنَّا كَفَيْنَـٰكَ ٱلْمُسْتَهْزِءِينَ</vt:lpstr>
      <vt:lpstr>ٱلَّذِينَ يَجْعَلُونَ مَعَ ٱللَّهِ إِلَـٰهًا ءَاخَرَ ۚ فَسَوْفَ يَعْلَمُونَ</vt:lpstr>
      <vt:lpstr>وَلَقَدْ نَعْلَمُ أَنَّكَ يَضِيقُ صَدْرُكَ بِمَا يَقُولُونَ</vt:lpstr>
      <vt:lpstr>فَسَبِّحْ بِحَمْدِ رَبِّكَ وَكُن مِّنَ ٱلسَّـٰجِدِينَ</vt:lpstr>
      <vt:lpstr>وَٱعْبُدْ رَبَّكَ حَتَّىٰ يَأْتِيَكَ ٱلْيَقِينُ</vt:lpstr>
      <vt:lpstr>صدقَ اللهُ العليُّ العظيم</vt:lpstr>
      <vt:lpstr>سورة النحل بِسْمِ ٱللَّهِ ٱلرَّحْمَـٰنِ ٱلرَّحِيمِ</vt:lpstr>
      <vt:lpstr>أَتَىٰٓ أَمْرُ ٱللَّهِ فَلَا تَسْتَعْجِلُوهُۚ سُبْحَـٰنَهُۥ وَتَعَـٰلَىٰ عَمَّا يُشْرِكُونَ</vt:lpstr>
      <vt:lpstr>يُنَزِّلُ ٱلْمَلَـٰٓئِكَةَ بِٱلرُّوحِ مِنْ أَمْرِهِۦ عَلَىٰ مَن يَشَآءُ مِنْ عِبَادِهِۦٓ أَنْ أَنذِرُوٓا۟ أَنَّهُۥ لَآ إِلَـٰهَ إِلَّآ أَنَا۠ فَٱتَّقُونِ</vt:lpstr>
      <vt:lpstr>خَلَقَ ٱلسَّمَـٰوَٰتِ وَٱلْأَرْضَ بِٱلْحَقِّ ۚ تَعَـٰلَىٰ عَمَّا يُشْرِكُونَ</vt:lpstr>
      <vt:lpstr>خَلَقَ ٱلْإِنسَـٰنَ مِن نُّطْفَةٍۢ فَإِذَا هُوَ خَصِيمٌۭ مُّبِينٌۭ</vt:lpstr>
      <vt:lpstr>وَٱلْأَنْعَـٰمَ خَلَقَهَا ۗ لَكُمْ فِيهَا دِفْءٌۭ وَمَنَـٰفِعُ وَمِنْهَا تَأْكُلُونَ</vt:lpstr>
      <vt:lpstr>وَلَكُمْ فِيهَا جَمَالٌ حِينَ تُرِيحُونَ وَحِينَ تَسْرَحُونَ</vt:lpstr>
      <vt:lpstr>وَتَحْمِلُ أَثْقَالَكُمْ إِلَىٰ بَلَدٍۢ لَّمْ تَكُونُوا۟ بَـٰلِغِيهِ إِلَّا بِشِقِّ ٱلْأَنفُسِۚ إِنَّ رَبَّكُمْ لَرَءُوفٌۭ رَّحِيمٌۭ</vt:lpstr>
      <vt:lpstr>وَٱلْخَيْلَ وَٱلْبِغَالَ وَٱلْحَمِيرَ لِتَرْكَبُوهَا وَزِينَةًۭ ۚ وَيَخْلُقُ مَا لَا تَعْلَمُونَ</vt:lpstr>
      <vt:lpstr>وَعَلَى ٱللَّهِ قَصْدُ ٱلسَّبِيلِ وَمِنْهَا جَآئِرٌۭ ۚ وَلَوْ شَآءَ لَهَدَىٰكُمْ أَجْمَعِينَ</vt:lpstr>
      <vt:lpstr>هُوَ ٱلَّذِىٓ أَنزَلَ مِنَ ٱلسَّمَآءِ مَآءًۭ ۖ لَّكُم مِّنْهُ شَرَابٌۭ وَمِنْهُ شَجَرٌۭ فِيهِ تُسِيمُونَ</vt:lpstr>
      <vt:lpstr>يُنۢبِتُ لَكُم بِهِ ٱلزَّرْعَ وَٱلزَّيْتُونَ وَٱلنَّخِيلَ وَٱلْأَعْنَـٰبَ وَمِن كُلِّ ٱلثَّمَرَٰتِ ۗ إِنَّ فِى ذَٰلِكَ لَـَٔايَةًۭ لِّقَوْمٍۢ يَتَفَكَّرُونَ</vt:lpstr>
      <vt:lpstr>وَسَخَّرَ لَكُمُ ٱلَّيْلَ وَٱلنَّهَارَ وَٱلشَّمْسَ وَٱلْقَمَرَۖ وَٱلنُّجُومُ مُسَخَّرَٰتٌۢ بِأَمْرِهِۦٓ ۗ إِنَّ فِى ذَٰلِكَ لَـَٔايَـٰتٍۢ لِّقَوْمٍۢ يَعْقِلُونَ</vt:lpstr>
      <vt:lpstr>وَمَا ذَرَأَ لَكُمْ فِى ٱلْأَرْضِ مُخْتَلِفًا أَلْوَٰنُهُۥٓ ۗ إِنَّ فِى ذَٰلِكَ لَـَٔايَةًۭ لِّقَوْمٍۢ يَذَّكَّرُونَ</vt:lpstr>
      <vt:lpstr>وَهُوَ ٱلَّذِى سَخَّرَ ٱلْبَحْرَ لِتَأْكُلُوا۟ مِنْهُ لَحْمًۭا طَرِيًّۭا وَتَسْتَخْرِجُوا۟ مِنْهُ حِلْيَةًۭ تَلْبَسُونَهَا وَتَرَى ٱلْفُلْكَ مَوَاخِرَ فِيهِ وَلِتَبْتَغُوا۟ مِن فَضْلِهِۦ وَلَعَلَّكُمْ تَشْكُرُونَ</vt:lpstr>
      <vt:lpstr>وَأَلْقَىٰ فِى ٱلْأَرْضِ رَوَٰسِىَ أَن تَمِيدَ بِكُمْ وَأَنْهَـٰرًۭا وَسُبُلًۭا لَّعَلَّكُمْ تَهْتَدُونَ</vt:lpstr>
      <vt:lpstr>وَعَلَـٰمَـٰتٍۢ ۚ وَبِٱلنَّجْمِ هُمْ يَهْتَدُونَ</vt:lpstr>
      <vt:lpstr>أَفَمَن يَخْلُقُ كَمَن لَّا يَخْلُقُۗ أَفَلَا تَذَكَّرُونَ</vt:lpstr>
      <vt:lpstr>وَإِن تَعُدُّوا۟ نِعْمَةَ ٱللَّهِ لَا تُحْصُوهَآۗ إِنَّ ٱللَّهَ لَغَفُورٌۭ رَّحِيمٌۭ</vt:lpstr>
      <vt:lpstr>وَٱللَّهُ يَعْلَمُ مَا تُسِرُّونَ وَمَا تُعْلِنُونَ</vt:lpstr>
      <vt:lpstr>وَٱلَّذِينَ يَدْعُونَ مِن دُونِ ٱللَّهِ لَا يَخْلُقُونَ شَيْـًۭٔا وَهُمْ يُخْلَقُونَ</vt:lpstr>
      <vt:lpstr>إِلَـٰهُكُمْ إِلَـٰهٌۭ وَٰحِدٌۭ ۚ فَٱلَّذِينَ لَا يُؤْمِنُونَ بِٱلْـَٔاخِرَةِ قُلُوبُهُم مُّنكِرَةٌۭ وَهُم مُّسْتَكْبِرُونَ</vt:lpstr>
      <vt:lpstr>لَا جَرَمَ أَنَّ ٱللَّهَ يَعْلَمُ مَا يُسِرُّونَ وَمَا يُعْلِنُونَۚ إِنَّهُۥ لَا يُحِبُّ ٱلْمُسْتَكْبِرِينَ</vt:lpstr>
      <vt:lpstr>وَإِذَا قِيلَ لَهُم مَّاذَآ أَنزَلَ رَبُّكُمْ ۙ قَالُوٓا۟ أَسَـٰطِيرُ ٱلْأَوَّلِينَ</vt:lpstr>
      <vt:lpstr>لِيَحْمِلُوٓا۟ أَوْزَارَهُمْ كَامِلَةًۭ يَوْمَ ٱلْقِيَـٰمَةِۙ وَمِنْ أَوْزَارِ ٱلَّذِينَ يُضِلُّونَهُم بِغَيْرِ عِلْمٍۗ أَلَا سَآءَ مَا يَزِرُونَ</vt:lpstr>
      <vt:lpstr>قَدْ مَكَرَ ٱلَّذِينَ مِن قَبْلِهِمْ فَأَتَى ٱللَّهُ بُنْيَـٰنَهُم مِّنَ ٱلْقَوَاعِدِ فَخَرَّ عَلَيْهِمُ ٱلسَّقْفُ مِن فَوْقِهِمْ وَأَتَىٰهُمُ ٱلْعَذَابُ مِنْ حَيْثُ لَا يَشْعُرُونَ</vt:lpstr>
      <vt:lpstr>ثُمَّ يَوْمَ ٱلْقِيَـٰمَةِ يُخْزِيهِمْ وَيَقُولُ أَيْنَ شُرَكَآءِىَ ٱلَّذِينَ كُنتُمْ تُشَـٰٓقُّونَ فِيهِمْۚ قَالَ ٱلَّذِينَ أُوتُوا۟ ٱلْعِلْمَ إِنَّ ٱلْخِزْىَ ٱلْيَوْمَ وَٱلسُّوٓءَ عَلَى ٱلْكَـٰفِرِينَ</vt:lpstr>
      <vt:lpstr>ٱلَّذِينَ تَتَوَفَّىٰهُمُ ٱلْمَلَـٰٓئِكَةُ ظَالِمِىٓ أَنفُسِهِمْۖ فَأَلْقَوُا۟ ٱلسَّلَمَ مَا كُنَّا نَعْمَلُ مِن سُوٓءٍۭۚ بَلَىٰٓ إِنَّ ٱللَّهَ عَلِيمٌۢ بِمَا كُنتُمْ تَعْمَلُونَ</vt:lpstr>
      <vt:lpstr>فَٱدْخُلُوٓا۟ أَبْوَٰبَ جَهَنَّمَ خَـٰلِدِينَ فِيهَاۖ فَلَبِئْسَ مَثْوَى ٱلْمُتَكَبِّرِينَ</vt:lpstr>
      <vt:lpstr>وَقِيلَ لِلَّذِينَ ٱتَّقَوْا۟ مَاذَآ أَنزَلَ رَبُّكُمْۚ قَالُوا۟ خَيْرًۭاۗ لِّلَّذِينَ أَحْسَنُوا۟ فِى هَـٰذِهِ ٱلدُّنْيَا حَسَنَةٌۭ ۚ وَلَدَارُ ٱلْـَٔاخِرَةِ خَيْرٌۭ ۚ وَلَنِعْمَ دَارُ ٱلْمُتَّقِينَ</vt:lpstr>
      <vt:lpstr>جَنَّـٰتُ عَدْنٍۢ يَدْخُلُونَهَا تَجْرِى مِن تَحْتِهَا ٱلْأَنْهَـٰرُۖ لَهُمْ فِيهَا مَا يَشَآءُونَۚ كَذَٰلِكَ يَجْزِى ٱللَّهُ ٱلْمُتَّقِينَ</vt:lpstr>
      <vt:lpstr>ٱلَّذِينَ تَتَوَفَّىٰهُمُ ٱلْمَلَـٰٓئِكَةُ طَيِّبِينَۙ يَقُولُونَ سَلَـٰمٌ عَلَيْكُمُ ٱدْخُلُوا۟ ٱلْجَنَّةَ بِمَا كُنتُمْ تَعْمَلُونَ</vt:lpstr>
      <vt:lpstr>هَلْ يَنظُرُونَ إِلَّآ أَن تَأْتِيَهُمُ ٱلْمَلَـٰٓئِكَةُ أَوْ يَأْتِىَ أَمْرُ رَبِّكَۚ كَذَٰلِكَ فَعَلَ ٱلَّذِينَ مِن قَبْلِهِمْ ۚ وَمَا ظَلَمَهُمُ ٱللَّهُ وَلَـٰكِن كَانُوٓا۟ أَنفُسَهُمْ يَظْلِمُونَ</vt:lpstr>
      <vt:lpstr>فَأَصَابَهُمْ سَيِّـَٔاتُ مَا عَمِلُوا۟ وَحَاقَ بِهِم مَّا كَانُوا۟ بِهِۦ يَسْتَهْزِءُونَ</vt:lpstr>
      <vt:lpstr>وَقَالَ ٱلَّذِينَ أَشْرَكُوا۟ لَوْ شَآءَ ٱللَّهُ مَا عَبَدْنَا مِن دُونِهِۦ مِن شَىْءٍۢ نَّحْنُ وَلَآ ءَابَآؤُنَا وَلَا حَرَّمْنَا مِن دُونِهِۦ مِن شَىْءٍۢ ۚ كَذَٰلِكَ فَعَلَ ٱلَّذِينَ مِن قَبْلِهِمْۚ فَهَلْ عَلَى ٱلرُّسُلِ إِلَّا ٱلْبَلَـٰغُ ٱلْمُبِينُ</vt:lpstr>
      <vt:lpstr>وَلَقَدْ بَعَثْنَا فِى كُلِّ أُمَّةٍۢ رَّسُولًا أَنِ ٱعْبُدُوا۟ ٱللَّهَ وَٱجْتَنِبُوا۟ ٱلطَّـٰغُوتَ ۖ فَمِنْهُم مَّنْ هَدَى ٱللَّهُ وَمِنْهُم مَّنْ حَقَّتْ عَلَيْهِ ٱلضَّلَـٰلَةُ ۚ فَسِيرُوا۟ فِى ٱلْأَرْضِ فَٱنظُرُوا۟ كَيْفَ كَانَ عَـٰقِبَةُ ٱلْمُكَذِّبِينَ</vt:lpstr>
      <vt:lpstr>إِن تَحْرِصْ عَلَىٰ هُدَىٰهُمْ فَإِنَّ ٱللَّهَ لَا يَهْدِى مَن يُضِلُّۖ وَمَا لَهُم مِّن نَّـٰصِرِينَ</vt:lpstr>
      <vt:lpstr>وَأَقْسَمُوا۟ بِٱللَّهِ جَهْدَ أَيْمَـٰنِهِمْۙ لَا يَبْعَثُ ٱللَّهُ مَن يَمُوتُ ۚ بَلَىٰ وَعْدًا عَلَيْهِ حَقًّۭا وَلَـٰكِنَّ أَكْثَرَ ٱلنَّاسِ لَا يَعْلَمُونَ</vt:lpstr>
      <vt:lpstr>لِيُبَيِّنَ لَهُمُ ٱلَّذِى يَخْتَلِفُونَ فِيهِ وَلِيَعْلَمَ ٱلَّذِينَ كَفَرُوٓا۟ أَنَّهُمْ كَانُوا۟ كَـٰذِبِينَ</vt:lpstr>
      <vt:lpstr>إِنَّمَا قَوْلُنَا لِشَىْءٍ إِذَآ أَرَدْنَـٰهُ أَن نَّقُولَ لَهُۥ كُن فَيَكُونُ</vt:lpstr>
      <vt:lpstr>وَٱلَّذِينَ هَاجَرُوا۟ فِى ٱللَّهِ مِنۢ بَعْدِ مَا ظُلِمُوا۟ لَنُبَوِّئَنَّهُمْ فِى ٱلدُّنْيَا حَسَنَةًۭ ۖ وَلَأَجْرُ ٱلْـَٔاخِرَةِ أَكْبَرُۚ لَوْ كَانُوا۟ يَعْلَمُونَ</vt:lpstr>
      <vt:lpstr>ٱلَّذِينَ صَبَرُوا۟ وَعَلَىٰ رَبِّهِمْ يَتَوَكَّلُونَ</vt:lpstr>
      <vt:lpstr>ٱلَّذِينَ صَبَرُوا۟ وَعَلَىٰ رَبّوَمَآ أَرْسَلْنَا مِن قَبْلِكَ إِلَّا رِجَالًۭا نُّوحِىٓ إِلَيْهِمْۚ فَسْـَٔلُوٓا۟ أَهْلَ ٱلذِّكْرِ إِن كُنتُمْ لَا تَعْلَمُونَ هِمْ يَتَوَكَّلُونَ</vt:lpstr>
      <vt:lpstr>بِٱلْبَيِّنَـٰتِ وَٱلزُّبُرِۗ وَأَنزَلْنَآ إِلَيْكَ ٱلذِّكْرَ لِتُبَيِّنَ لِلنَّاسِ مَا نُزِّلَ إِلَيْهِمْ وَلَعَلَّهُمْ يَتَفَكَّرُونَ</vt:lpstr>
      <vt:lpstr>أَفَأَمِنَ ٱلَّذِينَ مَكَرُوا۟ ٱلسَّيِّـَٔاتِ أَن يَخْسِفَ ٱللَّهُ بِهِمُ ٱلْأَرْضَ أَوْ يَأْتِيَهُمُ ٱلْعَذَابُ مِنْ حَيْثُ لَا يَشْعُرُونَ</vt:lpstr>
      <vt:lpstr>أَفَأَمِنَ ٱلَّذِينَ مَكَرُوا۟ ٱلسَّيِّـَٔاتِ أَن يَخْسِفَ ٱللَّهُ بِهِمُ ٱلْأَرْضَ أَوْ يَأْتِيَهُمُ ٱلْعَذَابُ مِنْ حَيْثُ لَا يَشْعُرُونَ</vt:lpstr>
      <vt:lpstr>أَوْ يَأْخُذَهُمْ فِى تَقَلُّبِهِمْ فَمَا هُم بِمُعْجِزِينَ</vt:lpstr>
      <vt:lpstr>أَوْ يَأْخُذَهُمْ عَلَىٰ تَخَوُّفٍۢ فَإِنَّ رَبَّكُمْ لَرَءُوفٌۭ رَّحِيمٌ</vt:lpstr>
      <vt:lpstr>أَوَلَمْ يَرَوْا۟ إِلَىٰ مَا خَلَقَ ٱللَّهُ مِن شَىْءٍۢ يَتَفَيَّؤُا۟ ظِلَـٰلُهُۥ عَنِ ٱلْيَمِينِ وَٱلشَّمَآئِلِ سُجَّدًۭا لِّلَّهِ وَهُمْ دَٰخِرُونَ</vt:lpstr>
      <vt:lpstr>وَلِلَّهِ يَسْجُدُ مَا فِى ٱلسَّمَـٰوَٰتِ وَمَا فِى ٱلْأَرْضِ مِن دَآبَّةٍۢ وَٱلْمَلَـٰٓئِكَةُ وَهُمْ لَا يَسْتَكْبِرُونَ</vt:lpstr>
      <vt:lpstr>يَخَافُونَ رَبَّهُم مِّن فَوْقِهِمْ وَيَفْعَلُونَ مَا يُؤْمَرُونَ ۩</vt:lpstr>
      <vt:lpstr>وَقَالَ ٱللَّهُ لَا تَتَّخِذُوٓا۟ إِلَـٰهَيْنِ ٱثْنَيْنِ ۖ إِنَّمَا هُوَ إِلَـٰهٌۭ وَٰحِدٌۭ ۖ فَإِيَّـٰىَ فَٱرْهَبُونِ</vt:lpstr>
      <vt:lpstr>وَلَهُۥ مَا فِى ٱلسَّمَـٰوَٰتِ وَٱلْأَرْضِ وَلَهُ ٱلدِّينُ وَاصِبًاۚ أَفَغَيْرَ ٱللَّهِ تَتَّقُونَ</vt:lpstr>
      <vt:lpstr>وَمَا بِكُم مِّن نِّعْمَةٍۢ فَمِنَ ٱللَّهِ ۖ ثُمَّ إِذَا مَسَّكُمُ ٱلضُّرُّ فَإِلَيْهِ تَجْـَٔرُونَ</vt:lpstr>
      <vt:lpstr>ثُمَّ إِذَا كَشَفَ ٱلضُّرَّ عَنكُمْ إِذَا فَرِيقٌۭ مِّنكُم بِرَبِّهِمْ يُشْرِكُونَ</vt:lpstr>
      <vt:lpstr>لِيَكْفُرُوا۟ بِمَآ ءَاتَيْنَـٰهُمْۚ فَتَمَتَّعُوا۟ ۖ فَسَوْفَ تَعْلَمُونَ</vt:lpstr>
      <vt:lpstr>وَيَجْعَلُونَ لِمَا لَا يَعْلَمُونَ نَصِيبًۭا مِّمَّا رَزَقْنَـٰهُمْۗ تَٱللَّهِ لَتُسْـَٔلُنَّ عَمَّا كُنتُمْ تَفْتَرُونَ</vt:lpstr>
      <vt:lpstr>وَيَجْعَلُونَ لِلَّهِ ٱلْبَنَـٰتِ سُبْحَـٰنَهُۥ ۙ وَلَهُم مَّا يَشْتَهُونَ</vt:lpstr>
      <vt:lpstr>وَإِذَا بُشِّرَ أَحَدُهُم بِٱلْأُنثَىٰ ظَلَّ وَجْهُهُۥ مُسْوَدًّۭا وَهُوَ كَظِيمٌۭ</vt:lpstr>
      <vt:lpstr>يَتَوَٰرَىٰ مِنَ ٱلْقَوْمِ مِن سُوٓءِ مَا بُشِّرَ بِهِۦٓ ۚ أَيُمْسِكُهُۥ عَلَىٰ هُونٍ أَمْ يَدُسُّهُۥ فِى ٱلتُّرَابِۗ أَلَا سَآءَ مَا يَحْكُمُونَ</vt:lpstr>
      <vt:lpstr>يَتَوَٰرَىٰ مِنَ ٱلْقَوْمِ مِن سُوٓءِ مَا بُشِّرَ بِهِۦٓ ۚ أَيُمْسِكُهُۥ عَلَىٰ هُونٍ أَمْ يَدُسُّهُۥ فِى ٱلتُّرَابِۗ أَلَا سَآءَ مَا يَحْكُمُونَ</vt:lpstr>
      <vt:lpstr>لِلَّذِينَ لَا يُؤْمِنُونَ بِٱلْـَٔاخِرَةِ مَثَلُ ٱلسَّوْءِۖ وَلِلَّهِ ٱلْمَثَلُ ٱلْأَعْلَىٰۚ وَهُوَ ٱلْعَزِيزُ ٱلْحَكِيمُ</vt:lpstr>
      <vt:lpstr>وَلَوْ يُؤَاخِذُ ٱللَّهُ ٱلنَّاسَ بِظُلْمِهِم مَّا تَرَكَ عَلَيْهَا مِن دَآبَّةٍۢ وَلَـٰكِن يُؤَخِّرُهُمْ إِلَىٰٓ أَجَلٍۢ مُّسَمًّۭىۖ فَإِذَا جَآءَ أَجَلُهُمْ لَا يَسْتَـْٔخِرُونَ سَاعَةًۭ ۖ وَلَا يَسْتَقْدِمُونَ</vt:lpstr>
      <vt:lpstr>وَيَجْعَلُونَ لِلَّهِ مَا يَكْرَهُونَ وَتَصِفُ أَلْسِنَتُهُمُ ٱلْكَذِبَ أَنَّ لَهُمُ ٱلْحُسْنَىٰ ۖ لَا جَرَمَ أَنَّ لَهُمُ ٱلنَّارَ وَأَنَّهُم مُّفْرَطُونَ</vt:lpstr>
      <vt:lpstr>تَٱللَّهِ لَقَدْ أَرْسَلْنَآ إِلَىٰٓ أُمَمٍۢ مِّن قَبْلِكَ فَزَيَّنَ لَهُمُ ٱلشَّيْطَـٰنُ أَعْمَـٰلَهُمْ فَهُوَ وَلِيُّهُمُ ٱلْيَوْمَ وَلَهُمْ عَذَابٌ أَلِيمٌۭ</vt:lpstr>
      <vt:lpstr>وَمَآ أَنزَلْنَا عَلَيْكَ ٱلْكِتَـٰبَ إِلَّا لِتُبَيِّنَ لَهُمُ ٱلَّذِى ٱخْتَلَفُوا۟ فِيهِ ۙ وَهُدًۭى وَرَحْمَةًۭ لِّقَوْمٍۢ يُؤْمِنُونَ</vt:lpstr>
      <vt:lpstr>وَٱللَّهُ أَنزَلَ مِنَ ٱلسَّمَآءِ مَآءًۭ فَأَحْيَا بِهِ ٱلْأَرْضَ بَعْدَ مَوْتِهَآۚ إِنَّ فِى ذَٰلِكَ لَـَٔايَةًۭ لِّقَوْمٍۢ يَسْمَعُونَ</vt:lpstr>
      <vt:lpstr>وَإِنَّ لَكُمْ فِى ٱلْأَنْعَـٰمِ لَعِبْرَةًۭ ۖ نُّسْقِيكُم مِّمَّا فِى بُطُونِهِۦ مِنۢ بَيْنِ فَرْثٍۢ وَدَمٍۢ لَّبَنًا خَالِصًۭا سَآئِغًۭا لِّلشَّـٰرِبِينَ</vt:lpstr>
      <vt:lpstr>وَمِن ثَمَرَٰتِ ٱلنَّخِيلِ وَٱلْأَعْنَـٰبِ تَتَّخِذُونَ مِنْهُ سَكَرًۭا وَرِزْقًا حَسَنًاۗ إِنَّ فِى ذَٰلِكَ لَـَٔايَةًۭ لِّقَوْمٍۢ يَعْقِلُونَ</vt:lpstr>
      <vt:lpstr>وَأَوْحَىٰ رَبُّكَ إِلَى ٱلنَّحْلِ أَنِ ٱتَّخِذِى مِنَ ٱلْجِبَالِ بُيُوتًۭا وَمِنَ ٱلشَّجَرِ وَمِمَّا يَعْرِشُونَ</vt:lpstr>
      <vt:lpstr>ثُمَّ كُلِى مِن كُلِّ ٱلثَّمَرَٰتِ فَٱسْلُكِى سُبُلَ رَبِّكِ ذُلُلًۭاۚ يَخْرُجُ مِنۢ بُطُونِهَا شَرَابٌۭ مُّخْتَلِفٌ أَلْوَٰنُهُۥ فِيهِ شِفَآءٌۭ لِّلنَّاسِۗ إِنَّ فِى ذَٰلِكَ لَـَٔايَةًۭ لِّقَوْمٍۢ يَتَفَكَّرُونَ</vt:lpstr>
      <vt:lpstr>وَٱللَّهُ خَلَقَكُمْ ثُمَّ يَتَوَفَّىٰكُمْۚ وَمِنكُم مَّن يُرَدُّ إِلَىٰٓ أَرْذَلِ ٱلْعُمُرِ لِكَىْ لَا يَعْلَمَ بَعْدَ عِلْمٍۢ شَيْـًٔاۚ إِنَّ ٱللَّهَ عَلِيمٌۭ قَدِيرٌۭ</vt:lpstr>
      <vt:lpstr>وَٱللَّهُ فَضَّلَ بَعْضَكُمْ عَلَىٰ بَعْضٍۢ فِى ٱلرِّزْقِۚ فَمَا ٱلَّذِينَ فُضِّلُوا۟ بِرَآدِّى رِزْقِهِمْ عَلَىٰ مَا مَلَكَتْ أَيْمَـٰنُهُمْ فَهُمْ فِيهِ سَوَآءٌ ۚ أَفَبِنِعْمَةِ ٱللَّهِ يَجْحَدُونَ</vt:lpstr>
      <vt:lpstr>وَٱللَّهُ جَعَلَ لَكُم مِّنْ أَنفُسِكُمْ أَزْوَٰجًۭا وَجَعَلَ لَكُم مِّنْ أَزْوَٰجِكُم بَنِينَ وَحَفَدَةًۭ وَرَزَقَكُم مِّنَ ٱلطَّيِّبَـٰتِ ۚ أَفَبِٱلْبَـٰطِلِ يُؤْمِنُونَ وَبِنِعْمَتِ ٱللَّهِ هُمْ يَكْفُرُونَ</vt:lpstr>
      <vt:lpstr>وَيَعْبُدُونَ مِن دُونِ ٱللَّهِ مَا لَا يَمْلِكُ لَهُمْ رِزْقًۭا مِّنَ ٱلسَّمَـٰوَٰتِ وَٱلْأَرْضِ شَيْـًۭٔا وَلَا يَسْتَطِيعُونَ</vt:lpstr>
      <vt:lpstr>فَلَا تَضْرِبُوا۟ لِلَّهِ ٱلْأَمْثَالَۚ إِنَّ ٱللَّهَ يَعْلَمُ وَأَنتُمْ لَا تَعْلَمُونَ</vt:lpstr>
      <vt:lpstr>ضَرَبَ ٱللَّهُ مَثَلًا عَبْدًۭا مَّمْلُوكًۭا لَّا يَقْدِرُ عَلَىٰ شَىْءٍۢ وَمَن رَّزَقْنَـٰهُ مِنَّا رِزْقًا حَسَنًۭا فَهُوَ يُنفِقُ مِنْهُ سِرًّۭا وَجَهْرًاۖ هَلْ يَسْتَوُۥنَۚ ٱلْحَمْدُ لِلَّهِۚ بَلْ أَكْثَرُهُمْ لَا يَعْلَمُونَ</vt:lpstr>
      <vt:lpstr>وَضَرَبَ ٱللَّهُ مَثَلًۭا رَّجُلَيْنِ أَحَدُهُمَآ أَبْكَمُ لَا يَقْدِرُ عَلَىٰ شَىْءٍۢ وَهُوَ كَلٌّ عَلَىٰ مَوْلَىٰهُ أَيْنَمَا يُوَجِّههُّ لَا يَأْتِ بِخَيْرٍۖ هَلْ يَسْتَوِى هُوَ وَمَن يَأْمُرُ بِٱلْعَدْلِۙ وَهُوَ عَلَىٰ صِرَٰطٍۢ مُّسْتَقِيمٍۢ</vt:lpstr>
      <vt:lpstr>وَلِلَّهِ غَيْبُ ٱلسَّمَـٰوَٰتِ وَٱلْأَرْضِۚ وَمَآ أَمْرُ ٱلسَّاعَةِ إِلَّا كَلَمْحِ ٱلْبَصَرِ أَوْ هُوَ أَقْرَبُۚ إِنَّ ٱللَّهَ عَلَىٰ كُلِّ شَىْءٍۢ قَدِيرٌۭ</vt:lpstr>
      <vt:lpstr>وَٱللَّهُ أَخْرَجَكُم مِّنۢ بُطُونِ أُمَّهَـٰتِكُمْ لَا تَعْلَمُونَ شَيْـًۭٔا وَجَعَلَ لَكُمُ ٱلسَّمْعَ وَٱلْأَبْصَـٰرَ وَٱلْأَفْـِٔدَةَ ۙ لَعَلَّكُمْ تَشْكُرُونَ</vt:lpstr>
      <vt:lpstr>أَلَمْ يَرَوْا۟ إِلَى ٱلطَّيْرِ مُسَخَّرَٰتٍۢ فِى جَوِّ ٱلسَّمَآءِ مَا يُمْسِكُهُنَّ إِلَّا ٱللَّهُ ۗ إِنَّ فِى ذَٰلِكَ لَـَٔايَـٰتٍۢ لِّقَوْمٍۢ يُؤْمِنُونَ</vt:lpstr>
      <vt:lpstr>وَٱللَّهُ جَعَلَ لَكُم مِّنۢ بُيُوتِكُمْ سَكَنًۭا وَجَعَلَ لَكُم مِّن جُلُودِ ٱلْأَنْعَـٰمِ بُيُوتًۭا تَسْتَخِفُّونَهَا يَوْمَ ظَعْنِكُمْ وَيَوْمَ إِقَامَتِكُمْ ۙ وَمِنْ أَصْوَافِهَا وَأَوْبَارِهَا وَأَشْعَارِهَآ أَثَـٰثًۭا وَمَتَـٰعًا إِلَىٰ حِينٍۢ</vt:lpstr>
      <vt:lpstr>وَٱللَّهُ جَعَلَ لَكُم مِّمَّا خَلَقَ ظِلَـٰلًۭا وَجَعَلَ لَكُم مِّنَ ٱلْجِبَالِ أَكْنَـٰنًۭا وَجَعَلَ لَكُمْ سَرَٰبِيلَ تَقِيكُمُ ٱلْحَرَّ وَسَرَٰبِيلَ تَقِيكُم بَأْسَكُمْۚ كَذَٰلِكَ يُتِمُّ نِعْمَتَهُۥ عَلَيْكُمْ لَعَلَّكُمْ تُسْلِمُونَ</vt:lpstr>
      <vt:lpstr>فَإِن تَوَلَّوْا۟ فَإِنَّمَا عَلَيْكَ ٱلْبَلَـٰغُ ٱلْمُبِينُ</vt:lpstr>
      <vt:lpstr>يَعْرِفُونَ نِعْمَتَ ٱللَّهِ ثُمَّ يُنكِرُونَهَا وَأَكْثَرُهُمُ ٱلْكَـٰفِرُونَ</vt:lpstr>
      <vt:lpstr>وَيَوْمَ نَبْعَثُ مِن كُلِّ أُمَّةٍۢ شَهِيدًۭا ثُمَّ لَا يُؤْذَنُ لِلَّذِينَ كَفَرُوا۟ وَلَا هُمْ يُسْتَعْتَبُونَ</vt:lpstr>
      <vt:lpstr>وَإِذَا رَءَا ٱلَّذِينَ ظَلَمُوا۟ ٱلْعَذَابَ فَلَا يُخَفَّفُ عَنْهُمْ وَلَا هُمْ يُنظَرُونَ</vt:lpstr>
      <vt:lpstr>وَإِذَا رَءَا ٱلَّذِينَ أَشْرَكُوا۟ شُرَكَآءَهُمْ قَالُوا۟ رَبَّنَا هَـٰٓؤُلَآءِ شُرَكَآؤُنَا ٱلَّذِينَ كُنَّا نَدْعُوا۟ مِن دُونِكَ ۖ فَأَلْقَوْا۟ إِلَيْهِمُ ٱلْقَوْلَ إِنَّكُمْ لَكَـٰذِبُونَ</vt:lpstr>
      <vt:lpstr>وَأَلْقَوْا۟ إِلَى ٱللَّهِ يَوْمَئِذٍ ٱلسَّلَمَۖ وَضَلَّ عَنْهُم مَّا كَانُوا۟ يَفْتَرُونَ</vt:lpstr>
      <vt:lpstr>ٱلَّذِينَ كَفَرُوا۟ وَصَدُّوا۟ عَن سَبِيلِ ٱللَّهِ زِدْنَـٰهُمْ عَذَابًۭا فَوْقَ ٱلْعَذَابِ بِمَا كَانُوا۟ يُفْسِدُونَ</vt:lpstr>
      <vt:lpstr>وَيَوْمَ نَبْعَثُ فِى كُلِّ أُمَّةٍۢ شَهِيدًا عَلَيْهِم مِّنْ أَنفُسِهِمْۖ وَجِئْنَا بِكَ شَهِيدًا عَلَىٰ هَـٰٓؤُلَآءِۚ وَنَزَّلْنَا عَلَيْكَ ٱلْكِتَـٰبَ تِبْيَـٰنًۭا لِّكُلِّ شَىْءٍۢ وَهُدًۭى وَرَحْمَةًۭ وَبُشْرَىٰ لِلْمُسْلِمِينَ</vt:lpstr>
      <vt:lpstr>إِنَّ ٱللَّهَ يَأْمُرُ بِٱلْعَدْلِ وَٱلْإِحْسَـٰنِ وَإِيتَآئِ ذِى ٱلْقُرْبَىٰ وَيَنْهَىٰ عَنِ ٱلْفَحْشَآءِ وَٱلْمُنكَرِ وَٱلْبَغْىِۚ يَعِظُكُمْ لَعَلَّكُمْ تَذَكَّرُونَ</vt:lpstr>
      <vt:lpstr>وَأَوْفُوا۟ بِعَهْدِ ٱللَّهِ إِذَا عَـٰهَدتُّمْ وَلَا تَنقُضُوا۟ ٱلْأَيْمَـٰنَ بَعْدَ تَوْكِيدِهَا وَقَدْ جَعَلْتُمُ ٱللَّهَ عَلَيْكُمْ كَفِيلًا ۚ إِنَّ ٱللَّهَ يَعْلَمُ مَا تَفْعَلُونَ</vt:lpstr>
      <vt:lpstr>وَلَا تَكُونُوا۟ كَٱلَّتِى نَقَضَتْ غَزْلَهَا مِنۢ بَعْدِ قُوَّةٍ أَنكَـٰثًۭا تَتَّخِذُونَ أَيْمَـٰنَكُمْ دَخَلًۢا بَيْنَكُمْ أَن تَكُونَ أُمَّةٌ هِىَ أَرْبَىٰ مِنْ أُمَّةٍۚ إِنَّمَا يَبْلُوكُمُ ٱللَّهُ بِهِۦ ۚ وَلَيُبَيِّنَنَّ لَكُمْ يَوْمَ ٱلْقِيَـٰمَةِ مَا كُنتُمْ فِيهِ تَخْتَلِفُونَ</vt:lpstr>
      <vt:lpstr>وَلَوْ شَآءَ ٱللَّهُ لَجَعَلَكُمْ أُمَّةًۭ وَٰحِدَةًۭ وَلَـٰكِن يُضِلُّ مَن يَشَآءُ وَيَهْدِى مَن يَشَآءُ ۚ وَلَتُسْـَٔلُنَّ عَمَّا كُنتُمْ تَعْمَلُونَ</vt:lpstr>
      <vt:lpstr>وَلَا تَتَّخِذُوٓا۟ أَيْمَـٰنَكُمْ دَخَلًۢا بَيْنَكُمْ فَتَزِلَّ قَدَمٌۢ بَعْدَ ثُبُوتِهَا وَتَذُوقُوا۟ ٱلسُّوٓءَ بِمَا صَدَدتُّمْ عَن سَبِيلِ ٱللَّهِ ۖ وَلَكُمْ عَذَابٌ عَظِيمٌۭ</vt:lpstr>
      <vt:lpstr>وَلَا تَشْتَرُوا۟ بِعَهْدِ ٱللَّهِ ثَمَنًۭا قَلِيلًا ۚ إِنَّمَا عِندَ ٱللَّهِ هُوَ خَيْرٌۭ لَّكُمْ إِن كُنتُمْ تَعْلَمُونَ</vt:lpstr>
      <vt:lpstr>مَا عِندَكُمْ يَنفَدُۖ وَمَا عِندَ ٱللَّهِ بَاقٍۢ ۗ وَلَنَجْزِيَنَّ ٱلَّذِينَ صَبَرُوٓا۟ أَجْرَهُم بِأَحْسَنِ مَا كَانُوا۟ يَعْمَلُونَ</vt:lpstr>
      <vt:lpstr>مَنْ عَمِلَ صَـٰلِحًۭا مِّن ذَكَرٍ أَوْ أُنثَىٰ وَهُوَ مُؤْمِنٌۭ فَلَنُحْيِيَنَّهُۥ حَيَوٰةًۭ طَيِّبَةًۭ ۖ وَلَنَجْزِيَنَّهُمْ أَجْرَهُم بِأَحْسَنِ مَا كَانُوا۟ يَعْمَلُونَ</vt:lpstr>
      <vt:lpstr>فَإِذَا قَرَأْتَ ٱلْقُرْءَانَ فَٱسْتَعِذْ بِٱللَّهِ مِنَ ٱلشَّيْطَـٰنِ ٱلرَّجِيمِ</vt:lpstr>
      <vt:lpstr>إِنَّهُۥ لَيْسَ لَهُۥ سُلْطَـٰنٌ عَلَى ٱلَّذِينَ ءَامَنُوا۟ وَعَلَىٰ رَبِّهِمْ يَتَوَكَّلُونَ</vt:lpstr>
      <vt:lpstr>إِنَّمَا سُلْطَـٰنُهُۥ عَلَى ٱلَّذِينَ يَتَوَلَّوْنَهُۥ وَٱلَّذِينَ هُم بِهِۦ مُشْرِكُونَ</vt:lpstr>
      <vt:lpstr>وَإِذَا بَدَّلْنَآ ءَايَةًۭ مَّكَانَ ءَايَةٍۢ ۙ وَٱللَّهُ أَعْلَمُ بِمَا يُنَزِّلُ قَالُوٓا۟ إِنَّمَآ أَنتَ مُفْتَرٍۭۚ بَلْ أَكْثَرُهُمْ لَا يَعْلَمُونَ</vt:lpstr>
      <vt:lpstr>قُلْ نَزَّلَهُۥ رُوحُ ٱلْقُدُسِ مِن رَّبِّكَ بِٱلْحَقِّ لِيُثَبِّتَ ٱلَّذِينَ ءَامَنُوا۟ وَهُدًۭى وَبُشْرَىٰ لِلْمُسْلِمِينَ</vt:lpstr>
      <vt:lpstr>وَلَقَدْ نَعْلَمُ أَنَّهُمْ يَقُولُونَ إِنَّمَا يُعَلِّمُهُۥ بَشَرٌۭ ۗ لِّسَانُ ٱلَّذِى يُلْحِدُونَ إِلَيْهِ أَعْجَمِىٌّۭ وَهَـٰذَا لِسَانٌ عَرَبِىٌّۭ مُّبِينٌ</vt:lpstr>
      <vt:lpstr>إِنَّ ٱلَّذِينَ لَا يُؤْمِنُونَ بِـَٔايَـٰتِ ٱللَّهِ لَا يَهْدِيهِمُ ٱللَّهُ وَلَهُمْ عَذَابٌ أَلِيمٌ</vt:lpstr>
      <vt:lpstr>إِنَّمَا يَفْتَرِى ٱلْكَذِبَ ٱلَّذِينَ لَا يُؤْمِنُونَ بِـَٔايَـٰتِ ٱللَّهِ ۖ وَأُو۟لَـٰٓئِكَ هُمُ ٱلْكَـٰذِبُونَ</vt:lpstr>
      <vt:lpstr>مَن كَفَرَ بِٱللَّهِ مِنۢ بَعْدِ إِيمَـٰنِهِۦٓ إِلَّا مَنْ أُكْرِهَ وَقَلْبُهُۥ مُطْمَئِنٌّۢ بِٱلْإِيمَـٰنِ وَلَـٰكِن مَّن شَرَحَ بِٱلْكُفْرِ صَدْرًۭا فَعَلَيْهِمْ غَضَبٌۭ مِّنَ ٱللَّهِ وَلَهُمْ عَذَابٌ عَظِيمٌۭ</vt:lpstr>
      <vt:lpstr>ذَٰلِكَ بِأَنَّهُمُ ٱسْتَحَبُّوا۟ ٱلْحَيَوٰةَ ٱلدُّنْيَا عَلَى ٱلْـَٔاخِرَةِ وَأَنَّ ٱللَّهَ لَا يَهْدِى ٱلْقَوْمَ ٱلْكَـٰفِرِينَ</vt:lpstr>
      <vt:lpstr>أُو۟لَـٰٓئِكَ ٱلَّذِينَ طَبَعَ ٱللَّهُ عَلَىٰ قُلُوبِهِمْ وَسَمْعِهِمْ وَأَبْصَـٰرِهِمْۖ وَأُو۟لَـٰٓئِكَ هُمُ ٱلْغَـٰفِلُونَ</vt:lpstr>
      <vt:lpstr>لَا جَرَمَ أَنَّهُمْ فِى ٱلْـَٔاخِرَةِ هُمُ ٱلْخَـٰسِرُونَ</vt:lpstr>
      <vt:lpstr>ثُمَّ إِنَّ رَبَّكَ لِلَّذِينَ هَاجَرُوا۟ مِنۢ بَعْدِ مَا فُتِنُوا۟ ثُمَّ جَـٰهَدُوا۟ وَصَبَرُوٓا۟ إِنَّ رَبَّكَ مِنۢ بَعْدِهَا لَغَفُورٌۭ رَّحِيمٌۭ</vt:lpstr>
      <vt:lpstr>يَوْمَ تَأْتِى كُلُّ نَفْسٍۢ تُجَـٰدِلُ عَن نَّفْسِهَا وَتُوَفَّىٰ كُلُّ نَفْسٍۢ مَّا عَمِلَتْ وَهُمْ لَا يُظْلَمُونَ</vt:lpstr>
      <vt:lpstr>وَضَرَبَ ٱللَّهُ مَثَلًۭا قَرْيَةًۭ كَانَتْ ءَامِنَةًۭ مُّطْمَئِنَّةًۭ يَأْتِيهَا رِزْقُهَا رَغَدًۭا مِّن كُلِّ مَكَانٍۢ فَكَفَرَتْ بِأَنْعُمِ ٱللَّهِ فَأَذَٰقَهَا ٱللَّهُ لِبَاسَ ٱلْجُوعِ وَٱلْخَوْفِ بِمَا كَانُوا۟ يَصْنَعُونَ</vt:lpstr>
      <vt:lpstr>وَلَقَدْ جَآءَهُمْ رَسُولٌۭ مِّنْهُمْ فَكَذَّبُوهُ فَأَخَذَهُمُ ٱلْعَذَابُ وَهُمْ ظَـٰلِمُونَ</vt:lpstr>
      <vt:lpstr>فَكُلُوا۟ مِمَّا رَزَقَكُمُ ٱللَّهُ حَلَـٰلًۭا طَيِّبًۭا وَٱشْكُرُوا۟ نِعْمَتَ ٱللَّهِ إِن كُنتُمْ إِيَّاهُ تَعْبُدُونَ</vt:lpstr>
      <vt:lpstr>إِنَّمَا حَرَّمَ عَلَيْكُمُ ٱلْمَيْتَةَ وَٱلدَّمَ وَلَحْمَ ٱلْخِنزِيرِ وَمَآ أُهِلَّ لِغَيْرِ ٱللَّهِ بِهِۦ ۖ فَمَنِ ٱضْطُرَّ غَيْرَ بَاغٍۢ وَلَا عَادٍۢ فَإِنَّ ٱللَّهَ غَفُورٌۭ رَّحِيمٌۭ</vt:lpstr>
      <vt:lpstr>وَلَا تَقُولُوا۟ لِمَا تَصِفُ أَلْسِنَتُكُمُ ٱلْكَذِبَ هَـٰذَا حَلَـٰلٌۭ وَهَـٰذَا حَرَامٌۭ لِّتَفْتَرُوا۟ عَلَى ٱللَّهِ ٱلْكَذِبَۚ إِنَّ ٱلَّذِينَ يَفْتَرُونَ عَلَى ٱللَّهِ ٱلْكَذِبَ لَا يُفْلِحُونَ</vt:lpstr>
      <vt:lpstr>مَتَـٰعٌۭ قَلِيلٌۭ وَلَهُمْ عَذَابٌ أَلِيمٌۭ</vt:lpstr>
      <vt:lpstr>وَعَلَى ٱلَّذِينَ هَادُوا۟ حَرَّمْنَا مَا قَصَصْنَا عَلَيْكَ مِن قَبْلُ ۖ وَمَا ظَلَمْنَـٰهُمْ وَلَـٰكِن كَانُوٓا۟ أَنفُسَهُمْ يَظْلِمُونَ</vt:lpstr>
      <vt:lpstr>ثُمَّ إِنَّ رَبَّكَ لِلَّذِينَ عَمِلُوا۟ ٱلسُّوٓءَ بِجَهَـٰلَةٍۢ ثُمَّ تَابُوا۟ مِنۢ بَعْدِ ذَٰلِكَ وَأَصْلَحُوٓا۟ إِنَّ رَبَّكَ مِنۢ بَعْدِهَا لَغَفُورٌۭ رَّحِيمٌ</vt:lpstr>
      <vt:lpstr>إِنَّ إِبْرَٰهِيمَ كَانَ أُمَّةًۭ قَانِتًۭا لِّلَّهِ حَنِيفًۭا وَلَمْ يَكُ مِنَ ٱلْمُشْرِكِينَ</vt:lpstr>
      <vt:lpstr>شَاكِرًۭا لِّأَنْعُمِهِ ۚ ٱجْتَبَىٰهُ وَهَدَىٰهُ إِلَىٰ صِرَٰطٍۢ مُّسْتَقِيمٍۢ</vt:lpstr>
      <vt:lpstr>وَءَاتَيْنَـٰهُ فِى ٱلدُّنْيَا حَسَنَةًۭ ۖ وَإِنَّهُۥ فِى ٱلْـَٔاخِرَةِ لَمِنَ ٱلصَّـٰلِحِينَ</vt:lpstr>
      <vt:lpstr>ثُمَّ أَوْحَيْنَآ إِلَيْكَ أَنِ ٱتَّبِعْ مِلَّةَ إِبْرَٰهِيمَ حَنِيفًۭا ۖ وَمَا كَانَ مِنَ ٱلْمُشْرِكِينَ</vt:lpstr>
      <vt:lpstr>إِنَّمَا جُعِلَ ٱلسَّبْتُ عَلَى ٱلَّذِينَ ٱخْتَلَفُوا۟ فِيهِ ۚ وَإِنَّ رَبَّكَ لَيَحْكُمُ بَيْنَهُمْ يَوْمَ ٱلْقِيَـٰمَةِ فِيمَا كَانُوا۟ فِيهِ يَخْتَلِفُونَ</vt:lpstr>
      <vt:lpstr>ٱدْعُ إِلَىٰ سَبِيلِ رَبِّكَ بِٱلْحِكْمَةِ وَٱلْمَوْعِظَةِ ٱلْحَسَنَةِ ۖ وَجَـٰدِلْهُم بِٱلَّتِى هِىَ أَحْسَنُ ۚ إِنَّ رَبَّكَ هُوَ أَعْلَمُ بِمَن ضَلَّ عَن سَبِيلِهِۦ ۖ وَهُوَ أَعْلَمُ بِٱلْمُهْتَدِينَ</vt:lpstr>
      <vt:lpstr>وَإِنْ عَاقَبْتُمْ فَعَاقِبُوا۟ بِمِثْلِ مَا عُوقِبْتُم بِهِۦ ۖ وَلَئِن صَبَرْتُمْ لَهُوَ خَيْرٌۭ لِّلصَّـٰبِرِينَ</vt:lpstr>
      <vt:lpstr>وَٱصْبِرْ وَمَا صَبْرُكَ إِلَّا بِٱللَّهِ ۚ وَلَا تَحْزَنْ عَلَيْهِمْ وَلَا تَكُ فِى ضَيْقٍۢ مِّمَّا يَمْكُرُونَ</vt:lpstr>
      <vt:lpstr>إِنَّ ٱللَّهَ مَعَ ٱلَّذِينَ ٱتَّقَوا۟ وَّٱلَّذِينَ هُم مُّحْسِنُونَ</vt:lpstr>
      <vt:lpstr>صدقَ اللهُ العليُّ العظيم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omrharby9@gmail.com</dc:creator>
  <cp:lastModifiedBy>omrharby9@gmail.com</cp:lastModifiedBy>
  <cp:revision>6</cp:revision>
  <dcterms:created xsi:type="dcterms:W3CDTF">2025-10-10T19:20:11Z</dcterms:created>
  <dcterms:modified xsi:type="dcterms:W3CDTF">2026-03-03T18:21:34Z</dcterms:modified>
</cp:coreProperties>
</file>