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ppt/notesSlides/notesSlide167.xml" ContentType="application/vnd.openxmlformats-officedocument.presentationml.notesSlide+xml"/>
  <Override PartName="/ppt/notesSlides/notesSlide168.xml" ContentType="application/vnd.openxmlformats-officedocument.presentationml.notesSlide+xml"/>
  <Override PartName="/ppt/notesSlides/notesSlide169.xml" ContentType="application/vnd.openxmlformats-officedocument.presentationml.notesSlide+xml"/>
  <Override PartName="/ppt/notesSlides/notesSlide170.xml" ContentType="application/vnd.openxmlformats-officedocument.presentationml.notesSlide+xml"/>
  <Override PartName="/ppt/notesSlides/notesSlide171.xml" ContentType="application/vnd.openxmlformats-officedocument.presentationml.notesSlide+xml"/>
  <Override PartName="/ppt/notesSlides/notesSlide172.xml" ContentType="application/vnd.openxmlformats-officedocument.presentationml.notesSlide+xml"/>
  <Override PartName="/ppt/notesSlides/notesSlide173.xml" ContentType="application/vnd.openxmlformats-officedocument.presentationml.notesSlide+xml"/>
  <Override PartName="/ppt/notesSlides/notesSlide174.xml" ContentType="application/vnd.openxmlformats-officedocument.presentationml.notesSlide+xml"/>
  <Override PartName="/ppt/notesSlides/notesSlide175.xml" ContentType="application/vnd.openxmlformats-officedocument.presentationml.notesSlide+xml"/>
  <Override PartName="/ppt/notesSlides/notesSlide176.xml" ContentType="application/vnd.openxmlformats-officedocument.presentationml.notesSlide+xml"/>
  <Override PartName="/ppt/notesSlides/notesSlide177.xml" ContentType="application/vnd.openxmlformats-officedocument.presentationml.notesSlide+xml"/>
  <Override PartName="/ppt/notesSlides/notesSlide178.xml" ContentType="application/vnd.openxmlformats-officedocument.presentationml.notesSlide+xml"/>
  <Override PartName="/ppt/notesSlides/notesSlide179.xml" ContentType="application/vnd.openxmlformats-officedocument.presentationml.notesSlide+xml"/>
  <Override PartName="/ppt/notesSlides/notesSlide180.xml" ContentType="application/vnd.openxmlformats-officedocument.presentationml.notesSlide+xml"/>
  <Override PartName="/ppt/notesSlides/notesSlide181.xml" ContentType="application/vnd.openxmlformats-officedocument.presentationml.notesSlide+xml"/>
  <Override PartName="/ppt/notesSlides/notesSlide182.xml" ContentType="application/vnd.openxmlformats-officedocument.presentationml.notesSlide+xml"/>
  <Override PartName="/ppt/notesSlides/notesSlide183.xml" ContentType="application/vnd.openxmlformats-officedocument.presentationml.notesSlide+xml"/>
  <Override PartName="/ppt/notesSlides/notesSlide184.xml" ContentType="application/vnd.openxmlformats-officedocument.presentationml.notesSlide+xml"/>
  <Override PartName="/ppt/notesSlides/notesSlide185.xml" ContentType="application/vnd.openxmlformats-officedocument.presentationml.notesSlide+xml"/>
  <Override PartName="/ppt/notesSlides/notesSlide186.xml" ContentType="application/vnd.openxmlformats-officedocument.presentationml.notesSlide+xml"/>
  <Override PartName="/ppt/notesSlides/notesSlide18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4"/>
  </p:notesMasterIdLst>
  <p:sldIdLst>
    <p:sldId id="427" r:id="rId2"/>
    <p:sldId id="269" r:id="rId3"/>
    <p:sldId id="1978" r:id="rId4"/>
    <p:sldId id="2032" r:id="rId5"/>
    <p:sldId id="2195" r:id="rId6"/>
    <p:sldId id="2196" r:id="rId7"/>
    <p:sldId id="2197" r:id="rId8"/>
    <p:sldId id="2198" r:id="rId9"/>
    <p:sldId id="2199" r:id="rId10"/>
    <p:sldId id="2200" r:id="rId11"/>
    <p:sldId id="2201" r:id="rId12"/>
    <p:sldId id="2202" r:id="rId13"/>
    <p:sldId id="2203" r:id="rId14"/>
    <p:sldId id="2204" r:id="rId15"/>
    <p:sldId id="2205" r:id="rId16"/>
    <p:sldId id="2206" r:id="rId17"/>
    <p:sldId id="2207" r:id="rId18"/>
    <p:sldId id="2208" r:id="rId19"/>
    <p:sldId id="2209" r:id="rId20"/>
    <p:sldId id="2210" r:id="rId21"/>
    <p:sldId id="2211" r:id="rId22"/>
    <p:sldId id="2212" r:id="rId23"/>
    <p:sldId id="2213" r:id="rId24"/>
    <p:sldId id="2214" r:id="rId25"/>
    <p:sldId id="2215" r:id="rId26"/>
    <p:sldId id="2216" r:id="rId27"/>
    <p:sldId id="2217" r:id="rId28"/>
    <p:sldId id="2218" r:id="rId29"/>
    <p:sldId id="2219" r:id="rId30"/>
    <p:sldId id="2220" r:id="rId31"/>
    <p:sldId id="2221" r:id="rId32"/>
    <p:sldId id="2222" r:id="rId33"/>
    <p:sldId id="2223" r:id="rId34"/>
    <p:sldId id="2224" r:id="rId35"/>
    <p:sldId id="2225" r:id="rId36"/>
    <p:sldId id="2226" r:id="rId37"/>
    <p:sldId id="2227" r:id="rId38"/>
    <p:sldId id="2228" r:id="rId39"/>
    <p:sldId id="2229" r:id="rId40"/>
    <p:sldId id="2230" r:id="rId41"/>
    <p:sldId id="2231" r:id="rId42"/>
    <p:sldId id="2232" r:id="rId43"/>
    <p:sldId id="2233" r:id="rId44"/>
    <p:sldId id="2234" r:id="rId45"/>
    <p:sldId id="2235" r:id="rId46"/>
    <p:sldId id="2236" r:id="rId47"/>
    <p:sldId id="2237" r:id="rId48"/>
    <p:sldId id="2238" r:id="rId49"/>
    <p:sldId id="2239" r:id="rId50"/>
    <p:sldId id="2240" r:id="rId51"/>
    <p:sldId id="2242" r:id="rId52"/>
    <p:sldId id="2241" r:id="rId53"/>
    <p:sldId id="2243" r:id="rId54"/>
    <p:sldId id="2244" r:id="rId55"/>
    <p:sldId id="2245" r:id="rId56"/>
    <p:sldId id="2246" r:id="rId57"/>
    <p:sldId id="2247" r:id="rId58"/>
    <p:sldId id="2248" r:id="rId59"/>
    <p:sldId id="2249" r:id="rId60"/>
    <p:sldId id="2250" r:id="rId61"/>
    <p:sldId id="2251" r:id="rId62"/>
    <p:sldId id="2252" r:id="rId63"/>
    <p:sldId id="2253" r:id="rId64"/>
    <p:sldId id="2254" r:id="rId65"/>
    <p:sldId id="2255" r:id="rId66"/>
    <p:sldId id="2256" r:id="rId67"/>
    <p:sldId id="2257" r:id="rId68"/>
    <p:sldId id="2258" r:id="rId69"/>
    <p:sldId id="2259" r:id="rId70"/>
    <p:sldId id="2260" r:id="rId71"/>
    <p:sldId id="2261" r:id="rId72"/>
    <p:sldId id="2262" r:id="rId73"/>
    <p:sldId id="2263" r:id="rId74"/>
    <p:sldId id="2264" r:id="rId75"/>
    <p:sldId id="2265" r:id="rId76"/>
    <p:sldId id="2266" r:id="rId77"/>
    <p:sldId id="2267" r:id="rId78"/>
    <p:sldId id="2268" r:id="rId79"/>
    <p:sldId id="2269" r:id="rId80"/>
    <p:sldId id="2270" r:id="rId81"/>
    <p:sldId id="2271" r:id="rId82"/>
    <p:sldId id="2272" r:id="rId83"/>
    <p:sldId id="2273" r:id="rId84"/>
    <p:sldId id="2274" r:id="rId85"/>
    <p:sldId id="2275" r:id="rId86"/>
    <p:sldId id="2276" r:id="rId87"/>
    <p:sldId id="2277" r:id="rId88"/>
    <p:sldId id="2278" r:id="rId89"/>
    <p:sldId id="2279" r:id="rId90"/>
    <p:sldId id="2280" r:id="rId91"/>
    <p:sldId id="2281" r:id="rId92"/>
    <p:sldId id="2282" r:id="rId93"/>
    <p:sldId id="2283" r:id="rId94"/>
    <p:sldId id="2284" r:id="rId95"/>
    <p:sldId id="2285" r:id="rId96"/>
    <p:sldId id="2286" r:id="rId97"/>
    <p:sldId id="2287" r:id="rId98"/>
    <p:sldId id="2288" r:id="rId99"/>
    <p:sldId id="2289" r:id="rId100"/>
    <p:sldId id="2290" r:id="rId101"/>
    <p:sldId id="2291" r:id="rId102"/>
    <p:sldId id="2292" r:id="rId103"/>
    <p:sldId id="2293" r:id="rId104"/>
    <p:sldId id="2294" r:id="rId105"/>
    <p:sldId id="2295" r:id="rId106"/>
    <p:sldId id="2296" r:id="rId107"/>
    <p:sldId id="2297" r:id="rId108"/>
    <p:sldId id="2298" r:id="rId109"/>
    <p:sldId id="2299" r:id="rId110"/>
    <p:sldId id="2300" r:id="rId111"/>
    <p:sldId id="2301" r:id="rId112"/>
    <p:sldId id="2302" r:id="rId113"/>
    <p:sldId id="2303" r:id="rId114"/>
    <p:sldId id="2304" r:id="rId115"/>
    <p:sldId id="1701" r:id="rId116"/>
    <p:sldId id="2306" r:id="rId117"/>
    <p:sldId id="2305" r:id="rId118"/>
    <p:sldId id="2307" r:id="rId119"/>
    <p:sldId id="2308" r:id="rId120"/>
    <p:sldId id="2309" r:id="rId121"/>
    <p:sldId id="2310" r:id="rId122"/>
    <p:sldId id="2311" r:id="rId123"/>
    <p:sldId id="2312" r:id="rId124"/>
    <p:sldId id="2313" r:id="rId125"/>
    <p:sldId id="2314" r:id="rId126"/>
    <p:sldId id="2315" r:id="rId127"/>
    <p:sldId id="2316" r:id="rId128"/>
    <p:sldId id="2317" r:id="rId129"/>
    <p:sldId id="2318" r:id="rId130"/>
    <p:sldId id="2319" r:id="rId131"/>
    <p:sldId id="2320" r:id="rId132"/>
    <p:sldId id="2321" r:id="rId133"/>
    <p:sldId id="2322" r:id="rId134"/>
    <p:sldId id="2323" r:id="rId135"/>
    <p:sldId id="2324" r:id="rId136"/>
    <p:sldId id="2325" r:id="rId137"/>
    <p:sldId id="2326" r:id="rId138"/>
    <p:sldId id="2327" r:id="rId139"/>
    <p:sldId id="2328" r:id="rId140"/>
    <p:sldId id="2329" r:id="rId141"/>
    <p:sldId id="2330" r:id="rId142"/>
    <p:sldId id="2331" r:id="rId143"/>
    <p:sldId id="2332" r:id="rId144"/>
    <p:sldId id="2333" r:id="rId145"/>
    <p:sldId id="2334" r:id="rId146"/>
    <p:sldId id="2335" r:id="rId147"/>
    <p:sldId id="2336" r:id="rId148"/>
    <p:sldId id="2337" r:id="rId149"/>
    <p:sldId id="2338" r:id="rId150"/>
    <p:sldId id="2339" r:id="rId151"/>
    <p:sldId id="2340" r:id="rId152"/>
    <p:sldId id="2341" r:id="rId153"/>
    <p:sldId id="2342" r:id="rId154"/>
    <p:sldId id="2343" r:id="rId155"/>
    <p:sldId id="2344" r:id="rId156"/>
    <p:sldId id="2345" r:id="rId157"/>
    <p:sldId id="2346" r:id="rId158"/>
    <p:sldId id="2347" r:id="rId159"/>
    <p:sldId id="2348" r:id="rId160"/>
    <p:sldId id="2349" r:id="rId161"/>
    <p:sldId id="2350" r:id="rId162"/>
    <p:sldId id="2351" r:id="rId163"/>
    <p:sldId id="2352" r:id="rId164"/>
    <p:sldId id="2353" r:id="rId165"/>
    <p:sldId id="2354" r:id="rId166"/>
    <p:sldId id="2355" r:id="rId167"/>
    <p:sldId id="2356" r:id="rId168"/>
    <p:sldId id="2357" r:id="rId169"/>
    <p:sldId id="2358" r:id="rId170"/>
    <p:sldId id="2359" r:id="rId171"/>
    <p:sldId id="2360" r:id="rId172"/>
    <p:sldId id="2361" r:id="rId173"/>
    <p:sldId id="2362" r:id="rId174"/>
    <p:sldId id="2363" r:id="rId175"/>
    <p:sldId id="2364" r:id="rId176"/>
    <p:sldId id="2365" r:id="rId177"/>
    <p:sldId id="2366" r:id="rId178"/>
    <p:sldId id="2367" r:id="rId179"/>
    <p:sldId id="2368" r:id="rId180"/>
    <p:sldId id="2369" r:id="rId181"/>
    <p:sldId id="2370" r:id="rId182"/>
    <p:sldId id="2371" r:id="rId183"/>
    <p:sldId id="2372" r:id="rId184"/>
    <p:sldId id="2373" r:id="rId185"/>
    <p:sldId id="2374" r:id="rId186"/>
    <p:sldId id="2375" r:id="rId187"/>
    <p:sldId id="2376" r:id="rId188"/>
    <p:sldId id="2377" r:id="rId189"/>
    <p:sldId id="2378" r:id="rId190"/>
    <p:sldId id="2379" r:id="rId191"/>
    <p:sldId id="2380" r:id="rId192"/>
    <p:sldId id="2382" r:id="rId19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98" autoAdjust="0"/>
    <p:restoredTop sz="94269" autoAdjust="0"/>
  </p:normalViewPr>
  <p:slideViewPr>
    <p:cSldViewPr snapToGrid="0">
      <p:cViewPr varScale="1">
        <p:scale>
          <a:sx n="108" d="100"/>
          <a:sy n="108"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13" Type="http://schemas.openxmlformats.org/officeDocument/2006/relationships/slide" Target="slides/slide12.xml"/><Relationship Id="rId109" Type="http://schemas.openxmlformats.org/officeDocument/2006/relationships/slide" Target="slides/slide108.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notesMaster" Target="notesMasters/notesMaster1.xml"/><Relationship Id="rId199"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commentAuthors" Target="commentAuthors.xml"/><Relationship Id="rId190" Type="http://schemas.openxmlformats.org/officeDocument/2006/relationships/slide" Target="slides/slide189.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presProps" Target="presProps.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viewProps" Target="viewProps.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theme" Target="theme/theme1.xml"/><Relationship Id="rId18" Type="http://schemas.openxmlformats.org/officeDocument/2006/relationships/slide" Target="slides/slide17.xml"/><Relationship Id="rId39" Type="http://schemas.openxmlformats.org/officeDocument/2006/relationships/slide" Target="slides/slide38.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3/3/2026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dirty="0"/>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68.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69.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0.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71.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172.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73.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174.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175.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176.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177.xml.rels><?xml version="1.0" encoding="UTF-8" standalone="yes"?>
<Relationships xmlns="http://schemas.openxmlformats.org/package/2006/relationships"><Relationship Id="rId2" Type="http://schemas.openxmlformats.org/officeDocument/2006/relationships/slide" Target="../slides/slide181.xml"/><Relationship Id="rId1" Type="http://schemas.openxmlformats.org/officeDocument/2006/relationships/notesMaster" Target="../notesMasters/notesMaster1.xml"/></Relationships>
</file>

<file path=ppt/notesSlides/_rels/notesSlide178.xml.rels><?xml version="1.0" encoding="UTF-8" standalone="yes"?>
<Relationships xmlns="http://schemas.openxmlformats.org/package/2006/relationships"><Relationship Id="rId2" Type="http://schemas.openxmlformats.org/officeDocument/2006/relationships/slide" Target="../slides/slide182.xml"/><Relationship Id="rId1" Type="http://schemas.openxmlformats.org/officeDocument/2006/relationships/notesMaster" Target="../notesMasters/notesMaster1.xml"/></Relationships>
</file>

<file path=ppt/notesSlides/_rels/notesSlide179.xml.rels><?xml version="1.0" encoding="UTF-8" standalone="yes"?>
<Relationships xmlns="http://schemas.openxmlformats.org/package/2006/relationships"><Relationship Id="rId2" Type="http://schemas.openxmlformats.org/officeDocument/2006/relationships/slide" Target="../slides/slide18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0.xml.rels><?xml version="1.0" encoding="UTF-8" standalone="yes"?>
<Relationships xmlns="http://schemas.openxmlformats.org/package/2006/relationships"><Relationship Id="rId2" Type="http://schemas.openxmlformats.org/officeDocument/2006/relationships/slide" Target="../slides/slide184.xml"/><Relationship Id="rId1" Type="http://schemas.openxmlformats.org/officeDocument/2006/relationships/notesMaster" Target="../notesMasters/notesMaster1.xml"/></Relationships>
</file>

<file path=ppt/notesSlides/_rels/notesSlide181.xml.rels><?xml version="1.0" encoding="UTF-8" standalone="yes"?>
<Relationships xmlns="http://schemas.openxmlformats.org/package/2006/relationships"><Relationship Id="rId2" Type="http://schemas.openxmlformats.org/officeDocument/2006/relationships/slide" Target="../slides/slide185.xml"/><Relationship Id="rId1" Type="http://schemas.openxmlformats.org/officeDocument/2006/relationships/notesMaster" Target="../notesMasters/notesMaster1.xml"/></Relationships>
</file>

<file path=ppt/notesSlides/_rels/notesSlide182.xml.rels><?xml version="1.0" encoding="UTF-8" standalone="yes"?>
<Relationships xmlns="http://schemas.openxmlformats.org/package/2006/relationships"><Relationship Id="rId2" Type="http://schemas.openxmlformats.org/officeDocument/2006/relationships/slide" Target="../slides/slide186.xml"/><Relationship Id="rId1" Type="http://schemas.openxmlformats.org/officeDocument/2006/relationships/notesMaster" Target="../notesMasters/notesMaster1.xml"/></Relationships>
</file>

<file path=ppt/notesSlides/_rels/notesSlide183.xml.rels><?xml version="1.0" encoding="UTF-8" standalone="yes"?>
<Relationships xmlns="http://schemas.openxmlformats.org/package/2006/relationships"><Relationship Id="rId2" Type="http://schemas.openxmlformats.org/officeDocument/2006/relationships/slide" Target="../slides/slide187.xml"/><Relationship Id="rId1" Type="http://schemas.openxmlformats.org/officeDocument/2006/relationships/notesMaster" Target="../notesMasters/notesMaster1.xml"/></Relationships>
</file>

<file path=ppt/notesSlides/_rels/notesSlide184.xml.rels><?xml version="1.0" encoding="UTF-8" standalone="yes"?>
<Relationships xmlns="http://schemas.openxmlformats.org/package/2006/relationships"><Relationship Id="rId2" Type="http://schemas.openxmlformats.org/officeDocument/2006/relationships/slide" Target="../slides/slide188.xml"/><Relationship Id="rId1" Type="http://schemas.openxmlformats.org/officeDocument/2006/relationships/notesMaster" Target="../notesMasters/notesMaster1.xml"/></Relationships>
</file>

<file path=ppt/notesSlides/_rels/notesSlide185.xml.rels><?xml version="1.0" encoding="UTF-8" standalone="yes"?>
<Relationships xmlns="http://schemas.openxmlformats.org/package/2006/relationships"><Relationship Id="rId2" Type="http://schemas.openxmlformats.org/officeDocument/2006/relationships/slide" Target="../slides/slide189.xml"/><Relationship Id="rId1" Type="http://schemas.openxmlformats.org/officeDocument/2006/relationships/notesMaster" Target="../notesMasters/notesMaster1.xml"/></Relationships>
</file>

<file path=ppt/notesSlides/_rels/notesSlide186.xml.rels><?xml version="1.0" encoding="UTF-8" standalone="yes"?>
<Relationships xmlns="http://schemas.openxmlformats.org/package/2006/relationships"><Relationship Id="rId2" Type="http://schemas.openxmlformats.org/officeDocument/2006/relationships/slide" Target="../slides/slide190.xml"/><Relationship Id="rId1" Type="http://schemas.openxmlformats.org/officeDocument/2006/relationships/notesMaster" Target="../notesMasters/notesMaster1.xml"/></Relationships>
</file>

<file path=ppt/notesSlides/_rels/notesSlide187.xml.rels><?xml version="1.0" encoding="UTF-8" standalone="yes"?>
<Relationships xmlns="http://schemas.openxmlformats.org/package/2006/relationships"><Relationship Id="rId2" Type="http://schemas.openxmlformats.org/officeDocument/2006/relationships/slide" Target="../slides/slide19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38A23-2B82-C9CC-B238-F6C2D66D4F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1F1A3D-1B9E-D1B9-B2F1-30F7A5CD72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A30AF3-C415-8C57-03E8-C0C4461682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412684-FE19-0C41-4D68-2E7B019C26C4}"/>
              </a:ext>
            </a:extLst>
          </p:cNvPr>
          <p:cNvSpPr>
            <a:spLocks noGrp="1"/>
          </p:cNvSpPr>
          <p:nvPr>
            <p:ph type="sldNum" sz="quarter" idx="5"/>
          </p:nvPr>
        </p:nvSpPr>
        <p:spPr/>
        <p:txBody>
          <a:bodyPr/>
          <a:lstStyle/>
          <a:p>
            <a:fld id="{DB245632-D4FC-4E38-ADEE-4E3390753C23}" type="slidenum">
              <a:rPr lang="en-US" smtClean="0"/>
              <a:t>4</a:t>
            </a:fld>
            <a:endParaRPr lang="en-US"/>
          </a:p>
        </p:txBody>
      </p:sp>
    </p:spTree>
    <p:extLst>
      <p:ext uri="{BB962C8B-B14F-4D97-AF65-F5344CB8AC3E}">
        <p14:creationId xmlns:p14="http://schemas.microsoft.com/office/powerpoint/2010/main" val="18384182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AAE040-09C7-175F-B37F-AFDF7A2346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39CB36-642F-FB59-3E4D-FB492E09CA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FACFB6-75DC-88E1-A432-DE516B4FAE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0BE6A7-1867-ACBA-68F9-BCF315B92AA0}"/>
              </a:ext>
            </a:extLst>
          </p:cNvPr>
          <p:cNvSpPr>
            <a:spLocks noGrp="1"/>
          </p:cNvSpPr>
          <p:nvPr>
            <p:ph type="sldNum" sz="quarter" idx="5"/>
          </p:nvPr>
        </p:nvSpPr>
        <p:spPr/>
        <p:txBody>
          <a:bodyPr/>
          <a:lstStyle/>
          <a:p>
            <a:fld id="{DB245632-D4FC-4E38-ADEE-4E3390753C23}" type="slidenum">
              <a:rPr lang="en-US" smtClean="0"/>
              <a:t>13</a:t>
            </a:fld>
            <a:endParaRPr lang="en-US"/>
          </a:p>
        </p:txBody>
      </p:sp>
    </p:spTree>
    <p:extLst>
      <p:ext uri="{BB962C8B-B14F-4D97-AF65-F5344CB8AC3E}">
        <p14:creationId xmlns:p14="http://schemas.microsoft.com/office/powerpoint/2010/main" val="1615349535"/>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98C20-1E6D-E31D-9799-8003FEE704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5A61EB-E0D2-6417-137B-F71980B1D3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38413F-95BB-7F56-3BB6-9190E20326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FC6E9E-6F54-D809-6305-605BFF79A973}"/>
              </a:ext>
            </a:extLst>
          </p:cNvPr>
          <p:cNvSpPr>
            <a:spLocks noGrp="1"/>
          </p:cNvSpPr>
          <p:nvPr>
            <p:ph type="sldNum" sz="quarter" idx="5"/>
          </p:nvPr>
        </p:nvSpPr>
        <p:spPr/>
        <p:txBody>
          <a:bodyPr/>
          <a:lstStyle/>
          <a:p>
            <a:fld id="{DB245632-D4FC-4E38-ADEE-4E3390753C23}" type="slidenum">
              <a:rPr lang="en-US" smtClean="0"/>
              <a:t>103</a:t>
            </a:fld>
            <a:endParaRPr lang="en-US"/>
          </a:p>
        </p:txBody>
      </p:sp>
    </p:spTree>
    <p:extLst>
      <p:ext uri="{BB962C8B-B14F-4D97-AF65-F5344CB8AC3E}">
        <p14:creationId xmlns:p14="http://schemas.microsoft.com/office/powerpoint/2010/main" val="4047886760"/>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B6AEB4-5387-91E0-1540-CEADF521FD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556168-82E4-32DD-EBDF-CCF09A7444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2DB24F-9BBA-6D4D-078D-4AE647CCFD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DEC704-E0FE-6793-B24D-33DA0B0C1FA0}"/>
              </a:ext>
            </a:extLst>
          </p:cNvPr>
          <p:cNvSpPr>
            <a:spLocks noGrp="1"/>
          </p:cNvSpPr>
          <p:nvPr>
            <p:ph type="sldNum" sz="quarter" idx="5"/>
          </p:nvPr>
        </p:nvSpPr>
        <p:spPr/>
        <p:txBody>
          <a:bodyPr/>
          <a:lstStyle/>
          <a:p>
            <a:fld id="{DB245632-D4FC-4E38-ADEE-4E3390753C23}" type="slidenum">
              <a:rPr lang="en-US" smtClean="0"/>
              <a:t>104</a:t>
            </a:fld>
            <a:endParaRPr lang="en-US"/>
          </a:p>
        </p:txBody>
      </p:sp>
    </p:spTree>
    <p:extLst>
      <p:ext uri="{BB962C8B-B14F-4D97-AF65-F5344CB8AC3E}">
        <p14:creationId xmlns:p14="http://schemas.microsoft.com/office/powerpoint/2010/main" val="1881825"/>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16E79-7536-1F0E-FE90-F2382BACF2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8024EF-08F6-3DFC-A8B6-52BB2F75F7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474637-9226-7937-F10B-0E4A25E66F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D87325-AE62-79C4-1C87-442F5EC6E3AA}"/>
              </a:ext>
            </a:extLst>
          </p:cNvPr>
          <p:cNvSpPr>
            <a:spLocks noGrp="1"/>
          </p:cNvSpPr>
          <p:nvPr>
            <p:ph type="sldNum" sz="quarter" idx="5"/>
          </p:nvPr>
        </p:nvSpPr>
        <p:spPr/>
        <p:txBody>
          <a:bodyPr/>
          <a:lstStyle/>
          <a:p>
            <a:fld id="{DB245632-D4FC-4E38-ADEE-4E3390753C23}" type="slidenum">
              <a:rPr lang="en-US" smtClean="0"/>
              <a:t>105</a:t>
            </a:fld>
            <a:endParaRPr lang="en-US"/>
          </a:p>
        </p:txBody>
      </p:sp>
    </p:spTree>
    <p:extLst>
      <p:ext uri="{BB962C8B-B14F-4D97-AF65-F5344CB8AC3E}">
        <p14:creationId xmlns:p14="http://schemas.microsoft.com/office/powerpoint/2010/main" val="459997206"/>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2E341-4FFB-0DF7-8442-5CA5216993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CA939F-CEB2-A311-B3F3-064F709CB4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D5BD40-5BF7-0F09-5855-A01BBAD721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40C0FE-49AC-F2EC-303D-4D379AA02296}"/>
              </a:ext>
            </a:extLst>
          </p:cNvPr>
          <p:cNvSpPr>
            <a:spLocks noGrp="1"/>
          </p:cNvSpPr>
          <p:nvPr>
            <p:ph type="sldNum" sz="quarter" idx="5"/>
          </p:nvPr>
        </p:nvSpPr>
        <p:spPr/>
        <p:txBody>
          <a:bodyPr/>
          <a:lstStyle/>
          <a:p>
            <a:fld id="{DB245632-D4FC-4E38-ADEE-4E3390753C23}" type="slidenum">
              <a:rPr lang="en-US" smtClean="0"/>
              <a:t>106</a:t>
            </a:fld>
            <a:endParaRPr lang="en-US"/>
          </a:p>
        </p:txBody>
      </p:sp>
    </p:spTree>
    <p:extLst>
      <p:ext uri="{BB962C8B-B14F-4D97-AF65-F5344CB8AC3E}">
        <p14:creationId xmlns:p14="http://schemas.microsoft.com/office/powerpoint/2010/main" val="2406920162"/>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6EC8C6-52AF-CD38-B2F9-406F3410F8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7315E4-86F0-0481-77C3-6F0E36F327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A87136-C959-91F9-D5A2-501A82D64F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14A980-02F8-CAD7-23C1-682F430566FD}"/>
              </a:ext>
            </a:extLst>
          </p:cNvPr>
          <p:cNvSpPr>
            <a:spLocks noGrp="1"/>
          </p:cNvSpPr>
          <p:nvPr>
            <p:ph type="sldNum" sz="quarter" idx="5"/>
          </p:nvPr>
        </p:nvSpPr>
        <p:spPr/>
        <p:txBody>
          <a:bodyPr/>
          <a:lstStyle/>
          <a:p>
            <a:fld id="{DB245632-D4FC-4E38-ADEE-4E3390753C23}" type="slidenum">
              <a:rPr lang="en-US" smtClean="0"/>
              <a:t>107</a:t>
            </a:fld>
            <a:endParaRPr lang="en-US"/>
          </a:p>
        </p:txBody>
      </p:sp>
    </p:spTree>
    <p:extLst>
      <p:ext uri="{BB962C8B-B14F-4D97-AF65-F5344CB8AC3E}">
        <p14:creationId xmlns:p14="http://schemas.microsoft.com/office/powerpoint/2010/main" val="3667200851"/>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C95C16-2022-23CC-ACC7-3ADF2FBDB5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03CF32-EEE5-DC1F-02BD-CACC262889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13ED40-994C-9FB3-179A-21634D9ECE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54FC00-8974-60D3-27E9-C5BFEB728049}"/>
              </a:ext>
            </a:extLst>
          </p:cNvPr>
          <p:cNvSpPr>
            <a:spLocks noGrp="1"/>
          </p:cNvSpPr>
          <p:nvPr>
            <p:ph type="sldNum" sz="quarter" idx="5"/>
          </p:nvPr>
        </p:nvSpPr>
        <p:spPr/>
        <p:txBody>
          <a:bodyPr/>
          <a:lstStyle/>
          <a:p>
            <a:fld id="{DB245632-D4FC-4E38-ADEE-4E3390753C23}" type="slidenum">
              <a:rPr lang="en-US" smtClean="0"/>
              <a:t>108</a:t>
            </a:fld>
            <a:endParaRPr lang="en-US"/>
          </a:p>
        </p:txBody>
      </p:sp>
    </p:spTree>
    <p:extLst>
      <p:ext uri="{BB962C8B-B14F-4D97-AF65-F5344CB8AC3E}">
        <p14:creationId xmlns:p14="http://schemas.microsoft.com/office/powerpoint/2010/main" val="3954117754"/>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F541E-E963-E19D-D688-F3FF5A7273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689C62-0CF3-922E-7042-81A8C3BF10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7D5344-FA85-C0C6-9DF5-966E29D04C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CF6FDA-0130-66F5-6C3E-26EBEC77E61A}"/>
              </a:ext>
            </a:extLst>
          </p:cNvPr>
          <p:cNvSpPr>
            <a:spLocks noGrp="1"/>
          </p:cNvSpPr>
          <p:nvPr>
            <p:ph type="sldNum" sz="quarter" idx="5"/>
          </p:nvPr>
        </p:nvSpPr>
        <p:spPr/>
        <p:txBody>
          <a:bodyPr/>
          <a:lstStyle/>
          <a:p>
            <a:fld id="{DB245632-D4FC-4E38-ADEE-4E3390753C23}" type="slidenum">
              <a:rPr lang="en-US" smtClean="0"/>
              <a:t>109</a:t>
            </a:fld>
            <a:endParaRPr lang="en-US"/>
          </a:p>
        </p:txBody>
      </p:sp>
    </p:spTree>
    <p:extLst>
      <p:ext uri="{BB962C8B-B14F-4D97-AF65-F5344CB8AC3E}">
        <p14:creationId xmlns:p14="http://schemas.microsoft.com/office/powerpoint/2010/main" val="1654884900"/>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6A8F9-D035-02CA-966F-27E16D9669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80311A-FFEE-C276-D549-9E404E60B7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308413-906A-AA80-BC24-A539E36B62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C3A97F-F04F-CF23-5C8D-F5EFC1AB5D7C}"/>
              </a:ext>
            </a:extLst>
          </p:cNvPr>
          <p:cNvSpPr>
            <a:spLocks noGrp="1"/>
          </p:cNvSpPr>
          <p:nvPr>
            <p:ph type="sldNum" sz="quarter" idx="5"/>
          </p:nvPr>
        </p:nvSpPr>
        <p:spPr/>
        <p:txBody>
          <a:bodyPr/>
          <a:lstStyle/>
          <a:p>
            <a:fld id="{DB245632-D4FC-4E38-ADEE-4E3390753C23}" type="slidenum">
              <a:rPr lang="en-US" smtClean="0"/>
              <a:t>110</a:t>
            </a:fld>
            <a:endParaRPr lang="en-US"/>
          </a:p>
        </p:txBody>
      </p:sp>
    </p:spTree>
    <p:extLst>
      <p:ext uri="{BB962C8B-B14F-4D97-AF65-F5344CB8AC3E}">
        <p14:creationId xmlns:p14="http://schemas.microsoft.com/office/powerpoint/2010/main" val="2843452577"/>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4FBDB5-ABFD-98E6-DB83-FB6D8E8CE1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064FBD-8B5B-E479-B6EA-837D43A461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D9E024-54BA-BE17-C486-265226B2DA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4AA3BF-5061-9BB8-2EAF-94ECC9DFC25D}"/>
              </a:ext>
            </a:extLst>
          </p:cNvPr>
          <p:cNvSpPr>
            <a:spLocks noGrp="1"/>
          </p:cNvSpPr>
          <p:nvPr>
            <p:ph type="sldNum" sz="quarter" idx="5"/>
          </p:nvPr>
        </p:nvSpPr>
        <p:spPr/>
        <p:txBody>
          <a:bodyPr/>
          <a:lstStyle/>
          <a:p>
            <a:fld id="{DB245632-D4FC-4E38-ADEE-4E3390753C23}" type="slidenum">
              <a:rPr lang="en-US" smtClean="0"/>
              <a:t>111</a:t>
            </a:fld>
            <a:endParaRPr lang="en-US"/>
          </a:p>
        </p:txBody>
      </p:sp>
    </p:spTree>
    <p:extLst>
      <p:ext uri="{BB962C8B-B14F-4D97-AF65-F5344CB8AC3E}">
        <p14:creationId xmlns:p14="http://schemas.microsoft.com/office/powerpoint/2010/main" val="1320359211"/>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5B94E5-0FCF-1F11-530B-E11567BCD4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9AB0BB-754F-12B2-A5F8-FFA2C672D1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91DD8F-5EDB-B341-2520-BD8AEACA13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075C62-B5B9-5BA5-7B63-3616C5A10F71}"/>
              </a:ext>
            </a:extLst>
          </p:cNvPr>
          <p:cNvSpPr>
            <a:spLocks noGrp="1"/>
          </p:cNvSpPr>
          <p:nvPr>
            <p:ph type="sldNum" sz="quarter" idx="5"/>
          </p:nvPr>
        </p:nvSpPr>
        <p:spPr/>
        <p:txBody>
          <a:bodyPr/>
          <a:lstStyle/>
          <a:p>
            <a:fld id="{DB245632-D4FC-4E38-ADEE-4E3390753C23}" type="slidenum">
              <a:rPr lang="en-US" smtClean="0"/>
              <a:t>112</a:t>
            </a:fld>
            <a:endParaRPr lang="en-US"/>
          </a:p>
        </p:txBody>
      </p:sp>
    </p:spTree>
    <p:extLst>
      <p:ext uri="{BB962C8B-B14F-4D97-AF65-F5344CB8AC3E}">
        <p14:creationId xmlns:p14="http://schemas.microsoft.com/office/powerpoint/2010/main" val="19960795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6FB47-E510-C9E5-8197-01C6C64D44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5FFD7D-AC1C-9D7C-7309-F4AA39CAD8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BFD58A-D09A-9562-2B6B-8F10A2EEDA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D053D1-AF04-B6AC-F1C1-FDD86F498E7F}"/>
              </a:ext>
            </a:extLst>
          </p:cNvPr>
          <p:cNvSpPr>
            <a:spLocks noGrp="1"/>
          </p:cNvSpPr>
          <p:nvPr>
            <p:ph type="sldNum" sz="quarter" idx="5"/>
          </p:nvPr>
        </p:nvSpPr>
        <p:spPr/>
        <p:txBody>
          <a:bodyPr/>
          <a:lstStyle/>
          <a:p>
            <a:fld id="{DB245632-D4FC-4E38-ADEE-4E3390753C23}" type="slidenum">
              <a:rPr lang="en-US" smtClean="0"/>
              <a:t>14</a:t>
            </a:fld>
            <a:endParaRPr lang="en-US"/>
          </a:p>
        </p:txBody>
      </p:sp>
    </p:spTree>
    <p:extLst>
      <p:ext uri="{BB962C8B-B14F-4D97-AF65-F5344CB8AC3E}">
        <p14:creationId xmlns:p14="http://schemas.microsoft.com/office/powerpoint/2010/main" val="2054293057"/>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27CB3-73AD-382A-DAA8-F3F44DA5E5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C4A111-4B20-BF9F-EF16-5E74224681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1CB7FE-E574-3425-75BA-29493EFA3B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E22321-F053-5BA4-B65D-1DFCECDE8B61}"/>
              </a:ext>
            </a:extLst>
          </p:cNvPr>
          <p:cNvSpPr>
            <a:spLocks noGrp="1"/>
          </p:cNvSpPr>
          <p:nvPr>
            <p:ph type="sldNum" sz="quarter" idx="5"/>
          </p:nvPr>
        </p:nvSpPr>
        <p:spPr/>
        <p:txBody>
          <a:bodyPr/>
          <a:lstStyle/>
          <a:p>
            <a:fld id="{DB245632-D4FC-4E38-ADEE-4E3390753C23}" type="slidenum">
              <a:rPr lang="en-US" smtClean="0"/>
              <a:t>113</a:t>
            </a:fld>
            <a:endParaRPr lang="en-US"/>
          </a:p>
        </p:txBody>
      </p:sp>
    </p:spTree>
    <p:extLst>
      <p:ext uri="{BB962C8B-B14F-4D97-AF65-F5344CB8AC3E}">
        <p14:creationId xmlns:p14="http://schemas.microsoft.com/office/powerpoint/2010/main" val="1710772560"/>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5CE07-B945-DAFC-D94D-92D09495D1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892D0E-2B08-71AC-296B-22535F9EF1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B2F7C9-FC97-E424-D794-2DF732744B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3BC1D6-8063-B754-59BA-D00DB58DAEFF}"/>
              </a:ext>
            </a:extLst>
          </p:cNvPr>
          <p:cNvSpPr>
            <a:spLocks noGrp="1"/>
          </p:cNvSpPr>
          <p:nvPr>
            <p:ph type="sldNum" sz="quarter" idx="5"/>
          </p:nvPr>
        </p:nvSpPr>
        <p:spPr/>
        <p:txBody>
          <a:bodyPr/>
          <a:lstStyle/>
          <a:p>
            <a:fld id="{DB245632-D4FC-4E38-ADEE-4E3390753C23}" type="slidenum">
              <a:rPr lang="en-US" smtClean="0"/>
              <a:t>114</a:t>
            </a:fld>
            <a:endParaRPr lang="en-US"/>
          </a:p>
        </p:txBody>
      </p:sp>
    </p:spTree>
    <p:extLst>
      <p:ext uri="{BB962C8B-B14F-4D97-AF65-F5344CB8AC3E}">
        <p14:creationId xmlns:p14="http://schemas.microsoft.com/office/powerpoint/2010/main" val="3691715904"/>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245632-D4FC-4E38-ADEE-4E3390753C23}" type="slidenum">
              <a:rPr lang="en-US" smtClean="0"/>
              <a:t>116</a:t>
            </a:fld>
            <a:endParaRPr lang="en-US" dirty="0"/>
          </a:p>
        </p:txBody>
      </p:sp>
    </p:spTree>
    <p:extLst>
      <p:ext uri="{BB962C8B-B14F-4D97-AF65-F5344CB8AC3E}">
        <p14:creationId xmlns:p14="http://schemas.microsoft.com/office/powerpoint/2010/main" val="3905033898"/>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F3B5E0-DE5C-2436-FC9D-24762C0411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D6302F-8458-D1C1-DE85-E6C406EB6A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62CC4E-BC87-3B48-F0ED-7ABBB9CB8B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B82BEA-9A5D-1360-F6EA-9F9BC39639EF}"/>
              </a:ext>
            </a:extLst>
          </p:cNvPr>
          <p:cNvSpPr>
            <a:spLocks noGrp="1"/>
          </p:cNvSpPr>
          <p:nvPr>
            <p:ph type="sldNum" sz="quarter" idx="5"/>
          </p:nvPr>
        </p:nvSpPr>
        <p:spPr/>
        <p:txBody>
          <a:bodyPr/>
          <a:lstStyle/>
          <a:p>
            <a:fld id="{DB245632-D4FC-4E38-ADEE-4E3390753C23}" type="slidenum">
              <a:rPr lang="en-US" smtClean="0"/>
              <a:t>117</a:t>
            </a:fld>
            <a:endParaRPr lang="en-US"/>
          </a:p>
        </p:txBody>
      </p:sp>
    </p:spTree>
    <p:extLst>
      <p:ext uri="{BB962C8B-B14F-4D97-AF65-F5344CB8AC3E}">
        <p14:creationId xmlns:p14="http://schemas.microsoft.com/office/powerpoint/2010/main" val="122305107"/>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5E9B1-7E33-76C7-C15B-DAE4D3BEF8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C1D1A2-943D-A911-11E4-2053ABCF32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16C117-BDAF-FDC2-75DE-1B73CD8F1F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24638D-AE9E-0443-8CE7-0099F5611FD0}"/>
              </a:ext>
            </a:extLst>
          </p:cNvPr>
          <p:cNvSpPr>
            <a:spLocks noGrp="1"/>
          </p:cNvSpPr>
          <p:nvPr>
            <p:ph type="sldNum" sz="quarter" idx="5"/>
          </p:nvPr>
        </p:nvSpPr>
        <p:spPr/>
        <p:txBody>
          <a:bodyPr/>
          <a:lstStyle/>
          <a:p>
            <a:fld id="{DB245632-D4FC-4E38-ADEE-4E3390753C23}" type="slidenum">
              <a:rPr lang="en-US" smtClean="0"/>
              <a:t>118</a:t>
            </a:fld>
            <a:endParaRPr lang="en-US"/>
          </a:p>
        </p:txBody>
      </p:sp>
    </p:spTree>
    <p:extLst>
      <p:ext uri="{BB962C8B-B14F-4D97-AF65-F5344CB8AC3E}">
        <p14:creationId xmlns:p14="http://schemas.microsoft.com/office/powerpoint/2010/main" val="2203508845"/>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0AA96-2D03-3072-E2ED-4E32854666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C3CC5D-1B06-B274-2C57-DC96F1105E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307B41-C125-1188-CEC6-703BB4DED6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B3C1B2-2014-16B9-C01F-B058F01B0835}"/>
              </a:ext>
            </a:extLst>
          </p:cNvPr>
          <p:cNvSpPr>
            <a:spLocks noGrp="1"/>
          </p:cNvSpPr>
          <p:nvPr>
            <p:ph type="sldNum" sz="quarter" idx="5"/>
          </p:nvPr>
        </p:nvSpPr>
        <p:spPr/>
        <p:txBody>
          <a:bodyPr/>
          <a:lstStyle/>
          <a:p>
            <a:fld id="{DB245632-D4FC-4E38-ADEE-4E3390753C23}" type="slidenum">
              <a:rPr lang="en-US" smtClean="0"/>
              <a:t>119</a:t>
            </a:fld>
            <a:endParaRPr lang="en-US"/>
          </a:p>
        </p:txBody>
      </p:sp>
    </p:spTree>
    <p:extLst>
      <p:ext uri="{BB962C8B-B14F-4D97-AF65-F5344CB8AC3E}">
        <p14:creationId xmlns:p14="http://schemas.microsoft.com/office/powerpoint/2010/main" val="2786408309"/>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A4159C-727B-D51A-C0F5-477957B6BF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2374AE-4348-1D0A-ABD1-F0690C981D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382A6D-2D72-8E72-C1AF-F80C75B0F9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44D510-A58B-019E-597F-FE39FDEDF7AF}"/>
              </a:ext>
            </a:extLst>
          </p:cNvPr>
          <p:cNvSpPr>
            <a:spLocks noGrp="1"/>
          </p:cNvSpPr>
          <p:nvPr>
            <p:ph type="sldNum" sz="quarter" idx="5"/>
          </p:nvPr>
        </p:nvSpPr>
        <p:spPr/>
        <p:txBody>
          <a:bodyPr/>
          <a:lstStyle/>
          <a:p>
            <a:fld id="{DB245632-D4FC-4E38-ADEE-4E3390753C23}" type="slidenum">
              <a:rPr lang="en-US" smtClean="0"/>
              <a:t>120</a:t>
            </a:fld>
            <a:endParaRPr lang="en-US"/>
          </a:p>
        </p:txBody>
      </p:sp>
    </p:spTree>
    <p:extLst>
      <p:ext uri="{BB962C8B-B14F-4D97-AF65-F5344CB8AC3E}">
        <p14:creationId xmlns:p14="http://schemas.microsoft.com/office/powerpoint/2010/main" val="3255931682"/>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B5E9C-506F-5350-EB7A-139F0ED63D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88C2A8-3F08-9DE8-E926-614B619D66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B933FA-D10E-C138-68D0-DE50F27F70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8259F5-A38A-2152-7516-EFE004B23201}"/>
              </a:ext>
            </a:extLst>
          </p:cNvPr>
          <p:cNvSpPr>
            <a:spLocks noGrp="1"/>
          </p:cNvSpPr>
          <p:nvPr>
            <p:ph type="sldNum" sz="quarter" idx="5"/>
          </p:nvPr>
        </p:nvSpPr>
        <p:spPr/>
        <p:txBody>
          <a:bodyPr/>
          <a:lstStyle/>
          <a:p>
            <a:fld id="{DB245632-D4FC-4E38-ADEE-4E3390753C23}" type="slidenum">
              <a:rPr lang="en-US" smtClean="0"/>
              <a:t>121</a:t>
            </a:fld>
            <a:endParaRPr lang="en-US"/>
          </a:p>
        </p:txBody>
      </p:sp>
    </p:spTree>
    <p:extLst>
      <p:ext uri="{BB962C8B-B14F-4D97-AF65-F5344CB8AC3E}">
        <p14:creationId xmlns:p14="http://schemas.microsoft.com/office/powerpoint/2010/main" val="3462323269"/>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CA39FD-84CD-3F94-7F20-2C7CB3E3FD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7A7616-F886-D379-67F1-FBB352A76E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4A578B-8956-84AC-9BFC-46C2E04AA9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F90542-BB11-E7D4-6BBB-516D159206D2}"/>
              </a:ext>
            </a:extLst>
          </p:cNvPr>
          <p:cNvSpPr>
            <a:spLocks noGrp="1"/>
          </p:cNvSpPr>
          <p:nvPr>
            <p:ph type="sldNum" sz="quarter" idx="5"/>
          </p:nvPr>
        </p:nvSpPr>
        <p:spPr/>
        <p:txBody>
          <a:bodyPr/>
          <a:lstStyle/>
          <a:p>
            <a:fld id="{DB245632-D4FC-4E38-ADEE-4E3390753C23}" type="slidenum">
              <a:rPr lang="en-US" smtClean="0"/>
              <a:t>122</a:t>
            </a:fld>
            <a:endParaRPr lang="en-US"/>
          </a:p>
        </p:txBody>
      </p:sp>
    </p:spTree>
    <p:extLst>
      <p:ext uri="{BB962C8B-B14F-4D97-AF65-F5344CB8AC3E}">
        <p14:creationId xmlns:p14="http://schemas.microsoft.com/office/powerpoint/2010/main" val="3553815046"/>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894D87-0601-BEDD-8F66-BEDA7C58FD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A07D9E-61CA-EE69-7C55-CCF0FBA621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61F28D-2F8F-C67B-E1E3-D0E7F58E23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3DF5D6-91ED-E169-C4DB-F99009D7D8FA}"/>
              </a:ext>
            </a:extLst>
          </p:cNvPr>
          <p:cNvSpPr>
            <a:spLocks noGrp="1"/>
          </p:cNvSpPr>
          <p:nvPr>
            <p:ph type="sldNum" sz="quarter" idx="5"/>
          </p:nvPr>
        </p:nvSpPr>
        <p:spPr/>
        <p:txBody>
          <a:bodyPr/>
          <a:lstStyle/>
          <a:p>
            <a:fld id="{DB245632-D4FC-4E38-ADEE-4E3390753C23}" type="slidenum">
              <a:rPr lang="en-US" smtClean="0"/>
              <a:t>123</a:t>
            </a:fld>
            <a:endParaRPr lang="en-US"/>
          </a:p>
        </p:txBody>
      </p:sp>
    </p:spTree>
    <p:extLst>
      <p:ext uri="{BB962C8B-B14F-4D97-AF65-F5344CB8AC3E}">
        <p14:creationId xmlns:p14="http://schemas.microsoft.com/office/powerpoint/2010/main" val="24425847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4AC3A8-3E6B-0E4C-3D84-F2244E4CBF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954A02-9404-12F3-1F95-DD93D3EE1D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4DC3CA-72DA-21EB-858D-1E4EE080BB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4BC83F-5413-91B8-BD63-E8771188142F}"/>
              </a:ext>
            </a:extLst>
          </p:cNvPr>
          <p:cNvSpPr>
            <a:spLocks noGrp="1"/>
          </p:cNvSpPr>
          <p:nvPr>
            <p:ph type="sldNum" sz="quarter" idx="5"/>
          </p:nvPr>
        </p:nvSpPr>
        <p:spPr/>
        <p:txBody>
          <a:bodyPr/>
          <a:lstStyle/>
          <a:p>
            <a:fld id="{DB245632-D4FC-4E38-ADEE-4E3390753C23}" type="slidenum">
              <a:rPr lang="en-US" smtClean="0"/>
              <a:t>15</a:t>
            </a:fld>
            <a:endParaRPr lang="en-US"/>
          </a:p>
        </p:txBody>
      </p:sp>
    </p:spTree>
    <p:extLst>
      <p:ext uri="{BB962C8B-B14F-4D97-AF65-F5344CB8AC3E}">
        <p14:creationId xmlns:p14="http://schemas.microsoft.com/office/powerpoint/2010/main" val="3616936438"/>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CA5B5D-AC45-7709-F589-B6B075362D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A547F7-89CB-AA67-D310-326FD0E422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0367D7-99E3-3BEB-D0F8-ECBBFD5B9B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654A59-9176-BC53-4C8C-740E98100EB3}"/>
              </a:ext>
            </a:extLst>
          </p:cNvPr>
          <p:cNvSpPr>
            <a:spLocks noGrp="1"/>
          </p:cNvSpPr>
          <p:nvPr>
            <p:ph type="sldNum" sz="quarter" idx="5"/>
          </p:nvPr>
        </p:nvSpPr>
        <p:spPr/>
        <p:txBody>
          <a:bodyPr/>
          <a:lstStyle/>
          <a:p>
            <a:fld id="{DB245632-D4FC-4E38-ADEE-4E3390753C23}" type="slidenum">
              <a:rPr lang="en-US" smtClean="0"/>
              <a:t>124</a:t>
            </a:fld>
            <a:endParaRPr lang="en-US"/>
          </a:p>
        </p:txBody>
      </p:sp>
    </p:spTree>
    <p:extLst>
      <p:ext uri="{BB962C8B-B14F-4D97-AF65-F5344CB8AC3E}">
        <p14:creationId xmlns:p14="http://schemas.microsoft.com/office/powerpoint/2010/main" val="1034335932"/>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EFE0AA-7EF0-D046-CAD3-F7D6459D16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DC187F-FE56-2DEA-B4F2-425B59843E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5BB31C-80FF-D490-8720-FB1ECB84F2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096B53-C57C-C950-55F9-9CB5702DD0F5}"/>
              </a:ext>
            </a:extLst>
          </p:cNvPr>
          <p:cNvSpPr>
            <a:spLocks noGrp="1"/>
          </p:cNvSpPr>
          <p:nvPr>
            <p:ph type="sldNum" sz="quarter" idx="5"/>
          </p:nvPr>
        </p:nvSpPr>
        <p:spPr/>
        <p:txBody>
          <a:bodyPr/>
          <a:lstStyle/>
          <a:p>
            <a:fld id="{DB245632-D4FC-4E38-ADEE-4E3390753C23}" type="slidenum">
              <a:rPr lang="en-US" smtClean="0"/>
              <a:t>125</a:t>
            </a:fld>
            <a:endParaRPr lang="en-US"/>
          </a:p>
        </p:txBody>
      </p:sp>
    </p:spTree>
    <p:extLst>
      <p:ext uri="{BB962C8B-B14F-4D97-AF65-F5344CB8AC3E}">
        <p14:creationId xmlns:p14="http://schemas.microsoft.com/office/powerpoint/2010/main" val="193757033"/>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7CAB76-3680-0244-DCDA-BD90668EDA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20D0C9-C9E5-E993-8A9B-D1036D538F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28AA31-5ABB-9442-2687-ACF5D140D3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2045FF-F7AA-8332-418E-640DCCFF563D}"/>
              </a:ext>
            </a:extLst>
          </p:cNvPr>
          <p:cNvSpPr>
            <a:spLocks noGrp="1"/>
          </p:cNvSpPr>
          <p:nvPr>
            <p:ph type="sldNum" sz="quarter" idx="5"/>
          </p:nvPr>
        </p:nvSpPr>
        <p:spPr/>
        <p:txBody>
          <a:bodyPr/>
          <a:lstStyle/>
          <a:p>
            <a:fld id="{DB245632-D4FC-4E38-ADEE-4E3390753C23}" type="slidenum">
              <a:rPr lang="en-US" smtClean="0"/>
              <a:t>126</a:t>
            </a:fld>
            <a:endParaRPr lang="en-US"/>
          </a:p>
        </p:txBody>
      </p:sp>
    </p:spTree>
    <p:extLst>
      <p:ext uri="{BB962C8B-B14F-4D97-AF65-F5344CB8AC3E}">
        <p14:creationId xmlns:p14="http://schemas.microsoft.com/office/powerpoint/2010/main" val="1054516233"/>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979319-91B6-FAA9-E276-32308C167D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0B31C5-EF34-34A7-E181-9DBA6FF42F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5BB308-1A9F-CF7D-4C80-3D4424BCE76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31A3E6-19FE-3764-4B64-8787FB760C44}"/>
              </a:ext>
            </a:extLst>
          </p:cNvPr>
          <p:cNvSpPr>
            <a:spLocks noGrp="1"/>
          </p:cNvSpPr>
          <p:nvPr>
            <p:ph type="sldNum" sz="quarter" idx="5"/>
          </p:nvPr>
        </p:nvSpPr>
        <p:spPr/>
        <p:txBody>
          <a:bodyPr/>
          <a:lstStyle/>
          <a:p>
            <a:fld id="{DB245632-D4FC-4E38-ADEE-4E3390753C23}" type="slidenum">
              <a:rPr lang="en-US" smtClean="0"/>
              <a:t>127</a:t>
            </a:fld>
            <a:endParaRPr lang="en-US"/>
          </a:p>
        </p:txBody>
      </p:sp>
    </p:spTree>
    <p:extLst>
      <p:ext uri="{BB962C8B-B14F-4D97-AF65-F5344CB8AC3E}">
        <p14:creationId xmlns:p14="http://schemas.microsoft.com/office/powerpoint/2010/main" val="2284466348"/>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3D35F6-5C37-EEDB-AC70-4B6002C0CF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14145E-911B-66B8-0875-8CA6F5EA10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400075-C2A8-FCBC-8645-7858209C27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5966A1-C918-FC98-2D01-E318FEAD1AF2}"/>
              </a:ext>
            </a:extLst>
          </p:cNvPr>
          <p:cNvSpPr>
            <a:spLocks noGrp="1"/>
          </p:cNvSpPr>
          <p:nvPr>
            <p:ph type="sldNum" sz="quarter" idx="5"/>
          </p:nvPr>
        </p:nvSpPr>
        <p:spPr/>
        <p:txBody>
          <a:bodyPr/>
          <a:lstStyle/>
          <a:p>
            <a:fld id="{DB245632-D4FC-4E38-ADEE-4E3390753C23}" type="slidenum">
              <a:rPr lang="en-US" smtClean="0"/>
              <a:t>128</a:t>
            </a:fld>
            <a:endParaRPr lang="en-US"/>
          </a:p>
        </p:txBody>
      </p:sp>
    </p:spTree>
    <p:extLst>
      <p:ext uri="{BB962C8B-B14F-4D97-AF65-F5344CB8AC3E}">
        <p14:creationId xmlns:p14="http://schemas.microsoft.com/office/powerpoint/2010/main" val="1268256339"/>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1B4DD-7BEB-1FC4-971B-AD2E48250A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3014CF-1966-0F8D-F213-CD156A561C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8A1F57-A49A-3BDD-2277-9FBBFF2916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C66CB46-27C7-3F78-E826-7CCF59E4A19F}"/>
              </a:ext>
            </a:extLst>
          </p:cNvPr>
          <p:cNvSpPr>
            <a:spLocks noGrp="1"/>
          </p:cNvSpPr>
          <p:nvPr>
            <p:ph type="sldNum" sz="quarter" idx="5"/>
          </p:nvPr>
        </p:nvSpPr>
        <p:spPr/>
        <p:txBody>
          <a:bodyPr/>
          <a:lstStyle/>
          <a:p>
            <a:fld id="{DB245632-D4FC-4E38-ADEE-4E3390753C23}" type="slidenum">
              <a:rPr lang="en-US" smtClean="0"/>
              <a:t>129</a:t>
            </a:fld>
            <a:endParaRPr lang="en-US"/>
          </a:p>
        </p:txBody>
      </p:sp>
    </p:spTree>
    <p:extLst>
      <p:ext uri="{BB962C8B-B14F-4D97-AF65-F5344CB8AC3E}">
        <p14:creationId xmlns:p14="http://schemas.microsoft.com/office/powerpoint/2010/main" val="3576510824"/>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6E5708-A521-08E4-427A-EDAAFE90DA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1AA5E6-5C88-6816-63E3-1EAE465C44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E403BC-F515-BFFB-A8B3-C6FDACF0F6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8FE119-5AAA-81FC-7AC9-6BA1D6D0FC40}"/>
              </a:ext>
            </a:extLst>
          </p:cNvPr>
          <p:cNvSpPr>
            <a:spLocks noGrp="1"/>
          </p:cNvSpPr>
          <p:nvPr>
            <p:ph type="sldNum" sz="quarter" idx="5"/>
          </p:nvPr>
        </p:nvSpPr>
        <p:spPr/>
        <p:txBody>
          <a:bodyPr/>
          <a:lstStyle/>
          <a:p>
            <a:fld id="{DB245632-D4FC-4E38-ADEE-4E3390753C23}" type="slidenum">
              <a:rPr lang="en-US" smtClean="0"/>
              <a:t>130</a:t>
            </a:fld>
            <a:endParaRPr lang="en-US"/>
          </a:p>
        </p:txBody>
      </p:sp>
    </p:spTree>
    <p:extLst>
      <p:ext uri="{BB962C8B-B14F-4D97-AF65-F5344CB8AC3E}">
        <p14:creationId xmlns:p14="http://schemas.microsoft.com/office/powerpoint/2010/main" val="4225576722"/>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663F6-D41F-56A3-9E73-654DB064A6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AC7885-458E-E36B-D7FB-307D4DB451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F2CDEE-EA8F-4C84-BD65-9CFE63A82E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2022A4-6874-E214-C4CE-93CBC7986B36}"/>
              </a:ext>
            </a:extLst>
          </p:cNvPr>
          <p:cNvSpPr>
            <a:spLocks noGrp="1"/>
          </p:cNvSpPr>
          <p:nvPr>
            <p:ph type="sldNum" sz="quarter" idx="5"/>
          </p:nvPr>
        </p:nvSpPr>
        <p:spPr/>
        <p:txBody>
          <a:bodyPr/>
          <a:lstStyle/>
          <a:p>
            <a:fld id="{DB245632-D4FC-4E38-ADEE-4E3390753C23}" type="slidenum">
              <a:rPr lang="en-US" smtClean="0"/>
              <a:t>131</a:t>
            </a:fld>
            <a:endParaRPr lang="en-US"/>
          </a:p>
        </p:txBody>
      </p:sp>
    </p:spTree>
    <p:extLst>
      <p:ext uri="{BB962C8B-B14F-4D97-AF65-F5344CB8AC3E}">
        <p14:creationId xmlns:p14="http://schemas.microsoft.com/office/powerpoint/2010/main" val="2323831686"/>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B5E763-2716-64A0-FE16-34867D2F10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3114BF-40D0-5C0A-E4CA-D852EC93B6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A14FBC-A4CB-1766-B092-BC0606A3FE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22696A-DE07-8159-C16C-D8CE20D659F5}"/>
              </a:ext>
            </a:extLst>
          </p:cNvPr>
          <p:cNvSpPr>
            <a:spLocks noGrp="1"/>
          </p:cNvSpPr>
          <p:nvPr>
            <p:ph type="sldNum" sz="quarter" idx="5"/>
          </p:nvPr>
        </p:nvSpPr>
        <p:spPr/>
        <p:txBody>
          <a:bodyPr/>
          <a:lstStyle/>
          <a:p>
            <a:fld id="{DB245632-D4FC-4E38-ADEE-4E3390753C23}" type="slidenum">
              <a:rPr lang="en-US" smtClean="0"/>
              <a:t>132</a:t>
            </a:fld>
            <a:endParaRPr lang="en-US"/>
          </a:p>
        </p:txBody>
      </p:sp>
    </p:spTree>
    <p:extLst>
      <p:ext uri="{BB962C8B-B14F-4D97-AF65-F5344CB8AC3E}">
        <p14:creationId xmlns:p14="http://schemas.microsoft.com/office/powerpoint/2010/main" val="3148339137"/>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02D8D2-BEEE-A4B1-7E01-CBE3015A58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E0B9E9-A982-1448-6C23-C3681551F0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5FD859-57A7-7B34-45E2-C9CD057477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6102FA-8CD0-D76D-16AB-C6C572BACFCF}"/>
              </a:ext>
            </a:extLst>
          </p:cNvPr>
          <p:cNvSpPr>
            <a:spLocks noGrp="1"/>
          </p:cNvSpPr>
          <p:nvPr>
            <p:ph type="sldNum" sz="quarter" idx="5"/>
          </p:nvPr>
        </p:nvSpPr>
        <p:spPr/>
        <p:txBody>
          <a:bodyPr/>
          <a:lstStyle/>
          <a:p>
            <a:fld id="{DB245632-D4FC-4E38-ADEE-4E3390753C23}" type="slidenum">
              <a:rPr lang="en-US" smtClean="0"/>
              <a:t>133</a:t>
            </a:fld>
            <a:endParaRPr lang="en-US"/>
          </a:p>
        </p:txBody>
      </p:sp>
    </p:spTree>
    <p:extLst>
      <p:ext uri="{BB962C8B-B14F-4D97-AF65-F5344CB8AC3E}">
        <p14:creationId xmlns:p14="http://schemas.microsoft.com/office/powerpoint/2010/main" val="16194269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177485-AB19-E717-B9AA-0C661B2473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3119A6-A939-FA1D-98FF-00D4FCFD2A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4F0122-430B-3CD3-291E-0086AB2FC5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B0DD44-A2F9-805A-290E-EC2FA3B130DE}"/>
              </a:ext>
            </a:extLst>
          </p:cNvPr>
          <p:cNvSpPr>
            <a:spLocks noGrp="1"/>
          </p:cNvSpPr>
          <p:nvPr>
            <p:ph type="sldNum" sz="quarter" idx="5"/>
          </p:nvPr>
        </p:nvSpPr>
        <p:spPr/>
        <p:txBody>
          <a:bodyPr/>
          <a:lstStyle/>
          <a:p>
            <a:fld id="{DB245632-D4FC-4E38-ADEE-4E3390753C23}" type="slidenum">
              <a:rPr lang="en-US" smtClean="0"/>
              <a:t>16</a:t>
            </a:fld>
            <a:endParaRPr lang="en-US"/>
          </a:p>
        </p:txBody>
      </p:sp>
    </p:spTree>
    <p:extLst>
      <p:ext uri="{BB962C8B-B14F-4D97-AF65-F5344CB8AC3E}">
        <p14:creationId xmlns:p14="http://schemas.microsoft.com/office/powerpoint/2010/main" val="3188403211"/>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0ADD35-961E-7B5C-0511-714FA2416B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C9C9D6-4D91-ACA9-C0F6-1A2D4E60DE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8769B5-3FEE-6AB5-7348-29F934EDB3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01EED3-C98C-771B-B7C6-6D0F9459FA99}"/>
              </a:ext>
            </a:extLst>
          </p:cNvPr>
          <p:cNvSpPr>
            <a:spLocks noGrp="1"/>
          </p:cNvSpPr>
          <p:nvPr>
            <p:ph type="sldNum" sz="quarter" idx="5"/>
          </p:nvPr>
        </p:nvSpPr>
        <p:spPr/>
        <p:txBody>
          <a:bodyPr/>
          <a:lstStyle/>
          <a:p>
            <a:fld id="{DB245632-D4FC-4E38-ADEE-4E3390753C23}" type="slidenum">
              <a:rPr lang="en-US" smtClean="0"/>
              <a:t>134</a:t>
            </a:fld>
            <a:endParaRPr lang="en-US"/>
          </a:p>
        </p:txBody>
      </p:sp>
    </p:spTree>
    <p:extLst>
      <p:ext uri="{BB962C8B-B14F-4D97-AF65-F5344CB8AC3E}">
        <p14:creationId xmlns:p14="http://schemas.microsoft.com/office/powerpoint/2010/main" val="2288571341"/>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6F6FEB-1EA6-32EA-6AE8-A0374E79DD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303665-6C08-29A6-D5AD-E84982EE98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634342-F33F-C1FC-A90D-F5E07880C62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8C64F2-72CC-7015-17DF-11C4A3F5057F}"/>
              </a:ext>
            </a:extLst>
          </p:cNvPr>
          <p:cNvSpPr>
            <a:spLocks noGrp="1"/>
          </p:cNvSpPr>
          <p:nvPr>
            <p:ph type="sldNum" sz="quarter" idx="5"/>
          </p:nvPr>
        </p:nvSpPr>
        <p:spPr/>
        <p:txBody>
          <a:bodyPr/>
          <a:lstStyle/>
          <a:p>
            <a:fld id="{DB245632-D4FC-4E38-ADEE-4E3390753C23}" type="slidenum">
              <a:rPr lang="en-US" smtClean="0"/>
              <a:t>135</a:t>
            </a:fld>
            <a:endParaRPr lang="en-US"/>
          </a:p>
        </p:txBody>
      </p:sp>
    </p:spTree>
    <p:extLst>
      <p:ext uri="{BB962C8B-B14F-4D97-AF65-F5344CB8AC3E}">
        <p14:creationId xmlns:p14="http://schemas.microsoft.com/office/powerpoint/2010/main" val="2593962141"/>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966986-22CC-4C84-69B3-33781C9288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B49318-58FD-2331-17D9-531C19801F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CB7669-6B50-0B39-C872-9947ED3C7B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F06815-8058-BB0A-C51E-92C9DDCA2004}"/>
              </a:ext>
            </a:extLst>
          </p:cNvPr>
          <p:cNvSpPr>
            <a:spLocks noGrp="1"/>
          </p:cNvSpPr>
          <p:nvPr>
            <p:ph type="sldNum" sz="quarter" idx="5"/>
          </p:nvPr>
        </p:nvSpPr>
        <p:spPr/>
        <p:txBody>
          <a:bodyPr/>
          <a:lstStyle/>
          <a:p>
            <a:fld id="{DB245632-D4FC-4E38-ADEE-4E3390753C23}" type="slidenum">
              <a:rPr lang="en-US" smtClean="0"/>
              <a:t>136</a:t>
            </a:fld>
            <a:endParaRPr lang="en-US"/>
          </a:p>
        </p:txBody>
      </p:sp>
    </p:spTree>
    <p:extLst>
      <p:ext uri="{BB962C8B-B14F-4D97-AF65-F5344CB8AC3E}">
        <p14:creationId xmlns:p14="http://schemas.microsoft.com/office/powerpoint/2010/main" val="2556176417"/>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32A3F-1F30-38DA-E86D-8906F2768B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0BCB09-13B9-2B72-019A-A377F60272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DF5659-8B0A-2CA6-8E8D-450AAC0080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9C9794-C31E-CD53-47F9-7ACA3C8D7ACD}"/>
              </a:ext>
            </a:extLst>
          </p:cNvPr>
          <p:cNvSpPr>
            <a:spLocks noGrp="1"/>
          </p:cNvSpPr>
          <p:nvPr>
            <p:ph type="sldNum" sz="quarter" idx="5"/>
          </p:nvPr>
        </p:nvSpPr>
        <p:spPr/>
        <p:txBody>
          <a:bodyPr/>
          <a:lstStyle/>
          <a:p>
            <a:fld id="{DB245632-D4FC-4E38-ADEE-4E3390753C23}" type="slidenum">
              <a:rPr lang="en-US" smtClean="0"/>
              <a:t>137</a:t>
            </a:fld>
            <a:endParaRPr lang="en-US"/>
          </a:p>
        </p:txBody>
      </p:sp>
    </p:spTree>
    <p:extLst>
      <p:ext uri="{BB962C8B-B14F-4D97-AF65-F5344CB8AC3E}">
        <p14:creationId xmlns:p14="http://schemas.microsoft.com/office/powerpoint/2010/main" val="2427532387"/>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0ECF1-8A6E-C07A-B630-39FD4481CB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92BED7-2EF5-7B70-D54B-3E5E7AE869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7AA51E-377A-38DD-6619-45887F347A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A45791-3265-1C95-F659-D063D35B69BC}"/>
              </a:ext>
            </a:extLst>
          </p:cNvPr>
          <p:cNvSpPr>
            <a:spLocks noGrp="1"/>
          </p:cNvSpPr>
          <p:nvPr>
            <p:ph type="sldNum" sz="quarter" idx="5"/>
          </p:nvPr>
        </p:nvSpPr>
        <p:spPr/>
        <p:txBody>
          <a:bodyPr/>
          <a:lstStyle/>
          <a:p>
            <a:fld id="{DB245632-D4FC-4E38-ADEE-4E3390753C23}" type="slidenum">
              <a:rPr lang="en-US" smtClean="0"/>
              <a:t>138</a:t>
            </a:fld>
            <a:endParaRPr lang="en-US"/>
          </a:p>
        </p:txBody>
      </p:sp>
    </p:spTree>
    <p:extLst>
      <p:ext uri="{BB962C8B-B14F-4D97-AF65-F5344CB8AC3E}">
        <p14:creationId xmlns:p14="http://schemas.microsoft.com/office/powerpoint/2010/main" val="484373897"/>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A75BC6-ED0D-6A36-8B66-523CFA181D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87FD08-884D-A720-4C3A-49AAEBF07C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D784C0-2069-46E7-1068-6408FFE84C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555D1A-68E3-E21C-35AA-BF426E96FC3E}"/>
              </a:ext>
            </a:extLst>
          </p:cNvPr>
          <p:cNvSpPr>
            <a:spLocks noGrp="1"/>
          </p:cNvSpPr>
          <p:nvPr>
            <p:ph type="sldNum" sz="quarter" idx="5"/>
          </p:nvPr>
        </p:nvSpPr>
        <p:spPr/>
        <p:txBody>
          <a:bodyPr/>
          <a:lstStyle/>
          <a:p>
            <a:fld id="{DB245632-D4FC-4E38-ADEE-4E3390753C23}" type="slidenum">
              <a:rPr lang="en-US" smtClean="0"/>
              <a:t>139</a:t>
            </a:fld>
            <a:endParaRPr lang="en-US"/>
          </a:p>
        </p:txBody>
      </p:sp>
    </p:spTree>
    <p:extLst>
      <p:ext uri="{BB962C8B-B14F-4D97-AF65-F5344CB8AC3E}">
        <p14:creationId xmlns:p14="http://schemas.microsoft.com/office/powerpoint/2010/main" val="4097351385"/>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7F3DE-C579-5497-1603-13206D160B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2EAAB1-E15B-3C91-72A5-E64C1CA322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054A3E-11C7-FC4E-2C93-125A08BE9E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AB4E5E-6E18-9E59-2421-C304183C18E6}"/>
              </a:ext>
            </a:extLst>
          </p:cNvPr>
          <p:cNvSpPr>
            <a:spLocks noGrp="1"/>
          </p:cNvSpPr>
          <p:nvPr>
            <p:ph type="sldNum" sz="quarter" idx="5"/>
          </p:nvPr>
        </p:nvSpPr>
        <p:spPr/>
        <p:txBody>
          <a:bodyPr/>
          <a:lstStyle/>
          <a:p>
            <a:fld id="{DB245632-D4FC-4E38-ADEE-4E3390753C23}" type="slidenum">
              <a:rPr lang="en-US" smtClean="0"/>
              <a:t>140</a:t>
            </a:fld>
            <a:endParaRPr lang="en-US"/>
          </a:p>
        </p:txBody>
      </p:sp>
    </p:spTree>
    <p:extLst>
      <p:ext uri="{BB962C8B-B14F-4D97-AF65-F5344CB8AC3E}">
        <p14:creationId xmlns:p14="http://schemas.microsoft.com/office/powerpoint/2010/main" val="2044269013"/>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9E979-86DA-0600-8030-1E5DD454D7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BF140F-0566-3B39-F399-4EEB47A2C9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2202C1-FF06-0C78-E587-D46B504910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08B753-1D55-8256-D77F-615908FE68C9}"/>
              </a:ext>
            </a:extLst>
          </p:cNvPr>
          <p:cNvSpPr>
            <a:spLocks noGrp="1"/>
          </p:cNvSpPr>
          <p:nvPr>
            <p:ph type="sldNum" sz="quarter" idx="5"/>
          </p:nvPr>
        </p:nvSpPr>
        <p:spPr/>
        <p:txBody>
          <a:bodyPr/>
          <a:lstStyle/>
          <a:p>
            <a:fld id="{DB245632-D4FC-4E38-ADEE-4E3390753C23}" type="slidenum">
              <a:rPr lang="en-US" smtClean="0"/>
              <a:t>141</a:t>
            </a:fld>
            <a:endParaRPr lang="en-US"/>
          </a:p>
        </p:txBody>
      </p:sp>
    </p:spTree>
    <p:extLst>
      <p:ext uri="{BB962C8B-B14F-4D97-AF65-F5344CB8AC3E}">
        <p14:creationId xmlns:p14="http://schemas.microsoft.com/office/powerpoint/2010/main" val="528805790"/>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5EDEEE-5182-6129-0CED-8259C7C083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16A531-9AE3-74C0-870E-3ED1020AC4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A2592B-C5DC-6AF3-4FBA-365D90CCE8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E30A7D-C33C-83BF-67BF-BEF6661F9C95}"/>
              </a:ext>
            </a:extLst>
          </p:cNvPr>
          <p:cNvSpPr>
            <a:spLocks noGrp="1"/>
          </p:cNvSpPr>
          <p:nvPr>
            <p:ph type="sldNum" sz="quarter" idx="5"/>
          </p:nvPr>
        </p:nvSpPr>
        <p:spPr/>
        <p:txBody>
          <a:bodyPr/>
          <a:lstStyle/>
          <a:p>
            <a:fld id="{DB245632-D4FC-4E38-ADEE-4E3390753C23}" type="slidenum">
              <a:rPr lang="en-US" smtClean="0"/>
              <a:t>142</a:t>
            </a:fld>
            <a:endParaRPr lang="en-US"/>
          </a:p>
        </p:txBody>
      </p:sp>
    </p:spTree>
    <p:extLst>
      <p:ext uri="{BB962C8B-B14F-4D97-AF65-F5344CB8AC3E}">
        <p14:creationId xmlns:p14="http://schemas.microsoft.com/office/powerpoint/2010/main" val="3211623231"/>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7C87D-B315-0CB7-BAC6-E905C1E547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1475F8-3844-FFDE-7C35-A848799D33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12F907-429E-A1B1-105B-6E04B6B032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B80D338-BF53-B54A-71DC-48519D573A34}"/>
              </a:ext>
            </a:extLst>
          </p:cNvPr>
          <p:cNvSpPr>
            <a:spLocks noGrp="1"/>
          </p:cNvSpPr>
          <p:nvPr>
            <p:ph type="sldNum" sz="quarter" idx="5"/>
          </p:nvPr>
        </p:nvSpPr>
        <p:spPr/>
        <p:txBody>
          <a:bodyPr/>
          <a:lstStyle/>
          <a:p>
            <a:fld id="{DB245632-D4FC-4E38-ADEE-4E3390753C23}" type="slidenum">
              <a:rPr lang="en-US" smtClean="0"/>
              <a:t>143</a:t>
            </a:fld>
            <a:endParaRPr lang="en-US"/>
          </a:p>
        </p:txBody>
      </p:sp>
    </p:spTree>
    <p:extLst>
      <p:ext uri="{BB962C8B-B14F-4D97-AF65-F5344CB8AC3E}">
        <p14:creationId xmlns:p14="http://schemas.microsoft.com/office/powerpoint/2010/main" val="41125023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75CD7-90DA-EA47-5126-A7F6D46665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2F5105-DF85-DE59-791A-7FD4B32C82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4EAA6C-9481-E39E-28EA-CBDCCC8693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64C001-224E-A89A-FFAB-BB426D19FABF}"/>
              </a:ext>
            </a:extLst>
          </p:cNvPr>
          <p:cNvSpPr>
            <a:spLocks noGrp="1"/>
          </p:cNvSpPr>
          <p:nvPr>
            <p:ph type="sldNum" sz="quarter" idx="5"/>
          </p:nvPr>
        </p:nvSpPr>
        <p:spPr/>
        <p:txBody>
          <a:bodyPr/>
          <a:lstStyle/>
          <a:p>
            <a:fld id="{DB245632-D4FC-4E38-ADEE-4E3390753C23}" type="slidenum">
              <a:rPr lang="en-US" smtClean="0"/>
              <a:t>17</a:t>
            </a:fld>
            <a:endParaRPr lang="en-US"/>
          </a:p>
        </p:txBody>
      </p:sp>
    </p:spTree>
    <p:extLst>
      <p:ext uri="{BB962C8B-B14F-4D97-AF65-F5344CB8AC3E}">
        <p14:creationId xmlns:p14="http://schemas.microsoft.com/office/powerpoint/2010/main" val="4209129736"/>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0306C3-F786-FBC6-971C-A9B8A8E44A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072E75-8023-ED3A-27A0-DE3F0D9E11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821EFD-C5B6-437C-5992-7E0A5E6092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9376A2-5B11-803B-58B7-69561C9BBD34}"/>
              </a:ext>
            </a:extLst>
          </p:cNvPr>
          <p:cNvSpPr>
            <a:spLocks noGrp="1"/>
          </p:cNvSpPr>
          <p:nvPr>
            <p:ph type="sldNum" sz="quarter" idx="5"/>
          </p:nvPr>
        </p:nvSpPr>
        <p:spPr/>
        <p:txBody>
          <a:bodyPr/>
          <a:lstStyle/>
          <a:p>
            <a:fld id="{DB245632-D4FC-4E38-ADEE-4E3390753C23}" type="slidenum">
              <a:rPr lang="en-US" smtClean="0"/>
              <a:t>144</a:t>
            </a:fld>
            <a:endParaRPr lang="en-US"/>
          </a:p>
        </p:txBody>
      </p:sp>
    </p:spTree>
    <p:extLst>
      <p:ext uri="{BB962C8B-B14F-4D97-AF65-F5344CB8AC3E}">
        <p14:creationId xmlns:p14="http://schemas.microsoft.com/office/powerpoint/2010/main" val="1576479175"/>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78310F-9C37-E5C2-97B6-C9C7062285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C255E4-8CF5-B91B-41CD-70DF5DE19A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D65627-2F94-35ED-C532-67417FF2E0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66D37D-DC99-EFB6-41B3-9903882E7DDD}"/>
              </a:ext>
            </a:extLst>
          </p:cNvPr>
          <p:cNvSpPr>
            <a:spLocks noGrp="1"/>
          </p:cNvSpPr>
          <p:nvPr>
            <p:ph type="sldNum" sz="quarter" idx="5"/>
          </p:nvPr>
        </p:nvSpPr>
        <p:spPr/>
        <p:txBody>
          <a:bodyPr/>
          <a:lstStyle/>
          <a:p>
            <a:fld id="{DB245632-D4FC-4E38-ADEE-4E3390753C23}" type="slidenum">
              <a:rPr lang="en-US" smtClean="0"/>
              <a:t>145</a:t>
            </a:fld>
            <a:endParaRPr lang="en-US"/>
          </a:p>
        </p:txBody>
      </p:sp>
    </p:spTree>
    <p:extLst>
      <p:ext uri="{BB962C8B-B14F-4D97-AF65-F5344CB8AC3E}">
        <p14:creationId xmlns:p14="http://schemas.microsoft.com/office/powerpoint/2010/main" val="386013993"/>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A3A88-DC2C-231E-B569-5F7557BBB4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34030D-B574-1B6D-6331-CC1E9E13D4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E7A34B-0D1A-8A73-2418-C515BEDFBD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EA49B99-C0C8-FDAB-ED3C-29BC7DF03927}"/>
              </a:ext>
            </a:extLst>
          </p:cNvPr>
          <p:cNvSpPr>
            <a:spLocks noGrp="1"/>
          </p:cNvSpPr>
          <p:nvPr>
            <p:ph type="sldNum" sz="quarter" idx="5"/>
          </p:nvPr>
        </p:nvSpPr>
        <p:spPr/>
        <p:txBody>
          <a:bodyPr/>
          <a:lstStyle/>
          <a:p>
            <a:fld id="{DB245632-D4FC-4E38-ADEE-4E3390753C23}" type="slidenum">
              <a:rPr lang="en-US" smtClean="0"/>
              <a:t>146</a:t>
            </a:fld>
            <a:endParaRPr lang="en-US"/>
          </a:p>
        </p:txBody>
      </p:sp>
    </p:spTree>
    <p:extLst>
      <p:ext uri="{BB962C8B-B14F-4D97-AF65-F5344CB8AC3E}">
        <p14:creationId xmlns:p14="http://schemas.microsoft.com/office/powerpoint/2010/main" val="94194888"/>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DDF19-804A-DB6D-44D5-0A2B6701FB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6F0958-12EA-4598-E568-803526D5A8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C63D30-A4E0-0A16-732F-6FCDED1A28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59E38D-B6BF-9479-ED31-5EC25DF5DF25}"/>
              </a:ext>
            </a:extLst>
          </p:cNvPr>
          <p:cNvSpPr>
            <a:spLocks noGrp="1"/>
          </p:cNvSpPr>
          <p:nvPr>
            <p:ph type="sldNum" sz="quarter" idx="5"/>
          </p:nvPr>
        </p:nvSpPr>
        <p:spPr/>
        <p:txBody>
          <a:bodyPr/>
          <a:lstStyle/>
          <a:p>
            <a:fld id="{DB245632-D4FC-4E38-ADEE-4E3390753C23}" type="slidenum">
              <a:rPr lang="en-US" smtClean="0"/>
              <a:t>147</a:t>
            </a:fld>
            <a:endParaRPr lang="en-US"/>
          </a:p>
        </p:txBody>
      </p:sp>
    </p:spTree>
    <p:extLst>
      <p:ext uri="{BB962C8B-B14F-4D97-AF65-F5344CB8AC3E}">
        <p14:creationId xmlns:p14="http://schemas.microsoft.com/office/powerpoint/2010/main" val="3095363283"/>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DF5A42-D5FD-16CE-E844-01671F15DD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076613-E0CA-2B47-B286-F9E06AD04D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DD7D50-BB2E-AEB3-B8AE-29262E1593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0D9270-230F-9442-A074-052F670D9B92}"/>
              </a:ext>
            </a:extLst>
          </p:cNvPr>
          <p:cNvSpPr>
            <a:spLocks noGrp="1"/>
          </p:cNvSpPr>
          <p:nvPr>
            <p:ph type="sldNum" sz="quarter" idx="5"/>
          </p:nvPr>
        </p:nvSpPr>
        <p:spPr/>
        <p:txBody>
          <a:bodyPr/>
          <a:lstStyle/>
          <a:p>
            <a:fld id="{DB245632-D4FC-4E38-ADEE-4E3390753C23}" type="slidenum">
              <a:rPr lang="en-US" smtClean="0"/>
              <a:t>148</a:t>
            </a:fld>
            <a:endParaRPr lang="en-US"/>
          </a:p>
        </p:txBody>
      </p:sp>
    </p:spTree>
    <p:extLst>
      <p:ext uri="{BB962C8B-B14F-4D97-AF65-F5344CB8AC3E}">
        <p14:creationId xmlns:p14="http://schemas.microsoft.com/office/powerpoint/2010/main" val="2770755976"/>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F22E3-64E2-E6F6-A022-D463FF4830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D5F400-4551-8111-A3A1-B21FFD8465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F34CAC-3EA8-0F5A-A4E8-A5FD89F2CF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F50FB7-23A4-4D08-40FD-896694F5515F}"/>
              </a:ext>
            </a:extLst>
          </p:cNvPr>
          <p:cNvSpPr>
            <a:spLocks noGrp="1"/>
          </p:cNvSpPr>
          <p:nvPr>
            <p:ph type="sldNum" sz="quarter" idx="5"/>
          </p:nvPr>
        </p:nvSpPr>
        <p:spPr/>
        <p:txBody>
          <a:bodyPr/>
          <a:lstStyle/>
          <a:p>
            <a:fld id="{DB245632-D4FC-4E38-ADEE-4E3390753C23}" type="slidenum">
              <a:rPr lang="en-US" smtClean="0"/>
              <a:t>149</a:t>
            </a:fld>
            <a:endParaRPr lang="en-US"/>
          </a:p>
        </p:txBody>
      </p:sp>
    </p:spTree>
    <p:extLst>
      <p:ext uri="{BB962C8B-B14F-4D97-AF65-F5344CB8AC3E}">
        <p14:creationId xmlns:p14="http://schemas.microsoft.com/office/powerpoint/2010/main" val="124767047"/>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68CD2-DCB8-283E-1A33-3D69EAAF5F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1A83F0-49DF-CD48-DB5A-56225B30C7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26094A-F956-7BCD-96A7-5ECB920C4A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1C2C3B-19D8-12A9-336C-2F2BD4B8AEA7}"/>
              </a:ext>
            </a:extLst>
          </p:cNvPr>
          <p:cNvSpPr>
            <a:spLocks noGrp="1"/>
          </p:cNvSpPr>
          <p:nvPr>
            <p:ph type="sldNum" sz="quarter" idx="5"/>
          </p:nvPr>
        </p:nvSpPr>
        <p:spPr/>
        <p:txBody>
          <a:bodyPr/>
          <a:lstStyle/>
          <a:p>
            <a:fld id="{DB245632-D4FC-4E38-ADEE-4E3390753C23}" type="slidenum">
              <a:rPr lang="en-US" smtClean="0"/>
              <a:t>150</a:t>
            </a:fld>
            <a:endParaRPr lang="en-US"/>
          </a:p>
        </p:txBody>
      </p:sp>
    </p:spTree>
    <p:extLst>
      <p:ext uri="{BB962C8B-B14F-4D97-AF65-F5344CB8AC3E}">
        <p14:creationId xmlns:p14="http://schemas.microsoft.com/office/powerpoint/2010/main" val="1383836835"/>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1FE8D7-B9F2-6952-981B-7CC5FBE5AE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48F2AF-71B2-7100-9652-AB7FE74789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66DE02-67D9-9338-221C-308E7A4E58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3D2789-A580-8DE0-FC2F-0FE9ACDA796C}"/>
              </a:ext>
            </a:extLst>
          </p:cNvPr>
          <p:cNvSpPr>
            <a:spLocks noGrp="1"/>
          </p:cNvSpPr>
          <p:nvPr>
            <p:ph type="sldNum" sz="quarter" idx="5"/>
          </p:nvPr>
        </p:nvSpPr>
        <p:spPr/>
        <p:txBody>
          <a:bodyPr/>
          <a:lstStyle/>
          <a:p>
            <a:fld id="{DB245632-D4FC-4E38-ADEE-4E3390753C23}" type="slidenum">
              <a:rPr lang="en-US" smtClean="0"/>
              <a:t>151</a:t>
            </a:fld>
            <a:endParaRPr lang="en-US"/>
          </a:p>
        </p:txBody>
      </p:sp>
    </p:spTree>
    <p:extLst>
      <p:ext uri="{BB962C8B-B14F-4D97-AF65-F5344CB8AC3E}">
        <p14:creationId xmlns:p14="http://schemas.microsoft.com/office/powerpoint/2010/main" val="1870141160"/>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4E283D-0BA2-B9BE-3A84-D18E8AC9AD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46E9E8-4472-1A42-3829-A032B8BCE5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224B3B-9E98-B476-D143-3598D802EE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2D8170-7A76-EFBF-88BB-3984B25C1DD8}"/>
              </a:ext>
            </a:extLst>
          </p:cNvPr>
          <p:cNvSpPr>
            <a:spLocks noGrp="1"/>
          </p:cNvSpPr>
          <p:nvPr>
            <p:ph type="sldNum" sz="quarter" idx="5"/>
          </p:nvPr>
        </p:nvSpPr>
        <p:spPr/>
        <p:txBody>
          <a:bodyPr/>
          <a:lstStyle/>
          <a:p>
            <a:fld id="{DB245632-D4FC-4E38-ADEE-4E3390753C23}" type="slidenum">
              <a:rPr lang="en-US" smtClean="0"/>
              <a:t>152</a:t>
            </a:fld>
            <a:endParaRPr lang="en-US"/>
          </a:p>
        </p:txBody>
      </p:sp>
    </p:spTree>
    <p:extLst>
      <p:ext uri="{BB962C8B-B14F-4D97-AF65-F5344CB8AC3E}">
        <p14:creationId xmlns:p14="http://schemas.microsoft.com/office/powerpoint/2010/main" val="2037337387"/>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3F1936-C172-4AE8-C1AD-2A9BB3ADD3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97426B-CCE9-A2D8-D115-6A4B654F4E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D845DD-2550-4ACB-055F-BD0EAD5147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797047-89F1-C912-C700-40FBBEDBDAB1}"/>
              </a:ext>
            </a:extLst>
          </p:cNvPr>
          <p:cNvSpPr>
            <a:spLocks noGrp="1"/>
          </p:cNvSpPr>
          <p:nvPr>
            <p:ph type="sldNum" sz="quarter" idx="5"/>
          </p:nvPr>
        </p:nvSpPr>
        <p:spPr/>
        <p:txBody>
          <a:bodyPr/>
          <a:lstStyle/>
          <a:p>
            <a:fld id="{DB245632-D4FC-4E38-ADEE-4E3390753C23}" type="slidenum">
              <a:rPr lang="en-US" smtClean="0"/>
              <a:t>153</a:t>
            </a:fld>
            <a:endParaRPr lang="en-US"/>
          </a:p>
        </p:txBody>
      </p:sp>
    </p:spTree>
    <p:extLst>
      <p:ext uri="{BB962C8B-B14F-4D97-AF65-F5344CB8AC3E}">
        <p14:creationId xmlns:p14="http://schemas.microsoft.com/office/powerpoint/2010/main" val="27692765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055AD1-B4EE-9BD1-407F-722D1423EC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2B4A07-5183-C307-79C4-4C7909AFDF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1FE6D4-8FDE-0906-AFFE-44D55331F5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4FFD23-DCF7-549D-C41F-6888877DD28B}"/>
              </a:ext>
            </a:extLst>
          </p:cNvPr>
          <p:cNvSpPr>
            <a:spLocks noGrp="1"/>
          </p:cNvSpPr>
          <p:nvPr>
            <p:ph type="sldNum" sz="quarter" idx="5"/>
          </p:nvPr>
        </p:nvSpPr>
        <p:spPr/>
        <p:txBody>
          <a:bodyPr/>
          <a:lstStyle/>
          <a:p>
            <a:fld id="{DB245632-D4FC-4E38-ADEE-4E3390753C23}" type="slidenum">
              <a:rPr lang="en-US" smtClean="0"/>
              <a:t>18</a:t>
            </a:fld>
            <a:endParaRPr lang="en-US"/>
          </a:p>
        </p:txBody>
      </p:sp>
    </p:spTree>
    <p:extLst>
      <p:ext uri="{BB962C8B-B14F-4D97-AF65-F5344CB8AC3E}">
        <p14:creationId xmlns:p14="http://schemas.microsoft.com/office/powerpoint/2010/main" val="1806426335"/>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ECA64-D8AE-87A1-0E3A-0BEF7FCEFC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318515-B46E-FDA3-8EAA-57DE9E4598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61528E-8D49-040D-FC9C-F9B96679CC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735ACB-E1A7-3F3B-64F6-E6C2F0414A89}"/>
              </a:ext>
            </a:extLst>
          </p:cNvPr>
          <p:cNvSpPr>
            <a:spLocks noGrp="1"/>
          </p:cNvSpPr>
          <p:nvPr>
            <p:ph type="sldNum" sz="quarter" idx="5"/>
          </p:nvPr>
        </p:nvSpPr>
        <p:spPr/>
        <p:txBody>
          <a:bodyPr/>
          <a:lstStyle/>
          <a:p>
            <a:fld id="{DB245632-D4FC-4E38-ADEE-4E3390753C23}" type="slidenum">
              <a:rPr lang="en-US" smtClean="0"/>
              <a:t>154</a:t>
            </a:fld>
            <a:endParaRPr lang="en-US"/>
          </a:p>
        </p:txBody>
      </p:sp>
    </p:spTree>
    <p:extLst>
      <p:ext uri="{BB962C8B-B14F-4D97-AF65-F5344CB8AC3E}">
        <p14:creationId xmlns:p14="http://schemas.microsoft.com/office/powerpoint/2010/main" val="1927503286"/>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641552-26DD-5376-10AC-018EDC860C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B75A28-A88F-8C52-BF09-C53FB987B0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65AEF1-0242-7484-5E26-96A112096C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A3C15E-E67C-CC4A-B502-8EF2FE9A6A9E}"/>
              </a:ext>
            </a:extLst>
          </p:cNvPr>
          <p:cNvSpPr>
            <a:spLocks noGrp="1"/>
          </p:cNvSpPr>
          <p:nvPr>
            <p:ph type="sldNum" sz="quarter" idx="5"/>
          </p:nvPr>
        </p:nvSpPr>
        <p:spPr/>
        <p:txBody>
          <a:bodyPr/>
          <a:lstStyle/>
          <a:p>
            <a:fld id="{DB245632-D4FC-4E38-ADEE-4E3390753C23}" type="slidenum">
              <a:rPr lang="en-US" smtClean="0"/>
              <a:t>155</a:t>
            </a:fld>
            <a:endParaRPr lang="en-US"/>
          </a:p>
        </p:txBody>
      </p:sp>
    </p:spTree>
    <p:extLst>
      <p:ext uri="{BB962C8B-B14F-4D97-AF65-F5344CB8AC3E}">
        <p14:creationId xmlns:p14="http://schemas.microsoft.com/office/powerpoint/2010/main" val="3138721348"/>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E76754-3EA7-61A2-CAFB-4C90B712FB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EE2112-E875-0704-FA67-1BAA8CD9E7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E9462D-3D64-3685-E412-5C701C933A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0A5B3F-919B-A068-6245-AED37B6516A8}"/>
              </a:ext>
            </a:extLst>
          </p:cNvPr>
          <p:cNvSpPr>
            <a:spLocks noGrp="1"/>
          </p:cNvSpPr>
          <p:nvPr>
            <p:ph type="sldNum" sz="quarter" idx="5"/>
          </p:nvPr>
        </p:nvSpPr>
        <p:spPr/>
        <p:txBody>
          <a:bodyPr/>
          <a:lstStyle/>
          <a:p>
            <a:fld id="{DB245632-D4FC-4E38-ADEE-4E3390753C23}" type="slidenum">
              <a:rPr lang="en-US" smtClean="0"/>
              <a:t>156</a:t>
            </a:fld>
            <a:endParaRPr lang="en-US"/>
          </a:p>
        </p:txBody>
      </p:sp>
    </p:spTree>
    <p:extLst>
      <p:ext uri="{BB962C8B-B14F-4D97-AF65-F5344CB8AC3E}">
        <p14:creationId xmlns:p14="http://schemas.microsoft.com/office/powerpoint/2010/main" val="4276224712"/>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9D3CA7-3AF5-D1EC-27EF-EC48E3DFBD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A1F156-72E6-38D6-6EFB-41582793E4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065F13-0FF3-ECBF-B610-7C097D031F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9A0F6B-01B5-5EFE-A12C-C93B5AE72268}"/>
              </a:ext>
            </a:extLst>
          </p:cNvPr>
          <p:cNvSpPr>
            <a:spLocks noGrp="1"/>
          </p:cNvSpPr>
          <p:nvPr>
            <p:ph type="sldNum" sz="quarter" idx="5"/>
          </p:nvPr>
        </p:nvSpPr>
        <p:spPr/>
        <p:txBody>
          <a:bodyPr/>
          <a:lstStyle/>
          <a:p>
            <a:fld id="{DB245632-D4FC-4E38-ADEE-4E3390753C23}" type="slidenum">
              <a:rPr lang="en-US" smtClean="0"/>
              <a:t>157</a:t>
            </a:fld>
            <a:endParaRPr lang="en-US"/>
          </a:p>
        </p:txBody>
      </p:sp>
    </p:spTree>
    <p:extLst>
      <p:ext uri="{BB962C8B-B14F-4D97-AF65-F5344CB8AC3E}">
        <p14:creationId xmlns:p14="http://schemas.microsoft.com/office/powerpoint/2010/main" val="629774178"/>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D9F91-76E1-EA63-2125-5939382417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B1A066-5F7D-94C3-80A2-B5391FA212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5641EF-34EE-9415-A306-FF9C3FE2C3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354A14-10EF-7739-5D30-07A82EEAABEA}"/>
              </a:ext>
            </a:extLst>
          </p:cNvPr>
          <p:cNvSpPr>
            <a:spLocks noGrp="1"/>
          </p:cNvSpPr>
          <p:nvPr>
            <p:ph type="sldNum" sz="quarter" idx="5"/>
          </p:nvPr>
        </p:nvSpPr>
        <p:spPr/>
        <p:txBody>
          <a:bodyPr/>
          <a:lstStyle/>
          <a:p>
            <a:fld id="{DB245632-D4FC-4E38-ADEE-4E3390753C23}" type="slidenum">
              <a:rPr lang="en-US" smtClean="0"/>
              <a:t>158</a:t>
            </a:fld>
            <a:endParaRPr lang="en-US"/>
          </a:p>
        </p:txBody>
      </p:sp>
    </p:spTree>
    <p:extLst>
      <p:ext uri="{BB962C8B-B14F-4D97-AF65-F5344CB8AC3E}">
        <p14:creationId xmlns:p14="http://schemas.microsoft.com/office/powerpoint/2010/main" val="3756430621"/>
      </p:ext>
    </p:extLst>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A4821-821E-2056-7C75-F635ED3ADA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746511-51CE-F624-25A2-3EE164B54F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721ED1-75BB-E2A7-03EC-91DBDC2AF3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6BD59F-49FB-9315-3594-618BC5B68C3D}"/>
              </a:ext>
            </a:extLst>
          </p:cNvPr>
          <p:cNvSpPr>
            <a:spLocks noGrp="1"/>
          </p:cNvSpPr>
          <p:nvPr>
            <p:ph type="sldNum" sz="quarter" idx="5"/>
          </p:nvPr>
        </p:nvSpPr>
        <p:spPr/>
        <p:txBody>
          <a:bodyPr/>
          <a:lstStyle/>
          <a:p>
            <a:fld id="{DB245632-D4FC-4E38-ADEE-4E3390753C23}" type="slidenum">
              <a:rPr lang="en-US" smtClean="0"/>
              <a:t>159</a:t>
            </a:fld>
            <a:endParaRPr lang="en-US"/>
          </a:p>
        </p:txBody>
      </p:sp>
    </p:spTree>
    <p:extLst>
      <p:ext uri="{BB962C8B-B14F-4D97-AF65-F5344CB8AC3E}">
        <p14:creationId xmlns:p14="http://schemas.microsoft.com/office/powerpoint/2010/main" val="858611155"/>
      </p:ext>
    </p:extLst>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E257DE-91C1-5B14-2D53-8A88E74AC3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6076B6-7640-C47F-858A-8112D8CEC3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5752D4-A3A5-7EA1-B279-889CA5C7D5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82D178-E3E5-6D8F-0D52-ABC80736FD3C}"/>
              </a:ext>
            </a:extLst>
          </p:cNvPr>
          <p:cNvSpPr>
            <a:spLocks noGrp="1"/>
          </p:cNvSpPr>
          <p:nvPr>
            <p:ph type="sldNum" sz="quarter" idx="5"/>
          </p:nvPr>
        </p:nvSpPr>
        <p:spPr/>
        <p:txBody>
          <a:bodyPr/>
          <a:lstStyle/>
          <a:p>
            <a:fld id="{DB245632-D4FC-4E38-ADEE-4E3390753C23}" type="slidenum">
              <a:rPr lang="en-US" smtClean="0"/>
              <a:t>160</a:t>
            </a:fld>
            <a:endParaRPr lang="en-US"/>
          </a:p>
        </p:txBody>
      </p:sp>
    </p:spTree>
    <p:extLst>
      <p:ext uri="{BB962C8B-B14F-4D97-AF65-F5344CB8AC3E}">
        <p14:creationId xmlns:p14="http://schemas.microsoft.com/office/powerpoint/2010/main" val="2033087797"/>
      </p:ext>
    </p:extLst>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B80BDF-04CF-37A1-3693-CBFC012702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3C331A-B959-3A99-0733-D88B14ED4D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B5019A-DC85-D562-1D57-3383BA9BB4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F8D9DF-C3F6-9CFC-03B6-F14AB1529F93}"/>
              </a:ext>
            </a:extLst>
          </p:cNvPr>
          <p:cNvSpPr>
            <a:spLocks noGrp="1"/>
          </p:cNvSpPr>
          <p:nvPr>
            <p:ph type="sldNum" sz="quarter" idx="5"/>
          </p:nvPr>
        </p:nvSpPr>
        <p:spPr/>
        <p:txBody>
          <a:bodyPr/>
          <a:lstStyle/>
          <a:p>
            <a:fld id="{DB245632-D4FC-4E38-ADEE-4E3390753C23}" type="slidenum">
              <a:rPr lang="en-US" smtClean="0"/>
              <a:t>161</a:t>
            </a:fld>
            <a:endParaRPr lang="en-US"/>
          </a:p>
        </p:txBody>
      </p:sp>
    </p:spTree>
    <p:extLst>
      <p:ext uri="{BB962C8B-B14F-4D97-AF65-F5344CB8AC3E}">
        <p14:creationId xmlns:p14="http://schemas.microsoft.com/office/powerpoint/2010/main" val="26495510"/>
      </p:ext>
    </p:extLst>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720A70-3665-41DA-11F6-43FBC4D200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924828-62EC-87A1-AC0B-C2485939EF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4EE2CF-4F85-913D-F5DA-C0515FDF91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1E0705-FE06-1EC1-3235-DCD3C05648A1}"/>
              </a:ext>
            </a:extLst>
          </p:cNvPr>
          <p:cNvSpPr>
            <a:spLocks noGrp="1"/>
          </p:cNvSpPr>
          <p:nvPr>
            <p:ph type="sldNum" sz="quarter" idx="5"/>
          </p:nvPr>
        </p:nvSpPr>
        <p:spPr/>
        <p:txBody>
          <a:bodyPr/>
          <a:lstStyle/>
          <a:p>
            <a:fld id="{DB245632-D4FC-4E38-ADEE-4E3390753C23}" type="slidenum">
              <a:rPr lang="en-US" smtClean="0"/>
              <a:t>162</a:t>
            </a:fld>
            <a:endParaRPr lang="en-US"/>
          </a:p>
        </p:txBody>
      </p:sp>
    </p:spTree>
    <p:extLst>
      <p:ext uri="{BB962C8B-B14F-4D97-AF65-F5344CB8AC3E}">
        <p14:creationId xmlns:p14="http://schemas.microsoft.com/office/powerpoint/2010/main" val="707440478"/>
      </p:ext>
    </p:extLst>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AAF88-8376-FAC4-D365-4D12020BB4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7E61B8-B7B2-78AD-F554-2DDF9E7FF9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60AD2F-A96E-6CFD-123C-57927BA563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ACF37D-0970-1950-4781-8FDA66CF4F1D}"/>
              </a:ext>
            </a:extLst>
          </p:cNvPr>
          <p:cNvSpPr>
            <a:spLocks noGrp="1"/>
          </p:cNvSpPr>
          <p:nvPr>
            <p:ph type="sldNum" sz="quarter" idx="5"/>
          </p:nvPr>
        </p:nvSpPr>
        <p:spPr/>
        <p:txBody>
          <a:bodyPr/>
          <a:lstStyle/>
          <a:p>
            <a:fld id="{DB245632-D4FC-4E38-ADEE-4E3390753C23}" type="slidenum">
              <a:rPr lang="en-US" smtClean="0"/>
              <a:t>163</a:t>
            </a:fld>
            <a:endParaRPr lang="en-US"/>
          </a:p>
        </p:txBody>
      </p:sp>
    </p:spTree>
    <p:extLst>
      <p:ext uri="{BB962C8B-B14F-4D97-AF65-F5344CB8AC3E}">
        <p14:creationId xmlns:p14="http://schemas.microsoft.com/office/powerpoint/2010/main" val="32474390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12D3D-9759-BBE0-4430-0C14E918EF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3E78A3-F59B-C630-D33A-16999B88B0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7581E5-D679-550A-9FFC-EECD45118B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FA63CB4-26FC-2D18-7E40-11F3435384FB}"/>
              </a:ext>
            </a:extLst>
          </p:cNvPr>
          <p:cNvSpPr>
            <a:spLocks noGrp="1"/>
          </p:cNvSpPr>
          <p:nvPr>
            <p:ph type="sldNum" sz="quarter" idx="5"/>
          </p:nvPr>
        </p:nvSpPr>
        <p:spPr/>
        <p:txBody>
          <a:bodyPr/>
          <a:lstStyle/>
          <a:p>
            <a:fld id="{DB245632-D4FC-4E38-ADEE-4E3390753C23}" type="slidenum">
              <a:rPr lang="en-US" smtClean="0"/>
              <a:t>19</a:t>
            </a:fld>
            <a:endParaRPr lang="en-US"/>
          </a:p>
        </p:txBody>
      </p:sp>
    </p:spTree>
    <p:extLst>
      <p:ext uri="{BB962C8B-B14F-4D97-AF65-F5344CB8AC3E}">
        <p14:creationId xmlns:p14="http://schemas.microsoft.com/office/powerpoint/2010/main" val="3762163436"/>
      </p:ext>
    </p:extLst>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6B1B8-010A-3A77-6EAA-69EC19C60A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265CD0-BE57-22A1-0BBA-D2EA44F2C5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E406E0-CFF0-07A6-7F7F-858B71D178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CB0F38-84F3-9C7A-6400-BF442CE61551}"/>
              </a:ext>
            </a:extLst>
          </p:cNvPr>
          <p:cNvSpPr>
            <a:spLocks noGrp="1"/>
          </p:cNvSpPr>
          <p:nvPr>
            <p:ph type="sldNum" sz="quarter" idx="5"/>
          </p:nvPr>
        </p:nvSpPr>
        <p:spPr/>
        <p:txBody>
          <a:bodyPr/>
          <a:lstStyle/>
          <a:p>
            <a:fld id="{DB245632-D4FC-4E38-ADEE-4E3390753C23}" type="slidenum">
              <a:rPr lang="en-US" smtClean="0"/>
              <a:t>164</a:t>
            </a:fld>
            <a:endParaRPr lang="en-US"/>
          </a:p>
        </p:txBody>
      </p:sp>
    </p:spTree>
    <p:extLst>
      <p:ext uri="{BB962C8B-B14F-4D97-AF65-F5344CB8AC3E}">
        <p14:creationId xmlns:p14="http://schemas.microsoft.com/office/powerpoint/2010/main" val="2438044786"/>
      </p:ext>
    </p:extLst>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D7BDB-35A4-A6DA-A0C7-2D3B7DA879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DD24EE-F71A-55EC-A054-96981333FB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C3BB2C-80E0-C2FF-2FD1-0004845CEC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1268AF-57CB-B98F-7155-C4E63D507B66}"/>
              </a:ext>
            </a:extLst>
          </p:cNvPr>
          <p:cNvSpPr>
            <a:spLocks noGrp="1"/>
          </p:cNvSpPr>
          <p:nvPr>
            <p:ph type="sldNum" sz="quarter" idx="5"/>
          </p:nvPr>
        </p:nvSpPr>
        <p:spPr/>
        <p:txBody>
          <a:bodyPr/>
          <a:lstStyle/>
          <a:p>
            <a:fld id="{DB245632-D4FC-4E38-ADEE-4E3390753C23}" type="slidenum">
              <a:rPr lang="en-US" smtClean="0"/>
              <a:t>165</a:t>
            </a:fld>
            <a:endParaRPr lang="en-US"/>
          </a:p>
        </p:txBody>
      </p:sp>
    </p:spTree>
    <p:extLst>
      <p:ext uri="{BB962C8B-B14F-4D97-AF65-F5344CB8AC3E}">
        <p14:creationId xmlns:p14="http://schemas.microsoft.com/office/powerpoint/2010/main" val="569454379"/>
      </p:ext>
    </p:extLst>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F786DA-1D0D-8300-EEE2-AAC4DB291B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F8853E-B88C-9A17-D10C-1E1B319663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0D95B0-E771-C3F5-129A-16A325960B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2F84C6-A8D4-070D-2DBD-148A9909C893}"/>
              </a:ext>
            </a:extLst>
          </p:cNvPr>
          <p:cNvSpPr>
            <a:spLocks noGrp="1"/>
          </p:cNvSpPr>
          <p:nvPr>
            <p:ph type="sldNum" sz="quarter" idx="5"/>
          </p:nvPr>
        </p:nvSpPr>
        <p:spPr/>
        <p:txBody>
          <a:bodyPr/>
          <a:lstStyle/>
          <a:p>
            <a:fld id="{DB245632-D4FC-4E38-ADEE-4E3390753C23}" type="slidenum">
              <a:rPr lang="en-US" smtClean="0"/>
              <a:t>166</a:t>
            </a:fld>
            <a:endParaRPr lang="en-US"/>
          </a:p>
        </p:txBody>
      </p:sp>
    </p:spTree>
    <p:extLst>
      <p:ext uri="{BB962C8B-B14F-4D97-AF65-F5344CB8AC3E}">
        <p14:creationId xmlns:p14="http://schemas.microsoft.com/office/powerpoint/2010/main" val="3569777838"/>
      </p:ext>
    </p:extLst>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F4DA50-43CB-BBA7-22BD-5795D606BE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C4701E-D9A7-6A86-0137-351FF51435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D4E76B-F3FA-21C2-CD31-580C9F0DA2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34BA447-84B2-D606-926C-ADF464939368}"/>
              </a:ext>
            </a:extLst>
          </p:cNvPr>
          <p:cNvSpPr>
            <a:spLocks noGrp="1"/>
          </p:cNvSpPr>
          <p:nvPr>
            <p:ph type="sldNum" sz="quarter" idx="5"/>
          </p:nvPr>
        </p:nvSpPr>
        <p:spPr/>
        <p:txBody>
          <a:bodyPr/>
          <a:lstStyle/>
          <a:p>
            <a:fld id="{DB245632-D4FC-4E38-ADEE-4E3390753C23}" type="slidenum">
              <a:rPr lang="en-US" smtClean="0"/>
              <a:t>167</a:t>
            </a:fld>
            <a:endParaRPr lang="en-US"/>
          </a:p>
        </p:txBody>
      </p:sp>
    </p:spTree>
    <p:extLst>
      <p:ext uri="{BB962C8B-B14F-4D97-AF65-F5344CB8AC3E}">
        <p14:creationId xmlns:p14="http://schemas.microsoft.com/office/powerpoint/2010/main" val="1914789833"/>
      </p:ext>
    </p:extLst>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A90B3-C716-D4BB-8E04-0C5E34D434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B1DBD1-EDE7-8EB7-057E-0C77BFAB16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C10B7B-98DD-E7EA-89B2-3D4DF850B5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1D3680-A63E-3FBF-D7BB-79A8B2752F0D}"/>
              </a:ext>
            </a:extLst>
          </p:cNvPr>
          <p:cNvSpPr>
            <a:spLocks noGrp="1"/>
          </p:cNvSpPr>
          <p:nvPr>
            <p:ph type="sldNum" sz="quarter" idx="5"/>
          </p:nvPr>
        </p:nvSpPr>
        <p:spPr/>
        <p:txBody>
          <a:bodyPr/>
          <a:lstStyle/>
          <a:p>
            <a:fld id="{DB245632-D4FC-4E38-ADEE-4E3390753C23}" type="slidenum">
              <a:rPr lang="en-US" smtClean="0"/>
              <a:t>168</a:t>
            </a:fld>
            <a:endParaRPr lang="en-US"/>
          </a:p>
        </p:txBody>
      </p:sp>
    </p:spTree>
    <p:extLst>
      <p:ext uri="{BB962C8B-B14F-4D97-AF65-F5344CB8AC3E}">
        <p14:creationId xmlns:p14="http://schemas.microsoft.com/office/powerpoint/2010/main" val="1801257270"/>
      </p:ext>
    </p:extLst>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CEF632-FE3C-7328-B56C-10A507B33B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413EAE-82BA-C81A-ED1F-BD25801E3E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5FB7C6-DAFD-FB9C-B29B-7C03021975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60D678-8CB9-9CD9-E860-B872D225616B}"/>
              </a:ext>
            </a:extLst>
          </p:cNvPr>
          <p:cNvSpPr>
            <a:spLocks noGrp="1"/>
          </p:cNvSpPr>
          <p:nvPr>
            <p:ph type="sldNum" sz="quarter" idx="5"/>
          </p:nvPr>
        </p:nvSpPr>
        <p:spPr/>
        <p:txBody>
          <a:bodyPr/>
          <a:lstStyle/>
          <a:p>
            <a:fld id="{DB245632-D4FC-4E38-ADEE-4E3390753C23}" type="slidenum">
              <a:rPr lang="en-US" smtClean="0"/>
              <a:t>169</a:t>
            </a:fld>
            <a:endParaRPr lang="en-US"/>
          </a:p>
        </p:txBody>
      </p:sp>
    </p:spTree>
    <p:extLst>
      <p:ext uri="{BB962C8B-B14F-4D97-AF65-F5344CB8AC3E}">
        <p14:creationId xmlns:p14="http://schemas.microsoft.com/office/powerpoint/2010/main" val="1436753659"/>
      </p:ext>
    </p:extLst>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BB09E7-0004-6548-720F-697D98CBBC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ABCE65-52D4-3184-CCD5-8223F657F5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C1AC62-2F27-07DA-9CC8-F3F62DC9B9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12C678-AE31-35C7-9E08-CDFBDFB8D8E6}"/>
              </a:ext>
            </a:extLst>
          </p:cNvPr>
          <p:cNvSpPr>
            <a:spLocks noGrp="1"/>
          </p:cNvSpPr>
          <p:nvPr>
            <p:ph type="sldNum" sz="quarter" idx="5"/>
          </p:nvPr>
        </p:nvSpPr>
        <p:spPr/>
        <p:txBody>
          <a:bodyPr/>
          <a:lstStyle/>
          <a:p>
            <a:fld id="{DB245632-D4FC-4E38-ADEE-4E3390753C23}" type="slidenum">
              <a:rPr lang="en-US" smtClean="0"/>
              <a:t>170</a:t>
            </a:fld>
            <a:endParaRPr lang="en-US"/>
          </a:p>
        </p:txBody>
      </p:sp>
    </p:spTree>
    <p:extLst>
      <p:ext uri="{BB962C8B-B14F-4D97-AF65-F5344CB8AC3E}">
        <p14:creationId xmlns:p14="http://schemas.microsoft.com/office/powerpoint/2010/main" val="4129912717"/>
      </p:ext>
    </p:extLst>
  </p:cSld>
  <p:clrMapOvr>
    <a:masterClrMapping/>
  </p:clrMapOvr>
</p:notes>
</file>

<file path=ppt/notesSlides/notesSlide1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F2F20-F608-6BCC-2AED-21C062A860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EE9B7F-52F0-DFBF-0D0B-235B98A6E8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5E50C4-0DD9-C1A9-BF6A-9EF9F25FDB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6015BE-29B7-2AE7-DF13-F9B54511D274}"/>
              </a:ext>
            </a:extLst>
          </p:cNvPr>
          <p:cNvSpPr>
            <a:spLocks noGrp="1"/>
          </p:cNvSpPr>
          <p:nvPr>
            <p:ph type="sldNum" sz="quarter" idx="5"/>
          </p:nvPr>
        </p:nvSpPr>
        <p:spPr/>
        <p:txBody>
          <a:bodyPr/>
          <a:lstStyle/>
          <a:p>
            <a:fld id="{DB245632-D4FC-4E38-ADEE-4E3390753C23}" type="slidenum">
              <a:rPr lang="en-US" smtClean="0"/>
              <a:t>171</a:t>
            </a:fld>
            <a:endParaRPr lang="en-US"/>
          </a:p>
        </p:txBody>
      </p:sp>
    </p:spTree>
    <p:extLst>
      <p:ext uri="{BB962C8B-B14F-4D97-AF65-F5344CB8AC3E}">
        <p14:creationId xmlns:p14="http://schemas.microsoft.com/office/powerpoint/2010/main" val="2939414066"/>
      </p:ext>
    </p:extLst>
  </p:cSld>
  <p:clrMapOvr>
    <a:masterClrMapping/>
  </p:clrMapOvr>
</p:notes>
</file>

<file path=ppt/notesSlides/notesSlide1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96F91-AEF0-D752-1271-101371A468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C070F6-7A8D-85D3-8BBE-FF01D6DA87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54FD83-C5B5-51E5-1221-A0C95F9D658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672A77-1F10-A389-9046-8228DB17D429}"/>
              </a:ext>
            </a:extLst>
          </p:cNvPr>
          <p:cNvSpPr>
            <a:spLocks noGrp="1"/>
          </p:cNvSpPr>
          <p:nvPr>
            <p:ph type="sldNum" sz="quarter" idx="5"/>
          </p:nvPr>
        </p:nvSpPr>
        <p:spPr/>
        <p:txBody>
          <a:bodyPr/>
          <a:lstStyle/>
          <a:p>
            <a:fld id="{DB245632-D4FC-4E38-ADEE-4E3390753C23}" type="slidenum">
              <a:rPr lang="en-US" smtClean="0"/>
              <a:t>172</a:t>
            </a:fld>
            <a:endParaRPr lang="en-US"/>
          </a:p>
        </p:txBody>
      </p:sp>
    </p:spTree>
    <p:extLst>
      <p:ext uri="{BB962C8B-B14F-4D97-AF65-F5344CB8AC3E}">
        <p14:creationId xmlns:p14="http://schemas.microsoft.com/office/powerpoint/2010/main" val="1101105853"/>
      </p:ext>
    </p:extLst>
  </p:cSld>
  <p:clrMapOvr>
    <a:masterClrMapping/>
  </p:clrMapOvr>
</p:notes>
</file>

<file path=ppt/notesSlides/notesSlide1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F6414C-6B39-B017-7CDD-8B66C48E57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2E21EF-3454-DF20-EBDF-C7D7CFA5A1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FBCA50-6C34-9000-AC66-A86F6065C7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3B615F-A88A-1AD2-E799-A5673F7E5127}"/>
              </a:ext>
            </a:extLst>
          </p:cNvPr>
          <p:cNvSpPr>
            <a:spLocks noGrp="1"/>
          </p:cNvSpPr>
          <p:nvPr>
            <p:ph type="sldNum" sz="quarter" idx="5"/>
          </p:nvPr>
        </p:nvSpPr>
        <p:spPr/>
        <p:txBody>
          <a:bodyPr/>
          <a:lstStyle/>
          <a:p>
            <a:fld id="{DB245632-D4FC-4E38-ADEE-4E3390753C23}" type="slidenum">
              <a:rPr lang="en-US" smtClean="0"/>
              <a:t>173</a:t>
            </a:fld>
            <a:endParaRPr lang="en-US"/>
          </a:p>
        </p:txBody>
      </p:sp>
    </p:spTree>
    <p:extLst>
      <p:ext uri="{BB962C8B-B14F-4D97-AF65-F5344CB8AC3E}">
        <p14:creationId xmlns:p14="http://schemas.microsoft.com/office/powerpoint/2010/main" val="30244194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DF50A-71E3-BFF6-D923-F25CFEE3DB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169931-357B-564D-420F-2A4606C08D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866E99-5067-FCEC-EEE1-37B98F935B7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995010-0D6E-8265-4500-2A45E15850F1}"/>
              </a:ext>
            </a:extLst>
          </p:cNvPr>
          <p:cNvSpPr>
            <a:spLocks noGrp="1"/>
          </p:cNvSpPr>
          <p:nvPr>
            <p:ph type="sldNum" sz="quarter" idx="5"/>
          </p:nvPr>
        </p:nvSpPr>
        <p:spPr/>
        <p:txBody>
          <a:bodyPr/>
          <a:lstStyle/>
          <a:p>
            <a:fld id="{DB245632-D4FC-4E38-ADEE-4E3390753C23}" type="slidenum">
              <a:rPr lang="en-US" smtClean="0"/>
              <a:t>20</a:t>
            </a:fld>
            <a:endParaRPr lang="en-US"/>
          </a:p>
        </p:txBody>
      </p:sp>
    </p:spTree>
    <p:extLst>
      <p:ext uri="{BB962C8B-B14F-4D97-AF65-F5344CB8AC3E}">
        <p14:creationId xmlns:p14="http://schemas.microsoft.com/office/powerpoint/2010/main" val="3394833842"/>
      </p:ext>
    </p:extLst>
  </p:cSld>
  <p:clrMapOvr>
    <a:masterClrMapping/>
  </p:clrMapOvr>
</p:notes>
</file>

<file path=ppt/notesSlides/notesSlide1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AB3C78-C520-A784-3194-B1044939C3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02CFEE-59EC-9A1A-C6E1-BB790929D7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A0C674-34DC-9256-6372-BCD5A2BB68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E6B134-CDC5-9B7E-AC54-441F94FEC386}"/>
              </a:ext>
            </a:extLst>
          </p:cNvPr>
          <p:cNvSpPr>
            <a:spLocks noGrp="1"/>
          </p:cNvSpPr>
          <p:nvPr>
            <p:ph type="sldNum" sz="quarter" idx="5"/>
          </p:nvPr>
        </p:nvSpPr>
        <p:spPr/>
        <p:txBody>
          <a:bodyPr/>
          <a:lstStyle/>
          <a:p>
            <a:fld id="{DB245632-D4FC-4E38-ADEE-4E3390753C23}" type="slidenum">
              <a:rPr lang="en-US" smtClean="0"/>
              <a:t>174</a:t>
            </a:fld>
            <a:endParaRPr lang="en-US"/>
          </a:p>
        </p:txBody>
      </p:sp>
    </p:spTree>
    <p:extLst>
      <p:ext uri="{BB962C8B-B14F-4D97-AF65-F5344CB8AC3E}">
        <p14:creationId xmlns:p14="http://schemas.microsoft.com/office/powerpoint/2010/main" val="2012947596"/>
      </p:ext>
    </p:extLst>
  </p:cSld>
  <p:clrMapOvr>
    <a:masterClrMapping/>
  </p:clrMapOvr>
</p:notes>
</file>

<file path=ppt/notesSlides/notesSlide1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566051-FE33-F8AC-C921-C8466CE16A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961166-6053-3FB5-DDEC-74C80A1D1E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E7F03C-574E-1FF5-E30B-9C60843135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57C133-6188-B0EA-3273-807EF0E01186}"/>
              </a:ext>
            </a:extLst>
          </p:cNvPr>
          <p:cNvSpPr>
            <a:spLocks noGrp="1"/>
          </p:cNvSpPr>
          <p:nvPr>
            <p:ph type="sldNum" sz="quarter" idx="5"/>
          </p:nvPr>
        </p:nvSpPr>
        <p:spPr/>
        <p:txBody>
          <a:bodyPr/>
          <a:lstStyle/>
          <a:p>
            <a:fld id="{DB245632-D4FC-4E38-ADEE-4E3390753C23}" type="slidenum">
              <a:rPr lang="en-US" smtClean="0"/>
              <a:t>175</a:t>
            </a:fld>
            <a:endParaRPr lang="en-US"/>
          </a:p>
        </p:txBody>
      </p:sp>
    </p:spTree>
    <p:extLst>
      <p:ext uri="{BB962C8B-B14F-4D97-AF65-F5344CB8AC3E}">
        <p14:creationId xmlns:p14="http://schemas.microsoft.com/office/powerpoint/2010/main" val="2386793655"/>
      </p:ext>
    </p:extLst>
  </p:cSld>
  <p:clrMapOvr>
    <a:masterClrMapping/>
  </p:clrMapOvr>
</p:notes>
</file>

<file path=ppt/notesSlides/notesSlide1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E43D41-398F-513C-69EE-311C34546A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0E0DFB-465F-1EAE-A4ED-3BCE9EC538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3BFDC4-61DA-504F-B0AE-0CEC4A02B5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54F87D-4267-210F-065A-1739D9B466EF}"/>
              </a:ext>
            </a:extLst>
          </p:cNvPr>
          <p:cNvSpPr>
            <a:spLocks noGrp="1"/>
          </p:cNvSpPr>
          <p:nvPr>
            <p:ph type="sldNum" sz="quarter" idx="5"/>
          </p:nvPr>
        </p:nvSpPr>
        <p:spPr/>
        <p:txBody>
          <a:bodyPr/>
          <a:lstStyle/>
          <a:p>
            <a:fld id="{DB245632-D4FC-4E38-ADEE-4E3390753C23}" type="slidenum">
              <a:rPr lang="en-US" smtClean="0"/>
              <a:t>176</a:t>
            </a:fld>
            <a:endParaRPr lang="en-US"/>
          </a:p>
        </p:txBody>
      </p:sp>
    </p:spTree>
    <p:extLst>
      <p:ext uri="{BB962C8B-B14F-4D97-AF65-F5344CB8AC3E}">
        <p14:creationId xmlns:p14="http://schemas.microsoft.com/office/powerpoint/2010/main" val="1383090030"/>
      </p:ext>
    </p:extLst>
  </p:cSld>
  <p:clrMapOvr>
    <a:masterClrMapping/>
  </p:clrMapOvr>
</p:notes>
</file>

<file path=ppt/notesSlides/notesSlide1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40656-938A-77A2-BB63-414E251018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616E54-C9D0-3BFA-6B8C-7C539A48B1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3163A1-F308-7774-FBD4-576524E4510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03C3E7-FAA4-5225-0A26-4DE595BB1768}"/>
              </a:ext>
            </a:extLst>
          </p:cNvPr>
          <p:cNvSpPr>
            <a:spLocks noGrp="1"/>
          </p:cNvSpPr>
          <p:nvPr>
            <p:ph type="sldNum" sz="quarter" idx="5"/>
          </p:nvPr>
        </p:nvSpPr>
        <p:spPr/>
        <p:txBody>
          <a:bodyPr/>
          <a:lstStyle/>
          <a:p>
            <a:fld id="{DB245632-D4FC-4E38-ADEE-4E3390753C23}" type="slidenum">
              <a:rPr lang="en-US" smtClean="0"/>
              <a:t>177</a:t>
            </a:fld>
            <a:endParaRPr lang="en-US"/>
          </a:p>
        </p:txBody>
      </p:sp>
    </p:spTree>
    <p:extLst>
      <p:ext uri="{BB962C8B-B14F-4D97-AF65-F5344CB8AC3E}">
        <p14:creationId xmlns:p14="http://schemas.microsoft.com/office/powerpoint/2010/main" val="4123001117"/>
      </p:ext>
    </p:extLst>
  </p:cSld>
  <p:clrMapOvr>
    <a:masterClrMapping/>
  </p:clrMapOvr>
</p:notes>
</file>

<file path=ppt/notesSlides/notesSlide1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3AA1E6-B3DC-AD7E-E181-66CC8A8104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542A16-095C-12EB-7EC1-BA4EF8E339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220CE9-4732-3A60-2B87-780431889E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17B5F8-027A-8E04-9E04-42D184572206}"/>
              </a:ext>
            </a:extLst>
          </p:cNvPr>
          <p:cNvSpPr>
            <a:spLocks noGrp="1"/>
          </p:cNvSpPr>
          <p:nvPr>
            <p:ph type="sldNum" sz="quarter" idx="5"/>
          </p:nvPr>
        </p:nvSpPr>
        <p:spPr/>
        <p:txBody>
          <a:bodyPr/>
          <a:lstStyle/>
          <a:p>
            <a:fld id="{DB245632-D4FC-4E38-ADEE-4E3390753C23}" type="slidenum">
              <a:rPr lang="en-US" smtClean="0"/>
              <a:t>178</a:t>
            </a:fld>
            <a:endParaRPr lang="en-US"/>
          </a:p>
        </p:txBody>
      </p:sp>
    </p:spTree>
    <p:extLst>
      <p:ext uri="{BB962C8B-B14F-4D97-AF65-F5344CB8AC3E}">
        <p14:creationId xmlns:p14="http://schemas.microsoft.com/office/powerpoint/2010/main" val="2474712224"/>
      </p:ext>
    </p:extLst>
  </p:cSld>
  <p:clrMapOvr>
    <a:masterClrMapping/>
  </p:clrMapOvr>
</p:notes>
</file>

<file path=ppt/notesSlides/notesSlide1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5BCDC-2003-4D7A-173B-F44C2EB73E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45D88E-BFD2-D4CA-7D89-BA8046F9C9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A3CCA7-259A-CCE3-0881-2679875BDF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307D0A-809E-E217-0930-D6CC17830D2B}"/>
              </a:ext>
            </a:extLst>
          </p:cNvPr>
          <p:cNvSpPr>
            <a:spLocks noGrp="1"/>
          </p:cNvSpPr>
          <p:nvPr>
            <p:ph type="sldNum" sz="quarter" idx="5"/>
          </p:nvPr>
        </p:nvSpPr>
        <p:spPr/>
        <p:txBody>
          <a:bodyPr/>
          <a:lstStyle/>
          <a:p>
            <a:fld id="{DB245632-D4FC-4E38-ADEE-4E3390753C23}" type="slidenum">
              <a:rPr lang="en-US" smtClean="0"/>
              <a:t>179</a:t>
            </a:fld>
            <a:endParaRPr lang="en-US"/>
          </a:p>
        </p:txBody>
      </p:sp>
    </p:spTree>
    <p:extLst>
      <p:ext uri="{BB962C8B-B14F-4D97-AF65-F5344CB8AC3E}">
        <p14:creationId xmlns:p14="http://schemas.microsoft.com/office/powerpoint/2010/main" val="602157214"/>
      </p:ext>
    </p:extLst>
  </p:cSld>
  <p:clrMapOvr>
    <a:masterClrMapping/>
  </p:clrMapOvr>
</p:notes>
</file>

<file path=ppt/notesSlides/notesSlide1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0886E9-F8AA-E517-6971-8DD5451F3A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D4F35E-25B5-8C30-E9AD-052832A8E4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7FC680-7DEA-279C-0B93-D93E717422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651895-34B2-70D4-8D6D-B6B57974F592}"/>
              </a:ext>
            </a:extLst>
          </p:cNvPr>
          <p:cNvSpPr>
            <a:spLocks noGrp="1"/>
          </p:cNvSpPr>
          <p:nvPr>
            <p:ph type="sldNum" sz="quarter" idx="5"/>
          </p:nvPr>
        </p:nvSpPr>
        <p:spPr/>
        <p:txBody>
          <a:bodyPr/>
          <a:lstStyle/>
          <a:p>
            <a:fld id="{DB245632-D4FC-4E38-ADEE-4E3390753C23}" type="slidenum">
              <a:rPr lang="en-US" smtClean="0"/>
              <a:t>180</a:t>
            </a:fld>
            <a:endParaRPr lang="en-US"/>
          </a:p>
        </p:txBody>
      </p:sp>
    </p:spTree>
    <p:extLst>
      <p:ext uri="{BB962C8B-B14F-4D97-AF65-F5344CB8AC3E}">
        <p14:creationId xmlns:p14="http://schemas.microsoft.com/office/powerpoint/2010/main" val="2030686371"/>
      </p:ext>
    </p:extLst>
  </p:cSld>
  <p:clrMapOvr>
    <a:masterClrMapping/>
  </p:clrMapOvr>
</p:notes>
</file>

<file path=ppt/notesSlides/notesSlide1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62B9B-6165-F46C-2AC1-57F05728F4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8D0305-A45F-3BDA-7061-5CAA1B1D86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ADD21C-944C-672C-5A6C-C8EA20D4CD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10CEB8-AA51-186A-212D-A9458E8CEE67}"/>
              </a:ext>
            </a:extLst>
          </p:cNvPr>
          <p:cNvSpPr>
            <a:spLocks noGrp="1"/>
          </p:cNvSpPr>
          <p:nvPr>
            <p:ph type="sldNum" sz="quarter" idx="5"/>
          </p:nvPr>
        </p:nvSpPr>
        <p:spPr/>
        <p:txBody>
          <a:bodyPr/>
          <a:lstStyle/>
          <a:p>
            <a:fld id="{DB245632-D4FC-4E38-ADEE-4E3390753C23}" type="slidenum">
              <a:rPr lang="en-US" smtClean="0"/>
              <a:t>181</a:t>
            </a:fld>
            <a:endParaRPr lang="en-US"/>
          </a:p>
        </p:txBody>
      </p:sp>
    </p:spTree>
    <p:extLst>
      <p:ext uri="{BB962C8B-B14F-4D97-AF65-F5344CB8AC3E}">
        <p14:creationId xmlns:p14="http://schemas.microsoft.com/office/powerpoint/2010/main" val="19837737"/>
      </p:ext>
    </p:extLst>
  </p:cSld>
  <p:clrMapOvr>
    <a:masterClrMapping/>
  </p:clrMapOvr>
</p:notes>
</file>

<file path=ppt/notesSlides/notesSlide1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53D1D9-89CB-7DDF-6E81-85BBE6901A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078E94-CA5C-6DAD-B50F-1D25D36BB8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30C5BF-8E87-3169-F562-6EC7F3B967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5A5362-83FD-1C32-ACE9-6B5E38222D04}"/>
              </a:ext>
            </a:extLst>
          </p:cNvPr>
          <p:cNvSpPr>
            <a:spLocks noGrp="1"/>
          </p:cNvSpPr>
          <p:nvPr>
            <p:ph type="sldNum" sz="quarter" idx="5"/>
          </p:nvPr>
        </p:nvSpPr>
        <p:spPr/>
        <p:txBody>
          <a:bodyPr/>
          <a:lstStyle/>
          <a:p>
            <a:fld id="{DB245632-D4FC-4E38-ADEE-4E3390753C23}" type="slidenum">
              <a:rPr lang="en-US" smtClean="0"/>
              <a:t>182</a:t>
            </a:fld>
            <a:endParaRPr lang="en-US"/>
          </a:p>
        </p:txBody>
      </p:sp>
    </p:spTree>
    <p:extLst>
      <p:ext uri="{BB962C8B-B14F-4D97-AF65-F5344CB8AC3E}">
        <p14:creationId xmlns:p14="http://schemas.microsoft.com/office/powerpoint/2010/main" val="3670811122"/>
      </p:ext>
    </p:extLst>
  </p:cSld>
  <p:clrMapOvr>
    <a:masterClrMapping/>
  </p:clrMapOvr>
</p:notes>
</file>

<file path=ppt/notesSlides/notesSlide1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02D24-BE0C-41C5-83B3-86E8159AB5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AF0CEB-CB96-3C46-E0AF-0B000EB1EF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0AFDCA-65D2-2CA3-041E-A7E4E60A2C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634843-F33B-6DC9-7939-D3161541DA71}"/>
              </a:ext>
            </a:extLst>
          </p:cNvPr>
          <p:cNvSpPr>
            <a:spLocks noGrp="1"/>
          </p:cNvSpPr>
          <p:nvPr>
            <p:ph type="sldNum" sz="quarter" idx="5"/>
          </p:nvPr>
        </p:nvSpPr>
        <p:spPr/>
        <p:txBody>
          <a:bodyPr/>
          <a:lstStyle/>
          <a:p>
            <a:fld id="{DB245632-D4FC-4E38-ADEE-4E3390753C23}" type="slidenum">
              <a:rPr lang="en-US" smtClean="0"/>
              <a:t>183</a:t>
            </a:fld>
            <a:endParaRPr lang="en-US"/>
          </a:p>
        </p:txBody>
      </p:sp>
    </p:spTree>
    <p:extLst>
      <p:ext uri="{BB962C8B-B14F-4D97-AF65-F5344CB8AC3E}">
        <p14:creationId xmlns:p14="http://schemas.microsoft.com/office/powerpoint/2010/main" val="36229094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505423-6954-1BEC-B10A-3944FFB26D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F66AC7-0203-F84A-2841-A103081992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2448D1-3CCF-AC10-52F0-9CE0B8A057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2C0157-EBE7-E096-C699-B95E35A06FA1}"/>
              </a:ext>
            </a:extLst>
          </p:cNvPr>
          <p:cNvSpPr>
            <a:spLocks noGrp="1"/>
          </p:cNvSpPr>
          <p:nvPr>
            <p:ph type="sldNum" sz="quarter" idx="5"/>
          </p:nvPr>
        </p:nvSpPr>
        <p:spPr/>
        <p:txBody>
          <a:bodyPr/>
          <a:lstStyle/>
          <a:p>
            <a:fld id="{DB245632-D4FC-4E38-ADEE-4E3390753C23}" type="slidenum">
              <a:rPr lang="en-US" smtClean="0"/>
              <a:t>21</a:t>
            </a:fld>
            <a:endParaRPr lang="en-US"/>
          </a:p>
        </p:txBody>
      </p:sp>
    </p:spTree>
    <p:extLst>
      <p:ext uri="{BB962C8B-B14F-4D97-AF65-F5344CB8AC3E}">
        <p14:creationId xmlns:p14="http://schemas.microsoft.com/office/powerpoint/2010/main" val="3309486055"/>
      </p:ext>
    </p:extLst>
  </p:cSld>
  <p:clrMapOvr>
    <a:masterClrMapping/>
  </p:clrMapOvr>
</p:notes>
</file>

<file path=ppt/notesSlides/notesSlide1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A31E3B-9FEC-9610-F233-7F89F1A812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C1D7D7-7EED-53FF-9803-8125614310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E22CED-43B3-B7FF-DE9F-5143F4F4C4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F0837C4-0069-1B4C-C1FB-5EDF18767E2A}"/>
              </a:ext>
            </a:extLst>
          </p:cNvPr>
          <p:cNvSpPr>
            <a:spLocks noGrp="1"/>
          </p:cNvSpPr>
          <p:nvPr>
            <p:ph type="sldNum" sz="quarter" idx="5"/>
          </p:nvPr>
        </p:nvSpPr>
        <p:spPr/>
        <p:txBody>
          <a:bodyPr/>
          <a:lstStyle/>
          <a:p>
            <a:fld id="{DB245632-D4FC-4E38-ADEE-4E3390753C23}" type="slidenum">
              <a:rPr lang="en-US" smtClean="0"/>
              <a:t>184</a:t>
            </a:fld>
            <a:endParaRPr lang="en-US"/>
          </a:p>
        </p:txBody>
      </p:sp>
    </p:spTree>
    <p:extLst>
      <p:ext uri="{BB962C8B-B14F-4D97-AF65-F5344CB8AC3E}">
        <p14:creationId xmlns:p14="http://schemas.microsoft.com/office/powerpoint/2010/main" val="3133086767"/>
      </p:ext>
    </p:extLst>
  </p:cSld>
  <p:clrMapOvr>
    <a:masterClrMapping/>
  </p:clrMapOvr>
</p:notes>
</file>

<file path=ppt/notesSlides/notesSlide1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BE2010-DB10-3DFA-084A-55E131E762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ED5CB5-B281-ACCD-5427-4FFA74C476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903AED-F721-921C-2749-2D38521569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AB957A-AA33-51A8-AC8C-528E0C7D9726}"/>
              </a:ext>
            </a:extLst>
          </p:cNvPr>
          <p:cNvSpPr>
            <a:spLocks noGrp="1"/>
          </p:cNvSpPr>
          <p:nvPr>
            <p:ph type="sldNum" sz="quarter" idx="5"/>
          </p:nvPr>
        </p:nvSpPr>
        <p:spPr/>
        <p:txBody>
          <a:bodyPr/>
          <a:lstStyle/>
          <a:p>
            <a:fld id="{DB245632-D4FC-4E38-ADEE-4E3390753C23}" type="slidenum">
              <a:rPr lang="en-US" smtClean="0"/>
              <a:t>185</a:t>
            </a:fld>
            <a:endParaRPr lang="en-US"/>
          </a:p>
        </p:txBody>
      </p:sp>
    </p:spTree>
    <p:extLst>
      <p:ext uri="{BB962C8B-B14F-4D97-AF65-F5344CB8AC3E}">
        <p14:creationId xmlns:p14="http://schemas.microsoft.com/office/powerpoint/2010/main" val="4188877206"/>
      </p:ext>
    </p:extLst>
  </p:cSld>
  <p:clrMapOvr>
    <a:masterClrMapping/>
  </p:clrMapOvr>
</p:notes>
</file>

<file path=ppt/notesSlides/notesSlide1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0C96E4-04AF-D146-500B-A6CE58468D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8D8B48-81DB-6931-B285-6D81112967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69E28B-E30E-7222-F0E6-605BDD0195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E8B146-4990-AB5C-7BB2-0DD99B217645}"/>
              </a:ext>
            </a:extLst>
          </p:cNvPr>
          <p:cNvSpPr>
            <a:spLocks noGrp="1"/>
          </p:cNvSpPr>
          <p:nvPr>
            <p:ph type="sldNum" sz="quarter" idx="5"/>
          </p:nvPr>
        </p:nvSpPr>
        <p:spPr/>
        <p:txBody>
          <a:bodyPr/>
          <a:lstStyle/>
          <a:p>
            <a:fld id="{DB245632-D4FC-4E38-ADEE-4E3390753C23}" type="slidenum">
              <a:rPr lang="en-US" smtClean="0"/>
              <a:t>186</a:t>
            </a:fld>
            <a:endParaRPr lang="en-US"/>
          </a:p>
        </p:txBody>
      </p:sp>
    </p:spTree>
    <p:extLst>
      <p:ext uri="{BB962C8B-B14F-4D97-AF65-F5344CB8AC3E}">
        <p14:creationId xmlns:p14="http://schemas.microsoft.com/office/powerpoint/2010/main" val="2866070029"/>
      </p:ext>
    </p:extLst>
  </p:cSld>
  <p:clrMapOvr>
    <a:masterClrMapping/>
  </p:clrMapOvr>
</p:notes>
</file>

<file path=ppt/notesSlides/notesSlide1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E8F90D-F824-5896-6204-F077F70E5A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F15163-824C-E585-B002-8F27BCA8FD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9F5980-5C9F-15A1-8AA3-98BB6245180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4E81CD-FBAB-D7CB-8BEE-BFB3DD864228}"/>
              </a:ext>
            </a:extLst>
          </p:cNvPr>
          <p:cNvSpPr>
            <a:spLocks noGrp="1"/>
          </p:cNvSpPr>
          <p:nvPr>
            <p:ph type="sldNum" sz="quarter" idx="5"/>
          </p:nvPr>
        </p:nvSpPr>
        <p:spPr/>
        <p:txBody>
          <a:bodyPr/>
          <a:lstStyle/>
          <a:p>
            <a:fld id="{DB245632-D4FC-4E38-ADEE-4E3390753C23}" type="slidenum">
              <a:rPr lang="en-US" smtClean="0"/>
              <a:t>187</a:t>
            </a:fld>
            <a:endParaRPr lang="en-US"/>
          </a:p>
        </p:txBody>
      </p:sp>
    </p:spTree>
    <p:extLst>
      <p:ext uri="{BB962C8B-B14F-4D97-AF65-F5344CB8AC3E}">
        <p14:creationId xmlns:p14="http://schemas.microsoft.com/office/powerpoint/2010/main" val="455149740"/>
      </p:ext>
    </p:extLst>
  </p:cSld>
  <p:clrMapOvr>
    <a:masterClrMapping/>
  </p:clrMapOvr>
</p:notes>
</file>

<file path=ppt/notesSlides/notesSlide1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459E9-A5E3-62C2-A52B-E5FD7A708D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114F9B-B703-00C2-1452-4B3FBA121A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0599E3-6FB7-0172-7036-3AA78595D2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43230C-51FF-76F6-4157-9967BDD51033}"/>
              </a:ext>
            </a:extLst>
          </p:cNvPr>
          <p:cNvSpPr>
            <a:spLocks noGrp="1"/>
          </p:cNvSpPr>
          <p:nvPr>
            <p:ph type="sldNum" sz="quarter" idx="5"/>
          </p:nvPr>
        </p:nvSpPr>
        <p:spPr/>
        <p:txBody>
          <a:bodyPr/>
          <a:lstStyle/>
          <a:p>
            <a:fld id="{DB245632-D4FC-4E38-ADEE-4E3390753C23}" type="slidenum">
              <a:rPr lang="en-US" smtClean="0"/>
              <a:t>188</a:t>
            </a:fld>
            <a:endParaRPr lang="en-US"/>
          </a:p>
        </p:txBody>
      </p:sp>
    </p:spTree>
    <p:extLst>
      <p:ext uri="{BB962C8B-B14F-4D97-AF65-F5344CB8AC3E}">
        <p14:creationId xmlns:p14="http://schemas.microsoft.com/office/powerpoint/2010/main" val="2766467915"/>
      </p:ext>
    </p:extLst>
  </p:cSld>
  <p:clrMapOvr>
    <a:masterClrMapping/>
  </p:clrMapOvr>
</p:notes>
</file>

<file path=ppt/notesSlides/notesSlide1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B906DE-2A22-2562-8812-0C79CF50DE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9CC5B7-CCEE-7A7A-A623-79B491749C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0C36B7-2452-50B8-3192-3413E6F739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CEE6CA-702E-DA74-60D9-968F435AC64B}"/>
              </a:ext>
            </a:extLst>
          </p:cNvPr>
          <p:cNvSpPr>
            <a:spLocks noGrp="1"/>
          </p:cNvSpPr>
          <p:nvPr>
            <p:ph type="sldNum" sz="quarter" idx="5"/>
          </p:nvPr>
        </p:nvSpPr>
        <p:spPr/>
        <p:txBody>
          <a:bodyPr/>
          <a:lstStyle/>
          <a:p>
            <a:fld id="{DB245632-D4FC-4E38-ADEE-4E3390753C23}" type="slidenum">
              <a:rPr lang="en-US" smtClean="0"/>
              <a:t>189</a:t>
            </a:fld>
            <a:endParaRPr lang="en-US"/>
          </a:p>
        </p:txBody>
      </p:sp>
    </p:spTree>
    <p:extLst>
      <p:ext uri="{BB962C8B-B14F-4D97-AF65-F5344CB8AC3E}">
        <p14:creationId xmlns:p14="http://schemas.microsoft.com/office/powerpoint/2010/main" val="845425711"/>
      </p:ext>
    </p:extLst>
  </p:cSld>
  <p:clrMapOvr>
    <a:masterClrMapping/>
  </p:clrMapOvr>
</p:notes>
</file>

<file path=ppt/notesSlides/notesSlide1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6ECFC-0FC2-3A3C-C746-0ACB4C0F7D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176655-9B59-223F-B1A8-9489E3786E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5318E3-BED4-6C83-9456-9A1A846B3C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34ED3D-9666-6F93-EA36-C3EDE097C9B4}"/>
              </a:ext>
            </a:extLst>
          </p:cNvPr>
          <p:cNvSpPr>
            <a:spLocks noGrp="1"/>
          </p:cNvSpPr>
          <p:nvPr>
            <p:ph type="sldNum" sz="quarter" idx="5"/>
          </p:nvPr>
        </p:nvSpPr>
        <p:spPr/>
        <p:txBody>
          <a:bodyPr/>
          <a:lstStyle/>
          <a:p>
            <a:fld id="{DB245632-D4FC-4E38-ADEE-4E3390753C23}" type="slidenum">
              <a:rPr lang="en-US" smtClean="0"/>
              <a:t>190</a:t>
            </a:fld>
            <a:endParaRPr lang="en-US"/>
          </a:p>
        </p:txBody>
      </p:sp>
    </p:spTree>
    <p:extLst>
      <p:ext uri="{BB962C8B-B14F-4D97-AF65-F5344CB8AC3E}">
        <p14:creationId xmlns:p14="http://schemas.microsoft.com/office/powerpoint/2010/main" val="1316133194"/>
      </p:ext>
    </p:extLst>
  </p:cSld>
  <p:clrMapOvr>
    <a:masterClrMapping/>
  </p:clrMapOvr>
</p:notes>
</file>

<file path=ppt/notesSlides/notesSlide1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C104E-259F-81FF-F8A3-DA2D0BBAD3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00D8C2-81E9-3041-1CCE-17F8324D2A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7505B2-C7AF-D4F0-4F70-C90AD23EE2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D29C5D-CD3E-A01D-8B3E-09C3E337C631}"/>
              </a:ext>
            </a:extLst>
          </p:cNvPr>
          <p:cNvSpPr>
            <a:spLocks noGrp="1"/>
          </p:cNvSpPr>
          <p:nvPr>
            <p:ph type="sldNum" sz="quarter" idx="5"/>
          </p:nvPr>
        </p:nvSpPr>
        <p:spPr/>
        <p:txBody>
          <a:bodyPr/>
          <a:lstStyle/>
          <a:p>
            <a:fld id="{DB245632-D4FC-4E38-ADEE-4E3390753C23}" type="slidenum">
              <a:rPr lang="en-US" smtClean="0"/>
              <a:t>191</a:t>
            </a:fld>
            <a:endParaRPr lang="en-US"/>
          </a:p>
        </p:txBody>
      </p:sp>
    </p:spTree>
    <p:extLst>
      <p:ext uri="{BB962C8B-B14F-4D97-AF65-F5344CB8AC3E}">
        <p14:creationId xmlns:p14="http://schemas.microsoft.com/office/powerpoint/2010/main" val="22367918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5EA018-D3F0-8010-3F3B-FB73A643B2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77B5ED-6C38-94F1-231A-AD37D2D4AD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14C82C-4ECC-9139-12BA-7DA1DA2DAB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E28C54-B7EB-87A2-6A4E-6708DB3D2330}"/>
              </a:ext>
            </a:extLst>
          </p:cNvPr>
          <p:cNvSpPr>
            <a:spLocks noGrp="1"/>
          </p:cNvSpPr>
          <p:nvPr>
            <p:ph type="sldNum" sz="quarter" idx="5"/>
          </p:nvPr>
        </p:nvSpPr>
        <p:spPr/>
        <p:txBody>
          <a:bodyPr/>
          <a:lstStyle/>
          <a:p>
            <a:fld id="{DB245632-D4FC-4E38-ADEE-4E3390753C23}" type="slidenum">
              <a:rPr lang="en-US" smtClean="0"/>
              <a:t>22</a:t>
            </a:fld>
            <a:endParaRPr lang="en-US"/>
          </a:p>
        </p:txBody>
      </p:sp>
    </p:spTree>
    <p:extLst>
      <p:ext uri="{BB962C8B-B14F-4D97-AF65-F5344CB8AC3E}">
        <p14:creationId xmlns:p14="http://schemas.microsoft.com/office/powerpoint/2010/main" val="2253090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2E7252-E041-0178-109D-977053945F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B9B198-68BC-801F-2DF5-90EC1045A0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E4E7D9-2067-6EEF-0772-EEF888BF77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CD53E6-8EC2-8EAF-F00E-155EE04BFD8D}"/>
              </a:ext>
            </a:extLst>
          </p:cNvPr>
          <p:cNvSpPr>
            <a:spLocks noGrp="1"/>
          </p:cNvSpPr>
          <p:nvPr>
            <p:ph type="sldNum" sz="quarter" idx="5"/>
          </p:nvPr>
        </p:nvSpPr>
        <p:spPr/>
        <p:txBody>
          <a:bodyPr/>
          <a:lstStyle/>
          <a:p>
            <a:fld id="{DB245632-D4FC-4E38-ADEE-4E3390753C23}" type="slidenum">
              <a:rPr lang="en-US" smtClean="0"/>
              <a:t>5</a:t>
            </a:fld>
            <a:endParaRPr lang="en-US"/>
          </a:p>
        </p:txBody>
      </p:sp>
    </p:spTree>
    <p:extLst>
      <p:ext uri="{BB962C8B-B14F-4D97-AF65-F5344CB8AC3E}">
        <p14:creationId xmlns:p14="http://schemas.microsoft.com/office/powerpoint/2010/main" val="12578519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524D2B-ABF2-B214-761F-23829AE2E7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B432E9-D1FD-1A38-A8E5-272DB48CF1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ED92D8-35DD-37C5-2134-09C6197DD8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886554-765E-9626-BD2D-B3375E872174}"/>
              </a:ext>
            </a:extLst>
          </p:cNvPr>
          <p:cNvSpPr>
            <a:spLocks noGrp="1"/>
          </p:cNvSpPr>
          <p:nvPr>
            <p:ph type="sldNum" sz="quarter" idx="5"/>
          </p:nvPr>
        </p:nvSpPr>
        <p:spPr/>
        <p:txBody>
          <a:bodyPr/>
          <a:lstStyle/>
          <a:p>
            <a:fld id="{DB245632-D4FC-4E38-ADEE-4E3390753C23}" type="slidenum">
              <a:rPr lang="en-US" smtClean="0"/>
              <a:t>23</a:t>
            </a:fld>
            <a:endParaRPr lang="en-US"/>
          </a:p>
        </p:txBody>
      </p:sp>
    </p:spTree>
    <p:extLst>
      <p:ext uri="{BB962C8B-B14F-4D97-AF65-F5344CB8AC3E}">
        <p14:creationId xmlns:p14="http://schemas.microsoft.com/office/powerpoint/2010/main" val="17290874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07C53-748F-9D1B-A348-F1D6D9D715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B9A91C-7356-96CC-6CC8-B6911B98CF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7BD32B-A040-1A5B-D696-F167D94FF3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8F3134-302D-2DD9-F994-C6F574A1F556}"/>
              </a:ext>
            </a:extLst>
          </p:cNvPr>
          <p:cNvSpPr>
            <a:spLocks noGrp="1"/>
          </p:cNvSpPr>
          <p:nvPr>
            <p:ph type="sldNum" sz="quarter" idx="5"/>
          </p:nvPr>
        </p:nvSpPr>
        <p:spPr/>
        <p:txBody>
          <a:bodyPr/>
          <a:lstStyle/>
          <a:p>
            <a:fld id="{DB245632-D4FC-4E38-ADEE-4E3390753C23}" type="slidenum">
              <a:rPr lang="en-US" smtClean="0"/>
              <a:t>24</a:t>
            </a:fld>
            <a:endParaRPr lang="en-US"/>
          </a:p>
        </p:txBody>
      </p:sp>
    </p:spTree>
    <p:extLst>
      <p:ext uri="{BB962C8B-B14F-4D97-AF65-F5344CB8AC3E}">
        <p14:creationId xmlns:p14="http://schemas.microsoft.com/office/powerpoint/2010/main" val="14147341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51BBB9-1EEE-0FAD-76C4-BDAA464793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D3FBC8-1EDB-2AB9-AC38-C698E3A006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169B52-9A79-1D64-A330-357B6C89A7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BB4C66-D2EC-10BF-5EC6-7A364577A3F5}"/>
              </a:ext>
            </a:extLst>
          </p:cNvPr>
          <p:cNvSpPr>
            <a:spLocks noGrp="1"/>
          </p:cNvSpPr>
          <p:nvPr>
            <p:ph type="sldNum" sz="quarter" idx="5"/>
          </p:nvPr>
        </p:nvSpPr>
        <p:spPr/>
        <p:txBody>
          <a:bodyPr/>
          <a:lstStyle/>
          <a:p>
            <a:fld id="{DB245632-D4FC-4E38-ADEE-4E3390753C23}" type="slidenum">
              <a:rPr lang="en-US" smtClean="0"/>
              <a:t>25</a:t>
            </a:fld>
            <a:endParaRPr lang="en-US"/>
          </a:p>
        </p:txBody>
      </p:sp>
    </p:spTree>
    <p:extLst>
      <p:ext uri="{BB962C8B-B14F-4D97-AF65-F5344CB8AC3E}">
        <p14:creationId xmlns:p14="http://schemas.microsoft.com/office/powerpoint/2010/main" val="40671800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67659-A7FA-B343-0F9D-DD20D06389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A2FE87-E7B3-ACF6-F3B3-583F194BB2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D9577B-3E59-6A35-BE7F-EED01B29CE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A8E337-1303-EA5D-E686-6D20F5302A22}"/>
              </a:ext>
            </a:extLst>
          </p:cNvPr>
          <p:cNvSpPr>
            <a:spLocks noGrp="1"/>
          </p:cNvSpPr>
          <p:nvPr>
            <p:ph type="sldNum" sz="quarter" idx="5"/>
          </p:nvPr>
        </p:nvSpPr>
        <p:spPr/>
        <p:txBody>
          <a:bodyPr/>
          <a:lstStyle/>
          <a:p>
            <a:fld id="{DB245632-D4FC-4E38-ADEE-4E3390753C23}" type="slidenum">
              <a:rPr lang="en-US" smtClean="0"/>
              <a:t>26</a:t>
            </a:fld>
            <a:endParaRPr lang="en-US"/>
          </a:p>
        </p:txBody>
      </p:sp>
    </p:spTree>
    <p:extLst>
      <p:ext uri="{BB962C8B-B14F-4D97-AF65-F5344CB8AC3E}">
        <p14:creationId xmlns:p14="http://schemas.microsoft.com/office/powerpoint/2010/main" val="7151887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C2BC7-CDED-52D7-A2A6-52B14A52CC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C3A7B1-932B-3539-1A95-6A29EC6328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FC8025-3F11-C114-C36D-3C5EB8867B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3946FCE-E565-E1C3-7477-611659D9E2C8}"/>
              </a:ext>
            </a:extLst>
          </p:cNvPr>
          <p:cNvSpPr>
            <a:spLocks noGrp="1"/>
          </p:cNvSpPr>
          <p:nvPr>
            <p:ph type="sldNum" sz="quarter" idx="5"/>
          </p:nvPr>
        </p:nvSpPr>
        <p:spPr/>
        <p:txBody>
          <a:bodyPr/>
          <a:lstStyle/>
          <a:p>
            <a:fld id="{DB245632-D4FC-4E38-ADEE-4E3390753C23}" type="slidenum">
              <a:rPr lang="en-US" smtClean="0"/>
              <a:t>27</a:t>
            </a:fld>
            <a:endParaRPr lang="en-US"/>
          </a:p>
        </p:txBody>
      </p:sp>
    </p:spTree>
    <p:extLst>
      <p:ext uri="{BB962C8B-B14F-4D97-AF65-F5344CB8AC3E}">
        <p14:creationId xmlns:p14="http://schemas.microsoft.com/office/powerpoint/2010/main" val="2420366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1C3C1D-589B-4BFE-E235-49440F4274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106A52-6CF2-9976-D7A7-529C1355F5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6F5B06-7A0C-B603-981C-9C9E2D0CABF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E3EFDD-7E8A-B0F7-AB29-0D60D0754A5B}"/>
              </a:ext>
            </a:extLst>
          </p:cNvPr>
          <p:cNvSpPr>
            <a:spLocks noGrp="1"/>
          </p:cNvSpPr>
          <p:nvPr>
            <p:ph type="sldNum" sz="quarter" idx="5"/>
          </p:nvPr>
        </p:nvSpPr>
        <p:spPr/>
        <p:txBody>
          <a:bodyPr/>
          <a:lstStyle/>
          <a:p>
            <a:fld id="{DB245632-D4FC-4E38-ADEE-4E3390753C23}" type="slidenum">
              <a:rPr lang="en-US" smtClean="0"/>
              <a:t>28</a:t>
            </a:fld>
            <a:endParaRPr lang="en-US"/>
          </a:p>
        </p:txBody>
      </p:sp>
    </p:spTree>
    <p:extLst>
      <p:ext uri="{BB962C8B-B14F-4D97-AF65-F5344CB8AC3E}">
        <p14:creationId xmlns:p14="http://schemas.microsoft.com/office/powerpoint/2010/main" val="6499711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958BD5-BA35-A257-5074-88A2E2EF4F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E124B4-B12B-C4A5-FDFB-70794EE668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3B9E14-FAC4-6D2D-E845-85FAE8172F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F44C89-0F69-7ED5-D517-7F6A190CECBD}"/>
              </a:ext>
            </a:extLst>
          </p:cNvPr>
          <p:cNvSpPr>
            <a:spLocks noGrp="1"/>
          </p:cNvSpPr>
          <p:nvPr>
            <p:ph type="sldNum" sz="quarter" idx="5"/>
          </p:nvPr>
        </p:nvSpPr>
        <p:spPr/>
        <p:txBody>
          <a:bodyPr/>
          <a:lstStyle/>
          <a:p>
            <a:fld id="{DB245632-D4FC-4E38-ADEE-4E3390753C23}" type="slidenum">
              <a:rPr lang="en-US" smtClean="0"/>
              <a:t>29</a:t>
            </a:fld>
            <a:endParaRPr lang="en-US"/>
          </a:p>
        </p:txBody>
      </p:sp>
    </p:spTree>
    <p:extLst>
      <p:ext uri="{BB962C8B-B14F-4D97-AF65-F5344CB8AC3E}">
        <p14:creationId xmlns:p14="http://schemas.microsoft.com/office/powerpoint/2010/main" val="30148102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7C4F7A-4F23-DE1B-8CE3-4507FB3592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0EA8B6-8F98-9A48-97EB-B7E2A1515D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3A6072-C2D8-E6BB-FDC0-DA37DEFDD6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21FF47-E7B2-97A7-31D6-DAB50221CE9C}"/>
              </a:ext>
            </a:extLst>
          </p:cNvPr>
          <p:cNvSpPr>
            <a:spLocks noGrp="1"/>
          </p:cNvSpPr>
          <p:nvPr>
            <p:ph type="sldNum" sz="quarter" idx="5"/>
          </p:nvPr>
        </p:nvSpPr>
        <p:spPr/>
        <p:txBody>
          <a:bodyPr/>
          <a:lstStyle/>
          <a:p>
            <a:fld id="{DB245632-D4FC-4E38-ADEE-4E3390753C23}" type="slidenum">
              <a:rPr lang="en-US" smtClean="0"/>
              <a:t>30</a:t>
            </a:fld>
            <a:endParaRPr lang="en-US"/>
          </a:p>
        </p:txBody>
      </p:sp>
    </p:spTree>
    <p:extLst>
      <p:ext uri="{BB962C8B-B14F-4D97-AF65-F5344CB8AC3E}">
        <p14:creationId xmlns:p14="http://schemas.microsoft.com/office/powerpoint/2010/main" val="264322295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CAE96-D650-2577-2B31-32D80D8C0C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93778A-A1FC-850D-8572-B5A1F1F67A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138CFC-0F4B-1AA5-2D26-59370A8E70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94CA19-A739-704C-3216-47D94B8749C9}"/>
              </a:ext>
            </a:extLst>
          </p:cNvPr>
          <p:cNvSpPr>
            <a:spLocks noGrp="1"/>
          </p:cNvSpPr>
          <p:nvPr>
            <p:ph type="sldNum" sz="quarter" idx="5"/>
          </p:nvPr>
        </p:nvSpPr>
        <p:spPr/>
        <p:txBody>
          <a:bodyPr/>
          <a:lstStyle/>
          <a:p>
            <a:fld id="{DB245632-D4FC-4E38-ADEE-4E3390753C23}" type="slidenum">
              <a:rPr lang="en-US" smtClean="0"/>
              <a:t>31</a:t>
            </a:fld>
            <a:endParaRPr lang="en-US"/>
          </a:p>
        </p:txBody>
      </p:sp>
    </p:spTree>
    <p:extLst>
      <p:ext uri="{BB962C8B-B14F-4D97-AF65-F5344CB8AC3E}">
        <p14:creationId xmlns:p14="http://schemas.microsoft.com/office/powerpoint/2010/main" val="26251895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B0A1E-D499-CDAB-1D58-7DC0B48C9F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B2A951-0D25-BA6B-C1E4-5A0EE611E2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DB8290-AB6E-F3D4-AC0A-6B06C8ECD6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63563C-AA1C-B1EF-7BDF-90BF026D3170}"/>
              </a:ext>
            </a:extLst>
          </p:cNvPr>
          <p:cNvSpPr>
            <a:spLocks noGrp="1"/>
          </p:cNvSpPr>
          <p:nvPr>
            <p:ph type="sldNum" sz="quarter" idx="5"/>
          </p:nvPr>
        </p:nvSpPr>
        <p:spPr/>
        <p:txBody>
          <a:bodyPr/>
          <a:lstStyle/>
          <a:p>
            <a:fld id="{DB245632-D4FC-4E38-ADEE-4E3390753C23}" type="slidenum">
              <a:rPr lang="en-US" smtClean="0"/>
              <a:t>32</a:t>
            </a:fld>
            <a:endParaRPr lang="en-US"/>
          </a:p>
        </p:txBody>
      </p:sp>
    </p:spTree>
    <p:extLst>
      <p:ext uri="{BB962C8B-B14F-4D97-AF65-F5344CB8AC3E}">
        <p14:creationId xmlns:p14="http://schemas.microsoft.com/office/powerpoint/2010/main" val="2196881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E59DE7-2C8F-AAE9-3A34-E338DF97B3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DEDCC3-F2C8-87E6-B10A-FEDEC02716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434FE2-41FD-D115-A532-6643BE07CF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E61079-D2CC-B276-3294-34767D471889}"/>
              </a:ext>
            </a:extLst>
          </p:cNvPr>
          <p:cNvSpPr>
            <a:spLocks noGrp="1"/>
          </p:cNvSpPr>
          <p:nvPr>
            <p:ph type="sldNum" sz="quarter" idx="5"/>
          </p:nvPr>
        </p:nvSpPr>
        <p:spPr/>
        <p:txBody>
          <a:bodyPr/>
          <a:lstStyle/>
          <a:p>
            <a:fld id="{DB245632-D4FC-4E38-ADEE-4E3390753C23}" type="slidenum">
              <a:rPr lang="en-US" smtClean="0"/>
              <a:t>6</a:t>
            </a:fld>
            <a:endParaRPr lang="en-US"/>
          </a:p>
        </p:txBody>
      </p:sp>
    </p:spTree>
    <p:extLst>
      <p:ext uri="{BB962C8B-B14F-4D97-AF65-F5344CB8AC3E}">
        <p14:creationId xmlns:p14="http://schemas.microsoft.com/office/powerpoint/2010/main" val="33890086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3F240B-CACF-E1BB-9B91-D427E236E1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910CBC-343C-5B1C-413E-498A9781E8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ED7578-57CE-B00D-B301-CC422DF24F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368A84-0AEF-9CDF-D263-DE2C67FD4C7F}"/>
              </a:ext>
            </a:extLst>
          </p:cNvPr>
          <p:cNvSpPr>
            <a:spLocks noGrp="1"/>
          </p:cNvSpPr>
          <p:nvPr>
            <p:ph type="sldNum" sz="quarter" idx="5"/>
          </p:nvPr>
        </p:nvSpPr>
        <p:spPr/>
        <p:txBody>
          <a:bodyPr/>
          <a:lstStyle/>
          <a:p>
            <a:fld id="{DB245632-D4FC-4E38-ADEE-4E3390753C23}" type="slidenum">
              <a:rPr lang="en-US" smtClean="0"/>
              <a:t>33</a:t>
            </a:fld>
            <a:endParaRPr lang="en-US"/>
          </a:p>
        </p:txBody>
      </p:sp>
    </p:spTree>
    <p:extLst>
      <p:ext uri="{BB962C8B-B14F-4D97-AF65-F5344CB8AC3E}">
        <p14:creationId xmlns:p14="http://schemas.microsoft.com/office/powerpoint/2010/main" val="21076479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2ADBEA-C7B7-57C6-AD14-B1F4B31787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AB116F-C3FE-BCE2-0D77-FE36C6F1F3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785567-19D5-A30A-FE2D-B9E9A4766C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384F52-9CBA-D1F6-6983-947CBEEAF618}"/>
              </a:ext>
            </a:extLst>
          </p:cNvPr>
          <p:cNvSpPr>
            <a:spLocks noGrp="1"/>
          </p:cNvSpPr>
          <p:nvPr>
            <p:ph type="sldNum" sz="quarter" idx="5"/>
          </p:nvPr>
        </p:nvSpPr>
        <p:spPr/>
        <p:txBody>
          <a:bodyPr/>
          <a:lstStyle/>
          <a:p>
            <a:fld id="{DB245632-D4FC-4E38-ADEE-4E3390753C23}" type="slidenum">
              <a:rPr lang="en-US" smtClean="0"/>
              <a:t>34</a:t>
            </a:fld>
            <a:endParaRPr lang="en-US"/>
          </a:p>
        </p:txBody>
      </p:sp>
    </p:spTree>
    <p:extLst>
      <p:ext uri="{BB962C8B-B14F-4D97-AF65-F5344CB8AC3E}">
        <p14:creationId xmlns:p14="http://schemas.microsoft.com/office/powerpoint/2010/main" val="322458468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4FADC-E27F-29DE-7A50-7560F70824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C03B05-07B4-207F-DCF7-091C271E39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DD011C-EBD6-77A1-4A3A-80E14BBA0EC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9F0945-17AB-FF26-BAB5-61879F0499A6}"/>
              </a:ext>
            </a:extLst>
          </p:cNvPr>
          <p:cNvSpPr>
            <a:spLocks noGrp="1"/>
          </p:cNvSpPr>
          <p:nvPr>
            <p:ph type="sldNum" sz="quarter" idx="5"/>
          </p:nvPr>
        </p:nvSpPr>
        <p:spPr/>
        <p:txBody>
          <a:bodyPr/>
          <a:lstStyle/>
          <a:p>
            <a:fld id="{DB245632-D4FC-4E38-ADEE-4E3390753C23}" type="slidenum">
              <a:rPr lang="en-US" smtClean="0"/>
              <a:t>35</a:t>
            </a:fld>
            <a:endParaRPr lang="en-US"/>
          </a:p>
        </p:txBody>
      </p:sp>
    </p:spTree>
    <p:extLst>
      <p:ext uri="{BB962C8B-B14F-4D97-AF65-F5344CB8AC3E}">
        <p14:creationId xmlns:p14="http://schemas.microsoft.com/office/powerpoint/2010/main" val="1102010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0B33C8-CA03-2219-D0AF-432ED45E3F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F94AFF-E2E7-6146-0871-7C581B53BB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5EEF40-49F1-3783-E6DE-C3989F44BE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061B7E-6DAB-870C-5CB2-0401A77B1F1C}"/>
              </a:ext>
            </a:extLst>
          </p:cNvPr>
          <p:cNvSpPr>
            <a:spLocks noGrp="1"/>
          </p:cNvSpPr>
          <p:nvPr>
            <p:ph type="sldNum" sz="quarter" idx="5"/>
          </p:nvPr>
        </p:nvSpPr>
        <p:spPr/>
        <p:txBody>
          <a:bodyPr/>
          <a:lstStyle/>
          <a:p>
            <a:fld id="{DB245632-D4FC-4E38-ADEE-4E3390753C23}" type="slidenum">
              <a:rPr lang="en-US" smtClean="0"/>
              <a:t>36</a:t>
            </a:fld>
            <a:endParaRPr lang="en-US"/>
          </a:p>
        </p:txBody>
      </p:sp>
    </p:spTree>
    <p:extLst>
      <p:ext uri="{BB962C8B-B14F-4D97-AF65-F5344CB8AC3E}">
        <p14:creationId xmlns:p14="http://schemas.microsoft.com/office/powerpoint/2010/main" val="405519152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3F3CC-AA52-76FB-57B0-B61356C964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32DA76-3BAB-7F06-D094-5077FFFE32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A15071-E308-43C1-1915-4494EF4ACB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5EEADE-789A-F1E8-8E56-C2A87BE71431}"/>
              </a:ext>
            </a:extLst>
          </p:cNvPr>
          <p:cNvSpPr>
            <a:spLocks noGrp="1"/>
          </p:cNvSpPr>
          <p:nvPr>
            <p:ph type="sldNum" sz="quarter" idx="5"/>
          </p:nvPr>
        </p:nvSpPr>
        <p:spPr/>
        <p:txBody>
          <a:bodyPr/>
          <a:lstStyle/>
          <a:p>
            <a:fld id="{DB245632-D4FC-4E38-ADEE-4E3390753C23}" type="slidenum">
              <a:rPr lang="en-US" smtClean="0"/>
              <a:t>37</a:t>
            </a:fld>
            <a:endParaRPr lang="en-US"/>
          </a:p>
        </p:txBody>
      </p:sp>
    </p:spTree>
    <p:extLst>
      <p:ext uri="{BB962C8B-B14F-4D97-AF65-F5344CB8AC3E}">
        <p14:creationId xmlns:p14="http://schemas.microsoft.com/office/powerpoint/2010/main" val="138400436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E59517-BFBD-A64E-5E1C-E6E610D0E6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D62423-C83A-FFFF-F953-203B823364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D09616-1B97-B917-2A65-A4B3A057B34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DF6B9C-859F-CFF8-D878-41C5F45538B3}"/>
              </a:ext>
            </a:extLst>
          </p:cNvPr>
          <p:cNvSpPr>
            <a:spLocks noGrp="1"/>
          </p:cNvSpPr>
          <p:nvPr>
            <p:ph type="sldNum" sz="quarter" idx="5"/>
          </p:nvPr>
        </p:nvSpPr>
        <p:spPr/>
        <p:txBody>
          <a:bodyPr/>
          <a:lstStyle/>
          <a:p>
            <a:fld id="{DB245632-D4FC-4E38-ADEE-4E3390753C23}" type="slidenum">
              <a:rPr lang="en-US" smtClean="0"/>
              <a:t>38</a:t>
            </a:fld>
            <a:endParaRPr lang="en-US"/>
          </a:p>
        </p:txBody>
      </p:sp>
    </p:spTree>
    <p:extLst>
      <p:ext uri="{BB962C8B-B14F-4D97-AF65-F5344CB8AC3E}">
        <p14:creationId xmlns:p14="http://schemas.microsoft.com/office/powerpoint/2010/main" val="294292340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9CE43-326B-2125-28CC-4950373A04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7EF705-E99B-D769-7C08-7A8AD841F9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4309CE-AA97-748E-1341-A450B80F79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6DAC99-BBA2-2046-B077-A40244894138}"/>
              </a:ext>
            </a:extLst>
          </p:cNvPr>
          <p:cNvSpPr>
            <a:spLocks noGrp="1"/>
          </p:cNvSpPr>
          <p:nvPr>
            <p:ph type="sldNum" sz="quarter" idx="5"/>
          </p:nvPr>
        </p:nvSpPr>
        <p:spPr/>
        <p:txBody>
          <a:bodyPr/>
          <a:lstStyle/>
          <a:p>
            <a:fld id="{DB245632-D4FC-4E38-ADEE-4E3390753C23}" type="slidenum">
              <a:rPr lang="en-US" smtClean="0"/>
              <a:t>39</a:t>
            </a:fld>
            <a:endParaRPr lang="en-US"/>
          </a:p>
        </p:txBody>
      </p:sp>
    </p:spTree>
    <p:extLst>
      <p:ext uri="{BB962C8B-B14F-4D97-AF65-F5344CB8AC3E}">
        <p14:creationId xmlns:p14="http://schemas.microsoft.com/office/powerpoint/2010/main" val="186222065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2737C5-A487-BD32-3B08-2A6F85D7E0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FF7334-E007-A05F-EB61-6ACBFB7E72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0A4A23-556C-1F30-C476-307B777381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9C68E8-F541-3626-BBEB-06261B66BC30}"/>
              </a:ext>
            </a:extLst>
          </p:cNvPr>
          <p:cNvSpPr>
            <a:spLocks noGrp="1"/>
          </p:cNvSpPr>
          <p:nvPr>
            <p:ph type="sldNum" sz="quarter" idx="5"/>
          </p:nvPr>
        </p:nvSpPr>
        <p:spPr/>
        <p:txBody>
          <a:bodyPr/>
          <a:lstStyle/>
          <a:p>
            <a:fld id="{DB245632-D4FC-4E38-ADEE-4E3390753C23}" type="slidenum">
              <a:rPr lang="en-US" smtClean="0"/>
              <a:t>40</a:t>
            </a:fld>
            <a:endParaRPr lang="en-US"/>
          </a:p>
        </p:txBody>
      </p:sp>
    </p:spTree>
    <p:extLst>
      <p:ext uri="{BB962C8B-B14F-4D97-AF65-F5344CB8AC3E}">
        <p14:creationId xmlns:p14="http://schemas.microsoft.com/office/powerpoint/2010/main" val="382164982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CA366B-BE39-DFE1-B9D5-FF45C633F7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B02278-8DBD-DCD0-CA36-1E8EECB874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163E2F-756F-5800-3141-96148B3301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E119BD-72DA-B42A-6DAB-8353ACBED015}"/>
              </a:ext>
            </a:extLst>
          </p:cNvPr>
          <p:cNvSpPr>
            <a:spLocks noGrp="1"/>
          </p:cNvSpPr>
          <p:nvPr>
            <p:ph type="sldNum" sz="quarter" idx="5"/>
          </p:nvPr>
        </p:nvSpPr>
        <p:spPr/>
        <p:txBody>
          <a:bodyPr/>
          <a:lstStyle/>
          <a:p>
            <a:fld id="{DB245632-D4FC-4E38-ADEE-4E3390753C23}" type="slidenum">
              <a:rPr lang="en-US" smtClean="0"/>
              <a:t>41</a:t>
            </a:fld>
            <a:endParaRPr lang="en-US"/>
          </a:p>
        </p:txBody>
      </p:sp>
    </p:spTree>
    <p:extLst>
      <p:ext uri="{BB962C8B-B14F-4D97-AF65-F5344CB8AC3E}">
        <p14:creationId xmlns:p14="http://schemas.microsoft.com/office/powerpoint/2010/main" val="187628636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7BFEFF-28B1-BFDB-3C00-B258289B73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7EB196-A1B7-4DBD-2DE8-C80A6BB6C6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7F5279-0746-9B73-94D0-5A2921CE80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07AC76-EE17-B828-237F-50F78313F318}"/>
              </a:ext>
            </a:extLst>
          </p:cNvPr>
          <p:cNvSpPr>
            <a:spLocks noGrp="1"/>
          </p:cNvSpPr>
          <p:nvPr>
            <p:ph type="sldNum" sz="quarter" idx="5"/>
          </p:nvPr>
        </p:nvSpPr>
        <p:spPr/>
        <p:txBody>
          <a:bodyPr/>
          <a:lstStyle/>
          <a:p>
            <a:fld id="{DB245632-D4FC-4E38-ADEE-4E3390753C23}" type="slidenum">
              <a:rPr lang="en-US" smtClean="0"/>
              <a:t>42</a:t>
            </a:fld>
            <a:endParaRPr lang="en-US"/>
          </a:p>
        </p:txBody>
      </p:sp>
    </p:spTree>
    <p:extLst>
      <p:ext uri="{BB962C8B-B14F-4D97-AF65-F5344CB8AC3E}">
        <p14:creationId xmlns:p14="http://schemas.microsoft.com/office/powerpoint/2010/main" val="17843756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731051-5E3F-2949-21FA-2C1CEA59AE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401E91-91AC-8785-7D03-A25D497683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8309C0-435A-3E7E-0371-6172B2B38B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A2A055-9A02-FC06-88FF-7D262D01F1F3}"/>
              </a:ext>
            </a:extLst>
          </p:cNvPr>
          <p:cNvSpPr>
            <a:spLocks noGrp="1"/>
          </p:cNvSpPr>
          <p:nvPr>
            <p:ph type="sldNum" sz="quarter" idx="5"/>
          </p:nvPr>
        </p:nvSpPr>
        <p:spPr/>
        <p:txBody>
          <a:bodyPr/>
          <a:lstStyle/>
          <a:p>
            <a:fld id="{DB245632-D4FC-4E38-ADEE-4E3390753C23}" type="slidenum">
              <a:rPr lang="en-US" smtClean="0"/>
              <a:t>7</a:t>
            </a:fld>
            <a:endParaRPr lang="en-US"/>
          </a:p>
        </p:txBody>
      </p:sp>
    </p:spTree>
    <p:extLst>
      <p:ext uri="{BB962C8B-B14F-4D97-AF65-F5344CB8AC3E}">
        <p14:creationId xmlns:p14="http://schemas.microsoft.com/office/powerpoint/2010/main" val="196194218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3268E-2E59-9991-6FA0-515647B6C6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106F48-205D-2DA3-B4E8-F1CD18A0F7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BB58DA-DB95-72D3-1987-1D64D3DBB2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9A58F0-0E00-9189-CCA4-2A25C1BDEF1C}"/>
              </a:ext>
            </a:extLst>
          </p:cNvPr>
          <p:cNvSpPr>
            <a:spLocks noGrp="1"/>
          </p:cNvSpPr>
          <p:nvPr>
            <p:ph type="sldNum" sz="quarter" idx="5"/>
          </p:nvPr>
        </p:nvSpPr>
        <p:spPr/>
        <p:txBody>
          <a:bodyPr/>
          <a:lstStyle/>
          <a:p>
            <a:fld id="{DB245632-D4FC-4E38-ADEE-4E3390753C23}" type="slidenum">
              <a:rPr lang="en-US" smtClean="0"/>
              <a:t>43</a:t>
            </a:fld>
            <a:endParaRPr lang="en-US"/>
          </a:p>
        </p:txBody>
      </p:sp>
    </p:spTree>
    <p:extLst>
      <p:ext uri="{BB962C8B-B14F-4D97-AF65-F5344CB8AC3E}">
        <p14:creationId xmlns:p14="http://schemas.microsoft.com/office/powerpoint/2010/main" val="250453282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BD45C-292F-EF29-EA80-3715E38F2D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23EEFC-7BEF-B1B5-BD31-FC359F267D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EDC96C-071C-150B-EAA3-286D31F41A1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48E273-4286-9B31-05EC-B34FC31E2159}"/>
              </a:ext>
            </a:extLst>
          </p:cNvPr>
          <p:cNvSpPr>
            <a:spLocks noGrp="1"/>
          </p:cNvSpPr>
          <p:nvPr>
            <p:ph type="sldNum" sz="quarter" idx="5"/>
          </p:nvPr>
        </p:nvSpPr>
        <p:spPr/>
        <p:txBody>
          <a:bodyPr/>
          <a:lstStyle/>
          <a:p>
            <a:fld id="{DB245632-D4FC-4E38-ADEE-4E3390753C23}" type="slidenum">
              <a:rPr lang="en-US" smtClean="0"/>
              <a:t>44</a:t>
            </a:fld>
            <a:endParaRPr lang="en-US"/>
          </a:p>
        </p:txBody>
      </p:sp>
    </p:spTree>
    <p:extLst>
      <p:ext uri="{BB962C8B-B14F-4D97-AF65-F5344CB8AC3E}">
        <p14:creationId xmlns:p14="http://schemas.microsoft.com/office/powerpoint/2010/main" val="296953375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855B2-FD56-A29B-507A-B1EE72B4D1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389602-DC4F-89EC-C4D6-42A355A961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B75E81-61DF-E2CC-6F2B-39BED5BA23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5C3A77-36A0-F0B5-4347-612D42DCC312}"/>
              </a:ext>
            </a:extLst>
          </p:cNvPr>
          <p:cNvSpPr>
            <a:spLocks noGrp="1"/>
          </p:cNvSpPr>
          <p:nvPr>
            <p:ph type="sldNum" sz="quarter" idx="5"/>
          </p:nvPr>
        </p:nvSpPr>
        <p:spPr/>
        <p:txBody>
          <a:bodyPr/>
          <a:lstStyle/>
          <a:p>
            <a:fld id="{DB245632-D4FC-4E38-ADEE-4E3390753C23}" type="slidenum">
              <a:rPr lang="en-US" smtClean="0"/>
              <a:t>45</a:t>
            </a:fld>
            <a:endParaRPr lang="en-US"/>
          </a:p>
        </p:txBody>
      </p:sp>
    </p:spTree>
    <p:extLst>
      <p:ext uri="{BB962C8B-B14F-4D97-AF65-F5344CB8AC3E}">
        <p14:creationId xmlns:p14="http://schemas.microsoft.com/office/powerpoint/2010/main" val="314387571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03175F-1F22-FF91-CD2A-DAEE50217D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EF8C3B-2435-5DEE-1C0A-9D14BA2A66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19D405-48CD-A87F-7782-9B70660C7B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AF89BB-8D14-CFAB-AB4E-37A232ECDEAA}"/>
              </a:ext>
            </a:extLst>
          </p:cNvPr>
          <p:cNvSpPr>
            <a:spLocks noGrp="1"/>
          </p:cNvSpPr>
          <p:nvPr>
            <p:ph type="sldNum" sz="quarter" idx="5"/>
          </p:nvPr>
        </p:nvSpPr>
        <p:spPr/>
        <p:txBody>
          <a:bodyPr/>
          <a:lstStyle/>
          <a:p>
            <a:fld id="{DB245632-D4FC-4E38-ADEE-4E3390753C23}" type="slidenum">
              <a:rPr lang="en-US" smtClean="0"/>
              <a:t>46</a:t>
            </a:fld>
            <a:endParaRPr lang="en-US"/>
          </a:p>
        </p:txBody>
      </p:sp>
    </p:spTree>
    <p:extLst>
      <p:ext uri="{BB962C8B-B14F-4D97-AF65-F5344CB8AC3E}">
        <p14:creationId xmlns:p14="http://schemas.microsoft.com/office/powerpoint/2010/main" val="126367772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A52FD4-8637-6E01-0082-33C6DA44DB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8AA1FC-DEBA-7604-E526-5D2084C731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04F4D0-53B9-98DB-49D6-2D3E3E6B8A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209F14-9713-CEFE-738C-90C2BEDC8B8F}"/>
              </a:ext>
            </a:extLst>
          </p:cNvPr>
          <p:cNvSpPr>
            <a:spLocks noGrp="1"/>
          </p:cNvSpPr>
          <p:nvPr>
            <p:ph type="sldNum" sz="quarter" idx="5"/>
          </p:nvPr>
        </p:nvSpPr>
        <p:spPr/>
        <p:txBody>
          <a:bodyPr/>
          <a:lstStyle/>
          <a:p>
            <a:fld id="{DB245632-D4FC-4E38-ADEE-4E3390753C23}" type="slidenum">
              <a:rPr lang="en-US" smtClean="0"/>
              <a:t>47</a:t>
            </a:fld>
            <a:endParaRPr lang="en-US"/>
          </a:p>
        </p:txBody>
      </p:sp>
    </p:spTree>
    <p:extLst>
      <p:ext uri="{BB962C8B-B14F-4D97-AF65-F5344CB8AC3E}">
        <p14:creationId xmlns:p14="http://schemas.microsoft.com/office/powerpoint/2010/main" val="207486426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53270C-92B3-A00F-8F08-E88E6067BE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A1C8F5-3F51-0F0E-A425-4CE79B2DB0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CAD379-1C96-D24F-1031-4126358275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2CF039-A545-6B37-8BF6-5F09B03D4A73}"/>
              </a:ext>
            </a:extLst>
          </p:cNvPr>
          <p:cNvSpPr>
            <a:spLocks noGrp="1"/>
          </p:cNvSpPr>
          <p:nvPr>
            <p:ph type="sldNum" sz="quarter" idx="5"/>
          </p:nvPr>
        </p:nvSpPr>
        <p:spPr/>
        <p:txBody>
          <a:bodyPr/>
          <a:lstStyle/>
          <a:p>
            <a:fld id="{DB245632-D4FC-4E38-ADEE-4E3390753C23}" type="slidenum">
              <a:rPr lang="en-US" smtClean="0"/>
              <a:t>48</a:t>
            </a:fld>
            <a:endParaRPr lang="en-US"/>
          </a:p>
        </p:txBody>
      </p:sp>
    </p:spTree>
    <p:extLst>
      <p:ext uri="{BB962C8B-B14F-4D97-AF65-F5344CB8AC3E}">
        <p14:creationId xmlns:p14="http://schemas.microsoft.com/office/powerpoint/2010/main" val="125739392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A83B2-EC37-269C-A7F5-4ABB575DB3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E209D1-04DB-2F09-EE1C-A644BB0154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EDD974-9F81-5E3E-7793-4806A1AA20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D933C2-6F1A-69B9-CA3D-706DC6078B31}"/>
              </a:ext>
            </a:extLst>
          </p:cNvPr>
          <p:cNvSpPr>
            <a:spLocks noGrp="1"/>
          </p:cNvSpPr>
          <p:nvPr>
            <p:ph type="sldNum" sz="quarter" idx="5"/>
          </p:nvPr>
        </p:nvSpPr>
        <p:spPr/>
        <p:txBody>
          <a:bodyPr/>
          <a:lstStyle/>
          <a:p>
            <a:fld id="{DB245632-D4FC-4E38-ADEE-4E3390753C23}" type="slidenum">
              <a:rPr lang="en-US" smtClean="0"/>
              <a:t>49</a:t>
            </a:fld>
            <a:endParaRPr lang="en-US"/>
          </a:p>
        </p:txBody>
      </p:sp>
    </p:spTree>
    <p:extLst>
      <p:ext uri="{BB962C8B-B14F-4D97-AF65-F5344CB8AC3E}">
        <p14:creationId xmlns:p14="http://schemas.microsoft.com/office/powerpoint/2010/main" val="306874426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C80456-94EB-6BDD-9D25-DBED0AF1AB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95DE42-CBF8-6A39-214A-E0D594C9BC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B92EA0-1F93-126F-E257-04EB97C605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91D71E9-9C74-773A-BFA6-B99FE3022A42}"/>
              </a:ext>
            </a:extLst>
          </p:cNvPr>
          <p:cNvSpPr>
            <a:spLocks noGrp="1"/>
          </p:cNvSpPr>
          <p:nvPr>
            <p:ph type="sldNum" sz="quarter" idx="5"/>
          </p:nvPr>
        </p:nvSpPr>
        <p:spPr/>
        <p:txBody>
          <a:bodyPr/>
          <a:lstStyle/>
          <a:p>
            <a:fld id="{DB245632-D4FC-4E38-ADEE-4E3390753C23}" type="slidenum">
              <a:rPr lang="en-US" smtClean="0"/>
              <a:t>50</a:t>
            </a:fld>
            <a:endParaRPr lang="en-US"/>
          </a:p>
        </p:txBody>
      </p:sp>
    </p:spTree>
    <p:extLst>
      <p:ext uri="{BB962C8B-B14F-4D97-AF65-F5344CB8AC3E}">
        <p14:creationId xmlns:p14="http://schemas.microsoft.com/office/powerpoint/2010/main" val="245701471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0F704-4D99-16D7-B0DA-E61D2FE9FB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125BE8-FE06-31EB-E496-3CC7250CB1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39401A-C953-C897-3AAD-456B3A170E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05FAE9-E9D0-E449-93D3-7F65A1D10A68}"/>
              </a:ext>
            </a:extLst>
          </p:cNvPr>
          <p:cNvSpPr>
            <a:spLocks noGrp="1"/>
          </p:cNvSpPr>
          <p:nvPr>
            <p:ph type="sldNum" sz="quarter" idx="5"/>
          </p:nvPr>
        </p:nvSpPr>
        <p:spPr/>
        <p:txBody>
          <a:bodyPr/>
          <a:lstStyle/>
          <a:p>
            <a:fld id="{DB245632-D4FC-4E38-ADEE-4E3390753C23}" type="slidenum">
              <a:rPr lang="en-US" smtClean="0"/>
              <a:t>51</a:t>
            </a:fld>
            <a:endParaRPr lang="en-US"/>
          </a:p>
        </p:txBody>
      </p:sp>
    </p:spTree>
    <p:extLst>
      <p:ext uri="{BB962C8B-B14F-4D97-AF65-F5344CB8AC3E}">
        <p14:creationId xmlns:p14="http://schemas.microsoft.com/office/powerpoint/2010/main" val="347321537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49B54-BDF7-BC83-550A-F51197DD87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ED9E51-E981-144F-E455-5D51F47AFC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9A6BAA-334B-33B7-6740-19B9F633A3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918866-6CB9-A44C-02C0-1DFB0FBA86B3}"/>
              </a:ext>
            </a:extLst>
          </p:cNvPr>
          <p:cNvSpPr>
            <a:spLocks noGrp="1"/>
          </p:cNvSpPr>
          <p:nvPr>
            <p:ph type="sldNum" sz="quarter" idx="5"/>
          </p:nvPr>
        </p:nvSpPr>
        <p:spPr/>
        <p:txBody>
          <a:bodyPr/>
          <a:lstStyle/>
          <a:p>
            <a:fld id="{DB245632-D4FC-4E38-ADEE-4E3390753C23}" type="slidenum">
              <a:rPr lang="en-US" smtClean="0"/>
              <a:t>52</a:t>
            </a:fld>
            <a:endParaRPr lang="en-US"/>
          </a:p>
        </p:txBody>
      </p:sp>
    </p:spTree>
    <p:extLst>
      <p:ext uri="{BB962C8B-B14F-4D97-AF65-F5344CB8AC3E}">
        <p14:creationId xmlns:p14="http://schemas.microsoft.com/office/powerpoint/2010/main" val="16498671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3003A-1B71-8913-29F7-AD62F554A0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B7FF39-2C7A-B235-D518-EEB175542A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5A7261-8B11-6B96-400E-CAAEA16E06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138B39-EADA-99AB-8AE1-64CA179A47CB}"/>
              </a:ext>
            </a:extLst>
          </p:cNvPr>
          <p:cNvSpPr>
            <a:spLocks noGrp="1"/>
          </p:cNvSpPr>
          <p:nvPr>
            <p:ph type="sldNum" sz="quarter" idx="5"/>
          </p:nvPr>
        </p:nvSpPr>
        <p:spPr/>
        <p:txBody>
          <a:bodyPr/>
          <a:lstStyle/>
          <a:p>
            <a:fld id="{DB245632-D4FC-4E38-ADEE-4E3390753C23}" type="slidenum">
              <a:rPr lang="en-US" smtClean="0"/>
              <a:t>8</a:t>
            </a:fld>
            <a:endParaRPr lang="en-US"/>
          </a:p>
        </p:txBody>
      </p:sp>
    </p:spTree>
    <p:extLst>
      <p:ext uri="{BB962C8B-B14F-4D97-AF65-F5344CB8AC3E}">
        <p14:creationId xmlns:p14="http://schemas.microsoft.com/office/powerpoint/2010/main" val="76980789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2D29EE-A600-BCEE-5071-5017FC2690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DC2C51-1440-9F47-DA50-6E04E8324F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E5B9F6-AD32-4B41-4DAB-1DCB6D37E10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425DFA-EEF5-5C4F-D5B7-89631EA561C4}"/>
              </a:ext>
            </a:extLst>
          </p:cNvPr>
          <p:cNvSpPr>
            <a:spLocks noGrp="1"/>
          </p:cNvSpPr>
          <p:nvPr>
            <p:ph type="sldNum" sz="quarter" idx="5"/>
          </p:nvPr>
        </p:nvSpPr>
        <p:spPr/>
        <p:txBody>
          <a:bodyPr/>
          <a:lstStyle/>
          <a:p>
            <a:fld id="{DB245632-D4FC-4E38-ADEE-4E3390753C23}" type="slidenum">
              <a:rPr lang="en-US" smtClean="0"/>
              <a:t>53</a:t>
            </a:fld>
            <a:endParaRPr lang="en-US"/>
          </a:p>
        </p:txBody>
      </p:sp>
    </p:spTree>
    <p:extLst>
      <p:ext uri="{BB962C8B-B14F-4D97-AF65-F5344CB8AC3E}">
        <p14:creationId xmlns:p14="http://schemas.microsoft.com/office/powerpoint/2010/main" val="338776814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E43F0B-D5F5-3D1D-F178-1ADCCEDB50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CC5EE3-5743-4B43-862F-85FADD59BE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E4187A-5041-B3EB-A066-079B36B9050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BC3F97-EEEC-FE7D-198F-97959AC26406}"/>
              </a:ext>
            </a:extLst>
          </p:cNvPr>
          <p:cNvSpPr>
            <a:spLocks noGrp="1"/>
          </p:cNvSpPr>
          <p:nvPr>
            <p:ph type="sldNum" sz="quarter" idx="5"/>
          </p:nvPr>
        </p:nvSpPr>
        <p:spPr/>
        <p:txBody>
          <a:bodyPr/>
          <a:lstStyle/>
          <a:p>
            <a:fld id="{DB245632-D4FC-4E38-ADEE-4E3390753C23}" type="slidenum">
              <a:rPr lang="en-US" smtClean="0"/>
              <a:t>54</a:t>
            </a:fld>
            <a:endParaRPr lang="en-US"/>
          </a:p>
        </p:txBody>
      </p:sp>
    </p:spTree>
    <p:extLst>
      <p:ext uri="{BB962C8B-B14F-4D97-AF65-F5344CB8AC3E}">
        <p14:creationId xmlns:p14="http://schemas.microsoft.com/office/powerpoint/2010/main" val="83795401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D4D9F5-D062-20BC-B5B1-BF356D5059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DBED35-F0E6-C627-E2DC-23657FAAD0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67A7D3-BC57-F926-75A3-B291056F7A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CF4CC1-6569-18C7-EDCD-5BA648140964}"/>
              </a:ext>
            </a:extLst>
          </p:cNvPr>
          <p:cNvSpPr>
            <a:spLocks noGrp="1"/>
          </p:cNvSpPr>
          <p:nvPr>
            <p:ph type="sldNum" sz="quarter" idx="5"/>
          </p:nvPr>
        </p:nvSpPr>
        <p:spPr/>
        <p:txBody>
          <a:bodyPr/>
          <a:lstStyle/>
          <a:p>
            <a:fld id="{DB245632-D4FC-4E38-ADEE-4E3390753C23}" type="slidenum">
              <a:rPr lang="en-US" smtClean="0"/>
              <a:t>55</a:t>
            </a:fld>
            <a:endParaRPr lang="en-US"/>
          </a:p>
        </p:txBody>
      </p:sp>
    </p:spTree>
    <p:extLst>
      <p:ext uri="{BB962C8B-B14F-4D97-AF65-F5344CB8AC3E}">
        <p14:creationId xmlns:p14="http://schemas.microsoft.com/office/powerpoint/2010/main" val="258642910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9813D6-B021-0E3E-3B2E-D5334AB5BA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B5F5BC-7F37-C76C-6746-5759B78FED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B54B52-10D9-1F6C-2BA6-A8D83436AF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DAB117-D46E-B8FA-C55C-A5A9D3A1BBE4}"/>
              </a:ext>
            </a:extLst>
          </p:cNvPr>
          <p:cNvSpPr>
            <a:spLocks noGrp="1"/>
          </p:cNvSpPr>
          <p:nvPr>
            <p:ph type="sldNum" sz="quarter" idx="5"/>
          </p:nvPr>
        </p:nvSpPr>
        <p:spPr/>
        <p:txBody>
          <a:bodyPr/>
          <a:lstStyle/>
          <a:p>
            <a:fld id="{DB245632-D4FC-4E38-ADEE-4E3390753C23}" type="slidenum">
              <a:rPr lang="en-US" smtClean="0"/>
              <a:t>56</a:t>
            </a:fld>
            <a:endParaRPr lang="en-US"/>
          </a:p>
        </p:txBody>
      </p:sp>
    </p:spTree>
    <p:extLst>
      <p:ext uri="{BB962C8B-B14F-4D97-AF65-F5344CB8AC3E}">
        <p14:creationId xmlns:p14="http://schemas.microsoft.com/office/powerpoint/2010/main" val="232351383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16592-9DA5-9DC5-F5CF-A6F68C42C7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9A51D8-77C2-2D76-BD92-2468BD60CD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6A4D17-1025-5AB3-32EA-2647EED043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017C55-41EA-1431-5824-9E4215582AEA}"/>
              </a:ext>
            </a:extLst>
          </p:cNvPr>
          <p:cNvSpPr>
            <a:spLocks noGrp="1"/>
          </p:cNvSpPr>
          <p:nvPr>
            <p:ph type="sldNum" sz="quarter" idx="5"/>
          </p:nvPr>
        </p:nvSpPr>
        <p:spPr/>
        <p:txBody>
          <a:bodyPr/>
          <a:lstStyle/>
          <a:p>
            <a:fld id="{DB245632-D4FC-4E38-ADEE-4E3390753C23}" type="slidenum">
              <a:rPr lang="en-US" smtClean="0"/>
              <a:t>57</a:t>
            </a:fld>
            <a:endParaRPr lang="en-US"/>
          </a:p>
        </p:txBody>
      </p:sp>
    </p:spTree>
    <p:extLst>
      <p:ext uri="{BB962C8B-B14F-4D97-AF65-F5344CB8AC3E}">
        <p14:creationId xmlns:p14="http://schemas.microsoft.com/office/powerpoint/2010/main" val="422027219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EE14C-8CBB-C33E-CA74-C4BBDDE151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3853B7-5C50-73B3-BB16-57E1D02AE0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EE1607-6765-5543-B232-9F896A27C4F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CFC04E-701F-27C8-0A99-EF51FD5204A5}"/>
              </a:ext>
            </a:extLst>
          </p:cNvPr>
          <p:cNvSpPr>
            <a:spLocks noGrp="1"/>
          </p:cNvSpPr>
          <p:nvPr>
            <p:ph type="sldNum" sz="quarter" idx="5"/>
          </p:nvPr>
        </p:nvSpPr>
        <p:spPr/>
        <p:txBody>
          <a:bodyPr/>
          <a:lstStyle/>
          <a:p>
            <a:fld id="{DB245632-D4FC-4E38-ADEE-4E3390753C23}" type="slidenum">
              <a:rPr lang="en-US" smtClean="0"/>
              <a:t>58</a:t>
            </a:fld>
            <a:endParaRPr lang="en-US"/>
          </a:p>
        </p:txBody>
      </p:sp>
    </p:spTree>
    <p:extLst>
      <p:ext uri="{BB962C8B-B14F-4D97-AF65-F5344CB8AC3E}">
        <p14:creationId xmlns:p14="http://schemas.microsoft.com/office/powerpoint/2010/main" val="42694957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140558-FC50-3EAD-F619-938A9725B2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95A726-D2C1-C7DC-7B4F-5D9E89D9FA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8E7078-1F78-6429-03A7-ED6238F0D1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2ED1C9-3FC8-F560-3FBD-5930485BEC6D}"/>
              </a:ext>
            </a:extLst>
          </p:cNvPr>
          <p:cNvSpPr>
            <a:spLocks noGrp="1"/>
          </p:cNvSpPr>
          <p:nvPr>
            <p:ph type="sldNum" sz="quarter" idx="5"/>
          </p:nvPr>
        </p:nvSpPr>
        <p:spPr/>
        <p:txBody>
          <a:bodyPr/>
          <a:lstStyle/>
          <a:p>
            <a:fld id="{DB245632-D4FC-4E38-ADEE-4E3390753C23}" type="slidenum">
              <a:rPr lang="en-US" smtClean="0"/>
              <a:t>59</a:t>
            </a:fld>
            <a:endParaRPr lang="en-US"/>
          </a:p>
        </p:txBody>
      </p:sp>
    </p:spTree>
    <p:extLst>
      <p:ext uri="{BB962C8B-B14F-4D97-AF65-F5344CB8AC3E}">
        <p14:creationId xmlns:p14="http://schemas.microsoft.com/office/powerpoint/2010/main" val="386032407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69E3C3-9E54-6397-92CA-8F517590B9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9CBF77-7E7A-F10C-765A-347142C2EB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39F705-A776-0E46-1DE0-70D4AF12BD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B98FD8C-E263-AD8B-47B0-F293657F5C8F}"/>
              </a:ext>
            </a:extLst>
          </p:cNvPr>
          <p:cNvSpPr>
            <a:spLocks noGrp="1"/>
          </p:cNvSpPr>
          <p:nvPr>
            <p:ph type="sldNum" sz="quarter" idx="5"/>
          </p:nvPr>
        </p:nvSpPr>
        <p:spPr/>
        <p:txBody>
          <a:bodyPr/>
          <a:lstStyle/>
          <a:p>
            <a:fld id="{DB245632-D4FC-4E38-ADEE-4E3390753C23}" type="slidenum">
              <a:rPr lang="en-US" smtClean="0"/>
              <a:t>60</a:t>
            </a:fld>
            <a:endParaRPr lang="en-US"/>
          </a:p>
        </p:txBody>
      </p:sp>
    </p:spTree>
    <p:extLst>
      <p:ext uri="{BB962C8B-B14F-4D97-AF65-F5344CB8AC3E}">
        <p14:creationId xmlns:p14="http://schemas.microsoft.com/office/powerpoint/2010/main" val="13043812"/>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0F39D5-CF31-2515-78F1-940C6D2FF1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71DB82-EE24-C40E-6729-7D2775D5BB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80C8A2-9ABD-799E-15FA-9B0732BD64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DBB043-A181-40F3-64DE-BD3573D997B1}"/>
              </a:ext>
            </a:extLst>
          </p:cNvPr>
          <p:cNvSpPr>
            <a:spLocks noGrp="1"/>
          </p:cNvSpPr>
          <p:nvPr>
            <p:ph type="sldNum" sz="quarter" idx="5"/>
          </p:nvPr>
        </p:nvSpPr>
        <p:spPr/>
        <p:txBody>
          <a:bodyPr/>
          <a:lstStyle/>
          <a:p>
            <a:fld id="{DB245632-D4FC-4E38-ADEE-4E3390753C23}" type="slidenum">
              <a:rPr lang="en-US" smtClean="0"/>
              <a:t>61</a:t>
            </a:fld>
            <a:endParaRPr lang="en-US"/>
          </a:p>
        </p:txBody>
      </p:sp>
    </p:spTree>
    <p:extLst>
      <p:ext uri="{BB962C8B-B14F-4D97-AF65-F5344CB8AC3E}">
        <p14:creationId xmlns:p14="http://schemas.microsoft.com/office/powerpoint/2010/main" val="62208866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9C43FC-1DFA-8344-2F52-74AD1A7201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D37FF7-0C56-3492-547B-743E211242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1089A9-D78A-2314-792F-E92882CDD4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B783E6-D77D-8BBB-FE3D-9EF927810DEE}"/>
              </a:ext>
            </a:extLst>
          </p:cNvPr>
          <p:cNvSpPr>
            <a:spLocks noGrp="1"/>
          </p:cNvSpPr>
          <p:nvPr>
            <p:ph type="sldNum" sz="quarter" idx="5"/>
          </p:nvPr>
        </p:nvSpPr>
        <p:spPr/>
        <p:txBody>
          <a:bodyPr/>
          <a:lstStyle/>
          <a:p>
            <a:fld id="{DB245632-D4FC-4E38-ADEE-4E3390753C23}" type="slidenum">
              <a:rPr lang="en-US" smtClean="0"/>
              <a:t>62</a:t>
            </a:fld>
            <a:endParaRPr lang="en-US"/>
          </a:p>
        </p:txBody>
      </p:sp>
    </p:spTree>
    <p:extLst>
      <p:ext uri="{BB962C8B-B14F-4D97-AF65-F5344CB8AC3E}">
        <p14:creationId xmlns:p14="http://schemas.microsoft.com/office/powerpoint/2010/main" val="1047746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401ADC-5707-EA7B-4D9A-5D406E9701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0861FD-2C4C-FCF7-0C16-B794DDF11F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72C8EE-EC39-D6DC-2D03-A30730793C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37E0692-5A7D-8530-F5A9-47A245946496}"/>
              </a:ext>
            </a:extLst>
          </p:cNvPr>
          <p:cNvSpPr>
            <a:spLocks noGrp="1"/>
          </p:cNvSpPr>
          <p:nvPr>
            <p:ph type="sldNum" sz="quarter" idx="5"/>
          </p:nvPr>
        </p:nvSpPr>
        <p:spPr/>
        <p:txBody>
          <a:bodyPr/>
          <a:lstStyle/>
          <a:p>
            <a:fld id="{DB245632-D4FC-4E38-ADEE-4E3390753C23}" type="slidenum">
              <a:rPr lang="en-US" smtClean="0"/>
              <a:t>9</a:t>
            </a:fld>
            <a:endParaRPr lang="en-US"/>
          </a:p>
        </p:txBody>
      </p:sp>
    </p:spTree>
    <p:extLst>
      <p:ext uri="{BB962C8B-B14F-4D97-AF65-F5344CB8AC3E}">
        <p14:creationId xmlns:p14="http://schemas.microsoft.com/office/powerpoint/2010/main" val="387323063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4BF45-81CE-9E9D-A765-7F869EE748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94B31C-1550-CCDE-6C13-A7095E6202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4F997B-790A-3E0B-6A73-5C1F5888DF5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05ADA3-5719-37B3-669E-46787A517FB7}"/>
              </a:ext>
            </a:extLst>
          </p:cNvPr>
          <p:cNvSpPr>
            <a:spLocks noGrp="1"/>
          </p:cNvSpPr>
          <p:nvPr>
            <p:ph type="sldNum" sz="quarter" idx="5"/>
          </p:nvPr>
        </p:nvSpPr>
        <p:spPr/>
        <p:txBody>
          <a:bodyPr/>
          <a:lstStyle/>
          <a:p>
            <a:fld id="{DB245632-D4FC-4E38-ADEE-4E3390753C23}" type="slidenum">
              <a:rPr lang="en-US" smtClean="0"/>
              <a:t>63</a:t>
            </a:fld>
            <a:endParaRPr lang="en-US"/>
          </a:p>
        </p:txBody>
      </p:sp>
    </p:spTree>
    <p:extLst>
      <p:ext uri="{BB962C8B-B14F-4D97-AF65-F5344CB8AC3E}">
        <p14:creationId xmlns:p14="http://schemas.microsoft.com/office/powerpoint/2010/main" val="95598404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8ADF21-6BAC-E769-1DD9-7E6278B773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601734-5595-D1F5-FD95-99C3A01447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353A1B-A7FC-6065-358E-3AD39ACB53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E29A5D-BAA2-2935-E651-6E9F69FD834E}"/>
              </a:ext>
            </a:extLst>
          </p:cNvPr>
          <p:cNvSpPr>
            <a:spLocks noGrp="1"/>
          </p:cNvSpPr>
          <p:nvPr>
            <p:ph type="sldNum" sz="quarter" idx="5"/>
          </p:nvPr>
        </p:nvSpPr>
        <p:spPr/>
        <p:txBody>
          <a:bodyPr/>
          <a:lstStyle/>
          <a:p>
            <a:fld id="{DB245632-D4FC-4E38-ADEE-4E3390753C23}" type="slidenum">
              <a:rPr lang="en-US" smtClean="0"/>
              <a:t>64</a:t>
            </a:fld>
            <a:endParaRPr lang="en-US"/>
          </a:p>
        </p:txBody>
      </p:sp>
    </p:spTree>
    <p:extLst>
      <p:ext uri="{BB962C8B-B14F-4D97-AF65-F5344CB8AC3E}">
        <p14:creationId xmlns:p14="http://schemas.microsoft.com/office/powerpoint/2010/main" val="257356038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7E0812-6A24-18CE-37AF-012B316D66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C9A821-1387-B784-CA44-2723370064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92B1F6-7401-4C7F-881A-DF43950273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D69ECE-8EFC-A526-B709-24594EA0882A}"/>
              </a:ext>
            </a:extLst>
          </p:cNvPr>
          <p:cNvSpPr>
            <a:spLocks noGrp="1"/>
          </p:cNvSpPr>
          <p:nvPr>
            <p:ph type="sldNum" sz="quarter" idx="5"/>
          </p:nvPr>
        </p:nvSpPr>
        <p:spPr/>
        <p:txBody>
          <a:bodyPr/>
          <a:lstStyle/>
          <a:p>
            <a:fld id="{DB245632-D4FC-4E38-ADEE-4E3390753C23}" type="slidenum">
              <a:rPr lang="en-US" smtClean="0"/>
              <a:t>65</a:t>
            </a:fld>
            <a:endParaRPr lang="en-US"/>
          </a:p>
        </p:txBody>
      </p:sp>
    </p:spTree>
    <p:extLst>
      <p:ext uri="{BB962C8B-B14F-4D97-AF65-F5344CB8AC3E}">
        <p14:creationId xmlns:p14="http://schemas.microsoft.com/office/powerpoint/2010/main" val="44633495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14343E-D84B-29B3-3808-D0ED70F797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5D8E1E-591E-4456-A753-91AE58F035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F1FD14-C9C2-C5A2-DB8B-FED6F5378B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9F0CE0-BD90-DC96-D1F0-582F871C1FBF}"/>
              </a:ext>
            </a:extLst>
          </p:cNvPr>
          <p:cNvSpPr>
            <a:spLocks noGrp="1"/>
          </p:cNvSpPr>
          <p:nvPr>
            <p:ph type="sldNum" sz="quarter" idx="5"/>
          </p:nvPr>
        </p:nvSpPr>
        <p:spPr/>
        <p:txBody>
          <a:bodyPr/>
          <a:lstStyle/>
          <a:p>
            <a:fld id="{DB245632-D4FC-4E38-ADEE-4E3390753C23}" type="slidenum">
              <a:rPr lang="en-US" smtClean="0"/>
              <a:t>66</a:t>
            </a:fld>
            <a:endParaRPr lang="en-US"/>
          </a:p>
        </p:txBody>
      </p:sp>
    </p:spTree>
    <p:extLst>
      <p:ext uri="{BB962C8B-B14F-4D97-AF65-F5344CB8AC3E}">
        <p14:creationId xmlns:p14="http://schemas.microsoft.com/office/powerpoint/2010/main" val="333400604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B15EC-CD2E-12E1-8C3E-513F2959E8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76D83E-873B-271D-72F1-3ADF6E1680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937566-4079-595B-E31E-00DFE3C7A8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C5E8726-47E0-0F0A-94E3-E56764B5F2F2}"/>
              </a:ext>
            </a:extLst>
          </p:cNvPr>
          <p:cNvSpPr>
            <a:spLocks noGrp="1"/>
          </p:cNvSpPr>
          <p:nvPr>
            <p:ph type="sldNum" sz="quarter" idx="5"/>
          </p:nvPr>
        </p:nvSpPr>
        <p:spPr/>
        <p:txBody>
          <a:bodyPr/>
          <a:lstStyle/>
          <a:p>
            <a:fld id="{DB245632-D4FC-4E38-ADEE-4E3390753C23}" type="slidenum">
              <a:rPr lang="en-US" smtClean="0"/>
              <a:t>67</a:t>
            </a:fld>
            <a:endParaRPr lang="en-US"/>
          </a:p>
        </p:txBody>
      </p:sp>
    </p:spTree>
    <p:extLst>
      <p:ext uri="{BB962C8B-B14F-4D97-AF65-F5344CB8AC3E}">
        <p14:creationId xmlns:p14="http://schemas.microsoft.com/office/powerpoint/2010/main" val="361047392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D76267-4F1F-69BA-03E8-7DAA02D1C0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21CA42-82BA-E47C-C733-E2DB7096EA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CA114D-6C3E-F85F-D54F-86322C47C3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1D9A6A-A37E-F211-0D85-C277C6A97536}"/>
              </a:ext>
            </a:extLst>
          </p:cNvPr>
          <p:cNvSpPr>
            <a:spLocks noGrp="1"/>
          </p:cNvSpPr>
          <p:nvPr>
            <p:ph type="sldNum" sz="quarter" idx="5"/>
          </p:nvPr>
        </p:nvSpPr>
        <p:spPr/>
        <p:txBody>
          <a:bodyPr/>
          <a:lstStyle/>
          <a:p>
            <a:fld id="{DB245632-D4FC-4E38-ADEE-4E3390753C23}" type="slidenum">
              <a:rPr lang="en-US" smtClean="0"/>
              <a:t>68</a:t>
            </a:fld>
            <a:endParaRPr lang="en-US"/>
          </a:p>
        </p:txBody>
      </p:sp>
    </p:spTree>
    <p:extLst>
      <p:ext uri="{BB962C8B-B14F-4D97-AF65-F5344CB8AC3E}">
        <p14:creationId xmlns:p14="http://schemas.microsoft.com/office/powerpoint/2010/main" val="3092493411"/>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B2DEE7-E2EF-9542-37D0-EAF78E1D75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A804C2-D5F8-0831-A044-38BCB18CB6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188977-21F3-AE11-DA0C-5156625906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995705-FF95-FFD5-58C4-56260CE351B8}"/>
              </a:ext>
            </a:extLst>
          </p:cNvPr>
          <p:cNvSpPr>
            <a:spLocks noGrp="1"/>
          </p:cNvSpPr>
          <p:nvPr>
            <p:ph type="sldNum" sz="quarter" idx="5"/>
          </p:nvPr>
        </p:nvSpPr>
        <p:spPr/>
        <p:txBody>
          <a:bodyPr/>
          <a:lstStyle/>
          <a:p>
            <a:fld id="{DB245632-D4FC-4E38-ADEE-4E3390753C23}" type="slidenum">
              <a:rPr lang="en-US" smtClean="0"/>
              <a:t>69</a:t>
            </a:fld>
            <a:endParaRPr lang="en-US"/>
          </a:p>
        </p:txBody>
      </p:sp>
    </p:spTree>
    <p:extLst>
      <p:ext uri="{BB962C8B-B14F-4D97-AF65-F5344CB8AC3E}">
        <p14:creationId xmlns:p14="http://schemas.microsoft.com/office/powerpoint/2010/main" val="35145125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C4410C-EF48-06E7-3246-E9D4950677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A54570-7A95-A1CC-62B6-B949AC8FA3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3D18B4-4608-E489-9E75-824EF07505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84A872-EC02-D20F-3428-98E1BF4F2245}"/>
              </a:ext>
            </a:extLst>
          </p:cNvPr>
          <p:cNvSpPr>
            <a:spLocks noGrp="1"/>
          </p:cNvSpPr>
          <p:nvPr>
            <p:ph type="sldNum" sz="quarter" idx="5"/>
          </p:nvPr>
        </p:nvSpPr>
        <p:spPr/>
        <p:txBody>
          <a:bodyPr/>
          <a:lstStyle/>
          <a:p>
            <a:fld id="{DB245632-D4FC-4E38-ADEE-4E3390753C23}" type="slidenum">
              <a:rPr lang="en-US" smtClean="0"/>
              <a:t>70</a:t>
            </a:fld>
            <a:endParaRPr lang="en-US"/>
          </a:p>
        </p:txBody>
      </p:sp>
    </p:spTree>
    <p:extLst>
      <p:ext uri="{BB962C8B-B14F-4D97-AF65-F5344CB8AC3E}">
        <p14:creationId xmlns:p14="http://schemas.microsoft.com/office/powerpoint/2010/main" val="4158453060"/>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634EE8-A0D8-E5C6-4E37-17971B4850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8582EC-A059-13E1-5062-2F3314E057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1FBD6D-BDBF-62E2-6633-D29F5C84C5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4932888-FA19-8991-CBF8-DBA9747F4833}"/>
              </a:ext>
            </a:extLst>
          </p:cNvPr>
          <p:cNvSpPr>
            <a:spLocks noGrp="1"/>
          </p:cNvSpPr>
          <p:nvPr>
            <p:ph type="sldNum" sz="quarter" idx="5"/>
          </p:nvPr>
        </p:nvSpPr>
        <p:spPr/>
        <p:txBody>
          <a:bodyPr/>
          <a:lstStyle/>
          <a:p>
            <a:fld id="{DB245632-D4FC-4E38-ADEE-4E3390753C23}" type="slidenum">
              <a:rPr lang="en-US" smtClean="0"/>
              <a:t>71</a:t>
            </a:fld>
            <a:endParaRPr lang="en-US"/>
          </a:p>
        </p:txBody>
      </p:sp>
    </p:spTree>
    <p:extLst>
      <p:ext uri="{BB962C8B-B14F-4D97-AF65-F5344CB8AC3E}">
        <p14:creationId xmlns:p14="http://schemas.microsoft.com/office/powerpoint/2010/main" val="426389220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C0FE4-1172-3DC3-89F6-8696B0DC74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0EEE35-A2FB-76AA-5C53-55B7133546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861ECD-9BCB-4053-5699-9EF93F792E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5D8BE0-14FA-52F2-F411-C9F8C74512DD}"/>
              </a:ext>
            </a:extLst>
          </p:cNvPr>
          <p:cNvSpPr>
            <a:spLocks noGrp="1"/>
          </p:cNvSpPr>
          <p:nvPr>
            <p:ph type="sldNum" sz="quarter" idx="5"/>
          </p:nvPr>
        </p:nvSpPr>
        <p:spPr/>
        <p:txBody>
          <a:bodyPr/>
          <a:lstStyle/>
          <a:p>
            <a:fld id="{DB245632-D4FC-4E38-ADEE-4E3390753C23}" type="slidenum">
              <a:rPr lang="en-US" smtClean="0"/>
              <a:t>72</a:t>
            </a:fld>
            <a:endParaRPr lang="en-US"/>
          </a:p>
        </p:txBody>
      </p:sp>
    </p:spTree>
    <p:extLst>
      <p:ext uri="{BB962C8B-B14F-4D97-AF65-F5344CB8AC3E}">
        <p14:creationId xmlns:p14="http://schemas.microsoft.com/office/powerpoint/2010/main" val="13943361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5D1AA-CF4D-D86F-ADC8-8A28DAF2A1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F22BE9-D3FE-8E38-6529-BAA6266CC1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E723E4-CC43-A365-932B-307CE3725F6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B74FB3-9D35-2682-5797-32CBA51C6672}"/>
              </a:ext>
            </a:extLst>
          </p:cNvPr>
          <p:cNvSpPr>
            <a:spLocks noGrp="1"/>
          </p:cNvSpPr>
          <p:nvPr>
            <p:ph type="sldNum" sz="quarter" idx="5"/>
          </p:nvPr>
        </p:nvSpPr>
        <p:spPr/>
        <p:txBody>
          <a:bodyPr/>
          <a:lstStyle/>
          <a:p>
            <a:fld id="{DB245632-D4FC-4E38-ADEE-4E3390753C23}" type="slidenum">
              <a:rPr lang="en-US" smtClean="0"/>
              <a:t>10</a:t>
            </a:fld>
            <a:endParaRPr lang="en-US"/>
          </a:p>
        </p:txBody>
      </p:sp>
    </p:spTree>
    <p:extLst>
      <p:ext uri="{BB962C8B-B14F-4D97-AF65-F5344CB8AC3E}">
        <p14:creationId xmlns:p14="http://schemas.microsoft.com/office/powerpoint/2010/main" val="3901354599"/>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DE350-56A0-7B33-340C-C98EA4DA82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B6CDAB-6037-3387-DFB9-7D131D81DE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DFE51C-8A2E-8507-85CC-D68C28A577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A3B9DB-3D99-7903-F74F-5F2837B76C9E}"/>
              </a:ext>
            </a:extLst>
          </p:cNvPr>
          <p:cNvSpPr>
            <a:spLocks noGrp="1"/>
          </p:cNvSpPr>
          <p:nvPr>
            <p:ph type="sldNum" sz="quarter" idx="5"/>
          </p:nvPr>
        </p:nvSpPr>
        <p:spPr/>
        <p:txBody>
          <a:bodyPr/>
          <a:lstStyle/>
          <a:p>
            <a:fld id="{DB245632-D4FC-4E38-ADEE-4E3390753C23}" type="slidenum">
              <a:rPr lang="en-US" smtClean="0"/>
              <a:t>73</a:t>
            </a:fld>
            <a:endParaRPr lang="en-US"/>
          </a:p>
        </p:txBody>
      </p:sp>
    </p:spTree>
    <p:extLst>
      <p:ext uri="{BB962C8B-B14F-4D97-AF65-F5344CB8AC3E}">
        <p14:creationId xmlns:p14="http://schemas.microsoft.com/office/powerpoint/2010/main" val="226135737"/>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95CC1C-2E86-4AC1-6938-623F6084EE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CCB9A1-C8E8-9AD2-75A9-75C6104159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33ACFE-0D39-36D1-ADD7-C063B30FA3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EB5450-EC33-FB6F-1332-F770DFCF210B}"/>
              </a:ext>
            </a:extLst>
          </p:cNvPr>
          <p:cNvSpPr>
            <a:spLocks noGrp="1"/>
          </p:cNvSpPr>
          <p:nvPr>
            <p:ph type="sldNum" sz="quarter" idx="5"/>
          </p:nvPr>
        </p:nvSpPr>
        <p:spPr/>
        <p:txBody>
          <a:bodyPr/>
          <a:lstStyle/>
          <a:p>
            <a:fld id="{DB245632-D4FC-4E38-ADEE-4E3390753C23}" type="slidenum">
              <a:rPr lang="en-US" smtClean="0"/>
              <a:t>74</a:t>
            </a:fld>
            <a:endParaRPr lang="en-US"/>
          </a:p>
        </p:txBody>
      </p:sp>
    </p:spTree>
    <p:extLst>
      <p:ext uri="{BB962C8B-B14F-4D97-AF65-F5344CB8AC3E}">
        <p14:creationId xmlns:p14="http://schemas.microsoft.com/office/powerpoint/2010/main" val="1707016117"/>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F572F-9935-6CFD-4952-48F5F9D79D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AA9C2B-7A69-DBD2-3B1B-60BC16DB8B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2D9087-747B-9E92-4091-19C4C08335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22E26E-4BE4-57E5-9821-E58D6A24EB93}"/>
              </a:ext>
            </a:extLst>
          </p:cNvPr>
          <p:cNvSpPr>
            <a:spLocks noGrp="1"/>
          </p:cNvSpPr>
          <p:nvPr>
            <p:ph type="sldNum" sz="quarter" idx="5"/>
          </p:nvPr>
        </p:nvSpPr>
        <p:spPr/>
        <p:txBody>
          <a:bodyPr/>
          <a:lstStyle/>
          <a:p>
            <a:fld id="{DB245632-D4FC-4E38-ADEE-4E3390753C23}" type="slidenum">
              <a:rPr lang="en-US" smtClean="0"/>
              <a:t>75</a:t>
            </a:fld>
            <a:endParaRPr lang="en-US"/>
          </a:p>
        </p:txBody>
      </p:sp>
    </p:spTree>
    <p:extLst>
      <p:ext uri="{BB962C8B-B14F-4D97-AF65-F5344CB8AC3E}">
        <p14:creationId xmlns:p14="http://schemas.microsoft.com/office/powerpoint/2010/main" val="3031876481"/>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C15D7-D8BF-32FC-DC7A-05C4D4A567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D1E92A-0895-6F34-C077-40DDD18EC5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8C9378-3922-96ED-CDED-9AD444D251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AF52B6-7457-1DAC-3FB8-1D19573C9142}"/>
              </a:ext>
            </a:extLst>
          </p:cNvPr>
          <p:cNvSpPr>
            <a:spLocks noGrp="1"/>
          </p:cNvSpPr>
          <p:nvPr>
            <p:ph type="sldNum" sz="quarter" idx="5"/>
          </p:nvPr>
        </p:nvSpPr>
        <p:spPr/>
        <p:txBody>
          <a:bodyPr/>
          <a:lstStyle/>
          <a:p>
            <a:fld id="{DB245632-D4FC-4E38-ADEE-4E3390753C23}" type="slidenum">
              <a:rPr lang="en-US" smtClean="0"/>
              <a:t>76</a:t>
            </a:fld>
            <a:endParaRPr lang="en-US"/>
          </a:p>
        </p:txBody>
      </p:sp>
    </p:spTree>
    <p:extLst>
      <p:ext uri="{BB962C8B-B14F-4D97-AF65-F5344CB8AC3E}">
        <p14:creationId xmlns:p14="http://schemas.microsoft.com/office/powerpoint/2010/main" val="1280648891"/>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604CE-083F-3B52-8346-3F8847AA0E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73C97D-3B07-B0CB-C248-D3AA4200A6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DC9298-B71E-C06E-F997-178C7A4C18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F51986-974B-615F-CF06-AFD444C47386}"/>
              </a:ext>
            </a:extLst>
          </p:cNvPr>
          <p:cNvSpPr>
            <a:spLocks noGrp="1"/>
          </p:cNvSpPr>
          <p:nvPr>
            <p:ph type="sldNum" sz="quarter" idx="5"/>
          </p:nvPr>
        </p:nvSpPr>
        <p:spPr/>
        <p:txBody>
          <a:bodyPr/>
          <a:lstStyle/>
          <a:p>
            <a:fld id="{DB245632-D4FC-4E38-ADEE-4E3390753C23}" type="slidenum">
              <a:rPr lang="en-US" smtClean="0"/>
              <a:t>77</a:t>
            </a:fld>
            <a:endParaRPr lang="en-US"/>
          </a:p>
        </p:txBody>
      </p:sp>
    </p:spTree>
    <p:extLst>
      <p:ext uri="{BB962C8B-B14F-4D97-AF65-F5344CB8AC3E}">
        <p14:creationId xmlns:p14="http://schemas.microsoft.com/office/powerpoint/2010/main" val="3652228699"/>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8BCDE-861B-DB8E-135D-5CFFE2EBF3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EA1D16-F81E-A50A-6971-80E6D1B07A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EA8710-3AAB-DB50-A91E-6142874462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23B53F-E15D-CEFE-3C7E-2DEAABC9126D}"/>
              </a:ext>
            </a:extLst>
          </p:cNvPr>
          <p:cNvSpPr>
            <a:spLocks noGrp="1"/>
          </p:cNvSpPr>
          <p:nvPr>
            <p:ph type="sldNum" sz="quarter" idx="5"/>
          </p:nvPr>
        </p:nvSpPr>
        <p:spPr/>
        <p:txBody>
          <a:bodyPr/>
          <a:lstStyle/>
          <a:p>
            <a:fld id="{DB245632-D4FC-4E38-ADEE-4E3390753C23}" type="slidenum">
              <a:rPr lang="en-US" smtClean="0"/>
              <a:t>78</a:t>
            </a:fld>
            <a:endParaRPr lang="en-US"/>
          </a:p>
        </p:txBody>
      </p:sp>
    </p:spTree>
    <p:extLst>
      <p:ext uri="{BB962C8B-B14F-4D97-AF65-F5344CB8AC3E}">
        <p14:creationId xmlns:p14="http://schemas.microsoft.com/office/powerpoint/2010/main" val="1957604549"/>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B5C4D-A03A-BF85-0C5F-2F6E4E9817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BDCA8C-2649-7A18-45A3-816E81B31E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8D6974-E7AB-2BA6-2B9B-A809B04B6C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3219DC-4147-FA9F-5FEF-A692D6DD0060}"/>
              </a:ext>
            </a:extLst>
          </p:cNvPr>
          <p:cNvSpPr>
            <a:spLocks noGrp="1"/>
          </p:cNvSpPr>
          <p:nvPr>
            <p:ph type="sldNum" sz="quarter" idx="5"/>
          </p:nvPr>
        </p:nvSpPr>
        <p:spPr/>
        <p:txBody>
          <a:bodyPr/>
          <a:lstStyle/>
          <a:p>
            <a:fld id="{DB245632-D4FC-4E38-ADEE-4E3390753C23}" type="slidenum">
              <a:rPr lang="en-US" smtClean="0"/>
              <a:t>79</a:t>
            </a:fld>
            <a:endParaRPr lang="en-US"/>
          </a:p>
        </p:txBody>
      </p:sp>
    </p:spTree>
    <p:extLst>
      <p:ext uri="{BB962C8B-B14F-4D97-AF65-F5344CB8AC3E}">
        <p14:creationId xmlns:p14="http://schemas.microsoft.com/office/powerpoint/2010/main" val="2843884595"/>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0BBF82-D338-81FB-E51F-925EB0F83E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065D86-0FDC-D3B1-593D-0646917C45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EB5852-C0A5-BD2F-5B64-D35BFE28B4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7333A4-5CA8-D147-156E-BED83DBE8A44}"/>
              </a:ext>
            </a:extLst>
          </p:cNvPr>
          <p:cNvSpPr>
            <a:spLocks noGrp="1"/>
          </p:cNvSpPr>
          <p:nvPr>
            <p:ph type="sldNum" sz="quarter" idx="5"/>
          </p:nvPr>
        </p:nvSpPr>
        <p:spPr/>
        <p:txBody>
          <a:bodyPr/>
          <a:lstStyle/>
          <a:p>
            <a:fld id="{DB245632-D4FC-4E38-ADEE-4E3390753C23}" type="slidenum">
              <a:rPr lang="en-US" smtClean="0"/>
              <a:t>80</a:t>
            </a:fld>
            <a:endParaRPr lang="en-US"/>
          </a:p>
        </p:txBody>
      </p:sp>
    </p:spTree>
    <p:extLst>
      <p:ext uri="{BB962C8B-B14F-4D97-AF65-F5344CB8AC3E}">
        <p14:creationId xmlns:p14="http://schemas.microsoft.com/office/powerpoint/2010/main" val="1578937682"/>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12240-E45C-1051-3F11-75B63D65B7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AE6F10-50A3-743F-E932-9DBCA7DB90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0CED7E-4269-8C8C-CF2A-F1272CF323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4E6D49-7AC0-20AF-DBF7-FAB8BBC5238C}"/>
              </a:ext>
            </a:extLst>
          </p:cNvPr>
          <p:cNvSpPr>
            <a:spLocks noGrp="1"/>
          </p:cNvSpPr>
          <p:nvPr>
            <p:ph type="sldNum" sz="quarter" idx="5"/>
          </p:nvPr>
        </p:nvSpPr>
        <p:spPr/>
        <p:txBody>
          <a:bodyPr/>
          <a:lstStyle/>
          <a:p>
            <a:fld id="{DB245632-D4FC-4E38-ADEE-4E3390753C23}" type="slidenum">
              <a:rPr lang="en-US" smtClean="0"/>
              <a:t>81</a:t>
            </a:fld>
            <a:endParaRPr lang="en-US"/>
          </a:p>
        </p:txBody>
      </p:sp>
    </p:spTree>
    <p:extLst>
      <p:ext uri="{BB962C8B-B14F-4D97-AF65-F5344CB8AC3E}">
        <p14:creationId xmlns:p14="http://schemas.microsoft.com/office/powerpoint/2010/main" val="268227555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ABEF76-12EC-7AC0-4BF7-C06CBC16E6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6F63B7-05FE-3762-F195-13F1041251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629046-76A0-852F-3C23-23D33B79E3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F93193-D132-BA35-D1A4-E12F3F184760}"/>
              </a:ext>
            </a:extLst>
          </p:cNvPr>
          <p:cNvSpPr>
            <a:spLocks noGrp="1"/>
          </p:cNvSpPr>
          <p:nvPr>
            <p:ph type="sldNum" sz="quarter" idx="5"/>
          </p:nvPr>
        </p:nvSpPr>
        <p:spPr/>
        <p:txBody>
          <a:bodyPr/>
          <a:lstStyle/>
          <a:p>
            <a:fld id="{DB245632-D4FC-4E38-ADEE-4E3390753C23}" type="slidenum">
              <a:rPr lang="en-US" smtClean="0"/>
              <a:t>82</a:t>
            </a:fld>
            <a:endParaRPr lang="en-US"/>
          </a:p>
        </p:txBody>
      </p:sp>
    </p:spTree>
    <p:extLst>
      <p:ext uri="{BB962C8B-B14F-4D97-AF65-F5344CB8AC3E}">
        <p14:creationId xmlns:p14="http://schemas.microsoft.com/office/powerpoint/2010/main" val="14850722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37B16-2FF2-056D-03E7-1DB660F04F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AADF8B-A44E-B8D4-EAC8-2A148D2164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80EF48-C6FB-88E7-D638-7FB7DE53F6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08B9CD-93CF-E379-9837-0C5720CEFE45}"/>
              </a:ext>
            </a:extLst>
          </p:cNvPr>
          <p:cNvSpPr>
            <a:spLocks noGrp="1"/>
          </p:cNvSpPr>
          <p:nvPr>
            <p:ph type="sldNum" sz="quarter" idx="5"/>
          </p:nvPr>
        </p:nvSpPr>
        <p:spPr/>
        <p:txBody>
          <a:bodyPr/>
          <a:lstStyle/>
          <a:p>
            <a:fld id="{DB245632-D4FC-4E38-ADEE-4E3390753C23}" type="slidenum">
              <a:rPr lang="en-US" smtClean="0"/>
              <a:t>11</a:t>
            </a:fld>
            <a:endParaRPr lang="en-US"/>
          </a:p>
        </p:txBody>
      </p:sp>
    </p:spTree>
    <p:extLst>
      <p:ext uri="{BB962C8B-B14F-4D97-AF65-F5344CB8AC3E}">
        <p14:creationId xmlns:p14="http://schemas.microsoft.com/office/powerpoint/2010/main" val="457026686"/>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AF3B4-E946-6AA7-E4CB-91A7E4A6C9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786088-B5E9-157A-5C7B-B2DF348F90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1F2E35-846F-19B7-2CCE-4001A31D75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408F1D-1E7F-30EE-0B8A-459B671A8D09}"/>
              </a:ext>
            </a:extLst>
          </p:cNvPr>
          <p:cNvSpPr>
            <a:spLocks noGrp="1"/>
          </p:cNvSpPr>
          <p:nvPr>
            <p:ph type="sldNum" sz="quarter" idx="5"/>
          </p:nvPr>
        </p:nvSpPr>
        <p:spPr/>
        <p:txBody>
          <a:bodyPr/>
          <a:lstStyle/>
          <a:p>
            <a:fld id="{DB245632-D4FC-4E38-ADEE-4E3390753C23}" type="slidenum">
              <a:rPr lang="en-US" smtClean="0"/>
              <a:t>83</a:t>
            </a:fld>
            <a:endParaRPr lang="en-US"/>
          </a:p>
        </p:txBody>
      </p:sp>
    </p:spTree>
    <p:extLst>
      <p:ext uri="{BB962C8B-B14F-4D97-AF65-F5344CB8AC3E}">
        <p14:creationId xmlns:p14="http://schemas.microsoft.com/office/powerpoint/2010/main" val="1253980924"/>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C03AF-693B-ECB5-F347-A1E28E543F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98A226-E3A9-A2AD-2761-1050E1AD17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B58991-4443-53A1-351E-2FB1B5594C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25A5C4-6CC4-1F7C-FE50-00BD310111BE}"/>
              </a:ext>
            </a:extLst>
          </p:cNvPr>
          <p:cNvSpPr>
            <a:spLocks noGrp="1"/>
          </p:cNvSpPr>
          <p:nvPr>
            <p:ph type="sldNum" sz="quarter" idx="5"/>
          </p:nvPr>
        </p:nvSpPr>
        <p:spPr/>
        <p:txBody>
          <a:bodyPr/>
          <a:lstStyle/>
          <a:p>
            <a:fld id="{DB245632-D4FC-4E38-ADEE-4E3390753C23}" type="slidenum">
              <a:rPr lang="en-US" smtClean="0"/>
              <a:t>84</a:t>
            </a:fld>
            <a:endParaRPr lang="en-US"/>
          </a:p>
        </p:txBody>
      </p:sp>
    </p:spTree>
    <p:extLst>
      <p:ext uri="{BB962C8B-B14F-4D97-AF65-F5344CB8AC3E}">
        <p14:creationId xmlns:p14="http://schemas.microsoft.com/office/powerpoint/2010/main" val="42018818"/>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D97120-4B7A-C38D-D8D8-15EA2EFE14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864476-EF0B-0432-CE68-082C4310E4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418294-6615-840A-9304-BB7765A341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F49A15-D623-3768-66EF-E905F294FA76}"/>
              </a:ext>
            </a:extLst>
          </p:cNvPr>
          <p:cNvSpPr>
            <a:spLocks noGrp="1"/>
          </p:cNvSpPr>
          <p:nvPr>
            <p:ph type="sldNum" sz="quarter" idx="5"/>
          </p:nvPr>
        </p:nvSpPr>
        <p:spPr/>
        <p:txBody>
          <a:bodyPr/>
          <a:lstStyle/>
          <a:p>
            <a:fld id="{DB245632-D4FC-4E38-ADEE-4E3390753C23}" type="slidenum">
              <a:rPr lang="en-US" smtClean="0"/>
              <a:t>85</a:t>
            </a:fld>
            <a:endParaRPr lang="en-US"/>
          </a:p>
        </p:txBody>
      </p:sp>
    </p:spTree>
    <p:extLst>
      <p:ext uri="{BB962C8B-B14F-4D97-AF65-F5344CB8AC3E}">
        <p14:creationId xmlns:p14="http://schemas.microsoft.com/office/powerpoint/2010/main" val="1810018753"/>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834B86-AE8A-4F2B-3104-F6192DE0EA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9ECF70-6CDB-0F2A-38CB-284F62E4AB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8BB091-0C13-FC51-D3DE-DA66A90984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608CC2-B7E5-6043-6650-88E7B2AE2DA8}"/>
              </a:ext>
            </a:extLst>
          </p:cNvPr>
          <p:cNvSpPr>
            <a:spLocks noGrp="1"/>
          </p:cNvSpPr>
          <p:nvPr>
            <p:ph type="sldNum" sz="quarter" idx="5"/>
          </p:nvPr>
        </p:nvSpPr>
        <p:spPr/>
        <p:txBody>
          <a:bodyPr/>
          <a:lstStyle/>
          <a:p>
            <a:fld id="{DB245632-D4FC-4E38-ADEE-4E3390753C23}" type="slidenum">
              <a:rPr lang="en-US" smtClean="0"/>
              <a:t>86</a:t>
            </a:fld>
            <a:endParaRPr lang="en-US"/>
          </a:p>
        </p:txBody>
      </p:sp>
    </p:spTree>
    <p:extLst>
      <p:ext uri="{BB962C8B-B14F-4D97-AF65-F5344CB8AC3E}">
        <p14:creationId xmlns:p14="http://schemas.microsoft.com/office/powerpoint/2010/main" val="1477938626"/>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2B317-31F9-4E87-4E7C-8266B1649C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FBDAB0-4471-A799-9F24-EEC6086C23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2F659C-7119-A348-4DEE-F9A23E1F36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2D86F8-1E7A-E80D-7E53-F7ED1B86BEAD}"/>
              </a:ext>
            </a:extLst>
          </p:cNvPr>
          <p:cNvSpPr>
            <a:spLocks noGrp="1"/>
          </p:cNvSpPr>
          <p:nvPr>
            <p:ph type="sldNum" sz="quarter" idx="5"/>
          </p:nvPr>
        </p:nvSpPr>
        <p:spPr/>
        <p:txBody>
          <a:bodyPr/>
          <a:lstStyle/>
          <a:p>
            <a:fld id="{DB245632-D4FC-4E38-ADEE-4E3390753C23}" type="slidenum">
              <a:rPr lang="en-US" smtClean="0"/>
              <a:t>87</a:t>
            </a:fld>
            <a:endParaRPr lang="en-US"/>
          </a:p>
        </p:txBody>
      </p:sp>
    </p:spTree>
    <p:extLst>
      <p:ext uri="{BB962C8B-B14F-4D97-AF65-F5344CB8AC3E}">
        <p14:creationId xmlns:p14="http://schemas.microsoft.com/office/powerpoint/2010/main" val="36185640"/>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A6CB32-4B3B-C036-A667-37F8CEE870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D5EA53-F7C0-1325-8F56-A5734416F5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5F745C-EEF8-DC46-0BA2-1F1CBCE81B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2640D2-4C2D-008F-EDD2-9B80515688DD}"/>
              </a:ext>
            </a:extLst>
          </p:cNvPr>
          <p:cNvSpPr>
            <a:spLocks noGrp="1"/>
          </p:cNvSpPr>
          <p:nvPr>
            <p:ph type="sldNum" sz="quarter" idx="5"/>
          </p:nvPr>
        </p:nvSpPr>
        <p:spPr/>
        <p:txBody>
          <a:bodyPr/>
          <a:lstStyle/>
          <a:p>
            <a:fld id="{DB245632-D4FC-4E38-ADEE-4E3390753C23}" type="slidenum">
              <a:rPr lang="en-US" smtClean="0"/>
              <a:t>88</a:t>
            </a:fld>
            <a:endParaRPr lang="en-US"/>
          </a:p>
        </p:txBody>
      </p:sp>
    </p:spTree>
    <p:extLst>
      <p:ext uri="{BB962C8B-B14F-4D97-AF65-F5344CB8AC3E}">
        <p14:creationId xmlns:p14="http://schemas.microsoft.com/office/powerpoint/2010/main" val="1568642646"/>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79B0C-2672-CE01-3C16-D1AB31E75B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704A37-4CE3-47A3-7B29-90DC2842E1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A26446-8474-E611-63CD-B0D30AEC0B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ED1621-6223-0FEF-721F-7EBEB34CC1FA}"/>
              </a:ext>
            </a:extLst>
          </p:cNvPr>
          <p:cNvSpPr>
            <a:spLocks noGrp="1"/>
          </p:cNvSpPr>
          <p:nvPr>
            <p:ph type="sldNum" sz="quarter" idx="5"/>
          </p:nvPr>
        </p:nvSpPr>
        <p:spPr/>
        <p:txBody>
          <a:bodyPr/>
          <a:lstStyle/>
          <a:p>
            <a:fld id="{DB245632-D4FC-4E38-ADEE-4E3390753C23}" type="slidenum">
              <a:rPr lang="en-US" smtClean="0"/>
              <a:t>89</a:t>
            </a:fld>
            <a:endParaRPr lang="en-US"/>
          </a:p>
        </p:txBody>
      </p:sp>
    </p:spTree>
    <p:extLst>
      <p:ext uri="{BB962C8B-B14F-4D97-AF65-F5344CB8AC3E}">
        <p14:creationId xmlns:p14="http://schemas.microsoft.com/office/powerpoint/2010/main" val="1254875234"/>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A8C282-D217-6BF8-05B9-7821CC92FC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5C746B-3C11-6A01-C4D5-EEACA8C256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4D33A0-0668-6A68-F25F-0C85FFC058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EA67FE6-EE01-2DBF-359E-2006813845EA}"/>
              </a:ext>
            </a:extLst>
          </p:cNvPr>
          <p:cNvSpPr>
            <a:spLocks noGrp="1"/>
          </p:cNvSpPr>
          <p:nvPr>
            <p:ph type="sldNum" sz="quarter" idx="5"/>
          </p:nvPr>
        </p:nvSpPr>
        <p:spPr/>
        <p:txBody>
          <a:bodyPr/>
          <a:lstStyle/>
          <a:p>
            <a:fld id="{DB245632-D4FC-4E38-ADEE-4E3390753C23}" type="slidenum">
              <a:rPr lang="en-US" smtClean="0"/>
              <a:t>90</a:t>
            </a:fld>
            <a:endParaRPr lang="en-US"/>
          </a:p>
        </p:txBody>
      </p:sp>
    </p:spTree>
    <p:extLst>
      <p:ext uri="{BB962C8B-B14F-4D97-AF65-F5344CB8AC3E}">
        <p14:creationId xmlns:p14="http://schemas.microsoft.com/office/powerpoint/2010/main" val="33642764"/>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05A1D-40DC-8D9A-86FF-D1271C19DB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ACCBAC-C320-92EF-3830-E157B8E3D9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26BBF0-FD60-A76C-96D3-C98523FDF0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C6E96A-B48B-1FD1-49CC-3864590DC505}"/>
              </a:ext>
            </a:extLst>
          </p:cNvPr>
          <p:cNvSpPr>
            <a:spLocks noGrp="1"/>
          </p:cNvSpPr>
          <p:nvPr>
            <p:ph type="sldNum" sz="quarter" idx="5"/>
          </p:nvPr>
        </p:nvSpPr>
        <p:spPr/>
        <p:txBody>
          <a:bodyPr/>
          <a:lstStyle/>
          <a:p>
            <a:fld id="{DB245632-D4FC-4E38-ADEE-4E3390753C23}" type="slidenum">
              <a:rPr lang="en-US" smtClean="0"/>
              <a:t>91</a:t>
            </a:fld>
            <a:endParaRPr lang="en-US"/>
          </a:p>
        </p:txBody>
      </p:sp>
    </p:spTree>
    <p:extLst>
      <p:ext uri="{BB962C8B-B14F-4D97-AF65-F5344CB8AC3E}">
        <p14:creationId xmlns:p14="http://schemas.microsoft.com/office/powerpoint/2010/main" val="2094255025"/>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90FFB-8C86-5AB5-FBF6-32370BB08E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AA4177-FA0A-4A8B-57C7-450D21B867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E9EF96-E444-104C-840F-D797C65F0F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CD40CB-2F34-566C-AB95-CAB91F74BFE3}"/>
              </a:ext>
            </a:extLst>
          </p:cNvPr>
          <p:cNvSpPr>
            <a:spLocks noGrp="1"/>
          </p:cNvSpPr>
          <p:nvPr>
            <p:ph type="sldNum" sz="quarter" idx="5"/>
          </p:nvPr>
        </p:nvSpPr>
        <p:spPr/>
        <p:txBody>
          <a:bodyPr/>
          <a:lstStyle/>
          <a:p>
            <a:fld id="{DB245632-D4FC-4E38-ADEE-4E3390753C23}" type="slidenum">
              <a:rPr lang="en-US" smtClean="0"/>
              <a:t>92</a:t>
            </a:fld>
            <a:endParaRPr lang="en-US"/>
          </a:p>
        </p:txBody>
      </p:sp>
    </p:spTree>
    <p:extLst>
      <p:ext uri="{BB962C8B-B14F-4D97-AF65-F5344CB8AC3E}">
        <p14:creationId xmlns:p14="http://schemas.microsoft.com/office/powerpoint/2010/main" val="12840185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E0107-1050-CA66-4363-465C8DF8E1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E2FD8A-8CA8-2364-E274-8F3D3CEFF5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8A4007-F4E9-4BDB-082D-1EF993DEBB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FE7BAB-0739-8CF8-3F04-7AE4DC957F1F}"/>
              </a:ext>
            </a:extLst>
          </p:cNvPr>
          <p:cNvSpPr>
            <a:spLocks noGrp="1"/>
          </p:cNvSpPr>
          <p:nvPr>
            <p:ph type="sldNum" sz="quarter" idx="5"/>
          </p:nvPr>
        </p:nvSpPr>
        <p:spPr/>
        <p:txBody>
          <a:bodyPr/>
          <a:lstStyle/>
          <a:p>
            <a:fld id="{DB245632-D4FC-4E38-ADEE-4E3390753C23}" type="slidenum">
              <a:rPr lang="en-US" smtClean="0"/>
              <a:t>12</a:t>
            </a:fld>
            <a:endParaRPr lang="en-US"/>
          </a:p>
        </p:txBody>
      </p:sp>
    </p:spTree>
    <p:extLst>
      <p:ext uri="{BB962C8B-B14F-4D97-AF65-F5344CB8AC3E}">
        <p14:creationId xmlns:p14="http://schemas.microsoft.com/office/powerpoint/2010/main" val="374035349"/>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D03748-EE8B-6E0C-0E5C-094330C544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10E48A-BA48-E080-C2AF-B902B9C0A3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DBD720-7C2C-E9A1-90CC-18818792ED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B5DA53-3688-C028-BF69-25E10BE07D20}"/>
              </a:ext>
            </a:extLst>
          </p:cNvPr>
          <p:cNvSpPr>
            <a:spLocks noGrp="1"/>
          </p:cNvSpPr>
          <p:nvPr>
            <p:ph type="sldNum" sz="quarter" idx="5"/>
          </p:nvPr>
        </p:nvSpPr>
        <p:spPr/>
        <p:txBody>
          <a:bodyPr/>
          <a:lstStyle/>
          <a:p>
            <a:fld id="{DB245632-D4FC-4E38-ADEE-4E3390753C23}" type="slidenum">
              <a:rPr lang="en-US" smtClean="0"/>
              <a:t>93</a:t>
            </a:fld>
            <a:endParaRPr lang="en-US"/>
          </a:p>
        </p:txBody>
      </p:sp>
    </p:spTree>
    <p:extLst>
      <p:ext uri="{BB962C8B-B14F-4D97-AF65-F5344CB8AC3E}">
        <p14:creationId xmlns:p14="http://schemas.microsoft.com/office/powerpoint/2010/main" val="926168275"/>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622BB-DE50-4BC1-226F-2DC69B8CA7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38B65A-54D1-B9C9-BD98-BEFD04982B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C21E97-9B2D-2720-80D8-E293FA00AB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B56074-C41C-8975-6880-9B1642430BB9}"/>
              </a:ext>
            </a:extLst>
          </p:cNvPr>
          <p:cNvSpPr>
            <a:spLocks noGrp="1"/>
          </p:cNvSpPr>
          <p:nvPr>
            <p:ph type="sldNum" sz="quarter" idx="5"/>
          </p:nvPr>
        </p:nvSpPr>
        <p:spPr/>
        <p:txBody>
          <a:bodyPr/>
          <a:lstStyle/>
          <a:p>
            <a:fld id="{DB245632-D4FC-4E38-ADEE-4E3390753C23}" type="slidenum">
              <a:rPr lang="en-US" smtClean="0"/>
              <a:t>94</a:t>
            </a:fld>
            <a:endParaRPr lang="en-US"/>
          </a:p>
        </p:txBody>
      </p:sp>
    </p:spTree>
    <p:extLst>
      <p:ext uri="{BB962C8B-B14F-4D97-AF65-F5344CB8AC3E}">
        <p14:creationId xmlns:p14="http://schemas.microsoft.com/office/powerpoint/2010/main" val="609206153"/>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06563-23F1-4EEB-8FBD-509633A3BC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6748A8-815C-E03E-73C0-58FA388772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FC435C-77F6-220A-407A-32AF56CDF1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F0D8226-D988-3D90-C8AF-0A0B87C235AC}"/>
              </a:ext>
            </a:extLst>
          </p:cNvPr>
          <p:cNvSpPr>
            <a:spLocks noGrp="1"/>
          </p:cNvSpPr>
          <p:nvPr>
            <p:ph type="sldNum" sz="quarter" idx="5"/>
          </p:nvPr>
        </p:nvSpPr>
        <p:spPr/>
        <p:txBody>
          <a:bodyPr/>
          <a:lstStyle/>
          <a:p>
            <a:fld id="{DB245632-D4FC-4E38-ADEE-4E3390753C23}" type="slidenum">
              <a:rPr lang="en-US" smtClean="0"/>
              <a:t>95</a:t>
            </a:fld>
            <a:endParaRPr lang="en-US"/>
          </a:p>
        </p:txBody>
      </p:sp>
    </p:spTree>
    <p:extLst>
      <p:ext uri="{BB962C8B-B14F-4D97-AF65-F5344CB8AC3E}">
        <p14:creationId xmlns:p14="http://schemas.microsoft.com/office/powerpoint/2010/main" val="2664412642"/>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ACB76B-F4EF-6FEE-DCB3-B749F39B48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75C197-E017-8DF0-B63C-EA0BD30477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403226-8979-40E1-1DA5-8478BBFD2E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291B52-A44D-8CB9-FC55-604BB95474D9}"/>
              </a:ext>
            </a:extLst>
          </p:cNvPr>
          <p:cNvSpPr>
            <a:spLocks noGrp="1"/>
          </p:cNvSpPr>
          <p:nvPr>
            <p:ph type="sldNum" sz="quarter" idx="5"/>
          </p:nvPr>
        </p:nvSpPr>
        <p:spPr/>
        <p:txBody>
          <a:bodyPr/>
          <a:lstStyle/>
          <a:p>
            <a:fld id="{DB245632-D4FC-4E38-ADEE-4E3390753C23}" type="slidenum">
              <a:rPr lang="en-US" smtClean="0"/>
              <a:t>96</a:t>
            </a:fld>
            <a:endParaRPr lang="en-US"/>
          </a:p>
        </p:txBody>
      </p:sp>
    </p:spTree>
    <p:extLst>
      <p:ext uri="{BB962C8B-B14F-4D97-AF65-F5344CB8AC3E}">
        <p14:creationId xmlns:p14="http://schemas.microsoft.com/office/powerpoint/2010/main" val="3148482079"/>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5ADB5-CEBA-9172-51AA-4A4893E009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166FA8-6DA5-0BF3-C61E-0B872B0B7E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47223A-201E-E067-4DDD-94F60EA795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19BCCB-CB39-5642-1847-06C82006E843}"/>
              </a:ext>
            </a:extLst>
          </p:cNvPr>
          <p:cNvSpPr>
            <a:spLocks noGrp="1"/>
          </p:cNvSpPr>
          <p:nvPr>
            <p:ph type="sldNum" sz="quarter" idx="5"/>
          </p:nvPr>
        </p:nvSpPr>
        <p:spPr/>
        <p:txBody>
          <a:bodyPr/>
          <a:lstStyle/>
          <a:p>
            <a:fld id="{DB245632-D4FC-4E38-ADEE-4E3390753C23}" type="slidenum">
              <a:rPr lang="en-US" smtClean="0"/>
              <a:t>97</a:t>
            </a:fld>
            <a:endParaRPr lang="en-US"/>
          </a:p>
        </p:txBody>
      </p:sp>
    </p:spTree>
    <p:extLst>
      <p:ext uri="{BB962C8B-B14F-4D97-AF65-F5344CB8AC3E}">
        <p14:creationId xmlns:p14="http://schemas.microsoft.com/office/powerpoint/2010/main" val="4108627850"/>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EDBFCE-C620-7FF0-862F-E697F43ABE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50D17D-8646-C646-92BE-BF3C8DBE3D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1D2757-96BA-8FAE-75F2-486A7E2C6B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733D3C-0D04-FD7C-FD00-A59E246B967F}"/>
              </a:ext>
            </a:extLst>
          </p:cNvPr>
          <p:cNvSpPr>
            <a:spLocks noGrp="1"/>
          </p:cNvSpPr>
          <p:nvPr>
            <p:ph type="sldNum" sz="quarter" idx="5"/>
          </p:nvPr>
        </p:nvSpPr>
        <p:spPr/>
        <p:txBody>
          <a:bodyPr/>
          <a:lstStyle/>
          <a:p>
            <a:fld id="{DB245632-D4FC-4E38-ADEE-4E3390753C23}" type="slidenum">
              <a:rPr lang="en-US" smtClean="0"/>
              <a:t>98</a:t>
            </a:fld>
            <a:endParaRPr lang="en-US"/>
          </a:p>
        </p:txBody>
      </p:sp>
    </p:spTree>
    <p:extLst>
      <p:ext uri="{BB962C8B-B14F-4D97-AF65-F5344CB8AC3E}">
        <p14:creationId xmlns:p14="http://schemas.microsoft.com/office/powerpoint/2010/main" val="2308141189"/>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98BCE0-A6F1-74F2-FF7B-BA98F04A2C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1B0A30-2B08-19F7-94B0-93C19505FD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A55703-8E27-9ED7-1D80-1C7AF74BA6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A04626-9B93-1426-780E-74CD46240EC2}"/>
              </a:ext>
            </a:extLst>
          </p:cNvPr>
          <p:cNvSpPr>
            <a:spLocks noGrp="1"/>
          </p:cNvSpPr>
          <p:nvPr>
            <p:ph type="sldNum" sz="quarter" idx="5"/>
          </p:nvPr>
        </p:nvSpPr>
        <p:spPr/>
        <p:txBody>
          <a:bodyPr/>
          <a:lstStyle/>
          <a:p>
            <a:fld id="{DB245632-D4FC-4E38-ADEE-4E3390753C23}" type="slidenum">
              <a:rPr lang="en-US" smtClean="0"/>
              <a:t>99</a:t>
            </a:fld>
            <a:endParaRPr lang="en-US"/>
          </a:p>
        </p:txBody>
      </p:sp>
    </p:spTree>
    <p:extLst>
      <p:ext uri="{BB962C8B-B14F-4D97-AF65-F5344CB8AC3E}">
        <p14:creationId xmlns:p14="http://schemas.microsoft.com/office/powerpoint/2010/main" val="1520406792"/>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A9336-3EDC-B297-6229-5533EC0E4A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BB8AB7-8C26-9F25-0A8E-1649442D65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BC6B09-E364-D581-830C-580DF63671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9758A4-D217-CAEB-7D77-6FF05722BE54}"/>
              </a:ext>
            </a:extLst>
          </p:cNvPr>
          <p:cNvSpPr>
            <a:spLocks noGrp="1"/>
          </p:cNvSpPr>
          <p:nvPr>
            <p:ph type="sldNum" sz="quarter" idx="5"/>
          </p:nvPr>
        </p:nvSpPr>
        <p:spPr/>
        <p:txBody>
          <a:bodyPr/>
          <a:lstStyle/>
          <a:p>
            <a:fld id="{DB245632-D4FC-4E38-ADEE-4E3390753C23}" type="slidenum">
              <a:rPr lang="en-US" smtClean="0"/>
              <a:t>100</a:t>
            </a:fld>
            <a:endParaRPr lang="en-US"/>
          </a:p>
        </p:txBody>
      </p:sp>
    </p:spTree>
    <p:extLst>
      <p:ext uri="{BB962C8B-B14F-4D97-AF65-F5344CB8AC3E}">
        <p14:creationId xmlns:p14="http://schemas.microsoft.com/office/powerpoint/2010/main" val="1400258133"/>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8DBD5-6447-8C58-1706-9D365DFA47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4141CB-8065-1A9C-3028-EB49F1FD09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A6182B-7FCE-88CB-23B5-966598DA40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9E8781-1D49-5181-FAEF-3D335FF66B52}"/>
              </a:ext>
            </a:extLst>
          </p:cNvPr>
          <p:cNvSpPr>
            <a:spLocks noGrp="1"/>
          </p:cNvSpPr>
          <p:nvPr>
            <p:ph type="sldNum" sz="quarter" idx="5"/>
          </p:nvPr>
        </p:nvSpPr>
        <p:spPr/>
        <p:txBody>
          <a:bodyPr/>
          <a:lstStyle/>
          <a:p>
            <a:fld id="{DB245632-D4FC-4E38-ADEE-4E3390753C23}" type="slidenum">
              <a:rPr lang="en-US" smtClean="0"/>
              <a:t>101</a:t>
            </a:fld>
            <a:endParaRPr lang="en-US"/>
          </a:p>
        </p:txBody>
      </p:sp>
    </p:spTree>
    <p:extLst>
      <p:ext uri="{BB962C8B-B14F-4D97-AF65-F5344CB8AC3E}">
        <p14:creationId xmlns:p14="http://schemas.microsoft.com/office/powerpoint/2010/main" val="291680960"/>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DF01FA-6465-5256-E703-69FDAD9019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87A8BC-B960-A2E9-7BBD-C545A26874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53A307-B5C6-861E-0686-C6D3CB7AA2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C56926-2EF2-72D9-47CB-784B77F78DF2}"/>
              </a:ext>
            </a:extLst>
          </p:cNvPr>
          <p:cNvSpPr>
            <a:spLocks noGrp="1"/>
          </p:cNvSpPr>
          <p:nvPr>
            <p:ph type="sldNum" sz="quarter" idx="5"/>
          </p:nvPr>
        </p:nvSpPr>
        <p:spPr/>
        <p:txBody>
          <a:bodyPr/>
          <a:lstStyle/>
          <a:p>
            <a:fld id="{DB245632-D4FC-4E38-ADEE-4E3390753C23}" type="slidenum">
              <a:rPr lang="en-US" smtClean="0"/>
              <a:t>102</a:t>
            </a:fld>
            <a:endParaRPr lang="en-US"/>
          </a:p>
        </p:txBody>
      </p:sp>
    </p:spTree>
    <p:extLst>
      <p:ext uri="{BB962C8B-B14F-4D97-AF65-F5344CB8AC3E}">
        <p14:creationId xmlns:p14="http://schemas.microsoft.com/office/powerpoint/2010/main" val="30215433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dirty="0"/>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3.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3.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3.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3.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3.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3.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3.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3.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3.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3.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3.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3.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3.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3.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67.xml"/><Relationship Id="rId1" Type="http://schemas.openxmlformats.org/officeDocument/2006/relationships/slideLayout" Target="../slideLayouts/slideLayout3.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68.xml"/><Relationship Id="rId1" Type="http://schemas.openxmlformats.org/officeDocument/2006/relationships/slideLayout" Target="../slideLayouts/slideLayout3.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169.xml"/><Relationship Id="rId1" Type="http://schemas.openxmlformats.org/officeDocument/2006/relationships/slideLayout" Target="../slideLayouts/slideLayout3.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70.xml"/><Relationship Id="rId1" Type="http://schemas.openxmlformats.org/officeDocument/2006/relationships/slideLayout" Target="../slideLayouts/slideLayout3.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171.xml"/><Relationship Id="rId1" Type="http://schemas.openxmlformats.org/officeDocument/2006/relationships/slideLayout" Target="../slideLayouts/slideLayout3.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172.xml"/><Relationship Id="rId1" Type="http://schemas.openxmlformats.org/officeDocument/2006/relationships/slideLayout" Target="../slideLayouts/slideLayout3.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73.xml"/><Relationship Id="rId1" Type="http://schemas.openxmlformats.org/officeDocument/2006/relationships/slideLayout" Target="../slideLayouts/slideLayout3.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74.xml"/><Relationship Id="rId1" Type="http://schemas.openxmlformats.org/officeDocument/2006/relationships/slideLayout" Target="../slideLayouts/slideLayout3.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175.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176.xml"/><Relationship Id="rId1" Type="http://schemas.openxmlformats.org/officeDocument/2006/relationships/slideLayout" Target="../slideLayouts/slideLayout3.xml"/></Relationships>
</file>

<file path=ppt/slides/_rels/slide181.xml.rels><?xml version="1.0" encoding="UTF-8" standalone="yes"?>
<Relationships xmlns="http://schemas.openxmlformats.org/package/2006/relationships"><Relationship Id="rId2" Type="http://schemas.openxmlformats.org/officeDocument/2006/relationships/notesSlide" Target="../notesSlides/notesSlide177.xml"/><Relationship Id="rId1" Type="http://schemas.openxmlformats.org/officeDocument/2006/relationships/slideLayout" Target="../slideLayouts/slideLayout3.xml"/></Relationships>
</file>

<file path=ppt/slides/_rels/slide182.xml.rels><?xml version="1.0" encoding="UTF-8" standalone="yes"?>
<Relationships xmlns="http://schemas.openxmlformats.org/package/2006/relationships"><Relationship Id="rId2" Type="http://schemas.openxmlformats.org/officeDocument/2006/relationships/notesSlide" Target="../notesSlides/notesSlide178.xml"/><Relationship Id="rId1" Type="http://schemas.openxmlformats.org/officeDocument/2006/relationships/slideLayout" Target="../slideLayouts/slideLayout3.xml"/></Relationships>
</file>

<file path=ppt/slides/_rels/slide183.xml.rels><?xml version="1.0" encoding="UTF-8" standalone="yes"?>
<Relationships xmlns="http://schemas.openxmlformats.org/package/2006/relationships"><Relationship Id="rId2" Type="http://schemas.openxmlformats.org/officeDocument/2006/relationships/notesSlide" Target="../notesSlides/notesSlide179.xml"/><Relationship Id="rId1" Type="http://schemas.openxmlformats.org/officeDocument/2006/relationships/slideLayout" Target="../slideLayouts/slideLayout3.xml"/></Relationships>
</file>

<file path=ppt/slides/_rels/slide184.xml.rels><?xml version="1.0" encoding="UTF-8" standalone="yes"?>
<Relationships xmlns="http://schemas.openxmlformats.org/package/2006/relationships"><Relationship Id="rId2" Type="http://schemas.openxmlformats.org/officeDocument/2006/relationships/notesSlide" Target="../notesSlides/notesSlide180.xml"/><Relationship Id="rId1" Type="http://schemas.openxmlformats.org/officeDocument/2006/relationships/slideLayout" Target="../slideLayouts/slideLayout3.xml"/></Relationships>
</file>

<file path=ppt/slides/_rels/slide185.xml.rels><?xml version="1.0" encoding="UTF-8" standalone="yes"?>
<Relationships xmlns="http://schemas.openxmlformats.org/package/2006/relationships"><Relationship Id="rId2" Type="http://schemas.openxmlformats.org/officeDocument/2006/relationships/notesSlide" Target="../notesSlides/notesSlide181.xml"/><Relationship Id="rId1" Type="http://schemas.openxmlformats.org/officeDocument/2006/relationships/slideLayout" Target="../slideLayouts/slideLayout3.xml"/></Relationships>
</file>

<file path=ppt/slides/_rels/slide186.xml.rels><?xml version="1.0" encoding="UTF-8" standalone="yes"?>
<Relationships xmlns="http://schemas.openxmlformats.org/package/2006/relationships"><Relationship Id="rId2" Type="http://schemas.openxmlformats.org/officeDocument/2006/relationships/notesSlide" Target="../notesSlides/notesSlide182.xml"/><Relationship Id="rId1" Type="http://schemas.openxmlformats.org/officeDocument/2006/relationships/slideLayout" Target="../slideLayouts/slideLayout3.xml"/></Relationships>
</file>

<file path=ppt/slides/_rels/slide187.xml.rels><?xml version="1.0" encoding="UTF-8" standalone="yes"?>
<Relationships xmlns="http://schemas.openxmlformats.org/package/2006/relationships"><Relationship Id="rId2" Type="http://schemas.openxmlformats.org/officeDocument/2006/relationships/notesSlide" Target="../notesSlides/notesSlide183.xml"/><Relationship Id="rId1" Type="http://schemas.openxmlformats.org/officeDocument/2006/relationships/slideLayout" Target="../slideLayouts/slideLayout3.xml"/></Relationships>
</file>

<file path=ppt/slides/_rels/slide188.xml.rels><?xml version="1.0" encoding="UTF-8" standalone="yes"?>
<Relationships xmlns="http://schemas.openxmlformats.org/package/2006/relationships"><Relationship Id="rId2" Type="http://schemas.openxmlformats.org/officeDocument/2006/relationships/notesSlide" Target="../notesSlides/notesSlide184.xml"/><Relationship Id="rId1" Type="http://schemas.openxmlformats.org/officeDocument/2006/relationships/slideLayout" Target="../slideLayouts/slideLayout3.xml"/></Relationships>
</file>

<file path=ppt/slides/_rels/slide189.xml.rels><?xml version="1.0" encoding="UTF-8" standalone="yes"?>
<Relationships xmlns="http://schemas.openxmlformats.org/package/2006/relationships"><Relationship Id="rId2" Type="http://schemas.openxmlformats.org/officeDocument/2006/relationships/notesSlide" Target="../notesSlides/notesSlide18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90.xml.rels><?xml version="1.0" encoding="UTF-8" standalone="yes"?>
<Relationships xmlns="http://schemas.openxmlformats.org/package/2006/relationships"><Relationship Id="rId2" Type="http://schemas.openxmlformats.org/officeDocument/2006/relationships/notesSlide" Target="../notesSlides/notesSlide186.xml"/><Relationship Id="rId1" Type="http://schemas.openxmlformats.org/officeDocument/2006/relationships/slideLayout" Target="../slideLayouts/slideLayout3.xml"/></Relationships>
</file>

<file path=ppt/slides/_rels/slide191.xml.rels><?xml version="1.0" encoding="UTF-8" standalone="yes"?>
<Relationships xmlns="http://schemas.openxmlformats.org/package/2006/relationships"><Relationship Id="rId2" Type="http://schemas.openxmlformats.org/officeDocument/2006/relationships/notesSlide" Target="../notesSlides/notesSlide187.xml"/><Relationship Id="rId1" Type="http://schemas.openxmlformats.org/officeDocument/2006/relationships/slideLayout" Target="../slideLayouts/slideLayout3.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a:t> 15 </a:t>
            </a:r>
            <a:r>
              <a:rPr lang="en-US" sz="3600" dirty="0"/>
              <a:t>– </a:t>
            </a:r>
            <a:r>
              <a:rPr lang="en-US" sz="3600"/>
              <a:t>Chapter 15 </a:t>
            </a:r>
            <a:endParaRPr lang="en-US" sz="3600" dirty="0"/>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4D9A18-3760-E75D-1C8C-EC5CD1745E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49FE8E-2BE0-1C7A-2DC0-051EC68B30C6}"/>
              </a:ext>
            </a:extLst>
          </p:cNvPr>
          <p:cNvSpPr>
            <a:spLocks noGrp="1"/>
          </p:cNvSpPr>
          <p:nvPr>
            <p:ph type="title"/>
          </p:nvPr>
        </p:nvSpPr>
        <p:spPr>
          <a:xfrm>
            <a:off x="1656230" y="1385772"/>
            <a:ext cx="8879536" cy="3450327"/>
          </a:xfrm>
        </p:spPr>
        <p:txBody>
          <a:bodyPr>
            <a:noAutofit/>
          </a:bodyPr>
          <a:lstStyle/>
          <a:p>
            <a:pPr>
              <a:lnSpc>
                <a:spcPct val="100000"/>
              </a:lnSpc>
            </a:pPr>
            <a:r>
              <a:rPr lang="ar-EG" sz="5000" b="0" dirty="0"/>
              <a:t>إِنْ أَحْسَنتُمْ أَحْسَنتُمْ لِأَنفُسِكُمْۖ وَإِنْ أَسَأْتُمْ فَلَهَاۚ فَإِذَا جَآءَ وَعْدُ ٱلْـَٔاخِرَةِ لِيَسُـۥٓـُٔوا۟ وُجُوهَكُمْ وَلِيَدْخُلُوا۟ ٱلْمَسْجِدَ كَمَا دَخَلُوهُ أَوَّلَ مَرَّةٍۢ وَلِيُتَبِّرُوا۟ مَا عَلَوْا۟ تَتْبِيرًا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88BAA26-2E13-D6A6-8432-24E861F68574}"/>
              </a:ext>
            </a:extLst>
          </p:cNvPr>
          <p:cNvSpPr txBox="1"/>
          <p:nvPr/>
        </p:nvSpPr>
        <p:spPr>
          <a:xfrm>
            <a:off x="2060711" y="4585598"/>
            <a:ext cx="8070575" cy="1631216"/>
          </a:xfrm>
          <a:prstGeom prst="rect">
            <a:avLst/>
          </a:prstGeom>
          <a:noFill/>
        </p:spPr>
        <p:txBody>
          <a:bodyPr wrap="square">
            <a:spAutoFit/>
          </a:bodyPr>
          <a:lstStyle/>
          <a:p>
            <a:pPr algn="ctr"/>
            <a:r>
              <a:rPr lang="en-US" sz="2000" dirty="0"/>
              <a:t>If ye did well, ye did well for yourselves; if ye did evil, (ye did it) against yourselves. So when the second of the warnings came to pass, (We permitted your enemies) to disfigure your faces, and to enter your Temple as they had entered it before, and to visit with destruction all that fell into their power.</a:t>
            </a:r>
          </a:p>
        </p:txBody>
      </p:sp>
      <p:sp>
        <p:nvSpPr>
          <p:cNvPr id="3" name="TextBox 2">
            <a:extLst>
              <a:ext uri="{FF2B5EF4-FFF2-40B4-BE49-F238E27FC236}">
                <a16:creationId xmlns:a16="http://schemas.microsoft.com/office/drawing/2014/main" id="{A94713BF-D83F-C151-159B-A1A57355E8FF}"/>
              </a:ext>
            </a:extLst>
          </p:cNvPr>
          <p:cNvSpPr txBox="1"/>
          <p:nvPr/>
        </p:nvSpPr>
        <p:spPr>
          <a:xfrm>
            <a:off x="3378670" y="42825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978380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2D3A7-81BF-1D1F-9AA8-22DB27CB06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230A68-950B-22D7-50C3-B4D7509A24FD}"/>
              </a:ext>
            </a:extLst>
          </p:cNvPr>
          <p:cNvSpPr>
            <a:spLocks noGrp="1"/>
          </p:cNvSpPr>
          <p:nvPr>
            <p:ph type="title"/>
          </p:nvPr>
        </p:nvSpPr>
        <p:spPr>
          <a:xfrm>
            <a:off x="1656231" y="1357608"/>
            <a:ext cx="8879536" cy="3450327"/>
          </a:xfrm>
        </p:spPr>
        <p:txBody>
          <a:bodyPr>
            <a:noAutofit/>
          </a:bodyPr>
          <a:lstStyle/>
          <a:p>
            <a:pPr>
              <a:lnSpc>
                <a:spcPct val="100000"/>
              </a:lnSpc>
            </a:pPr>
            <a:r>
              <a:rPr lang="ar-EG" sz="4800" b="0" dirty="0"/>
              <a:t>وَمَن يَهْدِ ٱللَّهُ فَهُوَ ٱلْمُهْتَدِۖ وَمَن يُضْلِلْ فَلَن تَجِدَ لَهُمْ أَوْلِيَآءَ مِن دُونِهِۦ ۖ وَنَحْشُرُهُمْ يَوْمَ ٱلْقِيَـٰمَةِ عَلَىٰ وُجُوهِهِمْ عُمْيًۭا وَبُكْمًۭا وَصُمًّۭاۖ مَّأْوَىٰهُمْ جَهَنَّمُۖ كُلَّمَا خَبَتْ زِدْنَـٰهُمْ سَعِيرًۭا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361623C-B11D-90DE-4A73-05F88CD7EEEC}"/>
              </a:ext>
            </a:extLst>
          </p:cNvPr>
          <p:cNvSpPr txBox="1"/>
          <p:nvPr/>
        </p:nvSpPr>
        <p:spPr>
          <a:xfrm>
            <a:off x="2060712" y="4578622"/>
            <a:ext cx="8070575" cy="1631216"/>
          </a:xfrm>
          <a:prstGeom prst="rect">
            <a:avLst/>
          </a:prstGeom>
          <a:noFill/>
        </p:spPr>
        <p:txBody>
          <a:bodyPr wrap="square">
            <a:spAutoFit/>
          </a:bodyPr>
          <a:lstStyle/>
          <a:p>
            <a:pPr algn="ctr"/>
            <a:r>
              <a:rPr lang="en-US" sz="2000" dirty="0"/>
              <a:t>It is he whom Allah guides, that is on true Guidance; but he whom He leaves astray - for such wilt thou find no protector besides Him. On the Day of Judgment We shall gather, them together, prone on their faces, blind, dumb, and deaf: their abode will be Hell: every time it shows abatement, We shall increase from them the fierceness of the Fire.</a:t>
            </a:r>
          </a:p>
        </p:txBody>
      </p:sp>
      <p:sp>
        <p:nvSpPr>
          <p:cNvPr id="3" name="TextBox 2">
            <a:extLst>
              <a:ext uri="{FF2B5EF4-FFF2-40B4-BE49-F238E27FC236}">
                <a16:creationId xmlns:a16="http://schemas.microsoft.com/office/drawing/2014/main" id="{D90430C0-2631-E90D-EE9B-191421DDA0C1}"/>
              </a:ext>
            </a:extLst>
          </p:cNvPr>
          <p:cNvSpPr txBox="1"/>
          <p:nvPr/>
        </p:nvSpPr>
        <p:spPr>
          <a:xfrm>
            <a:off x="3764301" y="42353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{97}</a:t>
            </a:r>
            <a:endParaRPr lang="en-US" sz="1400" dirty="0"/>
          </a:p>
        </p:txBody>
      </p:sp>
    </p:spTree>
    <p:extLst>
      <p:ext uri="{BB962C8B-B14F-4D97-AF65-F5344CB8AC3E}">
        <p14:creationId xmlns:p14="http://schemas.microsoft.com/office/powerpoint/2010/main" val="358807362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CA3672-E638-CDA8-B712-3338F634F2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696978-4417-35F9-1FD9-760DCE6A3C1C}"/>
              </a:ext>
            </a:extLst>
          </p:cNvPr>
          <p:cNvSpPr>
            <a:spLocks noGrp="1"/>
          </p:cNvSpPr>
          <p:nvPr>
            <p:ph type="title"/>
          </p:nvPr>
        </p:nvSpPr>
        <p:spPr>
          <a:xfrm>
            <a:off x="1656232" y="1677204"/>
            <a:ext cx="8879536" cy="3450327"/>
          </a:xfrm>
        </p:spPr>
        <p:txBody>
          <a:bodyPr>
            <a:noAutofit/>
          </a:bodyPr>
          <a:lstStyle/>
          <a:p>
            <a:pPr>
              <a:lnSpc>
                <a:spcPct val="100000"/>
              </a:lnSpc>
            </a:pPr>
            <a:r>
              <a:rPr lang="ar-EG" sz="6000" b="0" dirty="0"/>
              <a:t>ذَٰلِكَ جَزَآؤُهُم بِأَنَّهُمْ كَفَرُوا۟ بِـَٔايَـٰتِنَا وَقَالُوٓا۟ أَءِذَا كُنَّا عِظَـٰمًۭا وَرُفَـٰتًا أَءِنَّا لَمَبْعُوثُونَ خَلْقًۭا جَدِيدًا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A01BC34-4A75-B64F-1751-E0678B5068A9}"/>
              </a:ext>
            </a:extLst>
          </p:cNvPr>
          <p:cNvSpPr txBox="1"/>
          <p:nvPr/>
        </p:nvSpPr>
        <p:spPr>
          <a:xfrm>
            <a:off x="2060712" y="4784314"/>
            <a:ext cx="8070575" cy="1015663"/>
          </a:xfrm>
          <a:prstGeom prst="rect">
            <a:avLst/>
          </a:prstGeom>
          <a:noFill/>
        </p:spPr>
        <p:txBody>
          <a:bodyPr wrap="square">
            <a:spAutoFit/>
          </a:bodyPr>
          <a:lstStyle/>
          <a:p>
            <a:pPr algn="ctr"/>
            <a:r>
              <a:rPr lang="en-US" sz="2000" dirty="0"/>
              <a:t>That is their recompense, because they rejected Our signs, and said, "When we are reduced to bones and broken dust, should we really be raised up (to be) a new Creation?"</a:t>
            </a:r>
          </a:p>
        </p:txBody>
      </p:sp>
      <p:sp>
        <p:nvSpPr>
          <p:cNvPr id="3" name="TextBox 2">
            <a:extLst>
              <a:ext uri="{FF2B5EF4-FFF2-40B4-BE49-F238E27FC236}">
                <a16:creationId xmlns:a16="http://schemas.microsoft.com/office/drawing/2014/main" id="{1E20FB9A-3085-86F9-EC51-8AEB40F226FD}"/>
              </a:ext>
            </a:extLst>
          </p:cNvPr>
          <p:cNvSpPr txBox="1"/>
          <p:nvPr/>
        </p:nvSpPr>
        <p:spPr>
          <a:xfrm>
            <a:off x="3160620" y="43773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{98}</a:t>
            </a:r>
            <a:endParaRPr lang="en-US" sz="1400" dirty="0"/>
          </a:p>
        </p:txBody>
      </p:sp>
    </p:spTree>
    <p:extLst>
      <p:ext uri="{BB962C8B-B14F-4D97-AF65-F5344CB8AC3E}">
        <p14:creationId xmlns:p14="http://schemas.microsoft.com/office/powerpoint/2010/main" val="226785660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039D54-00AE-67BD-D1CF-714464EA1E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7F10BB-9996-DB0E-E275-FA41BFBAFA04}"/>
              </a:ext>
            </a:extLst>
          </p:cNvPr>
          <p:cNvSpPr>
            <a:spLocks noGrp="1"/>
          </p:cNvSpPr>
          <p:nvPr>
            <p:ph type="title"/>
          </p:nvPr>
        </p:nvSpPr>
        <p:spPr>
          <a:xfrm>
            <a:off x="1656232" y="1643953"/>
            <a:ext cx="8879536" cy="3450327"/>
          </a:xfrm>
        </p:spPr>
        <p:txBody>
          <a:bodyPr>
            <a:noAutofit/>
          </a:bodyPr>
          <a:lstStyle/>
          <a:p>
            <a:pPr>
              <a:lnSpc>
                <a:spcPct val="100000"/>
              </a:lnSpc>
            </a:pPr>
            <a:r>
              <a:rPr lang="ar-EG" sz="4800" b="0" dirty="0"/>
              <a:t>أَوَلَمْ يَرَوْا۟ أَنَّ ٱللَّهَ ٱلَّذِى خَلَقَ ٱلسَّمَـٰوَٰتِ وَٱلْأَرْضَ قَادِرٌ عَلَىٰٓ أَن يَخْلُقَ مِثْلَهُمْ وَجَعَلَ لَهُمْ أَجَلًۭا لَّا رَيْبَ فِيهِ فَأَبَى ٱلظَّـٰلِمُونَ إِلَّا كُفُورًۭا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E65A88A-431B-B606-D2A5-CD0D1453F7AD}"/>
              </a:ext>
            </a:extLst>
          </p:cNvPr>
          <p:cNvSpPr txBox="1"/>
          <p:nvPr/>
        </p:nvSpPr>
        <p:spPr>
          <a:xfrm>
            <a:off x="2060712" y="4505762"/>
            <a:ext cx="8070575" cy="1323439"/>
          </a:xfrm>
          <a:prstGeom prst="rect">
            <a:avLst/>
          </a:prstGeom>
          <a:noFill/>
        </p:spPr>
        <p:txBody>
          <a:bodyPr wrap="square">
            <a:spAutoFit/>
          </a:bodyPr>
          <a:lstStyle/>
          <a:p>
            <a:pPr algn="ctr"/>
            <a:r>
              <a:rPr lang="en-US" sz="2000" dirty="0"/>
              <a:t>See they not that Allah, Who created the heavens and the earth, has power to create the like of them (anew)? Only He has decreed a term appointed, of which there is no doubt. But the unjust refuse (to receive it) except with ingratitude.</a:t>
            </a:r>
          </a:p>
        </p:txBody>
      </p:sp>
      <p:sp>
        <p:nvSpPr>
          <p:cNvPr id="3" name="TextBox 2">
            <a:extLst>
              <a:ext uri="{FF2B5EF4-FFF2-40B4-BE49-F238E27FC236}">
                <a16:creationId xmlns:a16="http://schemas.microsoft.com/office/drawing/2014/main" id="{DF5F531E-7FE1-1E06-3138-FC4E89713C11}"/>
              </a:ext>
            </a:extLst>
          </p:cNvPr>
          <p:cNvSpPr txBox="1"/>
          <p:nvPr/>
        </p:nvSpPr>
        <p:spPr>
          <a:xfrm>
            <a:off x="2468163" y="41979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{99}</a:t>
            </a:r>
            <a:endParaRPr lang="en-US" sz="1400" dirty="0"/>
          </a:p>
        </p:txBody>
      </p:sp>
    </p:spTree>
    <p:extLst>
      <p:ext uri="{BB962C8B-B14F-4D97-AF65-F5344CB8AC3E}">
        <p14:creationId xmlns:p14="http://schemas.microsoft.com/office/powerpoint/2010/main" val="76940444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5D22C0-447E-1755-44AE-31D60F032A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50AAF0-3041-C288-10CB-DE393DDA36D5}"/>
              </a:ext>
            </a:extLst>
          </p:cNvPr>
          <p:cNvSpPr>
            <a:spLocks noGrp="1"/>
          </p:cNvSpPr>
          <p:nvPr>
            <p:ph type="title"/>
          </p:nvPr>
        </p:nvSpPr>
        <p:spPr>
          <a:xfrm>
            <a:off x="1656232" y="1723852"/>
            <a:ext cx="8879536" cy="3450327"/>
          </a:xfrm>
        </p:spPr>
        <p:txBody>
          <a:bodyPr>
            <a:noAutofit/>
          </a:bodyPr>
          <a:lstStyle/>
          <a:p>
            <a:pPr>
              <a:lnSpc>
                <a:spcPct val="100000"/>
              </a:lnSpc>
            </a:pPr>
            <a:r>
              <a:rPr lang="ar-EG" sz="6000" b="0" dirty="0"/>
              <a:t>قُل لَّوْ أَنتُمْ تَمْلِكُونَ خَزَآئِنَ رَحْمَةِ رَبِّىٓ إِذًۭا لَّأَمْسَكْتُمْ خَشْيَةَ ٱلْإِنفَاقِۚ وَكَانَ ٱلْإِنسَـٰنُ قَتُورًۭا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852CC15-2B48-BF64-32F2-A7BBAE7B7136}"/>
              </a:ext>
            </a:extLst>
          </p:cNvPr>
          <p:cNvSpPr txBox="1"/>
          <p:nvPr/>
        </p:nvSpPr>
        <p:spPr>
          <a:xfrm>
            <a:off x="2060712" y="4925096"/>
            <a:ext cx="8070575" cy="1015663"/>
          </a:xfrm>
          <a:prstGeom prst="rect">
            <a:avLst/>
          </a:prstGeom>
          <a:noFill/>
        </p:spPr>
        <p:txBody>
          <a:bodyPr wrap="square">
            <a:spAutoFit/>
          </a:bodyPr>
          <a:lstStyle/>
          <a:p>
            <a:pPr algn="ctr"/>
            <a:r>
              <a:rPr lang="en-US" sz="2000" dirty="0"/>
              <a:t>Say: "If ye had control of the Treasures of the Mercy of my Lord, behold, ye would keep them back, for fear of spending them: for man is (every) niggardly!"</a:t>
            </a:r>
          </a:p>
        </p:txBody>
      </p:sp>
      <p:sp>
        <p:nvSpPr>
          <p:cNvPr id="3" name="TextBox 2">
            <a:extLst>
              <a:ext uri="{FF2B5EF4-FFF2-40B4-BE49-F238E27FC236}">
                <a16:creationId xmlns:a16="http://schemas.microsoft.com/office/drawing/2014/main" id="{BD5C320A-6525-5625-9043-A0D35E8B97CD}"/>
              </a:ext>
            </a:extLst>
          </p:cNvPr>
          <p:cNvSpPr txBox="1"/>
          <p:nvPr/>
        </p:nvSpPr>
        <p:spPr>
          <a:xfrm>
            <a:off x="3950734" y="45264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{100}</a:t>
            </a:r>
            <a:endParaRPr lang="en-US" sz="1400" dirty="0"/>
          </a:p>
        </p:txBody>
      </p:sp>
    </p:spTree>
    <p:extLst>
      <p:ext uri="{BB962C8B-B14F-4D97-AF65-F5344CB8AC3E}">
        <p14:creationId xmlns:p14="http://schemas.microsoft.com/office/powerpoint/2010/main" val="271413571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31ED1-5CE0-DBB0-026A-E0F4DE202E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DEE3E9-5D45-756F-38D4-428684C6819D}"/>
              </a:ext>
            </a:extLst>
          </p:cNvPr>
          <p:cNvSpPr>
            <a:spLocks noGrp="1"/>
          </p:cNvSpPr>
          <p:nvPr>
            <p:ph type="title"/>
          </p:nvPr>
        </p:nvSpPr>
        <p:spPr>
          <a:xfrm>
            <a:off x="1656232" y="1723852"/>
            <a:ext cx="8879536" cy="3450327"/>
          </a:xfrm>
        </p:spPr>
        <p:txBody>
          <a:bodyPr>
            <a:noAutofit/>
          </a:bodyPr>
          <a:lstStyle/>
          <a:p>
            <a:pPr>
              <a:lnSpc>
                <a:spcPct val="100000"/>
              </a:lnSpc>
            </a:pPr>
            <a:r>
              <a:rPr lang="ar-EG" sz="5400" b="0" dirty="0"/>
              <a:t>وَلَقَدْ ءَاتَيْنَا مُوسَىٰ تِسْعَ ءَايَـٰتٍۭ بَيِّنَـٰتٍۢ ۖ فَسْـَٔلْ بَنِىٓ إِسْرَٰٓءِيلَ إِذْ جَآءَهُمْ فَقَالَ لَهُۥ فِرْعَوْنُ إِنِّى لَأَظُنُّكَ يَـٰمُوسَىٰ مَسْحُورًۭا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38E64BE-C089-8822-853F-A06A94DF0B24}"/>
              </a:ext>
            </a:extLst>
          </p:cNvPr>
          <p:cNvSpPr txBox="1"/>
          <p:nvPr/>
        </p:nvSpPr>
        <p:spPr>
          <a:xfrm>
            <a:off x="2060712" y="4770081"/>
            <a:ext cx="8070575" cy="1015663"/>
          </a:xfrm>
          <a:prstGeom prst="rect">
            <a:avLst/>
          </a:prstGeom>
          <a:noFill/>
        </p:spPr>
        <p:txBody>
          <a:bodyPr wrap="square">
            <a:spAutoFit/>
          </a:bodyPr>
          <a:lstStyle/>
          <a:p>
            <a:pPr algn="ctr"/>
            <a:r>
              <a:rPr lang="en-US" sz="2000" dirty="0"/>
              <a:t>To Moses We did give Nine Clear Signs: As the Children of Israel: when he came to them, Pharaoh said to him: "O Moses! I consider thee, indeed, to have been worked upon by sorcery!</a:t>
            </a:r>
          </a:p>
        </p:txBody>
      </p:sp>
      <p:sp>
        <p:nvSpPr>
          <p:cNvPr id="3" name="TextBox 2">
            <a:extLst>
              <a:ext uri="{FF2B5EF4-FFF2-40B4-BE49-F238E27FC236}">
                <a16:creationId xmlns:a16="http://schemas.microsoft.com/office/drawing/2014/main" id="{0EE36C49-91EF-EDBA-154B-2D8FC38D5558}"/>
              </a:ext>
            </a:extLst>
          </p:cNvPr>
          <p:cNvSpPr txBox="1"/>
          <p:nvPr/>
        </p:nvSpPr>
        <p:spPr>
          <a:xfrm>
            <a:off x="2521429" y="4348905"/>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{101}</a:t>
            </a:r>
            <a:endParaRPr lang="en-US" sz="1400" dirty="0"/>
          </a:p>
        </p:txBody>
      </p:sp>
    </p:spTree>
    <p:extLst>
      <p:ext uri="{BB962C8B-B14F-4D97-AF65-F5344CB8AC3E}">
        <p14:creationId xmlns:p14="http://schemas.microsoft.com/office/powerpoint/2010/main" val="19463092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CD71D6-BF54-178D-F916-DC064B9D4B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395356-5582-0379-9762-6B7112654864}"/>
              </a:ext>
            </a:extLst>
          </p:cNvPr>
          <p:cNvSpPr>
            <a:spLocks noGrp="1"/>
          </p:cNvSpPr>
          <p:nvPr>
            <p:ph type="title"/>
          </p:nvPr>
        </p:nvSpPr>
        <p:spPr>
          <a:xfrm>
            <a:off x="1656232" y="1635075"/>
            <a:ext cx="8879536" cy="3450327"/>
          </a:xfrm>
        </p:spPr>
        <p:txBody>
          <a:bodyPr>
            <a:noAutofit/>
          </a:bodyPr>
          <a:lstStyle/>
          <a:p>
            <a:pPr>
              <a:lnSpc>
                <a:spcPct val="100000"/>
              </a:lnSpc>
            </a:pPr>
            <a:r>
              <a:rPr lang="ar-EG" sz="5400" b="0" dirty="0"/>
              <a:t>قَالَ لَقَدْ عَلِمْتَ مَآ أَنزَلَ هَـٰٓؤُلَآءِ إِلَّا رَبُّ ٱلسَّمَـٰوَٰتِ وَٱلْأَرْضِ بَصَآئِرَ وَإِنِّى لَأَظُنُّكَ يَـٰفِرْعَوْنُ مَثْبُورًۭا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CDBCCC8-CAA1-36DB-4025-6336729026BF}"/>
              </a:ext>
            </a:extLst>
          </p:cNvPr>
          <p:cNvSpPr txBox="1"/>
          <p:nvPr/>
        </p:nvSpPr>
        <p:spPr>
          <a:xfrm>
            <a:off x="2060712" y="4594538"/>
            <a:ext cx="8070575" cy="1015663"/>
          </a:xfrm>
          <a:prstGeom prst="rect">
            <a:avLst/>
          </a:prstGeom>
          <a:noFill/>
        </p:spPr>
        <p:txBody>
          <a:bodyPr wrap="square">
            <a:spAutoFit/>
          </a:bodyPr>
          <a:lstStyle/>
          <a:p>
            <a:pPr algn="ctr"/>
            <a:r>
              <a:rPr lang="en-US" sz="2000" dirty="0"/>
              <a:t>Moses said, "Thou knowest well that these things have been sent down by none but the Lord of the heavens and the earth as eye-opening evidence: and I consider thee indeed, O Pharaoh, to be one doomed to destruction!"</a:t>
            </a:r>
          </a:p>
        </p:txBody>
      </p:sp>
      <p:sp>
        <p:nvSpPr>
          <p:cNvPr id="3" name="TextBox 2">
            <a:extLst>
              <a:ext uri="{FF2B5EF4-FFF2-40B4-BE49-F238E27FC236}">
                <a16:creationId xmlns:a16="http://schemas.microsoft.com/office/drawing/2014/main" id="{04C76E30-2070-D575-0C4C-1BB77BD8B1B3}"/>
              </a:ext>
            </a:extLst>
          </p:cNvPr>
          <p:cNvSpPr txBox="1"/>
          <p:nvPr/>
        </p:nvSpPr>
        <p:spPr>
          <a:xfrm>
            <a:off x="3826446" y="42867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{102}</a:t>
            </a:r>
            <a:endParaRPr lang="en-US" sz="1400" dirty="0"/>
          </a:p>
        </p:txBody>
      </p:sp>
    </p:spTree>
    <p:extLst>
      <p:ext uri="{BB962C8B-B14F-4D97-AF65-F5344CB8AC3E}">
        <p14:creationId xmlns:p14="http://schemas.microsoft.com/office/powerpoint/2010/main" val="193097459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0077E-9F7C-1979-C8C4-D26CD98B58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D516F1-DDC9-8761-B2CE-F0E29E00A861}"/>
              </a:ext>
            </a:extLst>
          </p:cNvPr>
          <p:cNvSpPr>
            <a:spLocks noGrp="1"/>
          </p:cNvSpPr>
          <p:nvPr>
            <p:ph type="title"/>
          </p:nvPr>
        </p:nvSpPr>
        <p:spPr>
          <a:xfrm>
            <a:off x="1656232" y="1812628"/>
            <a:ext cx="8879536" cy="3450327"/>
          </a:xfrm>
        </p:spPr>
        <p:txBody>
          <a:bodyPr>
            <a:noAutofit/>
          </a:bodyPr>
          <a:lstStyle/>
          <a:p>
            <a:pPr>
              <a:lnSpc>
                <a:spcPct val="100000"/>
              </a:lnSpc>
            </a:pPr>
            <a:r>
              <a:rPr lang="ar-EG" sz="6000" b="0" dirty="0"/>
              <a:t>فَأَرَادَ أَن يَسْتَفِزَّهُم مِّنَ ٱلْأَرْضِ فَأَغْرَقْنَـٰهُ وَمَن مَّعَهُۥ جَمِيعًۭا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A401BE1-8CBD-B0E3-807E-A74039C0AE7C}"/>
              </a:ext>
            </a:extLst>
          </p:cNvPr>
          <p:cNvSpPr txBox="1"/>
          <p:nvPr/>
        </p:nvSpPr>
        <p:spPr>
          <a:xfrm>
            <a:off x="2060712" y="4432760"/>
            <a:ext cx="8070575" cy="707886"/>
          </a:xfrm>
          <a:prstGeom prst="rect">
            <a:avLst/>
          </a:prstGeom>
          <a:noFill/>
        </p:spPr>
        <p:txBody>
          <a:bodyPr wrap="square">
            <a:spAutoFit/>
          </a:bodyPr>
          <a:lstStyle/>
          <a:p>
            <a:pPr algn="ctr"/>
            <a:r>
              <a:rPr lang="en-US" sz="2000" dirty="0"/>
              <a:t>So he resolved to remove them from the face of the earth: but We did drown him and all who were with him.</a:t>
            </a:r>
          </a:p>
        </p:txBody>
      </p:sp>
      <p:sp>
        <p:nvSpPr>
          <p:cNvPr id="3" name="TextBox 2">
            <a:extLst>
              <a:ext uri="{FF2B5EF4-FFF2-40B4-BE49-F238E27FC236}">
                <a16:creationId xmlns:a16="http://schemas.microsoft.com/office/drawing/2014/main" id="{5E447CB1-CA35-88C2-05D7-9787600EA15B}"/>
              </a:ext>
            </a:extLst>
          </p:cNvPr>
          <p:cNvSpPr txBox="1"/>
          <p:nvPr/>
        </p:nvSpPr>
        <p:spPr>
          <a:xfrm>
            <a:off x="2601327" y="40026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{103}</a:t>
            </a:r>
            <a:endParaRPr lang="en-US" sz="1400" dirty="0"/>
          </a:p>
        </p:txBody>
      </p:sp>
    </p:spTree>
    <p:extLst>
      <p:ext uri="{BB962C8B-B14F-4D97-AF65-F5344CB8AC3E}">
        <p14:creationId xmlns:p14="http://schemas.microsoft.com/office/powerpoint/2010/main" val="109362765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C9CE77-7268-2A93-5974-7E9080141E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2F7E91-8314-1356-39C3-9B4750899507}"/>
              </a:ext>
            </a:extLst>
          </p:cNvPr>
          <p:cNvSpPr>
            <a:spLocks noGrp="1"/>
          </p:cNvSpPr>
          <p:nvPr>
            <p:ph type="title"/>
          </p:nvPr>
        </p:nvSpPr>
        <p:spPr>
          <a:xfrm>
            <a:off x="1656232" y="1732729"/>
            <a:ext cx="8879536" cy="3450327"/>
          </a:xfrm>
        </p:spPr>
        <p:txBody>
          <a:bodyPr>
            <a:noAutofit/>
          </a:bodyPr>
          <a:lstStyle/>
          <a:p>
            <a:pPr>
              <a:lnSpc>
                <a:spcPct val="100000"/>
              </a:lnSpc>
            </a:pPr>
            <a:r>
              <a:rPr lang="ar-EG" sz="5400" b="0" dirty="0"/>
              <a:t>وَقُلْنَا مِنۢ بَعْدِهِۦ لِبَنِىٓ إِسْرَٰٓءِيلَ ٱسْكُنُوا۟ ٱلْأَرْضَ فَإِذَا جَآءَ وَعْدُ ٱلْـَٔاخِرَةِ جِئْنَا بِكُمْ لَفِيفًۭا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0CDF89F-8EEF-4A4C-DCC9-11762F129BC0}"/>
              </a:ext>
            </a:extLst>
          </p:cNvPr>
          <p:cNvSpPr txBox="1"/>
          <p:nvPr/>
        </p:nvSpPr>
        <p:spPr>
          <a:xfrm>
            <a:off x="2060712" y="4743478"/>
            <a:ext cx="8070575" cy="1015663"/>
          </a:xfrm>
          <a:prstGeom prst="rect">
            <a:avLst/>
          </a:prstGeom>
          <a:noFill/>
        </p:spPr>
        <p:txBody>
          <a:bodyPr wrap="square">
            <a:spAutoFit/>
          </a:bodyPr>
          <a:lstStyle/>
          <a:p>
            <a:pPr algn="ctr"/>
            <a:r>
              <a:rPr lang="en-US" sz="2000" dirty="0"/>
              <a:t>And We said thereafter to the Children of Israel, "Dwell securely in the land (of promise)": but when the second of the warnings came to pass, We gathered you together in a mingled crowd.</a:t>
            </a:r>
          </a:p>
        </p:txBody>
      </p:sp>
      <p:sp>
        <p:nvSpPr>
          <p:cNvPr id="3" name="TextBox 2">
            <a:extLst>
              <a:ext uri="{FF2B5EF4-FFF2-40B4-BE49-F238E27FC236}">
                <a16:creationId xmlns:a16="http://schemas.microsoft.com/office/drawing/2014/main" id="{738EB59D-C109-8275-89A9-D9FFAB5A18AC}"/>
              </a:ext>
            </a:extLst>
          </p:cNvPr>
          <p:cNvSpPr txBox="1"/>
          <p:nvPr/>
        </p:nvSpPr>
        <p:spPr>
          <a:xfrm>
            <a:off x="5113708" y="43400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{104}</a:t>
            </a:r>
            <a:endParaRPr lang="en-US" sz="1400" dirty="0"/>
          </a:p>
        </p:txBody>
      </p:sp>
    </p:spTree>
    <p:extLst>
      <p:ext uri="{BB962C8B-B14F-4D97-AF65-F5344CB8AC3E}">
        <p14:creationId xmlns:p14="http://schemas.microsoft.com/office/powerpoint/2010/main" val="117879016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CBDF8E-6279-FBA0-034F-E3D55EDB01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23E5DC-0B5F-698B-40C2-801820B99B73}"/>
              </a:ext>
            </a:extLst>
          </p:cNvPr>
          <p:cNvSpPr>
            <a:spLocks noGrp="1"/>
          </p:cNvSpPr>
          <p:nvPr>
            <p:ph type="title"/>
          </p:nvPr>
        </p:nvSpPr>
        <p:spPr>
          <a:xfrm>
            <a:off x="1656232" y="1768240"/>
            <a:ext cx="8879536" cy="3450327"/>
          </a:xfrm>
        </p:spPr>
        <p:txBody>
          <a:bodyPr>
            <a:noAutofit/>
          </a:bodyPr>
          <a:lstStyle/>
          <a:p>
            <a:pPr>
              <a:lnSpc>
                <a:spcPct val="100000"/>
              </a:lnSpc>
            </a:pPr>
            <a:r>
              <a:rPr lang="ar-EG" sz="6000" b="0" dirty="0"/>
              <a:t>وَبِٱلْحَقِّ أَنزَلْنَـٰهُ وَبِٱلْحَقِّ نَزَلَۗ وَمَآ أَرْسَلْنَـٰكَ إِلَّا مُبَشِّرًۭا وَنَذِيرًۭا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663D887-6EA6-7117-A753-DDB55C3BB19D}"/>
              </a:ext>
            </a:extLst>
          </p:cNvPr>
          <p:cNvSpPr txBox="1"/>
          <p:nvPr/>
        </p:nvSpPr>
        <p:spPr>
          <a:xfrm>
            <a:off x="2060712" y="4462196"/>
            <a:ext cx="8070575" cy="707886"/>
          </a:xfrm>
          <a:prstGeom prst="rect">
            <a:avLst/>
          </a:prstGeom>
          <a:noFill/>
        </p:spPr>
        <p:txBody>
          <a:bodyPr wrap="square">
            <a:spAutoFit/>
          </a:bodyPr>
          <a:lstStyle/>
          <a:p>
            <a:pPr algn="ctr"/>
            <a:r>
              <a:rPr lang="en-US" sz="2000" dirty="0"/>
              <a:t>We sent down the (Qur'an) in Truth, and in Truth has it descended: and We sent thee but to give Glad Tidings and to warn (sinners).</a:t>
            </a:r>
          </a:p>
        </p:txBody>
      </p:sp>
      <p:sp>
        <p:nvSpPr>
          <p:cNvPr id="3" name="TextBox 2">
            <a:extLst>
              <a:ext uri="{FF2B5EF4-FFF2-40B4-BE49-F238E27FC236}">
                <a16:creationId xmlns:a16="http://schemas.microsoft.com/office/drawing/2014/main" id="{96ED9175-BD78-C16C-7C42-C5117836473D}"/>
              </a:ext>
            </a:extLst>
          </p:cNvPr>
          <p:cNvSpPr txBox="1"/>
          <p:nvPr/>
        </p:nvSpPr>
        <p:spPr>
          <a:xfrm>
            <a:off x="2530306" y="41180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{105}</a:t>
            </a:r>
            <a:endParaRPr lang="en-US" sz="1400" dirty="0"/>
          </a:p>
        </p:txBody>
      </p:sp>
    </p:spTree>
    <p:extLst>
      <p:ext uri="{BB962C8B-B14F-4D97-AF65-F5344CB8AC3E}">
        <p14:creationId xmlns:p14="http://schemas.microsoft.com/office/powerpoint/2010/main" val="41178587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A60072-0F09-49CC-0E4E-5ED52EE0A1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A9CCE6-E086-6874-8FBC-A5A20991E844}"/>
              </a:ext>
            </a:extLst>
          </p:cNvPr>
          <p:cNvSpPr>
            <a:spLocks noGrp="1"/>
          </p:cNvSpPr>
          <p:nvPr>
            <p:ph type="title"/>
          </p:nvPr>
        </p:nvSpPr>
        <p:spPr>
          <a:xfrm>
            <a:off x="1656232" y="1768240"/>
            <a:ext cx="8879536" cy="3450327"/>
          </a:xfrm>
        </p:spPr>
        <p:txBody>
          <a:bodyPr>
            <a:noAutofit/>
          </a:bodyPr>
          <a:lstStyle/>
          <a:p>
            <a:pPr>
              <a:lnSpc>
                <a:spcPct val="100000"/>
              </a:lnSpc>
            </a:pPr>
            <a:r>
              <a:rPr lang="ar-EG" sz="6000" b="0" dirty="0"/>
              <a:t>وَقُرْءَانًۭا فَرَقْنَـٰهُ لِتَقْرَأَهُۥ عَلَى ٱلنَّاسِ عَلَىٰ مُكْثٍۢ وَنَزَّلْنَـٰهُ تَنزِيلًۭا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07ADC46-4557-43F4-E6E9-6CDC3276657E}"/>
              </a:ext>
            </a:extLst>
          </p:cNvPr>
          <p:cNvSpPr txBox="1"/>
          <p:nvPr/>
        </p:nvSpPr>
        <p:spPr>
          <a:xfrm>
            <a:off x="2060712" y="4356792"/>
            <a:ext cx="8070575" cy="1015663"/>
          </a:xfrm>
          <a:prstGeom prst="rect">
            <a:avLst/>
          </a:prstGeom>
          <a:noFill/>
        </p:spPr>
        <p:txBody>
          <a:bodyPr wrap="square">
            <a:spAutoFit/>
          </a:bodyPr>
          <a:lstStyle/>
          <a:p>
            <a:pPr algn="ctr"/>
            <a:r>
              <a:rPr lang="en-US" sz="2000" dirty="0"/>
              <a:t>(It is) a Qur'an which We have divided (into parts from time to time), in order that thou </a:t>
            </a:r>
            <a:r>
              <a:rPr lang="en-US" sz="2000" dirty="0" err="1"/>
              <a:t>mightest</a:t>
            </a:r>
            <a:r>
              <a:rPr lang="en-US" sz="2000" dirty="0"/>
              <a:t> recite it to men at intervals: We have revealed it by stages.</a:t>
            </a:r>
          </a:p>
        </p:txBody>
      </p:sp>
      <p:sp>
        <p:nvSpPr>
          <p:cNvPr id="3" name="TextBox 2">
            <a:extLst>
              <a:ext uri="{FF2B5EF4-FFF2-40B4-BE49-F238E27FC236}">
                <a16:creationId xmlns:a16="http://schemas.microsoft.com/office/drawing/2014/main" id="{EEA493D2-9F90-4EFC-EB58-D212B747CD49}"/>
              </a:ext>
            </a:extLst>
          </p:cNvPr>
          <p:cNvSpPr txBox="1"/>
          <p:nvPr/>
        </p:nvSpPr>
        <p:spPr>
          <a:xfrm>
            <a:off x="3142865" y="40490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{106}</a:t>
            </a:r>
            <a:endParaRPr lang="en-US" sz="1400" dirty="0"/>
          </a:p>
        </p:txBody>
      </p:sp>
    </p:spTree>
    <p:extLst>
      <p:ext uri="{BB962C8B-B14F-4D97-AF65-F5344CB8AC3E}">
        <p14:creationId xmlns:p14="http://schemas.microsoft.com/office/powerpoint/2010/main" val="899809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4DF279-8404-A8AE-ADD6-9B67B390E6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B66B11-E0DC-2645-D46F-360C533754CD}"/>
              </a:ext>
            </a:extLst>
          </p:cNvPr>
          <p:cNvSpPr>
            <a:spLocks noGrp="1"/>
          </p:cNvSpPr>
          <p:nvPr>
            <p:ph type="title"/>
          </p:nvPr>
        </p:nvSpPr>
        <p:spPr>
          <a:xfrm>
            <a:off x="1656232" y="1714246"/>
            <a:ext cx="8879536" cy="3450327"/>
          </a:xfrm>
        </p:spPr>
        <p:txBody>
          <a:bodyPr>
            <a:noAutofit/>
          </a:bodyPr>
          <a:lstStyle/>
          <a:p>
            <a:pPr>
              <a:lnSpc>
                <a:spcPct val="100000"/>
              </a:lnSpc>
            </a:pPr>
            <a:r>
              <a:rPr lang="ar-EG" sz="6000" b="0" dirty="0"/>
              <a:t>عَسَىٰ رَبُّكُمْ أَن يَرْحَمَكُمْۚ وَإِنْ عُدتُّمْ عُدْنَاۘ وَجَعَلْنَا جَهَنَّمَ لِلْكَـٰفِرِينَ حَصِيرًا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71F3D52-19F4-2428-4A54-B590DC1322AB}"/>
              </a:ext>
            </a:extLst>
          </p:cNvPr>
          <p:cNvSpPr txBox="1"/>
          <p:nvPr/>
        </p:nvSpPr>
        <p:spPr>
          <a:xfrm>
            <a:off x="2060712" y="4313428"/>
            <a:ext cx="8070575" cy="1015663"/>
          </a:xfrm>
          <a:prstGeom prst="rect">
            <a:avLst/>
          </a:prstGeom>
          <a:noFill/>
        </p:spPr>
        <p:txBody>
          <a:bodyPr wrap="square">
            <a:spAutoFit/>
          </a:bodyPr>
          <a:lstStyle/>
          <a:p>
            <a:pPr algn="ctr"/>
            <a:r>
              <a:rPr lang="en-US" sz="2000" dirty="0"/>
              <a:t>It may be that your Lord may (yet) show Mercy unto you; but if ye revert (to your sins), We shall revert (to Our punishments): And we have made Hell a prison for those who reject (all Faith).</a:t>
            </a:r>
          </a:p>
        </p:txBody>
      </p:sp>
      <p:sp>
        <p:nvSpPr>
          <p:cNvPr id="3" name="TextBox 2">
            <a:extLst>
              <a:ext uri="{FF2B5EF4-FFF2-40B4-BE49-F238E27FC236}">
                <a16:creationId xmlns:a16="http://schemas.microsoft.com/office/drawing/2014/main" id="{964F7C0C-BC64-A5DE-F633-4307FD657685}"/>
              </a:ext>
            </a:extLst>
          </p:cNvPr>
          <p:cNvSpPr txBox="1"/>
          <p:nvPr/>
        </p:nvSpPr>
        <p:spPr>
          <a:xfrm>
            <a:off x="1516304" y="40134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0800027"/>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BD577E-3CF4-38E8-AE76-DD6DA36A83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175159-00BB-D111-2105-A1A238F61543}"/>
              </a:ext>
            </a:extLst>
          </p:cNvPr>
          <p:cNvSpPr>
            <a:spLocks noGrp="1"/>
          </p:cNvSpPr>
          <p:nvPr>
            <p:ph type="title"/>
          </p:nvPr>
        </p:nvSpPr>
        <p:spPr>
          <a:xfrm>
            <a:off x="1656232" y="1865894"/>
            <a:ext cx="8879536" cy="3450327"/>
          </a:xfrm>
        </p:spPr>
        <p:txBody>
          <a:bodyPr>
            <a:noAutofit/>
          </a:bodyPr>
          <a:lstStyle/>
          <a:p>
            <a:pPr>
              <a:lnSpc>
                <a:spcPct val="100000"/>
              </a:lnSpc>
            </a:pPr>
            <a:r>
              <a:rPr lang="ar-EG" sz="5400" b="0" dirty="0"/>
              <a:t>قُلْ ءَامِنُوا۟ بِهِۦٓ أَوْ لَا تُؤْمِنُوٓا۟ ۚ إِنَّ ٱلَّذِينَ أُوتُوا۟ ٱلْعِلْمَ مِن قَبْلِهِۦٓ إِذَا يُتْلَىٰ عَلَيْهِمْ يَخِرُّونَ لِلْأَذْقَانِ سُجَّدًۭا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48236D8-549C-AF3C-635D-F83032D9128E}"/>
              </a:ext>
            </a:extLst>
          </p:cNvPr>
          <p:cNvSpPr txBox="1"/>
          <p:nvPr/>
        </p:nvSpPr>
        <p:spPr>
          <a:xfrm>
            <a:off x="2060712" y="4808389"/>
            <a:ext cx="8070575" cy="1015663"/>
          </a:xfrm>
          <a:prstGeom prst="rect">
            <a:avLst/>
          </a:prstGeom>
          <a:noFill/>
        </p:spPr>
        <p:txBody>
          <a:bodyPr wrap="square">
            <a:spAutoFit/>
          </a:bodyPr>
          <a:lstStyle/>
          <a:p>
            <a:pPr algn="ctr"/>
            <a:r>
              <a:rPr lang="en-US" sz="2000" dirty="0"/>
              <a:t>Say: "Whether ye believe in it or not, it is true that those who were given knowledge beforehand, when it is recited to them, fall down on their faces in humble prostration,</a:t>
            </a:r>
          </a:p>
        </p:txBody>
      </p:sp>
      <p:sp>
        <p:nvSpPr>
          <p:cNvPr id="3" name="TextBox 2">
            <a:extLst>
              <a:ext uri="{FF2B5EF4-FFF2-40B4-BE49-F238E27FC236}">
                <a16:creationId xmlns:a16="http://schemas.microsoft.com/office/drawing/2014/main" id="{AA78F30A-BD23-9643-F9A7-8B400E3D8E5F}"/>
              </a:ext>
            </a:extLst>
          </p:cNvPr>
          <p:cNvSpPr txBox="1"/>
          <p:nvPr/>
        </p:nvSpPr>
        <p:spPr>
          <a:xfrm>
            <a:off x="4101655" y="43940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{107}</a:t>
            </a:r>
            <a:endParaRPr lang="en-US" sz="1400" dirty="0"/>
          </a:p>
        </p:txBody>
      </p:sp>
    </p:spTree>
    <p:extLst>
      <p:ext uri="{BB962C8B-B14F-4D97-AF65-F5344CB8AC3E}">
        <p14:creationId xmlns:p14="http://schemas.microsoft.com/office/powerpoint/2010/main" val="497303776"/>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11B48-7749-6CDB-5334-582564C56F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129FB0-BED9-9911-07F3-5F44E28E7E0F}"/>
              </a:ext>
            </a:extLst>
          </p:cNvPr>
          <p:cNvSpPr>
            <a:spLocks noGrp="1"/>
          </p:cNvSpPr>
          <p:nvPr>
            <p:ph type="title"/>
          </p:nvPr>
        </p:nvSpPr>
        <p:spPr>
          <a:xfrm>
            <a:off x="1656232" y="1945793"/>
            <a:ext cx="8879536" cy="3450327"/>
          </a:xfrm>
        </p:spPr>
        <p:txBody>
          <a:bodyPr>
            <a:noAutofit/>
          </a:bodyPr>
          <a:lstStyle/>
          <a:p>
            <a:pPr>
              <a:lnSpc>
                <a:spcPct val="100000"/>
              </a:lnSpc>
            </a:pPr>
            <a:r>
              <a:rPr lang="ar-EG" sz="6000" b="0" dirty="0"/>
              <a:t>وَيَقُولُونَ سُبْحَـٰنَ رَبِّنَآ إِن كَانَ وَعْدُ رَبِّنَا لَمَفْعُولًۭا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5649267-5DEF-0C1B-CCD4-15FF6C553B3D}"/>
              </a:ext>
            </a:extLst>
          </p:cNvPr>
          <p:cNvSpPr txBox="1"/>
          <p:nvPr/>
        </p:nvSpPr>
        <p:spPr>
          <a:xfrm>
            <a:off x="2060712" y="4588207"/>
            <a:ext cx="8070575" cy="707886"/>
          </a:xfrm>
          <a:prstGeom prst="rect">
            <a:avLst/>
          </a:prstGeom>
          <a:noFill/>
        </p:spPr>
        <p:txBody>
          <a:bodyPr wrap="square">
            <a:spAutoFit/>
          </a:bodyPr>
          <a:lstStyle/>
          <a:p>
            <a:pPr algn="ctr"/>
            <a:r>
              <a:rPr lang="en-US" sz="2000" dirty="0"/>
              <a:t>"And they say: 'Glory to our Lord! Truly has the promise of our Lord been fulfilled!'"</a:t>
            </a:r>
          </a:p>
        </p:txBody>
      </p:sp>
      <p:sp>
        <p:nvSpPr>
          <p:cNvPr id="3" name="TextBox 2">
            <a:extLst>
              <a:ext uri="{FF2B5EF4-FFF2-40B4-BE49-F238E27FC236}">
                <a16:creationId xmlns:a16="http://schemas.microsoft.com/office/drawing/2014/main" id="{6BD4003E-235D-21FC-F64B-44639FBCE836}"/>
              </a:ext>
            </a:extLst>
          </p:cNvPr>
          <p:cNvSpPr txBox="1"/>
          <p:nvPr/>
        </p:nvSpPr>
        <p:spPr>
          <a:xfrm>
            <a:off x="4208186" y="42700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{108}</a:t>
            </a:r>
            <a:endParaRPr lang="en-US" sz="1400" dirty="0"/>
          </a:p>
        </p:txBody>
      </p:sp>
    </p:spTree>
    <p:extLst>
      <p:ext uri="{BB962C8B-B14F-4D97-AF65-F5344CB8AC3E}">
        <p14:creationId xmlns:p14="http://schemas.microsoft.com/office/powerpoint/2010/main" val="8863890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93BB95-9292-94C8-C2F6-C648B77325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AB5516-0131-0592-56CA-E0D6DBEAB1A5}"/>
              </a:ext>
            </a:extLst>
          </p:cNvPr>
          <p:cNvSpPr>
            <a:spLocks noGrp="1"/>
          </p:cNvSpPr>
          <p:nvPr>
            <p:ph type="title"/>
          </p:nvPr>
        </p:nvSpPr>
        <p:spPr>
          <a:xfrm>
            <a:off x="1656232" y="1945793"/>
            <a:ext cx="8879536" cy="3450327"/>
          </a:xfrm>
        </p:spPr>
        <p:txBody>
          <a:bodyPr>
            <a:noAutofit/>
          </a:bodyPr>
          <a:lstStyle/>
          <a:p>
            <a:pPr>
              <a:lnSpc>
                <a:spcPct val="100000"/>
              </a:lnSpc>
            </a:pPr>
            <a:r>
              <a:rPr lang="ar-EG" sz="6000" b="0" dirty="0"/>
              <a:t>وَيَخِرُّونَ لِلْأَذْقَانِ يَبْكُونَ وَيَزِيدُهُمْ خُشُوعًۭا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A4B72D3-E645-26FB-DC88-756A42821C3F}"/>
              </a:ext>
            </a:extLst>
          </p:cNvPr>
          <p:cNvSpPr txBox="1"/>
          <p:nvPr/>
        </p:nvSpPr>
        <p:spPr>
          <a:xfrm>
            <a:off x="2060712" y="4560026"/>
            <a:ext cx="8070575" cy="707886"/>
          </a:xfrm>
          <a:prstGeom prst="rect">
            <a:avLst/>
          </a:prstGeom>
          <a:noFill/>
        </p:spPr>
        <p:txBody>
          <a:bodyPr wrap="square">
            <a:spAutoFit/>
          </a:bodyPr>
          <a:lstStyle/>
          <a:p>
            <a:pPr algn="ctr"/>
            <a:r>
              <a:rPr lang="en-US" sz="2000" dirty="0"/>
              <a:t>They fall down on their faces in tears, and it increases their (earnest) humility.</a:t>
            </a:r>
          </a:p>
        </p:txBody>
      </p:sp>
      <p:sp>
        <p:nvSpPr>
          <p:cNvPr id="3" name="TextBox 2">
            <a:extLst>
              <a:ext uri="{FF2B5EF4-FFF2-40B4-BE49-F238E27FC236}">
                <a16:creationId xmlns:a16="http://schemas.microsoft.com/office/drawing/2014/main" id="{2A18EDE5-A0B0-5085-593E-D9365DC20CAD}"/>
              </a:ext>
            </a:extLst>
          </p:cNvPr>
          <p:cNvSpPr txBox="1"/>
          <p:nvPr/>
        </p:nvSpPr>
        <p:spPr>
          <a:xfrm>
            <a:off x="4323596" y="42804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{109}</a:t>
            </a:r>
            <a:endParaRPr lang="en-US" sz="1400" dirty="0"/>
          </a:p>
        </p:txBody>
      </p:sp>
    </p:spTree>
    <p:extLst>
      <p:ext uri="{BB962C8B-B14F-4D97-AF65-F5344CB8AC3E}">
        <p14:creationId xmlns:p14="http://schemas.microsoft.com/office/powerpoint/2010/main" val="3059038965"/>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A9DB8-A25F-D198-AC61-33B8CEE8A3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9221E0-D6D7-A7C9-2A48-AED67767745F}"/>
              </a:ext>
            </a:extLst>
          </p:cNvPr>
          <p:cNvSpPr>
            <a:spLocks noGrp="1"/>
          </p:cNvSpPr>
          <p:nvPr>
            <p:ph type="title"/>
          </p:nvPr>
        </p:nvSpPr>
        <p:spPr>
          <a:xfrm>
            <a:off x="1656232" y="1688341"/>
            <a:ext cx="8879536" cy="3450327"/>
          </a:xfrm>
        </p:spPr>
        <p:txBody>
          <a:bodyPr>
            <a:noAutofit/>
          </a:bodyPr>
          <a:lstStyle/>
          <a:p>
            <a:pPr>
              <a:lnSpc>
                <a:spcPct val="100000"/>
              </a:lnSpc>
            </a:pPr>
            <a:r>
              <a:rPr lang="ar-EG" sz="5000" b="0" dirty="0"/>
              <a:t>قُلِ ٱدْعُوا۟ ٱللَّهَ أَوِ ٱدْعُوا۟ ٱلرَّحْمَـٰنَ ۖ أَيًّۭا مَّا تَدْعُوا۟ فَلَهُ ٱلْأَسْمَآءُ ٱلْحُسْنَىٰ ۚ وَلَا تَجْهَرْ بِصَلَاتِكَ وَلَا تُخَافِتْ بِهَا وَٱبْتَغِ بَيْنَ ذَٰلِكَ سَبِيلًۭا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58B40A1-64B2-453C-14D3-672F3E7DBB2A}"/>
              </a:ext>
            </a:extLst>
          </p:cNvPr>
          <p:cNvSpPr txBox="1"/>
          <p:nvPr/>
        </p:nvSpPr>
        <p:spPr>
          <a:xfrm>
            <a:off x="2060712" y="4595537"/>
            <a:ext cx="8070575" cy="1323439"/>
          </a:xfrm>
          <a:prstGeom prst="rect">
            <a:avLst/>
          </a:prstGeom>
          <a:noFill/>
        </p:spPr>
        <p:txBody>
          <a:bodyPr wrap="square">
            <a:spAutoFit/>
          </a:bodyPr>
          <a:lstStyle/>
          <a:p>
            <a:pPr algn="ctr"/>
            <a:r>
              <a:rPr lang="en-US" sz="2000" dirty="0"/>
              <a:t>Say: "Call upon Allah, or call upon Rahman: by whatever name ye call upon Him, (it is well): for to Him belong the Most Beautiful Names. Neither speak thy Prayer aloud, nor speak it in a low tone, but seek a middle course between."</a:t>
            </a:r>
          </a:p>
        </p:txBody>
      </p:sp>
      <p:sp>
        <p:nvSpPr>
          <p:cNvPr id="3" name="TextBox 2">
            <a:extLst>
              <a:ext uri="{FF2B5EF4-FFF2-40B4-BE49-F238E27FC236}">
                <a16:creationId xmlns:a16="http://schemas.microsoft.com/office/drawing/2014/main" id="{36FC4CF0-8AA7-4CDD-B08E-871513487F10}"/>
              </a:ext>
            </a:extLst>
          </p:cNvPr>
          <p:cNvSpPr txBox="1"/>
          <p:nvPr/>
        </p:nvSpPr>
        <p:spPr>
          <a:xfrm>
            <a:off x="2494797" y="41916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{110}</a:t>
            </a:r>
            <a:endParaRPr lang="en-US" sz="1400" dirty="0"/>
          </a:p>
        </p:txBody>
      </p:sp>
    </p:spTree>
    <p:extLst>
      <p:ext uri="{BB962C8B-B14F-4D97-AF65-F5344CB8AC3E}">
        <p14:creationId xmlns:p14="http://schemas.microsoft.com/office/powerpoint/2010/main" val="406779337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2FCA9E-B175-39C0-CFD4-85D29010EF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7E612B-1114-D1AE-8458-7E6CBBF7BE3E}"/>
              </a:ext>
            </a:extLst>
          </p:cNvPr>
          <p:cNvSpPr>
            <a:spLocks noGrp="1"/>
          </p:cNvSpPr>
          <p:nvPr>
            <p:ph type="title"/>
          </p:nvPr>
        </p:nvSpPr>
        <p:spPr>
          <a:xfrm>
            <a:off x="1656232" y="1688341"/>
            <a:ext cx="8879536" cy="3450327"/>
          </a:xfrm>
        </p:spPr>
        <p:txBody>
          <a:bodyPr>
            <a:noAutofit/>
          </a:bodyPr>
          <a:lstStyle/>
          <a:p>
            <a:pPr>
              <a:lnSpc>
                <a:spcPct val="100000"/>
              </a:lnSpc>
            </a:pPr>
            <a:r>
              <a:rPr lang="ar-EG" sz="5400" b="0" dirty="0"/>
              <a:t>وَقُلِ ٱلْحَمْدُ لِلَّهِ ٱلَّذِى لَمْ يَتَّخِذْ وَلَدًۭا وَلَمْ يَكُن لَّهُۥ شَرِيكٌۭ فِى ٱلْمُلْكِ وَلَمْ يَكُن لَّهُۥ وَلِىٌّۭ مِّنَ ٱلذُّلِّ ۖ وَكَبِّرْهُ تَكْبِيرًۢا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0412170-7BF8-6277-90A9-A3C65C810682}"/>
              </a:ext>
            </a:extLst>
          </p:cNvPr>
          <p:cNvSpPr txBox="1"/>
          <p:nvPr/>
        </p:nvSpPr>
        <p:spPr>
          <a:xfrm>
            <a:off x="2060712" y="4595537"/>
            <a:ext cx="8070575" cy="1015663"/>
          </a:xfrm>
          <a:prstGeom prst="rect">
            <a:avLst/>
          </a:prstGeom>
          <a:noFill/>
        </p:spPr>
        <p:txBody>
          <a:bodyPr wrap="square">
            <a:spAutoFit/>
          </a:bodyPr>
          <a:lstStyle/>
          <a:p>
            <a:pPr algn="ctr"/>
            <a:r>
              <a:rPr lang="en-US" sz="2000" dirty="0"/>
              <a:t>Say: "Praise be to Allah, who begets no son, and has no partner in (His) dominion: Nor (needs) He any to protect Him from humiliation: yea, magnify Him for His greatness and glory!"</a:t>
            </a:r>
          </a:p>
        </p:txBody>
      </p:sp>
      <p:sp>
        <p:nvSpPr>
          <p:cNvPr id="3" name="TextBox 2">
            <a:extLst>
              <a:ext uri="{FF2B5EF4-FFF2-40B4-BE49-F238E27FC236}">
                <a16:creationId xmlns:a16="http://schemas.microsoft.com/office/drawing/2014/main" id="{F34BBF08-1CD0-4F5D-2AD3-C6ED1E99513F}"/>
              </a:ext>
            </a:extLst>
          </p:cNvPr>
          <p:cNvSpPr txBox="1"/>
          <p:nvPr/>
        </p:nvSpPr>
        <p:spPr>
          <a:xfrm>
            <a:off x="3595628" y="43248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{111}</a:t>
            </a:r>
            <a:endParaRPr lang="en-US" sz="1400" dirty="0"/>
          </a:p>
        </p:txBody>
      </p:sp>
    </p:spTree>
    <p:extLst>
      <p:ext uri="{BB962C8B-B14F-4D97-AF65-F5344CB8AC3E}">
        <p14:creationId xmlns:p14="http://schemas.microsoft.com/office/powerpoint/2010/main" val="349661736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2236597350"/>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108B5-89F7-6FBA-E95F-74B65FC1F6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15CECC-913A-7560-B009-A0D068F49BE2}"/>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سورة الكهف</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47916255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77130-6125-7A8A-64BF-62E92E42CB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FD6C81-BC4A-E392-5249-A72B79DBA96C}"/>
              </a:ext>
            </a:extLst>
          </p:cNvPr>
          <p:cNvSpPr>
            <a:spLocks noGrp="1"/>
          </p:cNvSpPr>
          <p:nvPr>
            <p:ph type="title"/>
          </p:nvPr>
        </p:nvSpPr>
        <p:spPr>
          <a:xfrm>
            <a:off x="1656232" y="1981304"/>
            <a:ext cx="8879536" cy="3450327"/>
          </a:xfrm>
        </p:spPr>
        <p:txBody>
          <a:bodyPr>
            <a:noAutofit/>
          </a:bodyPr>
          <a:lstStyle/>
          <a:p>
            <a:pPr>
              <a:lnSpc>
                <a:spcPct val="100000"/>
              </a:lnSpc>
            </a:pPr>
            <a:r>
              <a:rPr lang="ar-EG" sz="6000" b="0" dirty="0"/>
              <a:t>ٱلْحَمْدُ لِلَّهِ ٱلَّذِىٓ أَنزَلَ عَلَىٰ عَبْدِهِ ٱلْكِتَـٰبَ وَلَمْ يَجْعَل لَّهُۥ عِوَجَاۜ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9542F1F-0480-46B8-8E5F-D34830DD9E07}"/>
              </a:ext>
            </a:extLst>
          </p:cNvPr>
          <p:cNvSpPr txBox="1"/>
          <p:nvPr/>
        </p:nvSpPr>
        <p:spPr>
          <a:xfrm>
            <a:off x="2060712" y="4604052"/>
            <a:ext cx="8070575" cy="707886"/>
          </a:xfrm>
          <a:prstGeom prst="rect">
            <a:avLst/>
          </a:prstGeom>
          <a:noFill/>
        </p:spPr>
        <p:txBody>
          <a:bodyPr wrap="square">
            <a:spAutoFit/>
          </a:bodyPr>
          <a:lstStyle/>
          <a:p>
            <a:pPr algn="ctr"/>
            <a:r>
              <a:rPr lang="en-US" sz="2000" dirty="0"/>
              <a:t>Praise be to Allah, Who hath sent to His Servant the Book, and hath allowed therein no Crookedness:</a:t>
            </a:r>
          </a:p>
        </p:txBody>
      </p:sp>
      <p:sp>
        <p:nvSpPr>
          <p:cNvPr id="3" name="TextBox 2">
            <a:extLst>
              <a:ext uri="{FF2B5EF4-FFF2-40B4-BE49-F238E27FC236}">
                <a16:creationId xmlns:a16="http://schemas.microsoft.com/office/drawing/2014/main" id="{2D76B734-2935-17E9-19BE-D5C78E835343}"/>
              </a:ext>
            </a:extLst>
          </p:cNvPr>
          <p:cNvSpPr txBox="1"/>
          <p:nvPr/>
        </p:nvSpPr>
        <p:spPr>
          <a:xfrm>
            <a:off x="3391442" y="42005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endParaRPr lang="en-US" sz="1400" dirty="0"/>
          </a:p>
        </p:txBody>
      </p:sp>
    </p:spTree>
    <p:extLst>
      <p:ext uri="{BB962C8B-B14F-4D97-AF65-F5344CB8AC3E}">
        <p14:creationId xmlns:p14="http://schemas.microsoft.com/office/powerpoint/2010/main" val="197469009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D37A09-F6FB-3BAF-9B78-A9B45A19DC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94AC81-6772-5FCD-08C1-17A923E5FD0A}"/>
              </a:ext>
            </a:extLst>
          </p:cNvPr>
          <p:cNvSpPr>
            <a:spLocks noGrp="1"/>
          </p:cNvSpPr>
          <p:nvPr>
            <p:ph type="title"/>
          </p:nvPr>
        </p:nvSpPr>
        <p:spPr>
          <a:xfrm>
            <a:off x="1656232" y="1608441"/>
            <a:ext cx="8879536" cy="3450327"/>
          </a:xfrm>
        </p:spPr>
        <p:txBody>
          <a:bodyPr>
            <a:noAutofit/>
          </a:bodyPr>
          <a:lstStyle/>
          <a:p>
            <a:pPr>
              <a:lnSpc>
                <a:spcPct val="100000"/>
              </a:lnSpc>
            </a:pPr>
            <a:r>
              <a:rPr lang="ar-EG" sz="5400" b="0" dirty="0"/>
              <a:t>قَيِّمًۭا لِّيُنذِرَ بَأْسًۭا شَدِيدًۭا مِّن لَّدُنْهُ وَيُبَشِّرَ ٱلْمُؤْمِنِينَ ٱلَّذِينَ يَعْمَلُونَ ٱلصَّـٰلِحَـٰتِ أَنَّ لَهُمْ أَجْرًا حَسَنًۭا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E9BFE46-EAAC-4A14-5969-8C4D2D6667E1}"/>
              </a:ext>
            </a:extLst>
          </p:cNvPr>
          <p:cNvSpPr txBox="1"/>
          <p:nvPr/>
        </p:nvSpPr>
        <p:spPr>
          <a:xfrm>
            <a:off x="2060712" y="4568540"/>
            <a:ext cx="8070575" cy="1323439"/>
          </a:xfrm>
          <a:prstGeom prst="rect">
            <a:avLst/>
          </a:prstGeom>
          <a:noFill/>
        </p:spPr>
        <p:txBody>
          <a:bodyPr wrap="square">
            <a:spAutoFit/>
          </a:bodyPr>
          <a:lstStyle/>
          <a:p>
            <a:pPr algn="ctr"/>
            <a:r>
              <a:rPr lang="en-US" sz="2000" dirty="0"/>
              <a:t>(He hath made it) Straight (and Clear) in order that He may warn (the godless) of a terrible Punishment from Him, and that He may give Glad Tidings to the Believers who work righteous deeds, that they shall have a goodly Reward,</a:t>
            </a:r>
          </a:p>
        </p:txBody>
      </p:sp>
      <p:sp>
        <p:nvSpPr>
          <p:cNvPr id="3" name="TextBox 2">
            <a:extLst>
              <a:ext uri="{FF2B5EF4-FFF2-40B4-BE49-F238E27FC236}">
                <a16:creationId xmlns:a16="http://schemas.microsoft.com/office/drawing/2014/main" id="{1B095A56-6A94-24BE-DB25-7F191498AE79}"/>
              </a:ext>
            </a:extLst>
          </p:cNvPr>
          <p:cNvSpPr txBox="1"/>
          <p:nvPr/>
        </p:nvSpPr>
        <p:spPr>
          <a:xfrm>
            <a:off x="4510028" y="41542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73430907"/>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362B3A-78FF-9E26-CF08-CEFB6EB338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D97290-76A7-AED7-1DD8-AFFED87C325C}"/>
              </a:ext>
            </a:extLst>
          </p:cNvPr>
          <p:cNvSpPr>
            <a:spLocks noGrp="1"/>
          </p:cNvSpPr>
          <p:nvPr>
            <p:ph type="title"/>
          </p:nvPr>
        </p:nvSpPr>
        <p:spPr>
          <a:xfrm>
            <a:off x="1656232" y="1857016"/>
            <a:ext cx="8879536" cy="3450327"/>
          </a:xfrm>
        </p:spPr>
        <p:txBody>
          <a:bodyPr>
            <a:noAutofit/>
          </a:bodyPr>
          <a:lstStyle/>
          <a:p>
            <a:pPr>
              <a:lnSpc>
                <a:spcPct val="100000"/>
              </a:lnSpc>
            </a:pPr>
            <a:r>
              <a:rPr lang="ar-EG" sz="6000" b="0" dirty="0"/>
              <a:t>مَّـٰكِثِينَ فِيهِ أَبَدًۭا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CE5551B-EA15-0F64-88E6-93BA7FE2DFB9}"/>
              </a:ext>
            </a:extLst>
          </p:cNvPr>
          <p:cNvSpPr txBox="1"/>
          <p:nvPr/>
        </p:nvSpPr>
        <p:spPr>
          <a:xfrm>
            <a:off x="2060712" y="3985352"/>
            <a:ext cx="8070575" cy="400110"/>
          </a:xfrm>
          <a:prstGeom prst="rect">
            <a:avLst/>
          </a:prstGeom>
          <a:noFill/>
        </p:spPr>
        <p:txBody>
          <a:bodyPr wrap="square">
            <a:spAutoFit/>
          </a:bodyPr>
          <a:lstStyle/>
          <a:p>
            <a:pPr algn="ctr"/>
            <a:r>
              <a:rPr lang="en-US" sz="2000" dirty="0"/>
              <a:t>Wherein they shall remain for ever:</a:t>
            </a:r>
          </a:p>
        </p:txBody>
      </p:sp>
      <p:sp>
        <p:nvSpPr>
          <p:cNvPr id="3" name="TextBox 2">
            <a:extLst>
              <a:ext uri="{FF2B5EF4-FFF2-40B4-BE49-F238E27FC236}">
                <a16:creationId xmlns:a16="http://schemas.microsoft.com/office/drawing/2014/main" id="{61CCEFD7-78B8-541C-9744-28D976A52D68}"/>
              </a:ext>
            </a:extLst>
          </p:cNvPr>
          <p:cNvSpPr txBox="1"/>
          <p:nvPr/>
        </p:nvSpPr>
        <p:spPr>
          <a:xfrm>
            <a:off x="3888591" y="36775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613730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DB049-A7DC-E3E3-3BEA-9908B6F589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9950E8-748C-4869-CC84-BFC0941D19CC}"/>
              </a:ext>
            </a:extLst>
          </p:cNvPr>
          <p:cNvSpPr>
            <a:spLocks noGrp="1"/>
          </p:cNvSpPr>
          <p:nvPr>
            <p:ph type="title"/>
          </p:nvPr>
        </p:nvSpPr>
        <p:spPr>
          <a:xfrm>
            <a:off x="1656232" y="1714246"/>
            <a:ext cx="8879536" cy="3450327"/>
          </a:xfrm>
        </p:spPr>
        <p:txBody>
          <a:bodyPr>
            <a:noAutofit/>
          </a:bodyPr>
          <a:lstStyle/>
          <a:p>
            <a:pPr>
              <a:lnSpc>
                <a:spcPct val="100000"/>
              </a:lnSpc>
            </a:pPr>
            <a:r>
              <a:rPr lang="ar-EG" sz="5400" b="0" dirty="0"/>
              <a:t>إِنَّ هَـٰذَا ٱلْقُرْءَانَ يَهْدِى لِلَّتِى هِىَ أَقْوَمُ وَيُبَشِّرُ ٱلْمُؤْمِنِينَ ٱلَّذِينَ يَعْمَلُونَ ٱلصَّـٰلِحَـٰتِ أَنَّ لَهُمْ أَجْرًۭا كَبِيرًۭا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CF7EFA8-DD5F-AC81-7897-C55546166EDC}"/>
              </a:ext>
            </a:extLst>
          </p:cNvPr>
          <p:cNvSpPr txBox="1"/>
          <p:nvPr/>
        </p:nvSpPr>
        <p:spPr>
          <a:xfrm>
            <a:off x="2060712" y="4801699"/>
            <a:ext cx="8070575" cy="1015663"/>
          </a:xfrm>
          <a:prstGeom prst="rect">
            <a:avLst/>
          </a:prstGeom>
          <a:noFill/>
        </p:spPr>
        <p:txBody>
          <a:bodyPr wrap="square">
            <a:spAutoFit/>
          </a:bodyPr>
          <a:lstStyle/>
          <a:p>
            <a:pPr algn="ctr"/>
            <a:r>
              <a:rPr lang="en-US" sz="2000" dirty="0"/>
              <a:t>Verily this Qur'an doth guide to that which is most right (or stable), and giveth the Glad Tidings to the Believers who work deeds of righteousness, that they shall have a magnificent reward;</a:t>
            </a:r>
          </a:p>
        </p:txBody>
      </p:sp>
      <p:sp>
        <p:nvSpPr>
          <p:cNvPr id="3" name="TextBox 2">
            <a:extLst>
              <a:ext uri="{FF2B5EF4-FFF2-40B4-BE49-F238E27FC236}">
                <a16:creationId xmlns:a16="http://schemas.microsoft.com/office/drawing/2014/main" id="{DE8476FA-2200-7EAD-D359-84E3C6EF6732}"/>
              </a:ext>
            </a:extLst>
          </p:cNvPr>
          <p:cNvSpPr txBox="1"/>
          <p:nvPr/>
        </p:nvSpPr>
        <p:spPr>
          <a:xfrm>
            <a:off x="3753477" y="43685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18558074"/>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E2870F-4019-35FF-5ED9-B214379F43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BCBC1E-FCC0-C841-2056-7AAEFDD4B49B}"/>
              </a:ext>
            </a:extLst>
          </p:cNvPr>
          <p:cNvSpPr>
            <a:spLocks noGrp="1"/>
          </p:cNvSpPr>
          <p:nvPr>
            <p:ph type="title"/>
          </p:nvPr>
        </p:nvSpPr>
        <p:spPr>
          <a:xfrm>
            <a:off x="1656232" y="1910282"/>
            <a:ext cx="8879536" cy="3450327"/>
          </a:xfrm>
        </p:spPr>
        <p:txBody>
          <a:bodyPr>
            <a:noAutofit/>
          </a:bodyPr>
          <a:lstStyle/>
          <a:p>
            <a:pPr>
              <a:lnSpc>
                <a:spcPct val="100000"/>
              </a:lnSpc>
            </a:pPr>
            <a:r>
              <a:rPr lang="ar-EG" sz="6000" b="0" dirty="0"/>
              <a:t>وَيُنذِرَ ٱلَّذِينَ قَالُوا۟ ٱتَّخَذَ ٱللَّهُ وَلَدًۭا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4D73961-6B3E-52A9-41CF-4196234C61A5}"/>
              </a:ext>
            </a:extLst>
          </p:cNvPr>
          <p:cNvSpPr txBox="1"/>
          <p:nvPr/>
        </p:nvSpPr>
        <p:spPr>
          <a:xfrm>
            <a:off x="2060712" y="4091884"/>
            <a:ext cx="8070575" cy="707886"/>
          </a:xfrm>
          <a:prstGeom prst="rect">
            <a:avLst/>
          </a:prstGeom>
          <a:noFill/>
        </p:spPr>
        <p:txBody>
          <a:bodyPr wrap="square">
            <a:spAutoFit/>
          </a:bodyPr>
          <a:lstStyle/>
          <a:p>
            <a:pPr algn="ctr"/>
            <a:r>
              <a:rPr lang="en-US" sz="2000" dirty="0"/>
              <a:t>Further, that He may warn those (also) who say, "Allah hath begotten a son":</a:t>
            </a:r>
          </a:p>
        </p:txBody>
      </p:sp>
      <p:sp>
        <p:nvSpPr>
          <p:cNvPr id="3" name="TextBox 2">
            <a:extLst>
              <a:ext uri="{FF2B5EF4-FFF2-40B4-BE49-F238E27FC236}">
                <a16:creationId xmlns:a16="http://schemas.microsoft.com/office/drawing/2014/main" id="{73B9B204-CB47-7ED5-0658-3E5A1C7883D1}"/>
              </a:ext>
            </a:extLst>
          </p:cNvPr>
          <p:cNvSpPr txBox="1"/>
          <p:nvPr/>
        </p:nvSpPr>
        <p:spPr>
          <a:xfrm>
            <a:off x="2140611" y="36702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76898211"/>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7CFDE1-2C81-E0DB-8D78-225FA0B6BA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90A107-1BBF-EF6C-44C1-81AC83DB819F}"/>
              </a:ext>
            </a:extLst>
          </p:cNvPr>
          <p:cNvSpPr>
            <a:spLocks noGrp="1"/>
          </p:cNvSpPr>
          <p:nvPr>
            <p:ph type="title"/>
          </p:nvPr>
        </p:nvSpPr>
        <p:spPr>
          <a:xfrm>
            <a:off x="1656231" y="1654663"/>
            <a:ext cx="8879536" cy="3450327"/>
          </a:xfrm>
        </p:spPr>
        <p:txBody>
          <a:bodyPr>
            <a:noAutofit/>
          </a:bodyPr>
          <a:lstStyle/>
          <a:p>
            <a:pPr>
              <a:lnSpc>
                <a:spcPct val="100000"/>
              </a:lnSpc>
            </a:pPr>
            <a:r>
              <a:rPr lang="ar-EG" sz="6000" b="0" dirty="0"/>
              <a:t>مَّا لَهُم بِهِۦ مِنْ عِلْمٍۢ وَلَا لِـَٔابَآئِهِمْۚ كَبُرَتْ كَلِمَةًۭ تَخْرُجُ مِنْ أَفْوَٰهِهِمْ ۚ إِن يَقُولُونَ إِلَّا كَذِبًۭا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70AE511-A84C-0530-6720-420F6F5D52FF}"/>
              </a:ext>
            </a:extLst>
          </p:cNvPr>
          <p:cNvSpPr txBox="1"/>
          <p:nvPr/>
        </p:nvSpPr>
        <p:spPr>
          <a:xfrm>
            <a:off x="2060712" y="4812586"/>
            <a:ext cx="8070575" cy="1015663"/>
          </a:xfrm>
          <a:prstGeom prst="rect">
            <a:avLst/>
          </a:prstGeom>
          <a:noFill/>
        </p:spPr>
        <p:txBody>
          <a:bodyPr wrap="square">
            <a:spAutoFit/>
          </a:bodyPr>
          <a:lstStyle/>
          <a:p>
            <a:pPr algn="ctr"/>
            <a:r>
              <a:rPr lang="en-US" sz="2000" dirty="0"/>
              <a:t>No knowledge have they of such a thing, nor had their fathers. It is a grievous thing that issues from their mouths as a saying what they say is nothing but falsehood!</a:t>
            </a:r>
          </a:p>
        </p:txBody>
      </p:sp>
      <p:sp>
        <p:nvSpPr>
          <p:cNvPr id="3" name="TextBox 2">
            <a:extLst>
              <a:ext uri="{FF2B5EF4-FFF2-40B4-BE49-F238E27FC236}">
                <a16:creationId xmlns:a16="http://schemas.microsoft.com/office/drawing/2014/main" id="{FF53E536-2BEE-F907-10A4-A0F6C3B7CEED}"/>
              </a:ext>
            </a:extLst>
          </p:cNvPr>
          <p:cNvSpPr txBox="1"/>
          <p:nvPr/>
        </p:nvSpPr>
        <p:spPr>
          <a:xfrm>
            <a:off x="4777279" y="43360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8594031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97CBF-08B8-70AE-A7F3-9AF13FFE7F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D585F3-E1A5-E6AD-E30A-E53F3E5ED317}"/>
              </a:ext>
            </a:extLst>
          </p:cNvPr>
          <p:cNvSpPr>
            <a:spLocks noGrp="1"/>
          </p:cNvSpPr>
          <p:nvPr>
            <p:ph type="title"/>
          </p:nvPr>
        </p:nvSpPr>
        <p:spPr>
          <a:xfrm>
            <a:off x="1656232" y="1947626"/>
            <a:ext cx="8879536" cy="3450327"/>
          </a:xfrm>
        </p:spPr>
        <p:txBody>
          <a:bodyPr>
            <a:noAutofit/>
          </a:bodyPr>
          <a:lstStyle/>
          <a:p>
            <a:pPr>
              <a:lnSpc>
                <a:spcPct val="100000"/>
              </a:lnSpc>
            </a:pPr>
            <a:r>
              <a:rPr lang="ar-EG" sz="6000" b="0" dirty="0"/>
              <a:t>فَلَعَلَّكَ بَـٰخِعٌۭ نَّفْسَكَ عَلَىٰٓ ءَاثَـٰرِهِمْ إِن لَّمْ يُؤْمِنُوا۟ بِهَـٰذَا ٱلْحَدِيثِ أَسَفًا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B1F226B-6417-9696-AB43-8DF5E65A56BB}"/>
              </a:ext>
            </a:extLst>
          </p:cNvPr>
          <p:cNvSpPr txBox="1"/>
          <p:nvPr/>
        </p:nvSpPr>
        <p:spPr>
          <a:xfrm>
            <a:off x="2060712" y="4573736"/>
            <a:ext cx="8070575" cy="707886"/>
          </a:xfrm>
          <a:prstGeom prst="rect">
            <a:avLst/>
          </a:prstGeom>
          <a:noFill/>
        </p:spPr>
        <p:txBody>
          <a:bodyPr wrap="square">
            <a:spAutoFit/>
          </a:bodyPr>
          <a:lstStyle/>
          <a:p>
            <a:pPr algn="ctr"/>
            <a:r>
              <a:rPr lang="en-US" sz="2000" dirty="0"/>
              <a:t>Thou wouldst only, perchance, fret thyself to death, following after them, in grief, if they believe not in this Message.</a:t>
            </a:r>
          </a:p>
        </p:txBody>
      </p:sp>
      <p:sp>
        <p:nvSpPr>
          <p:cNvPr id="3" name="TextBox 2">
            <a:extLst>
              <a:ext uri="{FF2B5EF4-FFF2-40B4-BE49-F238E27FC236}">
                <a16:creationId xmlns:a16="http://schemas.microsoft.com/office/drawing/2014/main" id="{E4F2486E-B00B-00D4-A358-D08D3D94C710}"/>
              </a:ext>
            </a:extLst>
          </p:cNvPr>
          <p:cNvSpPr txBox="1"/>
          <p:nvPr/>
        </p:nvSpPr>
        <p:spPr>
          <a:xfrm>
            <a:off x="2699905" y="41496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68916761"/>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26E32-8F4F-57B7-7EE6-B464ADF61B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6CF97B-0647-C11D-A69F-448F054CD844}"/>
              </a:ext>
            </a:extLst>
          </p:cNvPr>
          <p:cNvSpPr>
            <a:spLocks noGrp="1"/>
          </p:cNvSpPr>
          <p:nvPr>
            <p:ph type="title"/>
          </p:nvPr>
        </p:nvSpPr>
        <p:spPr>
          <a:xfrm>
            <a:off x="1656232" y="1947626"/>
            <a:ext cx="8879536" cy="3450327"/>
          </a:xfrm>
        </p:spPr>
        <p:txBody>
          <a:bodyPr>
            <a:noAutofit/>
          </a:bodyPr>
          <a:lstStyle/>
          <a:p>
            <a:pPr>
              <a:lnSpc>
                <a:spcPct val="100000"/>
              </a:lnSpc>
            </a:pPr>
            <a:r>
              <a:rPr lang="ar-EG" sz="6000" b="0" dirty="0"/>
              <a:t>إِنَّا جَعَلْنَا مَا عَلَى ٱلْأَرْضِ زِينَةًۭ لَّهَا لِنَبْلُوَهُمْ أَيُّهُمْ أَحْسَنُ عَمَلًۭا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BDC85B4-FD2F-BED0-DBA8-801DB5B8F383}"/>
              </a:ext>
            </a:extLst>
          </p:cNvPr>
          <p:cNvSpPr txBox="1"/>
          <p:nvPr/>
        </p:nvSpPr>
        <p:spPr>
          <a:xfrm>
            <a:off x="2060712" y="4573736"/>
            <a:ext cx="8070575" cy="707886"/>
          </a:xfrm>
          <a:prstGeom prst="rect">
            <a:avLst/>
          </a:prstGeom>
          <a:noFill/>
        </p:spPr>
        <p:txBody>
          <a:bodyPr wrap="square">
            <a:spAutoFit/>
          </a:bodyPr>
          <a:lstStyle/>
          <a:p>
            <a:pPr algn="ctr"/>
            <a:r>
              <a:rPr lang="en-US" sz="2000" dirty="0"/>
              <a:t>That which is on earth we have made but as a glittering show for the earth, in order that We may test them - as to which of them are best in conduct.</a:t>
            </a:r>
          </a:p>
        </p:txBody>
      </p:sp>
      <p:sp>
        <p:nvSpPr>
          <p:cNvPr id="3" name="TextBox 2">
            <a:extLst>
              <a:ext uri="{FF2B5EF4-FFF2-40B4-BE49-F238E27FC236}">
                <a16:creationId xmlns:a16="http://schemas.microsoft.com/office/drawing/2014/main" id="{C38751C7-2B9E-F422-4BF9-C7A1BA761BBD}"/>
              </a:ext>
            </a:extLst>
          </p:cNvPr>
          <p:cNvSpPr txBox="1"/>
          <p:nvPr/>
        </p:nvSpPr>
        <p:spPr>
          <a:xfrm>
            <a:off x="2762049" y="41496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22088920"/>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2D2CFF-885B-B509-1B18-52AB348663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B758FE-C239-F854-241B-DB9ACFE2B21D}"/>
              </a:ext>
            </a:extLst>
          </p:cNvPr>
          <p:cNvSpPr>
            <a:spLocks noGrp="1"/>
          </p:cNvSpPr>
          <p:nvPr>
            <p:ph type="title"/>
          </p:nvPr>
        </p:nvSpPr>
        <p:spPr>
          <a:xfrm>
            <a:off x="1656232" y="1849972"/>
            <a:ext cx="8879536" cy="3450327"/>
          </a:xfrm>
        </p:spPr>
        <p:txBody>
          <a:bodyPr>
            <a:noAutofit/>
          </a:bodyPr>
          <a:lstStyle/>
          <a:p>
            <a:pPr>
              <a:lnSpc>
                <a:spcPct val="100000"/>
              </a:lnSpc>
            </a:pPr>
            <a:r>
              <a:rPr lang="ar-EG" sz="6000" b="0" dirty="0"/>
              <a:t>وَإِنَّا لَجَـٰعِلُونَ مَا عَلَيْهَا صَعِيدًۭا جُرُزًا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8FF980F-CE6C-5B73-062D-EF8FEF57A36F}"/>
              </a:ext>
            </a:extLst>
          </p:cNvPr>
          <p:cNvSpPr txBox="1"/>
          <p:nvPr/>
        </p:nvSpPr>
        <p:spPr>
          <a:xfrm>
            <a:off x="2060712" y="4059647"/>
            <a:ext cx="8070575" cy="707886"/>
          </a:xfrm>
          <a:prstGeom prst="rect">
            <a:avLst/>
          </a:prstGeom>
          <a:noFill/>
        </p:spPr>
        <p:txBody>
          <a:bodyPr wrap="square">
            <a:spAutoFit/>
          </a:bodyPr>
          <a:lstStyle/>
          <a:p>
            <a:pPr algn="ctr"/>
            <a:r>
              <a:rPr lang="en-US" sz="2000" dirty="0"/>
              <a:t>Verily what is on earth we shall make but as dust and dry soil (without growth or herbage).</a:t>
            </a:r>
          </a:p>
        </p:txBody>
      </p:sp>
      <p:sp>
        <p:nvSpPr>
          <p:cNvPr id="3" name="TextBox 2">
            <a:extLst>
              <a:ext uri="{FF2B5EF4-FFF2-40B4-BE49-F238E27FC236}">
                <a16:creationId xmlns:a16="http://schemas.microsoft.com/office/drawing/2014/main" id="{183C6163-7726-8EBD-CF47-4F5975BEA146}"/>
              </a:ext>
            </a:extLst>
          </p:cNvPr>
          <p:cNvSpPr txBox="1"/>
          <p:nvPr/>
        </p:nvSpPr>
        <p:spPr>
          <a:xfrm>
            <a:off x="1474787" y="37146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42409411"/>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6383B6-D4DE-4DD5-BFBA-E6D779DF7F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67E7C3-5A58-7CCB-5741-4101D8E16091}"/>
              </a:ext>
            </a:extLst>
          </p:cNvPr>
          <p:cNvSpPr>
            <a:spLocks noGrp="1"/>
          </p:cNvSpPr>
          <p:nvPr>
            <p:ph type="title"/>
          </p:nvPr>
        </p:nvSpPr>
        <p:spPr>
          <a:xfrm>
            <a:off x="1656232" y="1849972"/>
            <a:ext cx="8879536" cy="3450327"/>
          </a:xfrm>
        </p:spPr>
        <p:txBody>
          <a:bodyPr>
            <a:noAutofit/>
          </a:bodyPr>
          <a:lstStyle/>
          <a:p>
            <a:pPr>
              <a:lnSpc>
                <a:spcPct val="100000"/>
              </a:lnSpc>
            </a:pPr>
            <a:r>
              <a:rPr lang="ar-EG" sz="6000" b="0" dirty="0"/>
              <a:t>أَمْ حَسِبْتَ أَنَّ أَصْحَـٰبَ ٱلْكَهْفِ وَٱلرَّقِيمِ كَانُوا۟ مِنْ ءَايَـٰتِنَا عَجَبًا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5F36D2B-AD81-1239-1246-756C38AAA8C8}"/>
              </a:ext>
            </a:extLst>
          </p:cNvPr>
          <p:cNvSpPr txBox="1"/>
          <p:nvPr/>
        </p:nvSpPr>
        <p:spPr>
          <a:xfrm>
            <a:off x="2060712" y="4441387"/>
            <a:ext cx="8070575" cy="707886"/>
          </a:xfrm>
          <a:prstGeom prst="rect">
            <a:avLst/>
          </a:prstGeom>
          <a:noFill/>
        </p:spPr>
        <p:txBody>
          <a:bodyPr wrap="square">
            <a:spAutoFit/>
          </a:bodyPr>
          <a:lstStyle/>
          <a:p>
            <a:pPr algn="ctr"/>
            <a:r>
              <a:rPr lang="en-US" sz="2000" dirty="0"/>
              <a:t>Or dost thou reflect that the Companions of the Cave and of the Inscription were wonders among Our Sign?</a:t>
            </a:r>
          </a:p>
        </p:txBody>
      </p:sp>
      <p:sp>
        <p:nvSpPr>
          <p:cNvPr id="3" name="TextBox 2">
            <a:extLst>
              <a:ext uri="{FF2B5EF4-FFF2-40B4-BE49-F238E27FC236}">
                <a16:creationId xmlns:a16="http://schemas.microsoft.com/office/drawing/2014/main" id="{BD84E617-DF08-40EB-29D0-327AD6A886A5}"/>
              </a:ext>
            </a:extLst>
          </p:cNvPr>
          <p:cNvSpPr txBox="1"/>
          <p:nvPr/>
        </p:nvSpPr>
        <p:spPr>
          <a:xfrm>
            <a:off x="3161545" y="41336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05173584"/>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174245-19C3-4D6B-F2B6-222A59DC01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21D26D-35F4-573A-D52B-0F1888BA4C5E}"/>
              </a:ext>
            </a:extLst>
          </p:cNvPr>
          <p:cNvSpPr>
            <a:spLocks noGrp="1"/>
          </p:cNvSpPr>
          <p:nvPr>
            <p:ph type="title"/>
          </p:nvPr>
        </p:nvSpPr>
        <p:spPr>
          <a:xfrm>
            <a:off x="1656232" y="1761195"/>
            <a:ext cx="8879536" cy="3450327"/>
          </a:xfrm>
        </p:spPr>
        <p:txBody>
          <a:bodyPr>
            <a:noAutofit/>
          </a:bodyPr>
          <a:lstStyle/>
          <a:p>
            <a:pPr>
              <a:lnSpc>
                <a:spcPct val="100000"/>
              </a:lnSpc>
            </a:pPr>
            <a:r>
              <a:rPr lang="ar-EG" sz="5400" b="0" dirty="0"/>
              <a:t>إِذْ أَوَى ٱلْفِتْيَةُ إِلَى ٱلْكَهْفِ فَقَالُوا۟ رَبَّنَآ ءَاتِنَا مِن لَّدُنكَ رَحْمَةًۭ وَهَيِّئْ لَنَا مِنْ أَمْرِنَا رَشَدًۭا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1136A9C-0668-6616-9F0D-0473BC1B748A}"/>
              </a:ext>
            </a:extLst>
          </p:cNvPr>
          <p:cNvSpPr txBox="1"/>
          <p:nvPr/>
        </p:nvSpPr>
        <p:spPr>
          <a:xfrm>
            <a:off x="2060712" y="4275263"/>
            <a:ext cx="8070575" cy="1015663"/>
          </a:xfrm>
          <a:prstGeom prst="rect">
            <a:avLst/>
          </a:prstGeom>
          <a:noFill/>
        </p:spPr>
        <p:txBody>
          <a:bodyPr wrap="square">
            <a:spAutoFit/>
          </a:bodyPr>
          <a:lstStyle/>
          <a:p>
            <a:pPr algn="ctr"/>
            <a:r>
              <a:rPr lang="en-US" sz="2000" dirty="0"/>
              <a:t>Behold, the youths betook themselves to the Cave: they said, "Our Lord! bestow on us Mercy from Thyself, and dispose of our affair for us in the right way!"</a:t>
            </a:r>
          </a:p>
        </p:txBody>
      </p:sp>
      <p:sp>
        <p:nvSpPr>
          <p:cNvPr id="3" name="TextBox 2">
            <a:extLst>
              <a:ext uri="{FF2B5EF4-FFF2-40B4-BE49-F238E27FC236}">
                <a16:creationId xmlns:a16="http://schemas.microsoft.com/office/drawing/2014/main" id="{8787B2FF-5762-C0DD-5477-E64EE37F42BC}"/>
              </a:ext>
            </a:extLst>
          </p:cNvPr>
          <p:cNvSpPr txBox="1"/>
          <p:nvPr/>
        </p:nvSpPr>
        <p:spPr>
          <a:xfrm>
            <a:off x="1376375" y="39560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39296583"/>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19FFD-0D7E-33A7-CC8F-F2876B76FD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1AE62D-56DF-EAC8-0F7A-C6B53F8BAB5E}"/>
              </a:ext>
            </a:extLst>
          </p:cNvPr>
          <p:cNvSpPr>
            <a:spLocks noGrp="1"/>
          </p:cNvSpPr>
          <p:nvPr>
            <p:ph type="title"/>
          </p:nvPr>
        </p:nvSpPr>
        <p:spPr>
          <a:xfrm>
            <a:off x="1656232" y="2009769"/>
            <a:ext cx="8879536" cy="3450327"/>
          </a:xfrm>
        </p:spPr>
        <p:txBody>
          <a:bodyPr>
            <a:noAutofit/>
          </a:bodyPr>
          <a:lstStyle/>
          <a:p>
            <a:pPr>
              <a:lnSpc>
                <a:spcPct val="100000"/>
              </a:lnSpc>
            </a:pPr>
            <a:r>
              <a:rPr lang="ar-EG" sz="6000" b="0" dirty="0"/>
              <a:t>فَضَرَبْنَا عَلَىٰٓ ءَاذَانِهِمْ فِى ٱلْكَهْفِ سِنِينَ عَدَدًۭا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48BDF69-6EFC-76CD-F863-7EBF296462D4}"/>
              </a:ext>
            </a:extLst>
          </p:cNvPr>
          <p:cNvSpPr txBox="1"/>
          <p:nvPr/>
        </p:nvSpPr>
        <p:spPr>
          <a:xfrm>
            <a:off x="2060712" y="4653892"/>
            <a:ext cx="8070575" cy="707886"/>
          </a:xfrm>
          <a:prstGeom prst="rect">
            <a:avLst/>
          </a:prstGeom>
          <a:noFill/>
        </p:spPr>
        <p:txBody>
          <a:bodyPr wrap="square">
            <a:spAutoFit/>
          </a:bodyPr>
          <a:lstStyle/>
          <a:p>
            <a:pPr algn="ctr"/>
            <a:r>
              <a:rPr lang="en-US" sz="2000" dirty="0"/>
              <a:t>Then We draw (a veil) over their ears, for a number of years, in the Cave, (so that they heard not):</a:t>
            </a:r>
          </a:p>
        </p:txBody>
      </p:sp>
      <p:sp>
        <p:nvSpPr>
          <p:cNvPr id="3" name="TextBox 2">
            <a:extLst>
              <a:ext uri="{FF2B5EF4-FFF2-40B4-BE49-F238E27FC236}">
                <a16:creationId xmlns:a16="http://schemas.microsoft.com/office/drawing/2014/main" id="{9866D11D-A20C-B044-8529-3F0769A91848}"/>
              </a:ext>
            </a:extLst>
          </p:cNvPr>
          <p:cNvSpPr txBox="1"/>
          <p:nvPr/>
        </p:nvSpPr>
        <p:spPr>
          <a:xfrm>
            <a:off x="5033975" y="42477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68691106"/>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BA9B23-786E-C680-87FF-640466359B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5E35CD-666E-475B-673B-BE1A3E459EEA}"/>
              </a:ext>
            </a:extLst>
          </p:cNvPr>
          <p:cNvSpPr>
            <a:spLocks noGrp="1"/>
          </p:cNvSpPr>
          <p:nvPr>
            <p:ph type="title"/>
          </p:nvPr>
        </p:nvSpPr>
        <p:spPr>
          <a:xfrm>
            <a:off x="1656232" y="1992013"/>
            <a:ext cx="8879536" cy="3450327"/>
          </a:xfrm>
        </p:spPr>
        <p:txBody>
          <a:bodyPr>
            <a:noAutofit/>
          </a:bodyPr>
          <a:lstStyle/>
          <a:p>
            <a:pPr>
              <a:lnSpc>
                <a:spcPct val="100000"/>
              </a:lnSpc>
            </a:pPr>
            <a:r>
              <a:rPr lang="ar-EG" sz="6000" b="0" dirty="0"/>
              <a:t>ثُمَّ بَعَثْنَـٰهُمْ لِنَعْلَمَ أَىُّ ٱلْحِزْبَيْنِ أَحْصَىٰ لِمَا لَبِثُوٓا۟ أَمَدًۭا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3007FAA-63EA-7166-5A73-7074970F1745}"/>
              </a:ext>
            </a:extLst>
          </p:cNvPr>
          <p:cNvSpPr txBox="1"/>
          <p:nvPr/>
        </p:nvSpPr>
        <p:spPr>
          <a:xfrm>
            <a:off x="2060712" y="4636136"/>
            <a:ext cx="8070575" cy="707886"/>
          </a:xfrm>
          <a:prstGeom prst="rect">
            <a:avLst/>
          </a:prstGeom>
          <a:noFill/>
        </p:spPr>
        <p:txBody>
          <a:bodyPr wrap="square">
            <a:spAutoFit/>
          </a:bodyPr>
          <a:lstStyle/>
          <a:p>
            <a:pPr algn="ctr"/>
            <a:r>
              <a:rPr lang="en-US" sz="2000" dirty="0"/>
              <a:t>Then We roused them, in order to test which of the two parties was best at calculating the term of years they had tarried!</a:t>
            </a:r>
          </a:p>
        </p:txBody>
      </p:sp>
      <p:sp>
        <p:nvSpPr>
          <p:cNvPr id="3" name="TextBox 2">
            <a:extLst>
              <a:ext uri="{FF2B5EF4-FFF2-40B4-BE49-F238E27FC236}">
                <a16:creationId xmlns:a16="http://schemas.microsoft.com/office/drawing/2014/main" id="{4F576A34-0B8B-4F8F-BED3-30E19E06CE25}"/>
              </a:ext>
            </a:extLst>
          </p:cNvPr>
          <p:cNvSpPr txBox="1"/>
          <p:nvPr/>
        </p:nvSpPr>
        <p:spPr>
          <a:xfrm>
            <a:off x="4119575" y="4230041"/>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00010957"/>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3F3824-1A7B-2E20-57C1-C6A2CA743C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8087F4-5FC0-45E7-910F-F0022AC849DF}"/>
              </a:ext>
            </a:extLst>
          </p:cNvPr>
          <p:cNvSpPr>
            <a:spLocks noGrp="1"/>
          </p:cNvSpPr>
          <p:nvPr>
            <p:ph type="title"/>
          </p:nvPr>
        </p:nvSpPr>
        <p:spPr>
          <a:xfrm>
            <a:off x="1656232" y="1823338"/>
            <a:ext cx="8879536" cy="3450327"/>
          </a:xfrm>
        </p:spPr>
        <p:txBody>
          <a:bodyPr>
            <a:noAutofit/>
          </a:bodyPr>
          <a:lstStyle/>
          <a:p>
            <a:pPr>
              <a:lnSpc>
                <a:spcPct val="100000"/>
              </a:lnSpc>
            </a:pPr>
            <a:r>
              <a:rPr lang="ar-EG" sz="6000" b="0" dirty="0"/>
              <a:t>نَّحْنُ نَقُصُّ عَلَيْكَ نَبَأَهُم بِٱلْحَقِّ ۚ إِنَّهُمْ فِتْيَةٌ ءَامَنُوا۟ بِرَبِّهِمْ وَزِدْنَـٰهُمْ هُدًۭى</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EE4D749-8358-22D1-05DA-225DB087A82D}"/>
              </a:ext>
            </a:extLst>
          </p:cNvPr>
          <p:cNvSpPr txBox="1"/>
          <p:nvPr/>
        </p:nvSpPr>
        <p:spPr>
          <a:xfrm>
            <a:off x="2060712" y="4467461"/>
            <a:ext cx="8070575" cy="707886"/>
          </a:xfrm>
          <a:prstGeom prst="rect">
            <a:avLst/>
          </a:prstGeom>
          <a:noFill/>
        </p:spPr>
        <p:txBody>
          <a:bodyPr wrap="square">
            <a:spAutoFit/>
          </a:bodyPr>
          <a:lstStyle/>
          <a:p>
            <a:pPr algn="ctr"/>
            <a:r>
              <a:rPr lang="en-US" sz="2000" dirty="0"/>
              <a:t>We relate to thee their story in truth: they were youths who believed in their Lord, and We advanced them in guidance:</a:t>
            </a:r>
          </a:p>
        </p:txBody>
      </p:sp>
      <p:sp>
        <p:nvSpPr>
          <p:cNvPr id="3" name="TextBox 2">
            <a:extLst>
              <a:ext uri="{FF2B5EF4-FFF2-40B4-BE49-F238E27FC236}">
                <a16:creationId xmlns:a16="http://schemas.microsoft.com/office/drawing/2014/main" id="{7E983B0A-43CD-1B15-685B-688DA0A1B018}"/>
              </a:ext>
            </a:extLst>
          </p:cNvPr>
          <p:cNvSpPr txBox="1"/>
          <p:nvPr/>
        </p:nvSpPr>
        <p:spPr>
          <a:xfrm>
            <a:off x="1820258" y="41596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25722316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40BEE9-A41D-A8EE-2A59-D92B4D25FB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6C4336-13DE-D453-0D01-ACCBDE058933}"/>
              </a:ext>
            </a:extLst>
          </p:cNvPr>
          <p:cNvSpPr>
            <a:spLocks noGrp="1"/>
          </p:cNvSpPr>
          <p:nvPr>
            <p:ph type="title"/>
          </p:nvPr>
        </p:nvSpPr>
        <p:spPr>
          <a:xfrm>
            <a:off x="1656232" y="1882922"/>
            <a:ext cx="8879536" cy="3450327"/>
          </a:xfrm>
        </p:spPr>
        <p:txBody>
          <a:bodyPr>
            <a:noAutofit/>
          </a:bodyPr>
          <a:lstStyle/>
          <a:p>
            <a:pPr>
              <a:lnSpc>
                <a:spcPct val="100000"/>
              </a:lnSpc>
            </a:pPr>
            <a:r>
              <a:rPr lang="ar-EG" sz="6000" b="0" dirty="0"/>
              <a:t>وَأَنَّ ٱلَّذِينَ لَا يُؤْمِنُونَ بِٱلْـَٔاخِرَةِ أَعْتَدْنَا لَهُمْ عَذَابًا أَلِيمًۭا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EA4FF1E-48DD-795E-2A58-B90555773B8E}"/>
              </a:ext>
            </a:extLst>
          </p:cNvPr>
          <p:cNvSpPr txBox="1"/>
          <p:nvPr/>
        </p:nvSpPr>
        <p:spPr>
          <a:xfrm>
            <a:off x="2060712" y="4497620"/>
            <a:ext cx="8070575" cy="707886"/>
          </a:xfrm>
          <a:prstGeom prst="rect">
            <a:avLst/>
          </a:prstGeom>
          <a:noFill/>
        </p:spPr>
        <p:txBody>
          <a:bodyPr wrap="square">
            <a:spAutoFit/>
          </a:bodyPr>
          <a:lstStyle/>
          <a:p>
            <a:pPr algn="ctr"/>
            <a:r>
              <a:rPr lang="en-US" sz="2000" dirty="0"/>
              <a:t>And to those who believe not in the Hereafter, (it </a:t>
            </a:r>
            <a:r>
              <a:rPr lang="en-US" sz="2000" dirty="0" err="1"/>
              <a:t>announceth</a:t>
            </a:r>
            <a:r>
              <a:rPr lang="en-US" sz="2000" dirty="0"/>
              <a:t>) that We have prepared for them a Penalty Grievous (indeed).</a:t>
            </a:r>
          </a:p>
        </p:txBody>
      </p:sp>
      <p:sp>
        <p:nvSpPr>
          <p:cNvPr id="3" name="TextBox 2">
            <a:extLst>
              <a:ext uri="{FF2B5EF4-FFF2-40B4-BE49-F238E27FC236}">
                <a16:creationId xmlns:a16="http://schemas.microsoft.com/office/drawing/2014/main" id="{295F4672-3111-E7CB-20C7-7B010AACB603}"/>
              </a:ext>
            </a:extLst>
          </p:cNvPr>
          <p:cNvSpPr txBox="1"/>
          <p:nvPr/>
        </p:nvSpPr>
        <p:spPr>
          <a:xfrm>
            <a:off x="3931030" y="41376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33470473"/>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38D978-B5FF-F27B-C310-67FE309CA9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20E2DC-735C-3638-30F1-4E6615080FB6}"/>
              </a:ext>
            </a:extLst>
          </p:cNvPr>
          <p:cNvSpPr>
            <a:spLocks noGrp="1"/>
          </p:cNvSpPr>
          <p:nvPr>
            <p:ph type="title"/>
          </p:nvPr>
        </p:nvSpPr>
        <p:spPr>
          <a:xfrm>
            <a:off x="1656232" y="1716806"/>
            <a:ext cx="8879536" cy="3450327"/>
          </a:xfrm>
        </p:spPr>
        <p:txBody>
          <a:bodyPr>
            <a:noAutofit/>
          </a:bodyPr>
          <a:lstStyle/>
          <a:p>
            <a:pPr>
              <a:lnSpc>
                <a:spcPct val="100000"/>
              </a:lnSpc>
            </a:pPr>
            <a:r>
              <a:rPr lang="ar-EG" sz="5400" b="0" dirty="0"/>
              <a:t>وَرَبَطْنَا عَلَىٰ قُلُوبِهِمْ إِذْ قَامُوا۟ فَقَالُوا۟ رَبُّنَا رَبُّ ٱلسَّمَـٰوَٰتِ وَٱلْأَرْضِ لَن نَّدْعُوَا۟ مِن دُونِهِۦٓ إِلَـٰهًۭاۖ لَّقَدْ قُلْنَآ إِذًۭا شَطَطًا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8D4EE85-6710-8172-104B-57C2A37BD216}"/>
              </a:ext>
            </a:extLst>
          </p:cNvPr>
          <p:cNvSpPr txBox="1"/>
          <p:nvPr/>
        </p:nvSpPr>
        <p:spPr>
          <a:xfrm>
            <a:off x="2060712" y="4659301"/>
            <a:ext cx="8070575" cy="1015663"/>
          </a:xfrm>
          <a:prstGeom prst="rect">
            <a:avLst/>
          </a:prstGeom>
          <a:noFill/>
        </p:spPr>
        <p:txBody>
          <a:bodyPr wrap="square">
            <a:spAutoFit/>
          </a:bodyPr>
          <a:lstStyle/>
          <a:p>
            <a:pPr algn="ctr"/>
            <a:r>
              <a:rPr lang="en-US" sz="2000" dirty="0"/>
              <a:t>We gave strength to their hearts: Behold, they stood up and said: "Our Lord is the Lord of the heavens and of the earth: never shall we call upon any god other than Him: if we did, we should indeed have uttered an enormity!</a:t>
            </a:r>
          </a:p>
        </p:txBody>
      </p:sp>
      <p:sp>
        <p:nvSpPr>
          <p:cNvPr id="3" name="TextBox 2">
            <a:extLst>
              <a:ext uri="{FF2B5EF4-FFF2-40B4-BE49-F238E27FC236}">
                <a16:creationId xmlns:a16="http://schemas.microsoft.com/office/drawing/2014/main" id="{B2B418CA-FF2B-CFF4-C512-4FE754D64E57}"/>
              </a:ext>
            </a:extLst>
          </p:cNvPr>
          <p:cNvSpPr txBox="1"/>
          <p:nvPr/>
        </p:nvSpPr>
        <p:spPr>
          <a:xfrm>
            <a:off x="2663636" y="42467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507355978"/>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E6C80A-762F-7DFA-5FBB-05507A185D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0F0ABA-02E9-DB23-F6F3-A77FEABCC334}"/>
              </a:ext>
            </a:extLst>
          </p:cNvPr>
          <p:cNvSpPr>
            <a:spLocks noGrp="1"/>
          </p:cNvSpPr>
          <p:nvPr>
            <p:ph type="title"/>
          </p:nvPr>
        </p:nvSpPr>
        <p:spPr>
          <a:xfrm>
            <a:off x="1656232" y="1716806"/>
            <a:ext cx="8879536" cy="3450327"/>
          </a:xfrm>
        </p:spPr>
        <p:txBody>
          <a:bodyPr>
            <a:noAutofit/>
          </a:bodyPr>
          <a:lstStyle/>
          <a:p>
            <a:pPr>
              <a:lnSpc>
                <a:spcPct val="100000"/>
              </a:lnSpc>
            </a:pPr>
            <a:r>
              <a:rPr lang="ar-EG" sz="5400" b="0" dirty="0"/>
              <a:t>هَـٰٓؤُلَآءِ قَوْمُنَا ٱتَّخَذُوا۟ مِن دُونِهِۦٓ ءَالِهَةًۭ ۖ لَّوْلَا يَأْتُونَ عَلَيْهِم بِسُلْطَـٰنٍۭ بَيِّنٍۢ ۖ فَمَنْ أَظْلَمُ مِمَّنِ ٱفْتَرَىٰ عَلَى ٱللَّهِ كَذِبًۭا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0F212D6-B426-426A-86AD-E98C1DDB98AA}"/>
              </a:ext>
            </a:extLst>
          </p:cNvPr>
          <p:cNvSpPr txBox="1"/>
          <p:nvPr/>
        </p:nvSpPr>
        <p:spPr>
          <a:xfrm>
            <a:off x="2060712" y="4739200"/>
            <a:ext cx="8070575" cy="1015663"/>
          </a:xfrm>
          <a:prstGeom prst="rect">
            <a:avLst/>
          </a:prstGeom>
          <a:noFill/>
        </p:spPr>
        <p:txBody>
          <a:bodyPr wrap="square">
            <a:spAutoFit/>
          </a:bodyPr>
          <a:lstStyle/>
          <a:p>
            <a:pPr algn="ctr"/>
            <a:r>
              <a:rPr lang="en-US" sz="2000" dirty="0"/>
              <a:t>"These our people have taken for worship gods other than Him: why do they not bring forward an authority clear (and convincing) for what they do? Who doth more wrong than such as invent a falsehood against Allah?</a:t>
            </a:r>
          </a:p>
        </p:txBody>
      </p:sp>
      <p:sp>
        <p:nvSpPr>
          <p:cNvPr id="3" name="TextBox 2">
            <a:extLst>
              <a:ext uri="{FF2B5EF4-FFF2-40B4-BE49-F238E27FC236}">
                <a16:creationId xmlns:a16="http://schemas.microsoft.com/office/drawing/2014/main" id="{C7742133-E836-D9C3-A9A0-B4083671A1CB}"/>
              </a:ext>
            </a:extLst>
          </p:cNvPr>
          <p:cNvSpPr txBox="1"/>
          <p:nvPr/>
        </p:nvSpPr>
        <p:spPr>
          <a:xfrm>
            <a:off x="3489260" y="42734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1693650825"/>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94B2E-D07A-FF79-77C3-4BA8A17D37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6ABC86-0B67-F1DC-6DF3-45F2217BE3A7}"/>
              </a:ext>
            </a:extLst>
          </p:cNvPr>
          <p:cNvSpPr>
            <a:spLocks noGrp="1"/>
          </p:cNvSpPr>
          <p:nvPr>
            <p:ph type="title"/>
          </p:nvPr>
        </p:nvSpPr>
        <p:spPr>
          <a:xfrm>
            <a:off x="1656232" y="1716806"/>
            <a:ext cx="8879536" cy="3450327"/>
          </a:xfrm>
        </p:spPr>
        <p:txBody>
          <a:bodyPr>
            <a:noAutofit/>
          </a:bodyPr>
          <a:lstStyle/>
          <a:p>
            <a:pPr>
              <a:lnSpc>
                <a:spcPct val="100000"/>
              </a:lnSpc>
            </a:pPr>
            <a:r>
              <a:rPr lang="ar-EG" sz="5400" b="0" dirty="0"/>
              <a:t>وَإِذِ ٱعْتَزَلْتُمُوهُمْ وَمَا يَعْبُدُونَ إِلَّا ٱللَّهَ فَأْوُۥٓا۟ إِلَى ٱلْكَهْفِ يَنشُرْ لَكُمْ رَبُّكُم مِّن رَّحْمَتِهِۦ وَيُهَيِّئْ لَكُم مِّنْ أَمْرِكُم مِّرْفَقًۭا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7C6A2F9-46DE-BD54-BA7B-63D3F21AFCA5}"/>
              </a:ext>
            </a:extLst>
          </p:cNvPr>
          <p:cNvSpPr txBox="1"/>
          <p:nvPr/>
        </p:nvSpPr>
        <p:spPr>
          <a:xfrm>
            <a:off x="2060712" y="4659301"/>
            <a:ext cx="8070575" cy="1015663"/>
          </a:xfrm>
          <a:prstGeom prst="rect">
            <a:avLst/>
          </a:prstGeom>
          <a:noFill/>
        </p:spPr>
        <p:txBody>
          <a:bodyPr wrap="square">
            <a:spAutoFit/>
          </a:bodyPr>
          <a:lstStyle/>
          <a:p>
            <a:pPr algn="ctr"/>
            <a:r>
              <a:rPr lang="en-US" sz="2000" dirty="0"/>
              <a:t>"When ye turn away from them and the things they worship other than Allah, betake yourselves to the Cave: Your Lord will shower His mercies on you and disposes of your affair towards comfort and ease."</a:t>
            </a:r>
          </a:p>
        </p:txBody>
      </p:sp>
      <p:sp>
        <p:nvSpPr>
          <p:cNvPr id="3" name="TextBox 2">
            <a:extLst>
              <a:ext uri="{FF2B5EF4-FFF2-40B4-BE49-F238E27FC236}">
                <a16:creationId xmlns:a16="http://schemas.microsoft.com/office/drawing/2014/main" id="{5FA3305F-E11B-E512-EE79-93F0F2447ADE}"/>
              </a:ext>
            </a:extLst>
          </p:cNvPr>
          <p:cNvSpPr txBox="1"/>
          <p:nvPr/>
        </p:nvSpPr>
        <p:spPr>
          <a:xfrm>
            <a:off x="2770169" y="43178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3420575798"/>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CC1F67-58E7-5E97-03FB-93F18192A8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7252B7-CF7D-0D63-1DBC-7CC11665902E}"/>
              </a:ext>
            </a:extLst>
          </p:cNvPr>
          <p:cNvSpPr>
            <a:spLocks noGrp="1"/>
          </p:cNvSpPr>
          <p:nvPr>
            <p:ph type="title"/>
          </p:nvPr>
        </p:nvSpPr>
        <p:spPr>
          <a:xfrm>
            <a:off x="1656232" y="1299554"/>
            <a:ext cx="8879536" cy="3450327"/>
          </a:xfrm>
        </p:spPr>
        <p:txBody>
          <a:bodyPr>
            <a:noAutofit/>
          </a:bodyPr>
          <a:lstStyle/>
          <a:p>
            <a:pPr>
              <a:lnSpc>
                <a:spcPct val="100000"/>
              </a:lnSpc>
            </a:pPr>
            <a:r>
              <a:rPr lang="ar-EG" sz="4800" b="0" dirty="0"/>
              <a:t>وَتَرَى ٱلشَّمْسَ إِذَا طَلَعَت تَّزَٰوَرُ عَن كَهْفِهِمْ ذَاتَ ٱلْيَمِينِ وَإِذَا غَرَبَت تَّقْرِضُهُمْ ذَاتَ ٱلشِّمَالِ وَهُمْ فِى فَجْوَةٍۢ مِّنْهُۚ ذَٰلِكَ مِنْ ءَايَـٰتِ ٱللَّهِ ۗ مَن يَهْدِ ٱللَّهُ فَهُوَ ٱلْمُهْتَدِۖ وَمَن يُضْلِلْ فَلَن تَجِدَ لَهُۥ وَلِيًّۭا مُّرْشِدًۭا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551CB78-32DF-3F53-540B-E549A8A25875}"/>
              </a:ext>
            </a:extLst>
          </p:cNvPr>
          <p:cNvSpPr txBox="1"/>
          <p:nvPr/>
        </p:nvSpPr>
        <p:spPr>
          <a:xfrm>
            <a:off x="2060712" y="4588279"/>
            <a:ext cx="8070575" cy="1477328"/>
          </a:xfrm>
          <a:prstGeom prst="rect">
            <a:avLst/>
          </a:prstGeom>
          <a:noFill/>
        </p:spPr>
        <p:txBody>
          <a:bodyPr wrap="square">
            <a:spAutoFit/>
          </a:bodyPr>
          <a:lstStyle/>
          <a:p>
            <a:pPr algn="ctr"/>
            <a:r>
              <a:rPr lang="en-US" dirty="0"/>
              <a:t>Thou wouldst have seen the sun, when it rose, declining to the right from their Cave, and when it set, turning away from them to the left, while they lay in the open space in the midst of the Cave. Such are among the Signs of Allah: He whom Allah, guides is rightly guided; but he whom Allah leaves to stray,- for him wilt thou find no protector to lead him to the Right Way.</a:t>
            </a:r>
          </a:p>
        </p:txBody>
      </p:sp>
      <p:sp>
        <p:nvSpPr>
          <p:cNvPr id="3" name="TextBox 2">
            <a:extLst>
              <a:ext uri="{FF2B5EF4-FFF2-40B4-BE49-F238E27FC236}">
                <a16:creationId xmlns:a16="http://schemas.microsoft.com/office/drawing/2014/main" id="{F120EF40-863B-6A74-DC2B-54D8B441BC7B}"/>
              </a:ext>
            </a:extLst>
          </p:cNvPr>
          <p:cNvSpPr txBox="1"/>
          <p:nvPr/>
        </p:nvSpPr>
        <p:spPr>
          <a:xfrm>
            <a:off x="1314063" y="41668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341545934"/>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67A55-EBD3-8C8C-C226-FFF7B5B75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A94364-2305-745C-A7DF-AC3A53282607}"/>
              </a:ext>
            </a:extLst>
          </p:cNvPr>
          <p:cNvSpPr>
            <a:spLocks noGrp="1"/>
          </p:cNvSpPr>
          <p:nvPr>
            <p:ph type="title"/>
          </p:nvPr>
        </p:nvSpPr>
        <p:spPr>
          <a:xfrm>
            <a:off x="1656232" y="1326187"/>
            <a:ext cx="8879536" cy="3450327"/>
          </a:xfrm>
        </p:spPr>
        <p:txBody>
          <a:bodyPr>
            <a:noAutofit/>
          </a:bodyPr>
          <a:lstStyle/>
          <a:p>
            <a:pPr>
              <a:lnSpc>
                <a:spcPct val="100000"/>
              </a:lnSpc>
            </a:pPr>
            <a:r>
              <a:rPr lang="ar-EG" sz="5000" b="0" dirty="0"/>
              <a:t>وَتَحْسَبُهُمْ أَيْقَاظًۭا وَهُمْ رُقُودٌۭ ۚ وَنُقَلِّبُهُمْ ذَاتَ ٱلْيَمِينِ وَذَاتَ ٱلشِّمَالِۖ وَكَلْبُهُم بَـٰسِطٌۭ ذِرَاعَيْهِ بِٱلْوَصِيدِ ۚ لَوِ ٱطَّلَعْتَ عَلَيْهِمْ لَوَلَّيْتَ مِنْهُمْ فِرَارًۭا وَلَمُلِئْتَ مِنْهُمْ رُعْبًۭا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57A142E-879D-C6F6-EC70-7B2932F7C218}"/>
              </a:ext>
            </a:extLst>
          </p:cNvPr>
          <p:cNvSpPr txBox="1"/>
          <p:nvPr/>
        </p:nvSpPr>
        <p:spPr>
          <a:xfrm>
            <a:off x="2060712" y="4567100"/>
            <a:ext cx="8070575" cy="1631216"/>
          </a:xfrm>
          <a:prstGeom prst="rect">
            <a:avLst/>
          </a:prstGeom>
          <a:noFill/>
        </p:spPr>
        <p:txBody>
          <a:bodyPr wrap="square">
            <a:spAutoFit/>
          </a:bodyPr>
          <a:lstStyle/>
          <a:p>
            <a:pPr algn="ctr"/>
            <a:r>
              <a:rPr lang="en-US" sz="2000" dirty="0"/>
              <a:t>Thou wouldst have deemed them awake, whilst they were asleep, and We turned them on their right and on their left sides: their dog stretching forth his two fore-legs on the threshold: if thou hadst come up on to them, thou wouldst have certainly turned back from them in flight, and wouldst certainly have been filled with terror of them.</a:t>
            </a:r>
          </a:p>
        </p:txBody>
      </p:sp>
      <p:sp>
        <p:nvSpPr>
          <p:cNvPr id="3" name="TextBox 2">
            <a:extLst>
              <a:ext uri="{FF2B5EF4-FFF2-40B4-BE49-F238E27FC236}">
                <a16:creationId xmlns:a16="http://schemas.microsoft.com/office/drawing/2014/main" id="{B8200FA9-CF71-AEE8-FB2F-0FA6520A2A59}"/>
              </a:ext>
            </a:extLst>
          </p:cNvPr>
          <p:cNvSpPr txBox="1"/>
          <p:nvPr/>
        </p:nvSpPr>
        <p:spPr>
          <a:xfrm>
            <a:off x="3764302" y="42272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337303315"/>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1240EF-1940-BB28-F23A-06E5DC5020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1621DD-7432-D9CD-0C91-0DFF76A71BD4}"/>
              </a:ext>
            </a:extLst>
          </p:cNvPr>
          <p:cNvSpPr>
            <a:spLocks noGrp="1"/>
          </p:cNvSpPr>
          <p:nvPr>
            <p:ph type="title"/>
          </p:nvPr>
        </p:nvSpPr>
        <p:spPr>
          <a:xfrm>
            <a:off x="1656232" y="1610272"/>
            <a:ext cx="8879536" cy="3450327"/>
          </a:xfrm>
        </p:spPr>
        <p:txBody>
          <a:bodyPr>
            <a:noAutofit/>
          </a:bodyPr>
          <a:lstStyle/>
          <a:p>
            <a:pPr>
              <a:lnSpc>
                <a:spcPct val="100000"/>
              </a:lnSpc>
            </a:pPr>
            <a:r>
              <a:rPr lang="ar-EG" sz="4800" b="0" dirty="0"/>
              <a:t>وَكَذَٰلِكَ بَعَثْنَاهُمْ لِيَتَسَاءَلُوا بَيْنَهُمْۚ قَالَ قَائِلٌ مِنْهُمْ كَمْ لَبِثْتُمْ ۖ قَالُوا لَبِثْنَا يَوْمًا أَوْ بَعْضَ يَوْمٍۚ...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7F20683-88E5-97BA-97E2-8FC87A3935FC}"/>
              </a:ext>
            </a:extLst>
          </p:cNvPr>
          <p:cNvSpPr txBox="1"/>
          <p:nvPr/>
        </p:nvSpPr>
        <p:spPr>
          <a:xfrm>
            <a:off x="2060712" y="4096583"/>
            <a:ext cx="8070575" cy="1323439"/>
          </a:xfrm>
          <a:prstGeom prst="rect">
            <a:avLst/>
          </a:prstGeom>
          <a:noFill/>
        </p:spPr>
        <p:txBody>
          <a:bodyPr wrap="square">
            <a:spAutoFit/>
          </a:bodyPr>
          <a:lstStyle/>
          <a:p>
            <a:pPr algn="ctr"/>
            <a:r>
              <a:rPr lang="en-US" sz="2000" dirty="0"/>
              <a:t> Such (being their state), we raised them up (from sleep), that they might question each other. Said one of them, "How long have ye stayed (here)?" They said, "We have stayed (perhaps) a day, or part of a day." (At length) they (all) said, </a:t>
            </a:r>
          </a:p>
        </p:txBody>
      </p:sp>
    </p:spTree>
    <p:extLst>
      <p:ext uri="{BB962C8B-B14F-4D97-AF65-F5344CB8AC3E}">
        <p14:creationId xmlns:p14="http://schemas.microsoft.com/office/powerpoint/2010/main" val="367545467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12453-C085-CBA8-BBED-D42DF5A41E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B56213-05E6-2DAA-320E-57A35F794C5A}"/>
              </a:ext>
            </a:extLst>
          </p:cNvPr>
          <p:cNvSpPr>
            <a:spLocks noGrp="1"/>
          </p:cNvSpPr>
          <p:nvPr>
            <p:ph type="title"/>
          </p:nvPr>
        </p:nvSpPr>
        <p:spPr>
          <a:xfrm>
            <a:off x="1656231" y="1388330"/>
            <a:ext cx="8879536" cy="3450327"/>
          </a:xfrm>
        </p:spPr>
        <p:txBody>
          <a:bodyPr>
            <a:noAutofit/>
          </a:bodyPr>
          <a:lstStyle/>
          <a:p>
            <a:pPr>
              <a:lnSpc>
                <a:spcPct val="100000"/>
              </a:lnSpc>
            </a:pPr>
            <a:r>
              <a:rPr lang="ar-EG" sz="5000" b="0" dirty="0"/>
              <a:t>قَالُوا رَبُّكُمْ أَعْلَمُ بِمَا لَبِثْتُمْ فَابْعَثُوا أَحَدَكُمْ بِوَرِقِكُمْ هَٰذِهِ إِلَى الْمَدِينَةِ فَلْيَنْظُرْ أَيُّهَا أَزْكَىٰ طَعَامًا فَلْيَأْتِكُمْ بِرِزْقٍ مِنْهُ وَلْيَتَلَطَّفْ وَلَا يُشْعِرَنَّ بِكُمْ أَحَدًا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2ACB493-6529-FF90-8F38-2632F252C97B}"/>
              </a:ext>
            </a:extLst>
          </p:cNvPr>
          <p:cNvSpPr txBox="1"/>
          <p:nvPr/>
        </p:nvSpPr>
        <p:spPr>
          <a:xfrm>
            <a:off x="2060711" y="4512019"/>
            <a:ext cx="8070575" cy="1631216"/>
          </a:xfrm>
          <a:prstGeom prst="rect">
            <a:avLst/>
          </a:prstGeom>
          <a:noFill/>
        </p:spPr>
        <p:txBody>
          <a:bodyPr wrap="square">
            <a:spAutoFit/>
          </a:bodyPr>
          <a:lstStyle/>
          <a:p>
            <a:pPr algn="ctr"/>
            <a:r>
              <a:rPr lang="en-US" sz="2000" dirty="0"/>
              <a:t>Allah (alone) knows best how long ye have stayed here.... Now send ye then one of you with this money of yours to the town: let him find out which is the best food (to be had) and bring some to you, that (ye may) satisfy your hunger therewith: And let him behave with care and courtesy, and let him not inform any one about you.</a:t>
            </a:r>
          </a:p>
        </p:txBody>
      </p:sp>
      <p:sp>
        <p:nvSpPr>
          <p:cNvPr id="3" name="TextBox 2">
            <a:extLst>
              <a:ext uri="{FF2B5EF4-FFF2-40B4-BE49-F238E27FC236}">
                <a16:creationId xmlns:a16="http://schemas.microsoft.com/office/drawing/2014/main" id="{5041E359-9FCA-DDB1-9C20-6224635363B4}"/>
              </a:ext>
            </a:extLst>
          </p:cNvPr>
          <p:cNvSpPr txBox="1"/>
          <p:nvPr/>
        </p:nvSpPr>
        <p:spPr>
          <a:xfrm>
            <a:off x="3977366" y="42841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97999178"/>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98E948-979B-6263-52BC-6BAFF4201C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D93585-E215-40B9-443F-9D23110BF40C}"/>
              </a:ext>
            </a:extLst>
          </p:cNvPr>
          <p:cNvSpPr>
            <a:spLocks noGrp="1"/>
          </p:cNvSpPr>
          <p:nvPr>
            <p:ph type="title"/>
          </p:nvPr>
        </p:nvSpPr>
        <p:spPr>
          <a:xfrm>
            <a:off x="1656232" y="1783735"/>
            <a:ext cx="8879536" cy="3450327"/>
          </a:xfrm>
        </p:spPr>
        <p:txBody>
          <a:bodyPr>
            <a:noAutofit/>
          </a:bodyPr>
          <a:lstStyle/>
          <a:p>
            <a:pPr>
              <a:lnSpc>
                <a:spcPct val="100000"/>
              </a:lnSpc>
            </a:pPr>
            <a:r>
              <a:rPr lang="ar-EG" sz="5400" b="0" dirty="0"/>
              <a:t>إِنَّهُمْ إِنْ يَظْهَرُوا عَلَيْكُمْ يَرْجُمُوكُمْ أَوْ يُعِيدُوكُمْ فِي مِلَّتِهِمْ وَلَنْ تُفْلِحُوا إِذًا أَبَدًا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7C81DBE-9AD9-92C3-D1A6-F754F20BC7C9}"/>
              </a:ext>
            </a:extLst>
          </p:cNvPr>
          <p:cNvSpPr txBox="1"/>
          <p:nvPr/>
        </p:nvSpPr>
        <p:spPr>
          <a:xfrm>
            <a:off x="2060712" y="4379448"/>
            <a:ext cx="8070575" cy="707886"/>
          </a:xfrm>
          <a:prstGeom prst="rect">
            <a:avLst/>
          </a:prstGeom>
          <a:noFill/>
        </p:spPr>
        <p:txBody>
          <a:bodyPr wrap="square">
            <a:spAutoFit/>
          </a:bodyPr>
          <a:lstStyle/>
          <a:p>
            <a:pPr algn="ctr"/>
            <a:r>
              <a:rPr lang="en-US" sz="2000" dirty="0"/>
              <a:t>For if they should come upon you, they would stone you or force you to return to their cult, and in that case ye would never attain prosperity."</a:t>
            </a:r>
          </a:p>
        </p:txBody>
      </p:sp>
      <p:sp>
        <p:nvSpPr>
          <p:cNvPr id="3" name="TextBox 2">
            <a:extLst>
              <a:ext uri="{FF2B5EF4-FFF2-40B4-BE49-F238E27FC236}">
                <a16:creationId xmlns:a16="http://schemas.microsoft.com/office/drawing/2014/main" id="{804A332D-8ECA-0E4E-8BAC-D40110D420EA}"/>
              </a:ext>
            </a:extLst>
          </p:cNvPr>
          <p:cNvSpPr txBox="1"/>
          <p:nvPr/>
        </p:nvSpPr>
        <p:spPr>
          <a:xfrm>
            <a:off x="1718543" y="39249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08138733"/>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86E0C1-216F-C21B-6174-4A951B011B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BD1C1F-0826-D4B3-8C75-23E4570EF32A}"/>
              </a:ext>
            </a:extLst>
          </p:cNvPr>
          <p:cNvSpPr>
            <a:spLocks noGrp="1"/>
          </p:cNvSpPr>
          <p:nvPr>
            <p:ph type="title"/>
          </p:nvPr>
        </p:nvSpPr>
        <p:spPr>
          <a:xfrm>
            <a:off x="1656231" y="1206686"/>
            <a:ext cx="8879536" cy="3450327"/>
          </a:xfrm>
        </p:spPr>
        <p:txBody>
          <a:bodyPr>
            <a:noAutofit/>
          </a:bodyPr>
          <a:lstStyle/>
          <a:p>
            <a:pPr>
              <a:lnSpc>
                <a:spcPct val="100000"/>
              </a:lnSpc>
            </a:pPr>
            <a:r>
              <a:rPr lang="ar-EG" b="0" dirty="0"/>
              <a:t>وَكَذَٰلِكَ أَعْثَرْنَا عَلَيْهِمْ لِيَعْلَمُوٓا۟ أَنَّ وَعْدَ ٱللَّهِ حَقٌّۭ وَأَنَّ ٱلسَّاعَةَ لَا رَيْبَ فِيهَآ إِذْ يَتَنَـٰزَعُونَ بَيْنَهُمْ أَمْرَهُمْ ۖ فَقَالُوا۟ ٱبْنُوا۟ عَلَيْهِم بُنْيَـٰنًۭا ۖ رَّبُّهُمْ أَعْلَمُ بِهِمْ ۚ قَالَ ٱلَّذِينَ غَلَبُوا۟ عَلَىٰٓ أَمْرِهِمْ لَنَتَّخِذَنَّ عَلَيْهِم مَّسْجِدًۭا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5EBF5D-FA26-25DA-0F03-E49D0B632DF3}"/>
              </a:ext>
            </a:extLst>
          </p:cNvPr>
          <p:cNvSpPr txBox="1"/>
          <p:nvPr/>
        </p:nvSpPr>
        <p:spPr>
          <a:xfrm>
            <a:off x="2060711" y="4232720"/>
            <a:ext cx="8070575" cy="1938992"/>
          </a:xfrm>
          <a:prstGeom prst="rect">
            <a:avLst/>
          </a:prstGeom>
          <a:noFill/>
        </p:spPr>
        <p:txBody>
          <a:bodyPr wrap="square">
            <a:spAutoFit/>
          </a:bodyPr>
          <a:lstStyle/>
          <a:p>
            <a:pPr algn="ctr"/>
            <a:r>
              <a:rPr lang="en-US" sz="2000" dirty="0"/>
              <a:t>Thus did We make their case known to the people, that they might know that the promise of Allah is true, and that there can be no doubt about the Hour of Judgment. Behold, they dispute among themselves as to their affair. (Some) said, "Construct a building over them": Their Lord knows best about them: those who prevailed over their affair said, "Let us surely build a place of worship over them."</a:t>
            </a:r>
          </a:p>
        </p:txBody>
      </p:sp>
      <p:sp>
        <p:nvSpPr>
          <p:cNvPr id="3" name="TextBox 2">
            <a:extLst>
              <a:ext uri="{FF2B5EF4-FFF2-40B4-BE49-F238E27FC236}">
                <a16:creationId xmlns:a16="http://schemas.microsoft.com/office/drawing/2014/main" id="{C8FB665F-48D5-B88D-5B4F-020979294C39}"/>
              </a:ext>
            </a:extLst>
          </p:cNvPr>
          <p:cNvSpPr txBox="1"/>
          <p:nvPr/>
        </p:nvSpPr>
        <p:spPr>
          <a:xfrm>
            <a:off x="2251203" y="39249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25378811"/>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8D1942-D53C-A1D8-6955-8ABC10F32C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FA42B7-E86E-36FB-7208-78090C96A258}"/>
              </a:ext>
            </a:extLst>
          </p:cNvPr>
          <p:cNvSpPr>
            <a:spLocks noGrp="1"/>
          </p:cNvSpPr>
          <p:nvPr>
            <p:ph type="title"/>
          </p:nvPr>
        </p:nvSpPr>
        <p:spPr>
          <a:xfrm>
            <a:off x="1656232" y="1606181"/>
            <a:ext cx="8879536" cy="3450327"/>
          </a:xfrm>
        </p:spPr>
        <p:txBody>
          <a:bodyPr>
            <a:noAutofit/>
          </a:bodyPr>
          <a:lstStyle/>
          <a:p>
            <a:pPr>
              <a:lnSpc>
                <a:spcPct val="100000"/>
              </a:lnSpc>
            </a:pPr>
            <a:r>
              <a:rPr lang="ar-EG" sz="5400" b="0" dirty="0"/>
              <a:t>سَيَقُولُونَ ثَلَاثَةٌ رَابِعُهُمْ كَلْبُهُمْ وَيَقُولُونَ خَمْسَةٌ سَادِسُهُمْ كَلْبُهُمْ رَجْمًا بِالْغَيْبِۖ وَيَقُولُونَ سَبْعَةٌ وَثَامِنُهُمْ كَلْبُهُمْۚ </a:t>
            </a:r>
            <a:endParaRPr lang="ar-EG" sz="7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97E7F5D-9259-8427-58EA-468BC4695617}"/>
              </a:ext>
            </a:extLst>
          </p:cNvPr>
          <p:cNvSpPr txBox="1"/>
          <p:nvPr/>
        </p:nvSpPr>
        <p:spPr>
          <a:xfrm>
            <a:off x="2060712" y="4548676"/>
            <a:ext cx="8070575" cy="1015663"/>
          </a:xfrm>
          <a:prstGeom prst="rect">
            <a:avLst/>
          </a:prstGeom>
          <a:noFill/>
        </p:spPr>
        <p:txBody>
          <a:bodyPr wrap="square">
            <a:spAutoFit/>
          </a:bodyPr>
          <a:lstStyle/>
          <a:p>
            <a:pPr algn="ctr"/>
            <a:r>
              <a:rPr lang="en-US" sz="2000" dirty="0"/>
              <a:t> (Some) say they were three, the dog being the fourth among them; (others) say they were five, the dog being the sixth,- doubtfully guessing at the unknown; (yet others) say they were seven, the dog being the eighth. </a:t>
            </a:r>
          </a:p>
        </p:txBody>
      </p:sp>
      <p:sp>
        <p:nvSpPr>
          <p:cNvPr id="3" name="TextBox 2">
            <a:extLst>
              <a:ext uri="{FF2B5EF4-FFF2-40B4-BE49-F238E27FC236}">
                <a16:creationId xmlns:a16="http://schemas.microsoft.com/office/drawing/2014/main" id="{4A32F9E1-9035-EE9B-5FED-7C1843CA56AC}"/>
              </a:ext>
            </a:extLst>
          </p:cNvPr>
          <p:cNvSpPr txBox="1"/>
          <p:nvPr/>
        </p:nvSpPr>
        <p:spPr>
          <a:xfrm>
            <a:off x="2668454" y="42922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216104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512096-1B78-3841-B82E-ACB06A8A5E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474C08-67C2-22F3-2562-BE3D14B9A6DC}"/>
              </a:ext>
            </a:extLst>
          </p:cNvPr>
          <p:cNvSpPr>
            <a:spLocks noGrp="1"/>
          </p:cNvSpPr>
          <p:nvPr>
            <p:ph type="title"/>
          </p:nvPr>
        </p:nvSpPr>
        <p:spPr>
          <a:xfrm>
            <a:off x="1656232" y="1882922"/>
            <a:ext cx="8879536" cy="3450327"/>
          </a:xfrm>
        </p:spPr>
        <p:txBody>
          <a:bodyPr>
            <a:noAutofit/>
          </a:bodyPr>
          <a:lstStyle/>
          <a:p>
            <a:pPr>
              <a:lnSpc>
                <a:spcPct val="100000"/>
              </a:lnSpc>
            </a:pPr>
            <a:r>
              <a:rPr lang="ar-EG" sz="6000" b="0" dirty="0"/>
              <a:t>وَيَدْعُ ٱلْإِنسَـٰنُ بِٱلشَّرِّ دُعَآءَهُۥ بِٱلْخَيْرِۖ وَكَانَ ٱلْإِنسَـٰنُ عَجُولًۭا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F30F9EB-5694-8E2D-C18F-E6F048B0FB8C}"/>
              </a:ext>
            </a:extLst>
          </p:cNvPr>
          <p:cNvSpPr txBox="1"/>
          <p:nvPr/>
        </p:nvSpPr>
        <p:spPr>
          <a:xfrm>
            <a:off x="2060712" y="4497620"/>
            <a:ext cx="8070575" cy="707886"/>
          </a:xfrm>
          <a:prstGeom prst="rect">
            <a:avLst/>
          </a:prstGeom>
          <a:noFill/>
        </p:spPr>
        <p:txBody>
          <a:bodyPr wrap="square">
            <a:spAutoFit/>
          </a:bodyPr>
          <a:lstStyle/>
          <a:p>
            <a:pPr algn="ctr"/>
            <a:r>
              <a:rPr lang="en-US" sz="2000" dirty="0"/>
              <a:t>The prayer that man should make for good, he maketh for evil; for man is given to hasty (deeds).</a:t>
            </a:r>
          </a:p>
        </p:txBody>
      </p:sp>
      <p:sp>
        <p:nvSpPr>
          <p:cNvPr id="3" name="TextBox 2">
            <a:extLst>
              <a:ext uri="{FF2B5EF4-FFF2-40B4-BE49-F238E27FC236}">
                <a16:creationId xmlns:a16="http://schemas.microsoft.com/office/drawing/2014/main" id="{678ECEB5-D297-B25F-0EA6-EBC6C6E00E5E}"/>
              </a:ext>
            </a:extLst>
          </p:cNvPr>
          <p:cNvSpPr txBox="1"/>
          <p:nvPr/>
        </p:nvSpPr>
        <p:spPr>
          <a:xfrm>
            <a:off x="3211939" y="41208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77582794"/>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39650-87F8-4882-00F8-60E5A76651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7F5BB0-D411-6B49-A50D-B0F967CBAB61}"/>
              </a:ext>
            </a:extLst>
          </p:cNvPr>
          <p:cNvSpPr>
            <a:spLocks noGrp="1"/>
          </p:cNvSpPr>
          <p:nvPr>
            <p:ph type="title"/>
          </p:nvPr>
        </p:nvSpPr>
        <p:spPr>
          <a:xfrm>
            <a:off x="1656232" y="1783734"/>
            <a:ext cx="8879536" cy="3450327"/>
          </a:xfrm>
        </p:spPr>
        <p:txBody>
          <a:bodyPr>
            <a:noAutofit/>
          </a:bodyPr>
          <a:lstStyle/>
          <a:p>
            <a:pPr>
              <a:lnSpc>
                <a:spcPct val="100000"/>
              </a:lnSpc>
            </a:pPr>
            <a:r>
              <a:rPr lang="ar-EG" sz="6000" b="0" dirty="0"/>
              <a:t>وَلَا تَقُولَنَّ لِشَيْءٍ إِنِّي فَاعِلٌ ذَٰلِكَ غَدًا</a:t>
            </a:r>
            <a:endParaRPr lang="ar-EG" sz="9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D948BB-06C7-BC2D-B830-98849668D037}"/>
              </a:ext>
            </a:extLst>
          </p:cNvPr>
          <p:cNvSpPr txBox="1"/>
          <p:nvPr/>
        </p:nvSpPr>
        <p:spPr>
          <a:xfrm>
            <a:off x="2060712" y="3983433"/>
            <a:ext cx="8070575" cy="400110"/>
          </a:xfrm>
          <a:prstGeom prst="rect">
            <a:avLst/>
          </a:prstGeom>
          <a:noFill/>
        </p:spPr>
        <p:txBody>
          <a:bodyPr wrap="square">
            <a:spAutoFit/>
          </a:bodyPr>
          <a:lstStyle/>
          <a:p>
            <a:pPr algn="ctr"/>
            <a:r>
              <a:rPr lang="en-US" sz="2000" dirty="0"/>
              <a:t>Nor say of anything, "I shall be sure to do so and so tomorrow"-</a:t>
            </a:r>
          </a:p>
        </p:txBody>
      </p:sp>
      <p:sp>
        <p:nvSpPr>
          <p:cNvPr id="3" name="TextBox 2">
            <a:extLst>
              <a:ext uri="{FF2B5EF4-FFF2-40B4-BE49-F238E27FC236}">
                <a16:creationId xmlns:a16="http://schemas.microsoft.com/office/drawing/2014/main" id="{D5CCAE69-172C-D8E0-1C43-F7F01C8F6E16}"/>
              </a:ext>
            </a:extLst>
          </p:cNvPr>
          <p:cNvSpPr txBox="1"/>
          <p:nvPr/>
        </p:nvSpPr>
        <p:spPr>
          <a:xfrm>
            <a:off x="1478846" y="35654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94652367"/>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BCE180-6393-CE1E-A72F-EE27482AB4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9F5781-B584-7892-8364-FCD6CD55BCB4}"/>
              </a:ext>
            </a:extLst>
          </p:cNvPr>
          <p:cNvSpPr>
            <a:spLocks noGrp="1"/>
          </p:cNvSpPr>
          <p:nvPr>
            <p:ph type="title"/>
          </p:nvPr>
        </p:nvSpPr>
        <p:spPr>
          <a:xfrm>
            <a:off x="1656232" y="1703835"/>
            <a:ext cx="8879536" cy="3450327"/>
          </a:xfrm>
        </p:spPr>
        <p:txBody>
          <a:bodyPr>
            <a:noAutofit/>
          </a:bodyPr>
          <a:lstStyle/>
          <a:p>
            <a:pPr>
              <a:lnSpc>
                <a:spcPct val="100000"/>
              </a:lnSpc>
            </a:pPr>
            <a:r>
              <a:rPr lang="ar-EG" sz="6000" b="0" dirty="0"/>
              <a:t>إِلَّا أَنْ يَشَاءَ اللَّهُۚ وَاذْكُرْ رَبَّكَ إِذَا نَسِيتَ وَقُلْ عَسَىٰ أَنْ يَهْدِيَنِ رَبِّي لِأَقْرَبَ مِنْ هَٰذَا رَشَدًا</a:t>
            </a:r>
            <a:endParaRPr lang="ar-EG" sz="1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AD49AA-B3A6-7FB5-F687-7C37A2763EBF}"/>
              </a:ext>
            </a:extLst>
          </p:cNvPr>
          <p:cNvSpPr txBox="1"/>
          <p:nvPr/>
        </p:nvSpPr>
        <p:spPr>
          <a:xfrm>
            <a:off x="2060712" y="4761017"/>
            <a:ext cx="8070575" cy="1015663"/>
          </a:xfrm>
          <a:prstGeom prst="rect">
            <a:avLst/>
          </a:prstGeom>
          <a:noFill/>
        </p:spPr>
        <p:txBody>
          <a:bodyPr wrap="square">
            <a:spAutoFit/>
          </a:bodyPr>
          <a:lstStyle/>
          <a:p>
            <a:pPr algn="ctr"/>
            <a:r>
              <a:rPr lang="en-US" sz="2000" dirty="0"/>
              <a:t>Without adding, "So please Allah!" and call thy Lord to mind when thou </a:t>
            </a:r>
            <a:r>
              <a:rPr lang="en-US" sz="2000" dirty="0" err="1"/>
              <a:t>forgettest</a:t>
            </a:r>
            <a:r>
              <a:rPr lang="en-US" sz="2000" dirty="0"/>
              <a:t>, and say, "I hope that my Lord will guide me ever closer (even) than this to the right road."</a:t>
            </a:r>
          </a:p>
        </p:txBody>
      </p:sp>
      <p:sp>
        <p:nvSpPr>
          <p:cNvPr id="3" name="TextBox 2">
            <a:extLst>
              <a:ext uri="{FF2B5EF4-FFF2-40B4-BE49-F238E27FC236}">
                <a16:creationId xmlns:a16="http://schemas.microsoft.com/office/drawing/2014/main" id="{2D1D33DD-5703-3E6B-A933-43D571BB820D}"/>
              </a:ext>
            </a:extLst>
          </p:cNvPr>
          <p:cNvSpPr txBox="1"/>
          <p:nvPr/>
        </p:nvSpPr>
        <p:spPr>
          <a:xfrm>
            <a:off x="4470621" y="43644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08342471"/>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A0F3B-C465-8075-43EE-408D38E428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F94BD2-E4C7-DD93-C581-992CF79A6748}"/>
              </a:ext>
            </a:extLst>
          </p:cNvPr>
          <p:cNvSpPr>
            <a:spLocks noGrp="1"/>
          </p:cNvSpPr>
          <p:nvPr>
            <p:ph type="title"/>
          </p:nvPr>
        </p:nvSpPr>
        <p:spPr>
          <a:xfrm>
            <a:off x="1656232" y="1943532"/>
            <a:ext cx="8879536" cy="3450327"/>
          </a:xfrm>
        </p:spPr>
        <p:txBody>
          <a:bodyPr>
            <a:noAutofit/>
          </a:bodyPr>
          <a:lstStyle/>
          <a:p>
            <a:pPr>
              <a:lnSpc>
                <a:spcPct val="100000"/>
              </a:lnSpc>
            </a:pPr>
            <a:r>
              <a:rPr lang="ar-EG" sz="6000" b="0" dirty="0"/>
              <a:t>وَلَبِثُوا۟ فِى كَهْفِهِمْ ثَلَـٰثَ مِا۟ئَةٍۢ سِنِينَ وَٱزْدَادُوا۟ تِسْعًۭا</a:t>
            </a:r>
            <a:endParaRPr lang="ar-EG" sz="1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6AEA484-9B0E-BFB7-F712-7DFDCFE7C194}"/>
              </a:ext>
            </a:extLst>
          </p:cNvPr>
          <p:cNvSpPr txBox="1"/>
          <p:nvPr/>
        </p:nvSpPr>
        <p:spPr>
          <a:xfrm>
            <a:off x="2060712" y="4623988"/>
            <a:ext cx="8070575" cy="707886"/>
          </a:xfrm>
          <a:prstGeom prst="rect">
            <a:avLst/>
          </a:prstGeom>
          <a:noFill/>
        </p:spPr>
        <p:txBody>
          <a:bodyPr wrap="square">
            <a:spAutoFit/>
          </a:bodyPr>
          <a:lstStyle/>
          <a:p>
            <a:pPr algn="ctr"/>
            <a:r>
              <a:rPr lang="en-US" sz="2000" dirty="0"/>
              <a:t>So they stayed in their Cave three hundred years, and (some) add nine (more)</a:t>
            </a:r>
          </a:p>
        </p:txBody>
      </p:sp>
      <p:sp>
        <p:nvSpPr>
          <p:cNvPr id="3" name="TextBox 2">
            <a:extLst>
              <a:ext uri="{FF2B5EF4-FFF2-40B4-BE49-F238E27FC236}">
                <a16:creationId xmlns:a16="http://schemas.microsoft.com/office/drawing/2014/main" id="{2DAC3387-8E39-0D12-9DC9-F148A237195E}"/>
              </a:ext>
            </a:extLst>
          </p:cNvPr>
          <p:cNvSpPr txBox="1"/>
          <p:nvPr/>
        </p:nvSpPr>
        <p:spPr>
          <a:xfrm>
            <a:off x="3946839" y="41780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98244686"/>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4E4CB-C7EA-A901-3F49-526A5D7EDF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9C6D30-1541-58E9-A535-31984690D40F}"/>
              </a:ext>
            </a:extLst>
          </p:cNvPr>
          <p:cNvSpPr>
            <a:spLocks noGrp="1"/>
          </p:cNvSpPr>
          <p:nvPr>
            <p:ph type="title"/>
          </p:nvPr>
        </p:nvSpPr>
        <p:spPr>
          <a:xfrm>
            <a:off x="1656232" y="1570670"/>
            <a:ext cx="8879536" cy="3450327"/>
          </a:xfrm>
        </p:spPr>
        <p:txBody>
          <a:bodyPr>
            <a:noAutofit/>
          </a:bodyPr>
          <a:lstStyle/>
          <a:p>
            <a:pPr>
              <a:lnSpc>
                <a:spcPct val="100000"/>
              </a:lnSpc>
            </a:pPr>
            <a:r>
              <a:rPr lang="ar-EG" sz="5400" b="0" dirty="0"/>
              <a:t>قُلِ ٱللَّهُ أَعْلَمُ بِمَا لَبِثُوا۟ ۖ لَهُۥ غَيْبُ ٱلسَّمَـٰوَٰتِ وَٱلْأَرْضِۖ أَبْصِرْ بِهِۦ وَأَسْمِعْۚ مَا لَهُم مِّن دُونِهِۦ مِن وَلِىٍّۢ وَلَا يُشْرِكُ فِى حُكْمِهِۦٓ أَحَدًۭا</a:t>
            </a:r>
            <a:endParaRPr lang="ar-EG" sz="13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B7E2D2D-57C9-EBC3-11D8-883EA4AEF218}"/>
              </a:ext>
            </a:extLst>
          </p:cNvPr>
          <p:cNvSpPr txBox="1"/>
          <p:nvPr/>
        </p:nvSpPr>
        <p:spPr>
          <a:xfrm>
            <a:off x="2060712" y="4494688"/>
            <a:ext cx="8070575" cy="1323439"/>
          </a:xfrm>
          <a:prstGeom prst="rect">
            <a:avLst/>
          </a:prstGeom>
          <a:noFill/>
        </p:spPr>
        <p:txBody>
          <a:bodyPr wrap="square">
            <a:spAutoFit/>
          </a:bodyPr>
          <a:lstStyle/>
          <a:p>
            <a:pPr algn="ctr"/>
            <a:r>
              <a:rPr lang="en-US" sz="2000" dirty="0"/>
              <a:t>Say: "Allah knows best how long they stayed: with Him is (the knowledge of) the secrets of the heavens and the earth: how clearly He sees, how finely He hears (everything)! They have no protector other than Him; nor does He share His Command with any person whatsoever.</a:t>
            </a:r>
          </a:p>
        </p:txBody>
      </p:sp>
      <p:sp>
        <p:nvSpPr>
          <p:cNvPr id="3" name="TextBox 2">
            <a:extLst>
              <a:ext uri="{FF2B5EF4-FFF2-40B4-BE49-F238E27FC236}">
                <a16:creationId xmlns:a16="http://schemas.microsoft.com/office/drawing/2014/main" id="{C28DBE5B-239F-3EC4-CC74-53B2F00FC3AA}"/>
              </a:ext>
            </a:extLst>
          </p:cNvPr>
          <p:cNvSpPr txBox="1"/>
          <p:nvPr/>
        </p:nvSpPr>
        <p:spPr>
          <a:xfrm>
            <a:off x="1478847" y="41513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24606687"/>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BED45B-DE3D-ADDA-30E2-05177F4626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BB9C07-8A33-0C01-43E2-E6151E5378EF}"/>
              </a:ext>
            </a:extLst>
          </p:cNvPr>
          <p:cNvSpPr>
            <a:spLocks noGrp="1"/>
          </p:cNvSpPr>
          <p:nvPr>
            <p:ph type="title"/>
          </p:nvPr>
        </p:nvSpPr>
        <p:spPr>
          <a:xfrm>
            <a:off x="1656232" y="1686079"/>
            <a:ext cx="8879536" cy="3450327"/>
          </a:xfrm>
        </p:spPr>
        <p:txBody>
          <a:bodyPr>
            <a:noAutofit/>
          </a:bodyPr>
          <a:lstStyle/>
          <a:p>
            <a:pPr>
              <a:lnSpc>
                <a:spcPct val="100000"/>
              </a:lnSpc>
            </a:pPr>
            <a:r>
              <a:rPr lang="ar-EG" sz="5400" b="0" dirty="0"/>
              <a:t>وَٱتْلُ مَآ أُوحِىَ إِلَيْكَ مِن كِتَابِ رَبِّكَ ۖ لَا مُبَدِّلَ لِكَلِمَـٰتِهِۦ وَلَن تَجِدَ مِن دُونِهِۦ مُلْتَحَدًۭا</a:t>
            </a:r>
            <a:endParaRPr lang="ar-EG" sz="13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55E6D32-7CA8-52C2-D6D5-CDCE22F7F9EE}"/>
              </a:ext>
            </a:extLst>
          </p:cNvPr>
          <p:cNvSpPr txBox="1"/>
          <p:nvPr/>
        </p:nvSpPr>
        <p:spPr>
          <a:xfrm>
            <a:off x="2060712" y="4205816"/>
            <a:ext cx="8070575" cy="1015663"/>
          </a:xfrm>
          <a:prstGeom prst="rect">
            <a:avLst/>
          </a:prstGeom>
          <a:noFill/>
        </p:spPr>
        <p:txBody>
          <a:bodyPr wrap="square">
            <a:spAutoFit/>
          </a:bodyPr>
          <a:lstStyle/>
          <a:p>
            <a:pPr algn="ctr"/>
            <a:r>
              <a:rPr lang="en-US" sz="2000" dirty="0"/>
              <a:t>And recite (and teach) what has been revealed to thee of the Book of thy Lord: none can change His Words, and none wilt thou find as a refuge other than Him.</a:t>
            </a:r>
          </a:p>
        </p:txBody>
      </p:sp>
      <p:sp>
        <p:nvSpPr>
          <p:cNvPr id="3" name="TextBox 2">
            <a:extLst>
              <a:ext uri="{FF2B5EF4-FFF2-40B4-BE49-F238E27FC236}">
                <a16:creationId xmlns:a16="http://schemas.microsoft.com/office/drawing/2014/main" id="{77661D8E-61E3-0343-16FF-6EE5C79415B1}"/>
              </a:ext>
            </a:extLst>
          </p:cNvPr>
          <p:cNvSpPr txBox="1"/>
          <p:nvPr/>
        </p:nvSpPr>
        <p:spPr>
          <a:xfrm>
            <a:off x="1567623" y="38421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47089736"/>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E87C54-5249-EA17-54AD-B990A45607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59ECB5-92C6-3D47-6DE5-78FA7E94C496}"/>
              </a:ext>
            </a:extLst>
          </p:cNvPr>
          <p:cNvSpPr>
            <a:spLocks noGrp="1"/>
          </p:cNvSpPr>
          <p:nvPr>
            <p:ph type="title"/>
          </p:nvPr>
        </p:nvSpPr>
        <p:spPr>
          <a:xfrm>
            <a:off x="1656232" y="1242195"/>
            <a:ext cx="8879536" cy="3450327"/>
          </a:xfrm>
        </p:spPr>
        <p:txBody>
          <a:bodyPr>
            <a:noAutofit/>
          </a:bodyPr>
          <a:lstStyle/>
          <a:p>
            <a:pPr>
              <a:lnSpc>
                <a:spcPct val="100000"/>
              </a:lnSpc>
            </a:pPr>
            <a:r>
              <a:rPr lang="ar-EG" sz="4800" b="0" dirty="0"/>
              <a:t>وَٱصْبِرْ نَفْسَكَ مَعَ ٱلَّذِينَ يَدْعُونَ رَبَّهُم بِٱلْغَدَوٰةِ وَٱلْعَشِىِّ يُرِيدُونَ وَجْهَهُۥ ۖ وَلَا تَعْدُ عَيْنَاكَ عَنْهُمْ تُرِيدُ زِينَةَ ٱلْحَيَوٰةِ ٱلدُّنْيَاۖ وَلَا تُطِعْ مَنْ أَغْفَلْنَا قَلْبَهُۥ عَن ذِكْرِنَا وَٱتَّبَعَ هَوَىٰهُ وَكَانَ أَمْرُهُۥ فُرُطًۭا</a:t>
            </a:r>
            <a:endParaRPr lang="ar-EG" sz="115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965DB0-983D-E42E-64F1-18593B6929E4}"/>
              </a:ext>
            </a:extLst>
          </p:cNvPr>
          <p:cNvSpPr txBox="1"/>
          <p:nvPr/>
        </p:nvSpPr>
        <p:spPr>
          <a:xfrm>
            <a:off x="2060712" y="4409579"/>
            <a:ext cx="8070575" cy="1631216"/>
          </a:xfrm>
          <a:prstGeom prst="rect">
            <a:avLst/>
          </a:prstGeom>
          <a:noFill/>
        </p:spPr>
        <p:txBody>
          <a:bodyPr wrap="square">
            <a:spAutoFit/>
          </a:bodyPr>
          <a:lstStyle/>
          <a:p>
            <a:pPr algn="ctr"/>
            <a:r>
              <a:rPr lang="en-US" sz="2000" dirty="0"/>
              <a:t>And keep thy soul content with those who call on their Lord morning and evening, seeking His Face; and let not thine eyes pass beyond them, seeking the pomp and glitter of this Life; nor obey any whose heart We have permitted to neglect the remembrance of Us, one who follows his own desires, whose case has gone beyond all bounds.</a:t>
            </a:r>
          </a:p>
        </p:txBody>
      </p:sp>
      <p:sp>
        <p:nvSpPr>
          <p:cNvPr id="3" name="TextBox 2">
            <a:extLst>
              <a:ext uri="{FF2B5EF4-FFF2-40B4-BE49-F238E27FC236}">
                <a16:creationId xmlns:a16="http://schemas.microsoft.com/office/drawing/2014/main" id="{36068EB0-0DD5-D410-9F23-D28B90F7B0F0}"/>
              </a:ext>
            </a:extLst>
          </p:cNvPr>
          <p:cNvSpPr txBox="1"/>
          <p:nvPr/>
        </p:nvSpPr>
        <p:spPr>
          <a:xfrm>
            <a:off x="1949364" y="40374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37926910"/>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D06A74-4903-3465-CA2C-C05CDBC1AA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1D5AC2-E315-4165-23DC-4D2FF64E141B}"/>
              </a:ext>
            </a:extLst>
          </p:cNvPr>
          <p:cNvSpPr>
            <a:spLocks noGrp="1"/>
          </p:cNvSpPr>
          <p:nvPr>
            <p:ph type="title"/>
          </p:nvPr>
        </p:nvSpPr>
        <p:spPr>
          <a:xfrm>
            <a:off x="1656232" y="1117908"/>
            <a:ext cx="8879536" cy="3450327"/>
          </a:xfrm>
        </p:spPr>
        <p:txBody>
          <a:bodyPr>
            <a:noAutofit/>
          </a:bodyPr>
          <a:lstStyle/>
          <a:p>
            <a:pPr>
              <a:lnSpc>
                <a:spcPct val="100000"/>
              </a:lnSpc>
            </a:pPr>
            <a:r>
              <a:rPr lang="ar-EG" sz="4800" b="0" dirty="0"/>
              <a:t>وَقُلِ ٱلْحَقُّ مِن رَّبِّكُمْ ۖ فَمَن شَآءَ فَلْيُؤْمِن وَمَن شَآءَ فَلْيَكْفُرْۚ إِنَّآ أَعْتَدْنَا لِلظَّـٰلِمِينَ نَارًا أَحَاطَ بِهِمْ سُرَادِقُهَاۚ وَإِن يَسْتَغِيثُوا۟ يُغَاثُوا۟ بِمَآءٍۢ كَٱلْمُهْلِ يَشْوِى ٱلْوُجُوهَۚ بِئْسَ ٱلشَّرَابُ وَسَآءَتْ مُرْتَفَقًا</a:t>
            </a:r>
            <a:endParaRPr lang="ar-EG" sz="115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A2B677-F96E-AC9A-C460-A81F83D73B37}"/>
              </a:ext>
            </a:extLst>
          </p:cNvPr>
          <p:cNvSpPr txBox="1"/>
          <p:nvPr/>
        </p:nvSpPr>
        <p:spPr>
          <a:xfrm>
            <a:off x="2060712" y="4220984"/>
            <a:ext cx="8070575" cy="1938992"/>
          </a:xfrm>
          <a:prstGeom prst="rect">
            <a:avLst/>
          </a:prstGeom>
          <a:noFill/>
        </p:spPr>
        <p:txBody>
          <a:bodyPr wrap="square">
            <a:spAutoFit/>
          </a:bodyPr>
          <a:lstStyle/>
          <a:p>
            <a:pPr algn="ctr"/>
            <a:r>
              <a:rPr lang="en-US" sz="2000" dirty="0"/>
              <a:t>Say, "The truth is from your Lord": Let him who will believe, and let him who will, reject (it): for the wrong-doers We have prepared a Fire whose (smoke and flames), like the walls and roof of a tent, will hem them in: if they implore relief they will be granted water like melted brass, that will scald their faces, how dreadful the drink! How uncomfortable a couch to recline on!</a:t>
            </a:r>
          </a:p>
        </p:txBody>
      </p:sp>
      <p:sp>
        <p:nvSpPr>
          <p:cNvPr id="3" name="TextBox 2">
            <a:extLst>
              <a:ext uri="{FF2B5EF4-FFF2-40B4-BE49-F238E27FC236}">
                <a16:creationId xmlns:a16="http://schemas.microsoft.com/office/drawing/2014/main" id="{BC00A42E-1C3F-89C4-1F65-656DC7C2A41A}"/>
              </a:ext>
            </a:extLst>
          </p:cNvPr>
          <p:cNvSpPr txBox="1"/>
          <p:nvPr/>
        </p:nvSpPr>
        <p:spPr>
          <a:xfrm>
            <a:off x="1516304" y="39132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80429801"/>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492292-F29F-2ADC-B6C4-70F86E70AB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D77D30-2615-3A1E-9111-D07F26ED68EC}"/>
              </a:ext>
            </a:extLst>
          </p:cNvPr>
          <p:cNvSpPr>
            <a:spLocks noGrp="1"/>
          </p:cNvSpPr>
          <p:nvPr>
            <p:ph type="title"/>
          </p:nvPr>
        </p:nvSpPr>
        <p:spPr>
          <a:xfrm>
            <a:off x="1656232" y="1837001"/>
            <a:ext cx="8879536" cy="3450327"/>
          </a:xfrm>
        </p:spPr>
        <p:txBody>
          <a:bodyPr>
            <a:noAutofit/>
          </a:bodyPr>
          <a:lstStyle/>
          <a:p>
            <a:pPr>
              <a:lnSpc>
                <a:spcPct val="100000"/>
              </a:lnSpc>
            </a:pPr>
            <a:r>
              <a:rPr lang="ar-EG" sz="6000" b="0" dirty="0"/>
              <a:t>إِنَّ ٱلَّذِينَ ءَامَنُوا۟ وَعَمِلُوا۟ ٱلصَّـٰلِحَـٰتِ إِنَّا لَا نُضِيعُ أَجْرَ مَنْ أَحْسَنَ عَمَلًا</a:t>
            </a:r>
            <a:endParaRPr lang="ar-EG" sz="1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7A804CA-975B-EA77-D593-9DAAD8FF3087}"/>
              </a:ext>
            </a:extLst>
          </p:cNvPr>
          <p:cNvSpPr txBox="1"/>
          <p:nvPr/>
        </p:nvSpPr>
        <p:spPr>
          <a:xfrm>
            <a:off x="2060712" y="4433328"/>
            <a:ext cx="8070575" cy="707886"/>
          </a:xfrm>
          <a:prstGeom prst="rect">
            <a:avLst/>
          </a:prstGeom>
          <a:noFill/>
        </p:spPr>
        <p:txBody>
          <a:bodyPr wrap="square">
            <a:spAutoFit/>
          </a:bodyPr>
          <a:lstStyle/>
          <a:p>
            <a:pPr algn="ctr"/>
            <a:r>
              <a:rPr lang="en-US" sz="2000" dirty="0"/>
              <a:t>As to those who believe and work righteousness, verily We shall not suffer to perish the reward of any who do a (single) righteous deed.</a:t>
            </a:r>
          </a:p>
        </p:txBody>
      </p:sp>
      <p:sp>
        <p:nvSpPr>
          <p:cNvPr id="3" name="TextBox 2">
            <a:extLst>
              <a:ext uri="{FF2B5EF4-FFF2-40B4-BE49-F238E27FC236}">
                <a16:creationId xmlns:a16="http://schemas.microsoft.com/office/drawing/2014/main" id="{EC8E2576-D81F-622E-DCEB-6FE69AA861E1}"/>
              </a:ext>
            </a:extLst>
          </p:cNvPr>
          <p:cNvSpPr txBox="1"/>
          <p:nvPr/>
        </p:nvSpPr>
        <p:spPr>
          <a:xfrm>
            <a:off x="2060712" y="41255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08323711"/>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C1448D-07A3-57E4-6D0F-532991DC1F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57AA1F-EC71-55CE-A3C6-80D7C83939EC}"/>
              </a:ext>
            </a:extLst>
          </p:cNvPr>
          <p:cNvSpPr>
            <a:spLocks noGrp="1"/>
          </p:cNvSpPr>
          <p:nvPr>
            <p:ph type="title"/>
          </p:nvPr>
        </p:nvSpPr>
        <p:spPr>
          <a:xfrm>
            <a:off x="1544716" y="1334541"/>
            <a:ext cx="8524040" cy="3450327"/>
          </a:xfrm>
        </p:spPr>
        <p:txBody>
          <a:bodyPr>
            <a:noAutofit/>
          </a:bodyPr>
          <a:lstStyle/>
          <a:p>
            <a:pPr>
              <a:lnSpc>
                <a:spcPct val="100000"/>
              </a:lnSpc>
            </a:pPr>
            <a:r>
              <a:rPr lang="ar-EG" sz="5000" b="0" dirty="0"/>
              <a:t>أُو۟لَـٰٓئِكَ لَهُمْ جَنَّـٰتُ عَدْنٍۢ تَجْرِى مِن تَحْتِهِمُ ٱلْأَنْهَـٰرُ يُحَلَّوْنَ فِيهَا مِنْ أَسَاوِرَ مِن ذَهَبٍۢ وَيَلْبَسُونَ ثِيَابًا خُضْرًۭا مِّن سُندُسٍۢ وَإِسْتَبْرَقٍۢ مُّتَّكِـِٔينَ فِيهَا عَلَى ٱلْأَرَآئِكِۚ نِعْمَ ٱلثَّوَابُ وَحَسُنَتْ مُرْتَفَقًۭا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E7556E-3A23-1AB3-A05C-97C53ED2667B}"/>
              </a:ext>
            </a:extLst>
          </p:cNvPr>
          <p:cNvSpPr txBox="1"/>
          <p:nvPr/>
        </p:nvSpPr>
        <p:spPr>
          <a:xfrm>
            <a:off x="2060712" y="4868334"/>
            <a:ext cx="8070575" cy="1261884"/>
          </a:xfrm>
          <a:prstGeom prst="rect">
            <a:avLst/>
          </a:prstGeom>
          <a:noFill/>
        </p:spPr>
        <p:txBody>
          <a:bodyPr wrap="square">
            <a:spAutoFit/>
          </a:bodyPr>
          <a:lstStyle/>
          <a:p>
            <a:pPr algn="ctr"/>
            <a:r>
              <a:rPr lang="en-US" sz="1900" dirty="0"/>
              <a:t>For them will be Gardens of Eternity; beneath them rivers will flow; they will be adorned therein with bracelets of gold, and they will wear green garments of fine silk and heavy brocade: They will recline therein on raised thrones. How good the recompense! How beautiful a couch to recline on!</a:t>
            </a:r>
          </a:p>
        </p:txBody>
      </p:sp>
      <p:sp>
        <p:nvSpPr>
          <p:cNvPr id="3" name="TextBox 2">
            <a:extLst>
              <a:ext uri="{FF2B5EF4-FFF2-40B4-BE49-F238E27FC236}">
                <a16:creationId xmlns:a16="http://schemas.microsoft.com/office/drawing/2014/main" id="{3EB33FA5-7460-EB52-9F33-A495BF01E1B8}"/>
              </a:ext>
            </a:extLst>
          </p:cNvPr>
          <p:cNvSpPr txBox="1"/>
          <p:nvPr/>
        </p:nvSpPr>
        <p:spPr>
          <a:xfrm>
            <a:off x="3809613" y="45605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9035728"/>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303D3-03DB-223F-650C-E70B18420D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B80653-1BFD-71F6-75AD-8DB5BDA78D45}"/>
              </a:ext>
            </a:extLst>
          </p:cNvPr>
          <p:cNvSpPr>
            <a:spLocks noGrp="1"/>
          </p:cNvSpPr>
          <p:nvPr>
            <p:ph type="title"/>
          </p:nvPr>
        </p:nvSpPr>
        <p:spPr>
          <a:xfrm>
            <a:off x="1656232" y="1659447"/>
            <a:ext cx="8879536" cy="3450327"/>
          </a:xfrm>
        </p:spPr>
        <p:txBody>
          <a:bodyPr>
            <a:noAutofit/>
          </a:bodyPr>
          <a:lstStyle/>
          <a:p>
            <a:pPr>
              <a:lnSpc>
                <a:spcPct val="100000"/>
              </a:lnSpc>
            </a:pPr>
            <a:r>
              <a:rPr lang="ar-EG" sz="6000" b="0" dirty="0"/>
              <a:t>وَٱضْرِبْ لَهُم مَّثَلًۭا رَّجُلَيْنِ جَعَلْنَا لِأَحَدِهِمَا جَنَّتَيْنِ مِنْ أَعْنَـٰبٍۢ وَحَفَفْنَـٰهُمَا بِنَخْلٍۢ وَجَعَلْنَا بَيْنَهُمَا زَرْعًۭا</a:t>
            </a:r>
            <a:endParaRPr lang="ar-EG" sz="1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0AC3D78-1C77-1245-40C3-9360BA1A497C}"/>
              </a:ext>
            </a:extLst>
          </p:cNvPr>
          <p:cNvSpPr txBox="1"/>
          <p:nvPr/>
        </p:nvSpPr>
        <p:spPr>
          <a:xfrm>
            <a:off x="2060712" y="4752923"/>
            <a:ext cx="8070575" cy="1015663"/>
          </a:xfrm>
          <a:prstGeom prst="rect">
            <a:avLst/>
          </a:prstGeom>
          <a:noFill/>
        </p:spPr>
        <p:txBody>
          <a:bodyPr wrap="square">
            <a:spAutoFit/>
          </a:bodyPr>
          <a:lstStyle/>
          <a:p>
            <a:pPr algn="ctr"/>
            <a:r>
              <a:rPr lang="en-US" sz="2000" dirty="0"/>
              <a:t>Set forth to them the parable of two men: for one of them We provided two gardens of grape-vines and surrounded them with date palms; in between the two We placed corn-fields.</a:t>
            </a:r>
          </a:p>
        </p:txBody>
      </p:sp>
      <p:sp>
        <p:nvSpPr>
          <p:cNvPr id="3" name="TextBox 2">
            <a:extLst>
              <a:ext uri="{FF2B5EF4-FFF2-40B4-BE49-F238E27FC236}">
                <a16:creationId xmlns:a16="http://schemas.microsoft.com/office/drawing/2014/main" id="{FB2A4282-EBD9-2F86-0721-41B211547641}"/>
              </a:ext>
            </a:extLst>
          </p:cNvPr>
          <p:cNvSpPr txBox="1"/>
          <p:nvPr/>
        </p:nvSpPr>
        <p:spPr>
          <a:xfrm>
            <a:off x="2646638" y="43652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408566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1EE8A0-9984-C288-0519-4343BA2774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09E1E6-44B6-885A-E5A3-6D8C51B37C8A}"/>
              </a:ext>
            </a:extLst>
          </p:cNvPr>
          <p:cNvSpPr>
            <a:spLocks noGrp="1"/>
          </p:cNvSpPr>
          <p:nvPr>
            <p:ph type="title"/>
          </p:nvPr>
        </p:nvSpPr>
        <p:spPr>
          <a:xfrm>
            <a:off x="1656231" y="1501182"/>
            <a:ext cx="8879536" cy="3450327"/>
          </a:xfrm>
        </p:spPr>
        <p:txBody>
          <a:bodyPr>
            <a:noAutofit/>
          </a:bodyPr>
          <a:lstStyle/>
          <a:p>
            <a:pPr>
              <a:lnSpc>
                <a:spcPct val="100000"/>
              </a:lnSpc>
            </a:pPr>
            <a:r>
              <a:rPr lang="ar-EG" sz="4800" b="0" dirty="0"/>
              <a:t>وَجَعَلْنَا ٱلَّيْلَ وَٱلنَّهَارَ ءَايَتَيْنِۖ فَمَحَوْنَآ ءَايَةَ ٱلَّيْلِ وَجَعَلْنَآ ءَايَةَ ٱلنَّهَارِ مُبْصِرَةًۭ لِّتَبْتَغُوا۟ فَضْلًۭا مِّن رَّبِّكُمْ وَلِتَعْلَمُوا۟ عَدَدَ ٱلسِّنِينَ وَٱلْحِسَابَۚ وَكُلَّ شَىْءٍۢ فَصَّلْنَـٰهُ تَفْصِيلًۭا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DD88316-495F-2D29-8FFD-437CE982581B}"/>
              </a:ext>
            </a:extLst>
          </p:cNvPr>
          <p:cNvSpPr txBox="1"/>
          <p:nvPr/>
        </p:nvSpPr>
        <p:spPr>
          <a:xfrm>
            <a:off x="2060711" y="4725876"/>
            <a:ext cx="8070575" cy="1261884"/>
          </a:xfrm>
          <a:prstGeom prst="rect">
            <a:avLst/>
          </a:prstGeom>
          <a:noFill/>
        </p:spPr>
        <p:txBody>
          <a:bodyPr wrap="square">
            <a:spAutoFit/>
          </a:bodyPr>
          <a:lstStyle/>
          <a:p>
            <a:pPr algn="ctr"/>
            <a:r>
              <a:rPr lang="en-US" sz="1900" dirty="0"/>
              <a:t>We have made the Night and the Day as two (of Our) Signs: the Sign of the Night have We obscured, while the Sign of the Day We have made to enlighten you; that ye may seek bounty from your Lord, and that ye may know the number and count of the years: all things have We explained in detail.</a:t>
            </a:r>
          </a:p>
        </p:txBody>
      </p:sp>
      <p:sp>
        <p:nvSpPr>
          <p:cNvPr id="3" name="TextBox 2">
            <a:extLst>
              <a:ext uri="{FF2B5EF4-FFF2-40B4-BE49-F238E27FC236}">
                <a16:creationId xmlns:a16="http://schemas.microsoft.com/office/drawing/2014/main" id="{AA8FAAE5-C7C2-7326-6E4E-3672382B5886}"/>
              </a:ext>
            </a:extLst>
          </p:cNvPr>
          <p:cNvSpPr txBox="1"/>
          <p:nvPr/>
        </p:nvSpPr>
        <p:spPr>
          <a:xfrm>
            <a:off x="3540413" y="42806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59104534"/>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BFC38-59E2-B78B-125D-15EFE2FCCF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ED89B3-4B05-C487-6F59-14BF89F6F83A}"/>
              </a:ext>
            </a:extLst>
          </p:cNvPr>
          <p:cNvSpPr>
            <a:spLocks noGrp="1"/>
          </p:cNvSpPr>
          <p:nvPr>
            <p:ph type="title"/>
          </p:nvPr>
        </p:nvSpPr>
        <p:spPr>
          <a:xfrm>
            <a:off x="1656232" y="1845878"/>
            <a:ext cx="8879536" cy="3450327"/>
          </a:xfrm>
        </p:spPr>
        <p:txBody>
          <a:bodyPr>
            <a:noAutofit/>
          </a:bodyPr>
          <a:lstStyle/>
          <a:p>
            <a:pPr>
              <a:lnSpc>
                <a:spcPct val="100000"/>
              </a:lnSpc>
            </a:pPr>
            <a:r>
              <a:rPr lang="ar-EG" sz="6000" b="0" dirty="0"/>
              <a:t>كِلْتَا ٱلْجَنَّتَيْنِ ءَاتَتْ أُكُلَهَا وَلَمْ تَظْلِم مِّنْهُ شَيْـًۭٔا ۚ وَفَجَّرْنَا خِلَـٰلَهُمَا نَهَرًۭا</a:t>
            </a:r>
            <a:endParaRPr lang="ar-EG" sz="1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B45FF2-93B7-3473-1574-BFAB3D1CDDFC}"/>
              </a:ext>
            </a:extLst>
          </p:cNvPr>
          <p:cNvSpPr txBox="1"/>
          <p:nvPr/>
        </p:nvSpPr>
        <p:spPr>
          <a:xfrm>
            <a:off x="2060712" y="4495470"/>
            <a:ext cx="8070575" cy="707886"/>
          </a:xfrm>
          <a:prstGeom prst="rect">
            <a:avLst/>
          </a:prstGeom>
          <a:noFill/>
        </p:spPr>
        <p:txBody>
          <a:bodyPr wrap="square">
            <a:spAutoFit/>
          </a:bodyPr>
          <a:lstStyle/>
          <a:p>
            <a:pPr algn="ctr"/>
            <a:r>
              <a:rPr lang="en-US" sz="2000" dirty="0"/>
              <a:t>Each of those gardens brought forth its produce, and failed not in the least therein: in the midst of them We caused a river to flow.</a:t>
            </a:r>
          </a:p>
        </p:txBody>
      </p:sp>
      <p:sp>
        <p:nvSpPr>
          <p:cNvPr id="3" name="TextBox 2">
            <a:extLst>
              <a:ext uri="{FF2B5EF4-FFF2-40B4-BE49-F238E27FC236}">
                <a16:creationId xmlns:a16="http://schemas.microsoft.com/office/drawing/2014/main" id="{2F42942E-C2A0-078D-973D-1B8C05DC637C}"/>
              </a:ext>
            </a:extLst>
          </p:cNvPr>
          <p:cNvSpPr txBox="1"/>
          <p:nvPr/>
        </p:nvSpPr>
        <p:spPr>
          <a:xfrm>
            <a:off x="2566739" y="4187693"/>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07941061"/>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8D4431-281C-4C99-F001-2D6FFC24B1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C31D54-E5A6-0744-51B5-07A57DFAEE24}"/>
              </a:ext>
            </a:extLst>
          </p:cNvPr>
          <p:cNvSpPr>
            <a:spLocks noGrp="1"/>
          </p:cNvSpPr>
          <p:nvPr>
            <p:ph type="title"/>
          </p:nvPr>
        </p:nvSpPr>
        <p:spPr>
          <a:xfrm>
            <a:off x="1656232" y="1659447"/>
            <a:ext cx="8879536" cy="3450327"/>
          </a:xfrm>
        </p:spPr>
        <p:txBody>
          <a:bodyPr>
            <a:noAutofit/>
          </a:bodyPr>
          <a:lstStyle/>
          <a:p>
            <a:pPr>
              <a:lnSpc>
                <a:spcPct val="100000"/>
              </a:lnSpc>
            </a:pPr>
            <a:r>
              <a:rPr lang="ar-EG" sz="6000" b="0" dirty="0"/>
              <a:t>وَكَانَ لَهُۥ ثَمَرٌۭ فَقَالَ لِصَـٰحِبِهِۦ وَهُوَ يُحَاوِرُهُۥٓ أَنَا۠ أَكْثَرُ مِنكَ مَالًۭا وَأَعَزُّ نَفَرًۭا</a:t>
            </a:r>
            <a:endParaRPr lang="ar-EG" sz="1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BF8D256-6B34-AF5C-5A83-71FED5EBCC2B}"/>
              </a:ext>
            </a:extLst>
          </p:cNvPr>
          <p:cNvSpPr txBox="1"/>
          <p:nvPr/>
        </p:nvSpPr>
        <p:spPr>
          <a:xfrm>
            <a:off x="2060712" y="4397816"/>
            <a:ext cx="8070575" cy="1015663"/>
          </a:xfrm>
          <a:prstGeom prst="rect">
            <a:avLst/>
          </a:prstGeom>
          <a:noFill/>
        </p:spPr>
        <p:txBody>
          <a:bodyPr wrap="square">
            <a:spAutoFit/>
          </a:bodyPr>
          <a:lstStyle/>
          <a:p>
            <a:pPr algn="ctr"/>
            <a:r>
              <a:rPr lang="en-US" sz="2000" dirty="0"/>
              <a:t>(Abundant) was the produce this man had: he said to his companion, in the course of a mutual argument: "more wealth have I than you, and more </a:t>
            </a:r>
            <a:r>
              <a:rPr lang="en-US" sz="2000" dirty="0" err="1"/>
              <a:t>honour</a:t>
            </a:r>
            <a:r>
              <a:rPr lang="en-US" sz="2000" dirty="0"/>
              <a:t> and power in (my following of) men."</a:t>
            </a:r>
          </a:p>
        </p:txBody>
      </p:sp>
      <p:sp>
        <p:nvSpPr>
          <p:cNvPr id="3" name="TextBox 2">
            <a:extLst>
              <a:ext uri="{FF2B5EF4-FFF2-40B4-BE49-F238E27FC236}">
                <a16:creationId xmlns:a16="http://schemas.microsoft.com/office/drawing/2014/main" id="{C424B147-415B-9F5F-B7B8-CD6B7AB8D32E}"/>
              </a:ext>
            </a:extLst>
          </p:cNvPr>
          <p:cNvSpPr txBox="1"/>
          <p:nvPr/>
        </p:nvSpPr>
        <p:spPr>
          <a:xfrm>
            <a:off x="1376375" y="3940222"/>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58890292"/>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C39AF-E78A-8D30-A2A9-B45A0DCF81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E7C507-967A-1757-8784-48D1C9108D4E}"/>
              </a:ext>
            </a:extLst>
          </p:cNvPr>
          <p:cNvSpPr>
            <a:spLocks noGrp="1"/>
          </p:cNvSpPr>
          <p:nvPr>
            <p:ph type="title"/>
          </p:nvPr>
        </p:nvSpPr>
        <p:spPr>
          <a:xfrm>
            <a:off x="1656232" y="1881389"/>
            <a:ext cx="8879536" cy="3450327"/>
          </a:xfrm>
        </p:spPr>
        <p:txBody>
          <a:bodyPr>
            <a:noAutofit/>
          </a:bodyPr>
          <a:lstStyle/>
          <a:p>
            <a:pPr>
              <a:lnSpc>
                <a:spcPct val="100000"/>
              </a:lnSpc>
            </a:pPr>
            <a:r>
              <a:rPr lang="ar-EG" sz="6000" b="0" dirty="0"/>
              <a:t>وَدَخَلَ جَنَّتَهُۥ وَهُوَ ظَالِمٌۭ لِّنَفْسِهِۦ قَالَ مَآ أَظُنُّ أَن تَبِيدَ هَـٰذِهِۦٓ أَبَدًۭا</a:t>
            </a:r>
            <a:endParaRPr lang="ar-EG" sz="1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25D13C2-8AEB-9C31-2DC4-48EEB0288BDC}"/>
              </a:ext>
            </a:extLst>
          </p:cNvPr>
          <p:cNvSpPr txBox="1"/>
          <p:nvPr/>
        </p:nvSpPr>
        <p:spPr>
          <a:xfrm>
            <a:off x="2060712" y="4533569"/>
            <a:ext cx="8070575" cy="707886"/>
          </a:xfrm>
          <a:prstGeom prst="rect">
            <a:avLst/>
          </a:prstGeom>
          <a:noFill/>
        </p:spPr>
        <p:txBody>
          <a:bodyPr wrap="square">
            <a:spAutoFit/>
          </a:bodyPr>
          <a:lstStyle/>
          <a:p>
            <a:pPr algn="ctr"/>
            <a:r>
              <a:rPr lang="en-US" sz="2000" dirty="0"/>
              <a:t>He went into his garden in a state (of mind) unjust to his soul: He said, "I deem not that this will ever perish,</a:t>
            </a:r>
          </a:p>
        </p:txBody>
      </p:sp>
      <p:sp>
        <p:nvSpPr>
          <p:cNvPr id="3" name="TextBox 2">
            <a:extLst>
              <a:ext uri="{FF2B5EF4-FFF2-40B4-BE49-F238E27FC236}">
                <a16:creationId xmlns:a16="http://schemas.microsoft.com/office/drawing/2014/main" id="{2F52C867-3EAD-0D7E-060E-54DEFF066833}"/>
              </a:ext>
            </a:extLst>
          </p:cNvPr>
          <p:cNvSpPr txBox="1"/>
          <p:nvPr/>
        </p:nvSpPr>
        <p:spPr>
          <a:xfrm>
            <a:off x="3080888" y="41355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53386044"/>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A41898-BCBF-9F63-6833-ECDD68D0CF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E1E2D5-B59B-BB77-B17E-4BA37399B80C}"/>
              </a:ext>
            </a:extLst>
          </p:cNvPr>
          <p:cNvSpPr>
            <a:spLocks noGrp="1"/>
          </p:cNvSpPr>
          <p:nvPr>
            <p:ph type="title"/>
          </p:nvPr>
        </p:nvSpPr>
        <p:spPr>
          <a:xfrm>
            <a:off x="1656232" y="1757102"/>
            <a:ext cx="8879536" cy="3450327"/>
          </a:xfrm>
        </p:spPr>
        <p:txBody>
          <a:bodyPr>
            <a:noAutofit/>
          </a:bodyPr>
          <a:lstStyle/>
          <a:p>
            <a:pPr>
              <a:lnSpc>
                <a:spcPct val="100000"/>
              </a:lnSpc>
            </a:pPr>
            <a:r>
              <a:rPr lang="ar-EG" sz="6000" b="0" dirty="0"/>
              <a:t>وَمَآ أَظُنُّ ٱلسَّاعَةَ قَآئِمَةًۭ وَلَئِن رُّدِدتُّ إِلَىٰ رَبِّى لَأَجِدَنَّ خَيْرًۭا مِّنْهَا مُنقَلَبًۭا</a:t>
            </a:r>
            <a:endParaRPr lang="ar-EG" sz="1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09A1496-568F-BA5C-7C09-429484B680DB}"/>
              </a:ext>
            </a:extLst>
          </p:cNvPr>
          <p:cNvSpPr txBox="1"/>
          <p:nvPr/>
        </p:nvSpPr>
        <p:spPr>
          <a:xfrm>
            <a:off x="2060712" y="4444793"/>
            <a:ext cx="8070575" cy="1015663"/>
          </a:xfrm>
          <a:prstGeom prst="rect">
            <a:avLst/>
          </a:prstGeom>
          <a:noFill/>
        </p:spPr>
        <p:txBody>
          <a:bodyPr wrap="square">
            <a:spAutoFit/>
          </a:bodyPr>
          <a:lstStyle/>
          <a:p>
            <a:pPr algn="ctr"/>
            <a:r>
              <a:rPr lang="en-US" sz="2000" dirty="0"/>
              <a:t>"Nor do I deem that the Hour (of Judgment) will (ever) come: Even if I am brought back to my Lord, I shall surely find (there) something better in exchange."</a:t>
            </a:r>
          </a:p>
        </p:txBody>
      </p:sp>
      <p:sp>
        <p:nvSpPr>
          <p:cNvPr id="3" name="TextBox 2">
            <a:extLst>
              <a:ext uri="{FF2B5EF4-FFF2-40B4-BE49-F238E27FC236}">
                <a16:creationId xmlns:a16="http://schemas.microsoft.com/office/drawing/2014/main" id="{732ACB20-5735-A409-720E-16EAEA48EA65}"/>
              </a:ext>
            </a:extLst>
          </p:cNvPr>
          <p:cNvSpPr txBox="1"/>
          <p:nvPr/>
        </p:nvSpPr>
        <p:spPr>
          <a:xfrm>
            <a:off x="1820258" y="40378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04057452"/>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91B1B1-9698-C72C-91B7-FA1B1AC6DC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27C108-227A-44CD-7BB0-4C04BC11F2D1}"/>
              </a:ext>
            </a:extLst>
          </p:cNvPr>
          <p:cNvSpPr>
            <a:spLocks noGrp="1"/>
          </p:cNvSpPr>
          <p:nvPr>
            <p:ph type="title"/>
          </p:nvPr>
        </p:nvSpPr>
        <p:spPr>
          <a:xfrm>
            <a:off x="1656232" y="1757102"/>
            <a:ext cx="8879536" cy="3450327"/>
          </a:xfrm>
        </p:spPr>
        <p:txBody>
          <a:bodyPr>
            <a:noAutofit/>
          </a:bodyPr>
          <a:lstStyle/>
          <a:p>
            <a:pPr>
              <a:lnSpc>
                <a:spcPct val="100000"/>
              </a:lnSpc>
            </a:pPr>
            <a:r>
              <a:rPr lang="ar-EG" sz="6000" b="0" dirty="0"/>
              <a:t>قَالَ لَهُۥ صَاحِبُهُۥ وَهُوَ يُحَاوِرُهُۥٓ أَكَفَرْتَ بِٱلَّذِى خَلَقَكَ مِن تُرَابٍۢ ثُمَّ مِن نُّطْفَةٍۢ ثُمَّ سَوَّىٰكَ رَجُلًۭا</a:t>
            </a:r>
            <a:endParaRPr lang="ar-EG" sz="1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16D3BE0-40C5-2CF8-9A90-CB290BEE1B81}"/>
              </a:ext>
            </a:extLst>
          </p:cNvPr>
          <p:cNvSpPr txBox="1"/>
          <p:nvPr/>
        </p:nvSpPr>
        <p:spPr>
          <a:xfrm>
            <a:off x="2060712" y="4791022"/>
            <a:ext cx="8070575" cy="1015663"/>
          </a:xfrm>
          <a:prstGeom prst="rect">
            <a:avLst/>
          </a:prstGeom>
          <a:noFill/>
        </p:spPr>
        <p:txBody>
          <a:bodyPr wrap="square">
            <a:spAutoFit/>
          </a:bodyPr>
          <a:lstStyle/>
          <a:p>
            <a:pPr algn="ctr"/>
            <a:r>
              <a:rPr lang="en-US" sz="2000" dirty="0"/>
              <a:t>His companion said to him, in the course of the argument with him: "Dost thou deny Him Who created thee out of dust, then out of a sperm-drop, then fashioned thee into a man?</a:t>
            </a:r>
          </a:p>
        </p:txBody>
      </p:sp>
      <p:sp>
        <p:nvSpPr>
          <p:cNvPr id="3" name="TextBox 2">
            <a:extLst>
              <a:ext uri="{FF2B5EF4-FFF2-40B4-BE49-F238E27FC236}">
                <a16:creationId xmlns:a16="http://schemas.microsoft.com/office/drawing/2014/main" id="{A54EF9D0-904D-5A3C-9305-1C1474457B03}"/>
              </a:ext>
            </a:extLst>
          </p:cNvPr>
          <p:cNvSpPr txBox="1"/>
          <p:nvPr/>
        </p:nvSpPr>
        <p:spPr>
          <a:xfrm>
            <a:off x="4092941" y="44832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6956841"/>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228B8D-DDAB-D863-B73C-315C574591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E3C99A-FE70-72D6-8F9B-91A5561FD41A}"/>
              </a:ext>
            </a:extLst>
          </p:cNvPr>
          <p:cNvSpPr>
            <a:spLocks noGrp="1"/>
          </p:cNvSpPr>
          <p:nvPr>
            <p:ph type="title"/>
          </p:nvPr>
        </p:nvSpPr>
        <p:spPr>
          <a:xfrm>
            <a:off x="1656232" y="2005676"/>
            <a:ext cx="8879536" cy="3450327"/>
          </a:xfrm>
        </p:spPr>
        <p:txBody>
          <a:bodyPr>
            <a:noAutofit/>
          </a:bodyPr>
          <a:lstStyle/>
          <a:p>
            <a:pPr>
              <a:lnSpc>
                <a:spcPct val="100000"/>
              </a:lnSpc>
            </a:pPr>
            <a:r>
              <a:rPr lang="ar-EG" sz="6000" b="0" dirty="0"/>
              <a:t>لَّـٰكِنَّا۠ هُوَ ٱللَّهُ رَبِّى وَلَآ أُشْرِكُ بِرَبِّىٓ أَحَدًۭا</a:t>
            </a:r>
            <a:endParaRPr lang="ar-EG" sz="1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0E92F65-C198-EFAA-9423-1BCA4EF62A81}"/>
              </a:ext>
            </a:extLst>
          </p:cNvPr>
          <p:cNvSpPr txBox="1"/>
          <p:nvPr/>
        </p:nvSpPr>
        <p:spPr>
          <a:xfrm>
            <a:off x="2060712" y="4601670"/>
            <a:ext cx="8070575" cy="707886"/>
          </a:xfrm>
          <a:prstGeom prst="rect">
            <a:avLst/>
          </a:prstGeom>
          <a:noFill/>
        </p:spPr>
        <p:txBody>
          <a:bodyPr wrap="square">
            <a:spAutoFit/>
          </a:bodyPr>
          <a:lstStyle/>
          <a:p>
            <a:pPr algn="ctr"/>
            <a:r>
              <a:rPr lang="en-US" sz="2000" dirty="0"/>
              <a:t>"But (I think) for my part that He is Allah, My Lord, and none shall I associate with my Lord.</a:t>
            </a:r>
          </a:p>
        </p:txBody>
      </p:sp>
      <p:sp>
        <p:nvSpPr>
          <p:cNvPr id="3" name="TextBox 2">
            <a:extLst>
              <a:ext uri="{FF2B5EF4-FFF2-40B4-BE49-F238E27FC236}">
                <a16:creationId xmlns:a16="http://schemas.microsoft.com/office/drawing/2014/main" id="{A468E935-9C17-B751-9B9C-F1B3A2F23794}"/>
              </a:ext>
            </a:extLst>
          </p:cNvPr>
          <p:cNvSpPr txBox="1"/>
          <p:nvPr/>
        </p:nvSpPr>
        <p:spPr>
          <a:xfrm>
            <a:off x="5016218" y="4243547"/>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51352412"/>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916A54-5795-3C39-46D3-8CF3872352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38A11B-0D2C-B39A-E5DF-6D26CD4921B6}"/>
              </a:ext>
            </a:extLst>
          </p:cNvPr>
          <p:cNvSpPr>
            <a:spLocks noGrp="1"/>
          </p:cNvSpPr>
          <p:nvPr>
            <p:ph type="title"/>
          </p:nvPr>
        </p:nvSpPr>
        <p:spPr>
          <a:xfrm>
            <a:off x="1656232" y="1694957"/>
            <a:ext cx="8879536" cy="3450327"/>
          </a:xfrm>
        </p:spPr>
        <p:txBody>
          <a:bodyPr>
            <a:noAutofit/>
          </a:bodyPr>
          <a:lstStyle/>
          <a:p>
            <a:pPr>
              <a:lnSpc>
                <a:spcPct val="100000"/>
              </a:lnSpc>
            </a:pPr>
            <a:r>
              <a:rPr lang="ar-EG" sz="6000" b="0" dirty="0"/>
              <a:t>وَلَوْلَآ إِذْ دَخَلْتَ جَنَّتَكَ قُلْتَ مَا شَآءَ ٱللَّهُ لَا قُوَّةَ إِلَّا بِٱللَّهِۚ إِن تَرَنِ أَنَا۠ أَقَلَّ مِنكَ مَالًۭا وَوَلَدًۭا</a:t>
            </a:r>
            <a:endParaRPr lang="ar-EG" sz="1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BE11FD9-E887-8CD0-D16A-2DA3410FE816}"/>
              </a:ext>
            </a:extLst>
          </p:cNvPr>
          <p:cNvSpPr txBox="1"/>
          <p:nvPr/>
        </p:nvSpPr>
        <p:spPr>
          <a:xfrm>
            <a:off x="2060712" y="4755511"/>
            <a:ext cx="8070575" cy="1015663"/>
          </a:xfrm>
          <a:prstGeom prst="rect">
            <a:avLst/>
          </a:prstGeom>
          <a:noFill/>
        </p:spPr>
        <p:txBody>
          <a:bodyPr wrap="square">
            <a:spAutoFit/>
          </a:bodyPr>
          <a:lstStyle/>
          <a:p>
            <a:pPr algn="ctr"/>
            <a:r>
              <a:rPr lang="en-US" sz="2000" dirty="0"/>
              <a:t>"Why didst thou not, as thou </a:t>
            </a:r>
            <a:r>
              <a:rPr lang="en-US" sz="2000" dirty="0" err="1"/>
              <a:t>wentest</a:t>
            </a:r>
            <a:r>
              <a:rPr lang="en-US" sz="2000" dirty="0"/>
              <a:t> into thy garden, say: 'Allah's will (be done)! There is no power but with Allah!' If thou dost see me less than thee in wealth and sons,</a:t>
            </a:r>
          </a:p>
        </p:txBody>
      </p:sp>
      <p:sp>
        <p:nvSpPr>
          <p:cNvPr id="3" name="TextBox 2">
            <a:extLst>
              <a:ext uri="{FF2B5EF4-FFF2-40B4-BE49-F238E27FC236}">
                <a16:creationId xmlns:a16="http://schemas.microsoft.com/office/drawing/2014/main" id="{EEA99C34-A698-B68F-B808-51C72F7BFD6C}"/>
              </a:ext>
            </a:extLst>
          </p:cNvPr>
          <p:cNvSpPr txBox="1"/>
          <p:nvPr/>
        </p:nvSpPr>
        <p:spPr>
          <a:xfrm>
            <a:off x="4385904" y="43855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64756162"/>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360E3-7D40-F498-38A9-6B43C9B626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E081A0-01B1-3A46-C1DB-DBC9D3F122C0}"/>
              </a:ext>
            </a:extLst>
          </p:cNvPr>
          <p:cNvSpPr>
            <a:spLocks noGrp="1"/>
          </p:cNvSpPr>
          <p:nvPr>
            <p:ph type="title"/>
          </p:nvPr>
        </p:nvSpPr>
        <p:spPr>
          <a:xfrm>
            <a:off x="1656232" y="1721590"/>
            <a:ext cx="8879536" cy="3450327"/>
          </a:xfrm>
        </p:spPr>
        <p:txBody>
          <a:bodyPr>
            <a:noAutofit/>
          </a:bodyPr>
          <a:lstStyle/>
          <a:p>
            <a:pPr>
              <a:lnSpc>
                <a:spcPct val="100000"/>
              </a:lnSpc>
            </a:pPr>
            <a:r>
              <a:rPr lang="ar-EG" sz="6000" b="0" dirty="0"/>
              <a:t>فَعَسَىٰ رَبِّىٓ أَن يُؤْتِيَنِ خَيْرًۭا مِّن جَنَّتِكَ وَيُرْسِلَ عَلَيْهَا حُسْبَانًۭا مِّنَ ٱلسَّمَآءِ فَتُصْبِحَ صَعِيدًۭا زَلَقًا</a:t>
            </a:r>
            <a:endParaRPr lang="ar-EG" sz="1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28AC611-653E-704D-AB68-99A7844C2430}"/>
              </a:ext>
            </a:extLst>
          </p:cNvPr>
          <p:cNvSpPr txBox="1"/>
          <p:nvPr/>
        </p:nvSpPr>
        <p:spPr>
          <a:xfrm>
            <a:off x="2060712" y="4782144"/>
            <a:ext cx="8070575" cy="1015663"/>
          </a:xfrm>
          <a:prstGeom prst="rect">
            <a:avLst/>
          </a:prstGeom>
          <a:noFill/>
        </p:spPr>
        <p:txBody>
          <a:bodyPr wrap="square">
            <a:spAutoFit/>
          </a:bodyPr>
          <a:lstStyle/>
          <a:p>
            <a:pPr algn="ctr"/>
            <a:r>
              <a:rPr lang="en-US" sz="2000" dirty="0"/>
              <a:t>"It may be that my Lord will give me something better than thy garden, and that He will send on thy garden thunderbolts (by way of reckoning) from heaven, making it (but) slippery sand!-</a:t>
            </a:r>
          </a:p>
        </p:txBody>
      </p:sp>
      <p:sp>
        <p:nvSpPr>
          <p:cNvPr id="3" name="TextBox 2">
            <a:extLst>
              <a:ext uri="{FF2B5EF4-FFF2-40B4-BE49-F238E27FC236}">
                <a16:creationId xmlns:a16="http://schemas.microsoft.com/office/drawing/2014/main" id="{9279CC59-D60F-49DE-03C7-785A6749DC4B}"/>
              </a:ext>
            </a:extLst>
          </p:cNvPr>
          <p:cNvSpPr txBox="1"/>
          <p:nvPr/>
        </p:nvSpPr>
        <p:spPr>
          <a:xfrm>
            <a:off x="3320584" y="43767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57953234"/>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A205D7-47DA-0DA8-E947-08E5B1FDD6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3AE307-4E97-338D-9296-767391A1BA1E}"/>
              </a:ext>
            </a:extLst>
          </p:cNvPr>
          <p:cNvSpPr>
            <a:spLocks noGrp="1"/>
          </p:cNvSpPr>
          <p:nvPr>
            <p:ph type="title"/>
          </p:nvPr>
        </p:nvSpPr>
        <p:spPr>
          <a:xfrm>
            <a:off x="1656232" y="1872510"/>
            <a:ext cx="8879536" cy="3450327"/>
          </a:xfrm>
        </p:spPr>
        <p:txBody>
          <a:bodyPr>
            <a:noAutofit/>
          </a:bodyPr>
          <a:lstStyle/>
          <a:p>
            <a:pPr>
              <a:lnSpc>
                <a:spcPct val="100000"/>
              </a:lnSpc>
            </a:pPr>
            <a:r>
              <a:rPr lang="ar-EG" sz="6000" b="0" dirty="0"/>
              <a:t>أَوْ يُصْبِحَ مَآؤُهَا غَوْرًۭا فَلَن تَسْتَطِيعَ لَهُۥ طَلَبًۭا</a:t>
            </a:r>
            <a:endParaRPr lang="ar-EG" sz="1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77CF0DC-0179-F6EF-CEFE-32BDA4DBDB26}"/>
              </a:ext>
            </a:extLst>
          </p:cNvPr>
          <p:cNvSpPr txBox="1"/>
          <p:nvPr/>
        </p:nvSpPr>
        <p:spPr>
          <a:xfrm>
            <a:off x="2060712" y="4603153"/>
            <a:ext cx="8070575" cy="707886"/>
          </a:xfrm>
          <a:prstGeom prst="rect">
            <a:avLst/>
          </a:prstGeom>
          <a:noFill/>
        </p:spPr>
        <p:txBody>
          <a:bodyPr wrap="square">
            <a:spAutoFit/>
          </a:bodyPr>
          <a:lstStyle/>
          <a:p>
            <a:pPr algn="ctr"/>
            <a:r>
              <a:rPr lang="en-US" sz="2000" dirty="0"/>
              <a:t>"Or the water of the garden will run off underground so that thou wilt never be able to find it."</a:t>
            </a:r>
          </a:p>
        </p:txBody>
      </p:sp>
      <p:sp>
        <p:nvSpPr>
          <p:cNvPr id="3" name="TextBox 2">
            <a:extLst>
              <a:ext uri="{FF2B5EF4-FFF2-40B4-BE49-F238E27FC236}">
                <a16:creationId xmlns:a16="http://schemas.microsoft.com/office/drawing/2014/main" id="{60346033-1A57-8C45-75F7-99F7E6BA0F1D}"/>
              </a:ext>
            </a:extLst>
          </p:cNvPr>
          <p:cNvSpPr txBox="1"/>
          <p:nvPr/>
        </p:nvSpPr>
        <p:spPr>
          <a:xfrm>
            <a:off x="5113874" y="4101505"/>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44568023"/>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EEA29C-89A8-86E7-33B1-57A0909497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7F92C1-999C-50EC-788B-648EA7AB566A}"/>
              </a:ext>
            </a:extLst>
          </p:cNvPr>
          <p:cNvSpPr>
            <a:spLocks noGrp="1"/>
          </p:cNvSpPr>
          <p:nvPr>
            <p:ph type="title"/>
          </p:nvPr>
        </p:nvSpPr>
        <p:spPr>
          <a:xfrm>
            <a:off x="1656231" y="1473017"/>
            <a:ext cx="8879536" cy="3450327"/>
          </a:xfrm>
        </p:spPr>
        <p:txBody>
          <a:bodyPr>
            <a:noAutofit/>
          </a:bodyPr>
          <a:lstStyle/>
          <a:p>
            <a:pPr>
              <a:lnSpc>
                <a:spcPct val="100000"/>
              </a:lnSpc>
            </a:pPr>
            <a:r>
              <a:rPr lang="ar-EG" sz="5400" b="0" dirty="0"/>
              <a:t>وَأُحِيطَ بِثَمَرِهِۦ فَأَصْبَحَ يُقَلِّبُ كَفَّيْهِ عَلَىٰ مَآ أَنفَقَ فِيهَا وَهِىَ خَاوِيَةٌ عَلَىٰ عُرُوشِهَا وَيَقُولُ يَـٰلَيْتَنِى لَمْ أُشْرِكْ بِرَبِّىٓ أَحَدًۭا</a:t>
            </a:r>
            <a:endParaRPr lang="ar-EG" sz="13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4F9256A-F176-D253-788F-22AC92138DFA}"/>
              </a:ext>
            </a:extLst>
          </p:cNvPr>
          <p:cNvSpPr txBox="1"/>
          <p:nvPr/>
        </p:nvSpPr>
        <p:spPr>
          <a:xfrm>
            <a:off x="2060712" y="4372334"/>
            <a:ext cx="8070575" cy="1631216"/>
          </a:xfrm>
          <a:prstGeom prst="rect">
            <a:avLst/>
          </a:prstGeom>
          <a:noFill/>
        </p:spPr>
        <p:txBody>
          <a:bodyPr wrap="square">
            <a:spAutoFit/>
          </a:bodyPr>
          <a:lstStyle/>
          <a:p>
            <a:pPr algn="ctr"/>
            <a:r>
              <a:rPr lang="en-US" sz="2000" dirty="0"/>
              <a:t>So his fruits (and enjoyment) were encompassed (with ruin), and he remained twisting and turning his hands over what he had spent on his property, which had (now) tumbled to pieces to its very foundations, and he could only say, "Woe is me! Would I had never ascribed partners to my Lord and Cherisher!"</a:t>
            </a:r>
          </a:p>
        </p:txBody>
      </p:sp>
      <p:sp>
        <p:nvSpPr>
          <p:cNvPr id="3" name="TextBox 2">
            <a:extLst>
              <a:ext uri="{FF2B5EF4-FFF2-40B4-BE49-F238E27FC236}">
                <a16:creationId xmlns:a16="http://schemas.microsoft.com/office/drawing/2014/main" id="{8B28A96F-A770-4E5C-E5F2-6A04CE4CADD0}"/>
              </a:ext>
            </a:extLst>
          </p:cNvPr>
          <p:cNvSpPr txBox="1"/>
          <p:nvPr/>
        </p:nvSpPr>
        <p:spPr>
          <a:xfrm>
            <a:off x="2060712" y="40645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274618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70127E-F671-B769-8CD8-3E8D069FBF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C20699-B4EB-8B10-B754-6CF891379C13}"/>
              </a:ext>
            </a:extLst>
          </p:cNvPr>
          <p:cNvSpPr>
            <a:spLocks noGrp="1"/>
          </p:cNvSpPr>
          <p:nvPr>
            <p:ph type="title"/>
          </p:nvPr>
        </p:nvSpPr>
        <p:spPr>
          <a:xfrm>
            <a:off x="1656232" y="1785268"/>
            <a:ext cx="8879536" cy="3450327"/>
          </a:xfrm>
        </p:spPr>
        <p:txBody>
          <a:bodyPr>
            <a:noAutofit/>
          </a:bodyPr>
          <a:lstStyle/>
          <a:p>
            <a:pPr>
              <a:lnSpc>
                <a:spcPct val="100000"/>
              </a:lnSpc>
            </a:pPr>
            <a:r>
              <a:rPr lang="ar-EG" sz="5400" b="0" dirty="0"/>
              <a:t>وَكُلَّ إِنسَـٰنٍ أَلْزَمْنَـٰهُ طَـٰٓئِرَهُۥ فِى عُنُقِهِۦ ۖ وَنُخْرِجُ لَهُۥ يَوْمَ ٱلْقِيَـٰمَةِ كِتَـٰبًۭا يَلْقَىٰهُ مَنشُورًا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F610C9E-9B5F-EA06-30A3-ACF998FAA1FA}"/>
              </a:ext>
            </a:extLst>
          </p:cNvPr>
          <p:cNvSpPr txBox="1"/>
          <p:nvPr/>
        </p:nvSpPr>
        <p:spPr>
          <a:xfrm>
            <a:off x="2060712" y="4399966"/>
            <a:ext cx="8070575" cy="707886"/>
          </a:xfrm>
          <a:prstGeom prst="rect">
            <a:avLst/>
          </a:prstGeom>
          <a:noFill/>
        </p:spPr>
        <p:txBody>
          <a:bodyPr wrap="square">
            <a:spAutoFit/>
          </a:bodyPr>
          <a:lstStyle/>
          <a:p>
            <a:pPr algn="ctr"/>
            <a:r>
              <a:rPr lang="en-US" sz="2000" dirty="0"/>
              <a:t>Every man's fate We have fastened on his own neck: On the Day of Judgment We shall bring out for him a scroll, which he will see spread open.</a:t>
            </a:r>
          </a:p>
        </p:txBody>
      </p:sp>
      <p:sp>
        <p:nvSpPr>
          <p:cNvPr id="3" name="TextBox 2">
            <a:extLst>
              <a:ext uri="{FF2B5EF4-FFF2-40B4-BE49-F238E27FC236}">
                <a16:creationId xmlns:a16="http://schemas.microsoft.com/office/drawing/2014/main" id="{76CF741F-8350-1E86-FD7E-AE89D7B865EF}"/>
              </a:ext>
            </a:extLst>
          </p:cNvPr>
          <p:cNvSpPr txBox="1"/>
          <p:nvPr/>
        </p:nvSpPr>
        <p:spPr>
          <a:xfrm>
            <a:off x="1376375" y="39740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10429827"/>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126381-9814-BB24-4BA4-3986781521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61358E-D908-883E-4AEA-4A80115FB844}"/>
              </a:ext>
            </a:extLst>
          </p:cNvPr>
          <p:cNvSpPr>
            <a:spLocks noGrp="1"/>
          </p:cNvSpPr>
          <p:nvPr>
            <p:ph type="title"/>
          </p:nvPr>
        </p:nvSpPr>
        <p:spPr>
          <a:xfrm>
            <a:off x="1656232" y="1908023"/>
            <a:ext cx="8879536" cy="3450327"/>
          </a:xfrm>
        </p:spPr>
        <p:txBody>
          <a:bodyPr>
            <a:noAutofit/>
          </a:bodyPr>
          <a:lstStyle/>
          <a:p>
            <a:pPr>
              <a:lnSpc>
                <a:spcPct val="100000"/>
              </a:lnSpc>
            </a:pPr>
            <a:r>
              <a:rPr lang="ar-EG" sz="6000" b="0" dirty="0"/>
              <a:t>وَلَمْ تَكُن لَّهُۥ فِئَةٌۭ يَنصُرُونَهُۥ مِن دُونِ ٱللَّهِ وَمَا كَانَ مُنتَصِرًا</a:t>
            </a:r>
            <a:endParaRPr lang="ar-EG" sz="1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50AC85D-C589-C1A6-EDEC-5EBFC3303408}"/>
              </a:ext>
            </a:extLst>
          </p:cNvPr>
          <p:cNvSpPr txBox="1"/>
          <p:nvPr/>
        </p:nvSpPr>
        <p:spPr>
          <a:xfrm>
            <a:off x="2060712" y="4514377"/>
            <a:ext cx="8070575" cy="707886"/>
          </a:xfrm>
          <a:prstGeom prst="rect">
            <a:avLst/>
          </a:prstGeom>
          <a:noFill/>
        </p:spPr>
        <p:txBody>
          <a:bodyPr wrap="square">
            <a:spAutoFit/>
          </a:bodyPr>
          <a:lstStyle/>
          <a:p>
            <a:pPr algn="ctr"/>
            <a:r>
              <a:rPr lang="en-US" sz="2000" dirty="0"/>
              <a:t>Nor had he numbers to help him against Allah, nor was he able to deliver himself.</a:t>
            </a:r>
          </a:p>
        </p:txBody>
      </p:sp>
      <p:sp>
        <p:nvSpPr>
          <p:cNvPr id="3" name="TextBox 2">
            <a:extLst>
              <a:ext uri="{FF2B5EF4-FFF2-40B4-BE49-F238E27FC236}">
                <a16:creationId xmlns:a16="http://schemas.microsoft.com/office/drawing/2014/main" id="{E1F17BF6-0EDE-EB0A-1DAC-9B4700363DEF}"/>
              </a:ext>
            </a:extLst>
          </p:cNvPr>
          <p:cNvSpPr txBox="1"/>
          <p:nvPr/>
        </p:nvSpPr>
        <p:spPr>
          <a:xfrm>
            <a:off x="3587672" y="42066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95391279"/>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B37F74-4C85-5875-D7B4-6534C32E68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1581FD-457D-87FA-FFF3-821CE555033E}"/>
              </a:ext>
            </a:extLst>
          </p:cNvPr>
          <p:cNvSpPr>
            <a:spLocks noGrp="1"/>
          </p:cNvSpPr>
          <p:nvPr>
            <p:ph type="title"/>
          </p:nvPr>
        </p:nvSpPr>
        <p:spPr>
          <a:xfrm>
            <a:off x="1656232" y="1908023"/>
            <a:ext cx="8879536" cy="3450327"/>
          </a:xfrm>
        </p:spPr>
        <p:txBody>
          <a:bodyPr>
            <a:noAutofit/>
          </a:bodyPr>
          <a:lstStyle/>
          <a:p>
            <a:pPr>
              <a:lnSpc>
                <a:spcPct val="100000"/>
              </a:lnSpc>
            </a:pPr>
            <a:r>
              <a:rPr lang="ar-EG" sz="6000" b="0" dirty="0"/>
              <a:t>هُنَالِكَ ٱلْوَلَـٰيَةُ لِلَّهِ ٱلْحَقِّ ۚ هُوَ خَيْرٌۭ ثَوَابًۭا وَخَيْرٌ عُقْبًۭا</a:t>
            </a:r>
            <a:endParaRPr lang="ar-EG" sz="1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883133B-CCEB-276B-C26A-2A2D58DEC901}"/>
              </a:ext>
            </a:extLst>
          </p:cNvPr>
          <p:cNvSpPr txBox="1"/>
          <p:nvPr/>
        </p:nvSpPr>
        <p:spPr>
          <a:xfrm>
            <a:off x="2060712" y="4514377"/>
            <a:ext cx="8070575" cy="707886"/>
          </a:xfrm>
          <a:prstGeom prst="rect">
            <a:avLst/>
          </a:prstGeom>
          <a:noFill/>
        </p:spPr>
        <p:txBody>
          <a:bodyPr wrap="square">
            <a:spAutoFit/>
          </a:bodyPr>
          <a:lstStyle/>
          <a:p>
            <a:pPr algn="ctr"/>
            <a:r>
              <a:rPr lang="en-US" sz="2000" dirty="0"/>
              <a:t>There, the (only) protection comes from Allah, the True One. He is the Best to reward, and the Best to give success.</a:t>
            </a:r>
          </a:p>
        </p:txBody>
      </p:sp>
      <p:sp>
        <p:nvSpPr>
          <p:cNvPr id="3" name="TextBox 2">
            <a:extLst>
              <a:ext uri="{FF2B5EF4-FFF2-40B4-BE49-F238E27FC236}">
                <a16:creationId xmlns:a16="http://schemas.microsoft.com/office/drawing/2014/main" id="{569CDF4F-1955-AF95-0860-4982EEDA3F13}"/>
              </a:ext>
            </a:extLst>
          </p:cNvPr>
          <p:cNvSpPr txBox="1"/>
          <p:nvPr/>
        </p:nvSpPr>
        <p:spPr>
          <a:xfrm>
            <a:off x="4306763" y="40705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5870265"/>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856A34-3F30-E845-6243-2A9627364A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5CE085-5567-C5B1-C179-5A6C16A6D8B4}"/>
              </a:ext>
            </a:extLst>
          </p:cNvPr>
          <p:cNvSpPr>
            <a:spLocks noGrp="1"/>
          </p:cNvSpPr>
          <p:nvPr>
            <p:ph type="title"/>
          </p:nvPr>
        </p:nvSpPr>
        <p:spPr>
          <a:xfrm>
            <a:off x="1656231" y="1481895"/>
            <a:ext cx="8879536" cy="3450327"/>
          </a:xfrm>
        </p:spPr>
        <p:txBody>
          <a:bodyPr>
            <a:noAutofit/>
          </a:bodyPr>
          <a:lstStyle/>
          <a:p>
            <a:pPr>
              <a:lnSpc>
                <a:spcPct val="100000"/>
              </a:lnSpc>
            </a:pPr>
            <a:r>
              <a:rPr lang="ar-EG" sz="4800" b="0" dirty="0"/>
              <a:t>وَٱضْرِبْ لَهُم مَّثَلَ ٱلْحَيَوٰةِ ٱلدُّنْيَا كَمَآءٍ أَنزَلْنَـٰهُ مِنَ ٱلسَّمَآءِ فَٱخْتَلَطَ بِهِۦ نَبَاتُ ٱلْأَرْضِ فَأَصْبَحَ هَشِيمًۭا تَذْرُوهُ ٱلرِّيَـٰحُ ۗ وَكَانَ ٱللَّهُ عَلَىٰ كُلِّ شَىْءٍۢ مُّقْتَدِرًا</a:t>
            </a:r>
            <a:endParaRPr lang="ar-EG" sz="115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30B3B79-2E87-7D7D-AB54-B79BED4D18EF}"/>
              </a:ext>
            </a:extLst>
          </p:cNvPr>
          <p:cNvSpPr txBox="1"/>
          <p:nvPr/>
        </p:nvSpPr>
        <p:spPr>
          <a:xfrm>
            <a:off x="2060712" y="4270502"/>
            <a:ext cx="8070575" cy="1323439"/>
          </a:xfrm>
          <a:prstGeom prst="rect">
            <a:avLst/>
          </a:prstGeom>
          <a:noFill/>
        </p:spPr>
        <p:txBody>
          <a:bodyPr wrap="square">
            <a:spAutoFit/>
          </a:bodyPr>
          <a:lstStyle/>
          <a:p>
            <a:pPr algn="ctr"/>
            <a:r>
              <a:rPr lang="en-US" sz="2000" dirty="0"/>
              <a:t>Set forth to them the similitude of the life of this world: It is like the rain which we send down from the skies: the earth's vegetation absorbs it, but soon it becomes dry stubble, which the winds do scatter: it is (only) Allah who prevails over all things.</a:t>
            </a:r>
          </a:p>
        </p:txBody>
      </p:sp>
      <p:sp>
        <p:nvSpPr>
          <p:cNvPr id="3" name="TextBox 2">
            <a:extLst>
              <a:ext uri="{FF2B5EF4-FFF2-40B4-BE49-F238E27FC236}">
                <a16:creationId xmlns:a16="http://schemas.microsoft.com/office/drawing/2014/main" id="{ACD68EFF-F83A-3B5A-E79B-22C31ADA30F8}"/>
              </a:ext>
            </a:extLst>
          </p:cNvPr>
          <p:cNvSpPr txBox="1"/>
          <p:nvPr/>
        </p:nvSpPr>
        <p:spPr>
          <a:xfrm>
            <a:off x="1376375" y="39906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67524489"/>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E85AE9-9A41-65C1-B7D4-2C8B2BAD33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3B16DE-74B8-41F9-3816-9EDE964813D2}"/>
              </a:ext>
            </a:extLst>
          </p:cNvPr>
          <p:cNvSpPr>
            <a:spLocks noGrp="1"/>
          </p:cNvSpPr>
          <p:nvPr>
            <p:ph type="title"/>
          </p:nvPr>
        </p:nvSpPr>
        <p:spPr>
          <a:xfrm>
            <a:off x="1656232" y="1757102"/>
            <a:ext cx="8879536" cy="3450327"/>
          </a:xfrm>
        </p:spPr>
        <p:txBody>
          <a:bodyPr>
            <a:noAutofit/>
          </a:bodyPr>
          <a:lstStyle/>
          <a:p>
            <a:pPr>
              <a:lnSpc>
                <a:spcPct val="100000"/>
              </a:lnSpc>
            </a:pPr>
            <a:r>
              <a:rPr lang="ar-EG" sz="5400" b="0" dirty="0"/>
              <a:t>ٱلْمَالُ وَٱلْبَنُونَ زِينَةُ ٱلْحَيَوٰةِ ٱلدُّنْيَاۖ وَٱلْبَـٰقِيَـٰتُ ٱلصَّـٰلِحَـٰتُ خَيْرٌ عِندَ رَبِّكَ ثَوَابًۭا وَخَيْرٌ أَمَلًۭا</a:t>
            </a:r>
            <a:endParaRPr lang="ar-EG" sz="13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AC1654C-9282-8F46-7462-AD43D5E831B4}"/>
              </a:ext>
            </a:extLst>
          </p:cNvPr>
          <p:cNvSpPr txBox="1"/>
          <p:nvPr/>
        </p:nvSpPr>
        <p:spPr>
          <a:xfrm>
            <a:off x="2060712" y="4359278"/>
            <a:ext cx="8070575" cy="1015663"/>
          </a:xfrm>
          <a:prstGeom prst="rect">
            <a:avLst/>
          </a:prstGeom>
          <a:noFill/>
        </p:spPr>
        <p:txBody>
          <a:bodyPr wrap="square">
            <a:spAutoFit/>
          </a:bodyPr>
          <a:lstStyle/>
          <a:p>
            <a:pPr algn="ctr"/>
            <a:r>
              <a:rPr lang="en-US" sz="2000" dirty="0"/>
              <a:t>Wealth and sons are allurements of the life of this world: But the things that endure, good deeds, are best in the sight of thy Lord, as rewards, and best as (the foundation for) hopes.</a:t>
            </a:r>
          </a:p>
        </p:txBody>
      </p:sp>
      <p:sp>
        <p:nvSpPr>
          <p:cNvPr id="3" name="TextBox 2">
            <a:extLst>
              <a:ext uri="{FF2B5EF4-FFF2-40B4-BE49-F238E27FC236}">
                <a16:creationId xmlns:a16="http://schemas.microsoft.com/office/drawing/2014/main" id="{AFFEBC07-B005-54D4-6392-E1E1323F7A54}"/>
              </a:ext>
            </a:extLst>
          </p:cNvPr>
          <p:cNvSpPr txBox="1"/>
          <p:nvPr/>
        </p:nvSpPr>
        <p:spPr>
          <a:xfrm>
            <a:off x="1225456" y="39360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38588992"/>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D913BF-5399-E7ED-E037-AA5C67CF8B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12FE94-B5F1-B592-F96A-BC06D6B8A67B}"/>
              </a:ext>
            </a:extLst>
          </p:cNvPr>
          <p:cNvSpPr>
            <a:spLocks noGrp="1"/>
          </p:cNvSpPr>
          <p:nvPr>
            <p:ph type="title"/>
          </p:nvPr>
        </p:nvSpPr>
        <p:spPr>
          <a:xfrm>
            <a:off x="1656232" y="1757102"/>
            <a:ext cx="8879536" cy="3450327"/>
          </a:xfrm>
        </p:spPr>
        <p:txBody>
          <a:bodyPr>
            <a:noAutofit/>
          </a:bodyPr>
          <a:lstStyle/>
          <a:p>
            <a:pPr>
              <a:lnSpc>
                <a:spcPct val="100000"/>
              </a:lnSpc>
            </a:pPr>
            <a:r>
              <a:rPr lang="ar-EG" sz="5400" b="0" dirty="0"/>
              <a:t>وَيَوْمَ نُسَيِّرُ ٱلْجِبَالَ وَتَرَى ٱلْأَرْضَ بَارِزَةًۭ وَحَشَرْنَـٰهُمْ فَلَمْ نُغَادِرْ مِنْهُمْ أَحَدًۭا</a:t>
            </a:r>
            <a:endParaRPr lang="ar-EG" sz="13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B4285B7-9D92-8F49-BFA1-1CD2346A2388}"/>
              </a:ext>
            </a:extLst>
          </p:cNvPr>
          <p:cNvSpPr txBox="1"/>
          <p:nvPr/>
        </p:nvSpPr>
        <p:spPr>
          <a:xfrm>
            <a:off x="2060712" y="4323768"/>
            <a:ext cx="8070575" cy="1015663"/>
          </a:xfrm>
          <a:prstGeom prst="rect">
            <a:avLst/>
          </a:prstGeom>
          <a:noFill/>
        </p:spPr>
        <p:txBody>
          <a:bodyPr wrap="square">
            <a:spAutoFit/>
          </a:bodyPr>
          <a:lstStyle/>
          <a:p>
            <a:pPr algn="ctr"/>
            <a:r>
              <a:rPr lang="en-US" sz="2000" dirty="0"/>
              <a:t>One Day We shall remove the mountains, and thou wilt see the earth as a level stretch, and We shall gather them, all together, nor shall We leave out any one of them.</a:t>
            </a:r>
          </a:p>
        </p:txBody>
      </p:sp>
      <p:sp>
        <p:nvSpPr>
          <p:cNvPr id="3" name="TextBox 2">
            <a:extLst>
              <a:ext uri="{FF2B5EF4-FFF2-40B4-BE49-F238E27FC236}">
                <a16:creationId xmlns:a16="http://schemas.microsoft.com/office/drawing/2014/main" id="{95457883-4C32-D66E-AAFB-2A54198089DD}"/>
              </a:ext>
            </a:extLst>
          </p:cNvPr>
          <p:cNvSpPr txBox="1"/>
          <p:nvPr/>
        </p:nvSpPr>
        <p:spPr>
          <a:xfrm>
            <a:off x="2379554" y="38839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05621470"/>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9772DC-B6ED-F574-7CE8-3AE7B30F9F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F3AC2B-C290-0AE4-CA1E-3DB758390F90}"/>
              </a:ext>
            </a:extLst>
          </p:cNvPr>
          <p:cNvSpPr>
            <a:spLocks noGrp="1"/>
          </p:cNvSpPr>
          <p:nvPr>
            <p:ph type="title"/>
          </p:nvPr>
        </p:nvSpPr>
        <p:spPr>
          <a:xfrm>
            <a:off x="1656232" y="1757102"/>
            <a:ext cx="8879536" cy="3450327"/>
          </a:xfrm>
        </p:spPr>
        <p:txBody>
          <a:bodyPr>
            <a:noAutofit/>
          </a:bodyPr>
          <a:lstStyle/>
          <a:p>
            <a:pPr>
              <a:lnSpc>
                <a:spcPct val="100000"/>
              </a:lnSpc>
            </a:pPr>
            <a:r>
              <a:rPr lang="ar-EG" sz="5400" b="0" dirty="0"/>
              <a:t>وَعُرِضُوا۟ عَلَىٰ رَبِّكَ صَفًّۭا لَّقَدْ جِئْتُمُونَا كَمَا خَلَقْنَـٰكُمْ أَوَّلَ مَرَّةٍۭ ۚ بَلْ زَعَمْتُمْ أَلَّن نَّجْعَلَ لَكُم مَّوْعِدًۭا</a:t>
            </a:r>
            <a:endParaRPr lang="ar-EG" sz="13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863C717-B468-5FDA-5D62-BC45F9056EB0}"/>
              </a:ext>
            </a:extLst>
          </p:cNvPr>
          <p:cNvSpPr txBox="1"/>
          <p:nvPr/>
        </p:nvSpPr>
        <p:spPr>
          <a:xfrm>
            <a:off x="2060712" y="4687752"/>
            <a:ext cx="8070575" cy="1323439"/>
          </a:xfrm>
          <a:prstGeom prst="rect">
            <a:avLst/>
          </a:prstGeom>
          <a:noFill/>
        </p:spPr>
        <p:txBody>
          <a:bodyPr wrap="square">
            <a:spAutoFit/>
          </a:bodyPr>
          <a:lstStyle/>
          <a:p>
            <a:pPr algn="ctr"/>
            <a:r>
              <a:rPr lang="en-US" sz="2000" dirty="0"/>
              <a:t>And they will be marshalled before thy Lord in ranks, (with the announcement), "Now have ye come to Us (bare) as We created you first: aye, ye thought We shall not fulfil the appointment made to you to meet (Us)!":</a:t>
            </a:r>
          </a:p>
        </p:txBody>
      </p:sp>
      <p:sp>
        <p:nvSpPr>
          <p:cNvPr id="3" name="TextBox 2">
            <a:extLst>
              <a:ext uri="{FF2B5EF4-FFF2-40B4-BE49-F238E27FC236}">
                <a16:creationId xmlns:a16="http://schemas.microsoft.com/office/drawing/2014/main" id="{42724181-4458-8D74-B3EA-B90E932335EF}"/>
              </a:ext>
            </a:extLst>
          </p:cNvPr>
          <p:cNvSpPr txBox="1"/>
          <p:nvPr/>
        </p:nvSpPr>
        <p:spPr>
          <a:xfrm>
            <a:off x="4474684" y="43799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32307846"/>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5BC800-E8D5-9960-DED6-47FE11FDEA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E0E6DC-C744-249A-9697-A19F54493C96}"/>
              </a:ext>
            </a:extLst>
          </p:cNvPr>
          <p:cNvSpPr>
            <a:spLocks noGrp="1"/>
          </p:cNvSpPr>
          <p:nvPr>
            <p:ph type="title"/>
          </p:nvPr>
        </p:nvSpPr>
        <p:spPr>
          <a:xfrm>
            <a:off x="1656231" y="1357607"/>
            <a:ext cx="8879536" cy="3450327"/>
          </a:xfrm>
        </p:spPr>
        <p:txBody>
          <a:bodyPr>
            <a:noAutofit/>
          </a:bodyPr>
          <a:lstStyle/>
          <a:p>
            <a:pPr>
              <a:lnSpc>
                <a:spcPct val="100000"/>
              </a:lnSpc>
            </a:pPr>
            <a:r>
              <a:rPr lang="ar-EG" sz="4800" b="0" dirty="0"/>
              <a:t>وَوُضِعَ ٱلْكِتَـٰبُ فَتَرَى ٱلْمُجْرِمِينَ مُشْفِقِينَ مِمَّا فِيهِ وَيَقُولُونَ يَـٰوَيْلَتَنَا مَالِ هَـٰذَا ٱلْكِتَـٰبِ لَا يُغَادِرُ صَغِيرَةًۭ وَلَا كَبِيرَةً إِلَّآ أَحْصَىٰهَاۚ وَوَجَدُوا۟ مَا عَمِلُوا۟ حَاضِرًۭاۗ وَلَا يَظْلِمُ رَبُّكَ أَحَدًۭا</a:t>
            </a:r>
            <a:endParaRPr lang="ar-EG" sz="115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A64DB27-5323-3B6F-8E20-889A3FDDB017}"/>
              </a:ext>
            </a:extLst>
          </p:cNvPr>
          <p:cNvSpPr txBox="1"/>
          <p:nvPr/>
        </p:nvSpPr>
        <p:spPr>
          <a:xfrm>
            <a:off x="2060711" y="4492443"/>
            <a:ext cx="8070575" cy="1631216"/>
          </a:xfrm>
          <a:prstGeom prst="rect">
            <a:avLst/>
          </a:prstGeom>
          <a:noFill/>
        </p:spPr>
        <p:txBody>
          <a:bodyPr wrap="square">
            <a:spAutoFit/>
          </a:bodyPr>
          <a:lstStyle/>
          <a:p>
            <a:pPr algn="ctr"/>
            <a:r>
              <a:rPr lang="en-US" sz="2000" dirty="0"/>
              <a:t>And the Book (of Deeds) will be placed (before you); and thou wilt see the sinful in great terror because of what is (recorded) therein; they will say, "Ah! woe to us! what a Book is this! It leaves out nothing small or great, but takes account thereof!" They will find all that they did, placed before them: And not one will thy Lord treat with injustice.</a:t>
            </a:r>
          </a:p>
        </p:txBody>
      </p:sp>
      <p:sp>
        <p:nvSpPr>
          <p:cNvPr id="3" name="TextBox 2">
            <a:extLst>
              <a:ext uri="{FF2B5EF4-FFF2-40B4-BE49-F238E27FC236}">
                <a16:creationId xmlns:a16="http://schemas.microsoft.com/office/drawing/2014/main" id="{C597DF9B-F28C-DFEB-97E1-B1861DE63B8E}"/>
              </a:ext>
            </a:extLst>
          </p:cNvPr>
          <p:cNvSpPr txBox="1"/>
          <p:nvPr/>
        </p:nvSpPr>
        <p:spPr>
          <a:xfrm>
            <a:off x="2450575" y="41846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67627441"/>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7A3C3-FF29-B232-0933-965B6B1E5B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734D85-FDEA-9DFD-121C-B53641FA566D}"/>
              </a:ext>
            </a:extLst>
          </p:cNvPr>
          <p:cNvSpPr>
            <a:spLocks noGrp="1"/>
          </p:cNvSpPr>
          <p:nvPr>
            <p:ph type="title"/>
          </p:nvPr>
        </p:nvSpPr>
        <p:spPr>
          <a:xfrm>
            <a:off x="1656231" y="1357607"/>
            <a:ext cx="8879536" cy="3450327"/>
          </a:xfrm>
        </p:spPr>
        <p:txBody>
          <a:bodyPr>
            <a:noAutofit/>
          </a:bodyPr>
          <a:lstStyle/>
          <a:p>
            <a:pPr>
              <a:lnSpc>
                <a:spcPct val="100000"/>
              </a:lnSpc>
            </a:pPr>
            <a:r>
              <a:rPr lang="ar-EG" sz="4800" b="0" dirty="0"/>
              <a:t>وَإِذْ قُلْنَا لِلْمَلَـٰٓئِكَةِ ٱسْجُدُوا۟ لِـَٔادَمَ فَسَجَدُوٓا۟ إِلَّآ إِبْلِيسَ كَانَ مِنَ ٱلْجِنِّ فَفَسَقَ عَنْ أَمْرِ رَبِّهِۦٓ ۗ أَفَتَتَّخِذُونَهُۥ وَذُرِّيَّتَهُۥٓ أَوْلِيَآءَ مِن دُونِى وَهُمْ لَكُمْ عَدُوٌّۢ ۚ بِئْسَ لِلظَّـٰلِمِينَ بَدَلًۭا</a:t>
            </a:r>
            <a:endParaRPr lang="ar-EG" sz="115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0DAA804-183E-415A-5444-23908345F383}"/>
              </a:ext>
            </a:extLst>
          </p:cNvPr>
          <p:cNvSpPr txBox="1"/>
          <p:nvPr/>
        </p:nvSpPr>
        <p:spPr>
          <a:xfrm>
            <a:off x="2060711" y="4492443"/>
            <a:ext cx="8070575" cy="1631216"/>
          </a:xfrm>
          <a:prstGeom prst="rect">
            <a:avLst/>
          </a:prstGeom>
          <a:noFill/>
        </p:spPr>
        <p:txBody>
          <a:bodyPr wrap="square">
            <a:spAutoFit/>
          </a:bodyPr>
          <a:lstStyle/>
          <a:p>
            <a:pPr algn="ctr"/>
            <a:r>
              <a:rPr lang="en-US" sz="2000" dirty="0"/>
              <a:t>Behold! We said to the angels, "Bow down to Adam": They bowed down except Iblis. He was one of the </a:t>
            </a:r>
            <a:r>
              <a:rPr lang="en-US" sz="2000" dirty="0" err="1"/>
              <a:t>Jinns</a:t>
            </a:r>
            <a:r>
              <a:rPr lang="en-US" sz="2000" dirty="0"/>
              <a:t>, and he broke the Command of his Lord. Will ye then take him and his progeny as protectors rather than Me? And they are enemies to you! Evil would be the exchange for the wrong-doers!</a:t>
            </a:r>
          </a:p>
        </p:txBody>
      </p:sp>
      <p:sp>
        <p:nvSpPr>
          <p:cNvPr id="3" name="TextBox 2">
            <a:extLst>
              <a:ext uri="{FF2B5EF4-FFF2-40B4-BE49-F238E27FC236}">
                <a16:creationId xmlns:a16="http://schemas.microsoft.com/office/drawing/2014/main" id="{E13E5E37-E5CB-36F7-AED4-B3E09BDD7E14}"/>
              </a:ext>
            </a:extLst>
          </p:cNvPr>
          <p:cNvSpPr txBox="1"/>
          <p:nvPr/>
        </p:nvSpPr>
        <p:spPr>
          <a:xfrm>
            <a:off x="3400485" y="41846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35151515"/>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DFE93-8655-A1BE-852B-317F24D30F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3B818B-E250-CC54-43D9-67C5EC636313}"/>
              </a:ext>
            </a:extLst>
          </p:cNvPr>
          <p:cNvSpPr>
            <a:spLocks noGrp="1"/>
          </p:cNvSpPr>
          <p:nvPr>
            <p:ph type="title"/>
          </p:nvPr>
        </p:nvSpPr>
        <p:spPr>
          <a:xfrm>
            <a:off x="1656232" y="1881390"/>
            <a:ext cx="8879536" cy="3450327"/>
          </a:xfrm>
        </p:spPr>
        <p:txBody>
          <a:bodyPr>
            <a:noAutofit/>
          </a:bodyPr>
          <a:lstStyle/>
          <a:p>
            <a:pPr>
              <a:lnSpc>
                <a:spcPct val="100000"/>
              </a:lnSpc>
            </a:pPr>
            <a:r>
              <a:rPr lang="ar-EG" sz="4800" b="0" dirty="0"/>
              <a:t>مَّآ أَشْهَدتُّهُمْ خَلْقَ ٱلسَّمَـٰوَٰتِ وَٱلْأَرْضِ وَلَا خَلْقَ أَنفُسِهِمْ وَمَا كُنتُ مُتَّخِذَ ٱلْمُضِلِّينَ عَضُدًۭا</a:t>
            </a:r>
            <a:endParaRPr lang="ar-EG" sz="115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F1DE1BE-2353-2603-1DF9-69984A9B0BEE}"/>
              </a:ext>
            </a:extLst>
          </p:cNvPr>
          <p:cNvSpPr txBox="1"/>
          <p:nvPr/>
        </p:nvSpPr>
        <p:spPr>
          <a:xfrm>
            <a:off x="2060712" y="4333037"/>
            <a:ext cx="8070575" cy="1015663"/>
          </a:xfrm>
          <a:prstGeom prst="rect">
            <a:avLst/>
          </a:prstGeom>
          <a:noFill/>
        </p:spPr>
        <p:txBody>
          <a:bodyPr wrap="square">
            <a:spAutoFit/>
          </a:bodyPr>
          <a:lstStyle/>
          <a:p>
            <a:pPr algn="ctr"/>
            <a:r>
              <a:rPr lang="en-US" sz="2000" dirty="0"/>
              <a:t>I called them not to witness the creation of the heavens and the earth, nor (even) their own creation: nor is it for helpers such as Me to take as lead (men) astray!</a:t>
            </a:r>
          </a:p>
        </p:txBody>
      </p:sp>
      <p:sp>
        <p:nvSpPr>
          <p:cNvPr id="3" name="TextBox 2">
            <a:extLst>
              <a:ext uri="{FF2B5EF4-FFF2-40B4-BE49-F238E27FC236}">
                <a16:creationId xmlns:a16="http://schemas.microsoft.com/office/drawing/2014/main" id="{6FB93B79-0015-062F-67A9-951BD843682A}"/>
              </a:ext>
            </a:extLst>
          </p:cNvPr>
          <p:cNvSpPr txBox="1"/>
          <p:nvPr/>
        </p:nvSpPr>
        <p:spPr>
          <a:xfrm>
            <a:off x="1971181" y="3952783"/>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10640218"/>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10AB25-EF73-75CA-FB3A-B0A1AF9B39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17B278-D0DF-1D1B-4B50-004CE8048C3E}"/>
              </a:ext>
            </a:extLst>
          </p:cNvPr>
          <p:cNvSpPr>
            <a:spLocks noGrp="1"/>
          </p:cNvSpPr>
          <p:nvPr>
            <p:ph type="title"/>
          </p:nvPr>
        </p:nvSpPr>
        <p:spPr>
          <a:xfrm>
            <a:off x="1656232" y="1686082"/>
            <a:ext cx="8879536" cy="3450327"/>
          </a:xfrm>
        </p:spPr>
        <p:txBody>
          <a:bodyPr>
            <a:noAutofit/>
          </a:bodyPr>
          <a:lstStyle/>
          <a:p>
            <a:pPr>
              <a:lnSpc>
                <a:spcPct val="100000"/>
              </a:lnSpc>
            </a:pPr>
            <a:r>
              <a:rPr lang="ar-EG" sz="6000" b="0" dirty="0"/>
              <a:t>وَيَوْمَ يَقُولُ نَادُوا۟ شُرَكَآءِىَ ٱلَّذِينَ زَعَمْتُمْ فَدَعَوْهُمْ فَلَمْ يَسْتَجِيبُوا۟ لَهُمْ وَجَعَلْنَا بَيْنَهُم مَّوْبِقًۭا</a:t>
            </a:r>
            <a:endParaRPr lang="ar-EG" sz="1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34BEDE9-8424-75BE-F85B-7D358B646436}"/>
              </a:ext>
            </a:extLst>
          </p:cNvPr>
          <p:cNvSpPr txBox="1"/>
          <p:nvPr/>
        </p:nvSpPr>
        <p:spPr>
          <a:xfrm>
            <a:off x="2060712" y="4750288"/>
            <a:ext cx="8070575" cy="1015663"/>
          </a:xfrm>
          <a:prstGeom prst="rect">
            <a:avLst/>
          </a:prstGeom>
          <a:noFill/>
        </p:spPr>
        <p:txBody>
          <a:bodyPr wrap="square">
            <a:spAutoFit/>
          </a:bodyPr>
          <a:lstStyle/>
          <a:p>
            <a:pPr algn="ctr"/>
            <a:r>
              <a:rPr lang="en-US" sz="2000" dirty="0"/>
              <a:t>One Day He will say, "Call on those whom ye thought to be My partners," and they will call on them, but they will not listen to them; and We shall make for them a place of common perdition.</a:t>
            </a:r>
          </a:p>
        </p:txBody>
      </p:sp>
      <p:sp>
        <p:nvSpPr>
          <p:cNvPr id="3" name="TextBox 2">
            <a:extLst>
              <a:ext uri="{FF2B5EF4-FFF2-40B4-BE49-F238E27FC236}">
                <a16:creationId xmlns:a16="http://schemas.microsoft.com/office/drawing/2014/main" id="{EEA26882-9905-87FB-D96E-E00FC9F391EE}"/>
              </a:ext>
            </a:extLst>
          </p:cNvPr>
          <p:cNvSpPr txBox="1"/>
          <p:nvPr/>
        </p:nvSpPr>
        <p:spPr>
          <a:xfrm>
            <a:off x="3444874" y="43522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574773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31FB98-8689-EE7E-A287-9A6A4547F9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527754-FB91-B657-DA0E-E27E9C21ECC0}"/>
              </a:ext>
            </a:extLst>
          </p:cNvPr>
          <p:cNvSpPr>
            <a:spLocks noGrp="1"/>
          </p:cNvSpPr>
          <p:nvPr>
            <p:ph type="title"/>
          </p:nvPr>
        </p:nvSpPr>
        <p:spPr>
          <a:xfrm>
            <a:off x="1656232" y="1838534"/>
            <a:ext cx="8879536" cy="3450327"/>
          </a:xfrm>
        </p:spPr>
        <p:txBody>
          <a:bodyPr>
            <a:noAutofit/>
          </a:bodyPr>
          <a:lstStyle/>
          <a:p>
            <a:pPr>
              <a:lnSpc>
                <a:spcPct val="100000"/>
              </a:lnSpc>
            </a:pPr>
            <a:r>
              <a:rPr lang="ar-EG" sz="5400" b="0" dirty="0"/>
              <a:t>ٱقْرَأْ كِتَـٰبَكَ كَفَىٰ بِنَفْسِكَ ٱلْيَوْمَ عَلَيْكَ حَسِيبًۭا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6230AC8-CA5C-5937-FE0D-8C92EF46C249}"/>
              </a:ext>
            </a:extLst>
          </p:cNvPr>
          <p:cNvSpPr txBox="1"/>
          <p:nvPr/>
        </p:nvSpPr>
        <p:spPr>
          <a:xfrm>
            <a:off x="2060712" y="3950036"/>
            <a:ext cx="8070575" cy="707886"/>
          </a:xfrm>
          <a:prstGeom prst="rect">
            <a:avLst/>
          </a:prstGeom>
          <a:noFill/>
        </p:spPr>
        <p:txBody>
          <a:bodyPr wrap="square">
            <a:spAutoFit/>
          </a:bodyPr>
          <a:lstStyle/>
          <a:p>
            <a:pPr algn="ctr"/>
            <a:r>
              <a:rPr lang="en-US" sz="2000" dirty="0"/>
              <a:t>(It will be said to him:) "Read thine (own) record: Sufficient is thy soul this day to make out an account against thee."</a:t>
            </a:r>
          </a:p>
        </p:txBody>
      </p:sp>
      <p:sp>
        <p:nvSpPr>
          <p:cNvPr id="3" name="TextBox 2">
            <a:extLst>
              <a:ext uri="{FF2B5EF4-FFF2-40B4-BE49-F238E27FC236}">
                <a16:creationId xmlns:a16="http://schemas.microsoft.com/office/drawing/2014/main" id="{32E2164F-F2F0-10C8-27FB-39B8A7738105}"/>
              </a:ext>
            </a:extLst>
          </p:cNvPr>
          <p:cNvSpPr txBox="1"/>
          <p:nvPr/>
        </p:nvSpPr>
        <p:spPr>
          <a:xfrm>
            <a:off x="1376375" y="36367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58010926"/>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FD240E-2EB1-DB73-656F-742D7B057A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FE5C63-CA5B-F836-1432-0082A80DB6D5}"/>
              </a:ext>
            </a:extLst>
          </p:cNvPr>
          <p:cNvSpPr>
            <a:spLocks noGrp="1"/>
          </p:cNvSpPr>
          <p:nvPr>
            <p:ph type="title"/>
          </p:nvPr>
        </p:nvSpPr>
        <p:spPr>
          <a:xfrm>
            <a:off x="1656232" y="1819247"/>
            <a:ext cx="8879536" cy="3450327"/>
          </a:xfrm>
        </p:spPr>
        <p:txBody>
          <a:bodyPr>
            <a:noAutofit/>
          </a:bodyPr>
          <a:lstStyle/>
          <a:p>
            <a:pPr>
              <a:lnSpc>
                <a:spcPct val="100000"/>
              </a:lnSpc>
            </a:pPr>
            <a:r>
              <a:rPr lang="ar-EG" sz="6000" b="0" dirty="0"/>
              <a:t>وَرَءَا ٱلْمُجْرِمُونَ ٱلنَّارَ فَظَنُّوٓا۟ أَنَّهُم مُّوَاقِعُوهَا وَلَمْ يَجِدُوا۟ عَنْهَا مَصْرِفًۭا</a:t>
            </a:r>
            <a:endParaRPr lang="ar-EG" sz="1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6EED456-99F5-7033-64F8-748B7AA29295}"/>
              </a:ext>
            </a:extLst>
          </p:cNvPr>
          <p:cNvSpPr txBox="1"/>
          <p:nvPr/>
        </p:nvSpPr>
        <p:spPr>
          <a:xfrm>
            <a:off x="2060712" y="4464390"/>
            <a:ext cx="8070575" cy="707886"/>
          </a:xfrm>
          <a:prstGeom prst="rect">
            <a:avLst/>
          </a:prstGeom>
          <a:noFill/>
        </p:spPr>
        <p:txBody>
          <a:bodyPr wrap="square">
            <a:spAutoFit/>
          </a:bodyPr>
          <a:lstStyle/>
          <a:p>
            <a:pPr algn="ctr"/>
            <a:r>
              <a:rPr lang="en-US" sz="2000" dirty="0"/>
              <a:t>And the Sinful shall see the fire and apprehend that they have to fall therein: no means will they find to turn away therefrom.</a:t>
            </a:r>
          </a:p>
        </p:txBody>
      </p:sp>
      <p:sp>
        <p:nvSpPr>
          <p:cNvPr id="3" name="TextBox 2">
            <a:extLst>
              <a:ext uri="{FF2B5EF4-FFF2-40B4-BE49-F238E27FC236}">
                <a16:creationId xmlns:a16="http://schemas.microsoft.com/office/drawing/2014/main" id="{BB31CAF8-BD62-744C-33C2-11170F580D3A}"/>
              </a:ext>
            </a:extLst>
          </p:cNvPr>
          <p:cNvSpPr txBox="1"/>
          <p:nvPr/>
        </p:nvSpPr>
        <p:spPr>
          <a:xfrm>
            <a:off x="1656232" y="4059316"/>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54631091"/>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5A7867-65B8-26CE-6FCE-E30C12E9FF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60E044-8036-551D-3544-FCE59804E1BF}"/>
              </a:ext>
            </a:extLst>
          </p:cNvPr>
          <p:cNvSpPr>
            <a:spLocks noGrp="1"/>
          </p:cNvSpPr>
          <p:nvPr>
            <p:ph type="title"/>
          </p:nvPr>
        </p:nvSpPr>
        <p:spPr>
          <a:xfrm>
            <a:off x="1656232" y="1819247"/>
            <a:ext cx="8879536" cy="3450327"/>
          </a:xfrm>
        </p:spPr>
        <p:txBody>
          <a:bodyPr>
            <a:noAutofit/>
          </a:bodyPr>
          <a:lstStyle/>
          <a:p>
            <a:pPr>
              <a:lnSpc>
                <a:spcPct val="100000"/>
              </a:lnSpc>
            </a:pPr>
            <a:r>
              <a:rPr lang="ar-EG" sz="5400" b="0" dirty="0"/>
              <a:t>وَلَقَدْ صَرَّفْنَا فِى هَـٰذَا ٱلْقُرْءَانِ لِلنَّاسِ مِن كُلِّ مَثَلٍۢ ۚ وَكَانَ ٱلْإِنسَـٰنُ أَكْثَرَ شَىْءٍۢ جَدَلًۭا</a:t>
            </a:r>
            <a:endParaRPr lang="ar-EG" sz="13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6414B9F-054E-C80E-E984-A92AF994AE64}"/>
              </a:ext>
            </a:extLst>
          </p:cNvPr>
          <p:cNvSpPr txBox="1"/>
          <p:nvPr/>
        </p:nvSpPr>
        <p:spPr>
          <a:xfrm>
            <a:off x="2060712" y="4464390"/>
            <a:ext cx="8070575" cy="707886"/>
          </a:xfrm>
          <a:prstGeom prst="rect">
            <a:avLst/>
          </a:prstGeom>
          <a:noFill/>
        </p:spPr>
        <p:txBody>
          <a:bodyPr wrap="square">
            <a:spAutoFit/>
          </a:bodyPr>
          <a:lstStyle/>
          <a:p>
            <a:pPr algn="ctr"/>
            <a:r>
              <a:rPr lang="en-US" sz="2000" dirty="0"/>
              <a:t>We have explained in detail in this Qur'an, for the benefit of mankind, every kind of similitude: but man is, in most things, contentious.</a:t>
            </a:r>
          </a:p>
        </p:txBody>
      </p:sp>
      <p:sp>
        <p:nvSpPr>
          <p:cNvPr id="3" name="TextBox 2">
            <a:extLst>
              <a:ext uri="{FF2B5EF4-FFF2-40B4-BE49-F238E27FC236}">
                <a16:creationId xmlns:a16="http://schemas.microsoft.com/office/drawing/2014/main" id="{4DE60CC7-8F43-32F8-2064-D6170956321A}"/>
              </a:ext>
            </a:extLst>
          </p:cNvPr>
          <p:cNvSpPr txBox="1"/>
          <p:nvPr/>
        </p:nvSpPr>
        <p:spPr>
          <a:xfrm>
            <a:off x="1505311" y="40593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61314756"/>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D2E42-F130-1CB9-50B9-B57CA25886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C6855B-E285-2A3F-C56C-7A574D09AA6B}"/>
              </a:ext>
            </a:extLst>
          </p:cNvPr>
          <p:cNvSpPr>
            <a:spLocks noGrp="1"/>
          </p:cNvSpPr>
          <p:nvPr>
            <p:ph type="title"/>
          </p:nvPr>
        </p:nvSpPr>
        <p:spPr>
          <a:xfrm>
            <a:off x="1656231" y="1517407"/>
            <a:ext cx="8879536" cy="3450327"/>
          </a:xfrm>
        </p:spPr>
        <p:txBody>
          <a:bodyPr>
            <a:noAutofit/>
          </a:bodyPr>
          <a:lstStyle/>
          <a:p>
            <a:pPr>
              <a:lnSpc>
                <a:spcPct val="100000"/>
              </a:lnSpc>
            </a:pPr>
            <a:r>
              <a:rPr lang="ar-EG" sz="5400" b="0" dirty="0"/>
              <a:t>وَمَا مَنَعَ ٱلنَّاسَ أَن يُؤْمِنُوٓا۟ إِذْ جَآءَهُمُ ٱلْهُدَىٰ وَيَسْتَغْفِرُوا۟ رَبَّهُمْ إِلَّآ أَن تَأْتِيَهُمْ سُنَّةُ ٱلْأَوَّلِينَ أَوْ يَأْتِيَهُمُ ٱلْعَذَابُ قُبُلًۭا</a:t>
            </a:r>
            <a:endParaRPr lang="ar-EG" sz="13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9BF45AD-1EF1-EC9E-E8F3-03E335A33912}"/>
              </a:ext>
            </a:extLst>
          </p:cNvPr>
          <p:cNvSpPr txBox="1"/>
          <p:nvPr/>
        </p:nvSpPr>
        <p:spPr>
          <a:xfrm>
            <a:off x="2060712" y="4384491"/>
            <a:ext cx="8070575" cy="1323439"/>
          </a:xfrm>
          <a:prstGeom prst="rect">
            <a:avLst/>
          </a:prstGeom>
          <a:noFill/>
        </p:spPr>
        <p:txBody>
          <a:bodyPr wrap="square">
            <a:spAutoFit/>
          </a:bodyPr>
          <a:lstStyle/>
          <a:p>
            <a:pPr algn="ctr"/>
            <a:r>
              <a:rPr lang="en-US" sz="2000" dirty="0"/>
              <a:t>And what is there to keep back men from believing, now that Guidance has come to them, nor from praying for forgiveness from their Lord, but that (they ask that) the ways of the ancients be repeated with them, or the Wrath be brought to them face to face?</a:t>
            </a:r>
          </a:p>
        </p:txBody>
      </p:sp>
      <p:sp>
        <p:nvSpPr>
          <p:cNvPr id="3" name="TextBox 2">
            <a:extLst>
              <a:ext uri="{FF2B5EF4-FFF2-40B4-BE49-F238E27FC236}">
                <a16:creationId xmlns:a16="http://schemas.microsoft.com/office/drawing/2014/main" id="{535E7B6C-3486-C524-262C-A2DA968DBBD1}"/>
              </a:ext>
            </a:extLst>
          </p:cNvPr>
          <p:cNvSpPr txBox="1"/>
          <p:nvPr/>
        </p:nvSpPr>
        <p:spPr>
          <a:xfrm>
            <a:off x="3369622" y="40767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39774975"/>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ABA23D-DE98-B328-F3EB-6E551739FD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81D51E-C8A8-F611-A7D9-E5AE3BD36D36}"/>
              </a:ext>
            </a:extLst>
          </p:cNvPr>
          <p:cNvSpPr>
            <a:spLocks noGrp="1"/>
          </p:cNvSpPr>
          <p:nvPr>
            <p:ph type="title"/>
          </p:nvPr>
        </p:nvSpPr>
        <p:spPr>
          <a:xfrm>
            <a:off x="1656231" y="1517407"/>
            <a:ext cx="8879536" cy="3450327"/>
          </a:xfrm>
        </p:spPr>
        <p:txBody>
          <a:bodyPr>
            <a:noAutofit/>
          </a:bodyPr>
          <a:lstStyle/>
          <a:p>
            <a:pPr>
              <a:lnSpc>
                <a:spcPct val="100000"/>
              </a:lnSpc>
            </a:pPr>
            <a:r>
              <a:rPr lang="ar-EG" sz="5000" b="0" dirty="0"/>
              <a:t>وَمَا نُرْسِلُ ٱلْمُرْسَلِينَ إِلَّا مُبَشِّرِينَ وَمُنذِرِينَ ۚ وَيُجَـٰدِلُ ٱلَّذِينَ كَفَرُوا۟ بِٱلْبَـٰطِلِ لِيُدْحِضُوا۟ بِهِ ٱلْحَقَّ ۖ وَٱتَّخَذُوٓا۟ ءَايَـٰتِى وَمَآ أُنذِرُوا۟ هُزُوًۭا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008C720-9DDD-11F2-7D07-2441B2A300DA}"/>
              </a:ext>
            </a:extLst>
          </p:cNvPr>
          <p:cNvSpPr txBox="1"/>
          <p:nvPr/>
        </p:nvSpPr>
        <p:spPr>
          <a:xfrm>
            <a:off x="2060712" y="4384491"/>
            <a:ext cx="8070575" cy="1323439"/>
          </a:xfrm>
          <a:prstGeom prst="rect">
            <a:avLst/>
          </a:prstGeom>
          <a:noFill/>
        </p:spPr>
        <p:txBody>
          <a:bodyPr wrap="square">
            <a:spAutoFit/>
          </a:bodyPr>
          <a:lstStyle/>
          <a:p>
            <a:pPr algn="ctr"/>
            <a:r>
              <a:rPr lang="en-US" sz="2000" dirty="0"/>
              <a:t>We only send the messengers to give Glad Tidings and to give warnings: But the unbelievers dispute with vain argument, in order therewith to weaken the truth, and they treat My Signs as a jest, as also the fact that they are warned!</a:t>
            </a:r>
          </a:p>
        </p:txBody>
      </p:sp>
      <p:sp>
        <p:nvSpPr>
          <p:cNvPr id="3" name="TextBox 2">
            <a:extLst>
              <a:ext uri="{FF2B5EF4-FFF2-40B4-BE49-F238E27FC236}">
                <a16:creationId xmlns:a16="http://schemas.microsoft.com/office/drawing/2014/main" id="{71897EF3-937D-00C5-C237-6C1C230DE8CA}"/>
              </a:ext>
            </a:extLst>
          </p:cNvPr>
          <p:cNvSpPr txBox="1"/>
          <p:nvPr/>
        </p:nvSpPr>
        <p:spPr>
          <a:xfrm>
            <a:off x="1816030" y="40767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87508033"/>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49020-52A8-4DE7-BC7D-42A9093C8F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4FB5C0-C9C7-8E18-ADD7-80C9F74E1E98}"/>
              </a:ext>
            </a:extLst>
          </p:cNvPr>
          <p:cNvSpPr>
            <a:spLocks noGrp="1"/>
          </p:cNvSpPr>
          <p:nvPr>
            <p:ph type="title"/>
          </p:nvPr>
        </p:nvSpPr>
        <p:spPr>
          <a:xfrm>
            <a:off x="1656232" y="1188933"/>
            <a:ext cx="8879536" cy="3450327"/>
          </a:xfrm>
        </p:spPr>
        <p:txBody>
          <a:bodyPr>
            <a:noAutofit/>
          </a:bodyPr>
          <a:lstStyle/>
          <a:p>
            <a:pPr>
              <a:lnSpc>
                <a:spcPct val="100000"/>
              </a:lnSpc>
            </a:pPr>
            <a:r>
              <a:rPr lang="ar-EG" sz="5000" b="0" dirty="0"/>
              <a:t>وَمَنْ أَظْلَمُ مِمَّن ذُكِّرَ بِـَٔايَـٰتِ رَبِّهِۦ فَأَعْرَضَ عَنْهَا وَنَسِىَ مَا قَدَّمَتْ يَدَاهُۚ إِنَّا جَعَلْنَا عَلَىٰ قُلُوبِهِمْ أَكِنَّةً أَن يَفْقَهُوهُ وَفِىٓ ءَاذَانِهِمْ وَقْرًۭاۖ وَإِن تَدْعُهُمْ إِلَى ٱلْهُدَىٰ فَلَن يَهْتَدُوٓا۟ إِذًا أَبَدًۭا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0EF0E17-5DB0-0619-5784-81F352665ED0}"/>
              </a:ext>
            </a:extLst>
          </p:cNvPr>
          <p:cNvSpPr txBox="1"/>
          <p:nvPr/>
        </p:nvSpPr>
        <p:spPr>
          <a:xfrm>
            <a:off x="2060712" y="4402247"/>
            <a:ext cx="8070575" cy="1631216"/>
          </a:xfrm>
          <a:prstGeom prst="rect">
            <a:avLst/>
          </a:prstGeom>
          <a:noFill/>
        </p:spPr>
        <p:txBody>
          <a:bodyPr wrap="square">
            <a:spAutoFit/>
          </a:bodyPr>
          <a:lstStyle/>
          <a:p>
            <a:pPr algn="ctr"/>
            <a:r>
              <a:rPr lang="en-US" sz="2000" dirty="0"/>
              <a:t>And who doth more wrong than one who is reminded of the Signs of his Lord, but turns away from them, forgetting the (deeds) which his hands have sent forth? Verily We have set veils over their hearts lest they should understand this, and over their ears, deafness, if thou </a:t>
            </a:r>
            <a:r>
              <a:rPr lang="en-US" sz="2000" dirty="0" err="1"/>
              <a:t>callest</a:t>
            </a:r>
            <a:r>
              <a:rPr lang="en-US" sz="2000" dirty="0"/>
              <a:t> them to guidance, even then will they never accept guidance.</a:t>
            </a:r>
          </a:p>
        </p:txBody>
      </p:sp>
      <p:sp>
        <p:nvSpPr>
          <p:cNvPr id="3" name="TextBox 2">
            <a:extLst>
              <a:ext uri="{FF2B5EF4-FFF2-40B4-BE49-F238E27FC236}">
                <a16:creationId xmlns:a16="http://schemas.microsoft.com/office/drawing/2014/main" id="{FE76C74F-2A22-0699-41FD-E70C4CDCB879}"/>
              </a:ext>
            </a:extLst>
          </p:cNvPr>
          <p:cNvSpPr txBox="1"/>
          <p:nvPr/>
        </p:nvSpPr>
        <p:spPr>
          <a:xfrm>
            <a:off x="2197771" y="40944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00737609"/>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19F246-4A01-93CE-BCF2-184A8A30A0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2D8D36-FF48-781E-A444-0DE36D017DAE}"/>
              </a:ext>
            </a:extLst>
          </p:cNvPr>
          <p:cNvSpPr>
            <a:spLocks noGrp="1"/>
          </p:cNvSpPr>
          <p:nvPr>
            <p:ph type="title"/>
          </p:nvPr>
        </p:nvSpPr>
        <p:spPr>
          <a:xfrm>
            <a:off x="1656232" y="1561795"/>
            <a:ext cx="8879536" cy="3450327"/>
          </a:xfrm>
        </p:spPr>
        <p:txBody>
          <a:bodyPr>
            <a:noAutofit/>
          </a:bodyPr>
          <a:lstStyle/>
          <a:p>
            <a:pPr>
              <a:lnSpc>
                <a:spcPct val="100000"/>
              </a:lnSpc>
            </a:pPr>
            <a:r>
              <a:rPr lang="ar-EG" sz="5000" b="0" dirty="0"/>
              <a:t>وَرَبُّكَ ٱلْغَفُورُ ذُو ٱلرَّحْمَةِۖ لَوْ يُؤَاخِذُهُم بِمَا كَسَبُوا۟ لَعَجَّلَ لَهُمُ ٱلْعَذَابَۚ بَل لَّهُم مَّوْعِدٌۭ لَّن يَجِدُوا۟ مِن دُونِهِۦ مَوْئِلًۭا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C3FEE40-CD96-6223-EA4F-FFE90606EA36}"/>
              </a:ext>
            </a:extLst>
          </p:cNvPr>
          <p:cNvSpPr txBox="1"/>
          <p:nvPr/>
        </p:nvSpPr>
        <p:spPr>
          <a:xfrm>
            <a:off x="2060712" y="4436680"/>
            <a:ext cx="8070575" cy="1323439"/>
          </a:xfrm>
          <a:prstGeom prst="rect">
            <a:avLst/>
          </a:prstGeom>
          <a:noFill/>
        </p:spPr>
        <p:txBody>
          <a:bodyPr wrap="square">
            <a:spAutoFit/>
          </a:bodyPr>
          <a:lstStyle/>
          <a:p>
            <a:pPr algn="ctr"/>
            <a:r>
              <a:rPr lang="en-US" sz="2000" dirty="0"/>
              <a:t>But your Lord is Most forgiving, full of Mercy. If He were to call them (at once) to account for what they have earned, then surely He would have hastened their punishment: but they have their appointed time, beyond which they will find no refuge.</a:t>
            </a:r>
          </a:p>
        </p:txBody>
      </p:sp>
      <p:sp>
        <p:nvSpPr>
          <p:cNvPr id="3" name="TextBox 2">
            <a:extLst>
              <a:ext uri="{FF2B5EF4-FFF2-40B4-BE49-F238E27FC236}">
                <a16:creationId xmlns:a16="http://schemas.microsoft.com/office/drawing/2014/main" id="{2E7DA0D5-BC7D-7B84-5719-47539F5FD9F7}"/>
              </a:ext>
            </a:extLst>
          </p:cNvPr>
          <p:cNvSpPr txBox="1"/>
          <p:nvPr/>
        </p:nvSpPr>
        <p:spPr>
          <a:xfrm>
            <a:off x="3458400" y="40855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2237149"/>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97271-693E-8F62-43C3-8E223576E9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4042C9-9459-2C5C-6F82-6FEB161D94A2}"/>
              </a:ext>
            </a:extLst>
          </p:cNvPr>
          <p:cNvSpPr>
            <a:spLocks noGrp="1"/>
          </p:cNvSpPr>
          <p:nvPr>
            <p:ph type="title"/>
          </p:nvPr>
        </p:nvSpPr>
        <p:spPr>
          <a:xfrm>
            <a:off x="1656232" y="1890270"/>
            <a:ext cx="8879536" cy="3450327"/>
          </a:xfrm>
        </p:spPr>
        <p:txBody>
          <a:bodyPr>
            <a:noAutofit/>
          </a:bodyPr>
          <a:lstStyle/>
          <a:p>
            <a:pPr>
              <a:lnSpc>
                <a:spcPct val="100000"/>
              </a:lnSpc>
            </a:pPr>
            <a:r>
              <a:rPr lang="ar-EG" sz="5400" b="0" dirty="0"/>
              <a:t>وَتِلْكَ ٱلْقُرَىٰٓ أَهْلَكْنَـٰهُمْ لَمَّا ظَلَمُوا۟ وَجَعَلْنَا لِمَهْلِكِهِم مَّوْعِدًۭا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1C34415-68D2-13D5-F51D-E5B2DDD673E3}"/>
              </a:ext>
            </a:extLst>
          </p:cNvPr>
          <p:cNvSpPr txBox="1"/>
          <p:nvPr/>
        </p:nvSpPr>
        <p:spPr>
          <a:xfrm>
            <a:off x="2060712" y="4391215"/>
            <a:ext cx="8070575" cy="707886"/>
          </a:xfrm>
          <a:prstGeom prst="rect">
            <a:avLst/>
          </a:prstGeom>
          <a:noFill/>
        </p:spPr>
        <p:txBody>
          <a:bodyPr wrap="square">
            <a:spAutoFit/>
          </a:bodyPr>
          <a:lstStyle/>
          <a:p>
            <a:pPr algn="ctr"/>
            <a:r>
              <a:rPr lang="en-US" sz="2000" dirty="0"/>
              <a:t>Such were the populations we destroyed when they committed iniquities; but we fixed an appointed time for their destruction.</a:t>
            </a:r>
          </a:p>
        </p:txBody>
      </p:sp>
      <p:sp>
        <p:nvSpPr>
          <p:cNvPr id="3" name="TextBox 2">
            <a:extLst>
              <a:ext uri="{FF2B5EF4-FFF2-40B4-BE49-F238E27FC236}">
                <a16:creationId xmlns:a16="http://schemas.microsoft.com/office/drawing/2014/main" id="{3F38BD68-53FE-4F96-557E-97F91B52D46A}"/>
              </a:ext>
            </a:extLst>
          </p:cNvPr>
          <p:cNvSpPr txBox="1"/>
          <p:nvPr/>
        </p:nvSpPr>
        <p:spPr>
          <a:xfrm>
            <a:off x="4044326" y="40834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82684002"/>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AA4EDF-F743-A59B-3822-92BCE09AF5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03176C-15A1-A5D7-B9AA-CD06C4BCCAA2}"/>
              </a:ext>
            </a:extLst>
          </p:cNvPr>
          <p:cNvSpPr>
            <a:spLocks noGrp="1"/>
          </p:cNvSpPr>
          <p:nvPr>
            <p:ph type="title"/>
          </p:nvPr>
        </p:nvSpPr>
        <p:spPr>
          <a:xfrm>
            <a:off x="1656232" y="1845882"/>
            <a:ext cx="8879536" cy="3450327"/>
          </a:xfrm>
        </p:spPr>
        <p:txBody>
          <a:bodyPr>
            <a:noAutofit/>
          </a:bodyPr>
          <a:lstStyle/>
          <a:p>
            <a:pPr>
              <a:lnSpc>
                <a:spcPct val="100000"/>
              </a:lnSpc>
            </a:pPr>
            <a:r>
              <a:rPr lang="ar-EG" sz="5400" b="0" dirty="0"/>
              <a:t>وَإِذْ قَالَ مُوسَىٰ لِفَتَىٰهُ لَآ أَبْرَحُ حَتَّىٰٓ أَبْلُغَ مَجْمَعَ ٱلْبَحْرَيْنِ أَوْ أَمْضِىَ حُقُبًۭا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80F5268-7309-9C5F-8059-7BD314A81213}"/>
              </a:ext>
            </a:extLst>
          </p:cNvPr>
          <p:cNvSpPr txBox="1"/>
          <p:nvPr/>
        </p:nvSpPr>
        <p:spPr>
          <a:xfrm>
            <a:off x="2060712" y="4467575"/>
            <a:ext cx="8070575" cy="707886"/>
          </a:xfrm>
          <a:prstGeom prst="rect">
            <a:avLst/>
          </a:prstGeom>
          <a:noFill/>
        </p:spPr>
        <p:txBody>
          <a:bodyPr wrap="square">
            <a:spAutoFit/>
          </a:bodyPr>
          <a:lstStyle/>
          <a:p>
            <a:pPr algn="ctr"/>
            <a:r>
              <a:rPr lang="en-US" sz="2000" dirty="0"/>
              <a:t>Behold, Moses said to his attendant, "I will not give up until I reach the junction of the two seas or (until) I spend years and years in travel."</a:t>
            </a:r>
          </a:p>
        </p:txBody>
      </p:sp>
      <p:sp>
        <p:nvSpPr>
          <p:cNvPr id="3" name="TextBox 2">
            <a:extLst>
              <a:ext uri="{FF2B5EF4-FFF2-40B4-BE49-F238E27FC236}">
                <a16:creationId xmlns:a16="http://schemas.microsoft.com/office/drawing/2014/main" id="{82C8640A-FC09-6E0F-1AC5-56952BF0F156}"/>
              </a:ext>
            </a:extLst>
          </p:cNvPr>
          <p:cNvSpPr txBox="1"/>
          <p:nvPr/>
        </p:nvSpPr>
        <p:spPr>
          <a:xfrm>
            <a:off x="2401957" y="40390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91595817"/>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22564-D61E-AEA1-E8D1-5C19619E3E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4BDDF9-B32B-32FE-E498-714F5B2EFC8D}"/>
              </a:ext>
            </a:extLst>
          </p:cNvPr>
          <p:cNvSpPr>
            <a:spLocks noGrp="1"/>
          </p:cNvSpPr>
          <p:nvPr>
            <p:ph type="title"/>
          </p:nvPr>
        </p:nvSpPr>
        <p:spPr>
          <a:xfrm>
            <a:off x="1656232" y="1792616"/>
            <a:ext cx="8879536" cy="3450327"/>
          </a:xfrm>
        </p:spPr>
        <p:txBody>
          <a:bodyPr>
            <a:noAutofit/>
          </a:bodyPr>
          <a:lstStyle/>
          <a:p>
            <a:pPr>
              <a:lnSpc>
                <a:spcPct val="100000"/>
              </a:lnSpc>
            </a:pPr>
            <a:r>
              <a:rPr lang="ar-EG" sz="6000" b="0" dirty="0"/>
              <a:t>فَلَمَّا بَلَغَا مَجْمَعَ بَيْنِهِمَا نَسِيَا حُوتَهُمَا فَٱتَّخَذَ سَبِيلَهُۥ فِى ٱلْبَحْرِ سَرَبًۭا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5260E29-9E96-C563-21D8-4A5F952A4A16}"/>
              </a:ext>
            </a:extLst>
          </p:cNvPr>
          <p:cNvSpPr txBox="1"/>
          <p:nvPr/>
        </p:nvSpPr>
        <p:spPr>
          <a:xfrm>
            <a:off x="2060712" y="4414309"/>
            <a:ext cx="8070575" cy="707886"/>
          </a:xfrm>
          <a:prstGeom prst="rect">
            <a:avLst/>
          </a:prstGeom>
          <a:noFill/>
        </p:spPr>
        <p:txBody>
          <a:bodyPr wrap="square">
            <a:spAutoFit/>
          </a:bodyPr>
          <a:lstStyle/>
          <a:p>
            <a:pPr algn="ctr"/>
            <a:r>
              <a:rPr lang="en-US" sz="2000" dirty="0"/>
              <a:t>But when they reached the Junction, they forgot (about) their Fish, which took its course through the sea (straight) as in a tunnel.</a:t>
            </a:r>
          </a:p>
        </p:txBody>
      </p:sp>
      <p:sp>
        <p:nvSpPr>
          <p:cNvPr id="3" name="TextBox 2">
            <a:extLst>
              <a:ext uri="{FF2B5EF4-FFF2-40B4-BE49-F238E27FC236}">
                <a16:creationId xmlns:a16="http://schemas.microsoft.com/office/drawing/2014/main" id="{C64DDD9C-0F98-ABC8-2C63-0358C53B32C2}"/>
              </a:ext>
            </a:extLst>
          </p:cNvPr>
          <p:cNvSpPr txBox="1"/>
          <p:nvPr/>
        </p:nvSpPr>
        <p:spPr>
          <a:xfrm>
            <a:off x="2401958" y="39857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80252579"/>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199C08-3EB9-F2C0-E294-7ADFBC582F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42229F-B99E-DD27-2435-9D83A410CAD3}"/>
              </a:ext>
            </a:extLst>
          </p:cNvPr>
          <p:cNvSpPr>
            <a:spLocks noGrp="1"/>
          </p:cNvSpPr>
          <p:nvPr>
            <p:ph type="title"/>
          </p:nvPr>
        </p:nvSpPr>
        <p:spPr>
          <a:xfrm>
            <a:off x="1656232" y="1792616"/>
            <a:ext cx="8879536" cy="3450327"/>
          </a:xfrm>
        </p:spPr>
        <p:txBody>
          <a:bodyPr>
            <a:noAutofit/>
          </a:bodyPr>
          <a:lstStyle/>
          <a:p>
            <a:pPr>
              <a:lnSpc>
                <a:spcPct val="100000"/>
              </a:lnSpc>
            </a:pPr>
            <a:r>
              <a:rPr lang="ar-EG" sz="6000" b="0" dirty="0"/>
              <a:t>فَلَمَّا جَاوَزَا قَالَ لِفَتَىٰهُ ءَاتِنَا غَدَآءَنَا لَقَدْ لَقِينَا مِن سَفَرِنَا هَـٰذَا نَصَبًۭا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390792C-75D2-68BD-A336-EF6AE5591614}"/>
              </a:ext>
            </a:extLst>
          </p:cNvPr>
          <p:cNvSpPr txBox="1"/>
          <p:nvPr/>
        </p:nvSpPr>
        <p:spPr>
          <a:xfrm>
            <a:off x="2060712" y="4414309"/>
            <a:ext cx="8070575" cy="1015663"/>
          </a:xfrm>
          <a:prstGeom prst="rect">
            <a:avLst/>
          </a:prstGeom>
          <a:noFill/>
        </p:spPr>
        <p:txBody>
          <a:bodyPr wrap="square">
            <a:spAutoFit/>
          </a:bodyPr>
          <a:lstStyle/>
          <a:p>
            <a:pPr algn="ctr"/>
            <a:r>
              <a:rPr lang="en-US" sz="2000" dirty="0"/>
              <a:t>When they had passed on (some distance), Moses said to his attendant: "Bring us our early meal; truly we have suffered much fatigue at this (stage of) our journey."</a:t>
            </a:r>
          </a:p>
        </p:txBody>
      </p:sp>
      <p:sp>
        <p:nvSpPr>
          <p:cNvPr id="3" name="TextBox 2">
            <a:extLst>
              <a:ext uri="{FF2B5EF4-FFF2-40B4-BE49-F238E27FC236}">
                <a16:creationId xmlns:a16="http://schemas.microsoft.com/office/drawing/2014/main" id="{2A9ABF3F-ED42-7A3F-80CE-52A035290FD9}"/>
              </a:ext>
            </a:extLst>
          </p:cNvPr>
          <p:cNvSpPr txBox="1"/>
          <p:nvPr/>
        </p:nvSpPr>
        <p:spPr>
          <a:xfrm>
            <a:off x="2686044" y="4073391"/>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031835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89C1D9-ECFE-5DDB-9A63-9553F48E50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19E9F9-CB26-8770-4FF6-6224484F8174}"/>
              </a:ext>
            </a:extLst>
          </p:cNvPr>
          <p:cNvSpPr>
            <a:spLocks noGrp="1"/>
          </p:cNvSpPr>
          <p:nvPr>
            <p:ph type="title"/>
          </p:nvPr>
        </p:nvSpPr>
        <p:spPr>
          <a:xfrm>
            <a:off x="1656232" y="1598836"/>
            <a:ext cx="8879536" cy="3450327"/>
          </a:xfrm>
        </p:spPr>
        <p:txBody>
          <a:bodyPr>
            <a:noAutofit/>
          </a:bodyPr>
          <a:lstStyle/>
          <a:p>
            <a:pPr>
              <a:lnSpc>
                <a:spcPct val="100000"/>
              </a:lnSpc>
            </a:pPr>
            <a:r>
              <a:rPr lang="ar-EG" sz="5400" b="0" dirty="0"/>
              <a:t>مَّنِ ٱهْتَدَىٰ فَإِنَّمَا يَهْتَدِى لِنَفْسِهِۦ ۖ وَمَن ضَلَّ فَإِنَّمَا يَضِلُّ عَلَيْهَاۚ وَلَا تَزِرُ وَازِرَةٌۭ وِزْرَ أُخْرَىٰۗ وَمَا كُنَّا مُعَذِّبِينَ حَتَّىٰ نَبْعَثَ رَسُولًۭا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7D9EA82-B336-073C-D0F4-42EE12DA9AD0}"/>
              </a:ext>
            </a:extLst>
          </p:cNvPr>
          <p:cNvSpPr txBox="1"/>
          <p:nvPr/>
        </p:nvSpPr>
        <p:spPr>
          <a:xfrm>
            <a:off x="2060712" y="4521790"/>
            <a:ext cx="8070575" cy="1323439"/>
          </a:xfrm>
          <a:prstGeom prst="rect">
            <a:avLst/>
          </a:prstGeom>
          <a:noFill/>
        </p:spPr>
        <p:txBody>
          <a:bodyPr wrap="square">
            <a:spAutoFit/>
          </a:bodyPr>
          <a:lstStyle/>
          <a:p>
            <a:pPr algn="ctr"/>
            <a:r>
              <a:rPr lang="en-US" sz="2000" dirty="0"/>
              <a:t>Who </a:t>
            </a:r>
            <a:r>
              <a:rPr lang="en-US" sz="2000" dirty="0" err="1"/>
              <a:t>receiveth</a:t>
            </a:r>
            <a:r>
              <a:rPr lang="en-US" sz="2000" dirty="0"/>
              <a:t> guidance, </a:t>
            </a:r>
            <a:r>
              <a:rPr lang="en-US" sz="2000" dirty="0" err="1"/>
              <a:t>receiveth</a:t>
            </a:r>
            <a:r>
              <a:rPr lang="en-US" sz="2000" dirty="0"/>
              <a:t> it for his own benefit: who </a:t>
            </a:r>
            <a:r>
              <a:rPr lang="en-US" sz="2000" dirty="0" err="1"/>
              <a:t>goeth</a:t>
            </a:r>
            <a:r>
              <a:rPr lang="en-US" sz="2000" dirty="0"/>
              <a:t> astray doth so to his own loss: No bearer of burdens can bear the burden of another: nor would We visit with Our Wrath until We had sent an messenger (to give warning).</a:t>
            </a:r>
          </a:p>
        </p:txBody>
      </p:sp>
      <p:sp>
        <p:nvSpPr>
          <p:cNvPr id="3" name="TextBox 2">
            <a:extLst>
              <a:ext uri="{FF2B5EF4-FFF2-40B4-BE49-F238E27FC236}">
                <a16:creationId xmlns:a16="http://schemas.microsoft.com/office/drawing/2014/main" id="{29A48307-341C-15E2-00D9-EF47691E4F13}"/>
              </a:ext>
            </a:extLst>
          </p:cNvPr>
          <p:cNvSpPr txBox="1"/>
          <p:nvPr/>
        </p:nvSpPr>
        <p:spPr>
          <a:xfrm>
            <a:off x="1376375" y="42140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21540772"/>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FD8DD2-758E-27DE-E77C-71338F46D6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D9D563-7CA2-734E-DFB0-9F96C992F4A0}"/>
              </a:ext>
            </a:extLst>
          </p:cNvPr>
          <p:cNvSpPr>
            <a:spLocks noGrp="1"/>
          </p:cNvSpPr>
          <p:nvPr>
            <p:ph type="title"/>
          </p:nvPr>
        </p:nvSpPr>
        <p:spPr>
          <a:xfrm>
            <a:off x="1656232" y="1570675"/>
            <a:ext cx="8879536" cy="3450327"/>
          </a:xfrm>
        </p:spPr>
        <p:txBody>
          <a:bodyPr>
            <a:noAutofit/>
          </a:bodyPr>
          <a:lstStyle/>
          <a:p>
            <a:pPr>
              <a:lnSpc>
                <a:spcPct val="100000"/>
              </a:lnSpc>
            </a:pPr>
            <a:r>
              <a:rPr lang="ar-EG" sz="5400" b="0" dirty="0"/>
              <a:t>قَالَ أَرَءَيْتَ إِذْ أَوَيْنَآ إِلَى ٱلصَّخْرَةِ فَإِنِّى نَسِيتُ ٱلْحُوتَ وَمَآ أَنسَىٰنِيهُ إِلَّا ٱلشَّيْطَـٰنُ أَنْ أَذْكُرَهُۥ ۚ وَٱتَّخَذَ سَبِيلَهُۥ فِى ٱلْبَحْرِ عَجَبًۭا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5842BC9-B40C-4D49-B3CF-E3D8E1AA65BD}"/>
              </a:ext>
            </a:extLst>
          </p:cNvPr>
          <p:cNvSpPr txBox="1"/>
          <p:nvPr/>
        </p:nvSpPr>
        <p:spPr>
          <a:xfrm>
            <a:off x="2060712" y="4534196"/>
            <a:ext cx="8070575" cy="1015663"/>
          </a:xfrm>
          <a:prstGeom prst="rect">
            <a:avLst/>
          </a:prstGeom>
          <a:noFill/>
        </p:spPr>
        <p:txBody>
          <a:bodyPr wrap="square">
            <a:spAutoFit/>
          </a:bodyPr>
          <a:lstStyle/>
          <a:p>
            <a:pPr algn="ctr"/>
            <a:r>
              <a:rPr lang="en-US" sz="2000" dirty="0"/>
              <a:t>He replied: "</a:t>
            </a:r>
            <a:r>
              <a:rPr lang="en-US" sz="2000" dirty="0" err="1"/>
              <a:t>Sawest</a:t>
            </a:r>
            <a:r>
              <a:rPr lang="en-US" sz="2000" dirty="0"/>
              <a:t> thou (what happened) when we betook ourselves to the rock? I did indeed forget (about) the Fish: none but Satan made me forget to tell (you) about it: it took its course through the sea in a </a:t>
            </a:r>
            <a:r>
              <a:rPr lang="en-US" sz="2000" dirty="0" err="1"/>
              <a:t>marvellous</a:t>
            </a:r>
            <a:r>
              <a:rPr lang="en-US" sz="2000" dirty="0"/>
              <a:t> way!"</a:t>
            </a:r>
          </a:p>
        </p:txBody>
      </p:sp>
      <p:sp>
        <p:nvSpPr>
          <p:cNvPr id="3" name="TextBox 2">
            <a:extLst>
              <a:ext uri="{FF2B5EF4-FFF2-40B4-BE49-F238E27FC236}">
                <a16:creationId xmlns:a16="http://schemas.microsoft.com/office/drawing/2014/main" id="{3D4F1C48-AAE5-A052-2759-B096C9454DE2}"/>
              </a:ext>
            </a:extLst>
          </p:cNvPr>
          <p:cNvSpPr txBox="1"/>
          <p:nvPr/>
        </p:nvSpPr>
        <p:spPr>
          <a:xfrm>
            <a:off x="1913687" y="41888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0467392"/>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318540-1846-B3F6-5B75-1220FCC1EB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37D851-3ACE-22B1-3DEE-162713CE0CDE}"/>
              </a:ext>
            </a:extLst>
          </p:cNvPr>
          <p:cNvSpPr>
            <a:spLocks noGrp="1"/>
          </p:cNvSpPr>
          <p:nvPr>
            <p:ph type="title"/>
          </p:nvPr>
        </p:nvSpPr>
        <p:spPr>
          <a:xfrm>
            <a:off x="1656232" y="1828127"/>
            <a:ext cx="8879536" cy="3450327"/>
          </a:xfrm>
        </p:spPr>
        <p:txBody>
          <a:bodyPr>
            <a:noAutofit/>
          </a:bodyPr>
          <a:lstStyle/>
          <a:p>
            <a:pPr>
              <a:lnSpc>
                <a:spcPct val="100000"/>
              </a:lnSpc>
            </a:pPr>
            <a:r>
              <a:rPr lang="ar-EG" sz="6000" b="0" dirty="0"/>
              <a:t>قَالَ ذَٰلِكَ مَا كُنَّا نَبْغِۚ فَٱرْتَدَّا عَلَىٰٓ ءَاثَارِهِمَا قَصَصًۭا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39A1FD-17C8-9E01-0CC3-21FF26234E21}"/>
              </a:ext>
            </a:extLst>
          </p:cNvPr>
          <p:cNvSpPr txBox="1"/>
          <p:nvPr/>
        </p:nvSpPr>
        <p:spPr>
          <a:xfrm>
            <a:off x="2060712" y="4453673"/>
            <a:ext cx="8070575" cy="707886"/>
          </a:xfrm>
          <a:prstGeom prst="rect">
            <a:avLst/>
          </a:prstGeom>
          <a:noFill/>
        </p:spPr>
        <p:txBody>
          <a:bodyPr wrap="square">
            <a:spAutoFit/>
          </a:bodyPr>
          <a:lstStyle/>
          <a:p>
            <a:pPr algn="ctr"/>
            <a:r>
              <a:rPr lang="en-US" sz="2000" dirty="0"/>
              <a:t>Moses said: "That was what we were seeking after:" So they went back on their footsteps, following (the path they had come).</a:t>
            </a:r>
          </a:p>
        </p:txBody>
      </p:sp>
      <p:sp>
        <p:nvSpPr>
          <p:cNvPr id="3" name="TextBox 2">
            <a:extLst>
              <a:ext uri="{FF2B5EF4-FFF2-40B4-BE49-F238E27FC236}">
                <a16:creationId xmlns:a16="http://schemas.microsoft.com/office/drawing/2014/main" id="{80D0E796-B03A-F696-3DE8-9BD41B4DA140}"/>
              </a:ext>
            </a:extLst>
          </p:cNvPr>
          <p:cNvSpPr txBox="1"/>
          <p:nvPr/>
        </p:nvSpPr>
        <p:spPr>
          <a:xfrm>
            <a:off x="3573811" y="40290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78427364"/>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BFE185-1BD9-B69D-6632-7831942782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11C5C6-8EC9-14CB-EADF-3D147B784935}"/>
              </a:ext>
            </a:extLst>
          </p:cNvPr>
          <p:cNvSpPr>
            <a:spLocks noGrp="1"/>
          </p:cNvSpPr>
          <p:nvPr>
            <p:ph type="title"/>
          </p:nvPr>
        </p:nvSpPr>
        <p:spPr>
          <a:xfrm>
            <a:off x="1656232" y="1828127"/>
            <a:ext cx="8879536" cy="3450327"/>
          </a:xfrm>
        </p:spPr>
        <p:txBody>
          <a:bodyPr>
            <a:noAutofit/>
          </a:bodyPr>
          <a:lstStyle/>
          <a:p>
            <a:pPr>
              <a:lnSpc>
                <a:spcPct val="100000"/>
              </a:lnSpc>
            </a:pPr>
            <a:r>
              <a:rPr lang="ar-EG" sz="6000" b="0" dirty="0"/>
              <a:t>فَوَجَدَا عَبْدًۭا مِّنْ عِبَادِنَآ ءَاتَيْنَـٰهُ رَحْمَةًۭ مِّنْ عِندِنَا وَعَلَّمْنَـٰهُ مِن لَّدُنَّا عِلْمًۭا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325D50B-6E18-4BBE-9787-C6B8E56155D7}"/>
              </a:ext>
            </a:extLst>
          </p:cNvPr>
          <p:cNvSpPr txBox="1"/>
          <p:nvPr/>
        </p:nvSpPr>
        <p:spPr>
          <a:xfrm>
            <a:off x="2060712" y="4453673"/>
            <a:ext cx="8070575" cy="707886"/>
          </a:xfrm>
          <a:prstGeom prst="rect">
            <a:avLst/>
          </a:prstGeom>
          <a:noFill/>
        </p:spPr>
        <p:txBody>
          <a:bodyPr wrap="square">
            <a:spAutoFit/>
          </a:bodyPr>
          <a:lstStyle/>
          <a:p>
            <a:pPr algn="ctr"/>
            <a:r>
              <a:rPr lang="en-US" sz="2000" dirty="0"/>
              <a:t>So they found one of Our servants, on whom We had bestowed Mercy from Ourselves and whom We had taught knowledge from Our own Presence.</a:t>
            </a:r>
          </a:p>
        </p:txBody>
      </p:sp>
      <p:sp>
        <p:nvSpPr>
          <p:cNvPr id="3" name="TextBox 2">
            <a:extLst>
              <a:ext uri="{FF2B5EF4-FFF2-40B4-BE49-F238E27FC236}">
                <a16:creationId xmlns:a16="http://schemas.microsoft.com/office/drawing/2014/main" id="{3D2F4993-ECD4-84E8-FD35-92954904840D}"/>
              </a:ext>
            </a:extLst>
          </p:cNvPr>
          <p:cNvSpPr txBox="1"/>
          <p:nvPr/>
        </p:nvSpPr>
        <p:spPr>
          <a:xfrm>
            <a:off x="1949197" y="4029001"/>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19383139"/>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0A1E14-36A6-D8F9-7BA7-E7F98CAB90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5D6F0F-E8DC-1800-AE90-B3C3BD295D62}"/>
              </a:ext>
            </a:extLst>
          </p:cNvPr>
          <p:cNvSpPr>
            <a:spLocks noGrp="1"/>
          </p:cNvSpPr>
          <p:nvPr>
            <p:ph type="title"/>
          </p:nvPr>
        </p:nvSpPr>
        <p:spPr>
          <a:xfrm>
            <a:off x="1656232" y="1828127"/>
            <a:ext cx="8879536" cy="3450327"/>
          </a:xfrm>
        </p:spPr>
        <p:txBody>
          <a:bodyPr>
            <a:noAutofit/>
          </a:bodyPr>
          <a:lstStyle/>
          <a:p>
            <a:pPr>
              <a:lnSpc>
                <a:spcPct val="100000"/>
              </a:lnSpc>
            </a:pPr>
            <a:r>
              <a:rPr lang="ar-EG" sz="6000" b="0" dirty="0"/>
              <a:t>قَالَ لَهُۥ مُوسَىٰ هَلْ أَتَّبِعُكَ عَلَىٰٓ أَن تُعَلِّمَنِ مِمَّا عُلِّمْتَ رُشْدًۭا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453D9BE-265E-8308-99AC-274506DCE77D}"/>
              </a:ext>
            </a:extLst>
          </p:cNvPr>
          <p:cNvSpPr txBox="1"/>
          <p:nvPr/>
        </p:nvSpPr>
        <p:spPr>
          <a:xfrm>
            <a:off x="2060712" y="4453673"/>
            <a:ext cx="8070575" cy="707886"/>
          </a:xfrm>
          <a:prstGeom prst="rect">
            <a:avLst/>
          </a:prstGeom>
          <a:noFill/>
        </p:spPr>
        <p:txBody>
          <a:bodyPr wrap="square">
            <a:spAutoFit/>
          </a:bodyPr>
          <a:lstStyle/>
          <a:p>
            <a:pPr algn="ctr"/>
            <a:r>
              <a:rPr lang="en-US" sz="2000" dirty="0"/>
              <a:t>Moses said to him: "May I follow thee, on the footing that thou teach me something of the (Higher) Truth which thou hast been taught?"</a:t>
            </a:r>
          </a:p>
        </p:txBody>
      </p:sp>
      <p:sp>
        <p:nvSpPr>
          <p:cNvPr id="3" name="TextBox 2">
            <a:extLst>
              <a:ext uri="{FF2B5EF4-FFF2-40B4-BE49-F238E27FC236}">
                <a16:creationId xmlns:a16="http://schemas.microsoft.com/office/drawing/2014/main" id="{E5D8B7C6-0FAF-2445-51CA-9C2E68FBF9F4}"/>
              </a:ext>
            </a:extLst>
          </p:cNvPr>
          <p:cNvSpPr txBox="1"/>
          <p:nvPr/>
        </p:nvSpPr>
        <p:spPr>
          <a:xfrm>
            <a:off x="2890230" y="40290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52387852"/>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0D208-19DF-E9B1-F146-342D28831F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C5F540-AFDB-8296-4806-597AAB7F0A14}"/>
              </a:ext>
            </a:extLst>
          </p:cNvPr>
          <p:cNvSpPr>
            <a:spLocks noGrp="1"/>
          </p:cNvSpPr>
          <p:nvPr>
            <p:ph type="title"/>
          </p:nvPr>
        </p:nvSpPr>
        <p:spPr>
          <a:xfrm>
            <a:off x="1656232" y="1828127"/>
            <a:ext cx="8879536" cy="3450327"/>
          </a:xfrm>
        </p:spPr>
        <p:txBody>
          <a:bodyPr>
            <a:noAutofit/>
          </a:bodyPr>
          <a:lstStyle/>
          <a:p>
            <a:pPr>
              <a:lnSpc>
                <a:spcPct val="100000"/>
              </a:lnSpc>
            </a:pPr>
            <a:r>
              <a:rPr lang="ar-EG" sz="6000" b="0" dirty="0"/>
              <a:t>قَالَ إِنَّكَ لَن تَسْتَطِيعَ مَعِىَ صَبْرًۭا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B14A058-648A-B339-5ADA-5016BC46CDA2}"/>
              </a:ext>
            </a:extLst>
          </p:cNvPr>
          <p:cNvSpPr txBox="1"/>
          <p:nvPr/>
        </p:nvSpPr>
        <p:spPr>
          <a:xfrm>
            <a:off x="2060712" y="4053563"/>
            <a:ext cx="8070575" cy="400110"/>
          </a:xfrm>
          <a:prstGeom prst="rect">
            <a:avLst/>
          </a:prstGeom>
          <a:noFill/>
        </p:spPr>
        <p:txBody>
          <a:bodyPr wrap="square">
            <a:spAutoFit/>
          </a:bodyPr>
          <a:lstStyle/>
          <a:p>
            <a:pPr algn="ctr"/>
            <a:r>
              <a:rPr lang="en-US" sz="2000" dirty="0"/>
              <a:t>(The other) said: "Verily thou wilt not be able to have patience with me!"</a:t>
            </a:r>
          </a:p>
        </p:txBody>
      </p:sp>
      <p:sp>
        <p:nvSpPr>
          <p:cNvPr id="3" name="TextBox 2">
            <a:extLst>
              <a:ext uri="{FF2B5EF4-FFF2-40B4-BE49-F238E27FC236}">
                <a16:creationId xmlns:a16="http://schemas.microsoft.com/office/drawing/2014/main" id="{DAB0C4F5-8E8C-A030-8484-F60CA198CBA2}"/>
              </a:ext>
            </a:extLst>
          </p:cNvPr>
          <p:cNvSpPr txBox="1"/>
          <p:nvPr/>
        </p:nvSpPr>
        <p:spPr>
          <a:xfrm>
            <a:off x="1966952" y="37457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41723562"/>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80080-ECA5-C29C-C7E5-5150CFC5E4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3033D2-808E-62B9-0BC1-C2536FA78804}"/>
              </a:ext>
            </a:extLst>
          </p:cNvPr>
          <p:cNvSpPr>
            <a:spLocks noGrp="1"/>
          </p:cNvSpPr>
          <p:nvPr>
            <p:ph type="title"/>
          </p:nvPr>
        </p:nvSpPr>
        <p:spPr>
          <a:xfrm>
            <a:off x="1656232" y="1828127"/>
            <a:ext cx="8879536" cy="3450327"/>
          </a:xfrm>
        </p:spPr>
        <p:txBody>
          <a:bodyPr>
            <a:noAutofit/>
          </a:bodyPr>
          <a:lstStyle/>
          <a:p>
            <a:pPr>
              <a:lnSpc>
                <a:spcPct val="100000"/>
              </a:lnSpc>
            </a:pPr>
            <a:r>
              <a:rPr lang="ar-EG" sz="6000" b="0" dirty="0"/>
              <a:t>وَكَيْفَ تَصْبِرُ عَلَىٰ مَا لَمْ تُحِطْ بِهِۦ خُبْرًۭا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B67F555-DB41-E159-86E0-B8ABCA01D454}"/>
              </a:ext>
            </a:extLst>
          </p:cNvPr>
          <p:cNvSpPr txBox="1"/>
          <p:nvPr/>
        </p:nvSpPr>
        <p:spPr>
          <a:xfrm>
            <a:off x="2060712" y="4053563"/>
            <a:ext cx="8070575" cy="707886"/>
          </a:xfrm>
          <a:prstGeom prst="rect">
            <a:avLst/>
          </a:prstGeom>
          <a:noFill/>
        </p:spPr>
        <p:txBody>
          <a:bodyPr wrap="square">
            <a:spAutoFit/>
          </a:bodyPr>
          <a:lstStyle/>
          <a:p>
            <a:pPr algn="ctr"/>
            <a:r>
              <a:rPr lang="en-US" sz="2000" dirty="0"/>
              <a:t>"And how canst thou have patience about things about which thy understanding is not complete?"</a:t>
            </a:r>
          </a:p>
        </p:txBody>
      </p:sp>
      <p:sp>
        <p:nvSpPr>
          <p:cNvPr id="3" name="TextBox 2">
            <a:extLst>
              <a:ext uri="{FF2B5EF4-FFF2-40B4-BE49-F238E27FC236}">
                <a16:creationId xmlns:a16="http://schemas.microsoft.com/office/drawing/2014/main" id="{7DF38CCE-DA28-0AAB-8E1E-92BBC2515627}"/>
              </a:ext>
            </a:extLst>
          </p:cNvPr>
          <p:cNvSpPr txBox="1"/>
          <p:nvPr/>
        </p:nvSpPr>
        <p:spPr>
          <a:xfrm>
            <a:off x="1314062" y="367476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70153224"/>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F1B46-E35E-025F-E320-550A786BEB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0DD197-C47C-7C33-9824-F9F005C98D58}"/>
              </a:ext>
            </a:extLst>
          </p:cNvPr>
          <p:cNvSpPr>
            <a:spLocks noGrp="1"/>
          </p:cNvSpPr>
          <p:nvPr>
            <p:ph type="title"/>
          </p:nvPr>
        </p:nvSpPr>
        <p:spPr>
          <a:xfrm>
            <a:off x="1656232" y="1854760"/>
            <a:ext cx="8879536" cy="3450327"/>
          </a:xfrm>
        </p:spPr>
        <p:txBody>
          <a:bodyPr>
            <a:noAutofit/>
          </a:bodyPr>
          <a:lstStyle/>
          <a:p>
            <a:pPr>
              <a:lnSpc>
                <a:spcPct val="100000"/>
              </a:lnSpc>
            </a:pPr>
            <a:r>
              <a:rPr lang="ar-EG" sz="6000" b="0" dirty="0"/>
              <a:t>قَالَ سَتَجِدُنِىٓ إِن شَآءَ ٱللَّهُ صَابِرًۭا وَلَآ أَعْصِى لَكَ أَمْرًۭا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2A19DAF-511C-1923-3C69-0E255774853A}"/>
              </a:ext>
            </a:extLst>
          </p:cNvPr>
          <p:cNvSpPr txBox="1"/>
          <p:nvPr/>
        </p:nvSpPr>
        <p:spPr>
          <a:xfrm>
            <a:off x="2060712" y="4597201"/>
            <a:ext cx="8070575" cy="707886"/>
          </a:xfrm>
          <a:prstGeom prst="rect">
            <a:avLst/>
          </a:prstGeom>
          <a:noFill/>
        </p:spPr>
        <p:txBody>
          <a:bodyPr wrap="square">
            <a:spAutoFit/>
          </a:bodyPr>
          <a:lstStyle/>
          <a:p>
            <a:pPr algn="ctr"/>
            <a:r>
              <a:rPr lang="en-US" sz="2000" dirty="0"/>
              <a:t>Moses said: "Thou wilt find me, if Allah so will, (truly) patient: nor shall I disobey thee in aught."</a:t>
            </a:r>
          </a:p>
        </p:txBody>
      </p:sp>
      <p:sp>
        <p:nvSpPr>
          <p:cNvPr id="3" name="TextBox 2">
            <a:extLst>
              <a:ext uri="{FF2B5EF4-FFF2-40B4-BE49-F238E27FC236}">
                <a16:creationId xmlns:a16="http://schemas.microsoft.com/office/drawing/2014/main" id="{14A33DC7-3F4E-600C-8A24-0EED57741F53}"/>
              </a:ext>
            </a:extLst>
          </p:cNvPr>
          <p:cNvSpPr txBox="1"/>
          <p:nvPr/>
        </p:nvSpPr>
        <p:spPr>
          <a:xfrm>
            <a:off x="3764298" y="41719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44376661"/>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2F4F33-94FC-F311-3910-012CA5487C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C260A1-EAB7-E4BB-44E9-CFDBABF690C8}"/>
              </a:ext>
            </a:extLst>
          </p:cNvPr>
          <p:cNvSpPr>
            <a:spLocks noGrp="1"/>
          </p:cNvSpPr>
          <p:nvPr>
            <p:ph type="title"/>
          </p:nvPr>
        </p:nvSpPr>
        <p:spPr>
          <a:xfrm>
            <a:off x="1656232" y="1854760"/>
            <a:ext cx="8879536" cy="3450327"/>
          </a:xfrm>
        </p:spPr>
        <p:txBody>
          <a:bodyPr>
            <a:noAutofit/>
          </a:bodyPr>
          <a:lstStyle/>
          <a:p>
            <a:pPr>
              <a:lnSpc>
                <a:spcPct val="100000"/>
              </a:lnSpc>
            </a:pPr>
            <a:r>
              <a:rPr lang="ar-EG" sz="6000" b="0" dirty="0"/>
              <a:t>قَالَ فَإِنِ ٱتَّبَعْتَنِى فَلَا تَسْـَٔلْنِى عَن شَىْءٍ حَتَّىٰٓ أُحْدِثَ لَكَ مِنْهُ ذِكْرًۭا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9F67E82-2625-8681-3C87-0391847B587A}"/>
              </a:ext>
            </a:extLst>
          </p:cNvPr>
          <p:cNvSpPr txBox="1"/>
          <p:nvPr/>
        </p:nvSpPr>
        <p:spPr>
          <a:xfrm>
            <a:off x="2060712" y="4597201"/>
            <a:ext cx="8070575" cy="707886"/>
          </a:xfrm>
          <a:prstGeom prst="rect">
            <a:avLst/>
          </a:prstGeom>
          <a:noFill/>
        </p:spPr>
        <p:txBody>
          <a:bodyPr wrap="square">
            <a:spAutoFit/>
          </a:bodyPr>
          <a:lstStyle/>
          <a:p>
            <a:pPr algn="ctr"/>
            <a:r>
              <a:rPr lang="en-US" sz="2000" dirty="0"/>
              <a:t>The other said: "If then thou wouldst follow me, ask me no questions about anything until I myself speak to thee concerning it."</a:t>
            </a:r>
          </a:p>
        </p:txBody>
      </p:sp>
      <p:sp>
        <p:nvSpPr>
          <p:cNvPr id="3" name="TextBox 2">
            <a:extLst>
              <a:ext uri="{FF2B5EF4-FFF2-40B4-BE49-F238E27FC236}">
                <a16:creationId xmlns:a16="http://schemas.microsoft.com/office/drawing/2014/main" id="{6F0DCC57-F392-11C2-291A-99F69952500C}"/>
              </a:ext>
            </a:extLst>
          </p:cNvPr>
          <p:cNvSpPr txBox="1"/>
          <p:nvPr/>
        </p:nvSpPr>
        <p:spPr>
          <a:xfrm>
            <a:off x="2752244" y="41541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60887040"/>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63BCF5-39F8-43D6-33FD-6D7CAB3D1C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2B1AD1-CF16-1EFA-8309-95C2572F949D}"/>
              </a:ext>
            </a:extLst>
          </p:cNvPr>
          <p:cNvSpPr>
            <a:spLocks noGrp="1"/>
          </p:cNvSpPr>
          <p:nvPr>
            <p:ph type="title"/>
          </p:nvPr>
        </p:nvSpPr>
        <p:spPr>
          <a:xfrm>
            <a:off x="1656232" y="1641696"/>
            <a:ext cx="8879536" cy="3450327"/>
          </a:xfrm>
        </p:spPr>
        <p:txBody>
          <a:bodyPr>
            <a:noAutofit/>
          </a:bodyPr>
          <a:lstStyle/>
          <a:p>
            <a:pPr>
              <a:lnSpc>
                <a:spcPct val="100000"/>
              </a:lnSpc>
            </a:pPr>
            <a:r>
              <a:rPr lang="ar-EG" sz="6000" b="0" dirty="0"/>
              <a:t>فَٱنطَلَقَا حَتَّىٰٓ إِذَا رَكِبَا فِى ٱلسَّفِينَةِ خَرَقَهَاۖ قَالَ أَخَرَقْتَهَا لِتُغْرِقَ أَهْلَهَا لَقَدْ جِئْتَ شَيْـًٔا إِمْرًۭا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FFE333-5651-159A-0574-22FF33100AAB}"/>
              </a:ext>
            </a:extLst>
          </p:cNvPr>
          <p:cNvSpPr txBox="1"/>
          <p:nvPr/>
        </p:nvSpPr>
        <p:spPr>
          <a:xfrm>
            <a:off x="2060712" y="4815004"/>
            <a:ext cx="8070575" cy="1015663"/>
          </a:xfrm>
          <a:prstGeom prst="rect">
            <a:avLst/>
          </a:prstGeom>
          <a:noFill/>
        </p:spPr>
        <p:txBody>
          <a:bodyPr wrap="square">
            <a:spAutoFit/>
          </a:bodyPr>
          <a:lstStyle/>
          <a:p>
            <a:pPr algn="ctr"/>
            <a:r>
              <a:rPr lang="en-US" sz="2000" dirty="0"/>
              <a:t>So they both proceeded: until, when they were in the boat, he scuttled it. Said Moses: "Hast thou scuttled it in order to drown those in it? Truly a strange thing hast thou done!"</a:t>
            </a:r>
          </a:p>
        </p:txBody>
      </p:sp>
      <p:sp>
        <p:nvSpPr>
          <p:cNvPr id="3" name="TextBox 2">
            <a:extLst>
              <a:ext uri="{FF2B5EF4-FFF2-40B4-BE49-F238E27FC236}">
                <a16:creationId xmlns:a16="http://schemas.microsoft.com/office/drawing/2014/main" id="{05860CBF-C3D2-F652-A3B5-BB53B09D6A69}"/>
              </a:ext>
            </a:extLst>
          </p:cNvPr>
          <p:cNvSpPr txBox="1"/>
          <p:nvPr/>
        </p:nvSpPr>
        <p:spPr>
          <a:xfrm>
            <a:off x="3790932" y="43938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35599752"/>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831968-CF1A-1BCF-AC3A-10D9CDB723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8FEA01-5C25-8901-DED7-34982598983D}"/>
              </a:ext>
            </a:extLst>
          </p:cNvPr>
          <p:cNvSpPr>
            <a:spLocks noGrp="1"/>
          </p:cNvSpPr>
          <p:nvPr>
            <p:ph type="title"/>
          </p:nvPr>
        </p:nvSpPr>
        <p:spPr>
          <a:xfrm>
            <a:off x="1656232" y="1979047"/>
            <a:ext cx="8879536" cy="3450327"/>
          </a:xfrm>
        </p:spPr>
        <p:txBody>
          <a:bodyPr>
            <a:noAutofit/>
          </a:bodyPr>
          <a:lstStyle/>
          <a:p>
            <a:pPr>
              <a:lnSpc>
                <a:spcPct val="100000"/>
              </a:lnSpc>
            </a:pPr>
            <a:r>
              <a:rPr lang="ar-EG" sz="6000" b="0" dirty="0"/>
              <a:t>قَالَ أَلَمْ أَقُلْ إِنَّكَ لَن تَسْتَطِيعَ مَعِىَ صَبْرًۭا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34D4DA4-9D5E-C036-7104-4778A77ECB07}"/>
              </a:ext>
            </a:extLst>
          </p:cNvPr>
          <p:cNvSpPr txBox="1"/>
          <p:nvPr/>
        </p:nvSpPr>
        <p:spPr>
          <a:xfrm>
            <a:off x="2060712" y="4721488"/>
            <a:ext cx="8070575" cy="707886"/>
          </a:xfrm>
          <a:prstGeom prst="rect">
            <a:avLst/>
          </a:prstGeom>
          <a:noFill/>
        </p:spPr>
        <p:txBody>
          <a:bodyPr wrap="square">
            <a:spAutoFit/>
          </a:bodyPr>
          <a:lstStyle/>
          <a:p>
            <a:pPr algn="ctr"/>
            <a:r>
              <a:rPr lang="en-US" sz="2000" dirty="0"/>
              <a:t>He answered: "Did I not tell thee that thou canst have no patience with me?"</a:t>
            </a:r>
          </a:p>
        </p:txBody>
      </p:sp>
      <p:sp>
        <p:nvSpPr>
          <p:cNvPr id="3" name="TextBox 2">
            <a:extLst>
              <a:ext uri="{FF2B5EF4-FFF2-40B4-BE49-F238E27FC236}">
                <a16:creationId xmlns:a16="http://schemas.microsoft.com/office/drawing/2014/main" id="{CC4B52C5-7107-6F06-571A-A3AFCA67459D}"/>
              </a:ext>
            </a:extLst>
          </p:cNvPr>
          <p:cNvSpPr txBox="1"/>
          <p:nvPr/>
        </p:nvSpPr>
        <p:spPr>
          <a:xfrm>
            <a:off x="4900640" y="4305080"/>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934876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6E8DD-E697-F0D3-F103-EF89D56C20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CA09BE-C861-FD25-7588-C72C9B6DCE38}"/>
              </a:ext>
            </a:extLst>
          </p:cNvPr>
          <p:cNvSpPr>
            <a:spLocks noGrp="1"/>
          </p:cNvSpPr>
          <p:nvPr>
            <p:ph type="title"/>
          </p:nvPr>
        </p:nvSpPr>
        <p:spPr>
          <a:xfrm>
            <a:off x="1656232" y="1474548"/>
            <a:ext cx="8879536" cy="3450327"/>
          </a:xfrm>
        </p:spPr>
        <p:txBody>
          <a:bodyPr>
            <a:noAutofit/>
          </a:bodyPr>
          <a:lstStyle/>
          <a:p>
            <a:pPr>
              <a:lnSpc>
                <a:spcPct val="100000"/>
              </a:lnSpc>
            </a:pPr>
            <a:r>
              <a:rPr lang="ar-EG" sz="6000" b="0" dirty="0"/>
              <a:t>وَإِذَآ أَرَدْنَآ أَن نُّهْلِكَ قَرْيَةً أَمَرْنَا مُتْرَفِيهَا فَفَسَقُوا۟ فِيهَا فَحَقَّ عَلَيْهَا ٱلْقَوْلُ فَدَمَّرْنَـٰهَا تَدْمِيرًۭا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1F77C2-5498-E99F-C842-C1AB8D23B15B}"/>
              </a:ext>
            </a:extLst>
          </p:cNvPr>
          <p:cNvSpPr txBox="1"/>
          <p:nvPr/>
        </p:nvSpPr>
        <p:spPr>
          <a:xfrm>
            <a:off x="2060712" y="4610566"/>
            <a:ext cx="8070575" cy="1323439"/>
          </a:xfrm>
          <a:prstGeom prst="rect">
            <a:avLst/>
          </a:prstGeom>
          <a:noFill/>
        </p:spPr>
        <p:txBody>
          <a:bodyPr wrap="square">
            <a:spAutoFit/>
          </a:bodyPr>
          <a:lstStyle/>
          <a:p>
            <a:pPr algn="ctr"/>
            <a:r>
              <a:rPr lang="en-US" sz="2000" dirty="0"/>
              <a:t>When We decide to destroy a population, We (first) send a definite order to those among them who are given the good things of this life and yet transgress; so that the word is proved true against them: then (it is) We destroy them utterly.</a:t>
            </a:r>
          </a:p>
        </p:txBody>
      </p:sp>
      <p:sp>
        <p:nvSpPr>
          <p:cNvPr id="3" name="TextBox 2">
            <a:extLst>
              <a:ext uri="{FF2B5EF4-FFF2-40B4-BE49-F238E27FC236}">
                <a16:creationId xmlns:a16="http://schemas.microsoft.com/office/drawing/2014/main" id="{A29C0EAA-A5A1-889B-966E-33A6FD74CA19}"/>
              </a:ext>
            </a:extLst>
          </p:cNvPr>
          <p:cNvSpPr txBox="1"/>
          <p:nvPr/>
        </p:nvSpPr>
        <p:spPr>
          <a:xfrm>
            <a:off x="3791102" y="42112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88818707"/>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0A6695-EBF6-C464-72C1-4F65FC7CBA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084453-EBEC-EDB4-DA1F-6AF3290BBE13}"/>
              </a:ext>
            </a:extLst>
          </p:cNvPr>
          <p:cNvSpPr>
            <a:spLocks noGrp="1"/>
          </p:cNvSpPr>
          <p:nvPr>
            <p:ph type="title"/>
          </p:nvPr>
        </p:nvSpPr>
        <p:spPr>
          <a:xfrm>
            <a:off x="1656232" y="1801494"/>
            <a:ext cx="8879536" cy="3450327"/>
          </a:xfrm>
        </p:spPr>
        <p:txBody>
          <a:bodyPr>
            <a:noAutofit/>
          </a:bodyPr>
          <a:lstStyle/>
          <a:p>
            <a:pPr>
              <a:lnSpc>
                <a:spcPct val="100000"/>
              </a:lnSpc>
            </a:pPr>
            <a:r>
              <a:rPr lang="ar-EG" sz="6000" b="0" dirty="0"/>
              <a:t>قَالَ لَا تُؤَاخِذْنِى بِمَا نَسِيتُ وَلَا تُرْهِقْنِى مِنْ أَمْرِى عُسْرًۭا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BF5144F-D0F0-58BE-6804-48552D8E532E}"/>
              </a:ext>
            </a:extLst>
          </p:cNvPr>
          <p:cNvSpPr txBox="1"/>
          <p:nvPr/>
        </p:nvSpPr>
        <p:spPr>
          <a:xfrm>
            <a:off x="2060712" y="4543935"/>
            <a:ext cx="8070575" cy="707886"/>
          </a:xfrm>
          <a:prstGeom prst="rect">
            <a:avLst/>
          </a:prstGeom>
          <a:noFill/>
        </p:spPr>
        <p:txBody>
          <a:bodyPr wrap="square">
            <a:spAutoFit/>
          </a:bodyPr>
          <a:lstStyle/>
          <a:p>
            <a:pPr algn="ctr"/>
            <a:r>
              <a:rPr lang="en-US" sz="2000" dirty="0"/>
              <a:t>Moses said: "Rebuke me not for forgetting, nor grieve me by raising difficulties in my case."</a:t>
            </a:r>
          </a:p>
        </p:txBody>
      </p:sp>
      <p:sp>
        <p:nvSpPr>
          <p:cNvPr id="3" name="TextBox 2">
            <a:extLst>
              <a:ext uri="{FF2B5EF4-FFF2-40B4-BE49-F238E27FC236}">
                <a16:creationId xmlns:a16="http://schemas.microsoft.com/office/drawing/2014/main" id="{76260E53-88C4-0648-C7A7-5C436E132C60}"/>
              </a:ext>
            </a:extLst>
          </p:cNvPr>
          <p:cNvSpPr txBox="1"/>
          <p:nvPr/>
        </p:nvSpPr>
        <p:spPr>
          <a:xfrm>
            <a:off x="2707855" y="40565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75958577"/>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853283-3A0E-2EDD-31FF-8C6C77D98A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C738DE-E461-D95A-4BBD-8898030DEA57}"/>
              </a:ext>
            </a:extLst>
          </p:cNvPr>
          <p:cNvSpPr>
            <a:spLocks noGrp="1"/>
          </p:cNvSpPr>
          <p:nvPr>
            <p:ph type="title"/>
          </p:nvPr>
        </p:nvSpPr>
        <p:spPr>
          <a:xfrm>
            <a:off x="1656232" y="1739350"/>
            <a:ext cx="8879536" cy="3450327"/>
          </a:xfrm>
        </p:spPr>
        <p:txBody>
          <a:bodyPr>
            <a:noAutofit/>
          </a:bodyPr>
          <a:lstStyle/>
          <a:p>
            <a:pPr>
              <a:lnSpc>
                <a:spcPct val="100000"/>
              </a:lnSpc>
            </a:pPr>
            <a:r>
              <a:rPr lang="ar-EG" sz="5400" b="0" dirty="0"/>
              <a:t>فَٱنطَلَقَا حَتَّىٰٓ إِذَا لَقِيَا غُلَـٰمًۭا فَقَتَلَهُۥ قَالَ أَقَتَلْتَ نَفْسًۭا زَكِيَّةًۢ بِغَيْرِ نَفْسٍۢ لَّقَدْ جِئْتَ شَيْـًۭٔا نُّكْرًۭا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CBE690-1F4D-C71D-1890-A16F264B88F6}"/>
              </a:ext>
            </a:extLst>
          </p:cNvPr>
          <p:cNvSpPr txBox="1"/>
          <p:nvPr/>
        </p:nvSpPr>
        <p:spPr>
          <a:xfrm>
            <a:off x="2060712" y="4419648"/>
            <a:ext cx="8070575" cy="1015663"/>
          </a:xfrm>
          <a:prstGeom prst="rect">
            <a:avLst/>
          </a:prstGeom>
          <a:noFill/>
        </p:spPr>
        <p:txBody>
          <a:bodyPr wrap="square">
            <a:spAutoFit/>
          </a:bodyPr>
          <a:lstStyle/>
          <a:p>
            <a:pPr algn="ctr"/>
            <a:r>
              <a:rPr lang="en-US" sz="2000" dirty="0"/>
              <a:t>Then they proceeded: until, when they met a young man, he slew him. Moses said: "Hast thou slain an innocent person who had slain none? Truly a foul (unheard of) thing hast thou done!"</a:t>
            </a:r>
          </a:p>
        </p:txBody>
      </p:sp>
      <p:sp>
        <p:nvSpPr>
          <p:cNvPr id="3" name="TextBox 2">
            <a:extLst>
              <a:ext uri="{FF2B5EF4-FFF2-40B4-BE49-F238E27FC236}">
                <a16:creationId xmlns:a16="http://schemas.microsoft.com/office/drawing/2014/main" id="{859C3C5D-E989-0A79-3349-B9A25EF2C93A}"/>
              </a:ext>
            </a:extLst>
          </p:cNvPr>
          <p:cNvSpPr txBox="1"/>
          <p:nvPr/>
        </p:nvSpPr>
        <p:spPr>
          <a:xfrm>
            <a:off x="1421856" y="39313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50028621"/>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3586484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C37D9-6B72-B22E-23B1-D30DBED5C3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FA0CB5-AC44-FFD4-A554-ADF44CB8C6F7}"/>
              </a:ext>
            </a:extLst>
          </p:cNvPr>
          <p:cNvSpPr>
            <a:spLocks noGrp="1"/>
          </p:cNvSpPr>
          <p:nvPr>
            <p:ph type="title"/>
          </p:nvPr>
        </p:nvSpPr>
        <p:spPr>
          <a:xfrm>
            <a:off x="1656232" y="1765980"/>
            <a:ext cx="8879536" cy="3450327"/>
          </a:xfrm>
        </p:spPr>
        <p:txBody>
          <a:bodyPr>
            <a:noAutofit/>
          </a:bodyPr>
          <a:lstStyle/>
          <a:p>
            <a:pPr>
              <a:lnSpc>
                <a:spcPct val="100000"/>
              </a:lnSpc>
            </a:pPr>
            <a:r>
              <a:rPr lang="ar-EG" sz="5400" b="0" dirty="0"/>
              <a:t>وَكَمْ أَهْلَكْنَا مِنَ ٱلْقُرُونِ مِنۢ بَعْدِ نُوحٍۢ ۗ وَكَفَىٰ بِرَبِّكَ بِذُنُوبِ عِبَادِهِۦ خَبِيرًۢا بَصِيرًۭا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7B32047-2610-A32E-AF44-6AE3E21BAD14}"/>
              </a:ext>
            </a:extLst>
          </p:cNvPr>
          <p:cNvSpPr txBox="1"/>
          <p:nvPr/>
        </p:nvSpPr>
        <p:spPr>
          <a:xfrm>
            <a:off x="2060712" y="4397546"/>
            <a:ext cx="8070575" cy="707886"/>
          </a:xfrm>
          <a:prstGeom prst="rect">
            <a:avLst/>
          </a:prstGeom>
          <a:noFill/>
        </p:spPr>
        <p:txBody>
          <a:bodyPr wrap="square">
            <a:spAutoFit/>
          </a:bodyPr>
          <a:lstStyle/>
          <a:p>
            <a:pPr algn="ctr"/>
            <a:r>
              <a:rPr lang="en-US" sz="2000" dirty="0"/>
              <a:t>How many generations have We destroyed after Noah? and enough is thy Lord to note and see the sins of His servants.</a:t>
            </a:r>
          </a:p>
        </p:txBody>
      </p:sp>
      <p:sp>
        <p:nvSpPr>
          <p:cNvPr id="3" name="TextBox 2">
            <a:extLst>
              <a:ext uri="{FF2B5EF4-FFF2-40B4-BE49-F238E27FC236}">
                <a16:creationId xmlns:a16="http://schemas.microsoft.com/office/drawing/2014/main" id="{F6B6F509-7578-DFD3-56FD-A4C570DBDDCD}"/>
              </a:ext>
            </a:extLst>
          </p:cNvPr>
          <p:cNvSpPr txBox="1"/>
          <p:nvPr/>
        </p:nvSpPr>
        <p:spPr>
          <a:xfrm>
            <a:off x="1536174" y="39788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204780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112DE-D64F-36D9-4BF3-19448502C4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8FCCA3-1B93-B538-2535-045F91BD0764}"/>
              </a:ext>
            </a:extLst>
          </p:cNvPr>
          <p:cNvSpPr>
            <a:spLocks noGrp="1"/>
          </p:cNvSpPr>
          <p:nvPr>
            <p:ph type="title"/>
          </p:nvPr>
        </p:nvSpPr>
        <p:spPr>
          <a:xfrm>
            <a:off x="1656232" y="1668325"/>
            <a:ext cx="8879536" cy="3450327"/>
          </a:xfrm>
        </p:spPr>
        <p:txBody>
          <a:bodyPr>
            <a:noAutofit/>
          </a:bodyPr>
          <a:lstStyle/>
          <a:p>
            <a:pPr>
              <a:lnSpc>
                <a:spcPct val="100000"/>
              </a:lnSpc>
            </a:pPr>
            <a:r>
              <a:rPr lang="ar-EG" sz="5400" b="0" dirty="0"/>
              <a:t>مَّن كَانَ يُرِيدُ ٱلْعَاجِلَةَ عَجَّلْنَا لَهُۥ فِيهَا مَا نَشَآءُ لِمَن نُّرِيدُ ثُمَّ جَعَلْنَا لَهُۥ جَهَنَّمَ يَصْلَىٰهَا مَذْمُومًۭا مَّدْحُورًۭا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0678EEA-308E-0204-AE62-422A03490021}"/>
              </a:ext>
            </a:extLst>
          </p:cNvPr>
          <p:cNvSpPr txBox="1"/>
          <p:nvPr/>
        </p:nvSpPr>
        <p:spPr>
          <a:xfrm>
            <a:off x="2060712" y="4708264"/>
            <a:ext cx="8070575" cy="1015663"/>
          </a:xfrm>
          <a:prstGeom prst="rect">
            <a:avLst/>
          </a:prstGeom>
          <a:noFill/>
        </p:spPr>
        <p:txBody>
          <a:bodyPr wrap="square">
            <a:spAutoFit/>
          </a:bodyPr>
          <a:lstStyle/>
          <a:p>
            <a:pPr algn="ctr"/>
            <a:r>
              <a:rPr lang="en-US" sz="2000" dirty="0"/>
              <a:t>If any do wish for the transitory things (of this life), We readily grant them - such things as We will, to such person as We will: in the end have We provided Hell for them: they will burn therein, disgraced and rejected.</a:t>
            </a:r>
          </a:p>
        </p:txBody>
      </p:sp>
      <p:sp>
        <p:nvSpPr>
          <p:cNvPr id="3" name="TextBox 2">
            <a:extLst>
              <a:ext uri="{FF2B5EF4-FFF2-40B4-BE49-F238E27FC236}">
                <a16:creationId xmlns:a16="http://schemas.microsoft.com/office/drawing/2014/main" id="{6A49D218-2D27-A8DC-62F0-920F4B79C1BF}"/>
              </a:ext>
            </a:extLst>
          </p:cNvPr>
          <p:cNvSpPr txBox="1"/>
          <p:nvPr/>
        </p:nvSpPr>
        <p:spPr>
          <a:xfrm>
            <a:off x="3871001" y="42896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598690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0F5B49-F38C-EC12-FA96-D6CF5E0745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A69904-19E0-75EC-DF3B-10496A6278FB}"/>
              </a:ext>
            </a:extLst>
          </p:cNvPr>
          <p:cNvSpPr>
            <a:spLocks noGrp="1"/>
          </p:cNvSpPr>
          <p:nvPr>
            <p:ph type="title"/>
          </p:nvPr>
        </p:nvSpPr>
        <p:spPr>
          <a:xfrm>
            <a:off x="1656232" y="1668325"/>
            <a:ext cx="8879536" cy="3450327"/>
          </a:xfrm>
        </p:spPr>
        <p:txBody>
          <a:bodyPr>
            <a:noAutofit/>
          </a:bodyPr>
          <a:lstStyle/>
          <a:p>
            <a:pPr>
              <a:lnSpc>
                <a:spcPct val="100000"/>
              </a:lnSpc>
            </a:pPr>
            <a:r>
              <a:rPr lang="ar-EG" sz="5400" b="0" dirty="0"/>
              <a:t>وَمَنْ أَرَادَ ٱلْـَٔاخِرَةَ وَسَعَىٰ لَهَا سَعْيَهَا وَهُوَ مُؤْمِنٌۭ فَأُو۟لَـٰٓئِكَ كَانَ سَعْيُهُم مَّشْكُورًۭا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EBAA865-3955-8A9A-4AC2-50D13816D5E9}"/>
              </a:ext>
            </a:extLst>
          </p:cNvPr>
          <p:cNvSpPr txBox="1"/>
          <p:nvPr/>
        </p:nvSpPr>
        <p:spPr>
          <a:xfrm>
            <a:off x="2060712" y="4218749"/>
            <a:ext cx="8070575" cy="1015663"/>
          </a:xfrm>
          <a:prstGeom prst="rect">
            <a:avLst/>
          </a:prstGeom>
          <a:noFill/>
        </p:spPr>
        <p:txBody>
          <a:bodyPr wrap="square">
            <a:spAutoFit/>
          </a:bodyPr>
          <a:lstStyle/>
          <a:p>
            <a:pPr algn="ctr"/>
            <a:r>
              <a:rPr lang="en-US" sz="2000" dirty="0"/>
              <a:t>Those who do wish for the (things of) the Hereafter, and strive therefor with all due striving, and have Faith,- they are the ones whose striving is acceptable (to Allah).</a:t>
            </a:r>
          </a:p>
        </p:txBody>
      </p:sp>
      <p:sp>
        <p:nvSpPr>
          <p:cNvPr id="3" name="TextBox 2">
            <a:extLst>
              <a:ext uri="{FF2B5EF4-FFF2-40B4-BE49-F238E27FC236}">
                <a16:creationId xmlns:a16="http://schemas.microsoft.com/office/drawing/2014/main" id="{8C382912-85B3-0D5D-4A18-7BFEDB14C9FA}"/>
              </a:ext>
            </a:extLst>
          </p:cNvPr>
          <p:cNvSpPr txBox="1"/>
          <p:nvPr/>
        </p:nvSpPr>
        <p:spPr>
          <a:xfrm>
            <a:off x="1971936" y="38812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6620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39BCB9-1B87-BCE2-C0DA-7811A639B8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0A80CE-F1C3-E154-8620-59082840A981}"/>
              </a:ext>
            </a:extLst>
          </p:cNvPr>
          <p:cNvSpPr>
            <a:spLocks noGrp="1"/>
          </p:cNvSpPr>
          <p:nvPr>
            <p:ph type="title"/>
          </p:nvPr>
        </p:nvSpPr>
        <p:spPr>
          <a:xfrm>
            <a:off x="1656232" y="1703836"/>
            <a:ext cx="8879536" cy="3450327"/>
          </a:xfrm>
        </p:spPr>
        <p:txBody>
          <a:bodyPr>
            <a:noAutofit/>
          </a:bodyPr>
          <a:lstStyle/>
          <a:p>
            <a:pPr>
              <a:lnSpc>
                <a:spcPct val="100000"/>
              </a:lnSpc>
            </a:pPr>
            <a:r>
              <a:rPr lang="ar-EG" sz="5400" b="0" dirty="0"/>
              <a:t>كُلًّۭا نُّمِدُّ هَـٰٓؤُلَآءِ وَهَـٰٓؤُلَآءِ مِنْ عَطَآءِ رَبِّكَۚ وَمَا كَانَ عَطَآءُ رَبِّكَ مَحْظُورًا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FC34044-AF35-E10D-717D-B1C704DAB347}"/>
              </a:ext>
            </a:extLst>
          </p:cNvPr>
          <p:cNvSpPr txBox="1"/>
          <p:nvPr/>
        </p:nvSpPr>
        <p:spPr>
          <a:xfrm>
            <a:off x="2060712" y="4254260"/>
            <a:ext cx="8070575" cy="707886"/>
          </a:xfrm>
          <a:prstGeom prst="rect">
            <a:avLst/>
          </a:prstGeom>
          <a:noFill/>
        </p:spPr>
        <p:txBody>
          <a:bodyPr wrap="square">
            <a:spAutoFit/>
          </a:bodyPr>
          <a:lstStyle/>
          <a:p>
            <a:pPr algn="ctr"/>
            <a:r>
              <a:rPr lang="en-US" sz="2000" dirty="0"/>
              <a:t>Of the bounties of thy Lord We bestow freely on all- These as well as those: The bounties of thy Lord are not closed (to anyone).</a:t>
            </a:r>
          </a:p>
        </p:txBody>
      </p:sp>
      <p:sp>
        <p:nvSpPr>
          <p:cNvPr id="3" name="TextBox 2">
            <a:extLst>
              <a:ext uri="{FF2B5EF4-FFF2-40B4-BE49-F238E27FC236}">
                <a16:creationId xmlns:a16="http://schemas.microsoft.com/office/drawing/2014/main" id="{AB9A355F-EE59-758C-B82C-B72EF659D45F}"/>
              </a:ext>
            </a:extLst>
          </p:cNvPr>
          <p:cNvSpPr txBox="1"/>
          <p:nvPr/>
        </p:nvSpPr>
        <p:spPr>
          <a:xfrm>
            <a:off x="2504598" y="39198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415808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39C85B-14B2-1419-7EC0-A5ED28F15A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82B138-31E9-52D2-F58A-2375C7BDB363}"/>
              </a:ext>
            </a:extLst>
          </p:cNvPr>
          <p:cNvSpPr>
            <a:spLocks noGrp="1"/>
          </p:cNvSpPr>
          <p:nvPr>
            <p:ph type="title"/>
          </p:nvPr>
        </p:nvSpPr>
        <p:spPr>
          <a:xfrm>
            <a:off x="1656232" y="1703836"/>
            <a:ext cx="8879536" cy="3450327"/>
          </a:xfrm>
        </p:spPr>
        <p:txBody>
          <a:bodyPr>
            <a:noAutofit/>
          </a:bodyPr>
          <a:lstStyle/>
          <a:p>
            <a:pPr>
              <a:lnSpc>
                <a:spcPct val="100000"/>
              </a:lnSpc>
            </a:pPr>
            <a:r>
              <a:rPr lang="ar-EG" sz="5400" b="0" dirty="0"/>
              <a:t>ٱنظُرْ كَيْفَ فَضَّلْنَا بَعْضَهُمْ عَلَىٰ بَعْضٍۢ ۚ وَلَلْـَٔاخِرَةُ أَكْبَرُ دَرَجَـٰتٍۢ وَأَكْبَرُ تَفْضِيلًۭا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741E72-841C-9418-9C93-6BF7E541B143}"/>
              </a:ext>
            </a:extLst>
          </p:cNvPr>
          <p:cNvSpPr txBox="1"/>
          <p:nvPr/>
        </p:nvSpPr>
        <p:spPr>
          <a:xfrm>
            <a:off x="2060713" y="4254260"/>
            <a:ext cx="8070575" cy="707886"/>
          </a:xfrm>
          <a:prstGeom prst="rect">
            <a:avLst/>
          </a:prstGeom>
          <a:noFill/>
        </p:spPr>
        <p:txBody>
          <a:bodyPr wrap="square">
            <a:spAutoFit/>
          </a:bodyPr>
          <a:lstStyle/>
          <a:p>
            <a:pPr algn="ctr"/>
            <a:r>
              <a:rPr lang="en-US" sz="2000" dirty="0"/>
              <a:t>See how We have bestowed more on some than on others; but verily the Hereafter is more in rank and gradation and more in excellence.</a:t>
            </a:r>
          </a:p>
        </p:txBody>
      </p:sp>
      <p:sp>
        <p:nvSpPr>
          <p:cNvPr id="3" name="TextBox 2">
            <a:extLst>
              <a:ext uri="{FF2B5EF4-FFF2-40B4-BE49-F238E27FC236}">
                <a16:creationId xmlns:a16="http://schemas.microsoft.com/office/drawing/2014/main" id="{AC53C137-864A-28F4-F0AB-C5CA6D35D986}"/>
              </a:ext>
            </a:extLst>
          </p:cNvPr>
          <p:cNvSpPr txBox="1"/>
          <p:nvPr/>
        </p:nvSpPr>
        <p:spPr>
          <a:xfrm>
            <a:off x="1718544" y="38310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52820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AEBD36-2587-6E86-A057-158EE04F35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BC3AE9-05B1-D470-330D-B848872B3E94}"/>
              </a:ext>
            </a:extLst>
          </p:cNvPr>
          <p:cNvSpPr>
            <a:spLocks noGrp="1"/>
          </p:cNvSpPr>
          <p:nvPr>
            <p:ph type="title"/>
          </p:nvPr>
        </p:nvSpPr>
        <p:spPr>
          <a:xfrm>
            <a:off x="1656232" y="1837002"/>
            <a:ext cx="8879536" cy="3450327"/>
          </a:xfrm>
        </p:spPr>
        <p:txBody>
          <a:bodyPr>
            <a:noAutofit/>
          </a:bodyPr>
          <a:lstStyle/>
          <a:p>
            <a:pPr>
              <a:lnSpc>
                <a:spcPct val="100000"/>
              </a:lnSpc>
            </a:pPr>
            <a:r>
              <a:rPr lang="ar-EG" sz="6000" b="0" dirty="0"/>
              <a:t>لَّا تَجْعَلْ مَعَ ٱللَّهِ إِلَـٰهًا ءَاخَرَ فَتَقْعُدَ مَذْمُومًۭا مَّخْذُولًۭا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1DADA25-6C09-F77F-CDE0-1EDAAF1E78E2}"/>
              </a:ext>
            </a:extLst>
          </p:cNvPr>
          <p:cNvSpPr txBox="1"/>
          <p:nvPr/>
        </p:nvSpPr>
        <p:spPr>
          <a:xfrm>
            <a:off x="2060712" y="4483434"/>
            <a:ext cx="8070575" cy="707886"/>
          </a:xfrm>
          <a:prstGeom prst="rect">
            <a:avLst/>
          </a:prstGeom>
          <a:noFill/>
        </p:spPr>
        <p:txBody>
          <a:bodyPr wrap="square">
            <a:spAutoFit/>
          </a:bodyPr>
          <a:lstStyle/>
          <a:p>
            <a:pPr algn="ctr"/>
            <a:r>
              <a:rPr lang="en-US" sz="2000" dirty="0"/>
              <a:t>Take not with Allah another object of worship; or thou (O man!) wilt sit in disgrace and destitution.</a:t>
            </a:r>
          </a:p>
        </p:txBody>
      </p:sp>
      <p:sp>
        <p:nvSpPr>
          <p:cNvPr id="3" name="TextBox 2">
            <a:extLst>
              <a:ext uri="{FF2B5EF4-FFF2-40B4-BE49-F238E27FC236}">
                <a16:creationId xmlns:a16="http://schemas.microsoft.com/office/drawing/2014/main" id="{1BDD260B-E6ED-21B4-8E9B-CF561120FA9D}"/>
              </a:ext>
            </a:extLst>
          </p:cNvPr>
          <p:cNvSpPr txBox="1"/>
          <p:nvPr/>
        </p:nvSpPr>
        <p:spPr>
          <a:xfrm>
            <a:off x="3858062" y="41756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575221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0F1179-C06F-2251-0CA9-67A8439916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E2A2E8-A106-7D0B-DDAE-834863920B70}"/>
              </a:ext>
            </a:extLst>
          </p:cNvPr>
          <p:cNvSpPr>
            <a:spLocks noGrp="1"/>
          </p:cNvSpPr>
          <p:nvPr>
            <p:ph type="title"/>
          </p:nvPr>
        </p:nvSpPr>
        <p:spPr>
          <a:xfrm>
            <a:off x="1656232" y="1455262"/>
            <a:ext cx="8879536" cy="3450327"/>
          </a:xfrm>
        </p:spPr>
        <p:txBody>
          <a:bodyPr>
            <a:noAutofit/>
          </a:bodyPr>
          <a:lstStyle/>
          <a:p>
            <a:pPr>
              <a:lnSpc>
                <a:spcPct val="100000"/>
              </a:lnSpc>
            </a:pPr>
            <a:r>
              <a:rPr lang="ar-EG" sz="5400" b="0" dirty="0"/>
              <a:t>وَقَضَىٰ رَبُّكَ أَلَّا تَعْبُدُوٓا۟ إِلَّآ إِيَّاهُ وَبِٱلْوَٰلِدَيْنِ إِحْسَـٰنًاۚ إِمَّا يَبْلُغَنَّ عِندَكَ ٱلْكِبَرَ أَحَدُهُمَآ أَوْ كِلَاهُمَا فَلَا تَقُل لَّهُمَآ أُفٍّۢ وَلَا تَنْهَرْهُمَا وَقُل لَّهُمَا قَوْلًۭا كَرِيمًۭا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64EB054-E2DF-036F-AB75-74CA945743A9}"/>
              </a:ext>
            </a:extLst>
          </p:cNvPr>
          <p:cNvSpPr txBox="1"/>
          <p:nvPr/>
        </p:nvSpPr>
        <p:spPr>
          <a:xfrm>
            <a:off x="2060712" y="4794284"/>
            <a:ext cx="8070575" cy="1323439"/>
          </a:xfrm>
          <a:prstGeom prst="rect">
            <a:avLst/>
          </a:prstGeom>
          <a:noFill/>
        </p:spPr>
        <p:txBody>
          <a:bodyPr wrap="square">
            <a:spAutoFit/>
          </a:bodyPr>
          <a:lstStyle/>
          <a:p>
            <a:pPr algn="ctr"/>
            <a:r>
              <a:rPr lang="en-US" sz="2000" dirty="0"/>
              <a:t>Thy Lord hath decreed that ye worship none but Him, and that ye be kind to parents. Whether one or both of them attain old age in thy life, say not to them a word of contempt, nor repel them, but address them in terms of </a:t>
            </a:r>
            <a:r>
              <a:rPr lang="en-US" sz="2000" dirty="0" err="1"/>
              <a:t>honour</a:t>
            </a:r>
            <a:r>
              <a:rPr lang="en-US" sz="2000" dirty="0"/>
              <a:t>.</a:t>
            </a:r>
          </a:p>
        </p:txBody>
      </p:sp>
      <p:sp>
        <p:nvSpPr>
          <p:cNvPr id="3" name="TextBox 2">
            <a:extLst>
              <a:ext uri="{FF2B5EF4-FFF2-40B4-BE49-F238E27FC236}">
                <a16:creationId xmlns:a16="http://schemas.microsoft.com/office/drawing/2014/main" id="{17E2BF35-CA1A-A98B-D2BC-41EC5F7CBF9B}"/>
              </a:ext>
            </a:extLst>
          </p:cNvPr>
          <p:cNvSpPr txBox="1"/>
          <p:nvPr/>
        </p:nvSpPr>
        <p:spPr>
          <a:xfrm>
            <a:off x="3937962" y="44242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807135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56EA1F-81E0-2A3F-43B2-5416018683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02EECA-847F-4591-90F2-9D7D2AC75B4C}"/>
              </a:ext>
            </a:extLst>
          </p:cNvPr>
          <p:cNvSpPr>
            <a:spLocks noGrp="1"/>
          </p:cNvSpPr>
          <p:nvPr>
            <p:ph type="title"/>
          </p:nvPr>
        </p:nvSpPr>
        <p:spPr>
          <a:xfrm>
            <a:off x="1656232" y="1854757"/>
            <a:ext cx="8879536" cy="3450327"/>
          </a:xfrm>
        </p:spPr>
        <p:txBody>
          <a:bodyPr>
            <a:noAutofit/>
          </a:bodyPr>
          <a:lstStyle/>
          <a:p>
            <a:pPr>
              <a:lnSpc>
                <a:spcPct val="100000"/>
              </a:lnSpc>
            </a:pPr>
            <a:r>
              <a:rPr lang="ar-EG" sz="5400" b="0" dirty="0"/>
              <a:t>وَٱخْفِضْ لَهُمَا جَنَاحَ ٱلذُّلِّ مِنَ ٱلرَّحْمَةِ وَقُل رَّبِّ ٱرْحَمْهُمَا كَمَا رَبَّيَانِى صَغِيرًۭا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31BB10E-928A-08B5-1CCE-CD26A5B65D10}"/>
              </a:ext>
            </a:extLst>
          </p:cNvPr>
          <p:cNvSpPr txBox="1"/>
          <p:nvPr/>
        </p:nvSpPr>
        <p:spPr>
          <a:xfrm>
            <a:off x="2060712" y="4482611"/>
            <a:ext cx="8070575" cy="707886"/>
          </a:xfrm>
          <a:prstGeom prst="rect">
            <a:avLst/>
          </a:prstGeom>
          <a:noFill/>
        </p:spPr>
        <p:txBody>
          <a:bodyPr wrap="square">
            <a:spAutoFit/>
          </a:bodyPr>
          <a:lstStyle/>
          <a:p>
            <a:pPr algn="ctr"/>
            <a:r>
              <a:rPr lang="en-US" sz="2000" dirty="0"/>
              <a:t>And, out of kindness, lower to them the wing of humility, and say: "My Lord! bestow on them thy Mercy even as they cherished me in childhood."</a:t>
            </a:r>
          </a:p>
        </p:txBody>
      </p:sp>
      <p:sp>
        <p:nvSpPr>
          <p:cNvPr id="3" name="TextBox 2">
            <a:extLst>
              <a:ext uri="{FF2B5EF4-FFF2-40B4-BE49-F238E27FC236}">
                <a16:creationId xmlns:a16="http://schemas.microsoft.com/office/drawing/2014/main" id="{AA26E389-16AB-DA96-C1C6-7624326A7AED}"/>
              </a:ext>
            </a:extLst>
          </p:cNvPr>
          <p:cNvSpPr txBox="1"/>
          <p:nvPr/>
        </p:nvSpPr>
        <p:spPr>
          <a:xfrm>
            <a:off x="2060712" y="40602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412261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56215C-BAFE-5482-0535-8192967580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B46CBD-C61A-16EC-6C7B-3429AAD1B855}"/>
              </a:ext>
            </a:extLst>
          </p:cNvPr>
          <p:cNvSpPr>
            <a:spLocks noGrp="1"/>
          </p:cNvSpPr>
          <p:nvPr>
            <p:ph type="title"/>
          </p:nvPr>
        </p:nvSpPr>
        <p:spPr>
          <a:xfrm>
            <a:off x="1656232" y="1757103"/>
            <a:ext cx="8879536" cy="3450327"/>
          </a:xfrm>
        </p:spPr>
        <p:txBody>
          <a:bodyPr>
            <a:noAutofit/>
          </a:bodyPr>
          <a:lstStyle/>
          <a:p>
            <a:pPr>
              <a:lnSpc>
                <a:spcPct val="100000"/>
              </a:lnSpc>
            </a:pPr>
            <a:r>
              <a:rPr lang="ar-EG" sz="6000" b="0" dirty="0"/>
              <a:t>رَّبُّكُمْ أَعْلَمُ بِمَا فِى نُفُوسِكُمْۚ إِن تَكُونُوا۟ صَـٰلِحِينَ فَإِنَّهُۥ كَانَ لِلْأَوَّٰبِينَ غَفُورًۭا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B35873E-FEF6-330D-10C6-F5824E7BC67B}"/>
              </a:ext>
            </a:extLst>
          </p:cNvPr>
          <p:cNvSpPr txBox="1"/>
          <p:nvPr/>
        </p:nvSpPr>
        <p:spPr>
          <a:xfrm>
            <a:off x="2060712" y="4384957"/>
            <a:ext cx="8070575" cy="1015663"/>
          </a:xfrm>
          <a:prstGeom prst="rect">
            <a:avLst/>
          </a:prstGeom>
          <a:noFill/>
        </p:spPr>
        <p:txBody>
          <a:bodyPr wrap="square">
            <a:spAutoFit/>
          </a:bodyPr>
          <a:lstStyle/>
          <a:p>
            <a:pPr algn="ctr"/>
            <a:r>
              <a:rPr lang="en-US" sz="2000" dirty="0"/>
              <a:t>Your Lord </a:t>
            </a:r>
            <a:r>
              <a:rPr lang="en-US" sz="2000" dirty="0" err="1"/>
              <a:t>knoweth</a:t>
            </a:r>
            <a:r>
              <a:rPr lang="en-US" sz="2000" dirty="0"/>
              <a:t> best what is in your hearts: If ye do deeds of righteousness, verily He is Most Forgiving to those who turn to Him again and again (in true penitence).</a:t>
            </a:r>
          </a:p>
        </p:txBody>
      </p:sp>
      <p:sp>
        <p:nvSpPr>
          <p:cNvPr id="3" name="TextBox 2">
            <a:extLst>
              <a:ext uri="{FF2B5EF4-FFF2-40B4-BE49-F238E27FC236}">
                <a16:creationId xmlns:a16="http://schemas.microsoft.com/office/drawing/2014/main" id="{347CF5CD-9937-511A-3879-D5BEED162698}"/>
              </a:ext>
            </a:extLst>
          </p:cNvPr>
          <p:cNvSpPr txBox="1"/>
          <p:nvPr/>
        </p:nvSpPr>
        <p:spPr>
          <a:xfrm>
            <a:off x="1754055" y="40378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548404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2E35C-383E-D12E-2EA0-EFA1F517EC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6D9F1A-820C-3E87-77F8-1A4E31158FD0}"/>
              </a:ext>
            </a:extLst>
          </p:cNvPr>
          <p:cNvSpPr>
            <a:spLocks noGrp="1"/>
          </p:cNvSpPr>
          <p:nvPr>
            <p:ph type="title"/>
          </p:nvPr>
        </p:nvSpPr>
        <p:spPr>
          <a:xfrm>
            <a:off x="1656232" y="1757103"/>
            <a:ext cx="8879536" cy="3450327"/>
          </a:xfrm>
        </p:spPr>
        <p:txBody>
          <a:bodyPr>
            <a:noAutofit/>
          </a:bodyPr>
          <a:lstStyle/>
          <a:p>
            <a:pPr>
              <a:lnSpc>
                <a:spcPct val="100000"/>
              </a:lnSpc>
            </a:pPr>
            <a:r>
              <a:rPr lang="ar-EG" sz="6000" b="0" dirty="0"/>
              <a:t>وَءَاتِ ذَا ٱلْقُرْبَىٰ حَقَّهُۥ وَٱلْمِسْكِينَ وَٱبْنَ ٱلسَّبِيلِ وَلَا تُبَذِّرْ تَبْذِيرًا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765644B-9667-DD2C-AA20-538576C16D08}"/>
              </a:ext>
            </a:extLst>
          </p:cNvPr>
          <p:cNvSpPr txBox="1"/>
          <p:nvPr/>
        </p:nvSpPr>
        <p:spPr>
          <a:xfrm>
            <a:off x="2060712" y="4384957"/>
            <a:ext cx="8070575" cy="1015663"/>
          </a:xfrm>
          <a:prstGeom prst="rect">
            <a:avLst/>
          </a:prstGeom>
          <a:noFill/>
        </p:spPr>
        <p:txBody>
          <a:bodyPr wrap="square">
            <a:spAutoFit/>
          </a:bodyPr>
          <a:lstStyle/>
          <a:p>
            <a:pPr algn="ctr"/>
            <a:r>
              <a:rPr lang="en-US" sz="2000" dirty="0"/>
              <a:t>And render to the kindred their due rights, as (also) to those in want, and to the wayfarer: But squander not (your wealth) in the manner of a spendthrift.</a:t>
            </a:r>
          </a:p>
        </p:txBody>
      </p:sp>
      <p:sp>
        <p:nvSpPr>
          <p:cNvPr id="3" name="TextBox 2">
            <a:extLst>
              <a:ext uri="{FF2B5EF4-FFF2-40B4-BE49-F238E27FC236}">
                <a16:creationId xmlns:a16="http://schemas.microsoft.com/office/drawing/2014/main" id="{4C0DF730-86F3-0054-647D-2972C1341A3B}"/>
              </a:ext>
            </a:extLst>
          </p:cNvPr>
          <p:cNvSpPr txBox="1"/>
          <p:nvPr/>
        </p:nvSpPr>
        <p:spPr>
          <a:xfrm>
            <a:off x="3005805" y="40378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38748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81AD40-2095-0E4F-2B51-0B0FCC3F71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2EA66A-54C5-2779-0DA4-C3BF76BFB638}"/>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سورة الاسراء</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9077447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C1C87-0140-E61D-C603-C34EB0AB8D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8CD151-1D4C-6B32-2403-EC988B799970}"/>
              </a:ext>
            </a:extLst>
          </p:cNvPr>
          <p:cNvSpPr>
            <a:spLocks noGrp="1"/>
          </p:cNvSpPr>
          <p:nvPr>
            <p:ph type="title"/>
          </p:nvPr>
        </p:nvSpPr>
        <p:spPr>
          <a:xfrm>
            <a:off x="1656232" y="1757103"/>
            <a:ext cx="8879536" cy="3450327"/>
          </a:xfrm>
        </p:spPr>
        <p:txBody>
          <a:bodyPr>
            <a:noAutofit/>
          </a:bodyPr>
          <a:lstStyle/>
          <a:p>
            <a:pPr>
              <a:lnSpc>
                <a:spcPct val="100000"/>
              </a:lnSpc>
            </a:pPr>
            <a:r>
              <a:rPr lang="ar-EG" sz="6000" b="0" dirty="0"/>
              <a:t>إِنَّ ٱلْمُبَذِّرِينَ كَانُوٓا۟ إِخْوَٰنَ ٱلشَّيَـٰطِينِۖ وَكَانَ ٱلشَّيْطَـٰنُ لِرَبِّهِۦ كَفُورًۭا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79A170-7D7E-1A1A-9D6F-13601F5FDF8C}"/>
              </a:ext>
            </a:extLst>
          </p:cNvPr>
          <p:cNvSpPr txBox="1"/>
          <p:nvPr/>
        </p:nvSpPr>
        <p:spPr>
          <a:xfrm>
            <a:off x="2060712" y="4442250"/>
            <a:ext cx="8070575" cy="707886"/>
          </a:xfrm>
          <a:prstGeom prst="rect">
            <a:avLst/>
          </a:prstGeom>
          <a:noFill/>
        </p:spPr>
        <p:txBody>
          <a:bodyPr wrap="square">
            <a:spAutoFit/>
          </a:bodyPr>
          <a:lstStyle/>
          <a:p>
            <a:pPr algn="ctr"/>
            <a:r>
              <a:rPr lang="en-US" sz="2000" dirty="0"/>
              <a:t>Verily spendthrifts are brothers of the Evil Ones; and the Evil One is to his Lord (himself) ungrateful.</a:t>
            </a:r>
          </a:p>
        </p:txBody>
      </p:sp>
      <p:sp>
        <p:nvSpPr>
          <p:cNvPr id="3" name="TextBox 2">
            <a:extLst>
              <a:ext uri="{FF2B5EF4-FFF2-40B4-BE49-F238E27FC236}">
                <a16:creationId xmlns:a16="http://schemas.microsoft.com/office/drawing/2014/main" id="{0C83A016-32F9-1EE6-8E0C-63FBA4F13B45}"/>
              </a:ext>
            </a:extLst>
          </p:cNvPr>
          <p:cNvSpPr txBox="1"/>
          <p:nvPr/>
        </p:nvSpPr>
        <p:spPr>
          <a:xfrm>
            <a:off x="2517533" y="40771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548739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BAAC28-1B43-E4AF-D387-0F48DB859F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7E595D-EC7D-00F1-A96B-5AF417BD4D19}"/>
              </a:ext>
            </a:extLst>
          </p:cNvPr>
          <p:cNvSpPr>
            <a:spLocks noGrp="1"/>
          </p:cNvSpPr>
          <p:nvPr>
            <p:ph type="title"/>
          </p:nvPr>
        </p:nvSpPr>
        <p:spPr>
          <a:xfrm>
            <a:off x="1656232" y="1757103"/>
            <a:ext cx="8879536" cy="3450327"/>
          </a:xfrm>
        </p:spPr>
        <p:txBody>
          <a:bodyPr>
            <a:noAutofit/>
          </a:bodyPr>
          <a:lstStyle/>
          <a:p>
            <a:pPr>
              <a:lnSpc>
                <a:spcPct val="100000"/>
              </a:lnSpc>
            </a:pPr>
            <a:r>
              <a:rPr lang="ar-EG" sz="6000" b="0" dirty="0"/>
              <a:t>وَإِمَّا تُعْرِضَنَّ عَنْهُمُ ٱبْتِغَآءَ رَحْمَةٍۢ مِّن رَّبِّكَ تَرْجُوهَا فَقُل لَّهُمْ قَوْلًۭا مَّيْسُورًۭا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C9D4322-5C25-AF83-6603-0E913002C4AB}"/>
              </a:ext>
            </a:extLst>
          </p:cNvPr>
          <p:cNvSpPr txBox="1"/>
          <p:nvPr/>
        </p:nvSpPr>
        <p:spPr>
          <a:xfrm>
            <a:off x="2060712" y="4442250"/>
            <a:ext cx="8070575" cy="707886"/>
          </a:xfrm>
          <a:prstGeom prst="rect">
            <a:avLst/>
          </a:prstGeom>
          <a:noFill/>
        </p:spPr>
        <p:txBody>
          <a:bodyPr wrap="square">
            <a:spAutoFit/>
          </a:bodyPr>
          <a:lstStyle/>
          <a:p>
            <a:pPr algn="ctr"/>
            <a:r>
              <a:rPr lang="en-US" sz="2000" dirty="0"/>
              <a:t>And even if thou hast to turn away from them in pursuit of the Mercy from thy Lord which thou dost expect, yet speak to them a word of easy kindness.</a:t>
            </a:r>
          </a:p>
        </p:txBody>
      </p:sp>
      <p:sp>
        <p:nvSpPr>
          <p:cNvPr id="3" name="TextBox 2">
            <a:extLst>
              <a:ext uri="{FF2B5EF4-FFF2-40B4-BE49-F238E27FC236}">
                <a16:creationId xmlns:a16="http://schemas.microsoft.com/office/drawing/2014/main" id="{378387D3-FEE3-F3C5-F070-B18B75536EA3}"/>
              </a:ext>
            </a:extLst>
          </p:cNvPr>
          <p:cNvSpPr txBox="1"/>
          <p:nvPr/>
        </p:nvSpPr>
        <p:spPr>
          <a:xfrm>
            <a:off x="1611842" y="40771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264816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A9D5AC-5EB7-E8F7-AC63-001FD85363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E6BA50-50AC-BBCE-2138-DA3C24A5DA46}"/>
              </a:ext>
            </a:extLst>
          </p:cNvPr>
          <p:cNvSpPr>
            <a:spLocks noGrp="1"/>
          </p:cNvSpPr>
          <p:nvPr>
            <p:ph type="title"/>
          </p:nvPr>
        </p:nvSpPr>
        <p:spPr>
          <a:xfrm>
            <a:off x="1656232" y="1819247"/>
            <a:ext cx="8879536" cy="3450327"/>
          </a:xfrm>
        </p:spPr>
        <p:txBody>
          <a:bodyPr>
            <a:noAutofit/>
          </a:bodyPr>
          <a:lstStyle/>
          <a:p>
            <a:pPr>
              <a:lnSpc>
                <a:spcPct val="100000"/>
              </a:lnSpc>
            </a:pPr>
            <a:r>
              <a:rPr lang="ar-EG" sz="5400" b="0" dirty="0"/>
              <a:t>وَلَا تَجْعَلْ يَدَكَ مَغْلُولَةً إِلَىٰ عُنُقِكَ وَلَا تَبْسُطْهَا كُلَّ ٱلْبَسْطِ فَتَقْعُدَ مَلُومًۭا مَّحْسُورًا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5003F50-2535-E4EA-C8D5-76623F058F31}"/>
              </a:ext>
            </a:extLst>
          </p:cNvPr>
          <p:cNvSpPr txBox="1"/>
          <p:nvPr/>
        </p:nvSpPr>
        <p:spPr>
          <a:xfrm>
            <a:off x="2060712" y="4367201"/>
            <a:ext cx="8070575" cy="707886"/>
          </a:xfrm>
          <a:prstGeom prst="rect">
            <a:avLst/>
          </a:prstGeom>
          <a:noFill/>
        </p:spPr>
        <p:txBody>
          <a:bodyPr wrap="square">
            <a:spAutoFit/>
          </a:bodyPr>
          <a:lstStyle/>
          <a:p>
            <a:pPr algn="ctr"/>
            <a:r>
              <a:rPr lang="en-US" sz="2000" dirty="0"/>
              <a:t>Make not thy hand tied (like a niggard's) to thy neck, nor stretch it forth to its utmost reach, so that thou become blameworthy and destitute.</a:t>
            </a:r>
          </a:p>
        </p:txBody>
      </p:sp>
      <p:sp>
        <p:nvSpPr>
          <p:cNvPr id="3" name="TextBox 2">
            <a:extLst>
              <a:ext uri="{FF2B5EF4-FFF2-40B4-BE49-F238E27FC236}">
                <a16:creationId xmlns:a16="http://schemas.microsoft.com/office/drawing/2014/main" id="{7F9017FE-70CB-31EC-4843-448F39159488}"/>
              </a:ext>
            </a:extLst>
          </p:cNvPr>
          <p:cNvSpPr txBox="1"/>
          <p:nvPr/>
        </p:nvSpPr>
        <p:spPr>
          <a:xfrm>
            <a:off x="1523066" y="40594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520775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65CA8E-CEAC-F715-8903-D44A03E130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4A4783-A8A5-2613-DC0A-6FD23430F09C}"/>
              </a:ext>
            </a:extLst>
          </p:cNvPr>
          <p:cNvSpPr>
            <a:spLocks noGrp="1"/>
          </p:cNvSpPr>
          <p:nvPr>
            <p:ph type="title"/>
          </p:nvPr>
        </p:nvSpPr>
        <p:spPr>
          <a:xfrm>
            <a:off x="1656232" y="1819247"/>
            <a:ext cx="8879536" cy="3450327"/>
          </a:xfrm>
        </p:spPr>
        <p:txBody>
          <a:bodyPr>
            <a:noAutofit/>
          </a:bodyPr>
          <a:lstStyle/>
          <a:p>
            <a:pPr>
              <a:lnSpc>
                <a:spcPct val="100000"/>
              </a:lnSpc>
            </a:pPr>
            <a:r>
              <a:rPr lang="ar-EG" sz="6000" b="0" dirty="0"/>
              <a:t>إِنَّ رَبَّكَ يَبْسُطُ ٱلرِّزْقَ لِمَن يَشَآءُ وَيَقْدِرُۚ إِنَّهُۥ كَانَ بِعِبَادِهِۦ خَبِيرًۢا بَصِيرًۭا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F71BE97-18A9-799F-B606-20D126F6DEF5}"/>
              </a:ext>
            </a:extLst>
          </p:cNvPr>
          <p:cNvSpPr txBox="1"/>
          <p:nvPr/>
        </p:nvSpPr>
        <p:spPr>
          <a:xfrm>
            <a:off x="2060712" y="4447100"/>
            <a:ext cx="8070575" cy="1015663"/>
          </a:xfrm>
          <a:prstGeom prst="rect">
            <a:avLst/>
          </a:prstGeom>
          <a:noFill/>
        </p:spPr>
        <p:txBody>
          <a:bodyPr wrap="square">
            <a:spAutoFit/>
          </a:bodyPr>
          <a:lstStyle/>
          <a:p>
            <a:pPr algn="ctr"/>
            <a:r>
              <a:rPr lang="en-US" sz="2000" dirty="0"/>
              <a:t>Verily thy Lord doth provide sustenance in abundance for whom He </a:t>
            </a:r>
            <a:r>
              <a:rPr lang="en-US" sz="2000" dirty="0" err="1"/>
              <a:t>pleaseth</a:t>
            </a:r>
            <a:r>
              <a:rPr lang="en-US" sz="2000" dirty="0"/>
              <a:t>, and He </a:t>
            </a:r>
            <a:r>
              <a:rPr lang="en-US" sz="2000" dirty="0" err="1"/>
              <a:t>provideth</a:t>
            </a:r>
            <a:r>
              <a:rPr lang="en-US" sz="2000" dirty="0"/>
              <a:t> in a just measure. For He doth know and regard all His servants.</a:t>
            </a:r>
          </a:p>
        </p:txBody>
      </p:sp>
      <p:sp>
        <p:nvSpPr>
          <p:cNvPr id="3" name="TextBox 2">
            <a:extLst>
              <a:ext uri="{FF2B5EF4-FFF2-40B4-BE49-F238E27FC236}">
                <a16:creationId xmlns:a16="http://schemas.microsoft.com/office/drawing/2014/main" id="{258CD828-4E37-5214-8B1B-A392428875A5}"/>
              </a:ext>
            </a:extLst>
          </p:cNvPr>
          <p:cNvSpPr txBox="1"/>
          <p:nvPr/>
        </p:nvSpPr>
        <p:spPr>
          <a:xfrm>
            <a:off x="1595180" y="40594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604049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CA627-F536-E2C5-E14C-4518ECEAFA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D59669-0ABB-3BD0-E16A-CD3AE303B8A4}"/>
              </a:ext>
            </a:extLst>
          </p:cNvPr>
          <p:cNvSpPr>
            <a:spLocks noGrp="1"/>
          </p:cNvSpPr>
          <p:nvPr>
            <p:ph type="title"/>
          </p:nvPr>
        </p:nvSpPr>
        <p:spPr>
          <a:xfrm>
            <a:off x="1656232" y="1819247"/>
            <a:ext cx="8879536" cy="3450327"/>
          </a:xfrm>
        </p:spPr>
        <p:txBody>
          <a:bodyPr>
            <a:noAutofit/>
          </a:bodyPr>
          <a:lstStyle/>
          <a:p>
            <a:pPr>
              <a:lnSpc>
                <a:spcPct val="100000"/>
              </a:lnSpc>
            </a:pPr>
            <a:r>
              <a:rPr lang="ar-EG" sz="5400" b="0" dirty="0"/>
              <a:t>وَلَا تَقْتُلُوٓا۟ أَوْلَـٰدَكُمْ خَشْيَةَ إِمْلَـٰقٍۢ ۖ نَّحْنُ نَرْزُقُهُمْ وَإِيَّاكُمْۚ إِنَّ قَتْلَهُمْ كَانَ خِطْـًۭٔا كَبِيرًۭا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58936DF-3F52-F653-1C10-21A413257874}"/>
              </a:ext>
            </a:extLst>
          </p:cNvPr>
          <p:cNvSpPr txBox="1"/>
          <p:nvPr/>
        </p:nvSpPr>
        <p:spPr>
          <a:xfrm>
            <a:off x="2060712" y="4447100"/>
            <a:ext cx="8070575" cy="707886"/>
          </a:xfrm>
          <a:prstGeom prst="rect">
            <a:avLst/>
          </a:prstGeom>
          <a:noFill/>
        </p:spPr>
        <p:txBody>
          <a:bodyPr wrap="square">
            <a:spAutoFit/>
          </a:bodyPr>
          <a:lstStyle/>
          <a:p>
            <a:pPr algn="ctr"/>
            <a:r>
              <a:rPr lang="en-US" sz="2000" dirty="0"/>
              <a:t>Kill not your children for fear of want: We shall provide sustenance for them as well as for you. Verily the killing of them is a great sin.</a:t>
            </a:r>
          </a:p>
        </p:txBody>
      </p:sp>
      <p:sp>
        <p:nvSpPr>
          <p:cNvPr id="3" name="TextBox 2">
            <a:extLst>
              <a:ext uri="{FF2B5EF4-FFF2-40B4-BE49-F238E27FC236}">
                <a16:creationId xmlns:a16="http://schemas.microsoft.com/office/drawing/2014/main" id="{33233195-6A11-CAC6-D6C3-2F25CC1A5869}"/>
              </a:ext>
            </a:extLst>
          </p:cNvPr>
          <p:cNvSpPr txBox="1"/>
          <p:nvPr/>
        </p:nvSpPr>
        <p:spPr>
          <a:xfrm>
            <a:off x="1497526" y="40247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389847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203CE-CEC9-93E9-3E53-9CE518F2EC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4D4089-4046-2410-59B7-8B178C7A33FE}"/>
              </a:ext>
            </a:extLst>
          </p:cNvPr>
          <p:cNvSpPr>
            <a:spLocks noGrp="1"/>
          </p:cNvSpPr>
          <p:nvPr>
            <p:ph type="title"/>
          </p:nvPr>
        </p:nvSpPr>
        <p:spPr>
          <a:xfrm>
            <a:off x="1656232" y="1925779"/>
            <a:ext cx="8879536" cy="3450327"/>
          </a:xfrm>
        </p:spPr>
        <p:txBody>
          <a:bodyPr>
            <a:noAutofit/>
          </a:bodyPr>
          <a:lstStyle/>
          <a:p>
            <a:pPr>
              <a:lnSpc>
                <a:spcPct val="100000"/>
              </a:lnSpc>
            </a:pPr>
            <a:r>
              <a:rPr lang="ar-EG" sz="6000" b="0" dirty="0"/>
              <a:t>وَلَا تَقْرَبُوا۟ ٱلزِّنَىٰٓۖ إِنَّهُۥ كَانَ فَـٰحِشَةًۭ وَسَآءَ سَبِيلًۭا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6F2BB9A-BA60-51B6-568A-099B89BAEE52}"/>
              </a:ext>
            </a:extLst>
          </p:cNvPr>
          <p:cNvSpPr txBox="1"/>
          <p:nvPr/>
        </p:nvSpPr>
        <p:spPr>
          <a:xfrm>
            <a:off x="2060712" y="4553632"/>
            <a:ext cx="8070575" cy="707886"/>
          </a:xfrm>
          <a:prstGeom prst="rect">
            <a:avLst/>
          </a:prstGeom>
          <a:noFill/>
        </p:spPr>
        <p:txBody>
          <a:bodyPr wrap="square">
            <a:spAutoFit/>
          </a:bodyPr>
          <a:lstStyle/>
          <a:p>
            <a:pPr algn="ctr"/>
            <a:r>
              <a:rPr lang="en-US" sz="2000" dirty="0"/>
              <a:t>Nor come nigh to adultery: for it is a shameful (deed) and an evil, opening the road (to other evils).</a:t>
            </a:r>
          </a:p>
        </p:txBody>
      </p:sp>
      <p:sp>
        <p:nvSpPr>
          <p:cNvPr id="3" name="TextBox 2">
            <a:extLst>
              <a:ext uri="{FF2B5EF4-FFF2-40B4-BE49-F238E27FC236}">
                <a16:creationId xmlns:a16="http://schemas.microsoft.com/office/drawing/2014/main" id="{169AFA0D-A5F8-7EF8-5EED-115FB6E38834}"/>
              </a:ext>
            </a:extLst>
          </p:cNvPr>
          <p:cNvSpPr txBox="1"/>
          <p:nvPr/>
        </p:nvSpPr>
        <p:spPr>
          <a:xfrm>
            <a:off x="4240726" y="41312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043426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FD43DF-2C76-43B7-9083-9F1FB89DAD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FF7493-0BA2-0CF1-5F68-471FFC883B62}"/>
              </a:ext>
            </a:extLst>
          </p:cNvPr>
          <p:cNvSpPr>
            <a:spLocks noGrp="1"/>
          </p:cNvSpPr>
          <p:nvPr>
            <p:ph type="title"/>
          </p:nvPr>
        </p:nvSpPr>
        <p:spPr>
          <a:xfrm>
            <a:off x="1656232" y="1481895"/>
            <a:ext cx="8879536" cy="3450327"/>
          </a:xfrm>
        </p:spPr>
        <p:txBody>
          <a:bodyPr>
            <a:noAutofit/>
          </a:bodyPr>
          <a:lstStyle/>
          <a:p>
            <a:pPr>
              <a:lnSpc>
                <a:spcPct val="100000"/>
              </a:lnSpc>
            </a:pPr>
            <a:r>
              <a:rPr lang="ar-EG" sz="5400" b="0" dirty="0"/>
              <a:t>وَلَا تَقْتُلُوا۟ ٱلنَّفْسَ ٱلَّتِى حَرَّمَ ٱللَّهُ إِلَّا بِٱلْحَقِّ ۗ وَمَن قُتِلَ مَظْلُومًۭا فَقَدْ جَعَلْنَا لِوَلِيِّهِۦ سُلْطَـٰنًۭا فَلَا يُسْرِف فِّى ٱلْقَتْلِۖ إِنَّهُۥ كَانَ مَنصُورًۭا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5F3FADC-34A5-5A1E-1D35-24BF658A91D5}"/>
              </a:ext>
            </a:extLst>
          </p:cNvPr>
          <p:cNvSpPr txBox="1"/>
          <p:nvPr/>
        </p:nvSpPr>
        <p:spPr>
          <a:xfrm>
            <a:off x="2060712" y="4420468"/>
            <a:ext cx="8070575" cy="1323439"/>
          </a:xfrm>
          <a:prstGeom prst="rect">
            <a:avLst/>
          </a:prstGeom>
          <a:noFill/>
        </p:spPr>
        <p:txBody>
          <a:bodyPr wrap="square">
            <a:spAutoFit/>
          </a:bodyPr>
          <a:lstStyle/>
          <a:p>
            <a:pPr algn="ctr"/>
            <a:r>
              <a:rPr lang="en-US" sz="2000" dirty="0"/>
              <a:t>Nor take life - which Allah has made sacred - except for just cause. And if anyone is slain wrongfully, we have given his heir authority (to demand qisas or to forgive): but let him not exceed bounds in the matter of taking life; for he is helped (by the Law).</a:t>
            </a:r>
          </a:p>
        </p:txBody>
      </p:sp>
      <p:sp>
        <p:nvSpPr>
          <p:cNvPr id="3" name="TextBox 2">
            <a:extLst>
              <a:ext uri="{FF2B5EF4-FFF2-40B4-BE49-F238E27FC236}">
                <a16:creationId xmlns:a16="http://schemas.microsoft.com/office/drawing/2014/main" id="{444E318F-1B2B-DFBF-F1CC-BF9CBF245C7F}"/>
              </a:ext>
            </a:extLst>
          </p:cNvPr>
          <p:cNvSpPr txBox="1"/>
          <p:nvPr/>
        </p:nvSpPr>
        <p:spPr>
          <a:xfrm>
            <a:off x="1718543" y="41126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974606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A45A7-C07A-AEB7-E5D6-1661F2B968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9480BA-AC0E-9507-254C-A6CD05ADD552}"/>
              </a:ext>
            </a:extLst>
          </p:cNvPr>
          <p:cNvSpPr>
            <a:spLocks noGrp="1"/>
          </p:cNvSpPr>
          <p:nvPr>
            <p:ph type="title"/>
          </p:nvPr>
        </p:nvSpPr>
        <p:spPr>
          <a:xfrm>
            <a:off x="1656232" y="1650570"/>
            <a:ext cx="8879536" cy="3450327"/>
          </a:xfrm>
        </p:spPr>
        <p:txBody>
          <a:bodyPr>
            <a:noAutofit/>
          </a:bodyPr>
          <a:lstStyle/>
          <a:p>
            <a:pPr>
              <a:lnSpc>
                <a:spcPct val="100000"/>
              </a:lnSpc>
            </a:pPr>
            <a:r>
              <a:rPr lang="ar-EG" sz="5400" b="0" dirty="0"/>
              <a:t>وَلَا تَقْرَبُوا۟ مَالَ ٱلْيَتِيمِ إِلَّا بِٱلَّتِى هِىَ أَحْسَنُ حَتَّىٰ يَبْلُغَ أَشُدَّهُۥ ۚ وَأَوْفُوا۟ بِٱلْعَهْدِۖ إِنَّ ٱلْعَهْدَ كَانَ مَسْـُٔولًۭا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464BF9B-CFB1-3A60-E459-B390296C132F}"/>
              </a:ext>
            </a:extLst>
          </p:cNvPr>
          <p:cNvSpPr txBox="1"/>
          <p:nvPr/>
        </p:nvSpPr>
        <p:spPr>
          <a:xfrm>
            <a:off x="2060712" y="4660164"/>
            <a:ext cx="8070575" cy="1015663"/>
          </a:xfrm>
          <a:prstGeom prst="rect">
            <a:avLst/>
          </a:prstGeom>
          <a:noFill/>
        </p:spPr>
        <p:txBody>
          <a:bodyPr wrap="square">
            <a:spAutoFit/>
          </a:bodyPr>
          <a:lstStyle/>
          <a:p>
            <a:pPr algn="ctr"/>
            <a:r>
              <a:rPr lang="en-US" sz="2000" dirty="0"/>
              <a:t>Come not nigh to the orphan's property except to improve it, until he attains the age of full strength; and fulfil (every) engagement, for (every) engagement will be enquired into (on the Day of Reckoning).</a:t>
            </a:r>
          </a:p>
        </p:txBody>
      </p:sp>
      <p:sp>
        <p:nvSpPr>
          <p:cNvPr id="3" name="TextBox 2">
            <a:extLst>
              <a:ext uri="{FF2B5EF4-FFF2-40B4-BE49-F238E27FC236}">
                <a16:creationId xmlns:a16="http://schemas.microsoft.com/office/drawing/2014/main" id="{980D285D-F08A-FD43-3143-613667240E16}"/>
              </a:ext>
            </a:extLst>
          </p:cNvPr>
          <p:cNvSpPr txBox="1"/>
          <p:nvPr/>
        </p:nvSpPr>
        <p:spPr>
          <a:xfrm>
            <a:off x="4417354" y="42813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687172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2B11F-6095-39BF-0C86-A459DC1477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92A27F-A884-D10E-9F38-5174F22DF60B}"/>
              </a:ext>
            </a:extLst>
          </p:cNvPr>
          <p:cNvSpPr>
            <a:spLocks noGrp="1"/>
          </p:cNvSpPr>
          <p:nvPr>
            <p:ph type="title"/>
          </p:nvPr>
        </p:nvSpPr>
        <p:spPr>
          <a:xfrm>
            <a:off x="1656232" y="1730469"/>
            <a:ext cx="8879536" cy="3450327"/>
          </a:xfrm>
        </p:spPr>
        <p:txBody>
          <a:bodyPr>
            <a:noAutofit/>
          </a:bodyPr>
          <a:lstStyle/>
          <a:p>
            <a:pPr>
              <a:lnSpc>
                <a:spcPct val="100000"/>
              </a:lnSpc>
            </a:pPr>
            <a:r>
              <a:rPr lang="ar-EG" sz="5400" b="0" dirty="0"/>
              <a:t>وَأَوْفُوا۟ ٱلْكَيْلَ إِذَا كِلْتُمْ وَزِنُوا۟ بِٱلْقِسْطَاسِ ٱلْمُسْتَقِيمِ ۚ ذَٰلِكَ خَيْرٌۭ وَأَحْسَنُ تَأْوِيلًۭا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255F28B-4A26-87DF-6F30-D4D4EEFFD295}"/>
              </a:ext>
            </a:extLst>
          </p:cNvPr>
          <p:cNvSpPr txBox="1"/>
          <p:nvPr/>
        </p:nvSpPr>
        <p:spPr>
          <a:xfrm>
            <a:off x="2060712" y="4380552"/>
            <a:ext cx="8070575" cy="1015663"/>
          </a:xfrm>
          <a:prstGeom prst="rect">
            <a:avLst/>
          </a:prstGeom>
          <a:noFill/>
        </p:spPr>
        <p:txBody>
          <a:bodyPr wrap="square">
            <a:spAutoFit/>
          </a:bodyPr>
          <a:lstStyle/>
          <a:p>
            <a:pPr algn="ctr"/>
            <a:r>
              <a:rPr lang="en-US" sz="2000" dirty="0"/>
              <a:t>Give full measure when ye measure, and weigh with a balance that is straight: that is the most fitting and the most advantageous in the final determination.</a:t>
            </a:r>
          </a:p>
        </p:txBody>
      </p:sp>
      <p:sp>
        <p:nvSpPr>
          <p:cNvPr id="3" name="TextBox 2">
            <a:extLst>
              <a:ext uri="{FF2B5EF4-FFF2-40B4-BE49-F238E27FC236}">
                <a16:creationId xmlns:a16="http://schemas.microsoft.com/office/drawing/2014/main" id="{E2D1C677-6AD5-C372-2D7B-9C5B67E9273F}"/>
              </a:ext>
            </a:extLst>
          </p:cNvPr>
          <p:cNvSpPr txBox="1"/>
          <p:nvPr/>
        </p:nvSpPr>
        <p:spPr>
          <a:xfrm>
            <a:off x="2060712" y="38973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775666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1660A9-2B89-02E9-C779-D512E5297B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AFFCF1-2DA6-FE5C-C5BC-D1FB4186AFE5}"/>
              </a:ext>
            </a:extLst>
          </p:cNvPr>
          <p:cNvSpPr>
            <a:spLocks noGrp="1"/>
          </p:cNvSpPr>
          <p:nvPr>
            <p:ph type="title"/>
          </p:nvPr>
        </p:nvSpPr>
        <p:spPr>
          <a:xfrm>
            <a:off x="1656232" y="1730469"/>
            <a:ext cx="8879536" cy="3450327"/>
          </a:xfrm>
        </p:spPr>
        <p:txBody>
          <a:bodyPr>
            <a:noAutofit/>
          </a:bodyPr>
          <a:lstStyle/>
          <a:p>
            <a:pPr>
              <a:lnSpc>
                <a:spcPct val="100000"/>
              </a:lnSpc>
            </a:pPr>
            <a:r>
              <a:rPr lang="ar-EG" sz="6000" b="0" dirty="0"/>
              <a:t>وَلَا تَقْفُ مَا لَيْسَ لَكَ بِهِۦ عِلْمٌ ۚ إِنَّ ٱلسَّمْعَ وَٱلْبَصَرَ وَٱلْفُؤَادَ كُلُّ أُو۟لَـٰٓئِكَ كَانَ عَنْهُ مَسْـُٔولًۭا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574A5CF-EA80-21DD-49BC-C12CE7DCD830}"/>
              </a:ext>
            </a:extLst>
          </p:cNvPr>
          <p:cNvSpPr txBox="1"/>
          <p:nvPr/>
        </p:nvSpPr>
        <p:spPr>
          <a:xfrm>
            <a:off x="2060712" y="4806680"/>
            <a:ext cx="8070575" cy="1015663"/>
          </a:xfrm>
          <a:prstGeom prst="rect">
            <a:avLst/>
          </a:prstGeom>
          <a:noFill/>
        </p:spPr>
        <p:txBody>
          <a:bodyPr wrap="square">
            <a:spAutoFit/>
          </a:bodyPr>
          <a:lstStyle/>
          <a:p>
            <a:pPr algn="ctr"/>
            <a:r>
              <a:rPr lang="en-US" sz="2000" dirty="0"/>
              <a:t>And pursue not that of which thou hast no knowledge; for every act of hearing, or of seeing or of (feeling in) the heart will be enquired into (on the Day of Reckoning).</a:t>
            </a:r>
          </a:p>
        </p:txBody>
      </p:sp>
      <p:sp>
        <p:nvSpPr>
          <p:cNvPr id="3" name="TextBox 2">
            <a:extLst>
              <a:ext uri="{FF2B5EF4-FFF2-40B4-BE49-F238E27FC236}">
                <a16:creationId xmlns:a16="http://schemas.microsoft.com/office/drawing/2014/main" id="{FE98DB2F-896C-701D-7A7E-7B1D32D48661}"/>
              </a:ext>
            </a:extLst>
          </p:cNvPr>
          <p:cNvSpPr txBox="1"/>
          <p:nvPr/>
        </p:nvSpPr>
        <p:spPr>
          <a:xfrm>
            <a:off x="3756347" y="44989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19991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2D053-6B31-47C9-53B0-45B1742B36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8E50A9-5861-F8B3-6FEF-086A31B38088}"/>
              </a:ext>
            </a:extLst>
          </p:cNvPr>
          <p:cNvSpPr>
            <a:spLocks noGrp="1"/>
          </p:cNvSpPr>
          <p:nvPr>
            <p:ph type="title"/>
          </p:nvPr>
        </p:nvSpPr>
        <p:spPr>
          <a:xfrm>
            <a:off x="1656232" y="1652102"/>
            <a:ext cx="8879536" cy="3450327"/>
          </a:xfrm>
        </p:spPr>
        <p:txBody>
          <a:bodyPr>
            <a:noAutofit/>
          </a:bodyPr>
          <a:lstStyle/>
          <a:p>
            <a:pPr>
              <a:lnSpc>
                <a:spcPct val="100000"/>
              </a:lnSpc>
            </a:pPr>
            <a:r>
              <a:rPr lang="ar-EG" sz="5000" b="0" dirty="0"/>
              <a:t>سُبْحَـٰنَ ٱلَّذِىٓ أَسْرَىٰ بِعَبْدِهِۦ لَيْلًۭا مِّنَ ٱلْمَسْجِدِ ٱلْحَرَامِ إِلَى ٱلْمَسْجِدِ ٱلْأَقْصَا ٱلَّذِى بَـٰرَكْنَا حَوْلَهُۥ لِنُرِيَهُۥ مِنْ ءَايَـٰتِنَآ ۚ إِنَّهُۥ هُوَ ٱلسَّمِيعُ ٱلْبَصِيرُ</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EBFF051-D7FE-E603-1081-2C6683CC39AF}"/>
              </a:ext>
            </a:extLst>
          </p:cNvPr>
          <p:cNvSpPr txBox="1"/>
          <p:nvPr/>
        </p:nvSpPr>
        <p:spPr>
          <a:xfrm>
            <a:off x="2060712" y="4502854"/>
            <a:ext cx="8070575" cy="1323439"/>
          </a:xfrm>
          <a:prstGeom prst="rect">
            <a:avLst/>
          </a:prstGeom>
          <a:noFill/>
        </p:spPr>
        <p:txBody>
          <a:bodyPr wrap="square">
            <a:spAutoFit/>
          </a:bodyPr>
          <a:lstStyle/>
          <a:p>
            <a:pPr algn="ctr"/>
            <a:r>
              <a:rPr lang="en-US" sz="2000" dirty="0"/>
              <a:t>Glory to (Allah) Who did take His servant for a Journey by night from the Sacred Mosque to the farthest Mosque, whose precincts We did bless,- in order that We might show him some of Our Signs: for He is the One Who heareth and </a:t>
            </a:r>
            <a:r>
              <a:rPr lang="en-US" sz="2000" dirty="0" err="1"/>
              <a:t>seeth</a:t>
            </a:r>
            <a:r>
              <a:rPr lang="en-US" sz="2000" dirty="0"/>
              <a:t> (all things).</a:t>
            </a:r>
          </a:p>
        </p:txBody>
      </p:sp>
      <p:sp>
        <p:nvSpPr>
          <p:cNvPr id="3" name="TextBox 2">
            <a:extLst>
              <a:ext uri="{FF2B5EF4-FFF2-40B4-BE49-F238E27FC236}">
                <a16:creationId xmlns:a16="http://schemas.microsoft.com/office/drawing/2014/main" id="{825F11E8-A87E-71F3-F5EE-B657554D0EB7}"/>
              </a:ext>
            </a:extLst>
          </p:cNvPr>
          <p:cNvSpPr txBox="1"/>
          <p:nvPr/>
        </p:nvSpPr>
        <p:spPr>
          <a:xfrm>
            <a:off x="1718543" y="41950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638566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674854-AA84-24C6-827D-5D53AE2002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FAF72A-3730-D522-C40F-A9BCAA374863}"/>
              </a:ext>
            </a:extLst>
          </p:cNvPr>
          <p:cNvSpPr>
            <a:spLocks noGrp="1"/>
          </p:cNvSpPr>
          <p:nvPr>
            <p:ph type="title"/>
          </p:nvPr>
        </p:nvSpPr>
        <p:spPr>
          <a:xfrm>
            <a:off x="1656232" y="1757102"/>
            <a:ext cx="8879536" cy="3450327"/>
          </a:xfrm>
        </p:spPr>
        <p:txBody>
          <a:bodyPr>
            <a:noAutofit/>
          </a:bodyPr>
          <a:lstStyle/>
          <a:p>
            <a:pPr>
              <a:lnSpc>
                <a:spcPct val="100000"/>
              </a:lnSpc>
            </a:pPr>
            <a:r>
              <a:rPr lang="ar-EG" sz="6000" b="0" dirty="0"/>
              <a:t>وَلَا تَمْشِ فِى ٱلْأَرْضِ مَرَحًاۖ إِنَّكَ لَن تَخْرِقَ ٱلْأَرْضَ وَلَن تَبْلُغَ ٱلْجِبَالَ طُولًۭا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B252520-3F26-1B2F-840C-D2CAA145CC29}"/>
              </a:ext>
            </a:extLst>
          </p:cNvPr>
          <p:cNvSpPr txBox="1"/>
          <p:nvPr/>
        </p:nvSpPr>
        <p:spPr>
          <a:xfrm>
            <a:off x="2060712" y="4398307"/>
            <a:ext cx="8070575" cy="707886"/>
          </a:xfrm>
          <a:prstGeom prst="rect">
            <a:avLst/>
          </a:prstGeom>
          <a:noFill/>
        </p:spPr>
        <p:txBody>
          <a:bodyPr wrap="square">
            <a:spAutoFit/>
          </a:bodyPr>
          <a:lstStyle/>
          <a:p>
            <a:pPr algn="ctr"/>
            <a:r>
              <a:rPr lang="en-US" sz="2000" dirty="0"/>
              <a:t>Nor walk on the earth with insolence: for thou canst not rend the earth asunder, nor reach the mountains in height.</a:t>
            </a:r>
          </a:p>
        </p:txBody>
      </p:sp>
      <p:sp>
        <p:nvSpPr>
          <p:cNvPr id="3" name="TextBox 2">
            <a:extLst>
              <a:ext uri="{FF2B5EF4-FFF2-40B4-BE49-F238E27FC236}">
                <a16:creationId xmlns:a16="http://schemas.microsoft.com/office/drawing/2014/main" id="{CEB0CE0F-15B2-1C8C-14DE-EAB4F182F52E}"/>
              </a:ext>
            </a:extLst>
          </p:cNvPr>
          <p:cNvSpPr txBox="1"/>
          <p:nvPr/>
        </p:nvSpPr>
        <p:spPr>
          <a:xfrm>
            <a:off x="1314063" y="40195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440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0744D-4AE8-8BEE-1452-0BDBC3BC1F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88A385-33C8-749D-853C-B12CA1F9636A}"/>
              </a:ext>
            </a:extLst>
          </p:cNvPr>
          <p:cNvSpPr>
            <a:spLocks noGrp="1"/>
          </p:cNvSpPr>
          <p:nvPr>
            <p:ph type="title"/>
          </p:nvPr>
        </p:nvSpPr>
        <p:spPr>
          <a:xfrm>
            <a:off x="1656232" y="1881389"/>
            <a:ext cx="8879536" cy="3450327"/>
          </a:xfrm>
        </p:spPr>
        <p:txBody>
          <a:bodyPr>
            <a:noAutofit/>
          </a:bodyPr>
          <a:lstStyle/>
          <a:p>
            <a:pPr>
              <a:lnSpc>
                <a:spcPct val="100000"/>
              </a:lnSpc>
            </a:pPr>
            <a:r>
              <a:rPr lang="ar-EG" sz="6000" b="0" dirty="0"/>
              <a:t>كُلُّ ذَٰلِكَ كَانَ سَيِّئُهُۥ عِندَ رَبِّكَ مَكْرُوهًۭا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4159EF4-7C5F-F803-3077-0EF416EFA693}"/>
              </a:ext>
            </a:extLst>
          </p:cNvPr>
          <p:cNvSpPr txBox="1"/>
          <p:nvPr/>
        </p:nvSpPr>
        <p:spPr>
          <a:xfrm>
            <a:off x="2060713" y="4090531"/>
            <a:ext cx="8070575" cy="400110"/>
          </a:xfrm>
          <a:prstGeom prst="rect">
            <a:avLst/>
          </a:prstGeom>
          <a:noFill/>
        </p:spPr>
        <p:txBody>
          <a:bodyPr wrap="square">
            <a:spAutoFit/>
          </a:bodyPr>
          <a:lstStyle/>
          <a:p>
            <a:pPr algn="ctr"/>
            <a:r>
              <a:rPr lang="en-US" sz="2000" dirty="0"/>
              <a:t>Of all such things the evil is hateful in the sight of thy Lord.</a:t>
            </a:r>
          </a:p>
        </p:txBody>
      </p:sp>
      <p:sp>
        <p:nvSpPr>
          <p:cNvPr id="3" name="TextBox 2">
            <a:extLst>
              <a:ext uri="{FF2B5EF4-FFF2-40B4-BE49-F238E27FC236}">
                <a16:creationId xmlns:a16="http://schemas.microsoft.com/office/drawing/2014/main" id="{719DF439-8150-950F-FBB4-B44CA4755EC7}"/>
              </a:ext>
            </a:extLst>
          </p:cNvPr>
          <p:cNvSpPr txBox="1"/>
          <p:nvPr/>
        </p:nvSpPr>
        <p:spPr>
          <a:xfrm>
            <a:off x="1376376" y="36065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840356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8E048-2700-EF9D-1D0D-BB0E818654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8337FB-EF89-926C-1649-E72D47C3BE12}"/>
              </a:ext>
            </a:extLst>
          </p:cNvPr>
          <p:cNvSpPr>
            <a:spLocks noGrp="1"/>
          </p:cNvSpPr>
          <p:nvPr>
            <p:ph type="title"/>
          </p:nvPr>
        </p:nvSpPr>
        <p:spPr>
          <a:xfrm>
            <a:off x="1656231" y="1703836"/>
            <a:ext cx="8879536" cy="3450327"/>
          </a:xfrm>
        </p:spPr>
        <p:txBody>
          <a:bodyPr>
            <a:noAutofit/>
          </a:bodyPr>
          <a:lstStyle/>
          <a:p>
            <a:pPr>
              <a:lnSpc>
                <a:spcPct val="100000"/>
              </a:lnSpc>
            </a:pPr>
            <a:r>
              <a:rPr lang="ar-EG" sz="5400" b="0" dirty="0"/>
              <a:t>ذَٰلِكَ مِمَّآ أَوْحَىٰٓ إِلَيْكَ رَبُّكَ مِنَ ٱلْحِكْمَةِ ۗ وَلَا تَجْعَلْ مَعَ ٱللَّهِ إِلَـٰهًا ءَاخَرَ فَتُلْقَىٰ فِى جَهَنَّمَ مَلُومًۭا مَّدْحُورًا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71550C9-3689-38BC-14DB-F222E18743AA}"/>
              </a:ext>
            </a:extLst>
          </p:cNvPr>
          <p:cNvSpPr txBox="1"/>
          <p:nvPr/>
        </p:nvSpPr>
        <p:spPr>
          <a:xfrm>
            <a:off x="2060712" y="4525537"/>
            <a:ext cx="8070575" cy="1015663"/>
          </a:xfrm>
          <a:prstGeom prst="rect">
            <a:avLst/>
          </a:prstGeom>
          <a:noFill/>
        </p:spPr>
        <p:txBody>
          <a:bodyPr wrap="square">
            <a:spAutoFit/>
          </a:bodyPr>
          <a:lstStyle/>
          <a:p>
            <a:pPr algn="ctr"/>
            <a:r>
              <a:rPr lang="en-US" sz="2000" dirty="0"/>
              <a:t>These are among the (precepts of) wisdom, which thy Lord has revealed to thee. Take not, with Allah, another object of worship, lest thou shouldst be thrown into Hell, blameworthy and rejected.</a:t>
            </a:r>
          </a:p>
        </p:txBody>
      </p:sp>
      <p:sp>
        <p:nvSpPr>
          <p:cNvPr id="3" name="TextBox 2">
            <a:extLst>
              <a:ext uri="{FF2B5EF4-FFF2-40B4-BE49-F238E27FC236}">
                <a16:creationId xmlns:a16="http://schemas.microsoft.com/office/drawing/2014/main" id="{2944A7CD-0422-56E9-1A4C-78B31AF7B45D}"/>
              </a:ext>
            </a:extLst>
          </p:cNvPr>
          <p:cNvSpPr txBox="1"/>
          <p:nvPr/>
        </p:nvSpPr>
        <p:spPr>
          <a:xfrm>
            <a:off x="4146208" y="43006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387628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8639E-F9D1-C9BA-1F34-12E0BE6721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BFDE3E-8198-6D27-74A4-4739EDB6F636}"/>
              </a:ext>
            </a:extLst>
          </p:cNvPr>
          <p:cNvSpPr>
            <a:spLocks noGrp="1"/>
          </p:cNvSpPr>
          <p:nvPr>
            <p:ph type="title"/>
          </p:nvPr>
        </p:nvSpPr>
        <p:spPr>
          <a:xfrm>
            <a:off x="1656232" y="1739348"/>
            <a:ext cx="8879536" cy="3450327"/>
          </a:xfrm>
        </p:spPr>
        <p:txBody>
          <a:bodyPr>
            <a:noAutofit/>
          </a:bodyPr>
          <a:lstStyle/>
          <a:p>
            <a:pPr>
              <a:lnSpc>
                <a:spcPct val="100000"/>
              </a:lnSpc>
            </a:pPr>
            <a:r>
              <a:rPr lang="ar-EG" sz="5400" b="0" dirty="0"/>
              <a:t>أَفَأَصْفَىٰكُمْ رَبُّكُم بِٱلْبَنِينَ وَٱتَّخَذَ مِنَ ٱلْمَلَـٰٓئِكَةِ إِنَـٰثًاۚ إِنَّكُمْ لَتَقُولُونَ قَوْلًا عَظِيمًۭا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8A46C00-E470-B568-0E6E-365C1FCBA02C}"/>
              </a:ext>
            </a:extLst>
          </p:cNvPr>
          <p:cNvSpPr txBox="1"/>
          <p:nvPr/>
        </p:nvSpPr>
        <p:spPr>
          <a:xfrm>
            <a:off x="2060712" y="4314276"/>
            <a:ext cx="8070575" cy="707886"/>
          </a:xfrm>
          <a:prstGeom prst="rect">
            <a:avLst/>
          </a:prstGeom>
          <a:noFill/>
        </p:spPr>
        <p:txBody>
          <a:bodyPr wrap="square">
            <a:spAutoFit/>
          </a:bodyPr>
          <a:lstStyle/>
          <a:p>
            <a:pPr algn="ctr"/>
            <a:r>
              <a:rPr lang="en-US" sz="2000" dirty="0"/>
              <a:t>Has then your Lord (O Pagans!) preferred for you sons, and taken for Himself daughters among the angels? Truly ye utter a most dreadful saying!</a:t>
            </a:r>
          </a:p>
        </p:txBody>
      </p:sp>
      <p:sp>
        <p:nvSpPr>
          <p:cNvPr id="3" name="TextBox 2">
            <a:extLst>
              <a:ext uri="{FF2B5EF4-FFF2-40B4-BE49-F238E27FC236}">
                <a16:creationId xmlns:a16="http://schemas.microsoft.com/office/drawing/2014/main" id="{E2990A26-0E2F-7FAF-4A21-D7648F40F862}"/>
              </a:ext>
            </a:extLst>
          </p:cNvPr>
          <p:cNvSpPr txBox="1"/>
          <p:nvPr/>
        </p:nvSpPr>
        <p:spPr>
          <a:xfrm>
            <a:off x="2415064" y="38389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838926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5A065F-B55A-D8B5-2A6C-6A0E32AC64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2FFC3D-7A27-79B1-6625-D3964605AF19}"/>
              </a:ext>
            </a:extLst>
          </p:cNvPr>
          <p:cNvSpPr>
            <a:spLocks noGrp="1"/>
          </p:cNvSpPr>
          <p:nvPr>
            <p:ph type="title"/>
          </p:nvPr>
        </p:nvSpPr>
        <p:spPr>
          <a:xfrm>
            <a:off x="1656232" y="1863635"/>
            <a:ext cx="8879536" cy="3450327"/>
          </a:xfrm>
        </p:spPr>
        <p:txBody>
          <a:bodyPr>
            <a:noAutofit/>
          </a:bodyPr>
          <a:lstStyle/>
          <a:p>
            <a:pPr>
              <a:lnSpc>
                <a:spcPct val="100000"/>
              </a:lnSpc>
            </a:pPr>
            <a:r>
              <a:rPr lang="ar-EG" sz="5400" b="0" dirty="0"/>
              <a:t>وَلَقَدْ صَرَّفْنَا فِى هَـٰذَا ٱلْقُرْءَانِ لِيَذَّكَّرُوا۟ وَمَا يَزِيدُهُمْ إِلَّا نُفُورًۭا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EE409ED-305C-0CAE-26CA-F52752606A4F}"/>
              </a:ext>
            </a:extLst>
          </p:cNvPr>
          <p:cNvSpPr txBox="1"/>
          <p:nvPr/>
        </p:nvSpPr>
        <p:spPr>
          <a:xfrm>
            <a:off x="2060712" y="4509584"/>
            <a:ext cx="8070575" cy="1015663"/>
          </a:xfrm>
          <a:prstGeom prst="rect">
            <a:avLst/>
          </a:prstGeom>
          <a:noFill/>
        </p:spPr>
        <p:txBody>
          <a:bodyPr wrap="square">
            <a:spAutoFit/>
          </a:bodyPr>
          <a:lstStyle/>
          <a:p>
            <a:pPr algn="ctr"/>
            <a:r>
              <a:rPr lang="en-US" sz="2000" dirty="0"/>
              <a:t>We have explained (things) in various (ways) in this Qur'an, in order that they may receive admonition, but it only increases their flight (from the Truth)!</a:t>
            </a:r>
          </a:p>
        </p:txBody>
      </p:sp>
      <p:sp>
        <p:nvSpPr>
          <p:cNvPr id="3" name="TextBox 2">
            <a:extLst>
              <a:ext uri="{FF2B5EF4-FFF2-40B4-BE49-F238E27FC236}">
                <a16:creationId xmlns:a16="http://schemas.microsoft.com/office/drawing/2014/main" id="{886E1379-F9BB-ED8A-5087-EC7BE9881805}"/>
              </a:ext>
            </a:extLst>
          </p:cNvPr>
          <p:cNvSpPr txBox="1"/>
          <p:nvPr/>
        </p:nvSpPr>
        <p:spPr>
          <a:xfrm>
            <a:off x="3888757" y="41307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090817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9BE36-F176-E60C-38FD-A1AE9D30C3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307A67-440C-93FF-B725-A103626A5357}"/>
              </a:ext>
            </a:extLst>
          </p:cNvPr>
          <p:cNvSpPr>
            <a:spLocks noGrp="1"/>
          </p:cNvSpPr>
          <p:nvPr>
            <p:ph type="title"/>
          </p:nvPr>
        </p:nvSpPr>
        <p:spPr>
          <a:xfrm>
            <a:off x="1656232" y="1765981"/>
            <a:ext cx="8879536" cy="3450327"/>
          </a:xfrm>
        </p:spPr>
        <p:txBody>
          <a:bodyPr>
            <a:noAutofit/>
          </a:bodyPr>
          <a:lstStyle/>
          <a:p>
            <a:pPr>
              <a:lnSpc>
                <a:spcPct val="100000"/>
              </a:lnSpc>
            </a:pPr>
            <a:r>
              <a:rPr lang="ar-EG" sz="5400" b="0" dirty="0"/>
              <a:t>قُل لَّوْ كَانَ مَعَهُۥٓ ءَالِهَةٌۭ كَمَا يَقُولُونَ إِذًۭا لَّٱبْتَغَوْا۟ إِلَىٰ ذِى ٱلْعَرْشِ سَبِيلًۭا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B9ED46F-2D8D-BE8E-E044-5774FF872057}"/>
              </a:ext>
            </a:extLst>
          </p:cNvPr>
          <p:cNvSpPr txBox="1"/>
          <p:nvPr/>
        </p:nvSpPr>
        <p:spPr>
          <a:xfrm>
            <a:off x="2060712" y="4315438"/>
            <a:ext cx="8070575" cy="707886"/>
          </a:xfrm>
          <a:prstGeom prst="rect">
            <a:avLst/>
          </a:prstGeom>
          <a:noFill/>
        </p:spPr>
        <p:txBody>
          <a:bodyPr wrap="square">
            <a:spAutoFit/>
          </a:bodyPr>
          <a:lstStyle/>
          <a:p>
            <a:pPr algn="ctr"/>
            <a:r>
              <a:rPr lang="en-US" sz="2000" dirty="0"/>
              <a:t>Say: If there had been (other) gods with Him, as they say,- behold, they would certainly have sought out a way to the Lord of the Throne!</a:t>
            </a:r>
          </a:p>
        </p:txBody>
      </p:sp>
      <p:sp>
        <p:nvSpPr>
          <p:cNvPr id="3" name="TextBox 2">
            <a:extLst>
              <a:ext uri="{FF2B5EF4-FFF2-40B4-BE49-F238E27FC236}">
                <a16:creationId xmlns:a16="http://schemas.microsoft.com/office/drawing/2014/main" id="{194B12BF-5CC4-C434-FD5A-51D8F71284C6}"/>
              </a:ext>
            </a:extLst>
          </p:cNvPr>
          <p:cNvSpPr txBox="1"/>
          <p:nvPr/>
        </p:nvSpPr>
        <p:spPr>
          <a:xfrm>
            <a:off x="2557107" y="396856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7417683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213747-6B2E-00DF-B28E-9015920EAF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C1BBCE-4C4E-D14F-22EF-9BA1979CA9E9}"/>
              </a:ext>
            </a:extLst>
          </p:cNvPr>
          <p:cNvSpPr>
            <a:spLocks noGrp="1"/>
          </p:cNvSpPr>
          <p:nvPr>
            <p:ph type="title"/>
          </p:nvPr>
        </p:nvSpPr>
        <p:spPr>
          <a:xfrm>
            <a:off x="1656232" y="1765981"/>
            <a:ext cx="8879536" cy="3450327"/>
          </a:xfrm>
        </p:spPr>
        <p:txBody>
          <a:bodyPr>
            <a:noAutofit/>
          </a:bodyPr>
          <a:lstStyle/>
          <a:p>
            <a:pPr>
              <a:lnSpc>
                <a:spcPct val="100000"/>
              </a:lnSpc>
            </a:pPr>
            <a:r>
              <a:rPr lang="ar-EG" sz="5400" b="0" dirty="0"/>
              <a:t>سُبْحَـٰنَهُۥ وَتَعَـٰلَىٰ عَمَّا يَقُولُونَ عُلُوًّۭا كَبِيرًۭا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08BC1FB-9C8C-DBFD-ECCC-4B6F60666132}"/>
              </a:ext>
            </a:extLst>
          </p:cNvPr>
          <p:cNvSpPr txBox="1"/>
          <p:nvPr/>
        </p:nvSpPr>
        <p:spPr>
          <a:xfrm>
            <a:off x="2060712" y="4028657"/>
            <a:ext cx="8070575" cy="707886"/>
          </a:xfrm>
          <a:prstGeom prst="rect">
            <a:avLst/>
          </a:prstGeom>
          <a:noFill/>
        </p:spPr>
        <p:txBody>
          <a:bodyPr wrap="square">
            <a:spAutoFit/>
          </a:bodyPr>
          <a:lstStyle/>
          <a:p>
            <a:pPr algn="ctr"/>
            <a:r>
              <a:rPr lang="en-US" sz="2000" dirty="0"/>
              <a:t>Glory to Him! He is high above all that they say!- Exalted and Great (beyond measure)!</a:t>
            </a:r>
          </a:p>
        </p:txBody>
      </p:sp>
      <p:sp>
        <p:nvSpPr>
          <p:cNvPr id="3" name="TextBox 2">
            <a:extLst>
              <a:ext uri="{FF2B5EF4-FFF2-40B4-BE49-F238E27FC236}">
                <a16:creationId xmlns:a16="http://schemas.microsoft.com/office/drawing/2014/main" id="{FAEA9EE8-60CD-C77E-2CD5-1D4D3A18451C}"/>
              </a:ext>
            </a:extLst>
          </p:cNvPr>
          <p:cNvSpPr txBox="1"/>
          <p:nvPr/>
        </p:nvSpPr>
        <p:spPr>
          <a:xfrm>
            <a:off x="1562808" y="35957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0650460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93CCB3-C73E-7B9F-D871-F64C59769A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E33A08-36A1-A12C-91A3-B3D8F5EF83AF}"/>
              </a:ext>
            </a:extLst>
          </p:cNvPr>
          <p:cNvSpPr>
            <a:spLocks noGrp="1"/>
          </p:cNvSpPr>
          <p:nvPr>
            <p:ph type="title"/>
          </p:nvPr>
        </p:nvSpPr>
        <p:spPr>
          <a:xfrm>
            <a:off x="1656232" y="1703837"/>
            <a:ext cx="8879536" cy="3450327"/>
          </a:xfrm>
        </p:spPr>
        <p:txBody>
          <a:bodyPr>
            <a:noAutofit/>
          </a:bodyPr>
          <a:lstStyle/>
          <a:p>
            <a:pPr>
              <a:lnSpc>
                <a:spcPct val="100000"/>
              </a:lnSpc>
            </a:pPr>
            <a:r>
              <a:rPr lang="ar-EG" sz="5000" b="0" dirty="0"/>
              <a:t>تُسَبِّحُ لَهُ ٱلسَّمَـٰوَٰتُ ٱلسَّبْعُ وَٱلْأَرْضُ وَمَن فِيهِنَّۚ وَإِن مِّن شَىْءٍ إِلَّا يُسَبِّحُ بِحَمْدِهِۦ وَلَـٰكِن لَّا تَفْقَهُونَ تَسْبِيحَهُمْۗ إِنَّهُۥ كَانَ حَلِيمًا غَفُورًۭا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5A1D52-801D-353B-80E5-0A7DC0D13CFF}"/>
              </a:ext>
            </a:extLst>
          </p:cNvPr>
          <p:cNvSpPr txBox="1"/>
          <p:nvPr/>
        </p:nvSpPr>
        <p:spPr>
          <a:xfrm>
            <a:off x="2060712" y="4555749"/>
            <a:ext cx="8070575" cy="1015663"/>
          </a:xfrm>
          <a:prstGeom prst="rect">
            <a:avLst/>
          </a:prstGeom>
          <a:noFill/>
        </p:spPr>
        <p:txBody>
          <a:bodyPr wrap="square">
            <a:spAutoFit/>
          </a:bodyPr>
          <a:lstStyle/>
          <a:p>
            <a:pPr algn="ctr"/>
            <a:r>
              <a:rPr lang="en-US" sz="2000" dirty="0"/>
              <a:t>The seven heavens and the earth, and all beings therein, declare His glory: there is not a thing but celebrates His praise; And yet ye understand not how they declare His glory! Verily He is Oft-Forbear, Most Forgiving!</a:t>
            </a:r>
          </a:p>
        </p:txBody>
      </p:sp>
      <p:sp>
        <p:nvSpPr>
          <p:cNvPr id="3" name="TextBox 2">
            <a:extLst>
              <a:ext uri="{FF2B5EF4-FFF2-40B4-BE49-F238E27FC236}">
                <a16:creationId xmlns:a16="http://schemas.microsoft.com/office/drawing/2014/main" id="{35073EBC-DDF8-E12C-B862-00D5FF8970E4}"/>
              </a:ext>
            </a:extLst>
          </p:cNvPr>
          <p:cNvSpPr txBox="1"/>
          <p:nvPr/>
        </p:nvSpPr>
        <p:spPr>
          <a:xfrm>
            <a:off x="1988941" y="42479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484872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FC9A7-E3C6-9060-9DF3-2DABD6E041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E8F8A9-7951-C28B-2D0A-4DEED8A6C215}"/>
              </a:ext>
            </a:extLst>
          </p:cNvPr>
          <p:cNvSpPr>
            <a:spLocks noGrp="1"/>
          </p:cNvSpPr>
          <p:nvPr>
            <p:ph type="title"/>
          </p:nvPr>
        </p:nvSpPr>
        <p:spPr>
          <a:xfrm>
            <a:off x="1656232" y="1863635"/>
            <a:ext cx="8879536" cy="3450327"/>
          </a:xfrm>
        </p:spPr>
        <p:txBody>
          <a:bodyPr>
            <a:noAutofit/>
          </a:bodyPr>
          <a:lstStyle/>
          <a:p>
            <a:pPr>
              <a:lnSpc>
                <a:spcPct val="100000"/>
              </a:lnSpc>
            </a:pPr>
            <a:r>
              <a:rPr lang="ar-EG" sz="5400" b="0" dirty="0"/>
              <a:t>وَإِذَا قَرَأْتَ ٱلْقُرْءَانَ جَعَلْنَا بَيْنَكَ وَبَيْنَ ٱلَّذِينَ لَا يُؤْمِنُونَ بِٱلْـَٔاخِرَةِ حِجَابًۭا مَّسْتُورًۭا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3B4D86D-0E49-56DA-2BEE-C4D19496F66E}"/>
              </a:ext>
            </a:extLst>
          </p:cNvPr>
          <p:cNvSpPr txBox="1"/>
          <p:nvPr/>
        </p:nvSpPr>
        <p:spPr>
          <a:xfrm>
            <a:off x="2060712" y="4500872"/>
            <a:ext cx="8070575" cy="707886"/>
          </a:xfrm>
          <a:prstGeom prst="rect">
            <a:avLst/>
          </a:prstGeom>
          <a:noFill/>
        </p:spPr>
        <p:txBody>
          <a:bodyPr wrap="square">
            <a:spAutoFit/>
          </a:bodyPr>
          <a:lstStyle/>
          <a:p>
            <a:pPr algn="ctr"/>
            <a:r>
              <a:rPr lang="en-US" sz="2000" dirty="0"/>
              <a:t>When thou dost recite the Qur'an, We put, between thee and those who believe not in the Hereafter, a veil invisible:</a:t>
            </a:r>
          </a:p>
        </p:txBody>
      </p:sp>
      <p:sp>
        <p:nvSpPr>
          <p:cNvPr id="3" name="TextBox 2">
            <a:extLst>
              <a:ext uri="{FF2B5EF4-FFF2-40B4-BE49-F238E27FC236}">
                <a16:creationId xmlns:a16="http://schemas.microsoft.com/office/drawing/2014/main" id="{51B822D6-84C1-7606-A672-9FEEBCF4A2F2}"/>
              </a:ext>
            </a:extLst>
          </p:cNvPr>
          <p:cNvSpPr txBox="1"/>
          <p:nvPr/>
        </p:nvSpPr>
        <p:spPr>
          <a:xfrm>
            <a:off x="2060712" y="40881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8725563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6835D-0D8D-A93E-6A78-FCEF19F9BA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A159A6-089C-78CF-C194-3746C34F8E99}"/>
              </a:ext>
            </a:extLst>
          </p:cNvPr>
          <p:cNvSpPr>
            <a:spLocks noGrp="1"/>
          </p:cNvSpPr>
          <p:nvPr>
            <p:ph type="title"/>
          </p:nvPr>
        </p:nvSpPr>
        <p:spPr>
          <a:xfrm>
            <a:off x="1656231" y="1473017"/>
            <a:ext cx="8879536" cy="3450327"/>
          </a:xfrm>
        </p:spPr>
        <p:txBody>
          <a:bodyPr>
            <a:noAutofit/>
          </a:bodyPr>
          <a:lstStyle/>
          <a:p>
            <a:pPr>
              <a:lnSpc>
                <a:spcPct val="100000"/>
              </a:lnSpc>
            </a:pPr>
            <a:r>
              <a:rPr lang="ar-EG" sz="5400" b="0" dirty="0"/>
              <a:t>وَجَعَلْنَا عَلَىٰ قُلُوبِهِمْ أَكِنَّةً أَن يَفْقَهُوهُ وَفِىٓ ءَاذَانِهِمْ وَقْرًۭاۚ وَإِذَا ذَكَرْتَ رَبَّكَ فِى ٱلْقُرْءَانِ وَحْدَهُۥ وَلَّوْا۟ عَلَىٰٓ أَدْبَـٰرِهِمْ نُفُورًۭا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6FFDCCD-DDE3-8B90-A2B9-7B65320927C6}"/>
              </a:ext>
            </a:extLst>
          </p:cNvPr>
          <p:cNvSpPr txBox="1"/>
          <p:nvPr/>
        </p:nvSpPr>
        <p:spPr>
          <a:xfrm>
            <a:off x="2060712" y="4420974"/>
            <a:ext cx="8070575" cy="1323439"/>
          </a:xfrm>
          <a:prstGeom prst="rect">
            <a:avLst/>
          </a:prstGeom>
          <a:noFill/>
        </p:spPr>
        <p:txBody>
          <a:bodyPr wrap="square">
            <a:spAutoFit/>
          </a:bodyPr>
          <a:lstStyle/>
          <a:p>
            <a:pPr algn="ctr"/>
            <a:r>
              <a:rPr lang="en-US" sz="2000" dirty="0"/>
              <a:t>And We put coverings over their hearts (and minds) lest they should understand the Qur'an, and deafness into their ears: when thou dost commemorate thy Lord and Him alone in the Qur'an, they turn on their backs, fleeing (from the Truth).</a:t>
            </a:r>
          </a:p>
        </p:txBody>
      </p:sp>
      <p:sp>
        <p:nvSpPr>
          <p:cNvPr id="3" name="TextBox 2">
            <a:extLst>
              <a:ext uri="{FF2B5EF4-FFF2-40B4-BE49-F238E27FC236}">
                <a16:creationId xmlns:a16="http://schemas.microsoft.com/office/drawing/2014/main" id="{AF569F09-553B-3BA0-A623-79316B194230}"/>
              </a:ext>
            </a:extLst>
          </p:cNvPr>
          <p:cNvSpPr txBox="1"/>
          <p:nvPr/>
        </p:nvSpPr>
        <p:spPr>
          <a:xfrm>
            <a:off x="2477962" y="41131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9771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75C62D-0E25-92C0-0C2A-AFD7F417A2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91AA62-001C-508B-5856-B3A7DEFC29F0}"/>
              </a:ext>
            </a:extLst>
          </p:cNvPr>
          <p:cNvSpPr>
            <a:spLocks noGrp="1"/>
          </p:cNvSpPr>
          <p:nvPr>
            <p:ph type="title"/>
          </p:nvPr>
        </p:nvSpPr>
        <p:spPr>
          <a:xfrm>
            <a:off x="1656232" y="1865167"/>
            <a:ext cx="8879536" cy="3450327"/>
          </a:xfrm>
        </p:spPr>
        <p:txBody>
          <a:bodyPr>
            <a:noAutofit/>
          </a:bodyPr>
          <a:lstStyle/>
          <a:p>
            <a:pPr>
              <a:lnSpc>
                <a:spcPct val="100000"/>
              </a:lnSpc>
            </a:pPr>
            <a:r>
              <a:rPr lang="ar-EG" sz="5400" b="0" dirty="0"/>
              <a:t>وَءَاتَيْنَا مُوسَى ٱلْكِتَـٰبَ وَجَعَلْنَـٰهُ هُدًۭى لِّبَنِىٓ إِسْرَٰٓءِيلَ أَلَّا تَتَّخِذُوا۟ مِن دُونِى وَكِيلًۭا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0060F20-164E-FBA9-7ACF-A9953F52FE9D}"/>
              </a:ext>
            </a:extLst>
          </p:cNvPr>
          <p:cNvSpPr txBox="1"/>
          <p:nvPr/>
        </p:nvSpPr>
        <p:spPr>
          <a:xfrm>
            <a:off x="2060712" y="4371565"/>
            <a:ext cx="8070575" cy="707886"/>
          </a:xfrm>
          <a:prstGeom prst="rect">
            <a:avLst/>
          </a:prstGeom>
          <a:noFill/>
        </p:spPr>
        <p:txBody>
          <a:bodyPr wrap="square">
            <a:spAutoFit/>
          </a:bodyPr>
          <a:lstStyle/>
          <a:p>
            <a:pPr algn="ctr"/>
            <a:r>
              <a:rPr lang="en-US" sz="2000" dirty="0"/>
              <a:t>We gave Moses the Book, and made it a Guide to the Children of Israel, (commanding): "Take not other than Me as Disposer of (your) affairs."</a:t>
            </a:r>
          </a:p>
        </p:txBody>
      </p:sp>
      <p:sp>
        <p:nvSpPr>
          <p:cNvPr id="3" name="TextBox 2">
            <a:extLst>
              <a:ext uri="{FF2B5EF4-FFF2-40B4-BE49-F238E27FC236}">
                <a16:creationId xmlns:a16="http://schemas.microsoft.com/office/drawing/2014/main" id="{66165209-6C24-012B-7DA3-461C35277597}"/>
              </a:ext>
            </a:extLst>
          </p:cNvPr>
          <p:cNvSpPr txBox="1"/>
          <p:nvPr/>
        </p:nvSpPr>
        <p:spPr>
          <a:xfrm>
            <a:off x="1931608" y="40264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508380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79F88-3DF0-F6D9-0736-2D1592070B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EBCEB2-C577-BA3C-9709-D8A62F21FCA1}"/>
              </a:ext>
            </a:extLst>
          </p:cNvPr>
          <p:cNvSpPr>
            <a:spLocks noGrp="1"/>
          </p:cNvSpPr>
          <p:nvPr>
            <p:ph type="title"/>
          </p:nvPr>
        </p:nvSpPr>
        <p:spPr>
          <a:xfrm>
            <a:off x="1656231" y="1668326"/>
            <a:ext cx="8879536" cy="3450327"/>
          </a:xfrm>
        </p:spPr>
        <p:txBody>
          <a:bodyPr>
            <a:noAutofit/>
          </a:bodyPr>
          <a:lstStyle/>
          <a:p>
            <a:pPr>
              <a:lnSpc>
                <a:spcPct val="100000"/>
              </a:lnSpc>
            </a:pPr>
            <a:r>
              <a:rPr lang="ar-EG" sz="5400" b="0" dirty="0"/>
              <a:t>نَّحْنُ أَعْلَمُ بِمَا يَسْتَمِعُونَ بِهِۦٓ إِذْ يَسْتَمِعُونَ إِلَيْكَ وَإِذْ هُمْ نَجْوَىٰٓ إِذْ يَقُولُ ٱلظَّـٰلِمُونَ إِن تَتَّبِعُونَ إِلَّا رَجُلًۭا مَّسْحُورًا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8B5D7EC-86EC-D4D9-2E45-01B311B65A5A}"/>
              </a:ext>
            </a:extLst>
          </p:cNvPr>
          <p:cNvSpPr txBox="1"/>
          <p:nvPr/>
        </p:nvSpPr>
        <p:spPr>
          <a:xfrm>
            <a:off x="2060712" y="4616283"/>
            <a:ext cx="8070575" cy="1015663"/>
          </a:xfrm>
          <a:prstGeom prst="rect">
            <a:avLst/>
          </a:prstGeom>
          <a:noFill/>
        </p:spPr>
        <p:txBody>
          <a:bodyPr wrap="square">
            <a:spAutoFit/>
          </a:bodyPr>
          <a:lstStyle/>
          <a:p>
            <a:pPr algn="ctr"/>
            <a:r>
              <a:rPr lang="en-US" sz="2000" dirty="0"/>
              <a:t>We know best why it is they listen, when they listen to thee; and when they meet in private conference, behold, the wicked say, "Ye follow none other than a man bewitched!"</a:t>
            </a:r>
          </a:p>
        </p:txBody>
      </p:sp>
      <p:sp>
        <p:nvSpPr>
          <p:cNvPr id="3" name="TextBox 2">
            <a:extLst>
              <a:ext uri="{FF2B5EF4-FFF2-40B4-BE49-F238E27FC236}">
                <a16:creationId xmlns:a16="http://schemas.microsoft.com/office/drawing/2014/main" id="{0B493B4E-5227-B2B6-8E68-7B7BA1317697}"/>
              </a:ext>
            </a:extLst>
          </p:cNvPr>
          <p:cNvSpPr txBox="1"/>
          <p:nvPr/>
        </p:nvSpPr>
        <p:spPr>
          <a:xfrm>
            <a:off x="2939601" y="43085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521911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F98EC8-1DB9-2846-E19E-D578AAA963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105415-B84E-AE1A-74EF-4C74825644F2}"/>
              </a:ext>
            </a:extLst>
          </p:cNvPr>
          <p:cNvSpPr>
            <a:spLocks noGrp="1"/>
          </p:cNvSpPr>
          <p:nvPr>
            <p:ph type="title"/>
          </p:nvPr>
        </p:nvSpPr>
        <p:spPr>
          <a:xfrm>
            <a:off x="1656232" y="1925779"/>
            <a:ext cx="8879536" cy="3450327"/>
          </a:xfrm>
        </p:spPr>
        <p:txBody>
          <a:bodyPr>
            <a:noAutofit/>
          </a:bodyPr>
          <a:lstStyle/>
          <a:p>
            <a:pPr>
              <a:lnSpc>
                <a:spcPct val="100000"/>
              </a:lnSpc>
            </a:pPr>
            <a:r>
              <a:rPr lang="ar-EG" sz="6000" b="0" dirty="0"/>
              <a:t>ٱنظُرْ كَيْفَ ضَرَبُوا۟ لَكَ ٱلْأَمْثَالَ فَضَلُّوا۟ فَلَا يَسْتَطِيعُونَ سَبِيلًۭا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868F24-A591-DFFC-1BEF-170DC12E9D6E}"/>
              </a:ext>
            </a:extLst>
          </p:cNvPr>
          <p:cNvSpPr txBox="1"/>
          <p:nvPr/>
        </p:nvSpPr>
        <p:spPr>
          <a:xfrm>
            <a:off x="2060712" y="4557808"/>
            <a:ext cx="8070575" cy="707886"/>
          </a:xfrm>
          <a:prstGeom prst="rect">
            <a:avLst/>
          </a:prstGeom>
          <a:noFill/>
        </p:spPr>
        <p:txBody>
          <a:bodyPr wrap="square">
            <a:spAutoFit/>
          </a:bodyPr>
          <a:lstStyle/>
          <a:p>
            <a:pPr algn="ctr"/>
            <a:r>
              <a:rPr lang="en-US" sz="2000" dirty="0"/>
              <a:t>See what similes they strike for thee: but they have gone astray, and never can they find a way.</a:t>
            </a:r>
          </a:p>
        </p:txBody>
      </p:sp>
      <p:sp>
        <p:nvSpPr>
          <p:cNvPr id="3" name="TextBox 2">
            <a:extLst>
              <a:ext uri="{FF2B5EF4-FFF2-40B4-BE49-F238E27FC236}">
                <a16:creationId xmlns:a16="http://schemas.microsoft.com/office/drawing/2014/main" id="{1BB3D71B-9A23-1A5C-C1D5-A1234238F1BA}"/>
              </a:ext>
            </a:extLst>
          </p:cNvPr>
          <p:cNvSpPr txBox="1"/>
          <p:nvPr/>
        </p:nvSpPr>
        <p:spPr>
          <a:xfrm>
            <a:off x="3170422" y="42016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8940454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8FB73C-D79D-08A1-8AFC-D14B02C067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377B54-F9CC-6AFB-5F68-D9F589C2F5E0}"/>
              </a:ext>
            </a:extLst>
          </p:cNvPr>
          <p:cNvSpPr>
            <a:spLocks noGrp="1"/>
          </p:cNvSpPr>
          <p:nvPr>
            <p:ph type="title"/>
          </p:nvPr>
        </p:nvSpPr>
        <p:spPr>
          <a:xfrm>
            <a:off x="1656232" y="1925779"/>
            <a:ext cx="8879536" cy="3450327"/>
          </a:xfrm>
        </p:spPr>
        <p:txBody>
          <a:bodyPr>
            <a:noAutofit/>
          </a:bodyPr>
          <a:lstStyle/>
          <a:p>
            <a:pPr>
              <a:lnSpc>
                <a:spcPct val="100000"/>
              </a:lnSpc>
            </a:pPr>
            <a:r>
              <a:rPr lang="ar-EG" sz="6000" b="0" dirty="0"/>
              <a:t>وَقَالُوٓا۟ أَءِذَا كُنَّا عِظَـٰمًۭا وَرُفَـٰتًا أَءِنَّا لَمَبْعُوثُونَ خَلْقًۭا جَدِيدًۭا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656239-63F2-F91E-2565-5F061C76905D}"/>
              </a:ext>
            </a:extLst>
          </p:cNvPr>
          <p:cNvSpPr txBox="1"/>
          <p:nvPr/>
        </p:nvSpPr>
        <p:spPr>
          <a:xfrm>
            <a:off x="2060712" y="4557808"/>
            <a:ext cx="8070575" cy="707886"/>
          </a:xfrm>
          <a:prstGeom prst="rect">
            <a:avLst/>
          </a:prstGeom>
          <a:noFill/>
        </p:spPr>
        <p:txBody>
          <a:bodyPr wrap="square">
            <a:spAutoFit/>
          </a:bodyPr>
          <a:lstStyle/>
          <a:p>
            <a:pPr algn="ctr"/>
            <a:r>
              <a:rPr lang="en-US" sz="2000" dirty="0"/>
              <a:t>They say: "What! when we are reduced to bones and dust, should we really be raised up (to be) a new creation?"</a:t>
            </a:r>
          </a:p>
        </p:txBody>
      </p:sp>
      <p:sp>
        <p:nvSpPr>
          <p:cNvPr id="3" name="TextBox 2">
            <a:extLst>
              <a:ext uri="{FF2B5EF4-FFF2-40B4-BE49-F238E27FC236}">
                <a16:creationId xmlns:a16="http://schemas.microsoft.com/office/drawing/2014/main" id="{A22FB0EB-FE7A-0EB5-CEF6-F451A510DD9F}"/>
              </a:ext>
            </a:extLst>
          </p:cNvPr>
          <p:cNvSpPr txBox="1"/>
          <p:nvPr/>
        </p:nvSpPr>
        <p:spPr>
          <a:xfrm>
            <a:off x="3214810" y="42016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7724893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E35D8A-66B1-D8B0-4F95-8D592E3922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D9C6C1-CF71-FDC3-5178-B87864D5850F}"/>
              </a:ext>
            </a:extLst>
          </p:cNvPr>
          <p:cNvSpPr>
            <a:spLocks noGrp="1"/>
          </p:cNvSpPr>
          <p:nvPr>
            <p:ph type="title"/>
          </p:nvPr>
        </p:nvSpPr>
        <p:spPr>
          <a:xfrm>
            <a:off x="1656232" y="1925779"/>
            <a:ext cx="8879536" cy="3450327"/>
          </a:xfrm>
        </p:spPr>
        <p:txBody>
          <a:bodyPr>
            <a:noAutofit/>
          </a:bodyPr>
          <a:lstStyle/>
          <a:p>
            <a:pPr>
              <a:lnSpc>
                <a:spcPct val="100000"/>
              </a:lnSpc>
            </a:pPr>
            <a:r>
              <a:rPr lang="ar-EG" sz="6000" b="0" dirty="0"/>
              <a:t>قُلْ كُونُوا۟ حِجَارَةً أَوْ حَدِيدًا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BD8CDC3-DB08-F4D0-8A5A-CFBECE781416}"/>
              </a:ext>
            </a:extLst>
          </p:cNvPr>
          <p:cNvSpPr txBox="1"/>
          <p:nvPr/>
        </p:nvSpPr>
        <p:spPr>
          <a:xfrm>
            <a:off x="2060712" y="4109325"/>
            <a:ext cx="8070575" cy="400110"/>
          </a:xfrm>
          <a:prstGeom prst="rect">
            <a:avLst/>
          </a:prstGeom>
          <a:noFill/>
        </p:spPr>
        <p:txBody>
          <a:bodyPr wrap="square">
            <a:spAutoFit/>
          </a:bodyPr>
          <a:lstStyle/>
          <a:p>
            <a:pPr algn="ctr"/>
            <a:r>
              <a:rPr lang="en-US" sz="2000" dirty="0"/>
              <a:t>Say: "(Nay!) be ye stones or iron,</a:t>
            </a:r>
          </a:p>
        </p:txBody>
      </p:sp>
      <p:sp>
        <p:nvSpPr>
          <p:cNvPr id="3" name="TextBox 2">
            <a:extLst>
              <a:ext uri="{FF2B5EF4-FFF2-40B4-BE49-F238E27FC236}">
                <a16:creationId xmlns:a16="http://schemas.microsoft.com/office/drawing/2014/main" id="{A419EA54-D72D-D6D1-A93A-66BBE32D261E}"/>
              </a:ext>
            </a:extLst>
          </p:cNvPr>
          <p:cNvSpPr txBox="1"/>
          <p:nvPr/>
        </p:nvSpPr>
        <p:spPr>
          <a:xfrm>
            <a:off x="2584496" y="37222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4050499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88E630-C9EF-C43D-D2D5-DD0691C3D7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B8AE1B-7FA9-C838-53C6-45D13FFA7159}"/>
              </a:ext>
            </a:extLst>
          </p:cNvPr>
          <p:cNvSpPr>
            <a:spLocks noGrp="1"/>
          </p:cNvSpPr>
          <p:nvPr>
            <p:ph type="title"/>
          </p:nvPr>
        </p:nvSpPr>
        <p:spPr>
          <a:xfrm>
            <a:off x="1656232" y="1373983"/>
            <a:ext cx="8879536" cy="3450327"/>
          </a:xfrm>
        </p:spPr>
        <p:txBody>
          <a:bodyPr>
            <a:noAutofit/>
          </a:bodyPr>
          <a:lstStyle/>
          <a:p>
            <a:pPr>
              <a:lnSpc>
                <a:spcPct val="100000"/>
              </a:lnSpc>
            </a:pPr>
            <a:r>
              <a:rPr lang="ar-EG" sz="4800" b="0" dirty="0"/>
              <a:t>أَوْ خَلْقًۭا مِّمَّا يَكْبُرُ فِى صُدُورِكُمْۚ فَسَيَقُولُونَ مَن يُعِيدُنَا ۖ قُلِ ٱلَّذِى فَطَرَكُمْ أَوَّلَ مَرَّةٍۢ ۚ فَسَيُنْغِضُونَ إِلَيْكَ رُءُوسَهُمْ وَيَقُولُونَ مَتَىٰ هُوَۖ قُلْ عَسَىٰٓ أَن يَكُونَ قَرِيبًۭا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2E12B5A-45CD-9FF9-00DD-24F429F973A1}"/>
              </a:ext>
            </a:extLst>
          </p:cNvPr>
          <p:cNvSpPr txBox="1"/>
          <p:nvPr/>
        </p:nvSpPr>
        <p:spPr>
          <a:xfrm>
            <a:off x="2060712" y="4577111"/>
            <a:ext cx="8070575" cy="1323439"/>
          </a:xfrm>
          <a:prstGeom prst="rect">
            <a:avLst/>
          </a:prstGeom>
          <a:noFill/>
        </p:spPr>
        <p:txBody>
          <a:bodyPr wrap="square">
            <a:spAutoFit/>
          </a:bodyPr>
          <a:lstStyle/>
          <a:p>
            <a:pPr algn="ctr"/>
            <a:r>
              <a:rPr lang="en-US" sz="2000" dirty="0"/>
              <a:t>"Or created matter which, in your minds, is hardest (to be raised up),- (Yet shall ye be raised up)!" then will they say: "Who will cause us to return?" Say: "He who created you first!" Then will they wag their heads towards thee, and say, "When will that be?" Say, "May be it will be quite soon!</a:t>
            </a:r>
          </a:p>
        </p:txBody>
      </p:sp>
      <p:sp>
        <p:nvSpPr>
          <p:cNvPr id="3" name="TextBox 2">
            <a:extLst>
              <a:ext uri="{FF2B5EF4-FFF2-40B4-BE49-F238E27FC236}">
                <a16:creationId xmlns:a16="http://schemas.microsoft.com/office/drawing/2014/main" id="{E6D70A11-FD11-476C-3E93-C6D6C50AA811}"/>
              </a:ext>
            </a:extLst>
          </p:cNvPr>
          <p:cNvSpPr txBox="1"/>
          <p:nvPr/>
        </p:nvSpPr>
        <p:spPr>
          <a:xfrm>
            <a:off x="4519829" y="42071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0107770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E0A6C-7645-03A2-1804-FC2A157843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31772C-5AF1-7BA0-7019-DAABD50A7B1C}"/>
              </a:ext>
            </a:extLst>
          </p:cNvPr>
          <p:cNvSpPr>
            <a:spLocks noGrp="1"/>
          </p:cNvSpPr>
          <p:nvPr>
            <p:ph type="title"/>
          </p:nvPr>
        </p:nvSpPr>
        <p:spPr>
          <a:xfrm>
            <a:off x="1656232" y="1862255"/>
            <a:ext cx="8879536" cy="3450327"/>
          </a:xfrm>
        </p:spPr>
        <p:txBody>
          <a:bodyPr>
            <a:noAutofit/>
          </a:bodyPr>
          <a:lstStyle/>
          <a:p>
            <a:pPr>
              <a:lnSpc>
                <a:spcPct val="100000"/>
              </a:lnSpc>
            </a:pPr>
            <a:r>
              <a:rPr lang="ar-EG" sz="5400" b="0" dirty="0"/>
              <a:t>يَوْمَ يَدْعُوكُمْ فَتَسْتَجِيبُونَ بِحَمْدِهِۦ وَتَظُنُّونَ إِن لَّبِثْتُمْ إِلَّا قَلِيلًۭا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50EDD52-BE4D-CE42-5760-3C9BDCF31F68}"/>
              </a:ext>
            </a:extLst>
          </p:cNvPr>
          <p:cNvSpPr txBox="1"/>
          <p:nvPr/>
        </p:nvSpPr>
        <p:spPr>
          <a:xfrm>
            <a:off x="2060712" y="4395790"/>
            <a:ext cx="8070575" cy="707886"/>
          </a:xfrm>
          <a:prstGeom prst="rect">
            <a:avLst/>
          </a:prstGeom>
          <a:noFill/>
        </p:spPr>
        <p:txBody>
          <a:bodyPr wrap="square">
            <a:spAutoFit/>
          </a:bodyPr>
          <a:lstStyle/>
          <a:p>
            <a:pPr algn="ctr"/>
            <a:r>
              <a:rPr lang="en-US" sz="2000" dirty="0"/>
              <a:t>"It will be on a Day when He will call you, and ye will answer (His call) with (words of) His praise, and ye will think that ye tarried but a little while!"</a:t>
            </a:r>
          </a:p>
        </p:txBody>
      </p:sp>
      <p:sp>
        <p:nvSpPr>
          <p:cNvPr id="3" name="TextBox 2">
            <a:extLst>
              <a:ext uri="{FF2B5EF4-FFF2-40B4-BE49-F238E27FC236}">
                <a16:creationId xmlns:a16="http://schemas.microsoft.com/office/drawing/2014/main" id="{0C333723-FEFA-8155-28B6-A4CCE024D91C}"/>
              </a:ext>
            </a:extLst>
          </p:cNvPr>
          <p:cNvSpPr txBox="1"/>
          <p:nvPr/>
        </p:nvSpPr>
        <p:spPr>
          <a:xfrm>
            <a:off x="3862882" y="40385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2}</a:t>
            </a:r>
            <a:endParaRPr lang="en-US" sz="1400" dirty="0"/>
          </a:p>
        </p:txBody>
      </p:sp>
    </p:spTree>
    <p:extLst>
      <p:ext uri="{BB962C8B-B14F-4D97-AF65-F5344CB8AC3E}">
        <p14:creationId xmlns:p14="http://schemas.microsoft.com/office/powerpoint/2010/main" val="178267906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31620-2F2A-552B-6A88-6F9DB5458C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AE2F42-76D5-136E-3F27-3B4B3EABD562}"/>
              </a:ext>
            </a:extLst>
          </p:cNvPr>
          <p:cNvSpPr>
            <a:spLocks noGrp="1"/>
          </p:cNvSpPr>
          <p:nvPr>
            <p:ph type="title"/>
          </p:nvPr>
        </p:nvSpPr>
        <p:spPr>
          <a:xfrm>
            <a:off x="1656232" y="1782356"/>
            <a:ext cx="8879536" cy="3450327"/>
          </a:xfrm>
        </p:spPr>
        <p:txBody>
          <a:bodyPr>
            <a:noAutofit/>
          </a:bodyPr>
          <a:lstStyle/>
          <a:p>
            <a:pPr>
              <a:lnSpc>
                <a:spcPct val="100000"/>
              </a:lnSpc>
            </a:pPr>
            <a:r>
              <a:rPr lang="ar-EG" sz="5400" b="0" dirty="0"/>
              <a:t>وَقُل لِّعِبَادِى يَقُولُوا۟ ٱلَّتِى هِىَ أَحْسَنُ ۚ إِنَّ ٱلشَّيْطَـٰنَ يَنزَغُ بَيْنَهُمْۚ إِنَّ ٱلشَّيْطَـٰنَ كَانَ لِلْإِنسَـٰنِ عَدُوًّۭا مُّبِينًۭا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FBE0C78-7D93-D44E-38F5-040DD3B77ED1}"/>
              </a:ext>
            </a:extLst>
          </p:cNvPr>
          <p:cNvSpPr txBox="1"/>
          <p:nvPr/>
        </p:nvSpPr>
        <p:spPr>
          <a:xfrm>
            <a:off x="2060712" y="4804750"/>
            <a:ext cx="8070575" cy="1015663"/>
          </a:xfrm>
          <a:prstGeom prst="rect">
            <a:avLst/>
          </a:prstGeom>
          <a:noFill/>
        </p:spPr>
        <p:txBody>
          <a:bodyPr wrap="square">
            <a:spAutoFit/>
          </a:bodyPr>
          <a:lstStyle/>
          <a:p>
            <a:pPr algn="ctr"/>
            <a:r>
              <a:rPr lang="en-US" sz="2000" dirty="0"/>
              <a:t>Say to My servants that they should (only) say those things that are best: for Satan doth sow dissensions among them: For Satan is to man an avowed enemy.</a:t>
            </a:r>
          </a:p>
        </p:txBody>
      </p:sp>
      <p:sp>
        <p:nvSpPr>
          <p:cNvPr id="3" name="TextBox 2">
            <a:extLst>
              <a:ext uri="{FF2B5EF4-FFF2-40B4-BE49-F238E27FC236}">
                <a16:creationId xmlns:a16="http://schemas.microsoft.com/office/drawing/2014/main" id="{1A5EEA9E-D40E-A454-37E5-B5A7F195A8CA}"/>
              </a:ext>
            </a:extLst>
          </p:cNvPr>
          <p:cNvSpPr txBox="1"/>
          <p:nvPr/>
        </p:nvSpPr>
        <p:spPr>
          <a:xfrm>
            <a:off x="3623186" y="43314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79739244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87434A-C1AC-7501-FAA1-FF68EB057B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EC80B3-64F4-6AC6-3D18-2C8FE5814095}"/>
              </a:ext>
            </a:extLst>
          </p:cNvPr>
          <p:cNvSpPr>
            <a:spLocks noGrp="1"/>
          </p:cNvSpPr>
          <p:nvPr>
            <p:ph type="title"/>
          </p:nvPr>
        </p:nvSpPr>
        <p:spPr>
          <a:xfrm>
            <a:off x="1656232" y="1782356"/>
            <a:ext cx="8879536" cy="3450327"/>
          </a:xfrm>
        </p:spPr>
        <p:txBody>
          <a:bodyPr>
            <a:noAutofit/>
          </a:bodyPr>
          <a:lstStyle/>
          <a:p>
            <a:pPr>
              <a:lnSpc>
                <a:spcPct val="100000"/>
              </a:lnSpc>
            </a:pPr>
            <a:r>
              <a:rPr lang="ar-EG" sz="5400" b="0" dirty="0"/>
              <a:t>رَّبُّكُمْ أَعْلَمُ بِكُمْ ۖ إِن يَشَأْ يَرْحَمْكُمْ أَوْ إِن يَشَأْ يُعَذِّبْكُمْ ۚ وَمَآ أَرْسَلْنَـٰكَ عَلَيْهِمْ وَكِيلًۭا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3BE5CF1-753A-CEB4-1A71-D5063A994F0F}"/>
              </a:ext>
            </a:extLst>
          </p:cNvPr>
          <p:cNvSpPr txBox="1"/>
          <p:nvPr/>
        </p:nvSpPr>
        <p:spPr>
          <a:xfrm>
            <a:off x="2060712" y="4301903"/>
            <a:ext cx="8070575" cy="1015663"/>
          </a:xfrm>
          <a:prstGeom prst="rect">
            <a:avLst/>
          </a:prstGeom>
          <a:noFill/>
        </p:spPr>
        <p:txBody>
          <a:bodyPr wrap="square">
            <a:spAutoFit/>
          </a:bodyPr>
          <a:lstStyle/>
          <a:p>
            <a:pPr algn="ctr"/>
            <a:r>
              <a:rPr lang="en-US" sz="2000" dirty="0"/>
              <a:t>It is your Lord that </a:t>
            </a:r>
            <a:r>
              <a:rPr lang="en-US" sz="2000" dirty="0" err="1"/>
              <a:t>knoweth</a:t>
            </a:r>
            <a:r>
              <a:rPr lang="en-US" sz="2000" dirty="0"/>
              <a:t> you best: If He please, He </a:t>
            </a:r>
            <a:r>
              <a:rPr lang="en-US" sz="2000" dirty="0" err="1"/>
              <a:t>granteth</a:t>
            </a:r>
            <a:r>
              <a:rPr lang="en-US" sz="2000" dirty="0"/>
              <a:t> you mercy, or if He please, punishment: We have not sent thee to be a disposer of their affairs for them.</a:t>
            </a:r>
          </a:p>
        </p:txBody>
      </p:sp>
      <p:sp>
        <p:nvSpPr>
          <p:cNvPr id="3" name="TextBox 2">
            <a:extLst>
              <a:ext uri="{FF2B5EF4-FFF2-40B4-BE49-F238E27FC236}">
                <a16:creationId xmlns:a16="http://schemas.microsoft.com/office/drawing/2014/main" id="{46C4A60E-8248-44B4-53B9-4EAA9561828B}"/>
              </a:ext>
            </a:extLst>
          </p:cNvPr>
          <p:cNvSpPr txBox="1"/>
          <p:nvPr/>
        </p:nvSpPr>
        <p:spPr>
          <a:xfrm>
            <a:off x="2060712" y="39941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41159126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03E2E7-38F3-D6E7-36A1-6353653327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3C755A-4DCE-4542-2224-9691C01F4760}"/>
              </a:ext>
            </a:extLst>
          </p:cNvPr>
          <p:cNvSpPr>
            <a:spLocks noGrp="1"/>
          </p:cNvSpPr>
          <p:nvPr>
            <p:ph type="title"/>
          </p:nvPr>
        </p:nvSpPr>
        <p:spPr>
          <a:xfrm>
            <a:off x="1656231" y="1703836"/>
            <a:ext cx="8879536" cy="3450327"/>
          </a:xfrm>
        </p:spPr>
        <p:txBody>
          <a:bodyPr>
            <a:noAutofit/>
          </a:bodyPr>
          <a:lstStyle/>
          <a:p>
            <a:pPr>
              <a:lnSpc>
                <a:spcPct val="100000"/>
              </a:lnSpc>
            </a:pPr>
            <a:r>
              <a:rPr lang="ar-EG" sz="5400" b="0" dirty="0"/>
              <a:t>وَرَبُّكَ أَعْلَمُ بِمَن فِى ٱلسَّمَـٰوَٰتِ وَٱلْأَرْضِۗ وَلَقَدْ فَضَّلْنَا بَعْضَ ٱلنَّبِيِّـۧنَ عَلَىٰ بَعْضٍۢ ۖ وَءَاتَيْنَا دَاوُۥدَ زَبُورًۭا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60AC4D-011D-FF62-6F00-90466C3BBF47}"/>
              </a:ext>
            </a:extLst>
          </p:cNvPr>
          <p:cNvSpPr txBox="1"/>
          <p:nvPr/>
        </p:nvSpPr>
        <p:spPr>
          <a:xfrm>
            <a:off x="2060712" y="4724851"/>
            <a:ext cx="8070575" cy="1015663"/>
          </a:xfrm>
          <a:prstGeom prst="rect">
            <a:avLst/>
          </a:prstGeom>
          <a:noFill/>
        </p:spPr>
        <p:txBody>
          <a:bodyPr wrap="square">
            <a:spAutoFit/>
          </a:bodyPr>
          <a:lstStyle/>
          <a:p>
            <a:pPr algn="ctr"/>
            <a:r>
              <a:rPr lang="en-US" sz="2000" dirty="0"/>
              <a:t>And it is your Lord that </a:t>
            </a:r>
            <a:r>
              <a:rPr lang="en-US" sz="2000" dirty="0" err="1"/>
              <a:t>knoweth</a:t>
            </a:r>
            <a:r>
              <a:rPr lang="en-US" sz="2000" dirty="0"/>
              <a:t> best all beings that are in the heavens and on earth: We did bestow on some prophets more (and other) gifts than on others: and We gave to David (the gift of) the Psalms.</a:t>
            </a:r>
          </a:p>
        </p:txBody>
      </p:sp>
      <p:sp>
        <p:nvSpPr>
          <p:cNvPr id="3" name="TextBox 2">
            <a:extLst>
              <a:ext uri="{FF2B5EF4-FFF2-40B4-BE49-F238E27FC236}">
                <a16:creationId xmlns:a16="http://schemas.microsoft.com/office/drawing/2014/main" id="{6F451574-0332-5679-776D-19722EE74A1A}"/>
              </a:ext>
            </a:extLst>
          </p:cNvPr>
          <p:cNvSpPr txBox="1"/>
          <p:nvPr/>
        </p:nvSpPr>
        <p:spPr>
          <a:xfrm>
            <a:off x="3649815" y="43225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124484192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816F8-F69E-A025-6997-28497D9B91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838BF5-D34F-3649-594B-CDDC3336BB11}"/>
              </a:ext>
            </a:extLst>
          </p:cNvPr>
          <p:cNvSpPr>
            <a:spLocks noGrp="1"/>
          </p:cNvSpPr>
          <p:nvPr>
            <p:ph type="title"/>
          </p:nvPr>
        </p:nvSpPr>
        <p:spPr>
          <a:xfrm>
            <a:off x="1656231" y="1703836"/>
            <a:ext cx="8879536" cy="3450327"/>
          </a:xfrm>
        </p:spPr>
        <p:txBody>
          <a:bodyPr>
            <a:noAutofit/>
          </a:bodyPr>
          <a:lstStyle/>
          <a:p>
            <a:pPr>
              <a:lnSpc>
                <a:spcPct val="100000"/>
              </a:lnSpc>
            </a:pPr>
            <a:r>
              <a:rPr lang="ar-EG" sz="5400" b="0" dirty="0"/>
              <a:t>قُلِ ٱدْعُوا۟ ٱلَّذِينَ زَعَمْتُم مِّن دُونِهِۦ فَلَا يَمْلِكُونَ كَشْفَ ٱلضُّرِّ عَنكُمْ وَلَا تَحْوِيلًا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692CCC-AD70-ECEB-43DF-5B5F9643AE04}"/>
              </a:ext>
            </a:extLst>
          </p:cNvPr>
          <p:cNvSpPr txBox="1"/>
          <p:nvPr/>
        </p:nvSpPr>
        <p:spPr>
          <a:xfrm>
            <a:off x="2060711" y="4253751"/>
            <a:ext cx="8070575" cy="707886"/>
          </a:xfrm>
          <a:prstGeom prst="rect">
            <a:avLst/>
          </a:prstGeom>
          <a:noFill/>
        </p:spPr>
        <p:txBody>
          <a:bodyPr wrap="square">
            <a:spAutoFit/>
          </a:bodyPr>
          <a:lstStyle/>
          <a:p>
            <a:pPr algn="ctr"/>
            <a:r>
              <a:rPr lang="en-US" sz="2000" dirty="0"/>
              <a:t>Say: "Call on those - besides Him - whom ye fancy: they have neither the power to remove your troubles from you nor to change them."</a:t>
            </a:r>
          </a:p>
        </p:txBody>
      </p:sp>
      <p:sp>
        <p:nvSpPr>
          <p:cNvPr id="3" name="TextBox 2">
            <a:extLst>
              <a:ext uri="{FF2B5EF4-FFF2-40B4-BE49-F238E27FC236}">
                <a16:creationId xmlns:a16="http://schemas.microsoft.com/office/drawing/2014/main" id="{236ED558-4A9E-BBFC-6A1B-E22167ABAD4E}"/>
              </a:ext>
            </a:extLst>
          </p:cNvPr>
          <p:cNvSpPr txBox="1"/>
          <p:nvPr/>
        </p:nvSpPr>
        <p:spPr>
          <a:xfrm>
            <a:off x="1576332" y="38698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230177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9ADA2F-2A4D-3AB0-775A-38D35AF63E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D19FB5-22A7-CF99-58DE-BED8A5E8C172}"/>
              </a:ext>
            </a:extLst>
          </p:cNvPr>
          <p:cNvSpPr>
            <a:spLocks noGrp="1"/>
          </p:cNvSpPr>
          <p:nvPr>
            <p:ph type="title"/>
          </p:nvPr>
        </p:nvSpPr>
        <p:spPr>
          <a:xfrm>
            <a:off x="1656232" y="1909555"/>
            <a:ext cx="8879536" cy="3450327"/>
          </a:xfrm>
        </p:spPr>
        <p:txBody>
          <a:bodyPr>
            <a:noAutofit/>
          </a:bodyPr>
          <a:lstStyle/>
          <a:p>
            <a:pPr>
              <a:lnSpc>
                <a:spcPct val="100000"/>
              </a:lnSpc>
            </a:pPr>
            <a:r>
              <a:rPr lang="ar-EG" sz="6000" b="0" dirty="0"/>
              <a:t>ذُرِّيَّةَ مَنْ حَمَلْنَا مَعَ نُوحٍۚ إِنَّهُۥ كَانَ عَبْدًۭا شَكُورًۭا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FECE84-709B-6579-3EAF-8847F8C58C11}"/>
              </a:ext>
            </a:extLst>
          </p:cNvPr>
          <p:cNvSpPr txBox="1"/>
          <p:nvPr/>
        </p:nvSpPr>
        <p:spPr>
          <a:xfrm>
            <a:off x="2060712" y="4651996"/>
            <a:ext cx="8070575" cy="707886"/>
          </a:xfrm>
          <a:prstGeom prst="rect">
            <a:avLst/>
          </a:prstGeom>
          <a:noFill/>
        </p:spPr>
        <p:txBody>
          <a:bodyPr wrap="square">
            <a:spAutoFit/>
          </a:bodyPr>
          <a:lstStyle/>
          <a:p>
            <a:pPr algn="ctr"/>
            <a:r>
              <a:rPr lang="en-US" sz="2000" dirty="0"/>
              <a:t>O ye that are sprung from those whom We carried (in the Ark) with Noah! Verily he was a devotee most grateful.</a:t>
            </a:r>
          </a:p>
        </p:txBody>
      </p:sp>
      <p:sp>
        <p:nvSpPr>
          <p:cNvPr id="3" name="TextBox 2">
            <a:extLst>
              <a:ext uri="{FF2B5EF4-FFF2-40B4-BE49-F238E27FC236}">
                <a16:creationId xmlns:a16="http://schemas.microsoft.com/office/drawing/2014/main" id="{47B1ADB8-E9C2-E5B4-4F21-5BC89C500515}"/>
              </a:ext>
            </a:extLst>
          </p:cNvPr>
          <p:cNvSpPr txBox="1"/>
          <p:nvPr/>
        </p:nvSpPr>
        <p:spPr>
          <a:xfrm>
            <a:off x="4781340" y="4248343"/>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040338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6E5F65-33A9-33A0-96B6-6E9750D6C7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7EBD67-D2B7-248E-7C56-2771B8FBFBE2}"/>
              </a:ext>
            </a:extLst>
          </p:cNvPr>
          <p:cNvSpPr>
            <a:spLocks noGrp="1"/>
          </p:cNvSpPr>
          <p:nvPr>
            <p:ph type="title"/>
          </p:nvPr>
        </p:nvSpPr>
        <p:spPr>
          <a:xfrm>
            <a:off x="1656232" y="1641852"/>
            <a:ext cx="8879536" cy="3450327"/>
          </a:xfrm>
        </p:spPr>
        <p:txBody>
          <a:bodyPr>
            <a:noAutofit/>
          </a:bodyPr>
          <a:lstStyle/>
          <a:p>
            <a:pPr>
              <a:lnSpc>
                <a:spcPct val="100000"/>
              </a:lnSpc>
            </a:pPr>
            <a:r>
              <a:rPr lang="ar-EG" sz="5000" b="0" dirty="0"/>
              <a:t>أُو۟لَـٰٓئِكَ ٱلَّذِينَ يَدْعُونَ يَبْتَغُونَ إِلَىٰ رَبِّهِمُ ٱلْوَسِيلَةَ أَيُّهُمْ أَقْرَبُ وَيَرْجُونَ رَحْمَتَهُۥ وَيَخَافُونَ عَذَابَهُۥٓ ۚ إِنَّ عَذَابَ رَبِّكَ كَانَ مَحْذُورًۭا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78B6F31-F747-AF70-2FC4-E10B70263151}"/>
              </a:ext>
            </a:extLst>
          </p:cNvPr>
          <p:cNvSpPr txBox="1"/>
          <p:nvPr/>
        </p:nvSpPr>
        <p:spPr>
          <a:xfrm>
            <a:off x="2060712" y="4584347"/>
            <a:ext cx="8070575" cy="1015663"/>
          </a:xfrm>
          <a:prstGeom prst="rect">
            <a:avLst/>
          </a:prstGeom>
          <a:noFill/>
        </p:spPr>
        <p:txBody>
          <a:bodyPr wrap="square">
            <a:spAutoFit/>
          </a:bodyPr>
          <a:lstStyle/>
          <a:p>
            <a:pPr algn="ctr"/>
            <a:r>
              <a:rPr lang="en-US" sz="2000" dirty="0"/>
              <a:t>Those whom they call upon do desire (for themselves) means of access to their Lord, - even those who are nearest: they hope for His Mercy and fear His Wrath: for the Wrath of thy Lord is something to take heed of.</a:t>
            </a:r>
          </a:p>
        </p:txBody>
      </p:sp>
      <p:sp>
        <p:nvSpPr>
          <p:cNvPr id="3" name="TextBox 2">
            <a:extLst>
              <a:ext uri="{FF2B5EF4-FFF2-40B4-BE49-F238E27FC236}">
                <a16:creationId xmlns:a16="http://schemas.microsoft.com/office/drawing/2014/main" id="{893DF70D-10DD-C9E1-9D73-36AF3A531089}"/>
              </a:ext>
            </a:extLst>
          </p:cNvPr>
          <p:cNvSpPr txBox="1"/>
          <p:nvPr/>
        </p:nvSpPr>
        <p:spPr>
          <a:xfrm>
            <a:off x="2197771" y="41805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358393874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9E8D76-4A28-E018-99E0-496CB68081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56EA09-40CF-091B-43B7-F2A7ADF426BE}"/>
              </a:ext>
            </a:extLst>
          </p:cNvPr>
          <p:cNvSpPr>
            <a:spLocks noGrp="1"/>
          </p:cNvSpPr>
          <p:nvPr>
            <p:ph type="title"/>
          </p:nvPr>
        </p:nvSpPr>
        <p:spPr>
          <a:xfrm>
            <a:off x="1656232" y="1801650"/>
            <a:ext cx="8879536" cy="3450327"/>
          </a:xfrm>
        </p:spPr>
        <p:txBody>
          <a:bodyPr>
            <a:noAutofit/>
          </a:bodyPr>
          <a:lstStyle/>
          <a:p>
            <a:pPr>
              <a:lnSpc>
                <a:spcPct val="100000"/>
              </a:lnSpc>
            </a:pPr>
            <a:r>
              <a:rPr lang="ar-EG" sz="5400" b="0" dirty="0"/>
              <a:t>وَإِن مِّن قَرْيَةٍ إِلَّا نَحْنُ مُهْلِكُوهَا قَبْلَ يَوْمِ ٱلْقِيَـٰمَةِ أَوْ مُعَذِّبُوهَا عَذَابًۭا شَدِيدًۭاۚ كَانَ ذَٰلِكَ فِى ٱلْكِتَـٰبِ مَسْطُورًۭا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2FAF24E-17B8-C169-3B12-60A96B5592D7}"/>
              </a:ext>
            </a:extLst>
          </p:cNvPr>
          <p:cNvSpPr txBox="1"/>
          <p:nvPr/>
        </p:nvSpPr>
        <p:spPr>
          <a:xfrm>
            <a:off x="2060712" y="4898034"/>
            <a:ext cx="8070575" cy="707886"/>
          </a:xfrm>
          <a:prstGeom prst="rect">
            <a:avLst/>
          </a:prstGeom>
          <a:noFill/>
        </p:spPr>
        <p:txBody>
          <a:bodyPr wrap="square">
            <a:spAutoFit/>
          </a:bodyPr>
          <a:lstStyle/>
          <a:p>
            <a:pPr algn="ctr"/>
            <a:r>
              <a:rPr lang="en-US" sz="2000" dirty="0"/>
              <a:t>There is not a population but We shall destroy it before the Day of Judgment or punish it with a dreadful Penalty: that is written in the (eternal) Record.</a:t>
            </a:r>
          </a:p>
        </p:txBody>
      </p:sp>
      <p:sp>
        <p:nvSpPr>
          <p:cNvPr id="3" name="TextBox 2">
            <a:extLst>
              <a:ext uri="{FF2B5EF4-FFF2-40B4-BE49-F238E27FC236}">
                <a16:creationId xmlns:a16="http://schemas.microsoft.com/office/drawing/2014/main" id="{C40A053E-8717-C5CC-88B8-43BF8F15B56B}"/>
              </a:ext>
            </a:extLst>
          </p:cNvPr>
          <p:cNvSpPr txBox="1"/>
          <p:nvPr/>
        </p:nvSpPr>
        <p:spPr>
          <a:xfrm>
            <a:off x="3529421" y="44363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265261210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7D0364-B98F-61D4-C37E-FFDFA844E4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6D4C88-E392-1FF4-8C5D-8830754A961C}"/>
              </a:ext>
            </a:extLst>
          </p:cNvPr>
          <p:cNvSpPr>
            <a:spLocks noGrp="1"/>
          </p:cNvSpPr>
          <p:nvPr>
            <p:ph type="title"/>
          </p:nvPr>
        </p:nvSpPr>
        <p:spPr>
          <a:xfrm>
            <a:off x="1656232" y="1553075"/>
            <a:ext cx="8879536" cy="3450327"/>
          </a:xfrm>
        </p:spPr>
        <p:txBody>
          <a:bodyPr>
            <a:noAutofit/>
          </a:bodyPr>
          <a:lstStyle/>
          <a:p>
            <a:pPr>
              <a:lnSpc>
                <a:spcPct val="100000"/>
              </a:lnSpc>
            </a:pPr>
            <a:r>
              <a:rPr lang="ar-EG" sz="5400" b="0" dirty="0"/>
              <a:t>وَمَا مَنَعَنَآ أَن نُّرْسِلَ بِٱلْـَٔايَـٰتِ إِلَّآ أَن كَذَّبَ بِهَا ٱلْأَوَّلُونَۚ وَءَاتَيْنَا ثَمُودَ ٱلنَّاقَةَ مُبْصِرَةًۭ فَظَلَمُوا۟ بِهَاۚ وَمَا نُرْسِلُ بِٱلْـَٔايَـٰتِ إِلَّا تَخْوِيفًۭا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DF1829E-E32E-853F-1C0F-25031B96A91C}"/>
              </a:ext>
            </a:extLst>
          </p:cNvPr>
          <p:cNvSpPr txBox="1"/>
          <p:nvPr/>
        </p:nvSpPr>
        <p:spPr>
          <a:xfrm>
            <a:off x="2060712" y="4486692"/>
            <a:ext cx="8070575" cy="1323439"/>
          </a:xfrm>
          <a:prstGeom prst="rect">
            <a:avLst/>
          </a:prstGeom>
          <a:noFill/>
        </p:spPr>
        <p:txBody>
          <a:bodyPr wrap="square">
            <a:spAutoFit/>
          </a:bodyPr>
          <a:lstStyle/>
          <a:p>
            <a:pPr algn="ctr"/>
            <a:r>
              <a:rPr lang="en-US" sz="2000" dirty="0"/>
              <a:t>And We refrain from sending the signs, only because the men of former generations treated them as false: We sent the she-camel to the Thamud to open their eyes, but they treated her wrongfully: We only send the Signs by way of terror (and warning from evil).</a:t>
            </a:r>
          </a:p>
        </p:txBody>
      </p:sp>
      <p:sp>
        <p:nvSpPr>
          <p:cNvPr id="3" name="TextBox 2">
            <a:extLst>
              <a:ext uri="{FF2B5EF4-FFF2-40B4-BE49-F238E27FC236}">
                <a16:creationId xmlns:a16="http://schemas.microsoft.com/office/drawing/2014/main" id="{5914C19F-D54A-B071-F658-17EE11266781}"/>
              </a:ext>
            </a:extLst>
          </p:cNvPr>
          <p:cNvSpPr txBox="1"/>
          <p:nvPr/>
        </p:nvSpPr>
        <p:spPr>
          <a:xfrm>
            <a:off x="1376375" y="41789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323312975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D0D838-82A7-D0FC-D6A3-4E98918E0F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E4D10C-555D-1BDF-A011-FE5C28516298}"/>
              </a:ext>
            </a:extLst>
          </p:cNvPr>
          <p:cNvSpPr>
            <a:spLocks noGrp="1"/>
          </p:cNvSpPr>
          <p:nvPr>
            <p:ph type="title"/>
          </p:nvPr>
        </p:nvSpPr>
        <p:spPr>
          <a:xfrm>
            <a:off x="1656231" y="1279032"/>
            <a:ext cx="8879536" cy="3450327"/>
          </a:xfrm>
        </p:spPr>
        <p:txBody>
          <a:bodyPr>
            <a:noAutofit/>
          </a:bodyPr>
          <a:lstStyle/>
          <a:p>
            <a:pPr>
              <a:lnSpc>
                <a:spcPct val="100000"/>
              </a:lnSpc>
            </a:pPr>
            <a:r>
              <a:rPr lang="ar-EG" sz="5400" b="0" dirty="0"/>
              <a:t>وَإِذْ قُلْنَا لَكَ إِنَّ رَبَّكَ أَحَاطَ بِٱلنَّاسِۚ وَمَا جَعَلْنَا ٱلرُّءْيَا ٱلَّتِىٓ أَرَيْنَـٰكَ إِلَّا فِتْنَةًۭ لِّلنَّاسِ وَٱلشَّجَرَةَ ٱلْمَلْعُونَةَ فِى ٱلْقُرْءَانِۚ وَنُخَوِّفُهُمْ فَمَا يَزِيدُهُمْ إِلَّا طُغْيَـٰنًۭا كَبِيرًۭا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148FFC7-799C-3DCB-7C98-87CC7EA9C1FA}"/>
              </a:ext>
            </a:extLst>
          </p:cNvPr>
          <p:cNvSpPr txBox="1"/>
          <p:nvPr/>
        </p:nvSpPr>
        <p:spPr>
          <a:xfrm>
            <a:off x="2060712" y="4662472"/>
            <a:ext cx="8070575" cy="1323439"/>
          </a:xfrm>
          <a:prstGeom prst="rect">
            <a:avLst/>
          </a:prstGeom>
          <a:noFill/>
        </p:spPr>
        <p:txBody>
          <a:bodyPr wrap="square">
            <a:spAutoFit/>
          </a:bodyPr>
          <a:lstStyle/>
          <a:p>
            <a:pPr algn="ctr"/>
            <a:r>
              <a:rPr lang="en-US" sz="2000" dirty="0"/>
              <a:t>Behold! We told thee that thy Lord doth encompass mankind round about: We granted the vision which We showed thee, but as a trial for men,- as also the Cursed Tree (mentioned) in the Qur'an: We put terror (and warning) into them, but it only increases their inordinate transgression!</a:t>
            </a:r>
          </a:p>
        </p:txBody>
      </p:sp>
      <p:sp>
        <p:nvSpPr>
          <p:cNvPr id="3" name="TextBox 2">
            <a:extLst>
              <a:ext uri="{FF2B5EF4-FFF2-40B4-BE49-F238E27FC236}">
                <a16:creationId xmlns:a16="http://schemas.microsoft.com/office/drawing/2014/main" id="{720F4A51-B5CE-94D5-8361-0470E037C978}"/>
              </a:ext>
            </a:extLst>
          </p:cNvPr>
          <p:cNvSpPr txBox="1"/>
          <p:nvPr/>
        </p:nvSpPr>
        <p:spPr>
          <a:xfrm>
            <a:off x="2743536" y="43475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{60}</a:t>
            </a:r>
            <a:endParaRPr lang="en-US" sz="1400" dirty="0"/>
          </a:p>
        </p:txBody>
      </p:sp>
    </p:spTree>
    <p:extLst>
      <p:ext uri="{BB962C8B-B14F-4D97-AF65-F5344CB8AC3E}">
        <p14:creationId xmlns:p14="http://schemas.microsoft.com/office/powerpoint/2010/main" val="90908860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FC27D-4750-6CD6-9DCA-5708B176A9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6EABB0-93B6-4447-B496-44463A57AA0D}"/>
              </a:ext>
            </a:extLst>
          </p:cNvPr>
          <p:cNvSpPr>
            <a:spLocks noGrp="1"/>
          </p:cNvSpPr>
          <p:nvPr>
            <p:ph type="title"/>
          </p:nvPr>
        </p:nvSpPr>
        <p:spPr>
          <a:xfrm>
            <a:off x="1656232" y="1722915"/>
            <a:ext cx="8879536" cy="3450327"/>
          </a:xfrm>
        </p:spPr>
        <p:txBody>
          <a:bodyPr>
            <a:noAutofit/>
          </a:bodyPr>
          <a:lstStyle/>
          <a:p>
            <a:pPr>
              <a:lnSpc>
                <a:spcPct val="100000"/>
              </a:lnSpc>
            </a:pPr>
            <a:r>
              <a:rPr lang="ar-EG" sz="6000" b="0" dirty="0"/>
              <a:t>وَإِذْ قُلْنَا لِلْمَلَـٰٓئِكَةِ ٱسْجُدُوا۟ لِـَٔادَمَ فَسَجَدُوٓا۟ إِلَّآ إِبْلِيسَ قَالَ ءَأَسْجُدُ لِمَنْ خَلَقْتَ طِينًۭا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361ACD-3B95-4D14-51E2-9F04E7D0AB77}"/>
              </a:ext>
            </a:extLst>
          </p:cNvPr>
          <p:cNvSpPr txBox="1"/>
          <p:nvPr/>
        </p:nvSpPr>
        <p:spPr>
          <a:xfrm>
            <a:off x="2060712" y="4315520"/>
            <a:ext cx="8070575" cy="1015663"/>
          </a:xfrm>
          <a:prstGeom prst="rect">
            <a:avLst/>
          </a:prstGeom>
          <a:noFill/>
        </p:spPr>
        <p:txBody>
          <a:bodyPr wrap="square">
            <a:spAutoFit/>
          </a:bodyPr>
          <a:lstStyle/>
          <a:p>
            <a:pPr algn="ctr"/>
            <a:r>
              <a:rPr lang="en-US" sz="2000" dirty="0"/>
              <a:t>Behold! We said to the angels: "Bow down unto Adam": They bowed down except Iblis: He said, "Shall I bow down to one whom Thou didst create from clay?"</a:t>
            </a:r>
          </a:p>
        </p:txBody>
      </p:sp>
      <p:sp>
        <p:nvSpPr>
          <p:cNvPr id="3" name="TextBox 2">
            <a:extLst>
              <a:ext uri="{FF2B5EF4-FFF2-40B4-BE49-F238E27FC236}">
                <a16:creationId xmlns:a16="http://schemas.microsoft.com/office/drawing/2014/main" id="{903CCA40-E152-34A4-F6EF-5F211151832E}"/>
              </a:ext>
            </a:extLst>
          </p:cNvPr>
          <p:cNvSpPr txBox="1"/>
          <p:nvPr/>
        </p:nvSpPr>
        <p:spPr>
          <a:xfrm>
            <a:off x="1314063" y="3927844"/>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{61}</a:t>
            </a:r>
            <a:endParaRPr lang="en-US" sz="1400" dirty="0"/>
          </a:p>
        </p:txBody>
      </p:sp>
    </p:spTree>
    <p:extLst>
      <p:ext uri="{BB962C8B-B14F-4D97-AF65-F5344CB8AC3E}">
        <p14:creationId xmlns:p14="http://schemas.microsoft.com/office/powerpoint/2010/main" val="58407912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755D5-A3B1-EAE0-CBCE-CF862382A7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A28B92-F873-1653-EED7-7BAE75AFCA07}"/>
              </a:ext>
            </a:extLst>
          </p:cNvPr>
          <p:cNvSpPr>
            <a:spLocks noGrp="1"/>
          </p:cNvSpPr>
          <p:nvPr>
            <p:ph type="title"/>
          </p:nvPr>
        </p:nvSpPr>
        <p:spPr>
          <a:xfrm>
            <a:off x="1656232" y="1722915"/>
            <a:ext cx="8879536" cy="3450327"/>
          </a:xfrm>
        </p:spPr>
        <p:txBody>
          <a:bodyPr>
            <a:noAutofit/>
          </a:bodyPr>
          <a:lstStyle/>
          <a:p>
            <a:pPr>
              <a:lnSpc>
                <a:spcPct val="100000"/>
              </a:lnSpc>
            </a:pPr>
            <a:r>
              <a:rPr lang="ar-EG" sz="6000" b="0" dirty="0"/>
              <a:t>قَالَ أَرَءَيْتَكَ هَـٰذَا ٱلَّذِى كَرَّمْتَ عَلَىَّ لَئِنْ أَخَّرْتَنِ إِلَىٰ يَوْمِ ٱلْقِيَـٰمَةِ لَأَحْتَنِكَنَّ ذُرِّيَّتَهُۥٓ إِلَّا قَلِيلًۭا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B0E60D-54D8-0538-7844-CA74C2CB639A}"/>
              </a:ext>
            </a:extLst>
          </p:cNvPr>
          <p:cNvSpPr txBox="1"/>
          <p:nvPr/>
        </p:nvSpPr>
        <p:spPr>
          <a:xfrm>
            <a:off x="2060712" y="4768281"/>
            <a:ext cx="8070575" cy="1015663"/>
          </a:xfrm>
          <a:prstGeom prst="rect">
            <a:avLst/>
          </a:prstGeom>
          <a:noFill/>
        </p:spPr>
        <p:txBody>
          <a:bodyPr wrap="square">
            <a:spAutoFit/>
          </a:bodyPr>
          <a:lstStyle/>
          <a:p>
            <a:pPr algn="ctr"/>
            <a:r>
              <a:rPr lang="en-US" sz="2000" dirty="0"/>
              <a:t>He said: "Seest Thou? this is the one whom Thou hast </a:t>
            </a:r>
            <a:r>
              <a:rPr lang="en-US" sz="2000" dirty="0" err="1"/>
              <a:t>honoured</a:t>
            </a:r>
            <a:r>
              <a:rPr lang="en-US" sz="2000" dirty="0"/>
              <a:t> above me! If Thou wilt but respite me to the Day of Judgment, I will surely bring his descendants under my sway - all but a few!"</a:t>
            </a:r>
          </a:p>
        </p:txBody>
      </p:sp>
      <p:sp>
        <p:nvSpPr>
          <p:cNvPr id="3" name="TextBox 2">
            <a:extLst>
              <a:ext uri="{FF2B5EF4-FFF2-40B4-BE49-F238E27FC236}">
                <a16:creationId xmlns:a16="http://schemas.microsoft.com/office/drawing/2014/main" id="{D546C1C6-5F2B-FB8C-6FF4-F38690423A46}"/>
              </a:ext>
            </a:extLst>
          </p:cNvPr>
          <p:cNvSpPr txBox="1"/>
          <p:nvPr/>
        </p:nvSpPr>
        <p:spPr>
          <a:xfrm>
            <a:off x="3915220" y="43983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{62}</a:t>
            </a:r>
            <a:endParaRPr lang="en-US" sz="1400" dirty="0"/>
          </a:p>
        </p:txBody>
      </p:sp>
    </p:spTree>
    <p:extLst>
      <p:ext uri="{BB962C8B-B14F-4D97-AF65-F5344CB8AC3E}">
        <p14:creationId xmlns:p14="http://schemas.microsoft.com/office/powerpoint/2010/main" val="103924011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3E0890-A3AD-756D-B5C8-870FBAD112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FE0FBD-EC4C-242E-36A6-D4EAC9FAC7CD}"/>
              </a:ext>
            </a:extLst>
          </p:cNvPr>
          <p:cNvSpPr>
            <a:spLocks noGrp="1"/>
          </p:cNvSpPr>
          <p:nvPr>
            <p:ph type="title"/>
          </p:nvPr>
        </p:nvSpPr>
        <p:spPr>
          <a:xfrm>
            <a:off x="1656232" y="1882713"/>
            <a:ext cx="8879536" cy="3450327"/>
          </a:xfrm>
        </p:spPr>
        <p:txBody>
          <a:bodyPr>
            <a:noAutofit/>
          </a:bodyPr>
          <a:lstStyle/>
          <a:p>
            <a:pPr>
              <a:lnSpc>
                <a:spcPct val="100000"/>
              </a:lnSpc>
            </a:pPr>
            <a:r>
              <a:rPr lang="ar-EG" sz="6000" b="0" dirty="0"/>
              <a:t>قَالَ ٱذْهَبْ فَمَن تَبِعَكَ مِنْهُمْ فَإِنَّ جَهَنَّمَ جَزَآؤُكُمْ جَزَآءًۭ مَّوْفُورًۭا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E49654F-34EB-70DF-A2A1-B9D74CA2F970}"/>
              </a:ext>
            </a:extLst>
          </p:cNvPr>
          <p:cNvSpPr txBox="1"/>
          <p:nvPr/>
        </p:nvSpPr>
        <p:spPr>
          <a:xfrm>
            <a:off x="2060712" y="4555647"/>
            <a:ext cx="8070575" cy="707886"/>
          </a:xfrm>
          <a:prstGeom prst="rect">
            <a:avLst/>
          </a:prstGeom>
          <a:noFill/>
        </p:spPr>
        <p:txBody>
          <a:bodyPr wrap="square">
            <a:spAutoFit/>
          </a:bodyPr>
          <a:lstStyle/>
          <a:p>
            <a:pPr algn="ctr"/>
            <a:r>
              <a:rPr lang="en-US" sz="2000" dirty="0"/>
              <a:t>(Allah) said: "Go thy way; if any of them follow thee, verily Hell will be the recompense of you (all)- an ample recompense.</a:t>
            </a:r>
          </a:p>
        </p:txBody>
      </p:sp>
      <p:sp>
        <p:nvSpPr>
          <p:cNvPr id="3" name="TextBox 2">
            <a:extLst>
              <a:ext uri="{FF2B5EF4-FFF2-40B4-BE49-F238E27FC236}">
                <a16:creationId xmlns:a16="http://schemas.microsoft.com/office/drawing/2014/main" id="{7BDEE7A7-1C00-A3EC-1568-316C4A14B07D}"/>
              </a:ext>
            </a:extLst>
          </p:cNvPr>
          <p:cNvSpPr txBox="1"/>
          <p:nvPr/>
        </p:nvSpPr>
        <p:spPr>
          <a:xfrm>
            <a:off x="2983064" y="41586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{63}</a:t>
            </a:r>
            <a:endParaRPr lang="en-US" sz="1400" dirty="0"/>
          </a:p>
        </p:txBody>
      </p:sp>
    </p:spTree>
    <p:extLst>
      <p:ext uri="{BB962C8B-B14F-4D97-AF65-F5344CB8AC3E}">
        <p14:creationId xmlns:p14="http://schemas.microsoft.com/office/powerpoint/2010/main" val="134807236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2E30AB-A881-D805-1DD9-63C5B8435A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277312-9FB9-3466-AE5C-3B37B10B5121}"/>
              </a:ext>
            </a:extLst>
          </p:cNvPr>
          <p:cNvSpPr>
            <a:spLocks noGrp="1"/>
          </p:cNvSpPr>
          <p:nvPr>
            <p:ph type="title"/>
          </p:nvPr>
        </p:nvSpPr>
        <p:spPr>
          <a:xfrm>
            <a:off x="1656231" y="1492095"/>
            <a:ext cx="8879536" cy="3450327"/>
          </a:xfrm>
        </p:spPr>
        <p:txBody>
          <a:bodyPr>
            <a:noAutofit/>
          </a:bodyPr>
          <a:lstStyle/>
          <a:p>
            <a:pPr>
              <a:lnSpc>
                <a:spcPct val="100000"/>
              </a:lnSpc>
            </a:pPr>
            <a:r>
              <a:rPr lang="ar-EG" sz="5400" b="0" dirty="0"/>
              <a:t>وَٱسْتَفْزِزْ مَنِ ٱسْتَطَعْتَ مِنْهُم بِصَوْتِكَ وَأَجْلِبْ عَلَيْهِم بِخَيْلِكَ وَرَجِلِكَ وَشَارِكْهُمْ فِى ٱلْأَمْوَٰلِ وَٱلْأَوْلَـٰدِ وَعِدْهُمْۚ وَمَا يَعِدُهُمُ ٱلشَّيْطَـٰنُ إِلَّا غُرُورًا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DDA04E7-E59A-148F-6054-C5479E59707D}"/>
              </a:ext>
            </a:extLst>
          </p:cNvPr>
          <p:cNvSpPr txBox="1"/>
          <p:nvPr/>
        </p:nvSpPr>
        <p:spPr>
          <a:xfrm>
            <a:off x="2060712" y="4768711"/>
            <a:ext cx="8070575" cy="1323439"/>
          </a:xfrm>
          <a:prstGeom prst="rect">
            <a:avLst/>
          </a:prstGeom>
          <a:noFill/>
        </p:spPr>
        <p:txBody>
          <a:bodyPr wrap="square">
            <a:spAutoFit/>
          </a:bodyPr>
          <a:lstStyle/>
          <a:p>
            <a:pPr algn="ctr"/>
            <a:r>
              <a:rPr lang="en-US" sz="2000" dirty="0"/>
              <a:t>"Lead to destruction those whom thou canst among them, with thy (seductive) voice; make assaults on them with thy cavalry and thy infantry; mutually share with them wealth and children; and make promises to them." But Satan promises them nothing but deceit.</a:t>
            </a:r>
          </a:p>
        </p:txBody>
      </p:sp>
      <p:sp>
        <p:nvSpPr>
          <p:cNvPr id="3" name="TextBox 2">
            <a:extLst>
              <a:ext uri="{FF2B5EF4-FFF2-40B4-BE49-F238E27FC236}">
                <a16:creationId xmlns:a16="http://schemas.microsoft.com/office/drawing/2014/main" id="{6459F9B8-5D74-6B09-54F2-466608708198}"/>
              </a:ext>
            </a:extLst>
          </p:cNvPr>
          <p:cNvSpPr txBox="1"/>
          <p:nvPr/>
        </p:nvSpPr>
        <p:spPr>
          <a:xfrm>
            <a:off x="3586746" y="45240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{64}</a:t>
            </a:r>
            <a:endParaRPr lang="en-US" sz="1400" dirty="0"/>
          </a:p>
        </p:txBody>
      </p:sp>
    </p:spTree>
    <p:extLst>
      <p:ext uri="{BB962C8B-B14F-4D97-AF65-F5344CB8AC3E}">
        <p14:creationId xmlns:p14="http://schemas.microsoft.com/office/powerpoint/2010/main" val="417226679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A85E3-BB94-D8A7-E160-22141D98B1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577DE9-08DA-7F15-0726-7BFFE4320BB7}"/>
              </a:ext>
            </a:extLst>
          </p:cNvPr>
          <p:cNvSpPr>
            <a:spLocks noGrp="1"/>
          </p:cNvSpPr>
          <p:nvPr>
            <p:ph type="title"/>
          </p:nvPr>
        </p:nvSpPr>
        <p:spPr>
          <a:xfrm>
            <a:off x="1656232" y="1882712"/>
            <a:ext cx="8879536" cy="3450327"/>
          </a:xfrm>
        </p:spPr>
        <p:txBody>
          <a:bodyPr>
            <a:noAutofit/>
          </a:bodyPr>
          <a:lstStyle/>
          <a:p>
            <a:pPr>
              <a:lnSpc>
                <a:spcPct val="100000"/>
              </a:lnSpc>
            </a:pPr>
            <a:r>
              <a:rPr lang="ar-EG" sz="6000" b="0" dirty="0"/>
              <a:t>إِنَّ عِبَادِى لَيْسَ لَكَ عَلَيْهِمْ سُلْطَـٰنٌۭ ۚ وَكَفَىٰ بِرَبِّكَ وَكِيلًۭا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64F0A48-BFF5-92D8-6F3A-D97D08EE8C8A}"/>
              </a:ext>
            </a:extLst>
          </p:cNvPr>
          <p:cNvSpPr txBox="1"/>
          <p:nvPr/>
        </p:nvSpPr>
        <p:spPr>
          <a:xfrm>
            <a:off x="2060712" y="4542059"/>
            <a:ext cx="8070575" cy="707886"/>
          </a:xfrm>
          <a:prstGeom prst="rect">
            <a:avLst/>
          </a:prstGeom>
          <a:noFill/>
        </p:spPr>
        <p:txBody>
          <a:bodyPr wrap="square">
            <a:spAutoFit/>
          </a:bodyPr>
          <a:lstStyle/>
          <a:p>
            <a:pPr algn="ctr"/>
            <a:r>
              <a:rPr lang="en-US" sz="2000" dirty="0"/>
              <a:t>"As for My servants, no authority shalt thou have over them:" Enough is thy Lord for a Disposer of affairs.</a:t>
            </a:r>
          </a:p>
        </p:txBody>
      </p:sp>
      <p:sp>
        <p:nvSpPr>
          <p:cNvPr id="3" name="TextBox 2">
            <a:extLst>
              <a:ext uri="{FF2B5EF4-FFF2-40B4-BE49-F238E27FC236}">
                <a16:creationId xmlns:a16="http://schemas.microsoft.com/office/drawing/2014/main" id="{7CDB6946-8203-28E2-2323-994324643281}"/>
              </a:ext>
            </a:extLst>
          </p:cNvPr>
          <p:cNvSpPr txBox="1"/>
          <p:nvPr/>
        </p:nvSpPr>
        <p:spPr>
          <a:xfrm>
            <a:off x="3435826" y="41511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{65}</a:t>
            </a:r>
            <a:endParaRPr lang="en-US" sz="1400" dirty="0"/>
          </a:p>
        </p:txBody>
      </p:sp>
    </p:spTree>
    <p:extLst>
      <p:ext uri="{BB962C8B-B14F-4D97-AF65-F5344CB8AC3E}">
        <p14:creationId xmlns:p14="http://schemas.microsoft.com/office/powerpoint/2010/main" val="172044744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B4F633-1EEA-A5F2-6A0D-B0378231D7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E871E9-4F02-F1B6-DECB-A014CC76612E}"/>
              </a:ext>
            </a:extLst>
          </p:cNvPr>
          <p:cNvSpPr>
            <a:spLocks noGrp="1"/>
          </p:cNvSpPr>
          <p:nvPr>
            <p:ph type="title"/>
          </p:nvPr>
        </p:nvSpPr>
        <p:spPr>
          <a:xfrm>
            <a:off x="1656232" y="1749547"/>
            <a:ext cx="8879536" cy="3450327"/>
          </a:xfrm>
        </p:spPr>
        <p:txBody>
          <a:bodyPr>
            <a:noAutofit/>
          </a:bodyPr>
          <a:lstStyle/>
          <a:p>
            <a:pPr>
              <a:lnSpc>
                <a:spcPct val="100000"/>
              </a:lnSpc>
            </a:pPr>
            <a:r>
              <a:rPr lang="ar-EG" sz="6000" b="0" dirty="0"/>
              <a:t>رَّبُّكُمُ ٱلَّذِى يُزْجِى لَكُمُ ٱلْفُلْكَ فِى ٱلْبَحْرِ لِتَبْتَغُوا۟ مِن فَضْلِهِۦٓ ۚ إِنَّهُۥ كَانَ بِكُمْ رَحِيمًۭا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F9D2CA3-225C-6218-B669-E74F707B2C0D}"/>
              </a:ext>
            </a:extLst>
          </p:cNvPr>
          <p:cNvSpPr txBox="1"/>
          <p:nvPr/>
        </p:nvSpPr>
        <p:spPr>
          <a:xfrm>
            <a:off x="2060712" y="4408894"/>
            <a:ext cx="8070575" cy="707886"/>
          </a:xfrm>
          <a:prstGeom prst="rect">
            <a:avLst/>
          </a:prstGeom>
          <a:noFill/>
        </p:spPr>
        <p:txBody>
          <a:bodyPr wrap="square">
            <a:spAutoFit/>
          </a:bodyPr>
          <a:lstStyle/>
          <a:p>
            <a:pPr algn="ctr"/>
            <a:r>
              <a:rPr lang="en-US" sz="2000" dirty="0"/>
              <a:t>Your Lord is He That maketh the Ship go smoothly for you through the sea, in order that ye may seek of his Bounty. For he is unto you most Merciful.</a:t>
            </a:r>
          </a:p>
        </p:txBody>
      </p:sp>
      <p:sp>
        <p:nvSpPr>
          <p:cNvPr id="3" name="TextBox 2">
            <a:extLst>
              <a:ext uri="{FF2B5EF4-FFF2-40B4-BE49-F238E27FC236}">
                <a16:creationId xmlns:a16="http://schemas.microsoft.com/office/drawing/2014/main" id="{6F4492B0-0820-9EB9-059D-6A4935FBEAD8}"/>
              </a:ext>
            </a:extLst>
          </p:cNvPr>
          <p:cNvSpPr txBox="1"/>
          <p:nvPr/>
        </p:nvSpPr>
        <p:spPr>
          <a:xfrm>
            <a:off x="1314063" y="40002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{66}</a:t>
            </a:r>
            <a:endParaRPr lang="en-US" sz="1400" dirty="0"/>
          </a:p>
        </p:txBody>
      </p:sp>
    </p:spTree>
    <p:extLst>
      <p:ext uri="{BB962C8B-B14F-4D97-AF65-F5344CB8AC3E}">
        <p14:creationId xmlns:p14="http://schemas.microsoft.com/office/powerpoint/2010/main" val="2265182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FC0A2-70F5-27DF-3D24-127F369EE7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32F7FC-F157-EF1B-BE6F-72C8446A3E41}"/>
              </a:ext>
            </a:extLst>
          </p:cNvPr>
          <p:cNvSpPr>
            <a:spLocks noGrp="1"/>
          </p:cNvSpPr>
          <p:nvPr>
            <p:ph type="title"/>
          </p:nvPr>
        </p:nvSpPr>
        <p:spPr>
          <a:xfrm>
            <a:off x="1656232" y="1696491"/>
            <a:ext cx="8879536" cy="3450327"/>
          </a:xfrm>
        </p:spPr>
        <p:txBody>
          <a:bodyPr>
            <a:noAutofit/>
          </a:bodyPr>
          <a:lstStyle/>
          <a:p>
            <a:pPr>
              <a:lnSpc>
                <a:spcPct val="100000"/>
              </a:lnSpc>
            </a:pPr>
            <a:r>
              <a:rPr lang="ar-EG" sz="6000" b="0" dirty="0"/>
              <a:t>وَقَضَيْنَآ إِلَىٰ بَنِىٓ إِسْرَٰٓءِيلَ فِى ٱلْكِتَـٰبِ لَتُفْسِدُنَّ فِى ٱلْأَرْضِ مَرَّتَيْنِ وَلَتَعْلُنَّ عُلُوًّۭا كَبِيرًۭا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FAF4DAD-3790-0D7E-726F-C14F609F472C}"/>
              </a:ext>
            </a:extLst>
          </p:cNvPr>
          <p:cNvSpPr txBox="1"/>
          <p:nvPr/>
        </p:nvSpPr>
        <p:spPr>
          <a:xfrm>
            <a:off x="2060712" y="4875898"/>
            <a:ext cx="8070575" cy="1015663"/>
          </a:xfrm>
          <a:prstGeom prst="rect">
            <a:avLst/>
          </a:prstGeom>
          <a:noFill/>
        </p:spPr>
        <p:txBody>
          <a:bodyPr wrap="square">
            <a:spAutoFit/>
          </a:bodyPr>
          <a:lstStyle/>
          <a:p>
            <a:pPr algn="ctr"/>
            <a:r>
              <a:rPr lang="en-US" sz="2000" dirty="0"/>
              <a:t>And We gave (Clear) Warning to the Children of Israel in the Book, that twice would they do mischief on the earth and be elated with mighty arrogance (and twice would they be punished)!</a:t>
            </a:r>
          </a:p>
        </p:txBody>
      </p:sp>
      <p:sp>
        <p:nvSpPr>
          <p:cNvPr id="3" name="TextBox 2">
            <a:extLst>
              <a:ext uri="{FF2B5EF4-FFF2-40B4-BE49-F238E27FC236}">
                <a16:creationId xmlns:a16="http://schemas.microsoft.com/office/drawing/2014/main" id="{8EDD3B17-F4EB-B22F-60A4-3A80E71C8B9B}"/>
              </a:ext>
            </a:extLst>
          </p:cNvPr>
          <p:cNvSpPr txBox="1"/>
          <p:nvPr/>
        </p:nvSpPr>
        <p:spPr>
          <a:xfrm>
            <a:off x="4372968" y="44081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9237097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F20F7-ED4B-EF85-58F8-E1D6FB57AA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3891F3-9D6F-1834-AD78-811BA2E2438E}"/>
              </a:ext>
            </a:extLst>
          </p:cNvPr>
          <p:cNvSpPr>
            <a:spLocks noGrp="1"/>
          </p:cNvSpPr>
          <p:nvPr>
            <p:ph type="title"/>
          </p:nvPr>
        </p:nvSpPr>
        <p:spPr>
          <a:xfrm>
            <a:off x="1656232" y="1678527"/>
            <a:ext cx="8879536" cy="3450327"/>
          </a:xfrm>
        </p:spPr>
        <p:txBody>
          <a:bodyPr>
            <a:noAutofit/>
          </a:bodyPr>
          <a:lstStyle/>
          <a:p>
            <a:pPr>
              <a:lnSpc>
                <a:spcPct val="100000"/>
              </a:lnSpc>
            </a:pPr>
            <a:r>
              <a:rPr lang="ar-EG" sz="6000" b="0" dirty="0"/>
              <a:t>وَإِذَا مَسَّكُمُ ٱلضُّرُّ فِى ٱلْبَحْرِ ضَلَّ مَن تَدْعُونَ إِلَّآ إِيَّاهُۖ فَلَمَّا نَجَّىٰكُمْ إِلَى ٱلْبَرِّ أَعْرَضْتُمْۚ وَكَانَ ٱلْإِنسَـٰنُ كَفُورًا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7C5191E-DB01-A4EF-4AD4-C128839DE6B9}"/>
              </a:ext>
            </a:extLst>
          </p:cNvPr>
          <p:cNvSpPr txBox="1"/>
          <p:nvPr/>
        </p:nvSpPr>
        <p:spPr>
          <a:xfrm>
            <a:off x="2060712" y="4728491"/>
            <a:ext cx="8070575" cy="1015663"/>
          </a:xfrm>
          <a:prstGeom prst="rect">
            <a:avLst/>
          </a:prstGeom>
          <a:noFill/>
        </p:spPr>
        <p:txBody>
          <a:bodyPr wrap="square">
            <a:spAutoFit/>
          </a:bodyPr>
          <a:lstStyle/>
          <a:p>
            <a:pPr algn="ctr"/>
            <a:r>
              <a:rPr lang="en-US" sz="2000" dirty="0"/>
              <a:t>When distress seizes you at sea, those that ye call upon - besides Himself - leave you in the lurch! but when He brings you back safe to land, ye turn away (from Him). Most ungrateful is man!</a:t>
            </a:r>
          </a:p>
        </p:txBody>
      </p:sp>
      <p:sp>
        <p:nvSpPr>
          <p:cNvPr id="3" name="TextBox 2">
            <a:extLst>
              <a:ext uri="{FF2B5EF4-FFF2-40B4-BE49-F238E27FC236}">
                <a16:creationId xmlns:a16="http://schemas.microsoft.com/office/drawing/2014/main" id="{640329C8-AD5B-B74D-DB1C-181ADEF444AE}"/>
              </a:ext>
            </a:extLst>
          </p:cNvPr>
          <p:cNvSpPr txBox="1"/>
          <p:nvPr/>
        </p:nvSpPr>
        <p:spPr>
          <a:xfrm>
            <a:off x="2167244" y="44617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{67}</a:t>
            </a:r>
            <a:endParaRPr lang="en-US" sz="1400" dirty="0"/>
          </a:p>
        </p:txBody>
      </p:sp>
    </p:spTree>
    <p:extLst>
      <p:ext uri="{BB962C8B-B14F-4D97-AF65-F5344CB8AC3E}">
        <p14:creationId xmlns:p14="http://schemas.microsoft.com/office/powerpoint/2010/main" val="321039851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79D80E-75DD-F04F-7358-B952486C8C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6A2801-7606-2151-480F-F8D18BE6DD84}"/>
              </a:ext>
            </a:extLst>
          </p:cNvPr>
          <p:cNvSpPr>
            <a:spLocks noGrp="1"/>
          </p:cNvSpPr>
          <p:nvPr>
            <p:ph type="title"/>
          </p:nvPr>
        </p:nvSpPr>
        <p:spPr>
          <a:xfrm>
            <a:off x="1656232" y="1625261"/>
            <a:ext cx="8879536" cy="3450327"/>
          </a:xfrm>
        </p:spPr>
        <p:txBody>
          <a:bodyPr>
            <a:noAutofit/>
          </a:bodyPr>
          <a:lstStyle/>
          <a:p>
            <a:pPr>
              <a:lnSpc>
                <a:spcPct val="100000"/>
              </a:lnSpc>
            </a:pPr>
            <a:r>
              <a:rPr lang="ar-EG" sz="6000" b="0" dirty="0"/>
              <a:t>أَفَأَمِنتُمْ أَن يَخْسِفَ بِكُمْ جَانِبَ ٱلْبَرِّ أَوْ يُرْسِلَ عَلَيْكُمْ حَاصِبًۭا ثُمَّ لَا تَجِدُوا۟ لَكُمْ وَكِيلًا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A447183-94BD-18C5-1BD4-D38693EFE7AF}"/>
              </a:ext>
            </a:extLst>
          </p:cNvPr>
          <p:cNvSpPr txBox="1"/>
          <p:nvPr/>
        </p:nvSpPr>
        <p:spPr>
          <a:xfrm>
            <a:off x="2060712" y="4627530"/>
            <a:ext cx="8070575" cy="1323439"/>
          </a:xfrm>
          <a:prstGeom prst="rect">
            <a:avLst/>
          </a:prstGeom>
          <a:noFill/>
        </p:spPr>
        <p:txBody>
          <a:bodyPr wrap="square">
            <a:spAutoFit/>
          </a:bodyPr>
          <a:lstStyle/>
          <a:p>
            <a:pPr algn="ctr"/>
            <a:r>
              <a:rPr lang="en-US" sz="2000" dirty="0"/>
              <a:t>Do ye then feel secure that He will not cause you to be swallowed up beneath the earth when ye are on land, or that He will not send against you a violent tornado (with showers of stones) so that ye shall find no one to carry out your affairs for you?</a:t>
            </a:r>
          </a:p>
        </p:txBody>
      </p:sp>
      <p:sp>
        <p:nvSpPr>
          <p:cNvPr id="3" name="TextBox 2">
            <a:extLst>
              <a:ext uri="{FF2B5EF4-FFF2-40B4-BE49-F238E27FC236}">
                <a16:creationId xmlns:a16="http://schemas.microsoft.com/office/drawing/2014/main" id="{6090DD9C-4308-410B-4FF9-757AC35D99B5}"/>
              </a:ext>
            </a:extLst>
          </p:cNvPr>
          <p:cNvSpPr txBox="1"/>
          <p:nvPr/>
        </p:nvSpPr>
        <p:spPr>
          <a:xfrm>
            <a:off x="4857178" y="43197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{68}</a:t>
            </a:r>
            <a:endParaRPr lang="en-US" sz="1400" dirty="0"/>
          </a:p>
        </p:txBody>
      </p:sp>
    </p:spTree>
    <p:extLst>
      <p:ext uri="{BB962C8B-B14F-4D97-AF65-F5344CB8AC3E}">
        <p14:creationId xmlns:p14="http://schemas.microsoft.com/office/powerpoint/2010/main" val="38960768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CA6F7-1CAB-3B40-1947-346D748DBE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A50941-B22D-810F-257D-9EE56E41107B}"/>
              </a:ext>
            </a:extLst>
          </p:cNvPr>
          <p:cNvSpPr>
            <a:spLocks noGrp="1"/>
          </p:cNvSpPr>
          <p:nvPr>
            <p:ph type="title"/>
          </p:nvPr>
        </p:nvSpPr>
        <p:spPr>
          <a:xfrm>
            <a:off x="1656232" y="1687404"/>
            <a:ext cx="8879536" cy="3450327"/>
          </a:xfrm>
        </p:spPr>
        <p:txBody>
          <a:bodyPr>
            <a:noAutofit/>
          </a:bodyPr>
          <a:lstStyle/>
          <a:p>
            <a:pPr>
              <a:lnSpc>
                <a:spcPct val="100000"/>
              </a:lnSpc>
            </a:pPr>
            <a:r>
              <a:rPr lang="ar-EG" sz="5400" b="0" dirty="0"/>
              <a:t>أَمْ أَمِنتُمْ أَن يُعِيدَكُمْ فِيهِ تَارَةً أُخْرَىٰ فَيُرْسِلَ عَلَيْكُمْ قَاصِفًۭا مِّنَ ٱلرِّيحِ فَيُغْرِقَكُم بِمَا كَفَرْتُمْۙ ثُمَّ لَا تَجِدُوا۟ لَكُمْ عَلَيْنَا بِهِۦ تَبِيعًۭا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8D65479-D103-B2A7-55D0-028F375A928D}"/>
              </a:ext>
            </a:extLst>
          </p:cNvPr>
          <p:cNvSpPr txBox="1"/>
          <p:nvPr/>
        </p:nvSpPr>
        <p:spPr>
          <a:xfrm>
            <a:off x="2060712" y="4629899"/>
            <a:ext cx="8070575" cy="1015663"/>
          </a:xfrm>
          <a:prstGeom prst="rect">
            <a:avLst/>
          </a:prstGeom>
          <a:noFill/>
        </p:spPr>
        <p:txBody>
          <a:bodyPr wrap="square">
            <a:spAutoFit/>
          </a:bodyPr>
          <a:lstStyle/>
          <a:p>
            <a:pPr algn="ctr"/>
            <a:r>
              <a:rPr lang="en-US" sz="2000" dirty="0"/>
              <a:t>Or do ye feel secure that He will not send you back a second time to sea and send against you a heavy gale to drown you because of your ingratitude, so that ye find no helper. Therein against Us?</a:t>
            </a:r>
          </a:p>
        </p:txBody>
      </p:sp>
      <p:sp>
        <p:nvSpPr>
          <p:cNvPr id="3" name="TextBox 2">
            <a:extLst>
              <a:ext uri="{FF2B5EF4-FFF2-40B4-BE49-F238E27FC236}">
                <a16:creationId xmlns:a16="http://schemas.microsoft.com/office/drawing/2014/main" id="{91876A8C-6F4D-D0F5-25D8-ED1A36D1F3D1}"/>
              </a:ext>
            </a:extLst>
          </p:cNvPr>
          <p:cNvSpPr txBox="1"/>
          <p:nvPr/>
        </p:nvSpPr>
        <p:spPr>
          <a:xfrm>
            <a:off x="2593372" y="42931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{69}</a:t>
            </a:r>
            <a:endParaRPr lang="en-US" sz="1400" dirty="0"/>
          </a:p>
        </p:txBody>
      </p:sp>
    </p:spTree>
    <p:extLst>
      <p:ext uri="{BB962C8B-B14F-4D97-AF65-F5344CB8AC3E}">
        <p14:creationId xmlns:p14="http://schemas.microsoft.com/office/powerpoint/2010/main" val="428343848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6FEFAC-4ADC-E240-02D4-9D2B21D2C6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25E8B4-39A1-F1AD-B3F4-2B0DF4115152}"/>
              </a:ext>
            </a:extLst>
          </p:cNvPr>
          <p:cNvSpPr>
            <a:spLocks noGrp="1"/>
          </p:cNvSpPr>
          <p:nvPr>
            <p:ph type="title"/>
          </p:nvPr>
        </p:nvSpPr>
        <p:spPr>
          <a:xfrm>
            <a:off x="1656232" y="1687404"/>
            <a:ext cx="8879536" cy="3450327"/>
          </a:xfrm>
        </p:spPr>
        <p:txBody>
          <a:bodyPr>
            <a:noAutofit/>
          </a:bodyPr>
          <a:lstStyle/>
          <a:p>
            <a:pPr>
              <a:lnSpc>
                <a:spcPct val="100000"/>
              </a:lnSpc>
            </a:pPr>
            <a:r>
              <a:rPr lang="ar-EG" sz="5400" b="0" dirty="0"/>
              <a:t>وَلَقَدْ كَرَّمْنَا بَنِىٓ ءَادَمَ وَحَمَلْنَـٰهُمْ فِى ٱلْبَرِّ وَٱلْبَحْرِ وَرَزَقْنَـٰهُم مِّنَ ٱلطَّيِّبَـٰتِ وَفَضَّلْنَـٰهُمْ عَلَىٰ كَثِيرٍۢ مِّمَّنْ خَلَقْنَا تَفْضِيلًۭا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0DB790A-FD23-CA20-6093-F5B4308D83B5}"/>
              </a:ext>
            </a:extLst>
          </p:cNvPr>
          <p:cNvSpPr txBox="1"/>
          <p:nvPr/>
        </p:nvSpPr>
        <p:spPr>
          <a:xfrm>
            <a:off x="2060712" y="4629899"/>
            <a:ext cx="8070575" cy="1015663"/>
          </a:xfrm>
          <a:prstGeom prst="rect">
            <a:avLst/>
          </a:prstGeom>
          <a:noFill/>
        </p:spPr>
        <p:txBody>
          <a:bodyPr wrap="square">
            <a:spAutoFit/>
          </a:bodyPr>
          <a:lstStyle/>
          <a:p>
            <a:pPr algn="ctr"/>
            <a:r>
              <a:rPr lang="en-US" sz="2000" dirty="0"/>
              <a:t>We have </a:t>
            </a:r>
            <a:r>
              <a:rPr lang="en-US" sz="2000" dirty="0" err="1"/>
              <a:t>honoured</a:t>
            </a:r>
            <a:r>
              <a:rPr lang="en-US" sz="2000" dirty="0"/>
              <a:t> the sons of Adam; provided them with transport on land and sea; given them for sustenance things good and pure; and conferred on them special </a:t>
            </a:r>
            <a:r>
              <a:rPr lang="en-US" sz="2000" dirty="0" err="1"/>
              <a:t>favours</a:t>
            </a:r>
            <a:r>
              <a:rPr lang="en-US" sz="2000" dirty="0"/>
              <a:t>, above a great part of our creation.</a:t>
            </a:r>
          </a:p>
        </p:txBody>
      </p:sp>
      <p:sp>
        <p:nvSpPr>
          <p:cNvPr id="3" name="TextBox 2">
            <a:extLst>
              <a:ext uri="{FF2B5EF4-FFF2-40B4-BE49-F238E27FC236}">
                <a16:creationId xmlns:a16="http://schemas.microsoft.com/office/drawing/2014/main" id="{D9403A24-E0B3-070E-A7C4-E855F761D4CF}"/>
              </a:ext>
            </a:extLst>
          </p:cNvPr>
          <p:cNvSpPr txBox="1"/>
          <p:nvPr/>
        </p:nvSpPr>
        <p:spPr>
          <a:xfrm>
            <a:off x="2593372" y="42931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{70}</a:t>
            </a:r>
            <a:endParaRPr lang="en-US" sz="1400" dirty="0"/>
          </a:p>
        </p:txBody>
      </p:sp>
    </p:spTree>
    <p:extLst>
      <p:ext uri="{BB962C8B-B14F-4D97-AF65-F5344CB8AC3E}">
        <p14:creationId xmlns:p14="http://schemas.microsoft.com/office/powerpoint/2010/main" val="92575414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D8378-5FB5-6E47-D515-62DC1B8957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85653C-8D35-2B6A-0ABF-F7B0C5D1DA76}"/>
              </a:ext>
            </a:extLst>
          </p:cNvPr>
          <p:cNvSpPr>
            <a:spLocks noGrp="1"/>
          </p:cNvSpPr>
          <p:nvPr>
            <p:ph type="title"/>
          </p:nvPr>
        </p:nvSpPr>
        <p:spPr>
          <a:xfrm>
            <a:off x="1656232" y="1554239"/>
            <a:ext cx="8879536" cy="3450327"/>
          </a:xfrm>
        </p:spPr>
        <p:txBody>
          <a:bodyPr>
            <a:noAutofit/>
          </a:bodyPr>
          <a:lstStyle/>
          <a:p>
            <a:pPr>
              <a:lnSpc>
                <a:spcPct val="100000"/>
              </a:lnSpc>
            </a:pPr>
            <a:r>
              <a:rPr lang="ar-EG" sz="6000" b="0" dirty="0"/>
              <a:t>يَوْمَ نَدْعُوا۟ كُلَّ أُنَاسٍۭ بِإِمَـٰمِهِمْۖ فَمَنْ أُوتِىَ كِتَـٰبَهُۥ بِيَمِينِهِۦ فَأُو۟لَـٰٓئِكَ يَقْرَءُونَ كِتَـٰبَهُمْ وَلَا يُظْلَمُونَ فَتِيلًۭا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759F3EF-FBC7-24DA-CDCA-56F2972429C9}"/>
              </a:ext>
            </a:extLst>
          </p:cNvPr>
          <p:cNvSpPr txBox="1"/>
          <p:nvPr/>
        </p:nvSpPr>
        <p:spPr>
          <a:xfrm>
            <a:off x="2060712" y="4627253"/>
            <a:ext cx="8070575" cy="1015663"/>
          </a:xfrm>
          <a:prstGeom prst="rect">
            <a:avLst/>
          </a:prstGeom>
          <a:noFill/>
        </p:spPr>
        <p:txBody>
          <a:bodyPr wrap="square">
            <a:spAutoFit/>
          </a:bodyPr>
          <a:lstStyle/>
          <a:p>
            <a:pPr algn="ctr"/>
            <a:r>
              <a:rPr lang="en-US" sz="2000" dirty="0"/>
              <a:t>One day We shall call together all human beings with their (respective) Imams: those who are given their record in their right hand will read it (with pleasure), and they will not be dealt with unjustly in the least.</a:t>
            </a:r>
          </a:p>
        </p:txBody>
      </p:sp>
      <p:sp>
        <p:nvSpPr>
          <p:cNvPr id="3" name="TextBox 2">
            <a:extLst>
              <a:ext uri="{FF2B5EF4-FFF2-40B4-BE49-F238E27FC236}">
                <a16:creationId xmlns:a16="http://schemas.microsoft.com/office/drawing/2014/main" id="{4CFE7999-E1EB-20CC-FA9F-8AD4651D387E}"/>
              </a:ext>
            </a:extLst>
          </p:cNvPr>
          <p:cNvSpPr txBox="1"/>
          <p:nvPr/>
        </p:nvSpPr>
        <p:spPr>
          <a:xfrm>
            <a:off x="2726537" y="42422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{71}</a:t>
            </a:r>
            <a:endParaRPr lang="en-US" sz="1400" dirty="0"/>
          </a:p>
        </p:txBody>
      </p:sp>
    </p:spTree>
    <p:extLst>
      <p:ext uri="{BB962C8B-B14F-4D97-AF65-F5344CB8AC3E}">
        <p14:creationId xmlns:p14="http://schemas.microsoft.com/office/powerpoint/2010/main" val="47158345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3B417-97D6-41E8-D59C-3FEE82F25A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219EC4-9FE5-0137-B0F0-C29672F85F74}"/>
              </a:ext>
            </a:extLst>
          </p:cNvPr>
          <p:cNvSpPr>
            <a:spLocks noGrp="1"/>
          </p:cNvSpPr>
          <p:nvPr>
            <p:ph type="title"/>
          </p:nvPr>
        </p:nvSpPr>
        <p:spPr>
          <a:xfrm>
            <a:off x="1656232" y="1847202"/>
            <a:ext cx="8879536" cy="3450327"/>
          </a:xfrm>
        </p:spPr>
        <p:txBody>
          <a:bodyPr>
            <a:noAutofit/>
          </a:bodyPr>
          <a:lstStyle/>
          <a:p>
            <a:pPr>
              <a:lnSpc>
                <a:spcPct val="100000"/>
              </a:lnSpc>
            </a:pPr>
            <a:r>
              <a:rPr lang="ar-EG" sz="6000" b="0" dirty="0"/>
              <a:t>وَمَن كَانَ فِى هَـٰذِهِۦٓ أَعْمَىٰ فَهُوَ فِى ٱلْـَٔاخِرَةِ أَعْمَىٰ وَأَضَلُّ سَبِيلًۭا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C5521B7-C79F-A2B2-8142-69F65AC89F58}"/>
              </a:ext>
            </a:extLst>
          </p:cNvPr>
          <p:cNvSpPr txBox="1"/>
          <p:nvPr/>
        </p:nvSpPr>
        <p:spPr>
          <a:xfrm>
            <a:off x="2060712" y="4487470"/>
            <a:ext cx="8070575" cy="707886"/>
          </a:xfrm>
          <a:prstGeom prst="rect">
            <a:avLst/>
          </a:prstGeom>
          <a:noFill/>
        </p:spPr>
        <p:txBody>
          <a:bodyPr wrap="square">
            <a:spAutoFit/>
          </a:bodyPr>
          <a:lstStyle/>
          <a:p>
            <a:pPr algn="ctr"/>
            <a:r>
              <a:rPr lang="en-US" sz="2000" dirty="0"/>
              <a:t>But those who were blind in this world, will be blind in the hereafter, and most astray from the Path.</a:t>
            </a:r>
          </a:p>
        </p:txBody>
      </p:sp>
      <p:sp>
        <p:nvSpPr>
          <p:cNvPr id="3" name="TextBox 2">
            <a:extLst>
              <a:ext uri="{FF2B5EF4-FFF2-40B4-BE49-F238E27FC236}">
                <a16:creationId xmlns:a16="http://schemas.microsoft.com/office/drawing/2014/main" id="{50D933FA-39E7-81CB-D976-70486AF17F3B}"/>
              </a:ext>
            </a:extLst>
          </p:cNvPr>
          <p:cNvSpPr txBox="1"/>
          <p:nvPr/>
        </p:nvSpPr>
        <p:spPr>
          <a:xfrm>
            <a:off x="2353675" y="40735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{72}</a:t>
            </a:r>
            <a:endParaRPr lang="en-US" sz="1400" dirty="0"/>
          </a:p>
        </p:txBody>
      </p:sp>
    </p:spTree>
    <p:extLst>
      <p:ext uri="{BB962C8B-B14F-4D97-AF65-F5344CB8AC3E}">
        <p14:creationId xmlns:p14="http://schemas.microsoft.com/office/powerpoint/2010/main" val="153827249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2643C-F240-198B-5B7F-E5CE027AB1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8A448D-F428-DFF9-09E9-6D86AEB72B2D}"/>
              </a:ext>
            </a:extLst>
          </p:cNvPr>
          <p:cNvSpPr>
            <a:spLocks noGrp="1"/>
          </p:cNvSpPr>
          <p:nvPr>
            <p:ph type="title"/>
          </p:nvPr>
        </p:nvSpPr>
        <p:spPr>
          <a:xfrm>
            <a:off x="1656232" y="1731792"/>
            <a:ext cx="8879536" cy="3450327"/>
          </a:xfrm>
        </p:spPr>
        <p:txBody>
          <a:bodyPr>
            <a:noAutofit/>
          </a:bodyPr>
          <a:lstStyle/>
          <a:p>
            <a:pPr>
              <a:lnSpc>
                <a:spcPct val="100000"/>
              </a:lnSpc>
            </a:pPr>
            <a:r>
              <a:rPr lang="ar-EG" sz="5400" b="0" dirty="0"/>
              <a:t>وَإِن كَادُوا۟ لَيَفْتِنُونَكَ عَنِ ٱلَّذِىٓ أَوْحَيْنَآ إِلَيْكَ لِتَفْتَرِىَ عَلَيْنَا غَيْرَهُۥ ۖ وَإِذًۭا لَّٱتَّخَذُوكَ خَلِيلًۭا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E26C86D-8C13-C7F3-81DE-3CDAA5075123}"/>
              </a:ext>
            </a:extLst>
          </p:cNvPr>
          <p:cNvSpPr txBox="1"/>
          <p:nvPr/>
        </p:nvSpPr>
        <p:spPr>
          <a:xfrm>
            <a:off x="2060712" y="4318794"/>
            <a:ext cx="8070575" cy="1015663"/>
          </a:xfrm>
          <a:prstGeom prst="rect">
            <a:avLst/>
          </a:prstGeom>
          <a:noFill/>
        </p:spPr>
        <p:txBody>
          <a:bodyPr wrap="square">
            <a:spAutoFit/>
          </a:bodyPr>
          <a:lstStyle/>
          <a:p>
            <a:pPr algn="ctr"/>
            <a:r>
              <a:rPr lang="en-US" sz="2000" dirty="0"/>
              <a:t>And their purpose was to tempt thee away from that which We had revealed unto thee, to substitute in our name something quite different; (in that case), behold! they would certainly have made thee (their) friend!</a:t>
            </a:r>
          </a:p>
        </p:txBody>
      </p:sp>
      <p:sp>
        <p:nvSpPr>
          <p:cNvPr id="3" name="TextBox 2">
            <a:extLst>
              <a:ext uri="{FF2B5EF4-FFF2-40B4-BE49-F238E27FC236}">
                <a16:creationId xmlns:a16="http://schemas.microsoft.com/office/drawing/2014/main" id="{A782C75D-191F-D968-F697-8E35C9B842A4}"/>
              </a:ext>
            </a:extLst>
          </p:cNvPr>
          <p:cNvSpPr txBox="1"/>
          <p:nvPr/>
        </p:nvSpPr>
        <p:spPr>
          <a:xfrm>
            <a:off x="1376375" y="38782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{73}</a:t>
            </a:r>
            <a:endParaRPr lang="en-US" sz="1400" dirty="0"/>
          </a:p>
        </p:txBody>
      </p:sp>
    </p:spTree>
    <p:extLst>
      <p:ext uri="{BB962C8B-B14F-4D97-AF65-F5344CB8AC3E}">
        <p14:creationId xmlns:p14="http://schemas.microsoft.com/office/powerpoint/2010/main" val="27806664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45780D-3B13-4384-B493-70B0C138E9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7A2B5E-E8FE-40E9-A317-1AC8A0757888}"/>
              </a:ext>
            </a:extLst>
          </p:cNvPr>
          <p:cNvSpPr>
            <a:spLocks noGrp="1"/>
          </p:cNvSpPr>
          <p:nvPr>
            <p:ph type="title"/>
          </p:nvPr>
        </p:nvSpPr>
        <p:spPr>
          <a:xfrm>
            <a:off x="1656232" y="2042511"/>
            <a:ext cx="8879536" cy="3450327"/>
          </a:xfrm>
        </p:spPr>
        <p:txBody>
          <a:bodyPr>
            <a:noAutofit/>
          </a:bodyPr>
          <a:lstStyle/>
          <a:p>
            <a:pPr>
              <a:lnSpc>
                <a:spcPct val="100000"/>
              </a:lnSpc>
            </a:pPr>
            <a:r>
              <a:rPr lang="ar-EG" sz="6000" b="0" dirty="0"/>
              <a:t>وَلَوْلَآ أَن ثَبَّتْنَـٰكَ لَقَدْ كِدتَّ تَرْكَنُ إِلَيْهِمْ شَيْـًۭٔا قَلِيلًا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3584FF-7A63-6295-B2CA-12063F2671D9}"/>
              </a:ext>
            </a:extLst>
          </p:cNvPr>
          <p:cNvSpPr txBox="1"/>
          <p:nvPr/>
        </p:nvSpPr>
        <p:spPr>
          <a:xfrm>
            <a:off x="2060712" y="4629513"/>
            <a:ext cx="8070575" cy="707886"/>
          </a:xfrm>
          <a:prstGeom prst="rect">
            <a:avLst/>
          </a:prstGeom>
          <a:noFill/>
        </p:spPr>
        <p:txBody>
          <a:bodyPr wrap="square">
            <a:spAutoFit/>
          </a:bodyPr>
          <a:lstStyle/>
          <a:p>
            <a:pPr algn="ctr"/>
            <a:r>
              <a:rPr lang="en-US" sz="2000" dirty="0"/>
              <a:t>And had We not given thee strength, thou wouldst nearly have inclined to them a little.</a:t>
            </a:r>
          </a:p>
        </p:txBody>
      </p:sp>
      <p:sp>
        <p:nvSpPr>
          <p:cNvPr id="3" name="TextBox 2">
            <a:extLst>
              <a:ext uri="{FF2B5EF4-FFF2-40B4-BE49-F238E27FC236}">
                <a16:creationId xmlns:a16="http://schemas.microsoft.com/office/drawing/2014/main" id="{2D610D70-BEDE-131E-CE6E-0D59114C099D}"/>
              </a:ext>
            </a:extLst>
          </p:cNvPr>
          <p:cNvSpPr txBox="1"/>
          <p:nvPr/>
        </p:nvSpPr>
        <p:spPr>
          <a:xfrm>
            <a:off x="4474682" y="43201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{74}</a:t>
            </a:r>
            <a:endParaRPr lang="en-US" sz="1400" dirty="0"/>
          </a:p>
        </p:txBody>
      </p:sp>
    </p:spTree>
    <p:extLst>
      <p:ext uri="{BB962C8B-B14F-4D97-AF65-F5344CB8AC3E}">
        <p14:creationId xmlns:p14="http://schemas.microsoft.com/office/powerpoint/2010/main" val="109144865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960DEC-211E-8EC4-8B20-70A6D4BD16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ABE2CA-A4F2-8109-6E1B-9420F8232599}"/>
              </a:ext>
            </a:extLst>
          </p:cNvPr>
          <p:cNvSpPr>
            <a:spLocks noGrp="1"/>
          </p:cNvSpPr>
          <p:nvPr>
            <p:ph type="title"/>
          </p:nvPr>
        </p:nvSpPr>
        <p:spPr>
          <a:xfrm>
            <a:off x="1656232" y="1696282"/>
            <a:ext cx="8879536" cy="3450327"/>
          </a:xfrm>
        </p:spPr>
        <p:txBody>
          <a:bodyPr>
            <a:noAutofit/>
          </a:bodyPr>
          <a:lstStyle/>
          <a:p>
            <a:pPr>
              <a:lnSpc>
                <a:spcPct val="100000"/>
              </a:lnSpc>
            </a:pPr>
            <a:r>
              <a:rPr lang="ar-EG" sz="6000" b="0" dirty="0"/>
              <a:t>إِذًۭا لَّأَذَقْنَـٰكَ ضِعْفَ ٱلْحَيَوٰةِ وَضِعْفَ ٱلْمَمَاتِ ثُمَّ لَا تَجِدُ لَكَ عَلَيْنَا نَصِيرًۭا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E6F65CE-525D-8846-ACFA-B1445B77FC26}"/>
              </a:ext>
            </a:extLst>
          </p:cNvPr>
          <p:cNvSpPr txBox="1"/>
          <p:nvPr/>
        </p:nvSpPr>
        <p:spPr>
          <a:xfrm>
            <a:off x="2060712" y="4318796"/>
            <a:ext cx="8070575" cy="1015663"/>
          </a:xfrm>
          <a:prstGeom prst="rect">
            <a:avLst/>
          </a:prstGeom>
          <a:noFill/>
        </p:spPr>
        <p:txBody>
          <a:bodyPr wrap="square">
            <a:spAutoFit/>
          </a:bodyPr>
          <a:lstStyle/>
          <a:p>
            <a:pPr algn="ctr"/>
            <a:r>
              <a:rPr lang="en-US" sz="2000" dirty="0"/>
              <a:t>In that case We should have made thee taste an equal portion (of punishment) in this life, and an equal portion in death: and moreover thou wouldst have found none to help thee against Us!</a:t>
            </a:r>
          </a:p>
        </p:txBody>
      </p:sp>
      <p:sp>
        <p:nvSpPr>
          <p:cNvPr id="3" name="TextBox 2">
            <a:extLst>
              <a:ext uri="{FF2B5EF4-FFF2-40B4-BE49-F238E27FC236}">
                <a16:creationId xmlns:a16="http://schemas.microsoft.com/office/drawing/2014/main" id="{BD926818-1D87-2D79-F25B-A79E00D7ED1C}"/>
              </a:ext>
            </a:extLst>
          </p:cNvPr>
          <p:cNvSpPr txBox="1"/>
          <p:nvPr/>
        </p:nvSpPr>
        <p:spPr>
          <a:xfrm>
            <a:off x="1656231" y="39755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{75}</a:t>
            </a:r>
            <a:endParaRPr lang="en-US" sz="1400" dirty="0"/>
          </a:p>
        </p:txBody>
      </p:sp>
    </p:spTree>
    <p:extLst>
      <p:ext uri="{BB962C8B-B14F-4D97-AF65-F5344CB8AC3E}">
        <p14:creationId xmlns:p14="http://schemas.microsoft.com/office/powerpoint/2010/main" val="33682379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A13315-0206-E241-5E82-126AC64881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7A5AD0-C8A1-D595-B929-10732374452F}"/>
              </a:ext>
            </a:extLst>
          </p:cNvPr>
          <p:cNvSpPr>
            <a:spLocks noGrp="1"/>
          </p:cNvSpPr>
          <p:nvPr>
            <p:ph type="title"/>
          </p:nvPr>
        </p:nvSpPr>
        <p:spPr>
          <a:xfrm>
            <a:off x="1656232" y="1740670"/>
            <a:ext cx="8879536" cy="3450327"/>
          </a:xfrm>
        </p:spPr>
        <p:txBody>
          <a:bodyPr>
            <a:noAutofit/>
          </a:bodyPr>
          <a:lstStyle/>
          <a:p>
            <a:pPr>
              <a:lnSpc>
                <a:spcPct val="100000"/>
              </a:lnSpc>
            </a:pPr>
            <a:r>
              <a:rPr lang="ar-EG" sz="6000" b="0" dirty="0"/>
              <a:t>وَإِن كَادُوا۟ لَيَسْتَفِزُّونَكَ مِنَ ٱلْأَرْضِ لِيُخْرِجُوكَ مِنْهَا ۖ وَإِذًۭا لَّا يَلْبَثُونَ خِلَـٰفَكَ إِلَّا قَلِيلًۭا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00AA6B9-2DD6-D5E1-1812-64B8CD4E305C}"/>
              </a:ext>
            </a:extLst>
          </p:cNvPr>
          <p:cNvSpPr txBox="1"/>
          <p:nvPr/>
        </p:nvSpPr>
        <p:spPr>
          <a:xfrm>
            <a:off x="2060712" y="4851456"/>
            <a:ext cx="8070575" cy="1015663"/>
          </a:xfrm>
          <a:prstGeom prst="rect">
            <a:avLst/>
          </a:prstGeom>
          <a:noFill/>
        </p:spPr>
        <p:txBody>
          <a:bodyPr wrap="square">
            <a:spAutoFit/>
          </a:bodyPr>
          <a:lstStyle/>
          <a:p>
            <a:pPr algn="ctr"/>
            <a:r>
              <a:rPr lang="en-US" sz="2000" dirty="0"/>
              <a:t>Their purpose was to scare thee off the land, in order to expel thee; but in that case they would not have stayed (therein) after thee, except for a little while.</a:t>
            </a:r>
          </a:p>
        </p:txBody>
      </p:sp>
      <p:sp>
        <p:nvSpPr>
          <p:cNvPr id="3" name="TextBox 2">
            <a:extLst>
              <a:ext uri="{FF2B5EF4-FFF2-40B4-BE49-F238E27FC236}">
                <a16:creationId xmlns:a16="http://schemas.microsoft.com/office/drawing/2014/main" id="{16981709-2092-12FD-2027-2B461C17A12A}"/>
              </a:ext>
            </a:extLst>
          </p:cNvPr>
          <p:cNvSpPr txBox="1"/>
          <p:nvPr/>
        </p:nvSpPr>
        <p:spPr>
          <a:xfrm>
            <a:off x="4612496" y="44282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{76}</a:t>
            </a:r>
            <a:endParaRPr lang="en-US" sz="1400" dirty="0"/>
          </a:p>
        </p:txBody>
      </p:sp>
    </p:spTree>
    <p:extLst>
      <p:ext uri="{BB962C8B-B14F-4D97-AF65-F5344CB8AC3E}">
        <p14:creationId xmlns:p14="http://schemas.microsoft.com/office/powerpoint/2010/main" val="687124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3978AF-DA08-BF7E-D0C4-EBC35D5E4A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2BE9E0-9099-C4E2-D6C7-24E7A3E40539}"/>
              </a:ext>
            </a:extLst>
          </p:cNvPr>
          <p:cNvSpPr>
            <a:spLocks noGrp="1"/>
          </p:cNvSpPr>
          <p:nvPr>
            <p:ph type="title"/>
          </p:nvPr>
        </p:nvSpPr>
        <p:spPr>
          <a:xfrm>
            <a:off x="1656232" y="1865167"/>
            <a:ext cx="8879536" cy="3450327"/>
          </a:xfrm>
        </p:spPr>
        <p:txBody>
          <a:bodyPr>
            <a:noAutofit/>
          </a:bodyPr>
          <a:lstStyle/>
          <a:p>
            <a:pPr>
              <a:lnSpc>
                <a:spcPct val="100000"/>
              </a:lnSpc>
            </a:pPr>
            <a:r>
              <a:rPr lang="ar-EG" sz="5400" b="0" dirty="0"/>
              <a:t>فَإِذَا جَآءَ وَعْدُ أُولَىٰهُمَا بَعَثْنَا عَلَيْكُمْ عِبَادًۭا لَّنَآ أُو۟لِى بَأْسٍۢ شَدِيدٍۢ فَجَاسُوا۟ خِلَـٰلَ ٱلدِّيَارِۚ وَكَانَ وَعْدًۭا مَّفْعُولًۭا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B57D16F-F93D-ADA4-9564-F972C97B11A8}"/>
              </a:ext>
            </a:extLst>
          </p:cNvPr>
          <p:cNvSpPr txBox="1"/>
          <p:nvPr/>
        </p:nvSpPr>
        <p:spPr>
          <a:xfrm>
            <a:off x="2060712" y="4778062"/>
            <a:ext cx="8070575" cy="1015663"/>
          </a:xfrm>
          <a:prstGeom prst="rect">
            <a:avLst/>
          </a:prstGeom>
          <a:noFill/>
        </p:spPr>
        <p:txBody>
          <a:bodyPr wrap="square">
            <a:spAutoFit/>
          </a:bodyPr>
          <a:lstStyle/>
          <a:p>
            <a:pPr algn="ctr"/>
            <a:r>
              <a:rPr lang="en-US" sz="2000" dirty="0"/>
              <a:t>When the first of the warnings came to pass, We sent against you Our servants given to terrible warfare: They entered the very inmost parts of your homes; and it was a warning (completely) fulfilled.</a:t>
            </a:r>
          </a:p>
        </p:txBody>
      </p:sp>
      <p:sp>
        <p:nvSpPr>
          <p:cNvPr id="3" name="TextBox 2">
            <a:extLst>
              <a:ext uri="{FF2B5EF4-FFF2-40B4-BE49-F238E27FC236}">
                <a16:creationId xmlns:a16="http://schemas.microsoft.com/office/drawing/2014/main" id="{F9D71331-A10A-025F-BA62-E2F8AACD5476}"/>
              </a:ext>
            </a:extLst>
          </p:cNvPr>
          <p:cNvSpPr txBox="1"/>
          <p:nvPr/>
        </p:nvSpPr>
        <p:spPr>
          <a:xfrm>
            <a:off x="4337458" y="44702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6003455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7FA43F-0E9B-FE4D-7A09-1CF3AC1A07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DD2B1D-EC92-7421-1D25-AFBB3736ABE6}"/>
              </a:ext>
            </a:extLst>
          </p:cNvPr>
          <p:cNvSpPr>
            <a:spLocks noGrp="1"/>
          </p:cNvSpPr>
          <p:nvPr>
            <p:ph type="title"/>
          </p:nvPr>
        </p:nvSpPr>
        <p:spPr>
          <a:xfrm>
            <a:off x="1656232" y="1953734"/>
            <a:ext cx="8879536" cy="3450327"/>
          </a:xfrm>
        </p:spPr>
        <p:txBody>
          <a:bodyPr>
            <a:noAutofit/>
          </a:bodyPr>
          <a:lstStyle/>
          <a:p>
            <a:pPr>
              <a:lnSpc>
                <a:spcPct val="100000"/>
              </a:lnSpc>
            </a:pPr>
            <a:r>
              <a:rPr lang="ar-EG" sz="6000" b="0" dirty="0"/>
              <a:t>سُنَّةَ مَن قَدْ أَرْسَلْنَا قَبْلَكَ مِن رُّسُلِنَاۖ وَلَا تَجِدُ لِسُنَّتِنَا تَحْوِيلًا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8FF74E0-3B0E-3542-5CAC-60C8DA9056EE}"/>
              </a:ext>
            </a:extLst>
          </p:cNvPr>
          <p:cNvSpPr txBox="1"/>
          <p:nvPr/>
        </p:nvSpPr>
        <p:spPr>
          <a:xfrm>
            <a:off x="2060712" y="4596261"/>
            <a:ext cx="8070575" cy="707886"/>
          </a:xfrm>
          <a:prstGeom prst="rect">
            <a:avLst/>
          </a:prstGeom>
          <a:noFill/>
        </p:spPr>
        <p:txBody>
          <a:bodyPr wrap="square">
            <a:spAutoFit/>
          </a:bodyPr>
          <a:lstStyle/>
          <a:p>
            <a:pPr algn="ctr"/>
            <a:r>
              <a:rPr lang="en-US" sz="2000" dirty="0"/>
              <a:t>(This was Our) way with the messengers We sent before thee: thou wilt find no change in Our ways.</a:t>
            </a:r>
          </a:p>
        </p:txBody>
      </p:sp>
      <p:sp>
        <p:nvSpPr>
          <p:cNvPr id="3" name="TextBox 2">
            <a:extLst>
              <a:ext uri="{FF2B5EF4-FFF2-40B4-BE49-F238E27FC236}">
                <a16:creationId xmlns:a16="http://schemas.microsoft.com/office/drawing/2014/main" id="{F322AB93-6080-ABA4-CECF-9EEED9AF4617}"/>
              </a:ext>
            </a:extLst>
          </p:cNvPr>
          <p:cNvSpPr txBox="1"/>
          <p:nvPr/>
        </p:nvSpPr>
        <p:spPr>
          <a:xfrm>
            <a:off x="3485031" y="41885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{77}</a:t>
            </a:r>
            <a:endParaRPr lang="en-US" sz="1400" dirty="0"/>
          </a:p>
        </p:txBody>
      </p:sp>
    </p:spTree>
    <p:extLst>
      <p:ext uri="{BB962C8B-B14F-4D97-AF65-F5344CB8AC3E}">
        <p14:creationId xmlns:p14="http://schemas.microsoft.com/office/powerpoint/2010/main" val="157652565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DB48E4-B949-C557-4FC5-F4301792B1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E57905-6530-B47A-CCBC-C096AB46D610}"/>
              </a:ext>
            </a:extLst>
          </p:cNvPr>
          <p:cNvSpPr>
            <a:spLocks noGrp="1"/>
          </p:cNvSpPr>
          <p:nvPr>
            <p:ph type="title"/>
          </p:nvPr>
        </p:nvSpPr>
        <p:spPr>
          <a:xfrm>
            <a:off x="1656231" y="1740669"/>
            <a:ext cx="8879536" cy="3450327"/>
          </a:xfrm>
        </p:spPr>
        <p:txBody>
          <a:bodyPr>
            <a:noAutofit/>
          </a:bodyPr>
          <a:lstStyle/>
          <a:p>
            <a:pPr>
              <a:lnSpc>
                <a:spcPct val="100000"/>
              </a:lnSpc>
            </a:pPr>
            <a:r>
              <a:rPr lang="ar-EG" sz="6000" b="0" dirty="0"/>
              <a:t>أَقِمِ ٱلصَّلَوٰةَ لِدُلُوكِ ٱلشَّمْسِ إِلَىٰ غَسَقِ ٱلَّيْلِ وَقُرْءَانَ ٱلْفَجْرِۖ إِنَّ قُرْءَانَ ٱلْفَجْرِ كَانَ مَشْهُودًۭا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553FE6C-A44D-BC52-EC11-CA71AD71AC29}"/>
              </a:ext>
            </a:extLst>
          </p:cNvPr>
          <p:cNvSpPr txBox="1"/>
          <p:nvPr/>
        </p:nvSpPr>
        <p:spPr>
          <a:xfrm>
            <a:off x="2060712" y="4818202"/>
            <a:ext cx="8070575" cy="1015663"/>
          </a:xfrm>
          <a:prstGeom prst="rect">
            <a:avLst/>
          </a:prstGeom>
          <a:noFill/>
        </p:spPr>
        <p:txBody>
          <a:bodyPr wrap="square">
            <a:spAutoFit/>
          </a:bodyPr>
          <a:lstStyle/>
          <a:p>
            <a:pPr algn="ctr"/>
            <a:r>
              <a:rPr lang="en-US" sz="2000" dirty="0"/>
              <a:t>Establish regular prayers - at the sun's decline till the darkness of the night, and the morning prayer and reading: for the prayer and reading in the morning carry their testimony.</a:t>
            </a:r>
          </a:p>
        </p:txBody>
      </p:sp>
      <p:sp>
        <p:nvSpPr>
          <p:cNvPr id="3" name="TextBox 2">
            <a:extLst>
              <a:ext uri="{FF2B5EF4-FFF2-40B4-BE49-F238E27FC236}">
                <a16:creationId xmlns:a16="http://schemas.microsoft.com/office/drawing/2014/main" id="{B8CC51AA-B4A1-572F-D72A-E0FE29F40F06}"/>
              </a:ext>
            </a:extLst>
          </p:cNvPr>
          <p:cNvSpPr txBox="1"/>
          <p:nvPr/>
        </p:nvSpPr>
        <p:spPr>
          <a:xfrm>
            <a:off x="4133101" y="44193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{78}</a:t>
            </a:r>
            <a:endParaRPr lang="en-US" sz="1400" dirty="0"/>
          </a:p>
        </p:txBody>
      </p:sp>
    </p:spTree>
    <p:extLst>
      <p:ext uri="{BB962C8B-B14F-4D97-AF65-F5344CB8AC3E}">
        <p14:creationId xmlns:p14="http://schemas.microsoft.com/office/powerpoint/2010/main" val="20131787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5DDCFE-BE0A-9F52-BE27-2B8EAEEF1A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76BD7E-4650-F1FB-5E35-3C965BD38CD0}"/>
              </a:ext>
            </a:extLst>
          </p:cNvPr>
          <p:cNvSpPr>
            <a:spLocks noGrp="1"/>
          </p:cNvSpPr>
          <p:nvPr>
            <p:ph type="title"/>
          </p:nvPr>
        </p:nvSpPr>
        <p:spPr>
          <a:xfrm>
            <a:off x="1656232" y="1811690"/>
            <a:ext cx="8879536" cy="3450327"/>
          </a:xfrm>
        </p:spPr>
        <p:txBody>
          <a:bodyPr>
            <a:noAutofit/>
          </a:bodyPr>
          <a:lstStyle/>
          <a:p>
            <a:pPr>
              <a:lnSpc>
                <a:spcPct val="100000"/>
              </a:lnSpc>
            </a:pPr>
            <a:r>
              <a:rPr lang="ar-EG" sz="6000" b="0" dirty="0"/>
              <a:t>وَمِنَ ٱلَّيْلِ فَتَهَجَّدْ بِهِۦ نَافِلَةًۭ لَّكَ عَسَىٰٓ أَن يَبْعَثَكَ رَبُّكَ مَقَامًۭا مَّحْمُودًۭا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00F5F52-DAFC-D1AF-06C7-D25BDC51B3E9}"/>
              </a:ext>
            </a:extLst>
          </p:cNvPr>
          <p:cNvSpPr txBox="1"/>
          <p:nvPr/>
        </p:nvSpPr>
        <p:spPr>
          <a:xfrm>
            <a:off x="2060712" y="4471973"/>
            <a:ext cx="8070575" cy="1015663"/>
          </a:xfrm>
          <a:prstGeom prst="rect">
            <a:avLst/>
          </a:prstGeom>
          <a:noFill/>
        </p:spPr>
        <p:txBody>
          <a:bodyPr wrap="square">
            <a:spAutoFit/>
          </a:bodyPr>
          <a:lstStyle/>
          <a:p>
            <a:pPr algn="ctr"/>
            <a:r>
              <a:rPr lang="en-US" sz="2000" dirty="0"/>
              <a:t>And pray in the small watches of the morning: (it would be) an additional prayer (or spiritual profit) for thee: soon will thy Lord raise thee to a Station of Praise and Glory!</a:t>
            </a:r>
          </a:p>
        </p:txBody>
      </p:sp>
      <p:sp>
        <p:nvSpPr>
          <p:cNvPr id="3" name="TextBox 2">
            <a:extLst>
              <a:ext uri="{FF2B5EF4-FFF2-40B4-BE49-F238E27FC236}">
                <a16:creationId xmlns:a16="http://schemas.microsoft.com/office/drawing/2014/main" id="{9D38D4EA-3892-8BE8-450E-FCC9CF93072C}"/>
              </a:ext>
            </a:extLst>
          </p:cNvPr>
          <p:cNvSpPr txBox="1"/>
          <p:nvPr/>
        </p:nvSpPr>
        <p:spPr>
          <a:xfrm>
            <a:off x="2659409" y="40198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{79}</a:t>
            </a:r>
            <a:endParaRPr lang="en-US" sz="1400" dirty="0"/>
          </a:p>
        </p:txBody>
      </p:sp>
    </p:spTree>
    <p:extLst>
      <p:ext uri="{BB962C8B-B14F-4D97-AF65-F5344CB8AC3E}">
        <p14:creationId xmlns:p14="http://schemas.microsoft.com/office/powerpoint/2010/main" val="18607993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F5E668-2CCD-B764-0F1A-9FB994F3C3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82F425-5B05-D79F-5A54-C756C9F768EF}"/>
              </a:ext>
            </a:extLst>
          </p:cNvPr>
          <p:cNvSpPr>
            <a:spLocks noGrp="1"/>
          </p:cNvSpPr>
          <p:nvPr>
            <p:ph type="title"/>
          </p:nvPr>
        </p:nvSpPr>
        <p:spPr>
          <a:xfrm>
            <a:off x="1656232" y="1643014"/>
            <a:ext cx="8879536" cy="3450327"/>
          </a:xfrm>
        </p:spPr>
        <p:txBody>
          <a:bodyPr>
            <a:noAutofit/>
          </a:bodyPr>
          <a:lstStyle/>
          <a:p>
            <a:pPr>
              <a:lnSpc>
                <a:spcPct val="100000"/>
              </a:lnSpc>
            </a:pPr>
            <a:r>
              <a:rPr lang="ar-EG" sz="6000" b="0" dirty="0"/>
              <a:t>وَقُل رَّبِّ أَدْخِلْنِى مُدْخَلَ صِدْقٍۢ وَأَخْرِجْنِى مُخْرَجَ صِدْقٍۢ وَٱجْعَل لِّى مِن لَّدُنكَ سُلْطَـٰنًۭا نَّصِيرًۭا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E08570B-B894-FF1C-BA38-A03BE1721319}"/>
              </a:ext>
            </a:extLst>
          </p:cNvPr>
          <p:cNvSpPr txBox="1"/>
          <p:nvPr/>
        </p:nvSpPr>
        <p:spPr>
          <a:xfrm>
            <a:off x="2060712" y="4773036"/>
            <a:ext cx="8070575" cy="1015663"/>
          </a:xfrm>
          <a:prstGeom prst="rect">
            <a:avLst/>
          </a:prstGeom>
          <a:noFill/>
        </p:spPr>
        <p:txBody>
          <a:bodyPr wrap="square">
            <a:spAutoFit/>
          </a:bodyPr>
          <a:lstStyle/>
          <a:p>
            <a:pPr algn="ctr"/>
            <a:r>
              <a:rPr lang="en-US" sz="2000" dirty="0"/>
              <a:t>Say: "O my Lord! Let my entry be by the Gate of Truth and </a:t>
            </a:r>
            <a:r>
              <a:rPr lang="en-US" sz="2000" dirty="0" err="1"/>
              <a:t>Honour</a:t>
            </a:r>
            <a:r>
              <a:rPr lang="en-US" sz="2000" dirty="0"/>
              <a:t>, and likewise my exit by the Gate of Truth and </a:t>
            </a:r>
            <a:r>
              <a:rPr lang="en-US" sz="2000" dirty="0" err="1"/>
              <a:t>Honour</a:t>
            </a:r>
            <a:r>
              <a:rPr lang="en-US" sz="2000" dirty="0"/>
              <a:t>; and grant me from Thy Presence an authority to aid (me)."</a:t>
            </a:r>
          </a:p>
        </p:txBody>
      </p:sp>
      <p:sp>
        <p:nvSpPr>
          <p:cNvPr id="3" name="TextBox 2">
            <a:extLst>
              <a:ext uri="{FF2B5EF4-FFF2-40B4-BE49-F238E27FC236}">
                <a16:creationId xmlns:a16="http://schemas.microsoft.com/office/drawing/2014/main" id="{EA51DD03-EB74-241A-65A6-75B4EDC1EE0F}"/>
              </a:ext>
            </a:extLst>
          </p:cNvPr>
          <p:cNvSpPr txBox="1"/>
          <p:nvPr/>
        </p:nvSpPr>
        <p:spPr>
          <a:xfrm>
            <a:off x="2881351" y="44105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{80}</a:t>
            </a:r>
            <a:endParaRPr lang="en-US" sz="1400" dirty="0"/>
          </a:p>
        </p:txBody>
      </p:sp>
    </p:spTree>
    <p:extLst>
      <p:ext uri="{BB962C8B-B14F-4D97-AF65-F5344CB8AC3E}">
        <p14:creationId xmlns:p14="http://schemas.microsoft.com/office/powerpoint/2010/main" val="106816477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E04090-640C-2EA0-D1E5-F65294F31C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00997F-43B6-8A46-3A1E-FBA3717414F3}"/>
              </a:ext>
            </a:extLst>
          </p:cNvPr>
          <p:cNvSpPr>
            <a:spLocks noGrp="1"/>
          </p:cNvSpPr>
          <p:nvPr>
            <p:ph type="title"/>
          </p:nvPr>
        </p:nvSpPr>
        <p:spPr>
          <a:xfrm>
            <a:off x="1656232" y="1873833"/>
            <a:ext cx="8879536" cy="3450327"/>
          </a:xfrm>
        </p:spPr>
        <p:txBody>
          <a:bodyPr>
            <a:noAutofit/>
          </a:bodyPr>
          <a:lstStyle/>
          <a:p>
            <a:pPr>
              <a:lnSpc>
                <a:spcPct val="100000"/>
              </a:lnSpc>
            </a:pPr>
            <a:r>
              <a:rPr lang="ar-EG" sz="6000" b="0" dirty="0"/>
              <a:t>وَقُلْ جَآءَ ٱلْحَقُّ وَزَهَقَ ٱلْبَـٰطِلُۚ إِنَّ ٱلْبَـٰطِلَ كَانَ زَهُوقًۭا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D375AEB-0F0A-7467-6E52-3246A0E7960C}"/>
              </a:ext>
            </a:extLst>
          </p:cNvPr>
          <p:cNvSpPr txBox="1"/>
          <p:nvPr/>
        </p:nvSpPr>
        <p:spPr>
          <a:xfrm>
            <a:off x="2060712" y="4516361"/>
            <a:ext cx="8070575" cy="707886"/>
          </a:xfrm>
          <a:prstGeom prst="rect">
            <a:avLst/>
          </a:prstGeom>
          <a:noFill/>
        </p:spPr>
        <p:txBody>
          <a:bodyPr wrap="square">
            <a:spAutoFit/>
          </a:bodyPr>
          <a:lstStyle/>
          <a:p>
            <a:pPr algn="ctr"/>
            <a:r>
              <a:rPr lang="en-US" sz="2000" dirty="0"/>
              <a:t>And say: "Truth has (now) arrived, and Falsehood perished: for Falsehood is (by its nature) bound to perish."</a:t>
            </a:r>
          </a:p>
        </p:txBody>
      </p:sp>
      <p:sp>
        <p:nvSpPr>
          <p:cNvPr id="3" name="TextBox 2">
            <a:extLst>
              <a:ext uri="{FF2B5EF4-FFF2-40B4-BE49-F238E27FC236}">
                <a16:creationId xmlns:a16="http://schemas.microsoft.com/office/drawing/2014/main" id="{457E947D-2033-655F-47E9-B705F6935B45}"/>
              </a:ext>
            </a:extLst>
          </p:cNvPr>
          <p:cNvSpPr txBox="1"/>
          <p:nvPr/>
        </p:nvSpPr>
        <p:spPr>
          <a:xfrm>
            <a:off x="3520543" y="41086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{81}</a:t>
            </a:r>
            <a:endParaRPr lang="en-US" sz="1400" dirty="0"/>
          </a:p>
        </p:txBody>
      </p:sp>
    </p:spTree>
    <p:extLst>
      <p:ext uri="{BB962C8B-B14F-4D97-AF65-F5344CB8AC3E}">
        <p14:creationId xmlns:p14="http://schemas.microsoft.com/office/powerpoint/2010/main" val="241764297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EF838-3309-7B30-0450-77AC32C51F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A7BFF5-8179-D3D3-2688-13E8ABBEBD77}"/>
              </a:ext>
            </a:extLst>
          </p:cNvPr>
          <p:cNvSpPr>
            <a:spLocks noGrp="1"/>
          </p:cNvSpPr>
          <p:nvPr>
            <p:ph type="title"/>
          </p:nvPr>
        </p:nvSpPr>
        <p:spPr>
          <a:xfrm>
            <a:off x="1656232" y="1820567"/>
            <a:ext cx="8879536" cy="3450327"/>
          </a:xfrm>
        </p:spPr>
        <p:txBody>
          <a:bodyPr>
            <a:noAutofit/>
          </a:bodyPr>
          <a:lstStyle/>
          <a:p>
            <a:pPr>
              <a:lnSpc>
                <a:spcPct val="100000"/>
              </a:lnSpc>
            </a:pPr>
            <a:r>
              <a:rPr lang="ar-EG" sz="5400" b="0" dirty="0"/>
              <a:t>وَنُنَزِّلُ مِنَ ٱلْقُرْءَانِ مَا هُوَ شِفَآءٌۭ وَرَحْمَةٌۭ لِّلْمُؤْمِنِينَ ۙ وَلَا يَزِيدُ ٱلظَّـٰلِمِينَ إِلَّا خَسَارًۭا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394052-60AA-AE47-4BEB-4FE73A88AF62}"/>
              </a:ext>
            </a:extLst>
          </p:cNvPr>
          <p:cNvSpPr txBox="1"/>
          <p:nvPr/>
        </p:nvSpPr>
        <p:spPr>
          <a:xfrm>
            <a:off x="2060712" y="4434205"/>
            <a:ext cx="8070575" cy="1015663"/>
          </a:xfrm>
          <a:prstGeom prst="rect">
            <a:avLst/>
          </a:prstGeom>
          <a:noFill/>
        </p:spPr>
        <p:txBody>
          <a:bodyPr wrap="square">
            <a:spAutoFit/>
          </a:bodyPr>
          <a:lstStyle/>
          <a:p>
            <a:pPr algn="ctr"/>
            <a:r>
              <a:rPr lang="en-US" sz="2000" dirty="0"/>
              <a:t>We send down (stage by stage) in the Qur'an that which is a healing and a mercy to those who believe: to the unjust it causes nothing but loss after loss.</a:t>
            </a:r>
          </a:p>
        </p:txBody>
      </p:sp>
      <p:sp>
        <p:nvSpPr>
          <p:cNvPr id="3" name="TextBox 2">
            <a:extLst>
              <a:ext uri="{FF2B5EF4-FFF2-40B4-BE49-F238E27FC236}">
                <a16:creationId xmlns:a16="http://schemas.microsoft.com/office/drawing/2014/main" id="{F4D8124F-95CC-741D-5CF4-F76EAEF2D41B}"/>
              </a:ext>
            </a:extLst>
          </p:cNvPr>
          <p:cNvSpPr txBox="1"/>
          <p:nvPr/>
        </p:nvSpPr>
        <p:spPr>
          <a:xfrm>
            <a:off x="1540822" y="40287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{82}</a:t>
            </a:r>
            <a:endParaRPr lang="en-US" sz="1400" dirty="0"/>
          </a:p>
        </p:txBody>
      </p:sp>
    </p:spTree>
    <p:extLst>
      <p:ext uri="{BB962C8B-B14F-4D97-AF65-F5344CB8AC3E}">
        <p14:creationId xmlns:p14="http://schemas.microsoft.com/office/powerpoint/2010/main" val="103839664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AB1A5-998F-2DF8-15C1-DB53E40AA1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EF9BE3-3C95-F7EC-1FCD-F59097E20ED2}"/>
              </a:ext>
            </a:extLst>
          </p:cNvPr>
          <p:cNvSpPr>
            <a:spLocks noGrp="1"/>
          </p:cNvSpPr>
          <p:nvPr>
            <p:ph type="title"/>
          </p:nvPr>
        </p:nvSpPr>
        <p:spPr>
          <a:xfrm>
            <a:off x="1656232" y="1776179"/>
            <a:ext cx="8879536" cy="3450327"/>
          </a:xfrm>
        </p:spPr>
        <p:txBody>
          <a:bodyPr>
            <a:noAutofit/>
          </a:bodyPr>
          <a:lstStyle/>
          <a:p>
            <a:pPr>
              <a:lnSpc>
                <a:spcPct val="100000"/>
              </a:lnSpc>
            </a:pPr>
            <a:r>
              <a:rPr lang="ar-EG" sz="6000" b="0" dirty="0"/>
              <a:t>وَإِذَآ أَنْعَمْنَا عَلَى ٱلْإِنسَـٰنِ أَعْرَضَ وَنَـَٔا بِجَانِبِهِۦ ۖ وَإِذَا مَسَّهُ ٱلشَّرُّ كَانَ يَـُٔوسًۭا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830291E-6A42-C3A0-552E-BABDAAC30668}"/>
              </a:ext>
            </a:extLst>
          </p:cNvPr>
          <p:cNvSpPr txBox="1"/>
          <p:nvPr/>
        </p:nvSpPr>
        <p:spPr>
          <a:xfrm>
            <a:off x="2060712" y="4389817"/>
            <a:ext cx="8070575" cy="1015663"/>
          </a:xfrm>
          <a:prstGeom prst="rect">
            <a:avLst/>
          </a:prstGeom>
          <a:noFill/>
        </p:spPr>
        <p:txBody>
          <a:bodyPr wrap="square">
            <a:spAutoFit/>
          </a:bodyPr>
          <a:lstStyle/>
          <a:p>
            <a:pPr algn="ctr"/>
            <a:r>
              <a:rPr lang="en-US" sz="2000" dirty="0"/>
              <a:t>Yet when We bestow Our </a:t>
            </a:r>
            <a:r>
              <a:rPr lang="en-US" sz="2000" dirty="0" err="1"/>
              <a:t>favours</a:t>
            </a:r>
            <a:r>
              <a:rPr lang="en-US" sz="2000" dirty="0"/>
              <a:t> on man, he turns away and becomes remote on his side (instead of coming to Us), and when evil seizes him he gives himself up to despair!</a:t>
            </a:r>
          </a:p>
        </p:txBody>
      </p:sp>
      <p:sp>
        <p:nvSpPr>
          <p:cNvPr id="3" name="TextBox 2">
            <a:extLst>
              <a:ext uri="{FF2B5EF4-FFF2-40B4-BE49-F238E27FC236}">
                <a16:creationId xmlns:a16="http://schemas.microsoft.com/office/drawing/2014/main" id="{96159EB5-0BE9-301C-6D31-31C6DAD59A91}"/>
              </a:ext>
            </a:extLst>
          </p:cNvPr>
          <p:cNvSpPr txBox="1"/>
          <p:nvPr/>
        </p:nvSpPr>
        <p:spPr>
          <a:xfrm>
            <a:off x="1718543" y="39755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{83}</a:t>
            </a:r>
            <a:endParaRPr lang="en-US" sz="1400" dirty="0"/>
          </a:p>
        </p:txBody>
      </p:sp>
    </p:spTree>
    <p:extLst>
      <p:ext uri="{BB962C8B-B14F-4D97-AF65-F5344CB8AC3E}">
        <p14:creationId xmlns:p14="http://schemas.microsoft.com/office/powerpoint/2010/main" val="40433140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9087E4-5B0B-0E84-418E-FE5BEAF5DA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DED7A3-3896-7291-330B-A44597D7FE19}"/>
              </a:ext>
            </a:extLst>
          </p:cNvPr>
          <p:cNvSpPr>
            <a:spLocks noGrp="1"/>
          </p:cNvSpPr>
          <p:nvPr>
            <p:ph type="title"/>
          </p:nvPr>
        </p:nvSpPr>
        <p:spPr>
          <a:xfrm>
            <a:off x="1656232" y="1953733"/>
            <a:ext cx="8879536" cy="3450327"/>
          </a:xfrm>
        </p:spPr>
        <p:txBody>
          <a:bodyPr>
            <a:noAutofit/>
          </a:bodyPr>
          <a:lstStyle/>
          <a:p>
            <a:pPr>
              <a:lnSpc>
                <a:spcPct val="100000"/>
              </a:lnSpc>
            </a:pPr>
            <a:r>
              <a:rPr lang="ar-EG" sz="6000" b="0" dirty="0"/>
              <a:t>قُلْ كُلٌّۭ يَعْمَلُ عَلَىٰ شَاكِلَتِهِۦ فَرَبُّكُمْ أَعْلَمُ بِمَنْ هُوَ أَهْدَىٰ سَبِيلًۭا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F0F50FA-D01F-2386-FCB8-5BF47F4B1179}"/>
              </a:ext>
            </a:extLst>
          </p:cNvPr>
          <p:cNvSpPr txBox="1"/>
          <p:nvPr/>
        </p:nvSpPr>
        <p:spPr>
          <a:xfrm>
            <a:off x="2060712" y="4567371"/>
            <a:ext cx="8070575" cy="707886"/>
          </a:xfrm>
          <a:prstGeom prst="rect">
            <a:avLst/>
          </a:prstGeom>
          <a:noFill/>
        </p:spPr>
        <p:txBody>
          <a:bodyPr wrap="square">
            <a:spAutoFit/>
          </a:bodyPr>
          <a:lstStyle/>
          <a:p>
            <a:pPr algn="ctr"/>
            <a:r>
              <a:rPr lang="en-US" sz="2000" dirty="0"/>
              <a:t>Say: "Everyone acts according to his own disposition: But your Lord knows best who it is that is best guided on the Way."</a:t>
            </a:r>
          </a:p>
        </p:txBody>
      </p:sp>
      <p:sp>
        <p:nvSpPr>
          <p:cNvPr id="3" name="TextBox 2">
            <a:extLst>
              <a:ext uri="{FF2B5EF4-FFF2-40B4-BE49-F238E27FC236}">
                <a16:creationId xmlns:a16="http://schemas.microsoft.com/office/drawing/2014/main" id="{A32062A8-0888-2434-5E49-D5A3827F5D24}"/>
              </a:ext>
            </a:extLst>
          </p:cNvPr>
          <p:cNvSpPr txBox="1"/>
          <p:nvPr/>
        </p:nvSpPr>
        <p:spPr>
          <a:xfrm>
            <a:off x="3254380" y="42595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{84}</a:t>
            </a:r>
            <a:endParaRPr lang="en-US" sz="1400" dirty="0"/>
          </a:p>
        </p:txBody>
      </p:sp>
    </p:spTree>
    <p:extLst>
      <p:ext uri="{BB962C8B-B14F-4D97-AF65-F5344CB8AC3E}">
        <p14:creationId xmlns:p14="http://schemas.microsoft.com/office/powerpoint/2010/main" val="362030750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B3C9D-AB61-FE1B-0E41-CEFC160B5F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C63C90-176E-48E1-8898-2684690F0DF3}"/>
              </a:ext>
            </a:extLst>
          </p:cNvPr>
          <p:cNvSpPr>
            <a:spLocks noGrp="1"/>
          </p:cNvSpPr>
          <p:nvPr>
            <p:ph type="title"/>
          </p:nvPr>
        </p:nvSpPr>
        <p:spPr>
          <a:xfrm>
            <a:off x="1656232" y="1714036"/>
            <a:ext cx="8879536" cy="3450327"/>
          </a:xfrm>
        </p:spPr>
        <p:txBody>
          <a:bodyPr>
            <a:noAutofit/>
          </a:bodyPr>
          <a:lstStyle/>
          <a:p>
            <a:pPr>
              <a:lnSpc>
                <a:spcPct val="100000"/>
              </a:lnSpc>
            </a:pPr>
            <a:r>
              <a:rPr lang="ar-EG" sz="6000" b="0" dirty="0"/>
              <a:t>وَيَسْـَٔلُونَكَ عَنِ ٱلرُّوحِۖ قُلِ ٱلرُّوحُ مِنْ أَمْرِ رَبِّى وَمَآ أُوتِيتُم مِّنَ ٱلْعِلْمِ إِلَّا قَلِيلًۭا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033C597-FEA2-EDFB-1C51-FB521E62981C}"/>
              </a:ext>
            </a:extLst>
          </p:cNvPr>
          <p:cNvSpPr txBox="1"/>
          <p:nvPr/>
        </p:nvSpPr>
        <p:spPr>
          <a:xfrm>
            <a:off x="2060712" y="4327674"/>
            <a:ext cx="8070575" cy="1015663"/>
          </a:xfrm>
          <a:prstGeom prst="rect">
            <a:avLst/>
          </a:prstGeom>
          <a:noFill/>
        </p:spPr>
        <p:txBody>
          <a:bodyPr wrap="square">
            <a:spAutoFit/>
          </a:bodyPr>
          <a:lstStyle/>
          <a:p>
            <a:pPr algn="ctr"/>
            <a:r>
              <a:rPr lang="en-US" sz="2000" dirty="0"/>
              <a:t>They ask thee concerning the Spirit (of inspiration). Say: "The Spirit (cometh) by command of my Lord: of knowledge it is only a little that is communicated to you, (O men!)"</a:t>
            </a:r>
          </a:p>
        </p:txBody>
      </p:sp>
      <p:sp>
        <p:nvSpPr>
          <p:cNvPr id="3" name="TextBox 2">
            <a:extLst>
              <a:ext uri="{FF2B5EF4-FFF2-40B4-BE49-F238E27FC236}">
                <a16:creationId xmlns:a16="http://schemas.microsoft.com/office/drawing/2014/main" id="{4E22BEFB-716D-9788-BF74-C1CBA170817D}"/>
              </a:ext>
            </a:extLst>
          </p:cNvPr>
          <p:cNvSpPr txBox="1"/>
          <p:nvPr/>
        </p:nvSpPr>
        <p:spPr>
          <a:xfrm>
            <a:off x="1269672" y="39755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{85}</a:t>
            </a:r>
            <a:endParaRPr lang="en-US" sz="1400" dirty="0"/>
          </a:p>
        </p:txBody>
      </p:sp>
    </p:spTree>
    <p:extLst>
      <p:ext uri="{BB962C8B-B14F-4D97-AF65-F5344CB8AC3E}">
        <p14:creationId xmlns:p14="http://schemas.microsoft.com/office/powerpoint/2010/main" val="205598935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729E7-BA31-68AC-7BB3-1105685D8E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94F7AB-6EE8-DCD7-A748-ABE668FEE639}"/>
              </a:ext>
            </a:extLst>
          </p:cNvPr>
          <p:cNvSpPr>
            <a:spLocks noGrp="1"/>
          </p:cNvSpPr>
          <p:nvPr>
            <p:ph type="title"/>
          </p:nvPr>
        </p:nvSpPr>
        <p:spPr>
          <a:xfrm>
            <a:off x="1656232" y="1856079"/>
            <a:ext cx="8879536" cy="3450327"/>
          </a:xfrm>
        </p:spPr>
        <p:txBody>
          <a:bodyPr>
            <a:noAutofit/>
          </a:bodyPr>
          <a:lstStyle/>
          <a:p>
            <a:pPr>
              <a:lnSpc>
                <a:spcPct val="100000"/>
              </a:lnSpc>
            </a:pPr>
            <a:r>
              <a:rPr lang="ar-EG" sz="6000" b="0" dirty="0"/>
              <a:t>وَلَئِن شِئْنَا لَنَذْهَبَنَّ بِٱلَّذِىٓ أَوْحَيْنَآ إِلَيْكَ ثُمَّ لَا تَجِدُ لَكَ بِهِۦ عَلَيْنَا وَكِيلًا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79ED71F-D021-8956-6C04-46B2E99B6184}"/>
              </a:ext>
            </a:extLst>
          </p:cNvPr>
          <p:cNvSpPr txBox="1"/>
          <p:nvPr/>
        </p:nvSpPr>
        <p:spPr>
          <a:xfrm>
            <a:off x="2060712" y="4469717"/>
            <a:ext cx="8070575" cy="1015663"/>
          </a:xfrm>
          <a:prstGeom prst="rect">
            <a:avLst/>
          </a:prstGeom>
          <a:noFill/>
        </p:spPr>
        <p:txBody>
          <a:bodyPr wrap="square">
            <a:spAutoFit/>
          </a:bodyPr>
          <a:lstStyle/>
          <a:p>
            <a:pPr algn="ctr"/>
            <a:r>
              <a:rPr lang="en-US" sz="2000" dirty="0"/>
              <a:t>If it were Our Will, We could take away that which We have sent thee by inspiration: then wouldst thou find none to plead thy affair in that matter as against Us,-</a:t>
            </a:r>
          </a:p>
        </p:txBody>
      </p:sp>
      <p:sp>
        <p:nvSpPr>
          <p:cNvPr id="3" name="TextBox 2">
            <a:extLst>
              <a:ext uri="{FF2B5EF4-FFF2-40B4-BE49-F238E27FC236}">
                <a16:creationId xmlns:a16="http://schemas.microsoft.com/office/drawing/2014/main" id="{4D13104F-4E50-0923-E8A2-CE043A22380F}"/>
              </a:ext>
            </a:extLst>
          </p:cNvPr>
          <p:cNvSpPr txBox="1"/>
          <p:nvPr/>
        </p:nvSpPr>
        <p:spPr>
          <a:xfrm>
            <a:off x="2370503" y="41368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{86}</a:t>
            </a:r>
            <a:endParaRPr lang="en-US" sz="1400" dirty="0"/>
          </a:p>
        </p:txBody>
      </p:sp>
    </p:spTree>
    <p:extLst>
      <p:ext uri="{BB962C8B-B14F-4D97-AF65-F5344CB8AC3E}">
        <p14:creationId xmlns:p14="http://schemas.microsoft.com/office/powerpoint/2010/main" val="1283591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136CC3-21F3-8962-9BDE-769E2F249A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22BE60-4727-32BB-D006-C9AC0758BED2}"/>
              </a:ext>
            </a:extLst>
          </p:cNvPr>
          <p:cNvSpPr>
            <a:spLocks noGrp="1"/>
          </p:cNvSpPr>
          <p:nvPr>
            <p:ph type="title"/>
          </p:nvPr>
        </p:nvSpPr>
        <p:spPr>
          <a:xfrm>
            <a:off x="1656232" y="1865167"/>
            <a:ext cx="8879536" cy="3450327"/>
          </a:xfrm>
        </p:spPr>
        <p:txBody>
          <a:bodyPr>
            <a:noAutofit/>
          </a:bodyPr>
          <a:lstStyle/>
          <a:p>
            <a:pPr>
              <a:lnSpc>
                <a:spcPct val="100000"/>
              </a:lnSpc>
            </a:pPr>
            <a:r>
              <a:rPr lang="ar-EG" sz="6000" b="0" dirty="0"/>
              <a:t>ثُمَّ رَدَدْنَا لَكُمُ ٱلْكَرَّةَ عَلَيْهِمْ وَأَمْدَدْنَـٰكُم بِأَمْوَٰلٍۢ وَبَنِينَ وَجَعَلْنَـٰكُمْ أَكْثَرَ نَفِيرًا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2800137-F3C5-650E-DF30-2212A1B7D8A7}"/>
              </a:ext>
            </a:extLst>
          </p:cNvPr>
          <p:cNvSpPr txBox="1"/>
          <p:nvPr/>
        </p:nvSpPr>
        <p:spPr>
          <a:xfrm>
            <a:off x="2060712" y="4476221"/>
            <a:ext cx="8070575" cy="707886"/>
          </a:xfrm>
          <a:prstGeom prst="rect">
            <a:avLst/>
          </a:prstGeom>
          <a:noFill/>
        </p:spPr>
        <p:txBody>
          <a:bodyPr wrap="square">
            <a:spAutoFit/>
          </a:bodyPr>
          <a:lstStyle/>
          <a:p>
            <a:pPr algn="ctr"/>
            <a:r>
              <a:rPr lang="en-US" sz="2000" dirty="0"/>
              <a:t>Then did We grant you the Return as against them: We gave you increase in resources and sons, and made you the more numerous in man-power.</a:t>
            </a:r>
          </a:p>
        </p:txBody>
      </p:sp>
      <p:sp>
        <p:nvSpPr>
          <p:cNvPr id="3" name="TextBox 2">
            <a:extLst>
              <a:ext uri="{FF2B5EF4-FFF2-40B4-BE49-F238E27FC236}">
                <a16:creationId xmlns:a16="http://schemas.microsoft.com/office/drawing/2014/main" id="{BCAD9C71-9E14-880B-7C3E-93EAFF822D35}"/>
              </a:ext>
            </a:extLst>
          </p:cNvPr>
          <p:cNvSpPr txBox="1"/>
          <p:nvPr/>
        </p:nvSpPr>
        <p:spPr>
          <a:xfrm>
            <a:off x="1780689" y="41684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8701923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6DDF4-B933-4BD0-ACE1-7F4B4D0B73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25FF28-A10A-54B8-4FDE-A8A06F39C919}"/>
              </a:ext>
            </a:extLst>
          </p:cNvPr>
          <p:cNvSpPr>
            <a:spLocks noGrp="1"/>
          </p:cNvSpPr>
          <p:nvPr>
            <p:ph type="title"/>
          </p:nvPr>
        </p:nvSpPr>
        <p:spPr>
          <a:xfrm>
            <a:off x="1656232" y="1989244"/>
            <a:ext cx="8879536" cy="3450327"/>
          </a:xfrm>
        </p:spPr>
        <p:txBody>
          <a:bodyPr>
            <a:noAutofit/>
          </a:bodyPr>
          <a:lstStyle/>
          <a:p>
            <a:pPr>
              <a:lnSpc>
                <a:spcPct val="100000"/>
              </a:lnSpc>
            </a:pPr>
            <a:r>
              <a:rPr lang="ar-EG" sz="6000" b="0" dirty="0"/>
              <a:t>إِلَّا رَحْمَةًۭ مِّن رَّبِّكَۚ إِنَّ فَضْلَهُۥ كَانَ عَلَيْكَ كَبِيرًۭا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32CE3E-83C7-B42B-9C22-4091944BCC42}"/>
              </a:ext>
            </a:extLst>
          </p:cNvPr>
          <p:cNvSpPr txBox="1"/>
          <p:nvPr/>
        </p:nvSpPr>
        <p:spPr>
          <a:xfrm>
            <a:off x="2060712" y="4808628"/>
            <a:ext cx="8070575" cy="400110"/>
          </a:xfrm>
          <a:prstGeom prst="rect">
            <a:avLst/>
          </a:prstGeom>
          <a:noFill/>
        </p:spPr>
        <p:txBody>
          <a:bodyPr wrap="square">
            <a:spAutoFit/>
          </a:bodyPr>
          <a:lstStyle/>
          <a:p>
            <a:pPr algn="ctr"/>
            <a:r>
              <a:rPr lang="en-US" sz="2000" dirty="0"/>
              <a:t>Except for Mercy from thy Lord: for his bounty is to thee (indeed) great.</a:t>
            </a:r>
          </a:p>
        </p:txBody>
      </p:sp>
      <p:sp>
        <p:nvSpPr>
          <p:cNvPr id="3" name="TextBox 2">
            <a:extLst>
              <a:ext uri="{FF2B5EF4-FFF2-40B4-BE49-F238E27FC236}">
                <a16:creationId xmlns:a16="http://schemas.microsoft.com/office/drawing/2014/main" id="{3F06F5B1-B632-E9F4-3473-74D9DA64A2D9}"/>
              </a:ext>
            </a:extLst>
          </p:cNvPr>
          <p:cNvSpPr txBox="1"/>
          <p:nvPr/>
        </p:nvSpPr>
        <p:spPr>
          <a:xfrm>
            <a:off x="4243692" y="43587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{87}</a:t>
            </a:r>
            <a:endParaRPr lang="en-US" sz="1400" dirty="0"/>
          </a:p>
        </p:txBody>
      </p:sp>
    </p:spTree>
    <p:extLst>
      <p:ext uri="{BB962C8B-B14F-4D97-AF65-F5344CB8AC3E}">
        <p14:creationId xmlns:p14="http://schemas.microsoft.com/office/powerpoint/2010/main" val="164737557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712C62-2692-0A6D-13B2-3DDC67629A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234909-9B4B-C9A4-90C4-30CB486EDE94}"/>
              </a:ext>
            </a:extLst>
          </p:cNvPr>
          <p:cNvSpPr>
            <a:spLocks noGrp="1"/>
          </p:cNvSpPr>
          <p:nvPr>
            <p:ph type="title"/>
          </p:nvPr>
        </p:nvSpPr>
        <p:spPr>
          <a:xfrm>
            <a:off x="1656232" y="1632815"/>
            <a:ext cx="8879536" cy="3450327"/>
          </a:xfrm>
        </p:spPr>
        <p:txBody>
          <a:bodyPr>
            <a:noAutofit/>
          </a:bodyPr>
          <a:lstStyle/>
          <a:p>
            <a:pPr>
              <a:lnSpc>
                <a:spcPct val="100000"/>
              </a:lnSpc>
            </a:pPr>
            <a:r>
              <a:rPr lang="ar-EG" sz="5400" b="0" dirty="0"/>
              <a:t>قُل لَّئِنِ ٱجْتَمَعَتِ ٱلْإِنسُ وَٱلْجِنُّ عَلَىٰٓ أَن يَأْتُوا۟ بِمِثْلِ هَـٰذَا ٱلْقُرْءَانِ لَا يَأْتُونَ بِمِثْلِهِۦ وَلَوْ كَانَ بَعْضُهُمْ لِبَعْضٍۢ ظَهِيرًۭا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FA8B63D-BE3E-D6C5-2951-AECA17AE2F59}"/>
              </a:ext>
            </a:extLst>
          </p:cNvPr>
          <p:cNvSpPr txBox="1"/>
          <p:nvPr/>
        </p:nvSpPr>
        <p:spPr>
          <a:xfrm>
            <a:off x="2060712" y="4575310"/>
            <a:ext cx="8070575" cy="1015663"/>
          </a:xfrm>
          <a:prstGeom prst="rect">
            <a:avLst/>
          </a:prstGeom>
          <a:noFill/>
        </p:spPr>
        <p:txBody>
          <a:bodyPr wrap="square">
            <a:spAutoFit/>
          </a:bodyPr>
          <a:lstStyle/>
          <a:p>
            <a:pPr algn="ctr"/>
            <a:r>
              <a:rPr lang="en-US" sz="2000" dirty="0"/>
              <a:t>Say: "If the whole of mankind and </a:t>
            </a:r>
            <a:r>
              <a:rPr lang="en-US" sz="2000" dirty="0" err="1"/>
              <a:t>Jinns</a:t>
            </a:r>
            <a:r>
              <a:rPr lang="en-US" sz="2000" dirty="0"/>
              <a:t> were to gather together to produce the like of this Qur'an, they could not produce the like thereof, even if they backed up each other with help and support.</a:t>
            </a:r>
          </a:p>
        </p:txBody>
      </p:sp>
      <p:sp>
        <p:nvSpPr>
          <p:cNvPr id="3" name="TextBox 2">
            <a:extLst>
              <a:ext uri="{FF2B5EF4-FFF2-40B4-BE49-F238E27FC236}">
                <a16:creationId xmlns:a16="http://schemas.microsoft.com/office/drawing/2014/main" id="{022A4A79-559E-2518-EB8C-E16BBE30B19C}"/>
              </a:ext>
            </a:extLst>
          </p:cNvPr>
          <p:cNvSpPr txBox="1"/>
          <p:nvPr/>
        </p:nvSpPr>
        <p:spPr>
          <a:xfrm>
            <a:off x="2388260" y="42433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{88}</a:t>
            </a:r>
            <a:endParaRPr lang="en-US" sz="1400" dirty="0"/>
          </a:p>
        </p:txBody>
      </p:sp>
    </p:spTree>
    <p:extLst>
      <p:ext uri="{BB962C8B-B14F-4D97-AF65-F5344CB8AC3E}">
        <p14:creationId xmlns:p14="http://schemas.microsoft.com/office/powerpoint/2010/main" val="393400792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21CAF-E2D9-29FF-7B20-130A83BE7D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AC2FC2-34DB-C3AF-266F-745A30729FA5}"/>
              </a:ext>
            </a:extLst>
          </p:cNvPr>
          <p:cNvSpPr>
            <a:spLocks noGrp="1"/>
          </p:cNvSpPr>
          <p:nvPr>
            <p:ph type="title"/>
          </p:nvPr>
        </p:nvSpPr>
        <p:spPr>
          <a:xfrm>
            <a:off x="1656232" y="1774858"/>
            <a:ext cx="8879536" cy="3450327"/>
          </a:xfrm>
        </p:spPr>
        <p:txBody>
          <a:bodyPr>
            <a:noAutofit/>
          </a:bodyPr>
          <a:lstStyle/>
          <a:p>
            <a:pPr>
              <a:lnSpc>
                <a:spcPct val="100000"/>
              </a:lnSpc>
            </a:pPr>
            <a:r>
              <a:rPr lang="ar-EG" sz="5400" b="0" dirty="0"/>
              <a:t>وَلَقَدْ صَرَّفْنَا لِلنَّاسِ فِى هَـٰذَا ٱلْقُرْءَانِ مِن كُلِّ مَثَلٍۢ فَأَبَىٰٓ أَكْثَرُ ٱلنَّاسِ إِلَّا كُفُورًۭا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5C7B819-2701-5DB1-894F-B02EFBF28CB4}"/>
              </a:ext>
            </a:extLst>
          </p:cNvPr>
          <p:cNvSpPr txBox="1"/>
          <p:nvPr/>
        </p:nvSpPr>
        <p:spPr>
          <a:xfrm>
            <a:off x="2060712" y="4427699"/>
            <a:ext cx="8070575" cy="707886"/>
          </a:xfrm>
          <a:prstGeom prst="rect">
            <a:avLst/>
          </a:prstGeom>
          <a:noFill/>
        </p:spPr>
        <p:txBody>
          <a:bodyPr wrap="square">
            <a:spAutoFit/>
          </a:bodyPr>
          <a:lstStyle/>
          <a:p>
            <a:pPr algn="ctr"/>
            <a:r>
              <a:rPr lang="en-US" sz="2000" dirty="0"/>
              <a:t>And We have explained to man, in this Qur'an, every kind of similitude: yet the greater part of men refuse (to receive it) except with ingratitude!</a:t>
            </a:r>
          </a:p>
        </p:txBody>
      </p:sp>
      <p:sp>
        <p:nvSpPr>
          <p:cNvPr id="3" name="TextBox 2">
            <a:extLst>
              <a:ext uri="{FF2B5EF4-FFF2-40B4-BE49-F238E27FC236}">
                <a16:creationId xmlns:a16="http://schemas.microsoft.com/office/drawing/2014/main" id="{3BFC7600-2224-D3A8-CE19-E78E353F3B52}"/>
              </a:ext>
            </a:extLst>
          </p:cNvPr>
          <p:cNvSpPr txBox="1"/>
          <p:nvPr/>
        </p:nvSpPr>
        <p:spPr>
          <a:xfrm>
            <a:off x="1935499" y="40303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{89}</a:t>
            </a:r>
            <a:endParaRPr lang="en-US" sz="1400" dirty="0"/>
          </a:p>
        </p:txBody>
      </p:sp>
    </p:spTree>
    <p:extLst>
      <p:ext uri="{BB962C8B-B14F-4D97-AF65-F5344CB8AC3E}">
        <p14:creationId xmlns:p14="http://schemas.microsoft.com/office/powerpoint/2010/main" val="158820767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1ADE9-648C-7AB5-E4C7-FC2B0C5E0B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E485B8-23CE-BF60-2601-F159DE21CFF3}"/>
              </a:ext>
            </a:extLst>
          </p:cNvPr>
          <p:cNvSpPr>
            <a:spLocks noGrp="1"/>
          </p:cNvSpPr>
          <p:nvPr>
            <p:ph type="title"/>
          </p:nvPr>
        </p:nvSpPr>
        <p:spPr>
          <a:xfrm>
            <a:off x="1656232" y="1908023"/>
            <a:ext cx="8879536" cy="3450327"/>
          </a:xfrm>
        </p:spPr>
        <p:txBody>
          <a:bodyPr>
            <a:noAutofit/>
          </a:bodyPr>
          <a:lstStyle/>
          <a:p>
            <a:pPr>
              <a:lnSpc>
                <a:spcPct val="100000"/>
              </a:lnSpc>
            </a:pPr>
            <a:r>
              <a:rPr lang="ar-EG" sz="6000" b="0" dirty="0"/>
              <a:t>وَقَالُوا۟ لَن نُّؤْمِنَ لَكَ حَتَّىٰ تَفْجُرَ لَنَا مِنَ ٱلْأَرْضِ يَنۢبُوعًا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C855892-2F4B-D8D6-B83B-C3E88007513C}"/>
              </a:ext>
            </a:extLst>
          </p:cNvPr>
          <p:cNvSpPr txBox="1"/>
          <p:nvPr/>
        </p:nvSpPr>
        <p:spPr>
          <a:xfrm>
            <a:off x="2060712" y="4525353"/>
            <a:ext cx="8070575" cy="707886"/>
          </a:xfrm>
          <a:prstGeom prst="rect">
            <a:avLst/>
          </a:prstGeom>
          <a:noFill/>
        </p:spPr>
        <p:txBody>
          <a:bodyPr wrap="square">
            <a:spAutoFit/>
          </a:bodyPr>
          <a:lstStyle/>
          <a:p>
            <a:pPr algn="ctr"/>
            <a:r>
              <a:rPr lang="en-US" sz="2000" dirty="0"/>
              <a:t>They say: "We shall not believe in thee, until thou cause a spring to gush forth for us from the earth,</a:t>
            </a:r>
          </a:p>
        </p:txBody>
      </p:sp>
      <p:sp>
        <p:nvSpPr>
          <p:cNvPr id="3" name="TextBox 2">
            <a:extLst>
              <a:ext uri="{FF2B5EF4-FFF2-40B4-BE49-F238E27FC236}">
                <a16:creationId xmlns:a16="http://schemas.microsoft.com/office/drawing/2014/main" id="{80823E20-7423-D787-9F5B-17E7F1C31827}"/>
              </a:ext>
            </a:extLst>
          </p:cNvPr>
          <p:cNvSpPr txBox="1"/>
          <p:nvPr/>
        </p:nvSpPr>
        <p:spPr>
          <a:xfrm>
            <a:off x="3853076" y="409246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{90}</a:t>
            </a:r>
            <a:endParaRPr lang="en-US" sz="1400" dirty="0"/>
          </a:p>
        </p:txBody>
      </p:sp>
    </p:spTree>
    <p:extLst>
      <p:ext uri="{BB962C8B-B14F-4D97-AF65-F5344CB8AC3E}">
        <p14:creationId xmlns:p14="http://schemas.microsoft.com/office/powerpoint/2010/main" val="426895430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99DF49-368B-8596-FFDF-17CFC3ACB8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9A4AA9-831C-33F3-2B9C-C23172C1F8A0}"/>
              </a:ext>
            </a:extLst>
          </p:cNvPr>
          <p:cNvSpPr>
            <a:spLocks noGrp="1"/>
          </p:cNvSpPr>
          <p:nvPr>
            <p:ph type="title"/>
          </p:nvPr>
        </p:nvSpPr>
        <p:spPr>
          <a:xfrm>
            <a:off x="1656232" y="1908023"/>
            <a:ext cx="8879536" cy="3450327"/>
          </a:xfrm>
        </p:spPr>
        <p:txBody>
          <a:bodyPr>
            <a:noAutofit/>
          </a:bodyPr>
          <a:lstStyle/>
          <a:p>
            <a:pPr>
              <a:lnSpc>
                <a:spcPct val="100000"/>
              </a:lnSpc>
            </a:pPr>
            <a:r>
              <a:rPr lang="ar-EG" sz="6000" b="0" dirty="0"/>
              <a:t>أَوْ تَكُونَ لَكَ جَنَّةٌۭ مِّن نَّخِيلٍۢ وَعِنَبٍۢ فَتُفَجِّرَ ٱلْأَنْهَـٰرَ خِلَـٰلَهَا تَفْجِيرًا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D681452-71E7-3307-945F-A4BC4A807733}"/>
              </a:ext>
            </a:extLst>
          </p:cNvPr>
          <p:cNvSpPr txBox="1"/>
          <p:nvPr/>
        </p:nvSpPr>
        <p:spPr>
          <a:xfrm>
            <a:off x="2060712" y="4525353"/>
            <a:ext cx="8070575" cy="707886"/>
          </a:xfrm>
          <a:prstGeom prst="rect">
            <a:avLst/>
          </a:prstGeom>
          <a:noFill/>
        </p:spPr>
        <p:txBody>
          <a:bodyPr wrap="square">
            <a:spAutoFit/>
          </a:bodyPr>
          <a:lstStyle/>
          <a:p>
            <a:pPr algn="ctr"/>
            <a:r>
              <a:rPr lang="en-US" sz="2000" dirty="0"/>
              <a:t>"Or (until) thou have a garden of date trees and vines, and cause rivers to gush forth in their midst, carrying abundant water;</a:t>
            </a:r>
          </a:p>
        </p:txBody>
      </p:sp>
      <p:sp>
        <p:nvSpPr>
          <p:cNvPr id="3" name="TextBox 2">
            <a:extLst>
              <a:ext uri="{FF2B5EF4-FFF2-40B4-BE49-F238E27FC236}">
                <a16:creationId xmlns:a16="http://schemas.microsoft.com/office/drawing/2014/main" id="{EFA69CAF-16E7-0024-9898-6F0D6C0FF825}"/>
              </a:ext>
            </a:extLst>
          </p:cNvPr>
          <p:cNvSpPr txBox="1"/>
          <p:nvPr/>
        </p:nvSpPr>
        <p:spPr>
          <a:xfrm>
            <a:off x="2406015" y="42175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{91}</a:t>
            </a:r>
            <a:endParaRPr lang="en-US" sz="1400" dirty="0"/>
          </a:p>
        </p:txBody>
      </p:sp>
    </p:spTree>
    <p:extLst>
      <p:ext uri="{BB962C8B-B14F-4D97-AF65-F5344CB8AC3E}">
        <p14:creationId xmlns:p14="http://schemas.microsoft.com/office/powerpoint/2010/main" val="315368772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86B546-19F1-CDBD-9D71-5DF9D09B21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3D2280-53C6-E75C-F70A-A8A3EE315CE7}"/>
              </a:ext>
            </a:extLst>
          </p:cNvPr>
          <p:cNvSpPr>
            <a:spLocks noGrp="1"/>
          </p:cNvSpPr>
          <p:nvPr>
            <p:ph type="title"/>
          </p:nvPr>
        </p:nvSpPr>
        <p:spPr>
          <a:xfrm>
            <a:off x="1656232" y="1854757"/>
            <a:ext cx="8879536" cy="3450327"/>
          </a:xfrm>
        </p:spPr>
        <p:txBody>
          <a:bodyPr>
            <a:noAutofit/>
          </a:bodyPr>
          <a:lstStyle/>
          <a:p>
            <a:pPr>
              <a:lnSpc>
                <a:spcPct val="100000"/>
              </a:lnSpc>
            </a:pPr>
            <a:r>
              <a:rPr lang="ar-EG" sz="6000" b="0" dirty="0"/>
              <a:t>أَوْ تُسْقِطَ ٱلسَّمَآءَ كَمَا زَعَمْتَ عَلَيْنَا كِسَفًا أَوْ تَأْتِىَ بِٱللَّهِ وَٱلْمَلَـٰٓئِكَةِ قَبِيلًا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C86DD41-3000-91DD-FF96-B67119F46FA9}"/>
              </a:ext>
            </a:extLst>
          </p:cNvPr>
          <p:cNvSpPr txBox="1"/>
          <p:nvPr/>
        </p:nvSpPr>
        <p:spPr>
          <a:xfrm>
            <a:off x="2060712" y="4472087"/>
            <a:ext cx="8070575" cy="707886"/>
          </a:xfrm>
          <a:prstGeom prst="rect">
            <a:avLst/>
          </a:prstGeom>
          <a:noFill/>
        </p:spPr>
        <p:txBody>
          <a:bodyPr wrap="square">
            <a:spAutoFit/>
          </a:bodyPr>
          <a:lstStyle/>
          <a:p>
            <a:pPr algn="ctr"/>
            <a:r>
              <a:rPr lang="en-US" sz="2000" dirty="0"/>
              <a:t>"Or thou cause the sky to fall in pieces, as thou sayest (will happen), against us; or thou bring Allah and the angels before (us) face to face:</a:t>
            </a:r>
          </a:p>
        </p:txBody>
      </p:sp>
      <p:sp>
        <p:nvSpPr>
          <p:cNvPr id="3" name="TextBox 2">
            <a:extLst>
              <a:ext uri="{FF2B5EF4-FFF2-40B4-BE49-F238E27FC236}">
                <a16:creationId xmlns:a16="http://schemas.microsoft.com/office/drawing/2014/main" id="{E0C38012-7405-881D-5AB1-6F1CFEF9F531}"/>
              </a:ext>
            </a:extLst>
          </p:cNvPr>
          <p:cNvSpPr txBox="1"/>
          <p:nvPr/>
        </p:nvSpPr>
        <p:spPr>
          <a:xfrm>
            <a:off x="1837845" y="40932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{92}</a:t>
            </a:r>
            <a:endParaRPr lang="en-US" sz="1400" dirty="0"/>
          </a:p>
        </p:txBody>
      </p:sp>
    </p:spTree>
    <p:extLst>
      <p:ext uri="{BB962C8B-B14F-4D97-AF65-F5344CB8AC3E}">
        <p14:creationId xmlns:p14="http://schemas.microsoft.com/office/powerpoint/2010/main" val="409066930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907C95-3EEA-ECE3-EAF2-055CFFE5FD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127C32-F3AA-2BE4-81AD-14BD1A707F1A}"/>
              </a:ext>
            </a:extLst>
          </p:cNvPr>
          <p:cNvSpPr>
            <a:spLocks noGrp="1"/>
          </p:cNvSpPr>
          <p:nvPr>
            <p:ph type="title"/>
          </p:nvPr>
        </p:nvSpPr>
        <p:spPr>
          <a:xfrm>
            <a:off x="1656231" y="1508528"/>
            <a:ext cx="8879536" cy="3450327"/>
          </a:xfrm>
        </p:spPr>
        <p:txBody>
          <a:bodyPr>
            <a:noAutofit/>
          </a:bodyPr>
          <a:lstStyle/>
          <a:p>
            <a:pPr>
              <a:lnSpc>
                <a:spcPct val="100000"/>
              </a:lnSpc>
            </a:pPr>
            <a:r>
              <a:rPr lang="ar-EG" sz="5000" b="0" dirty="0"/>
              <a:t>أَوْ يَكُونَ لَكَ بَيْتٌۭ مِّن زُخْرُفٍ أَوْ تَرْقَىٰ فِى ٱلسَّمَآءِ وَلَن نُّؤْمِنَ لِرُقِيِّكَ حَتَّىٰ تُنَزِّلَ عَلَيْنَا كِتَـٰبًۭا نَّقْرَؤُهُۥ ۗ قُلْ سُبْحَانَ رَبِّى هَلْ كُنتُ إِلَّا بَشَرًۭا رَّسُولًۭا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021A9D1-E6DA-124D-D24C-9E26665E7EBD}"/>
              </a:ext>
            </a:extLst>
          </p:cNvPr>
          <p:cNvSpPr txBox="1"/>
          <p:nvPr/>
        </p:nvSpPr>
        <p:spPr>
          <a:xfrm>
            <a:off x="2060711" y="4773928"/>
            <a:ext cx="8070575" cy="1323439"/>
          </a:xfrm>
          <a:prstGeom prst="rect">
            <a:avLst/>
          </a:prstGeom>
          <a:noFill/>
        </p:spPr>
        <p:txBody>
          <a:bodyPr wrap="square">
            <a:spAutoFit/>
          </a:bodyPr>
          <a:lstStyle/>
          <a:p>
            <a:pPr algn="ctr"/>
            <a:r>
              <a:rPr lang="en-US" sz="2000" dirty="0"/>
              <a:t>"Or thou have a house adorned with gold, or thou mount a ladder right into the skies. No, we shall not even believe in thy mounting until thou send down to us a book that we could read." Say: "Glory to my Lord! Am I aught but a man,- a messenger?"</a:t>
            </a:r>
          </a:p>
        </p:txBody>
      </p:sp>
      <p:sp>
        <p:nvSpPr>
          <p:cNvPr id="3" name="TextBox 2">
            <a:extLst>
              <a:ext uri="{FF2B5EF4-FFF2-40B4-BE49-F238E27FC236}">
                <a16:creationId xmlns:a16="http://schemas.microsoft.com/office/drawing/2014/main" id="{24FC3F98-32FC-05C6-C657-EA801C8D3545}"/>
              </a:ext>
            </a:extLst>
          </p:cNvPr>
          <p:cNvSpPr txBox="1"/>
          <p:nvPr/>
        </p:nvSpPr>
        <p:spPr>
          <a:xfrm>
            <a:off x="4421246" y="44661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{93}</a:t>
            </a:r>
            <a:endParaRPr lang="en-US" sz="1400" dirty="0"/>
          </a:p>
        </p:txBody>
      </p:sp>
    </p:spTree>
    <p:extLst>
      <p:ext uri="{BB962C8B-B14F-4D97-AF65-F5344CB8AC3E}">
        <p14:creationId xmlns:p14="http://schemas.microsoft.com/office/powerpoint/2010/main" val="424343106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40C992-0B20-0CE4-F698-85998F36FD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6FA977-D19C-4B4A-9C67-3CAA1F84278E}"/>
              </a:ext>
            </a:extLst>
          </p:cNvPr>
          <p:cNvSpPr>
            <a:spLocks noGrp="1"/>
          </p:cNvSpPr>
          <p:nvPr>
            <p:ph type="title"/>
          </p:nvPr>
        </p:nvSpPr>
        <p:spPr>
          <a:xfrm>
            <a:off x="1656232" y="1925778"/>
            <a:ext cx="8879536" cy="3450327"/>
          </a:xfrm>
        </p:spPr>
        <p:txBody>
          <a:bodyPr>
            <a:noAutofit/>
          </a:bodyPr>
          <a:lstStyle/>
          <a:p>
            <a:pPr>
              <a:lnSpc>
                <a:spcPct val="100000"/>
              </a:lnSpc>
            </a:pPr>
            <a:r>
              <a:rPr lang="ar-EG" sz="5400" b="0" dirty="0"/>
              <a:t>وَمَا مَنَعَ ٱلنَّاسَ أَن يُؤْمِنُوٓا۟ إِذْ جَآءَهُمُ ٱلْهُدَىٰٓ إِلَّآ أَن قَالُوٓا۟ أَبَعَثَ ٱللَّهُ بَشَرًۭا رَّسُولًۭا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5A8C324-F222-E486-9058-602DC9C68A28}"/>
              </a:ext>
            </a:extLst>
          </p:cNvPr>
          <p:cNvSpPr txBox="1"/>
          <p:nvPr/>
        </p:nvSpPr>
        <p:spPr>
          <a:xfrm>
            <a:off x="2060712" y="4454331"/>
            <a:ext cx="8070575" cy="707886"/>
          </a:xfrm>
          <a:prstGeom prst="rect">
            <a:avLst/>
          </a:prstGeom>
          <a:noFill/>
        </p:spPr>
        <p:txBody>
          <a:bodyPr wrap="square">
            <a:spAutoFit/>
          </a:bodyPr>
          <a:lstStyle/>
          <a:p>
            <a:pPr algn="ctr"/>
            <a:r>
              <a:rPr lang="en-US" sz="2000" dirty="0"/>
              <a:t>What kept men back from belief when Guidance came to them, was nothing but this: they said, "Has Allah sent a man (like us) to be (His) Messenger?"</a:t>
            </a:r>
          </a:p>
        </p:txBody>
      </p:sp>
      <p:sp>
        <p:nvSpPr>
          <p:cNvPr id="3" name="TextBox 2">
            <a:extLst>
              <a:ext uri="{FF2B5EF4-FFF2-40B4-BE49-F238E27FC236}">
                <a16:creationId xmlns:a16="http://schemas.microsoft.com/office/drawing/2014/main" id="{EF20285C-89B6-4327-C09A-E543A58B9E87}"/>
              </a:ext>
            </a:extLst>
          </p:cNvPr>
          <p:cNvSpPr txBox="1"/>
          <p:nvPr/>
        </p:nvSpPr>
        <p:spPr>
          <a:xfrm>
            <a:off x="2130808" y="41465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{94}</a:t>
            </a:r>
            <a:endParaRPr lang="en-US" sz="1400" dirty="0"/>
          </a:p>
        </p:txBody>
      </p:sp>
    </p:spTree>
    <p:extLst>
      <p:ext uri="{BB962C8B-B14F-4D97-AF65-F5344CB8AC3E}">
        <p14:creationId xmlns:p14="http://schemas.microsoft.com/office/powerpoint/2010/main" val="76042162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508943-2538-31C0-684D-6F00F61F7C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E498B0-E0A2-A226-822E-14D34835B969}"/>
              </a:ext>
            </a:extLst>
          </p:cNvPr>
          <p:cNvSpPr>
            <a:spLocks noGrp="1"/>
          </p:cNvSpPr>
          <p:nvPr>
            <p:ph type="title"/>
          </p:nvPr>
        </p:nvSpPr>
        <p:spPr>
          <a:xfrm>
            <a:off x="1656232" y="1677205"/>
            <a:ext cx="8879536" cy="3450327"/>
          </a:xfrm>
        </p:spPr>
        <p:txBody>
          <a:bodyPr>
            <a:noAutofit/>
          </a:bodyPr>
          <a:lstStyle/>
          <a:p>
            <a:pPr>
              <a:lnSpc>
                <a:spcPct val="100000"/>
              </a:lnSpc>
            </a:pPr>
            <a:r>
              <a:rPr lang="ar-EG" sz="5000" b="0" dirty="0"/>
              <a:t>قُل لَّوْ كَانَ فِى ٱلْأَرْضِ مَلَـٰٓئِكَةٌۭ يَمْشُونَ مُطْمَئِنِّينَ لَنَزَّلْنَا عَلَيْهِم مِّنَ ٱلسَّمَآءِ مَلَكًۭا رَّسُولًۭا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FBD1C50-3F8D-52A5-69CB-A31D97716B6B}"/>
              </a:ext>
            </a:extLst>
          </p:cNvPr>
          <p:cNvSpPr txBox="1"/>
          <p:nvPr/>
        </p:nvSpPr>
        <p:spPr>
          <a:xfrm>
            <a:off x="2060712" y="4125859"/>
            <a:ext cx="8070575" cy="1015663"/>
          </a:xfrm>
          <a:prstGeom prst="rect">
            <a:avLst/>
          </a:prstGeom>
          <a:noFill/>
        </p:spPr>
        <p:txBody>
          <a:bodyPr wrap="square">
            <a:spAutoFit/>
          </a:bodyPr>
          <a:lstStyle/>
          <a:p>
            <a:pPr algn="ctr"/>
            <a:r>
              <a:rPr lang="en-US" sz="2000" dirty="0"/>
              <a:t>Say, "If there were settled, on earth, angels walking about in peace and quiet, We should certainly have sent them down from the heavens an angel for a messenger."</a:t>
            </a:r>
          </a:p>
        </p:txBody>
      </p:sp>
      <p:sp>
        <p:nvSpPr>
          <p:cNvPr id="3" name="TextBox 2">
            <a:extLst>
              <a:ext uri="{FF2B5EF4-FFF2-40B4-BE49-F238E27FC236}">
                <a16:creationId xmlns:a16="http://schemas.microsoft.com/office/drawing/2014/main" id="{D65F53A7-885C-F9E8-483A-C428E3906A2E}"/>
              </a:ext>
            </a:extLst>
          </p:cNvPr>
          <p:cNvSpPr txBox="1"/>
          <p:nvPr/>
        </p:nvSpPr>
        <p:spPr>
          <a:xfrm>
            <a:off x="1314063" y="38180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{95}</a:t>
            </a:r>
            <a:endParaRPr lang="en-US" sz="1400" dirty="0"/>
          </a:p>
        </p:txBody>
      </p:sp>
    </p:spTree>
    <p:extLst>
      <p:ext uri="{BB962C8B-B14F-4D97-AF65-F5344CB8AC3E}">
        <p14:creationId xmlns:p14="http://schemas.microsoft.com/office/powerpoint/2010/main" val="283414089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8A315-3644-3250-8A70-958E234DC3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05D70A-C1E0-7FA5-FD1A-AEF69047DDC3}"/>
              </a:ext>
            </a:extLst>
          </p:cNvPr>
          <p:cNvSpPr>
            <a:spLocks noGrp="1"/>
          </p:cNvSpPr>
          <p:nvPr>
            <p:ph type="title"/>
          </p:nvPr>
        </p:nvSpPr>
        <p:spPr>
          <a:xfrm>
            <a:off x="1656232" y="1908025"/>
            <a:ext cx="8879536" cy="3450327"/>
          </a:xfrm>
        </p:spPr>
        <p:txBody>
          <a:bodyPr>
            <a:noAutofit/>
          </a:bodyPr>
          <a:lstStyle/>
          <a:p>
            <a:pPr>
              <a:lnSpc>
                <a:spcPct val="100000"/>
              </a:lnSpc>
            </a:pPr>
            <a:r>
              <a:rPr lang="ar-EG" sz="5400" b="0" dirty="0"/>
              <a:t>قُلْ كَفَىٰ بِٱللَّهِ شَهِيدًۢا بَيْنِى وَبَيْنَكُمْۚ إِنَّهُۥ كَانَ بِعِبَادِهِۦ خَبِيرًۢا بَصِيرًۭا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6FC31C9-FB92-CC19-6ED1-90795825ACD1}"/>
              </a:ext>
            </a:extLst>
          </p:cNvPr>
          <p:cNvSpPr txBox="1"/>
          <p:nvPr/>
        </p:nvSpPr>
        <p:spPr>
          <a:xfrm>
            <a:off x="2060712" y="4543110"/>
            <a:ext cx="8070575" cy="707886"/>
          </a:xfrm>
          <a:prstGeom prst="rect">
            <a:avLst/>
          </a:prstGeom>
          <a:noFill/>
        </p:spPr>
        <p:txBody>
          <a:bodyPr wrap="square">
            <a:spAutoFit/>
          </a:bodyPr>
          <a:lstStyle/>
          <a:p>
            <a:pPr algn="ctr"/>
            <a:r>
              <a:rPr lang="en-US" sz="2000" dirty="0"/>
              <a:t>Say: "Enough is Allah for a witness between me and you: for He is well acquainted with His servants, and He sees (all things).</a:t>
            </a:r>
          </a:p>
        </p:txBody>
      </p:sp>
      <p:sp>
        <p:nvSpPr>
          <p:cNvPr id="3" name="TextBox 2">
            <a:extLst>
              <a:ext uri="{FF2B5EF4-FFF2-40B4-BE49-F238E27FC236}">
                <a16:creationId xmlns:a16="http://schemas.microsoft.com/office/drawing/2014/main" id="{6FDC2529-BEB6-F480-EDF9-49DA317D5D50}"/>
              </a:ext>
            </a:extLst>
          </p:cNvPr>
          <p:cNvSpPr txBox="1"/>
          <p:nvPr/>
        </p:nvSpPr>
        <p:spPr>
          <a:xfrm>
            <a:off x="3497970" y="41279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{96}</a:t>
            </a:r>
            <a:endParaRPr lang="en-US" sz="1400" dirty="0"/>
          </a:p>
        </p:txBody>
      </p:sp>
    </p:spTree>
    <p:extLst>
      <p:ext uri="{BB962C8B-B14F-4D97-AF65-F5344CB8AC3E}">
        <p14:creationId xmlns:p14="http://schemas.microsoft.com/office/powerpoint/2010/main" val="31237992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Juz' 13</Template>
  <TotalTime>280</TotalTime>
  <Words>10692</Words>
  <Application>Microsoft Office PowerPoint</Application>
  <PresentationFormat>Widescreen</PresentationFormat>
  <Paragraphs>759</Paragraphs>
  <Slides>192</Slides>
  <Notes>187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192</vt:i4>
      </vt:variant>
    </vt:vector>
  </HeadingPairs>
  <TitlesOfParts>
    <vt:vector size="198" baseType="lpstr">
      <vt:lpstr>Arial</vt:lpstr>
      <vt:lpstr>Arial Black</vt:lpstr>
      <vt:lpstr>Calibri</vt:lpstr>
      <vt:lpstr>Calibri Light</vt:lpstr>
      <vt:lpstr>KFGQPC Uthman Taha Naskh</vt:lpstr>
      <vt:lpstr>Office Theme</vt:lpstr>
      <vt:lpstr>PowerPoint Presentation</vt:lpstr>
      <vt:lpstr>أَعُوْذُ بِاللّٰهِ مِنَ الشَّيْطٰانِ الرَّجِيْمِ</vt:lpstr>
      <vt:lpstr>سورة الاسراء بِسْمِ ٱللَّهِ ٱلرَّحْمَـٰنِ ٱلرَّحِيمِ</vt:lpstr>
      <vt:lpstr>سُبْحَـٰنَ ٱلَّذِىٓ أَسْرَىٰ بِعَبْدِهِۦ لَيْلًۭا مِّنَ ٱلْمَسْجِدِ ٱلْحَرَامِ إِلَى ٱلْمَسْجِدِ ٱلْأَقْصَا ٱلَّذِى بَـٰرَكْنَا حَوْلَهُۥ لِنُرِيَهُۥ مِنْ ءَايَـٰتِنَآ ۚ إِنَّهُۥ هُوَ ٱلسَّمِيعُ ٱلْبَصِيرُ</vt:lpstr>
      <vt:lpstr>وَءَاتَيْنَا مُوسَى ٱلْكِتَـٰبَ وَجَعَلْنَـٰهُ هُدًۭى لِّبَنِىٓ إِسْرَٰٓءِيلَ أَلَّا تَتَّخِذُوا۟ مِن دُونِى وَكِيلًۭا</vt:lpstr>
      <vt:lpstr>ذُرِّيَّةَ مَنْ حَمَلْنَا مَعَ نُوحٍۚ إِنَّهُۥ كَانَ عَبْدًۭا شَكُورًۭا</vt:lpstr>
      <vt:lpstr>وَقَضَيْنَآ إِلَىٰ بَنِىٓ إِسْرَٰٓءِيلَ فِى ٱلْكِتَـٰبِ لَتُفْسِدُنَّ فِى ٱلْأَرْضِ مَرَّتَيْنِ وَلَتَعْلُنَّ عُلُوًّۭا كَبِيرًۭا</vt:lpstr>
      <vt:lpstr>فَإِذَا جَآءَ وَعْدُ أُولَىٰهُمَا بَعَثْنَا عَلَيْكُمْ عِبَادًۭا لَّنَآ أُو۟لِى بَأْسٍۢ شَدِيدٍۢ فَجَاسُوا۟ خِلَـٰلَ ٱلدِّيَارِۚ وَكَانَ وَعْدًۭا مَّفْعُولًۭا</vt:lpstr>
      <vt:lpstr>ثُمَّ رَدَدْنَا لَكُمُ ٱلْكَرَّةَ عَلَيْهِمْ وَأَمْدَدْنَـٰكُم بِأَمْوَٰلٍۢ وَبَنِينَ وَجَعَلْنَـٰكُمْ أَكْثَرَ نَفِيرًا</vt:lpstr>
      <vt:lpstr>إِنْ أَحْسَنتُمْ أَحْسَنتُمْ لِأَنفُسِكُمْۖ وَإِنْ أَسَأْتُمْ فَلَهَاۚ فَإِذَا جَآءَ وَعْدُ ٱلْـَٔاخِرَةِ لِيَسُـۥٓـُٔوا۟ وُجُوهَكُمْ وَلِيَدْخُلُوا۟ ٱلْمَسْجِدَ كَمَا دَخَلُوهُ أَوَّلَ مَرَّةٍۢ وَلِيُتَبِّرُوا۟ مَا عَلَوْا۟ تَتْبِيرًا</vt:lpstr>
      <vt:lpstr>عَسَىٰ رَبُّكُمْ أَن يَرْحَمَكُمْۚ وَإِنْ عُدتُّمْ عُدْنَاۘ وَجَعَلْنَا جَهَنَّمَ لِلْكَـٰفِرِينَ حَصِيرًا</vt:lpstr>
      <vt:lpstr>إِنَّ هَـٰذَا ٱلْقُرْءَانَ يَهْدِى لِلَّتِى هِىَ أَقْوَمُ وَيُبَشِّرُ ٱلْمُؤْمِنِينَ ٱلَّذِينَ يَعْمَلُونَ ٱلصَّـٰلِحَـٰتِ أَنَّ لَهُمْ أَجْرًۭا كَبِيرًۭا</vt:lpstr>
      <vt:lpstr>وَأَنَّ ٱلَّذِينَ لَا يُؤْمِنُونَ بِٱلْـَٔاخِرَةِ أَعْتَدْنَا لَهُمْ عَذَابًا أَلِيمًۭا</vt:lpstr>
      <vt:lpstr>وَيَدْعُ ٱلْإِنسَـٰنُ بِٱلشَّرِّ دُعَآءَهُۥ بِٱلْخَيْرِۖ وَكَانَ ٱلْإِنسَـٰنُ عَجُولًۭا</vt:lpstr>
      <vt:lpstr>وَجَعَلْنَا ٱلَّيْلَ وَٱلنَّهَارَ ءَايَتَيْنِۖ فَمَحَوْنَآ ءَايَةَ ٱلَّيْلِ وَجَعَلْنَآ ءَايَةَ ٱلنَّهَارِ مُبْصِرَةًۭ لِّتَبْتَغُوا۟ فَضْلًۭا مِّن رَّبِّكُمْ وَلِتَعْلَمُوا۟ عَدَدَ ٱلسِّنِينَ وَٱلْحِسَابَۚ وَكُلَّ شَىْءٍۢ فَصَّلْنَـٰهُ تَفْصِيلًۭا</vt:lpstr>
      <vt:lpstr>وَكُلَّ إِنسَـٰنٍ أَلْزَمْنَـٰهُ طَـٰٓئِرَهُۥ فِى عُنُقِهِۦ ۖ وَنُخْرِجُ لَهُۥ يَوْمَ ٱلْقِيَـٰمَةِ كِتَـٰبًۭا يَلْقَىٰهُ مَنشُورًا</vt:lpstr>
      <vt:lpstr>ٱقْرَأْ كِتَـٰبَكَ كَفَىٰ بِنَفْسِكَ ٱلْيَوْمَ عَلَيْكَ حَسِيبًۭا</vt:lpstr>
      <vt:lpstr>مَّنِ ٱهْتَدَىٰ فَإِنَّمَا يَهْتَدِى لِنَفْسِهِۦ ۖ وَمَن ضَلَّ فَإِنَّمَا يَضِلُّ عَلَيْهَاۚ وَلَا تَزِرُ وَازِرَةٌۭ وِزْرَ أُخْرَىٰۗ وَمَا كُنَّا مُعَذِّبِينَ حَتَّىٰ نَبْعَثَ رَسُولًۭا</vt:lpstr>
      <vt:lpstr>وَإِذَآ أَرَدْنَآ أَن نُّهْلِكَ قَرْيَةً أَمَرْنَا مُتْرَفِيهَا فَفَسَقُوا۟ فِيهَا فَحَقَّ عَلَيْهَا ٱلْقَوْلُ فَدَمَّرْنَـٰهَا تَدْمِيرًۭا</vt:lpstr>
      <vt:lpstr>وَكَمْ أَهْلَكْنَا مِنَ ٱلْقُرُونِ مِنۢ بَعْدِ نُوحٍۢ ۗ وَكَفَىٰ بِرَبِّكَ بِذُنُوبِ عِبَادِهِۦ خَبِيرًۢا بَصِيرًۭا</vt:lpstr>
      <vt:lpstr>مَّن كَانَ يُرِيدُ ٱلْعَاجِلَةَ عَجَّلْنَا لَهُۥ فِيهَا مَا نَشَآءُ لِمَن نُّرِيدُ ثُمَّ جَعَلْنَا لَهُۥ جَهَنَّمَ يَصْلَىٰهَا مَذْمُومًۭا مَّدْحُورًۭا</vt:lpstr>
      <vt:lpstr>وَمَنْ أَرَادَ ٱلْـَٔاخِرَةَ وَسَعَىٰ لَهَا سَعْيَهَا وَهُوَ مُؤْمِنٌۭ فَأُو۟لَـٰٓئِكَ كَانَ سَعْيُهُم مَّشْكُورًۭا</vt:lpstr>
      <vt:lpstr>كُلًّۭا نُّمِدُّ هَـٰٓؤُلَآءِ وَهَـٰٓؤُلَآءِ مِنْ عَطَآءِ رَبِّكَۚ وَمَا كَانَ عَطَآءُ رَبِّكَ مَحْظُورًا</vt:lpstr>
      <vt:lpstr>ٱنظُرْ كَيْفَ فَضَّلْنَا بَعْضَهُمْ عَلَىٰ بَعْضٍۢ ۚ وَلَلْـَٔاخِرَةُ أَكْبَرُ دَرَجَـٰتٍۢ وَأَكْبَرُ تَفْضِيلًۭا</vt:lpstr>
      <vt:lpstr>لَّا تَجْعَلْ مَعَ ٱللَّهِ إِلَـٰهًا ءَاخَرَ فَتَقْعُدَ مَذْمُومًۭا مَّخْذُولًۭا</vt:lpstr>
      <vt:lpstr>وَقَضَىٰ رَبُّكَ أَلَّا تَعْبُدُوٓا۟ إِلَّآ إِيَّاهُ وَبِٱلْوَٰلِدَيْنِ إِحْسَـٰنًاۚ إِمَّا يَبْلُغَنَّ عِندَكَ ٱلْكِبَرَ أَحَدُهُمَآ أَوْ كِلَاهُمَا فَلَا تَقُل لَّهُمَآ أُفٍّۢ وَلَا تَنْهَرْهُمَا وَقُل لَّهُمَا قَوْلًۭا كَرِيمًۭا</vt:lpstr>
      <vt:lpstr>وَٱخْفِضْ لَهُمَا جَنَاحَ ٱلذُّلِّ مِنَ ٱلرَّحْمَةِ وَقُل رَّبِّ ٱرْحَمْهُمَا كَمَا رَبَّيَانِى صَغِيرًۭا</vt:lpstr>
      <vt:lpstr>رَّبُّكُمْ أَعْلَمُ بِمَا فِى نُفُوسِكُمْۚ إِن تَكُونُوا۟ صَـٰلِحِينَ فَإِنَّهُۥ كَانَ لِلْأَوَّٰبِينَ غَفُورًۭا</vt:lpstr>
      <vt:lpstr>وَءَاتِ ذَا ٱلْقُرْبَىٰ حَقَّهُۥ وَٱلْمِسْكِينَ وَٱبْنَ ٱلسَّبِيلِ وَلَا تُبَذِّرْ تَبْذِيرًا</vt:lpstr>
      <vt:lpstr>إِنَّ ٱلْمُبَذِّرِينَ كَانُوٓا۟ إِخْوَٰنَ ٱلشَّيَـٰطِينِۖ وَكَانَ ٱلشَّيْطَـٰنُ لِرَبِّهِۦ كَفُورًۭا</vt:lpstr>
      <vt:lpstr>وَإِمَّا تُعْرِضَنَّ عَنْهُمُ ٱبْتِغَآءَ رَحْمَةٍۢ مِّن رَّبِّكَ تَرْجُوهَا فَقُل لَّهُمْ قَوْلًۭا مَّيْسُورًۭا</vt:lpstr>
      <vt:lpstr>وَلَا تَجْعَلْ يَدَكَ مَغْلُولَةً إِلَىٰ عُنُقِكَ وَلَا تَبْسُطْهَا كُلَّ ٱلْبَسْطِ فَتَقْعُدَ مَلُومًۭا مَّحْسُورًا</vt:lpstr>
      <vt:lpstr>إِنَّ رَبَّكَ يَبْسُطُ ٱلرِّزْقَ لِمَن يَشَآءُ وَيَقْدِرُۚ إِنَّهُۥ كَانَ بِعِبَادِهِۦ خَبِيرًۢا بَصِيرًۭا</vt:lpstr>
      <vt:lpstr>وَلَا تَقْتُلُوٓا۟ أَوْلَـٰدَكُمْ خَشْيَةَ إِمْلَـٰقٍۢ ۖ نَّحْنُ نَرْزُقُهُمْ وَإِيَّاكُمْۚ إِنَّ قَتْلَهُمْ كَانَ خِطْـًۭٔا كَبِيرًۭا</vt:lpstr>
      <vt:lpstr>وَلَا تَقْرَبُوا۟ ٱلزِّنَىٰٓۖ إِنَّهُۥ كَانَ فَـٰحِشَةًۭ وَسَآءَ سَبِيلًۭا</vt:lpstr>
      <vt:lpstr>وَلَا تَقْتُلُوا۟ ٱلنَّفْسَ ٱلَّتِى حَرَّمَ ٱللَّهُ إِلَّا بِٱلْحَقِّ ۗ وَمَن قُتِلَ مَظْلُومًۭا فَقَدْ جَعَلْنَا لِوَلِيِّهِۦ سُلْطَـٰنًۭا فَلَا يُسْرِف فِّى ٱلْقَتْلِۖ إِنَّهُۥ كَانَ مَنصُورًۭا</vt:lpstr>
      <vt:lpstr>وَلَا تَقْرَبُوا۟ مَالَ ٱلْيَتِيمِ إِلَّا بِٱلَّتِى هِىَ أَحْسَنُ حَتَّىٰ يَبْلُغَ أَشُدَّهُۥ ۚ وَأَوْفُوا۟ بِٱلْعَهْدِۖ إِنَّ ٱلْعَهْدَ كَانَ مَسْـُٔولًۭا</vt:lpstr>
      <vt:lpstr>وَأَوْفُوا۟ ٱلْكَيْلَ إِذَا كِلْتُمْ وَزِنُوا۟ بِٱلْقِسْطَاسِ ٱلْمُسْتَقِيمِ ۚ ذَٰلِكَ خَيْرٌۭ وَأَحْسَنُ تَأْوِيلًۭا</vt:lpstr>
      <vt:lpstr>وَلَا تَقْفُ مَا لَيْسَ لَكَ بِهِۦ عِلْمٌ ۚ إِنَّ ٱلسَّمْعَ وَٱلْبَصَرَ وَٱلْفُؤَادَ كُلُّ أُو۟لَـٰٓئِكَ كَانَ عَنْهُ مَسْـُٔولًۭا</vt:lpstr>
      <vt:lpstr>وَلَا تَمْشِ فِى ٱلْأَرْضِ مَرَحًاۖ إِنَّكَ لَن تَخْرِقَ ٱلْأَرْضَ وَلَن تَبْلُغَ ٱلْجِبَالَ طُولًۭا</vt:lpstr>
      <vt:lpstr>كُلُّ ذَٰلِكَ كَانَ سَيِّئُهُۥ عِندَ رَبِّكَ مَكْرُوهًۭا</vt:lpstr>
      <vt:lpstr>ذَٰلِكَ مِمَّآ أَوْحَىٰٓ إِلَيْكَ رَبُّكَ مِنَ ٱلْحِكْمَةِ ۗ وَلَا تَجْعَلْ مَعَ ٱللَّهِ إِلَـٰهًا ءَاخَرَ فَتُلْقَىٰ فِى جَهَنَّمَ مَلُومًۭا مَّدْحُورًا</vt:lpstr>
      <vt:lpstr>أَفَأَصْفَىٰكُمْ رَبُّكُم بِٱلْبَنِينَ وَٱتَّخَذَ مِنَ ٱلْمَلَـٰٓئِكَةِ إِنَـٰثًاۚ إِنَّكُمْ لَتَقُولُونَ قَوْلًا عَظِيمًۭا</vt:lpstr>
      <vt:lpstr>وَلَقَدْ صَرَّفْنَا فِى هَـٰذَا ٱلْقُرْءَانِ لِيَذَّكَّرُوا۟ وَمَا يَزِيدُهُمْ إِلَّا نُفُورًۭا</vt:lpstr>
      <vt:lpstr>قُل لَّوْ كَانَ مَعَهُۥٓ ءَالِهَةٌۭ كَمَا يَقُولُونَ إِذًۭا لَّٱبْتَغَوْا۟ إِلَىٰ ذِى ٱلْعَرْشِ سَبِيلًۭا</vt:lpstr>
      <vt:lpstr>سُبْحَـٰنَهُۥ وَتَعَـٰلَىٰ عَمَّا يَقُولُونَ عُلُوًّۭا كَبِيرًۭا</vt:lpstr>
      <vt:lpstr>تُسَبِّحُ لَهُ ٱلسَّمَـٰوَٰتُ ٱلسَّبْعُ وَٱلْأَرْضُ وَمَن فِيهِنَّۚ وَإِن مِّن شَىْءٍ إِلَّا يُسَبِّحُ بِحَمْدِهِۦ وَلَـٰكِن لَّا تَفْقَهُونَ تَسْبِيحَهُمْۗ إِنَّهُۥ كَانَ حَلِيمًا غَفُورًۭا</vt:lpstr>
      <vt:lpstr>وَإِذَا قَرَأْتَ ٱلْقُرْءَانَ جَعَلْنَا بَيْنَكَ وَبَيْنَ ٱلَّذِينَ لَا يُؤْمِنُونَ بِٱلْـَٔاخِرَةِ حِجَابًۭا مَّسْتُورًۭا</vt:lpstr>
      <vt:lpstr>وَجَعَلْنَا عَلَىٰ قُلُوبِهِمْ أَكِنَّةً أَن يَفْقَهُوهُ وَفِىٓ ءَاذَانِهِمْ وَقْرًۭاۚ وَإِذَا ذَكَرْتَ رَبَّكَ فِى ٱلْقُرْءَانِ وَحْدَهُۥ وَلَّوْا۟ عَلَىٰٓ أَدْبَـٰرِهِمْ نُفُورًۭا</vt:lpstr>
      <vt:lpstr>نَّحْنُ أَعْلَمُ بِمَا يَسْتَمِعُونَ بِهِۦٓ إِذْ يَسْتَمِعُونَ إِلَيْكَ وَإِذْ هُمْ نَجْوَىٰٓ إِذْ يَقُولُ ٱلظَّـٰلِمُونَ إِن تَتَّبِعُونَ إِلَّا رَجُلًۭا مَّسْحُورًا</vt:lpstr>
      <vt:lpstr>ٱنظُرْ كَيْفَ ضَرَبُوا۟ لَكَ ٱلْأَمْثَالَ فَضَلُّوا۟ فَلَا يَسْتَطِيعُونَ سَبِيلًۭا</vt:lpstr>
      <vt:lpstr>وَقَالُوٓا۟ أَءِذَا كُنَّا عِظَـٰمًۭا وَرُفَـٰتًا أَءِنَّا لَمَبْعُوثُونَ خَلْقًۭا جَدِيدًۭا</vt:lpstr>
      <vt:lpstr>قُلْ كُونُوا۟ حِجَارَةً أَوْ حَدِيدًا</vt:lpstr>
      <vt:lpstr>أَوْ خَلْقًۭا مِّمَّا يَكْبُرُ فِى صُدُورِكُمْۚ فَسَيَقُولُونَ مَن يُعِيدُنَا ۖ قُلِ ٱلَّذِى فَطَرَكُمْ أَوَّلَ مَرَّةٍۢ ۚ فَسَيُنْغِضُونَ إِلَيْكَ رُءُوسَهُمْ وَيَقُولُونَ مَتَىٰ هُوَۖ قُلْ عَسَىٰٓ أَن يَكُونَ قَرِيبًۭا</vt:lpstr>
      <vt:lpstr>يَوْمَ يَدْعُوكُمْ فَتَسْتَجِيبُونَ بِحَمْدِهِۦ وَتَظُنُّونَ إِن لَّبِثْتُمْ إِلَّا قَلِيلًۭا</vt:lpstr>
      <vt:lpstr>وَقُل لِّعِبَادِى يَقُولُوا۟ ٱلَّتِى هِىَ أَحْسَنُ ۚ إِنَّ ٱلشَّيْطَـٰنَ يَنزَغُ بَيْنَهُمْۚ إِنَّ ٱلشَّيْطَـٰنَ كَانَ لِلْإِنسَـٰنِ عَدُوًّۭا مُّبِينًۭا</vt:lpstr>
      <vt:lpstr>رَّبُّكُمْ أَعْلَمُ بِكُمْ ۖ إِن يَشَأْ يَرْحَمْكُمْ أَوْ إِن يَشَأْ يُعَذِّبْكُمْ ۚ وَمَآ أَرْسَلْنَـٰكَ عَلَيْهِمْ وَكِيلًۭا</vt:lpstr>
      <vt:lpstr>وَرَبُّكَ أَعْلَمُ بِمَن فِى ٱلسَّمَـٰوَٰتِ وَٱلْأَرْضِۗ وَلَقَدْ فَضَّلْنَا بَعْضَ ٱلنَّبِيِّـۧنَ عَلَىٰ بَعْضٍۢ ۖ وَءَاتَيْنَا دَاوُۥدَ زَبُورًۭا</vt:lpstr>
      <vt:lpstr>قُلِ ٱدْعُوا۟ ٱلَّذِينَ زَعَمْتُم مِّن دُونِهِۦ فَلَا يَمْلِكُونَ كَشْفَ ٱلضُّرِّ عَنكُمْ وَلَا تَحْوِيلًا</vt:lpstr>
      <vt:lpstr>أُو۟لَـٰٓئِكَ ٱلَّذِينَ يَدْعُونَ يَبْتَغُونَ إِلَىٰ رَبِّهِمُ ٱلْوَسِيلَةَ أَيُّهُمْ أَقْرَبُ وَيَرْجُونَ رَحْمَتَهُۥ وَيَخَافُونَ عَذَابَهُۥٓ ۚ إِنَّ عَذَابَ رَبِّكَ كَانَ مَحْذُورًۭا</vt:lpstr>
      <vt:lpstr>وَإِن مِّن قَرْيَةٍ إِلَّا نَحْنُ مُهْلِكُوهَا قَبْلَ يَوْمِ ٱلْقِيَـٰمَةِ أَوْ مُعَذِّبُوهَا عَذَابًۭا شَدِيدًۭاۚ كَانَ ذَٰلِكَ فِى ٱلْكِتَـٰبِ مَسْطُورًۭا</vt:lpstr>
      <vt:lpstr>وَمَا مَنَعَنَآ أَن نُّرْسِلَ بِٱلْـَٔايَـٰتِ إِلَّآ أَن كَذَّبَ بِهَا ٱلْأَوَّلُونَۚ وَءَاتَيْنَا ثَمُودَ ٱلنَّاقَةَ مُبْصِرَةًۭ فَظَلَمُوا۟ بِهَاۚ وَمَا نُرْسِلُ بِٱلْـَٔايَـٰتِ إِلَّا تَخْوِيفًۭا</vt:lpstr>
      <vt:lpstr>وَإِذْ قُلْنَا لَكَ إِنَّ رَبَّكَ أَحَاطَ بِٱلنَّاسِۚ وَمَا جَعَلْنَا ٱلرُّءْيَا ٱلَّتِىٓ أَرَيْنَـٰكَ إِلَّا فِتْنَةًۭ لِّلنَّاسِ وَٱلشَّجَرَةَ ٱلْمَلْعُونَةَ فِى ٱلْقُرْءَانِۚ وَنُخَوِّفُهُمْ فَمَا يَزِيدُهُمْ إِلَّا طُغْيَـٰنًۭا كَبِيرًۭا</vt:lpstr>
      <vt:lpstr>وَإِذْ قُلْنَا لِلْمَلَـٰٓئِكَةِ ٱسْجُدُوا۟ لِـَٔادَمَ فَسَجَدُوٓا۟ إِلَّآ إِبْلِيسَ قَالَ ءَأَسْجُدُ لِمَنْ خَلَقْتَ طِينًۭا</vt:lpstr>
      <vt:lpstr>قَالَ أَرَءَيْتَكَ هَـٰذَا ٱلَّذِى كَرَّمْتَ عَلَىَّ لَئِنْ أَخَّرْتَنِ إِلَىٰ يَوْمِ ٱلْقِيَـٰمَةِ لَأَحْتَنِكَنَّ ذُرِّيَّتَهُۥٓ إِلَّا قَلِيلًۭا</vt:lpstr>
      <vt:lpstr>قَالَ ٱذْهَبْ فَمَن تَبِعَكَ مِنْهُمْ فَإِنَّ جَهَنَّمَ جَزَآؤُكُمْ جَزَآءًۭ مَّوْفُورًۭا</vt:lpstr>
      <vt:lpstr>وَٱسْتَفْزِزْ مَنِ ٱسْتَطَعْتَ مِنْهُم بِصَوْتِكَ وَأَجْلِبْ عَلَيْهِم بِخَيْلِكَ وَرَجِلِكَ وَشَارِكْهُمْ فِى ٱلْأَمْوَٰلِ وَٱلْأَوْلَـٰدِ وَعِدْهُمْۚ وَمَا يَعِدُهُمُ ٱلشَّيْطَـٰنُ إِلَّا غُرُورًا</vt:lpstr>
      <vt:lpstr>إِنَّ عِبَادِى لَيْسَ لَكَ عَلَيْهِمْ سُلْطَـٰنٌۭ ۚ وَكَفَىٰ بِرَبِّكَ وَكِيلًۭا</vt:lpstr>
      <vt:lpstr>رَّبُّكُمُ ٱلَّذِى يُزْجِى لَكُمُ ٱلْفُلْكَ فِى ٱلْبَحْرِ لِتَبْتَغُوا۟ مِن فَضْلِهِۦٓ ۚ إِنَّهُۥ كَانَ بِكُمْ رَحِيمًۭا</vt:lpstr>
      <vt:lpstr>وَإِذَا مَسَّكُمُ ٱلضُّرُّ فِى ٱلْبَحْرِ ضَلَّ مَن تَدْعُونَ إِلَّآ إِيَّاهُۖ فَلَمَّا نَجَّىٰكُمْ إِلَى ٱلْبَرِّ أَعْرَضْتُمْۚ وَكَانَ ٱلْإِنسَـٰنُ كَفُورًا</vt:lpstr>
      <vt:lpstr>أَفَأَمِنتُمْ أَن يَخْسِفَ بِكُمْ جَانِبَ ٱلْبَرِّ أَوْ يُرْسِلَ عَلَيْكُمْ حَاصِبًۭا ثُمَّ لَا تَجِدُوا۟ لَكُمْ وَكِيلًا</vt:lpstr>
      <vt:lpstr>أَمْ أَمِنتُمْ أَن يُعِيدَكُمْ فِيهِ تَارَةً أُخْرَىٰ فَيُرْسِلَ عَلَيْكُمْ قَاصِفًۭا مِّنَ ٱلرِّيحِ فَيُغْرِقَكُم بِمَا كَفَرْتُمْۙ ثُمَّ لَا تَجِدُوا۟ لَكُمْ عَلَيْنَا بِهِۦ تَبِيعًۭا</vt:lpstr>
      <vt:lpstr>وَلَقَدْ كَرَّمْنَا بَنِىٓ ءَادَمَ وَحَمَلْنَـٰهُمْ فِى ٱلْبَرِّ وَٱلْبَحْرِ وَرَزَقْنَـٰهُم مِّنَ ٱلطَّيِّبَـٰتِ وَفَضَّلْنَـٰهُمْ عَلَىٰ كَثِيرٍۢ مِّمَّنْ خَلَقْنَا تَفْضِيلًۭا</vt:lpstr>
      <vt:lpstr>يَوْمَ نَدْعُوا۟ كُلَّ أُنَاسٍۭ بِإِمَـٰمِهِمْۖ فَمَنْ أُوتِىَ كِتَـٰبَهُۥ بِيَمِينِهِۦ فَأُو۟لَـٰٓئِكَ يَقْرَءُونَ كِتَـٰبَهُمْ وَلَا يُظْلَمُونَ فَتِيلًۭا</vt:lpstr>
      <vt:lpstr>وَمَن كَانَ فِى هَـٰذِهِۦٓ أَعْمَىٰ فَهُوَ فِى ٱلْـَٔاخِرَةِ أَعْمَىٰ وَأَضَلُّ سَبِيلًۭا</vt:lpstr>
      <vt:lpstr>وَإِن كَادُوا۟ لَيَفْتِنُونَكَ عَنِ ٱلَّذِىٓ أَوْحَيْنَآ إِلَيْكَ لِتَفْتَرِىَ عَلَيْنَا غَيْرَهُۥ ۖ وَإِذًۭا لَّٱتَّخَذُوكَ خَلِيلًۭا</vt:lpstr>
      <vt:lpstr>وَلَوْلَآ أَن ثَبَّتْنَـٰكَ لَقَدْ كِدتَّ تَرْكَنُ إِلَيْهِمْ شَيْـًۭٔا قَلِيلًا</vt:lpstr>
      <vt:lpstr>إِذًۭا لَّأَذَقْنَـٰكَ ضِعْفَ ٱلْحَيَوٰةِ وَضِعْفَ ٱلْمَمَاتِ ثُمَّ لَا تَجِدُ لَكَ عَلَيْنَا نَصِيرًۭا</vt:lpstr>
      <vt:lpstr>وَإِن كَادُوا۟ لَيَسْتَفِزُّونَكَ مِنَ ٱلْأَرْضِ لِيُخْرِجُوكَ مِنْهَا ۖ وَإِذًۭا لَّا يَلْبَثُونَ خِلَـٰفَكَ إِلَّا قَلِيلًۭا</vt:lpstr>
      <vt:lpstr>سُنَّةَ مَن قَدْ أَرْسَلْنَا قَبْلَكَ مِن رُّسُلِنَاۖ وَلَا تَجِدُ لِسُنَّتِنَا تَحْوِيلًا</vt:lpstr>
      <vt:lpstr>أَقِمِ ٱلصَّلَوٰةَ لِدُلُوكِ ٱلشَّمْسِ إِلَىٰ غَسَقِ ٱلَّيْلِ وَقُرْءَانَ ٱلْفَجْرِۖ إِنَّ قُرْءَانَ ٱلْفَجْرِ كَانَ مَشْهُودًۭا</vt:lpstr>
      <vt:lpstr>وَمِنَ ٱلَّيْلِ فَتَهَجَّدْ بِهِۦ نَافِلَةًۭ لَّكَ عَسَىٰٓ أَن يَبْعَثَكَ رَبُّكَ مَقَامًۭا مَّحْمُودًۭا</vt:lpstr>
      <vt:lpstr>وَقُل رَّبِّ أَدْخِلْنِى مُدْخَلَ صِدْقٍۢ وَأَخْرِجْنِى مُخْرَجَ صِدْقٍۢ وَٱجْعَل لِّى مِن لَّدُنكَ سُلْطَـٰنًۭا نَّصِيرًۭا</vt:lpstr>
      <vt:lpstr>وَقُلْ جَآءَ ٱلْحَقُّ وَزَهَقَ ٱلْبَـٰطِلُۚ إِنَّ ٱلْبَـٰطِلَ كَانَ زَهُوقًۭا</vt:lpstr>
      <vt:lpstr>وَنُنَزِّلُ مِنَ ٱلْقُرْءَانِ مَا هُوَ شِفَآءٌۭ وَرَحْمَةٌۭ لِّلْمُؤْمِنِينَ ۙ وَلَا يَزِيدُ ٱلظَّـٰلِمِينَ إِلَّا خَسَارًۭا</vt:lpstr>
      <vt:lpstr>وَإِذَآ أَنْعَمْنَا عَلَى ٱلْإِنسَـٰنِ أَعْرَضَ وَنَـَٔا بِجَانِبِهِۦ ۖ وَإِذَا مَسَّهُ ٱلشَّرُّ كَانَ يَـُٔوسًۭا</vt:lpstr>
      <vt:lpstr>قُلْ كُلٌّۭ يَعْمَلُ عَلَىٰ شَاكِلَتِهِۦ فَرَبُّكُمْ أَعْلَمُ بِمَنْ هُوَ أَهْدَىٰ سَبِيلًۭا</vt:lpstr>
      <vt:lpstr>وَيَسْـَٔلُونَكَ عَنِ ٱلرُّوحِۖ قُلِ ٱلرُّوحُ مِنْ أَمْرِ رَبِّى وَمَآ أُوتِيتُم مِّنَ ٱلْعِلْمِ إِلَّا قَلِيلًۭا</vt:lpstr>
      <vt:lpstr>وَلَئِن شِئْنَا لَنَذْهَبَنَّ بِٱلَّذِىٓ أَوْحَيْنَآ إِلَيْكَ ثُمَّ لَا تَجِدُ لَكَ بِهِۦ عَلَيْنَا وَكِيلًا</vt:lpstr>
      <vt:lpstr>إِلَّا رَحْمَةًۭ مِّن رَّبِّكَۚ إِنَّ فَضْلَهُۥ كَانَ عَلَيْكَ كَبِيرًۭا</vt:lpstr>
      <vt:lpstr>قُل لَّئِنِ ٱجْتَمَعَتِ ٱلْإِنسُ وَٱلْجِنُّ عَلَىٰٓ أَن يَأْتُوا۟ بِمِثْلِ هَـٰذَا ٱلْقُرْءَانِ لَا يَأْتُونَ بِمِثْلِهِۦ وَلَوْ كَانَ بَعْضُهُمْ لِبَعْضٍۢ ظَهِيرًۭا</vt:lpstr>
      <vt:lpstr>وَلَقَدْ صَرَّفْنَا لِلنَّاسِ فِى هَـٰذَا ٱلْقُرْءَانِ مِن كُلِّ مَثَلٍۢ فَأَبَىٰٓ أَكْثَرُ ٱلنَّاسِ إِلَّا كُفُورًۭا</vt:lpstr>
      <vt:lpstr>وَقَالُوا۟ لَن نُّؤْمِنَ لَكَ حَتَّىٰ تَفْجُرَ لَنَا مِنَ ٱلْأَرْضِ يَنۢبُوعًا</vt:lpstr>
      <vt:lpstr>أَوْ تَكُونَ لَكَ جَنَّةٌۭ مِّن نَّخِيلٍۢ وَعِنَبٍۢ فَتُفَجِّرَ ٱلْأَنْهَـٰرَ خِلَـٰلَهَا تَفْجِيرًا</vt:lpstr>
      <vt:lpstr>أَوْ تُسْقِطَ ٱلسَّمَآءَ كَمَا زَعَمْتَ عَلَيْنَا كِسَفًا أَوْ تَأْتِىَ بِٱللَّهِ وَٱلْمَلَـٰٓئِكَةِ قَبِيلًا</vt:lpstr>
      <vt:lpstr>أَوْ يَكُونَ لَكَ بَيْتٌۭ مِّن زُخْرُفٍ أَوْ تَرْقَىٰ فِى ٱلسَّمَآءِ وَلَن نُّؤْمِنَ لِرُقِيِّكَ حَتَّىٰ تُنَزِّلَ عَلَيْنَا كِتَـٰبًۭا نَّقْرَؤُهُۥ ۗ قُلْ سُبْحَانَ رَبِّى هَلْ كُنتُ إِلَّا بَشَرًۭا رَّسُولًۭا</vt:lpstr>
      <vt:lpstr>وَمَا مَنَعَ ٱلنَّاسَ أَن يُؤْمِنُوٓا۟ إِذْ جَآءَهُمُ ٱلْهُدَىٰٓ إِلَّآ أَن قَالُوٓا۟ أَبَعَثَ ٱللَّهُ بَشَرًۭا رَّسُولًۭا</vt:lpstr>
      <vt:lpstr>قُل لَّوْ كَانَ فِى ٱلْأَرْضِ مَلَـٰٓئِكَةٌۭ يَمْشُونَ مُطْمَئِنِّينَ لَنَزَّلْنَا عَلَيْهِم مِّنَ ٱلسَّمَآءِ مَلَكًۭا رَّسُولًۭا</vt:lpstr>
      <vt:lpstr>قُلْ كَفَىٰ بِٱللَّهِ شَهِيدًۢا بَيْنِى وَبَيْنَكُمْۚ إِنَّهُۥ كَانَ بِعِبَادِهِۦ خَبِيرًۢا بَصِيرًۭا</vt:lpstr>
      <vt:lpstr>وَمَن يَهْدِ ٱللَّهُ فَهُوَ ٱلْمُهْتَدِۖ وَمَن يُضْلِلْ فَلَن تَجِدَ لَهُمْ أَوْلِيَآءَ مِن دُونِهِۦ ۖ وَنَحْشُرُهُمْ يَوْمَ ٱلْقِيَـٰمَةِ عَلَىٰ وُجُوهِهِمْ عُمْيًۭا وَبُكْمًۭا وَصُمًّۭاۖ مَّأْوَىٰهُمْ جَهَنَّمُۖ كُلَّمَا خَبَتْ زِدْنَـٰهُمْ سَعِيرًۭا</vt:lpstr>
      <vt:lpstr>ذَٰلِكَ جَزَآؤُهُم بِأَنَّهُمْ كَفَرُوا۟ بِـَٔايَـٰتِنَا وَقَالُوٓا۟ أَءِذَا كُنَّا عِظَـٰمًۭا وَرُفَـٰتًا أَءِنَّا لَمَبْعُوثُونَ خَلْقًۭا جَدِيدًا</vt:lpstr>
      <vt:lpstr>أَوَلَمْ يَرَوْا۟ أَنَّ ٱللَّهَ ٱلَّذِى خَلَقَ ٱلسَّمَـٰوَٰتِ وَٱلْأَرْضَ قَادِرٌ عَلَىٰٓ أَن يَخْلُقَ مِثْلَهُمْ وَجَعَلَ لَهُمْ أَجَلًۭا لَّا رَيْبَ فِيهِ فَأَبَى ٱلظَّـٰلِمُونَ إِلَّا كُفُورًۭا</vt:lpstr>
      <vt:lpstr>قُل لَّوْ أَنتُمْ تَمْلِكُونَ خَزَآئِنَ رَحْمَةِ رَبِّىٓ إِذًۭا لَّأَمْسَكْتُمْ خَشْيَةَ ٱلْإِنفَاقِۚ وَكَانَ ٱلْإِنسَـٰنُ قَتُورًۭا</vt:lpstr>
      <vt:lpstr>وَلَقَدْ ءَاتَيْنَا مُوسَىٰ تِسْعَ ءَايَـٰتٍۭ بَيِّنَـٰتٍۢ ۖ فَسْـَٔلْ بَنِىٓ إِسْرَٰٓءِيلَ إِذْ جَآءَهُمْ فَقَالَ لَهُۥ فِرْعَوْنُ إِنِّى لَأَظُنُّكَ يَـٰمُوسَىٰ مَسْحُورًۭا</vt:lpstr>
      <vt:lpstr>قَالَ لَقَدْ عَلِمْتَ مَآ أَنزَلَ هَـٰٓؤُلَآءِ إِلَّا رَبُّ ٱلسَّمَـٰوَٰتِ وَٱلْأَرْضِ بَصَآئِرَ وَإِنِّى لَأَظُنُّكَ يَـٰفِرْعَوْنُ مَثْبُورًۭا</vt:lpstr>
      <vt:lpstr>فَأَرَادَ أَن يَسْتَفِزَّهُم مِّنَ ٱلْأَرْضِ فَأَغْرَقْنَـٰهُ وَمَن مَّعَهُۥ جَمِيعًۭا</vt:lpstr>
      <vt:lpstr>وَقُلْنَا مِنۢ بَعْدِهِۦ لِبَنِىٓ إِسْرَٰٓءِيلَ ٱسْكُنُوا۟ ٱلْأَرْضَ فَإِذَا جَآءَ وَعْدُ ٱلْـَٔاخِرَةِ جِئْنَا بِكُمْ لَفِيفًۭا</vt:lpstr>
      <vt:lpstr>وَبِٱلْحَقِّ أَنزَلْنَـٰهُ وَبِٱلْحَقِّ نَزَلَۗ وَمَآ أَرْسَلْنَـٰكَ إِلَّا مُبَشِّرًۭا وَنَذِيرًۭا</vt:lpstr>
      <vt:lpstr>وَقُرْءَانًۭا فَرَقْنَـٰهُ لِتَقْرَأَهُۥ عَلَى ٱلنَّاسِ عَلَىٰ مُكْثٍۢ وَنَزَّلْنَـٰهُ تَنزِيلًۭا</vt:lpstr>
      <vt:lpstr>قُلْ ءَامِنُوا۟ بِهِۦٓ أَوْ لَا تُؤْمِنُوٓا۟ ۚ إِنَّ ٱلَّذِينَ أُوتُوا۟ ٱلْعِلْمَ مِن قَبْلِهِۦٓ إِذَا يُتْلَىٰ عَلَيْهِمْ يَخِرُّونَ لِلْأَذْقَانِ سُجَّدًۭا</vt:lpstr>
      <vt:lpstr>وَيَقُولُونَ سُبْحَـٰنَ رَبِّنَآ إِن كَانَ وَعْدُ رَبِّنَا لَمَفْعُولًۭا</vt:lpstr>
      <vt:lpstr>وَيَخِرُّونَ لِلْأَذْقَانِ يَبْكُونَ وَيَزِيدُهُمْ خُشُوعًۭا ۩</vt:lpstr>
      <vt:lpstr>قُلِ ٱدْعُوا۟ ٱللَّهَ أَوِ ٱدْعُوا۟ ٱلرَّحْمَـٰنَ ۖ أَيًّۭا مَّا تَدْعُوا۟ فَلَهُ ٱلْأَسْمَآءُ ٱلْحُسْنَىٰ ۚ وَلَا تَجْهَرْ بِصَلَاتِكَ وَلَا تُخَافِتْ بِهَا وَٱبْتَغِ بَيْنَ ذَٰلِكَ سَبِيلًۭا</vt:lpstr>
      <vt:lpstr>وَقُلِ ٱلْحَمْدُ لِلَّهِ ٱلَّذِى لَمْ يَتَّخِذْ وَلَدًۭا وَلَمْ يَكُن لَّهُۥ شَرِيكٌۭ فِى ٱلْمُلْكِ وَلَمْ يَكُن لَّهُۥ وَلِىٌّۭ مِّنَ ٱلذُّلِّ ۖ وَكَبِّرْهُ تَكْبِيرًۢا</vt:lpstr>
      <vt:lpstr>صدقَ اللهُ العليُّ العظيم</vt:lpstr>
      <vt:lpstr>سورة الكهف بِسْمِ ٱللَّهِ ٱلرَّحْمَـٰنِ ٱلرَّحِيمِ</vt:lpstr>
      <vt:lpstr>ٱلْحَمْدُ لِلَّهِ ٱلَّذِىٓ أَنزَلَ عَلَىٰ عَبْدِهِ ٱلْكِتَـٰبَ وَلَمْ يَجْعَل لَّهُۥ عِوَجَاۜ</vt:lpstr>
      <vt:lpstr>قَيِّمًۭا لِّيُنذِرَ بَأْسًۭا شَدِيدًۭا مِّن لَّدُنْهُ وَيُبَشِّرَ ٱلْمُؤْمِنِينَ ٱلَّذِينَ يَعْمَلُونَ ٱلصَّـٰلِحَـٰتِ أَنَّ لَهُمْ أَجْرًا حَسَنًۭا</vt:lpstr>
      <vt:lpstr>مَّـٰكِثِينَ فِيهِ أَبَدًۭا</vt:lpstr>
      <vt:lpstr>وَيُنذِرَ ٱلَّذِينَ قَالُوا۟ ٱتَّخَذَ ٱللَّهُ وَلَدًۭا</vt:lpstr>
      <vt:lpstr>مَّا لَهُم بِهِۦ مِنْ عِلْمٍۢ وَلَا لِـَٔابَآئِهِمْۚ كَبُرَتْ كَلِمَةًۭ تَخْرُجُ مِنْ أَفْوَٰهِهِمْ ۚ إِن يَقُولُونَ إِلَّا كَذِبًۭا</vt:lpstr>
      <vt:lpstr>فَلَعَلَّكَ بَـٰخِعٌۭ نَّفْسَكَ عَلَىٰٓ ءَاثَـٰرِهِمْ إِن لَّمْ يُؤْمِنُوا۟ بِهَـٰذَا ٱلْحَدِيثِ أَسَفًا</vt:lpstr>
      <vt:lpstr>إِنَّا جَعَلْنَا مَا عَلَى ٱلْأَرْضِ زِينَةًۭ لَّهَا لِنَبْلُوَهُمْ أَيُّهُمْ أَحْسَنُ عَمَلًۭا</vt:lpstr>
      <vt:lpstr>وَإِنَّا لَجَـٰعِلُونَ مَا عَلَيْهَا صَعِيدًۭا جُرُزًا</vt:lpstr>
      <vt:lpstr>أَمْ حَسِبْتَ أَنَّ أَصْحَـٰبَ ٱلْكَهْفِ وَٱلرَّقِيمِ كَانُوا۟ مِنْ ءَايَـٰتِنَا عَجَبًا</vt:lpstr>
      <vt:lpstr>إِذْ أَوَى ٱلْفِتْيَةُ إِلَى ٱلْكَهْفِ فَقَالُوا۟ رَبَّنَآ ءَاتِنَا مِن لَّدُنكَ رَحْمَةًۭ وَهَيِّئْ لَنَا مِنْ أَمْرِنَا رَشَدًۭا</vt:lpstr>
      <vt:lpstr>فَضَرَبْنَا عَلَىٰٓ ءَاذَانِهِمْ فِى ٱلْكَهْفِ سِنِينَ عَدَدًۭا</vt:lpstr>
      <vt:lpstr>ثُمَّ بَعَثْنَـٰهُمْ لِنَعْلَمَ أَىُّ ٱلْحِزْبَيْنِ أَحْصَىٰ لِمَا لَبِثُوٓا۟ أَمَدًۭا</vt:lpstr>
      <vt:lpstr>نَّحْنُ نَقُصُّ عَلَيْكَ نَبَأَهُم بِٱلْحَقِّ ۚ إِنَّهُمْ فِتْيَةٌ ءَامَنُوا۟ بِرَبِّهِمْ وَزِدْنَـٰهُمْ هُدًۭى</vt:lpstr>
      <vt:lpstr>وَرَبَطْنَا عَلَىٰ قُلُوبِهِمْ إِذْ قَامُوا۟ فَقَالُوا۟ رَبُّنَا رَبُّ ٱلسَّمَـٰوَٰتِ وَٱلْأَرْضِ لَن نَّدْعُوَا۟ مِن دُونِهِۦٓ إِلَـٰهًۭاۖ لَّقَدْ قُلْنَآ إِذًۭا شَطَطًا</vt:lpstr>
      <vt:lpstr>هَـٰٓؤُلَآءِ قَوْمُنَا ٱتَّخَذُوا۟ مِن دُونِهِۦٓ ءَالِهَةًۭ ۖ لَّوْلَا يَأْتُونَ عَلَيْهِم بِسُلْطَـٰنٍۭ بَيِّنٍۢ ۖ فَمَنْ أَظْلَمُ مِمَّنِ ٱفْتَرَىٰ عَلَى ٱللَّهِ كَذِبًۭا</vt:lpstr>
      <vt:lpstr>وَإِذِ ٱعْتَزَلْتُمُوهُمْ وَمَا يَعْبُدُونَ إِلَّا ٱللَّهَ فَأْوُۥٓا۟ إِلَى ٱلْكَهْفِ يَنشُرْ لَكُمْ رَبُّكُم مِّن رَّحْمَتِهِۦ وَيُهَيِّئْ لَكُم مِّنْ أَمْرِكُم مِّرْفَقًۭا</vt:lpstr>
      <vt:lpstr>وَتَرَى ٱلشَّمْسَ إِذَا طَلَعَت تَّزَٰوَرُ عَن كَهْفِهِمْ ذَاتَ ٱلْيَمِينِ وَإِذَا غَرَبَت تَّقْرِضُهُمْ ذَاتَ ٱلشِّمَالِ وَهُمْ فِى فَجْوَةٍۢ مِّنْهُۚ ذَٰلِكَ مِنْ ءَايَـٰتِ ٱللَّهِ ۗ مَن يَهْدِ ٱللَّهُ فَهُوَ ٱلْمُهْتَدِۖ وَمَن يُضْلِلْ فَلَن تَجِدَ لَهُۥ وَلِيًّۭا مُّرْشِدًۭا</vt:lpstr>
      <vt:lpstr>وَتَحْسَبُهُمْ أَيْقَاظًۭا وَهُمْ رُقُودٌۭ ۚ وَنُقَلِّبُهُمْ ذَاتَ ٱلْيَمِينِ وَذَاتَ ٱلشِّمَالِۖ وَكَلْبُهُم بَـٰسِطٌۭ ذِرَاعَيْهِ بِٱلْوَصِيدِ ۚ لَوِ ٱطَّلَعْتَ عَلَيْهِمْ لَوَلَّيْتَ مِنْهُمْ فِرَارًۭا وَلَمُلِئْتَ مِنْهُمْ رُعْبًۭا</vt:lpstr>
      <vt:lpstr>وَكَذَٰلِكَ بَعَثْنَاهُمْ لِيَتَسَاءَلُوا بَيْنَهُمْۚ قَالَ قَائِلٌ مِنْهُمْ كَمْ لَبِثْتُمْ ۖ قَالُوا لَبِثْنَا يَوْمًا أَوْ بَعْضَ يَوْمٍۚ... </vt:lpstr>
      <vt:lpstr>قَالُوا رَبُّكُمْ أَعْلَمُ بِمَا لَبِثْتُمْ فَابْعَثُوا أَحَدَكُمْ بِوَرِقِكُمْ هَٰذِهِ إِلَى الْمَدِينَةِ فَلْيَنْظُرْ أَيُّهَا أَزْكَىٰ طَعَامًا فَلْيَأْتِكُمْ بِرِزْقٍ مِنْهُ وَلْيَتَلَطَّفْ وَلَا يُشْعِرَنَّ بِكُمْ أَحَدًا</vt:lpstr>
      <vt:lpstr>إِنَّهُمْ إِنْ يَظْهَرُوا عَلَيْكُمْ يَرْجُمُوكُمْ أَوْ يُعِيدُوكُمْ فِي مِلَّتِهِمْ وَلَنْ تُفْلِحُوا إِذًا أَبَدًا</vt:lpstr>
      <vt:lpstr>وَكَذَٰلِكَ أَعْثَرْنَا عَلَيْهِمْ لِيَعْلَمُوٓا۟ أَنَّ وَعْدَ ٱللَّهِ حَقٌّۭ وَأَنَّ ٱلسَّاعَةَ لَا رَيْبَ فِيهَآ إِذْ يَتَنَـٰزَعُونَ بَيْنَهُمْ أَمْرَهُمْ ۖ فَقَالُوا۟ ٱبْنُوا۟ عَلَيْهِم بُنْيَـٰنًۭا ۖ رَّبُّهُمْ أَعْلَمُ بِهِمْ ۚ قَالَ ٱلَّذِينَ غَلَبُوا۟ عَلَىٰٓ أَمْرِهِمْ لَنَتَّخِذَنَّ عَلَيْهِم مَّسْجِدًۭا</vt:lpstr>
      <vt:lpstr>سَيَقُولُونَ ثَلَاثَةٌ رَابِعُهُمْ كَلْبُهُمْ وَيَقُولُونَ خَمْسَةٌ سَادِسُهُمْ كَلْبُهُمْ رَجْمًا بِالْغَيْبِۖ وَيَقُولُونَ سَبْعَةٌ وَثَامِنُهُمْ كَلْبُهُمْۚ </vt:lpstr>
      <vt:lpstr>وَلَا تَقُولَنَّ لِشَيْءٍ إِنِّي فَاعِلٌ ذَٰلِكَ غَدًا</vt:lpstr>
      <vt:lpstr>إِلَّا أَنْ يَشَاءَ اللَّهُۚ وَاذْكُرْ رَبَّكَ إِذَا نَسِيتَ وَقُلْ عَسَىٰ أَنْ يَهْدِيَنِ رَبِّي لِأَقْرَبَ مِنْ هَٰذَا رَشَدًا</vt:lpstr>
      <vt:lpstr>وَلَبِثُوا۟ فِى كَهْفِهِمْ ثَلَـٰثَ مِا۟ئَةٍۢ سِنِينَ وَٱزْدَادُوا۟ تِسْعًۭا</vt:lpstr>
      <vt:lpstr>قُلِ ٱللَّهُ أَعْلَمُ بِمَا لَبِثُوا۟ ۖ لَهُۥ غَيْبُ ٱلسَّمَـٰوَٰتِ وَٱلْأَرْضِۖ أَبْصِرْ بِهِۦ وَأَسْمِعْۚ مَا لَهُم مِّن دُونِهِۦ مِن وَلِىٍّۢ وَلَا يُشْرِكُ فِى حُكْمِهِۦٓ أَحَدًۭا</vt:lpstr>
      <vt:lpstr>وَٱتْلُ مَآ أُوحِىَ إِلَيْكَ مِن كِتَابِ رَبِّكَ ۖ لَا مُبَدِّلَ لِكَلِمَـٰتِهِۦ وَلَن تَجِدَ مِن دُونِهِۦ مُلْتَحَدًۭا</vt:lpstr>
      <vt:lpstr>وَٱصْبِرْ نَفْسَكَ مَعَ ٱلَّذِينَ يَدْعُونَ رَبَّهُم بِٱلْغَدَوٰةِ وَٱلْعَشِىِّ يُرِيدُونَ وَجْهَهُۥ ۖ وَلَا تَعْدُ عَيْنَاكَ عَنْهُمْ تُرِيدُ زِينَةَ ٱلْحَيَوٰةِ ٱلدُّنْيَاۖ وَلَا تُطِعْ مَنْ أَغْفَلْنَا قَلْبَهُۥ عَن ذِكْرِنَا وَٱتَّبَعَ هَوَىٰهُ وَكَانَ أَمْرُهُۥ فُرُطًۭا</vt:lpstr>
      <vt:lpstr>وَقُلِ ٱلْحَقُّ مِن رَّبِّكُمْ ۖ فَمَن شَآءَ فَلْيُؤْمِن وَمَن شَآءَ فَلْيَكْفُرْۚ إِنَّآ أَعْتَدْنَا لِلظَّـٰلِمِينَ نَارًا أَحَاطَ بِهِمْ سُرَادِقُهَاۚ وَإِن يَسْتَغِيثُوا۟ يُغَاثُوا۟ بِمَآءٍۢ كَٱلْمُهْلِ يَشْوِى ٱلْوُجُوهَۚ بِئْسَ ٱلشَّرَابُ وَسَآءَتْ مُرْتَفَقًا</vt:lpstr>
      <vt:lpstr>إِنَّ ٱلَّذِينَ ءَامَنُوا۟ وَعَمِلُوا۟ ٱلصَّـٰلِحَـٰتِ إِنَّا لَا نُضِيعُ أَجْرَ مَنْ أَحْسَنَ عَمَلًا</vt:lpstr>
      <vt:lpstr>أُو۟لَـٰٓئِكَ لَهُمْ جَنَّـٰتُ عَدْنٍۢ تَجْرِى مِن تَحْتِهِمُ ٱلْأَنْهَـٰرُ يُحَلَّوْنَ فِيهَا مِنْ أَسَاوِرَ مِن ذَهَبٍۢ وَيَلْبَسُونَ ثِيَابًا خُضْرًۭا مِّن سُندُسٍۢ وَإِسْتَبْرَقٍۢ مُّتَّكِـِٔينَ فِيهَا عَلَى ٱلْأَرَآئِكِۚ نِعْمَ ٱلثَّوَابُ وَحَسُنَتْ مُرْتَفَقًۭا</vt:lpstr>
      <vt:lpstr>وَٱضْرِبْ لَهُم مَّثَلًۭا رَّجُلَيْنِ جَعَلْنَا لِأَحَدِهِمَا جَنَّتَيْنِ مِنْ أَعْنَـٰبٍۢ وَحَفَفْنَـٰهُمَا بِنَخْلٍۢ وَجَعَلْنَا بَيْنَهُمَا زَرْعًۭا</vt:lpstr>
      <vt:lpstr>كِلْتَا ٱلْجَنَّتَيْنِ ءَاتَتْ أُكُلَهَا وَلَمْ تَظْلِم مِّنْهُ شَيْـًۭٔا ۚ وَفَجَّرْنَا خِلَـٰلَهُمَا نَهَرًۭا</vt:lpstr>
      <vt:lpstr>وَكَانَ لَهُۥ ثَمَرٌۭ فَقَالَ لِصَـٰحِبِهِۦ وَهُوَ يُحَاوِرُهُۥٓ أَنَا۠ أَكْثَرُ مِنكَ مَالًۭا وَأَعَزُّ نَفَرًۭا</vt:lpstr>
      <vt:lpstr>وَدَخَلَ جَنَّتَهُۥ وَهُوَ ظَالِمٌۭ لِّنَفْسِهِۦ قَالَ مَآ أَظُنُّ أَن تَبِيدَ هَـٰذِهِۦٓ أَبَدًۭا</vt:lpstr>
      <vt:lpstr>وَمَآ أَظُنُّ ٱلسَّاعَةَ قَآئِمَةًۭ وَلَئِن رُّدِدتُّ إِلَىٰ رَبِّى لَأَجِدَنَّ خَيْرًۭا مِّنْهَا مُنقَلَبًۭا</vt:lpstr>
      <vt:lpstr>قَالَ لَهُۥ صَاحِبُهُۥ وَهُوَ يُحَاوِرُهُۥٓ أَكَفَرْتَ بِٱلَّذِى خَلَقَكَ مِن تُرَابٍۢ ثُمَّ مِن نُّطْفَةٍۢ ثُمَّ سَوَّىٰكَ رَجُلًۭا</vt:lpstr>
      <vt:lpstr>لَّـٰكِنَّا۠ هُوَ ٱللَّهُ رَبِّى وَلَآ أُشْرِكُ بِرَبِّىٓ أَحَدًۭا</vt:lpstr>
      <vt:lpstr>وَلَوْلَآ إِذْ دَخَلْتَ جَنَّتَكَ قُلْتَ مَا شَآءَ ٱللَّهُ لَا قُوَّةَ إِلَّا بِٱللَّهِۚ إِن تَرَنِ أَنَا۠ أَقَلَّ مِنكَ مَالًۭا وَوَلَدًۭا</vt:lpstr>
      <vt:lpstr>فَعَسَىٰ رَبِّىٓ أَن يُؤْتِيَنِ خَيْرًۭا مِّن جَنَّتِكَ وَيُرْسِلَ عَلَيْهَا حُسْبَانًۭا مِّنَ ٱلسَّمَآءِ فَتُصْبِحَ صَعِيدًۭا زَلَقًا</vt:lpstr>
      <vt:lpstr>أَوْ يُصْبِحَ مَآؤُهَا غَوْرًۭا فَلَن تَسْتَطِيعَ لَهُۥ طَلَبًۭا</vt:lpstr>
      <vt:lpstr>وَأُحِيطَ بِثَمَرِهِۦ فَأَصْبَحَ يُقَلِّبُ كَفَّيْهِ عَلَىٰ مَآ أَنفَقَ فِيهَا وَهِىَ خَاوِيَةٌ عَلَىٰ عُرُوشِهَا وَيَقُولُ يَـٰلَيْتَنِى لَمْ أُشْرِكْ بِرَبِّىٓ أَحَدًۭا</vt:lpstr>
      <vt:lpstr>وَلَمْ تَكُن لَّهُۥ فِئَةٌۭ يَنصُرُونَهُۥ مِن دُونِ ٱللَّهِ وَمَا كَانَ مُنتَصِرًا</vt:lpstr>
      <vt:lpstr>هُنَالِكَ ٱلْوَلَـٰيَةُ لِلَّهِ ٱلْحَقِّ ۚ هُوَ خَيْرٌۭ ثَوَابًۭا وَخَيْرٌ عُقْبًۭا</vt:lpstr>
      <vt:lpstr>وَٱضْرِبْ لَهُم مَّثَلَ ٱلْحَيَوٰةِ ٱلدُّنْيَا كَمَآءٍ أَنزَلْنَـٰهُ مِنَ ٱلسَّمَآءِ فَٱخْتَلَطَ بِهِۦ نَبَاتُ ٱلْأَرْضِ فَأَصْبَحَ هَشِيمًۭا تَذْرُوهُ ٱلرِّيَـٰحُ ۗ وَكَانَ ٱللَّهُ عَلَىٰ كُلِّ شَىْءٍۢ مُّقْتَدِرًا</vt:lpstr>
      <vt:lpstr>ٱلْمَالُ وَٱلْبَنُونَ زِينَةُ ٱلْحَيَوٰةِ ٱلدُّنْيَاۖ وَٱلْبَـٰقِيَـٰتُ ٱلصَّـٰلِحَـٰتُ خَيْرٌ عِندَ رَبِّكَ ثَوَابًۭا وَخَيْرٌ أَمَلًۭا</vt:lpstr>
      <vt:lpstr>وَيَوْمَ نُسَيِّرُ ٱلْجِبَالَ وَتَرَى ٱلْأَرْضَ بَارِزَةًۭ وَحَشَرْنَـٰهُمْ فَلَمْ نُغَادِرْ مِنْهُمْ أَحَدًۭا</vt:lpstr>
      <vt:lpstr>وَعُرِضُوا۟ عَلَىٰ رَبِّكَ صَفًّۭا لَّقَدْ جِئْتُمُونَا كَمَا خَلَقْنَـٰكُمْ أَوَّلَ مَرَّةٍۭ ۚ بَلْ زَعَمْتُمْ أَلَّن نَّجْعَلَ لَكُم مَّوْعِدًۭا</vt:lpstr>
      <vt:lpstr>وَوُضِعَ ٱلْكِتَـٰبُ فَتَرَى ٱلْمُجْرِمِينَ مُشْفِقِينَ مِمَّا فِيهِ وَيَقُولُونَ يَـٰوَيْلَتَنَا مَالِ هَـٰذَا ٱلْكِتَـٰبِ لَا يُغَادِرُ صَغِيرَةًۭ وَلَا كَبِيرَةً إِلَّآ أَحْصَىٰهَاۚ وَوَجَدُوا۟ مَا عَمِلُوا۟ حَاضِرًۭاۗ وَلَا يَظْلِمُ رَبُّكَ أَحَدًۭا</vt:lpstr>
      <vt:lpstr>وَإِذْ قُلْنَا لِلْمَلَـٰٓئِكَةِ ٱسْجُدُوا۟ لِـَٔادَمَ فَسَجَدُوٓا۟ إِلَّآ إِبْلِيسَ كَانَ مِنَ ٱلْجِنِّ فَفَسَقَ عَنْ أَمْرِ رَبِّهِۦٓ ۗ أَفَتَتَّخِذُونَهُۥ وَذُرِّيَّتَهُۥٓ أَوْلِيَآءَ مِن دُونِى وَهُمْ لَكُمْ عَدُوٌّۢ ۚ بِئْسَ لِلظَّـٰلِمِينَ بَدَلًۭا</vt:lpstr>
      <vt:lpstr>مَّآ أَشْهَدتُّهُمْ خَلْقَ ٱلسَّمَـٰوَٰتِ وَٱلْأَرْضِ وَلَا خَلْقَ أَنفُسِهِمْ وَمَا كُنتُ مُتَّخِذَ ٱلْمُضِلِّينَ عَضُدًۭا</vt:lpstr>
      <vt:lpstr>وَيَوْمَ يَقُولُ نَادُوا۟ شُرَكَآءِىَ ٱلَّذِينَ زَعَمْتُمْ فَدَعَوْهُمْ فَلَمْ يَسْتَجِيبُوا۟ لَهُمْ وَجَعَلْنَا بَيْنَهُم مَّوْبِقًۭا</vt:lpstr>
      <vt:lpstr>وَرَءَا ٱلْمُجْرِمُونَ ٱلنَّارَ فَظَنُّوٓا۟ أَنَّهُم مُّوَاقِعُوهَا وَلَمْ يَجِدُوا۟ عَنْهَا مَصْرِفًۭا</vt:lpstr>
      <vt:lpstr>وَلَقَدْ صَرَّفْنَا فِى هَـٰذَا ٱلْقُرْءَانِ لِلنَّاسِ مِن كُلِّ مَثَلٍۢ ۚ وَكَانَ ٱلْإِنسَـٰنُ أَكْثَرَ شَىْءٍۢ جَدَلًۭا</vt:lpstr>
      <vt:lpstr>وَمَا مَنَعَ ٱلنَّاسَ أَن يُؤْمِنُوٓا۟ إِذْ جَآءَهُمُ ٱلْهُدَىٰ وَيَسْتَغْفِرُوا۟ رَبَّهُمْ إِلَّآ أَن تَأْتِيَهُمْ سُنَّةُ ٱلْأَوَّلِينَ أَوْ يَأْتِيَهُمُ ٱلْعَذَابُ قُبُلًۭا</vt:lpstr>
      <vt:lpstr>وَمَا نُرْسِلُ ٱلْمُرْسَلِينَ إِلَّا مُبَشِّرِينَ وَمُنذِرِينَ ۚ وَيُجَـٰدِلُ ٱلَّذِينَ كَفَرُوا۟ بِٱلْبَـٰطِلِ لِيُدْحِضُوا۟ بِهِ ٱلْحَقَّ ۖ وَٱتَّخَذُوٓا۟ ءَايَـٰتِى وَمَآ أُنذِرُوا۟ هُزُوًۭا</vt:lpstr>
      <vt:lpstr>وَمَنْ أَظْلَمُ مِمَّن ذُكِّرَ بِـَٔايَـٰتِ رَبِّهِۦ فَأَعْرَضَ عَنْهَا وَنَسِىَ مَا قَدَّمَتْ يَدَاهُۚ إِنَّا جَعَلْنَا عَلَىٰ قُلُوبِهِمْ أَكِنَّةً أَن يَفْقَهُوهُ وَفِىٓ ءَاذَانِهِمْ وَقْرًۭاۖ وَإِن تَدْعُهُمْ إِلَى ٱلْهُدَىٰ فَلَن يَهْتَدُوٓا۟ إِذًا أَبَدًۭا</vt:lpstr>
      <vt:lpstr>وَرَبُّكَ ٱلْغَفُورُ ذُو ٱلرَّحْمَةِۖ لَوْ يُؤَاخِذُهُم بِمَا كَسَبُوا۟ لَعَجَّلَ لَهُمُ ٱلْعَذَابَۚ بَل لَّهُم مَّوْعِدٌۭ لَّن يَجِدُوا۟ مِن دُونِهِۦ مَوْئِلًۭا</vt:lpstr>
      <vt:lpstr>وَتِلْكَ ٱلْقُرَىٰٓ أَهْلَكْنَـٰهُمْ لَمَّا ظَلَمُوا۟ وَجَعَلْنَا لِمَهْلِكِهِم مَّوْعِدًۭا</vt:lpstr>
      <vt:lpstr>وَإِذْ قَالَ مُوسَىٰ لِفَتَىٰهُ لَآ أَبْرَحُ حَتَّىٰٓ أَبْلُغَ مَجْمَعَ ٱلْبَحْرَيْنِ أَوْ أَمْضِىَ حُقُبًۭا</vt:lpstr>
      <vt:lpstr>فَلَمَّا بَلَغَا مَجْمَعَ بَيْنِهِمَا نَسِيَا حُوتَهُمَا فَٱتَّخَذَ سَبِيلَهُۥ فِى ٱلْبَحْرِ سَرَبًۭا</vt:lpstr>
      <vt:lpstr>فَلَمَّا جَاوَزَا قَالَ لِفَتَىٰهُ ءَاتِنَا غَدَآءَنَا لَقَدْ لَقِينَا مِن سَفَرِنَا هَـٰذَا نَصَبًۭا</vt:lpstr>
      <vt:lpstr>قَالَ أَرَءَيْتَ إِذْ أَوَيْنَآ إِلَى ٱلصَّخْرَةِ فَإِنِّى نَسِيتُ ٱلْحُوتَ وَمَآ أَنسَىٰنِيهُ إِلَّا ٱلشَّيْطَـٰنُ أَنْ أَذْكُرَهُۥ ۚ وَٱتَّخَذَ سَبِيلَهُۥ فِى ٱلْبَحْرِ عَجَبًۭا</vt:lpstr>
      <vt:lpstr>قَالَ ذَٰلِكَ مَا كُنَّا نَبْغِۚ فَٱرْتَدَّا عَلَىٰٓ ءَاثَارِهِمَا قَصَصًۭا</vt:lpstr>
      <vt:lpstr>فَوَجَدَا عَبْدًۭا مِّنْ عِبَادِنَآ ءَاتَيْنَـٰهُ رَحْمَةًۭ مِّنْ عِندِنَا وَعَلَّمْنَـٰهُ مِن لَّدُنَّا عِلْمًۭا</vt:lpstr>
      <vt:lpstr>قَالَ لَهُۥ مُوسَىٰ هَلْ أَتَّبِعُكَ عَلَىٰٓ أَن تُعَلِّمَنِ مِمَّا عُلِّمْتَ رُشْدًۭا</vt:lpstr>
      <vt:lpstr>قَالَ إِنَّكَ لَن تَسْتَطِيعَ مَعِىَ صَبْرًۭا</vt:lpstr>
      <vt:lpstr>وَكَيْفَ تَصْبِرُ عَلَىٰ مَا لَمْ تُحِطْ بِهِۦ خُبْرًۭا</vt:lpstr>
      <vt:lpstr>قَالَ سَتَجِدُنِىٓ إِن شَآءَ ٱللَّهُ صَابِرًۭا وَلَآ أَعْصِى لَكَ أَمْرًۭا</vt:lpstr>
      <vt:lpstr>قَالَ فَإِنِ ٱتَّبَعْتَنِى فَلَا تَسْـَٔلْنِى عَن شَىْءٍ حَتَّىٰٓ أُحْدِثَ لَكَ مِنْهُ ذِكْرًۭا</vt:lpstr>
      <vt:lpstr>فَٱنطَلَقَا حَتَّىٰٓ إِذَا رَكِبَا فِى ٱلسَّفِينَةِ خَرَقَهَاۖ قَالَ أَخَرَقْتَهَا لِتُغْرِقَ أَهْلَهَا لَقَدْ جِئْتَ شَيْـًٔا إِمْرًۭا</vt:lpstr>
      <vt:lpstr>قَالَ أَلَمْ أَقُلْ إِنَّكَ لَن تَسْتَطِيعَ مَعِىَ صَبْرًۭا</vt:lpstr>
      <vt:lpstr>قَالَ لَا تُؤَاخِذْنِى بِمَا نَسِيتُ وَلَا تُرْهِقْنِى مِنْ أَمْرِى عُسْرًۭا</vt:lpstr>
      <vt:lpstr>فَٱنطَلَقَا حَتَّىٰٓ إِذَا لَقِيَا غُلَـٰمًۭا فَقَتَلَهُۥ قَالَ أَقَتَلْتَ نَفْسًۭا زَكِيَّةًۢ بِغَيْرِ نَفْسٍۢ لَّقَدْ جِئْتَ شَيْـًۭٔا نُّكْرًۭا</vt:lpstr>
      <vt:lpstr>صدقَ اللهُ العليُّ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8</cp:revision>
  <dcterms:created xsi:type="dcterms:W3CDTF">2025-10-19T15:03:28Z</dcterms:created>
  <dcterms:modified xsi:type="dcterms:W3CDTF">2026-03-03T18:23:14Z</dcterms:modified>
</cp:coreProperties>
</file>