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9"/>
  </p:notesMasterIdLst>
  <p:sldIdLst>
    <p:sldId id="427" r:id="rId2"/>
    <p:sldId id="269" r:id="rId3"/>
    <p:sldId id="2306" r:id="rId4"/>
    <p:sldId id="2305" r:id="rId5"/>
    <p:sldId id="2382" r:id="rId6"/>
    <p:sldId id="2383" r:id="rId7"/>
    <p:sldId id="2384" r:id="rId8"/>
    <p:sldId id="2385" r:id="rId9"/>
    <p:sldId id="2386" r:id="rId10"/>
    <p:sldId id="2387" r:id="rId11"/>
    <p:sldId id="2388" r:id="rId12"/>
    <p:sldId id="2389" r:id="rId13"/>
    <p:sldId id="2390" r:id="rId14"/>
    <p:sldId id="2391" r:id="rId15"/>
    <p:sldId id="2392" r:id="rId16"/>
    <p:sldId id="2393" r:id="rId17"/>
    <p:sldId id="2394" r:id="rId18"/>
    <p:sldId id="2395" r:id="rId19"/>
    <p:sldId id="2396" r:id="rId20"/>
    <p:sldId id="2397" r:id="rId21"/>
    <p:sldId id="2398" r:id="rId22"/>
    <p:sldId id="2399" r:id="rId23"/>
    <p:sldId id="2400" r:id="rId24"/>
    <p:sldId id="2401" r:id="rId25"/>
    <p:sldId id="2402" r:id="rId26"/>
    <p:sldId id="2403" r:id="rId27"/>
    <p:sldId id="2404" r:id="rId28"/>
    <p:sldId id="2405" r:id="rId29"/>
    <p:sldId id="2406" r:id="rId30"/>
    <p:sldId id="2407" r:id="rId31"/>
    <p:sldId id="2408" r:id="rId32"/>
    <p:sldId id="2409" r:id="rId33"/>
    <p:sldId id="2410" r:id="rId34"/>
    <p:sldId id="2411" r:id="rId35"/>
    <p:sldId id="2412" r:id="rId36"/>
    <p:sldId id="2414" r:id="rId37"/>
    <p:sldId id="2413" r:id="rId38"/>
    <p:sldId id="2415" r:id="rId39"/>
    <p:sldId id="2416" r:id="rId40"/>
    <p:sldId id="1701" r:id="rId41"/>
    <p:sldId id="2509" r:id="rId42"/>
    <p:sldId id="2417" r:id="rId43"/>
    <p:sldId id="2418" r:id="rId44"/>
    <p:sldId id="2419" r:id="rId45"/>
    <p:sldId id="2420" r:id="rId46"/>
    <p:sldId id="2421" r:id="rId47"/>
    <p:sldId id="2422" r:id="rId48"/>
    <p:sldId id="2423" r:id="rId49"/>
    <p:sldId id="2424" r:id="rId50"/>
    <p:sldId id="2425" r:id="rId51"/>
    <p:sldId id="2426" r:id="rId52"/>
    <p:sldId id="2427" r:id="rId53"/>
    <p:sldId id="2428" r:id="rId54"/>
    <p:sldId id="2429" r:id="rId55"/>
    <p:sldId id="2430" r:id="rId56"/>
    <p:sldId id="2431" r:id="rId57"/>
    <p:sldId id="2432" r:id="rId58"/>
    <p:sldId id="2433" r:id="rId59"/>
    <p:sldId id="2434" r:id="rId60"/>
    <p:sldId id="2435" r:id="rId61"/>
    <p:sldId id="2436" r:id="rId62"/>
    <p:sldId id="2437" r:id="rId63"/>
    <p:sldId id="2438" r:id="rId64"/>
    <p:sldId id="2439" r:id="rId65"/>
    <p:sldId id="2440" r:id="rId66"/>
    <p:sldId id="2441" r:id="rId67"/>
    <p:sldId id="2442" r:id="rId68"/>
    <p:sldId id="2443" r:id="rId69"/>
    <p:sldId id="2444" r:id="rId70"/>
    <p:sldId id="2445" r:id="rId71"/>
    <p:sldId id="2446" r:id="rId72"/>
    <p:sldId id="2447" r:id="rId73"/>
    <p:sldId id="2448" r:id="rId74"/>
    <p:sldId id="2449" r:id="rId75"/>
    <p:sldId id="2450" r:id="rId76"/>
    <p:sldId id="2451" r:id="rId77"/>
    <p:sldId id="2452" r:id="rId78"/>
    <p:sldId id="2453" r:id="rId79"/>
    <p:sldId id="2454" r:id="rId80"/>
    <p:sldId id="2455" r:id="rId81"/>
    <p:sldId id="2456" r:id="rId82"/>
    <p:sldId id="2457" r:id="rId83"/>
    <p:sldId id="2458" r:id="rId84"/>
    <p:sldId id="2459" r:id="rId85"/>
    <p:sldId id="2460" r:id="rId86"/>
    <p:sldId id="2461" r:id="rId87"/>
    <p:sldId id="2462" r:id="rId88"/>
    <p:sldId id="2463" r:id="rId89"/>
    <p:sldId id="2464" r:id="rId90"/>
    <p:sldId id="2465" r:id="rId91"/>
    <p:sldId id="2466" r:id="rId92"/>
    <p:sldId id="2467" r:id="rId93"/>
    <p:sldId id="2468" r:id="rId94"/>
    <p:sldId id="2469" r:id="rId95"/>
    <p:sldId id="2470" r:id="rId96"/>
    <p:sldId id="2471" r:id="rId97"/>
    <p:sldId id="2472" r:id="rId98"/>
    <p:sldId id="2473" r:id="rId99"/>
    <p:sldId id="2474" r:id="rId100"/>
    <p:sldId id="2475" r:id="rId101"/>
    <p:sldId id="2476" r:id="rId102"/>
    <p:sldId id="2477" r:id="rId103"/>
    <p:sldId id="2478" r:id="rId104"/>
    <p:sldId id="2479" r:id="rId105"/>
    <p:sldId id="2480" r:id="rId106"/>
    <p:sldId id="2481" r:id="rId107"/>
    <p:sldId id="2482" r:id="rId108"/>
    <p:sldId id="2483" r:id="rId109"/>
    <p:sldId id="2484" r:id="rId110"/>
    <p:sldId id="2485" r:id="rId111"/>
    <p:sldId id="2486" r:id="rId112"/>
    <p:sldId id="2487" r:id="rId113"/>
    <p:sldId id="2488" r:id="rId114"/>
    <p:sldId id="2489" r:id="rId115"/>
    <p:sldId id="2490" r:id="rId116"/>
    <p:sldId id="2491" r:id="rId117"/>
    <p:sldId id="2492" r:id="rId118"/>
    <p:sldId id="2493" r:id="rId119"/>
    <p:sldId id="2494" r:id="rId120"/>
    <p:sldId id="2495" r:id="rId121"/>
    <p:sldId id="2496" r:id="rId122"/>
    <p:sldId id="2497" r:id="rId123"/>
    <p:sldId id="2498" r:id="rId124"/>
    <p:sldId id="2499" r:id="rId125"/>
    <p:sldId id="2500" r:id="rId126"/>
    <p:sldId id="2501" r:id="rId127"/>
    <p:sldId id="2502" r:id="rId128"/>
    <p:sldId id="2503" r:id="rId129"/>
    <p:sldId id="2504" r:id="rId130"/>
    <p:sldId id="2505" r:id="rId131"/>
    <p:sldId id="2506" r:id="rId132"/>
    <p:sldId id="2507" r:id="rId133"/>
    <p:sldId id="2508" r:id="rId134"/>
    <p:sldId id="2510" r:id="rId135"/>
    <p:sldId id="2511" r:id="rId136"/>
    <p:sldId id="2512" r:id="rId137"/>
    <p:sldId id="2513" r:id="rId138"/>
    <p:sldId id="2514" r:id="rId139"/>
    <p:sldId id="2515" r:id="rId140"/>
    <p:sldId id="2196" r:id="rId141"/>
    <p:sldId id="2518" r:id="rId142"/>
    <p:sldId id="2517" r:id="rId143"/>
    <p:sldId id="2519" r:id="rId144"/>
    <p:sldId id="2520" r:id="rId145"/>
    <p:sldId id="2521" r:id="rId146"/>
    <p:sldId id="2522" r:id="rId147"/>
    <p:sldId id="2523" r:id="rId148"/>
    <p:sldId id="2524" r:id="rId149"/>
    <p:sldId id="2525" r:id="rId150"/>
    <p:sldId id="2526" r:id="rId151"/>
    <p:sldId id="2527" r:id="rId152"/>
    <p:sldId id="2528" r:id="rId153"/>
    <p:sldId id="2529" r:id="rId154"/>
    <p:sldId id="2530" r:id="rId155"/>
    <p:sldId id="2531" r:id="rId156"/>
    <p:sldId id="2532" r:id="rId157"/>
    <p:sldId id="2533" r:id="rId158"/>
    <p:sldId id="2534" r:id="rId159"/>
    <p:sldId id="2535" r:id="rId160"/>
    <p:sldId id="2536" r:id="rId161"/>
    <p:sldId id="2537" r:id="rId162"/>
    <p:sldId id="2538" r:id="rId163"/>
    <p:sldId id="2539" r:id="rId164"/>
    <p:sldId id="2540" r:id="rId165"/>
    <p:sldId id="2541" r:id="rId166"/>
    <p:sldId id="2542" r:id="rId167"/>
    <p:sldId id="2543" r:id="rId168"/>
    <p:sldId id="2544" r:id="rId169"/>
    <p:sldId id="2545" r:id="rId170"/>
    <p:sldId id="2546" r:id="rId171"/>
    <p:sldId id="2547" r:id="rId172"/>
    <p:sldId id="2548" r:id="rId173"/>
    <p:sldId id="2549" r:id="rId174"/>
    <p:sldId id="2550" r:id="rId175"/>
    <p:sldId id="2551" r:id="rId176"/>
    <p:sldId id="2552" r:id="rId177"/>
    <p:sldId id="2553" r:id="rId178"/>
    <p:sldId id="2554" r:id="rId179"/>
    <p:sldId id="2555" r:id="rId180"/>
    <p:sldId id="2556" r:id="rId181"/>
    <p:sldId id="2557" r:id="rId182"/>
    <p:sldId id="2558" r:id="rId183"/>
    <p:sldId id="2559" r:id="rId184"/>
    <p:sldId id="2560" r:id="rId185"/>
    <p:sldId id="2561" r:id="rId186"/>
    <p:sldId id="2562" r:id="rId187"/>
    <p:sldId id="2563" r:id="rId188"/>
    <p:sldId id="2564" r:id="rId189"/>
    <p:sldId id="2565" r:id="rId190"/>
    <p:sldId id="2566" r:id="rId191"/>
    <p:sldId id="2567" r:id="rId192"/>
    <p:sldId id="2568" r:id="rId193"/>
    <p:sldId id="2569" r:id="rId194"/>
    <p:sldId id="2570" r:id="rId195"/>
    <p:sldId id="2571" r:id="rId196"/>
    <p:sldId id="2572" r:id="rId197"/>
    <p:sldId id="2573" r:id="rId198"/>
    <p:sldId id="2574" r:id="rId199"/>
    <p:sldId id="2575" r:id="rId200"/>
    <p:sldId id="2576" r:id="rId201"/>
    <p:sldId id="2577" r:id="rId202"/>
    <p:sldId id="2578" r:id="rId203"/>
    <p:sldId id="2579" r:id="rId204"/>
    <p:sldId id="2580" r:id="rId205"/>
    <p:sldId id="2581" r:id="rId206"/>
    <p:sldId id="2582" r:id="rId207"/>
    <p:sldId id="2583" r:id="rId208"/>
    <p:sldId id="2584" r:id="rId209"/>
    <p:sldId id="2585" r:id="rId210"/>
    <p:sldId id="2586" r:id="rId211"/>
    <p:sldId id="2587" r:id="rId212"/>
    <p:sldId id="2588" r:id="rId213"/>
    <p:sldId id="2589" r:id="rId214"/>
    <p:sldId id="2590" r:id="rId215"/>
    <p:sldId id="2591" r:id="rId216"/>
    <p:sldId id="2592" r:id="rId217"/>
    <p:sldId id="2593" r:id="rId218"/>
    <p:sldId id="2594" r:id="rId219"/>
    <p:sldId id="2595" r:id="rId220"/>
    <p:sldId id="2596" r:id="rId221"/>
    <p:sldId id="2597" r:id="rId222"/>
    <p:sldId id="2598" r:id="rId223"/>
    <p:sldId id="2599" r:id="rId224"/>
    <p:sldId id="2600" r:id="rId225"/>
    <p:sldId id="2601" r:id="rId226"/>
    <p:sldId id="2602" r:id="rId227"/>
    <p:sldId id="2603" r:id="rId228"/>
    <p:sldId id="2604" r:id="rId229"/>
    <p:sldId id="2605" r:id="rId230"/>
    <p:sldId id="2606" r:id="rId231"/>
    <p:sldId id="2607" r:id="rId232"/>
    <p:sldId id="2608" r:id="rId233"/>
    <p:sldId id="2609" r:id="rId234"/>
    <p:sldId id="2610" r:id="rId235"/>
    <p:sldId id="2611" r:id="rId236"/>
    <p:sldId id="2612" r:id="rId237"/>
    <p:sldId id="2613" r:id="rId238"/>
    <p:sldId id="2614" r:id="rId239"/>
    <p:sldId id="2615" r:id="rId240"/>
    <p:sldId id="2616" r:id="rId241"/>
    <p:sldId id="2617" r:id="rId242"/>
    <p:sldId id="2618" r:id="rId243"/>
    <p:sldId id="2619" r:id="rId244"/>
    <p:sldId id="2620" r:id="rId245"/>
    <p:sldId id="2621" r:id="rId246"/>
    <p:sldId id="2622" r:id="rId247"/>
    <p:sldId id="2623" r:id="rId248"/>
    <p:sldId id="2624" r:id="rId249"/>
    <p:sldId id="2625" r:id="rId250"/>
    <p:sldId id="2626" r:id="rId251"/>
    <p:sldId id="2627" r:id="rId252"/>
    <p:sldId id="2628" r:id="rId253"/>
    <p:sldId id="2629" r:id="rId254"/>
    <p:sldId id="2630" r:id="rId255"/>
    <p:sldId id="2631" r:id="rId256"/>
    <p:sldId id="2632" r:id="rId257"/>
    <p:sldId id="2633" r:id="rId258"/>
    <p:sldId id="2634" r:id="rId259"/>
    <p:sldId id="2635" r:id="rId260"/>
    <p:sldId id="2636" r:id="rId261"/>
    <p:sldId id="2637" r:id="rId262"/>
    <p:sldId id="2638" r:id="rId263"/>
    <p:sldId id="2639" r:id="rId264"/>
    <p:sldId id="2640" r:id="rId265"/>
    <p:sldId id="2641" r:id="rId266"/>
    <p:sldId id="2642" r:id="rId267"/>
    <p:sldId id="2643" r:id="rId268"/>
    <p:sldId id="2644" r:id="rId269"/>
    <p:sldId id="2645" r:id="rId270"/>
    <p:sldId id="2646" r:id="rId271"/>
    <p:sldId id="2647" r:id="rId272"/>
    <p:sldId id="2648" r:id="rId273"/>
    <p:sldId id="2649" r:id="rId274"/>
    <p:sldId id="2650" r:id="rId275"/>
    <p:sldId id="2651" r:id="rId276"/>
    <p:sldId id="2652" r:id="rId277"/>
    <p:sldId id="2654" r:id="rId2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152" autoAdjust="0"/>
  </p:normalViewPr>
  <p:slideViewPr>
    <p:cSldViewPr snapToGrid="0">
      <p:cViewPr varScale="1">
        <p:scale>
          <a:sx n="108" d="100"/>
          <a:sy n="108" d="100"/>
        </p:scale>
        <p:origin x="66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commentAuthors" Target="commentAuthor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presProps" Target="pres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viewProps" Target="view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theme" Target="theme/theme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390503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E6585-545F-ED36-B2AE-4468D4F91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7D117-0499-21C4-1421-CC4A1E73C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34ED6-012C-A2E8-CA97-C0046DE2B3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0C6462-F339-41C5-0733-21BEEDFBC855}"/>
              </a:ext>
            </a:extLst>
          </p:cNvPr>
          <p:cNvSpPr>
            <a:spLocks noGrp="1"/>
          </p:cNvSpPr>
          <p:nvPr>
            <p:ph type="sldNum" sz="quarter" idx="5"/>
          </p:nvPr>
        </p:nvSpPr>
        <p:spPr/>
        <p:txBody>
          <a:bodyPr/>
          <a:lstStyle/>
          <a:p>
            <a:fld id="{DB245632-D4FC-4E38-ADEE-4E3390753C23}" type="slidenum">
              <a:rPr lang="en-US" smtClean="0"/>
              <a:t>12</a:t>
            </a:fld>
            <a:endParaRPr lang="en-US"/>
          </a:p>
        </p:txBody>
      </p:sp>
    </p:spTree>
    <p:extLst>
      <p:ext uri="{BB962C8B-B14F-4D97-AF65-F5344CB8AC3E}">
        <p14:creationId xmlns:p14="http://schemas.microsoft.com/office/powerpoint/2010/main" val="16477119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DE646-4A9E-8B5B-3D60-C588A80A1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63DC8-608C-E518-08F2-8E40CD4B4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5249F-F03B-7989-6C7D-8F5E3F32EB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B7CF06-A8A8-A22A-1F08-D4636474D935}"/>
              </a:ext>
            </a:extLst>
          </p:cNvPr>
          <p:cNvSpPr>
            <a:spLocks noGrp="1"/>
          </p:cNvSpPr>
          <p:nvPr>
            <p:ph type="sldNum" sz="quarter" idx="5"/>
          </p:nvPr>
        </p:nvSpPr>
        <p:spPr/>
        <p:txBody>
          <a:bodyPr/>
          <a:lstStyle/>
          <a:p>
            <a:fld id="{DB245632-D4FC-4E38-ADEE-4E3390753C23}" type="slidenum">
              <a:rPr lang="en-US" smtClean="0"/>
              <a:t>103</a:t>
            </a:fld>
            <a:endParaRPr lang="en-US"/>
          </a:p>
        </p:txBody>
      </p:sp>
    </p:spTree>
    <p:extLst>
      <p:ext uri="{BB962C8B-B14F-4D97-AF65-F5344CB8AC3E}">
        <p14:creationId xmlns:p14="http://schemas.microsoft.com/office/powerpoint/2010/main" val="32162344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E767-38ED-C3A9-99CF-3E28C96AA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B2B85-26B1-005D-7940-41B131A09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CA86B-F26A-6C69-5F83-0D8253671B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A5E5C7-49BC-8C68-F9EB-9BC34745BC07}"/>
              </a:ext>
            </a:extLst>
          </p:cNvPr>
          <p:cNvSpPr>
            <a:spLocks noGrp="1"/>
          </p:cNvSpPr>
          <p:nvPr>
            <p:ph type="sldNum" sz="quarter" idx="5"/>
          </p:nvPr>
        </p:nvSpPr>
        <p:spPr/>
        <p:txBody>
          <a:bodyPr/>
          <a:lstStyle/>
          <a:p>
            <a:fld id="{DB245632-D4FC-4E38-ADEE-4E3390753C23}" type="slidenum">
              <a:rPr lang="en-US" smtClean="0"/>
              <a:t>104</a:t>
            </a:fld>
            <a:endParaRPr lang="en-US"/>
          </a:p>
        </p:txBody>
      </p:sp>
    </p:spTree>
    <p:extLst>
      <p:ext uri="{BB962C8B-B14F-4D97-AF65-F5344CB8AC3E}">
        <p14:creationId xmlns:p14="http://schemas.microsoft.com/office/powerpoint/2010/main" val="27879215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7666E-0175-8563-374C-AACC8ED86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95F8D-819F-E243-CE1B-9762F631E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46C88-69BB-A1D5-D2C4-EBDCF99F6F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3F29C5-BC58-741E-502B-72863D5343C4}"/>
              </a:ext>
            </a:extLst>
          </p:cNvPr>
          <p:cNvSpPr>
            <a:spLocks noGrp="1"/>
          </p:cNvSpPr>
          <p:nvPr>
            <p:ph type="sldNum" sz="quarter" idx="5"/>
          </p:nvPr>
        </p:nvSpPr>
        <p:spPr/>
        <p:txBody>
          <a:bodyPr/>
          <a:lstStyle/>
          <a:p>
            <a:fld id="{DB245632-D4FC-4E38-ADEE-4E3390753C23}" type="slidenum">
              <a:rPr lang="en-US" smtClean="0"/>
              <a:t>105</a:t>
            </a:fld>
            <a:endParaRPr lang="en-US"/>
          </a:p>
        </p:txBody>
      </p:sp>
    </p:spTree>
    <p:extLst>
      <p:ext uri="{BB962C8B-B14F-4D97-AF65-F5344CB8AC3E}">
        <p14:creationId xmlns:p14="http://schemas.microsoft.com/office/powerpoint/2010/main" val="40664657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EBB2-0B7D-EBCA-704D-8C657D728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0BD80-D618-4DF7-4FA4-099DB40F8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BF3C7-5A3A-4E1F-711B-7865EBFFD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05AB1-D4E6-839F-D653-E89EA50631BF}"/>
              </a:ext>
            </a:extLst>
          </p:cNvPr>
          <p:cNvSpPr>
            <a:spLocks noGrp="1"/>
          </p:cNvSpPr>
          <p:nvPr>
            <p:ph type="sldNum" sz="quarter" idx="5"/>
          </p:nvPr>
        </p:nvSpPr>
        <p:spPr/>
        <p:txBody>
          <a:bodyPr/>
          <a:lstStyle/>
          <a:p>
            <a:fld id="{DB245632-D4FC-4E38-ADEE-4E3390753C23}" type="slidenum">
              <a:rPr lang="en-US" smtClean="0"/>
              <a:t>106</a:t>
            </a:fld>
            <a:endParaRPr lang="en-US"/>
          </a:p>
        </p:txBody>
      </p:sp>
    </p:spTree>
    <p:extLst>
      <p:ext uri="{BB962C8B-B14F-4D97-AF65-F5344CB8AC3E}">
        <p14:creationId xmlns:p14="http://schemas.microsoft.com/office/powerpoint/2010/main" val="29169408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0F23D-75F9-D0AA-A1FC-201376D42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6DC3F-3B40-BFC4-39E9-1DC42CCCE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10A8C-E22A-7AD7-D304-1B3F395F60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05F94A-0EE0-4667-52F5-8846FDFAECD2}"/>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32609046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AF237-CCDD-7DE7-7D3B-15E057025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A3221-E782-603F-4953-6BD67E1CB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4C805-8BEA-0F92-DB58-F28B61149A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C967A9-B822-F18B-FBDB-6C3E0AEC9A69}"/>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17510320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9AB0E-F830-C5A7-D337-9A8454FEC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6A3CD-45A8-8A92-B2FA-6DF34180D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58900-ED3E-4CB8-F0C2-C8B65A1923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480017-4986-00C7-A517-DE0E3A9801F4}"/>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41499895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7A51-3F68-17B4-2C09-3AA97AA53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3D8ED-C201-1D1E-3C48-48032EAD8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20006-02EF-A3FD-84F7-CB4F06F48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8FA963-4898-9E5F-24F8-DA59B3AF225C}"/>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33690751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65097-DB92-22C5-8698-1DAF017E7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11500-3641-2FC9-DB3E-F46DDA192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4F680-DCEE-F9E8-5E79-7618A3FD2D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461844-A16F-CB1E-D0BE-0765B7E6A8F4}"/>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6158522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4EC7-1476-BBA2-F626-2F3183DC1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2CF3B-BD30-CDBE-FC77-02319A508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0633A-FBB3-1B96-97AE-10B9F4AC57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260113-66D7-3636-53EF-457836FAFE38}"/>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2750167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5807E-9924-112B-53A4-9CD303B50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905D7-0A1E-E7A9-F3D5-73624BBB1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65714-9C38-ED64-5DC4-04D92B5DA3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4CBBF7-A7F3-B048-9806-97B1D3DC00AD}"/>
              </a:ext>
            </a:extLst>
          </p:cNvPr>
          <p:cNvSpPr>
            <a:spLocks noGrp="1"/>
          </p:cNvSpPr>
          <p:nvPr>
            <p:ph type="sldNum" sz="quarter" idx="5"/>
          </p:nvPr>
        </p:nvSpPr>
        <p:spPr/>
        <p:txBody>
          <a:bodyPr/>
          <a:lstStyle/>
          <a:p>
            <a:fld id="{DB245632-D4FC-4E38-ADEE-4E3390753C23}" type="slidenum">
              <a:rPr lang="en-US" smtClean="0"/>
              <a:t>13</a:t>
            </a:fld>
            <a:endParaRPr lang="en-US"/>
          </a:p>
        </p:txBody>
      </p:sp>
    </p:spTree>
    <p:extLst>
      <p:ext uri="{BB962C8B-B14F-4D97-AF65-F5344CB8AC3E}">
        <p14:creationId xmlns:p14="http://schemas.microsoft.com/office/powerpoint/2010/main" val="27668648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AEDF-3075-8FB4-F3FE-23D8A47FE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2FA4D-C374-3A4D-01FE-D35B3252B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9FFB7-24AE-A06C-ECE3-387E21CE39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83D4F0-CED0-B6AD-F53E-A9A02251DD30}"/>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5282102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ECA22-43F8-422F-77D3-40BDEF657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34901-3AFE-6781-0AFD-2675C7A9B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BACE6-A937-54A8-3337-4EF0E7388F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835026-E2D3-F8B0-CE4D-234D89BD1B84}"/>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30693890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8644-0E64-F37A-0269-E02DF56EB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A48F8-A413-D09F-7DAC-222E413C8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C692E-32B8-C9BB-C427-6C3DBF3064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4D2ECB-D168-5616-1C8A-11022BFE95FE}"/>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30071418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22AF-2234-E326-3CE9-2CB709A85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D3D0B-268B-FE40-A740-E7FE7292C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023D-10B0-4F82-F057-9526F44299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98A57E-5473-FD64-9685-5C5695832DDC}"/>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41691580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D5581-4E3F-00FE-30BA-BA21569D5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84876-1828-F2E2-60B3-2D6EA855A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9B266-6DC1-D7FF-3FE9-DB160345C4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C7CA8-B914-780A-5FDD-E940200168A5}"/>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65081693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D69CA-77F9-FBEF-F402-8E59330BE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5FEF2-6BFC-C7C2-3F89-54D8E07C2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40DA2-597B-FF75-175D-783E3142CE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86E146-C798-8F03-E923-F41B1B96CB2E}"/>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6416112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3DE3-73EB-6B54-7E20-BE6007E1F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119CB-075A-6015-8EB1-840B2A5DA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0E1F2-D441-7DD1-7BD1-0008206990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ABDB26-542D-E0BD-EB42-3CC04DE156F1}"/>
              </a:ext>
            </a:extLst>
          </p:cNvPr>
          <p:cNvSpPr>
            <a:spLocks noGrp="1"/>
          </p:cNvSpPr>
          <p:nvPr>
            <p:ph type="sldNum" sz="quarter" idx="5"/>
          </p:nvPr>
        </p:nvSpPr>
        <p:spPr/>
        <p:txBody>
          <a:bodyPr/>
          <a:lstStyle/>
          <a:p>
            <a:fld id="{DB245632-D4FC-4E38-ADEE-4E3390753C23}" type="slidenum">
              <a:rPr lang="en-US" smtClean="0"/>
              <a:t>119</a:t>
            </a:fld>
            <a:endParaRPr lang="en-US" dirty="0"/>
          </a:p>
        </p:txBody>
      </p:sp>
    </p:spTree>
    <p:extLst>
      <p:ext uri="{BB962C8B-B14F-4D97-AF65-F5344CB8AC3E}">
        <p14:creationId xmlns:p14="http://schemas.microsoft.com/office/powerpoint/2010/main" val="6920299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E057-1A1E-DF75-FE1E-ECA6A38D8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0F0C6-CCF0-3E66-FA9E-7221E2E4B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E277B-32FF-2C12-AA8A-0A513A8931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58002E-F57F-18DF-DE98-7DA91B46D0BE}"/>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194487236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83A42-A021-5696-85E8-9C8670089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CAC21-91F9-E51D-9796-40DAC21E8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53148-E6A4-4EB0-4657-3F7174A8F5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5B34B4-5CCD-2468-2A64-F15D2037D9C7}"/>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14649455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71EC1-9359-F464-5215-C3DD6181F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8FB10-4334-1AC2-7B1F-361762A87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D1B61-F72A-FEE3-A5A6-AE0D0D0DE3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5EDD1E-3750-B577-EC02-AE7C55D5A9C1}"/>
              </a:ext>
            </a:extLst>
          </p:cNvPr>
          <p:cNvSpPr>
            <a:spLocks noGrp="1"/>
          </p:cNvSpPr>
          <p:nvPr>
            <p:ph type="sldNum" sz="quarter" idx="5"/>
          </p:nvPr>
        </p:nvSpPr>
        <p:spPr/>
        <p:txBody>
          <a:bodyPr/>
          <a:lstStyle/>
          <a:p>
            <a:fld id="{DB245632-D4FC-4E38-ADEE-4E3390753C23}" type="slidenum">
              <a:rPr lang="en-US" smtClean="0"/>
              <a:t>122</a:t>
            </a:fld>
            <a:endParaRPr lang="en-US" dirty="0"/>
          </a:p>
        </p:txBody>
      </p:sp>
    </p:spTree>
    <p:extLst>
      <p:ext uri="{BB962C8B-B14F-4D97-AF65-F5344CB8AC3E}">
        <p14:creationId xmlns:p14="http://schemas.microsoft.com/office/powerpoint/2010/main" val="297434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5059A-978B-FA2C-D7CC-0FBF03EE6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D2CF6-113B-9C0F-83E1-0335B2663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55727-9696-BD5B-F7F2-CFC8322241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120ED7-F879-A79C-0BAC-7E2F2D3E7E0E}"/>
              </a:ext>
            </a:extLst>
          </p:cNvPr>
          <p:cNvSpPr>
            <a:spLocks noGrp="1"/>
          </p:cNvSpPr>
          <p:nvPr>
            <p:ph type="sldNum" sz="quarter" idx="5"/>
          </p:nvPr>
        </p:nvSpPr>
        <p:spPr/>
        <p:txBody>
          <a:bodyPr/>
          <a:lstStyle/>
          <a:p>
            <a:fld id="{DB245632-D4FC-4E38-ADEE-4E3390753C23}" type="slidenum">
              <a:rPr lang="en-US" smtClean="0"/>
              <a:t>14</a:t>
            </a:fld>
            <a:endParaRPr lang="en-US"/>
          </a:p>
        </p:txBody>
      </p:sp>
    </p:spTree>
    <p:extLst>
      <p:ext uri="{BB962C8B-B14F-4D97-AF65-F5344CB8AC3E}">
        <p14:creationId xmlns:p14="http://schemas.microsoft.com/office/powerpoint/2010/main" val="388531943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26B23-62CD-F609-5FF4-C8534CEB2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59A9F-FA13-B680-C501-87D63D323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556F1-9406-612E-6F76-C86FFDFF64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924535-93D4-FD40-8C99-DCC08D42CA13}"/>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31444676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89A59-BDAE-F6C8-C8B0-99060DA78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82A04-42D2-4832-6B70-FB3156045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56F7A-3DF2-7010-0346-83C60206F4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C9641C-6955-091D-19F0-F139221E0446}"/>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38796058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1DA09-367A-C873-5231-3EB6A946D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3BBF3-79DC-9AD1-C417-DF534B3C4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8B00D-1BA6-FBE2-E98B-FBC5433C88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9E4D94-EAB1-6324-3C42-B78508728551}"/>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106841675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7504A-579C-E606-31F8-D358D36DA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F358E-C326-AF53-4450-A119C7738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42EBB-268F-0DFB-4F42-C45D2B5C03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FFB670-1B6C-61EC-9058-B41F7E5D53C7}"/>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37700356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FE8D4-0C4D-24E2-3327-5630DFA02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D984B-5A13-0224-A1C6-ED2BA6FA0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0C993-8DEA-3A6D-DA50-8BC1ECA81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BEEF7F-3606-0D02-B086-3676799D637A}"/>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408755789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CC161-5DEE-658E-3635-B2E273145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23910-9A12-4B1C-34DD-4CA091B85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8518B-DBAD-AB5A-14E7-5474CA9F6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0941C5-AAA1-7F81-2533-CB6258077BF1}"/>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220342917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B795A-0529-C40D-C75B-0936A3DB0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B608C-6186-C1C7-B7CD-823F886C8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C1E4D-DF71-AEA6-9986-BA6A87DE91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DD8BE0-AAF1-44A6-E03E-DCF5EB77723C}"/>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129227807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4CC38-E417-67B5-C40C-68003AA6D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B9BE6-C09D-5506-EA61-8A754A19D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1A1DF-E1A7-0EBC-D4F8-ECCC6DC050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4C57D7-42E9-55E5-61EC-4B9149E39747}"/>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127377260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59993-954F-D37D-BF43-6F85619E4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87CF9-468E-8ABD-EA93-E08E0EFD4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ADC36-BA28-9140-84B8-14D9B87DD2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2BF34E-6FE4-30F1-BF46-93BA88049B40}"/>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41369749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5F59-97C1-FE8B-C8AA-DAA66A787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65BA9-B4E0-24C2-8D73-0BE2BF9A1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C4FB2-CE9E-9F96-E59F-DF1117B9F7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440E3A-46F1-EB28-223D-5E7C6F37ED12}"/>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352588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A7956-9996-C246-D451-37A2BE851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86252-E9B1-01D8-554B-D79E73D7C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9A07E-BA8F-DF47-BDB3-DFDD6754D3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527B63-F1ED-5B96-77BA-9D65D83710AA}"/>
              </a:ext>
            </a:extLst>
          </p:cNvPr>
          <p:cNvSpPr>
            <a:spLocks noGrp="1"/>
          </p:cNvSpPr>
          <p:nvPr>
            <p:ph type="sldNum" sz="quarter" idx="5"/>
          </p:nvPr>
        </p:nvSpPr>
        <p:spPr/>
        <p:txBody>
          <a:bodyPr/>
          <a:lstStyle/>
          <a:p>
            <a:fld id="{DB245632-D4FC-4E38-ADEE-4E3390753C23}" type="slidenum">
              <a:rPr lang="en-US" smtClean="0"/>
              <a:t>15</a:t>
            </a:fld>
            <a:endParaRPr lang="en-US"/>
          </a:p>
        </p:txBody>
      </p:sp>
    </p:spTree>
    <p:extLst>
      <p:ext uri="{BB962C8B-B14F-4D97-AF65-F5344CB8AC3E}">
        <p14:creationId xmlns:p14="http://schemas.microsoft.com/office/powerpoint/2010/main" val="255962607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1347-4808-6E48-8C6A-4488238E0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68765-112D-13ED-D459-A57128593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D5C7D-DA72-5B8F-E3FB-03D83F76C1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E1960-1169-2467-FFC9-C7E939BA9074}"/>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379316112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9E787-C8E0-857B-366C-448790C5D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A8D2A-02BF-9669-0C0D-C0B7B14F6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D9DDB-BCF1-3564-F5D6-0B7132F60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48C320-4A16-3C6B-D19D-EB810A63EA6C}"/>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11639854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CA27-20EC-CDD3-A0C8-E3CE27D12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08EAD-80DA-B35A-B6EF-EDB4CD76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EE40E-8D76-39BF-FEAB-2C4E28C4CF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9F8211-3C39-11BE-2563-B0CA761EC184}"/>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20759732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A27B-DF7F-BAFB-F6D7-6672E1F35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DDA5C-EE67-9751-EB17-04C80CA82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876D9-F3A6-2F9D-20BC-A8C3FF520E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E0FFF3-A555-596C-5230-85B655DBBEEE}"/>
              </a:ext>
            </a:extLst>
          </p:cNvPr>
          <p:cNvSpPr>
            <a:spLocks noGrp="1"/>
          </p:cNvSpPr>
          <p:nvPr>
            <p:ph type="sldNum" sz="quarter" idx="5"/>
          </p:nvPr>
        </p:nvSpPr>
        <p:spPr/>
        <p:txBody>
          <a:bodyPr/>
          <a:lstStyle/>
          <a:p>
            <a:fld id="{DB245632-D4FC-4E38-ADEE-4E3390753C23}" type="slidenum">
              <a:rPr lang="en-US" smtClean="0"/>
              <a:t>136</a:t>
            </a:fld>
            <a:endParaRPr lang="en-US" dirty="0"/>
          </a:p>
        </p:txBody>
      </p:sp>
    </p:spTree>
    <p:extLst>
      <p:ext uri="{BB962C8B-B14F-4D97-AF65-F5344CB8AC3E}">
        <p14:creationId xmlns:p14="http://schemas.microsoft.com/office/powerpoint/2010/main" val="26404322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2F4E-1ACE-CC0F-60B4-7DAFC84DB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70597-A5C2-402C-E4E5-3D5014C4A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FCEB4-355E-79CD-2122-4B9FFC11C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554441-D369-ED99-C572-4A8C5FD05A1B}"/>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426014159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1975-DFCD-74D7-163C-4EAF4A3C5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23162-75F3-4BFE-E787-D9F033FA5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68CE0-90DA-7790-9283-3992B31728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0E88D7-D516-14C6-849E-DF76F7741AD5}"/>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37815781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8E771-E429-8A34-9D8E-2C6190C2A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34044-A5FF-0FD0-FAB8-1E6BBB7A4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36080-3C33-A4DC-693B-53485DC67D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E56F3C-5F35-7C49-1260-0D44BF6E342D}"/>
              </a:ext>
            </a:extLst>
          </p:cNvPr>
          <p:cNvSpPr>
            <a:spLocks noGrp="1"/>
          </p:cNvSpPr>
          <p:nvPr>
            <p:ph type="sldNum" sz="quarter" idx="5"/>
          </p:nvPr>
        </p:nvSpPr>
        <p:spPr/>
        <p:txBody>
          <a:bodyPr/>
          <a:lstStyle/>
          <a:p>
            <a:fld id="{DB245632-D4FC-4E38-ADEE-4E3390753C23}" type="slidenum">
              <a:rPr lang="en-US" smtClean="0"/>
              <a:t>139</a:t>
            </a:fld>
            <a:endParaRPr lang="en-US" dirty="0"/>
          </a:p>
        </p:txBody>
      </p:sp>
    </p:spTree>
    <p:extLst>
      <p:ext uri="{BB962C8B-B14F-4D97-AF65-F5344CB8AC3E}">
        <p14:creationId xmlns:p14="http://schemas.microsoft.com/office/powerpoint/2010/main" val="20964901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74339-A2DC-ACDA-4E5B-6476F3805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EC981-AA58-AACA-42A1-25BA7AE4D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43F2A-3C87-5489-9947-68734AB3CB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8A8B3F-6500-2764-4697-16ADFB511E75}"/>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95837197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D94E9-C480-D2A3-F565-DAF88509A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D1F9C-E8AD-04DD-9AC8-EC9D5951B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C390C-10EA-9533-931B-714917FB4B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D862A8-8B83-66A0-EB1C-9D662C59582D}"/>
              </a:ext>
            </a:extLst>
          </p:cNvPr>
          <p:cNvSpPr>
            <a:spLocks noGrp="1"/>
          </p:cNvSpPr>
          <p:nvPr>
            <p:ph type="sldNum" sz="quarter" idx="5"/>
          </p:nvPr>
        </p:nvSpPr>
        <p:spPr/>
        <p:txBody>
          <a:bodyPr/>
          <a:lstStyle/>
          <a:p>
            <a:fld id="{DB245632-D4FC-4E38-ADEE-4E3390753C23}" type="slidenum">
              <a:rPr lang="en-US" smtClean="0"/>
              <a:t>142</a:t>
            </a:fld>
            <a:endParaRPr lang="en-US" dirty="0"/>
          </a:p>
        </p:txBody>
      </p:sp>
    </p:spTree>
    <p:extLst>
      <p:ext uri="{BB962C8B-B14F-4D97-AF65-F5344CB8AC3E}">
        <p14:creationId xmlns:p14="http://schemas.microsoft.com/office/powerpoint/2010/main" val="34543109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4D4E1-819E-500A-572A-6F51F7F53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D2CC2-443C-7C3E-F542-257AB6A12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CE2A6-2D73-44F6-E776-586A79FA6A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5AD788-702D-8BD5-11E1-D7AF55DDE265}"/>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193770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9768-586A-40D8-9129-B66890770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0420C-9D5C-B747-831F-568AED0ED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D0009-749F-3BE6-6943-51AA9E6B30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DA0A1-1AB2-BCE6-1D95-9A7BEC1CA020}"/>
              </a:ext>
            </a:extLst>
          </p:cNvPr>
          <p:cNvSpPr>
            <a:spLocks noGrp="1"/>
          </p:cNvSpPr>
          <p:nvPr>
            <p:ph type="sldNum" sz="quarter" idx="5"/>
          </p:nvPr>
        </p:nvSpPr>
        <p:spPr/>
        <p:txBody>
          <a:bodyPr/>
          <a:lstStyle/>
          <a:p>
            <a:fld id="{DB245632-D4FC-4E38-ADEE-4E3390753C23}" type="slidenum">
              <a:rPr lang="en-US" smtClean="0"/>
              <a:t>16</a:t>
            </a:fld>
            <a:endParaRPr lang="en-US"/>
          </a:p>
        </p:txBody>
      </p:sp>
    </p:spTree>
    <p:extLst>
      <p:ext uri="{BB962C8B-B14F-4D97-AF65-F5344CB8AC3E}">
        <p14:creationId xmlns:p14="http://schemas.microsoft.com/office/powerpoint/2010/main" val="427158059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D00A3-8524-DD2D-7463-3634BEF09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813B7-10C4-1618-87C7-123BE1A23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1428C-AB86-E9A3-DE35-566A749144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1580AD-A3E5-54C7-6660-7DF046A234F8}"/>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730852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1E45-6E03-EE2B-466D-365377BFF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66618-FA62-893A-9EA7-D6E652620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E5401-DBB8-146C-BD80-4FF03DCA86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7B22A8-B790-5BB4-60FB-30B5110963C9}"/>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222172699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ABD81-77F1-5A24-27A7-5D76687B8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0521A-14DA-C3BB-0BA2-BD271D6F6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87B64-3A62-1B56-D297-1CD8A18DFD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F6BDEF-AF86-66D8-AC7D-92FDFF65E42A}"/>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353380117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BB0B-D1B5-A507-BDAA-1D71C86B5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CE85F-661C-9849-990D-2D2E478BD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4D23A-2DA9-7069-A872-84B14720C1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F27A0F-F76F-E98F-B6C6-CAAAA75049AD}"/>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258090717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6F6F-171B-4460-8FCC-A556E260B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F7D98-AD90-8CD5-6407-4F0754E32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663F6-E24F-3E48-5EEE-779B9FB1E2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BD8BCB-53DA-D07F-3670-4C5DBDECC612}"/>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46917309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D3416-49F3-E1C7-1FFB-BE2783ECB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B734D-45C9-50ED-5D3E-763C91428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28698-83D2-F8B8-4F1B-0E834EC44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216C05-F744-5186-4560-9CA35FEC1C5C}"/>
              </a:ext>
            </a:extLst>
          </p:cNvPr>
          <p:cNvSpPr>
            <a:spLocks noGrp="1"/>
          </p:cNvSpPr>
          <p:nvPr>
            <p:ph type="sldNum" sz="quarter" idx="5"/>
          </p:nvPr>
        </p:nvSpPr>
        <p:spPr/>
        <p:txBody>
          <a:bodyPr/>
          <a:lstStyle/>
          <a:p>
            <a:fld id="{DB245632-D4FC-4E38-ADEE-4E3390753C23}" type="slidenum">
              <a:rPr lang="en-US" smtClean="0"/>
              <a:t>149</a:t>
            </a:fld>
            <a:endParaRPr lang="en-US" dirty="0"/>
          </a:p>
        </p:txBody>
      </p:sp>
    </p:spTree>
    <p:extLst>
      <p:ext uri="{BB962C8B-B14F-4D97-AF65-F5344CB8AC3E}">
        <p14:creationId xmlns:p14="http://schemas.microsoft.com/office/powerpoint/2010/main" val="163941997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DC40-84C5-EC5C-655E-F7D3CA1CB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47C59-902C-5242-379B-F525C5E4D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20FA4-FFAD-61C7-7457-26DDDEC9EB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7EA628-2FEA-EC24-F6F0-665517C37349}"/>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196263768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ECA03-5B41-8A53-8B7C-B6FB3C084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3A137-A3DC-65D0-F999-DA01DAE16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FE899-6131-1EE6-67B5-4E92022B7E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FD2A75-D5AF-DCD8-E75D-225639DE37BB}"/>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225697115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E1603-B23A-1732-610D-7A2E6EEB0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008E7-2382-2F30-516A-A7D23DE97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DA090-E979-1175-5328-5DAA296F82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A5225A-0F95-9D40-FE75-66855478C8BE}"/>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79723763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886B9-E0D8-B91E-99A3-A7C9DB9BC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9D55A-6ECE-A9AF-E86E-173C09B3F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E3562-9E1E-E2C4-F49D-78FFE16C3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44C229-48BB-1D0C-1399-A47BAA48D6CB}"/>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140164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6B1C9-82CA-EE62-48B8-6AC12D6D8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2CB2A-AA68-5A35-21EA-10396CDD0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588D3-2D8B-7E42-C7BE-1ECDC7B8BD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E7BF2A-B6A0-F09D-5155-2AAAA925F594}"/>
              </a:ext>
            </a:extLst>
          </p:cNvPr>
          <p:cNvSpPr>
            <a:spLocks noGrp="1"/>
          </p:cNvSpPr>
          <p:nvPr>
            <p:ph type="sldNum" sz="quarter" idx="5"/>
          </p:nvPr>
        </p:nvSpPr>
        <p:spPr/>
        <p:txBody>
          <a:bodyPr/>
          <a:lstStyle/>
          <a:p>
            <a:fld id="{DB245632-D4FC-4E38-ADEE-4E3390753C23}" type="slidenum">
              <a:rPr lang="en-US" smtClean="0"/>
              <a:t>17</a:t>
            </a:fld>
            <a:endParaRPr lang="en-US"/>
          </a:p>
        </p:txBody>
      </p:sp>
    </p:spTree>
    <p:extLst>
      <p:ext uri="{BB962C8B-B14F-4D97-AF65-F5344CB8AC3E}">
        <p14:creationId xmlns:p14="http://schemas.microsoft.com/office/powerpoint/2010/main" val="223580306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DFFAB-B187-7364-1ABE-E07EAF08B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93A2C-29E6-D0A2-B6A2-120B8F0F4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2F620-EFE2-9766-2685-F6A4E61BB0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E7CCD9-A5AE-F0A1-FF9E-5BD443959CF0}"/>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38240663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4383D-12FE-6D45-8DE0-BFA5A3A0F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CA49A-3BA1-1F12-F9E8-413C664D6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48204-E7B3-AC03-29D3-611EA099D5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E1B67D-0378-EC83-272A-64459CCF2934}"/>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314249693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F386-18E7-80CD-1997-3C5F0D2A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F459D-ABDB-1012-716B-7604899E4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E9EBC-128A-9F94-8323-23707F0EA1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F9C04F-AC39-0802-B909-64886524E96A}"/>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163434288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11A2-5E74-F9EC-9808-568BF09C8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01E14-055C-E905-C395-0FE195346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D44F4-30BA-2538-CBDB-798057E995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77FED-77D8-E427-6CF7-2EDDC048D06E}"/>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50422522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10A2C-0914-7212-1FF6-48EE77261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20F8C-69C6-0711-AA94-B0C1DF21D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42221-5007-7D5E-0486-A73E6B2528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979BFC-DEBF-FFC8-E3A1-D2D7D042A675}"/>
              </a:ext>
            </a:extLst>
          </p:cNvPr>
          <p:cNvSpPr>
            <a:spLocks noGrp="1"/>
          </p:cNvSpPr>
          <p:nvPr>
            <p:ph type="sldNum" sz="quarter" idx="5"/>
          </p:nvPr>
        </p:nvSpPr>
        <p:spPr/>
        <p:txBody>
          <a:bodyPr/>
          <a:lstStyle/>
          <a:p>
            <a:fld id="{DB245632-D4FC-4E38-ADEE-4E3390753C23}" type="slidenum">
              <a:rPr lang="en-US" smtClean="0"/>
              <a:t>158</a:t>
            </a:fld>
            <a:endParaRPr lang="en-US" dirty="0"/>
          </a:p>
        </p:txBody>
      </p:sp>
    </p:spTree>
    <p:extLst>
      <p:ext uri="{BB962C8B-B14F-4D97-AF65-F5344CB8AC3E}">
        <p14:creationId xmlns:p14="http://schemas.microsoft.com/office/powerpoint/2010/main" val="1069173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BF69E-8A32-62C8-8436-E69BD5994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AB765-89B2-C2FD-EB56-5AD38FA8B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835E5-D9AB-DA8A-5D25-BB09B9F600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5E806D-C9A5-A567-EF75-028CC892CD7F}"/>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280628421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E2032-AD12-76CE-D651-C22AC05A8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5E55B-F41B-A28B-6EB3-A702177F1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880B3-B860-D60B-C71A-AD79279B6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0AFD8E-5A5A-CD11-3B7B-AA26D6C9BA1A}"/>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328290624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6D75C-7828-EF8F-718D-E7B80A95B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3B8C8-3817-9EA3-07E6-625419FA7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17DF5-30D4-BDE8-092A-E05BAC6076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B4E26C-21A9-1C2D-DD8C-54B6FA52B215}"/>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282042064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D11A4-5218-302D-E587-C9C73EBDB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280D5-0BFC-AF23-D572-C0A72E2CE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3D9BF-B0ED-AEFB-4B6C-8E8DD7184E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4B6893-FC71-917C-0765-0299FAD69B5C}"/>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7790552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B01C-AAF3-0B83-7E5B-28D9ED273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5EFD7-9549-0B81-1472-F0A2AC1FC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F9DCF5-CA64-4442-356D-15C8C7C36E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104574-BA09-68DD-0F62-1F3C0F3C7062}"/>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129679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D0EA-2737-F25B-8FA7-D525EABA2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692D9-B951-EFDF-D32F-D55A20D24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3E85E-389A-3275-8D72-0E1F6D27B5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F4C38B-5A1A-18DC-E1A9-BACB0FBCC474}"/>
              </a:ext>
            </a:extLst>
          </p:cNvPr>
          <p:cNvSpPr>
            <a:spLocks noGrp="1"/>
          </p:cNvSpPr>
          <p:nvPr>
            <p:ph type="sldNum" sz="quarter" idx="5"/>
          </p:nvPr>
        </p:nvSpPr>
        <p:spPr/>
        <p:txBody>
          <a:bodyPr/>
          <a:lstStyle/>
          <a:p>
            <a:fld id="{DB245632-D4FC-4E38-ADEE-4E3390753C23}" type="slidenum">
              <a:rPr lang="en-US" smtClean="0"/>
              <a:t>18</a:t>
            </a:fld>
            <a:endParaRPr lang="en-US"/>
          </a:p>
        </p:txBody>
      </p:sp>
    </p:spTree>
    <p:extLst>
      <p:ext uri="{BB962C8B-B14F-4D97-AF65-F5344CB8AC3E}">
        <p14:creationId xmlns:p14="http://schemas.microsoft.com/office/powerpoint/2010/main" val="272855308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8C9B-03E0-BDDE-3AC5-053E6E062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92B28-70CD-A058-C274-1D05093ED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54AFD-5ED9-CD67-3928-26BE1F813E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B7AE96-239C-6D31-CACE-B3AB630F9592}"/>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213354266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CDD94-DDF7-8CB3-9A45-F3C515C90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F3959-7354-DEFE-9897-817E87303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2D596-05D2-5954-DF4D-5AF071A550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732A55-8515-D7D4-23DE-3E43D32502DC}"/>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418494245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9699-ACD0-1724-7E04-519A85279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528F4-7F22-2108-BDDF-4E63C7A07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288E5-DBF4-1EAA-0C1C-E14D4998A8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239AFE-60FB-48D3-15B1-42DC1D702250}"/>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20600974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1D260-01EE-9A27-142D-EDF808D98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9F71A-BBB6-F314-25DC-774A6B625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0A7C5-35BE-8D64-9407-883FF6D06E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7B15C3-8DA3-B249-2EE8-2163FA2A929C}"/>
              </a:ext>
            </a:extLst>
          </p:cNvPr>
          <p:cNvSpPr>
            <a:spLocks noGrp="1"/>
          </p:cNvSpPr>
          <p:nvPr>
            <p:ph type="sldNum" sz="quarter" idx="5"/>
          </p:nvPr>
        </p:nvSpPr>
        <p:spPr/>
        <p:txBody>
          <a:bodyPr/>
          <a:lstStyle/>
          <a:p>
            <a:fld id="{DB245632-D4FC-4E38-ADEE-4E3390753C23}" type="slidenum">
              <a:rPr lang="en-US" smtClean="0"/>
              <a:t>167</a:t>
            </a:fld>
            <a:endParaRPr lang="en-US" dirty="0"/>
          </a:p>
        </p:txBody>
      </p:sp>
    </p:spTree>
    <p:extLst>
      <p:ext uri="{BB962C8B-B14F-4D97-AF65-F5344CB8AC3E}">
        <p14:creationId xmlns:p14="http://schemas.microsoft.com/office/powerpoint/2010/main" val="289127959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42A54-A6A6-321E-F3AB-B7C37C46E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15CEF-3D19-3731-1C5D-23C60E190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0DB76-F645-A956-03BE-649E6C083A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67B54-2689-A990-2B56-6560EB65E50F}"/>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367967290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1D4C-FFE7-63DF-F5C0-77116A225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14A61-4CA6-B8F1-8752-03F352641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355EF-E115-7D3B-C661-E58293117B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10AC77-CCDD-59F0-B022-15C44739A2DB}"/>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309804634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E1DFF-09E2-257D-1E7C-B459C441B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67A8F-4F01-7497-5034-505502613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8F907-FBB3-C5E3-972A-54A342917E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06E6E5-F8E7-1462-3AAE-692B9846100E}"/>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261182937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16416-248D-6A49-BD0B-A36220DD8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75687-11A6-FC57-A493-E68CE27BF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7C972-F3AF-3DBE-C494-EE7F843E44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02E0C7-DF81-0F5C-12FC-7F33A411B9BD}"/>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245385147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50354-E2A3-D969-D0A3-6F7D175EA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360D4-0E66-AFF6-CF42-6E9A193EF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F14F1-9D5C-1B50-35C0-4F92768D7A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D04A54-86C3-2277-1359-B06F920C18F9}"/>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167274262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2CF40-7575-366B-75C9-FCAFCA366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069F1-67B1-FB07-060E-87FEF762C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D2CBD-FBA6-DFB5-AD30-04369F686F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5BA377-DADD-5113-EE3A-086FCCEB70B2}"/>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3359622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7266-ECF7-2A5B-C24E-810D55D9C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2A0E3-D0FE-4F0F-6EAA-6F144C90A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F467E-9A5B-AB67-FD51-ACF3A0CA92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6E500-3E9B-A959-4747-4A1D7800939C}"/>
              </a:ext>
            </a:extLst>
          </p:cNvPr>
          <p:cNvSpPr>
            <a:spLocks noGrp="1"/>
          </p:cNvSpPr>
          <p:nvPr>
            <p:ph type="sldNum" sz="quarter" idx="5"/>
          </p:nvPr>
        </p:nvSpPr>
        <p:spPr/>
        <p:txBody>
          <a:bodyPr/>
          <a:lstStyle/>
          <a:p>
            <a:fld id="{DB245632-D4FC-4E38-ADEE-4E3390753C23}" type="slidenum">
              <a:rPr lang="en-US" smtClean="0"/>
              <a:t>19</a:t>
            </a:fld>
            <a:endParaRPr lang="en-US"/>
          </a:p>
        </p:txBody>
      </p:sp>
    </p:spTree>
    <p:extLst>
      <p:ext uri="{BB962C8B-B14F-4D97-AF65-F5344CB8AC3E}">
        <p14:creationId xmlns:p14="http://schemas.microsoft.com/office/powerpoint/2010/main" val="266126026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6DB2-5A6A-A6FD-1C64-54EEFA64F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63D96-727E-4E88-5F40-4BEC9BE3C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52A7B-B2B0-8FC0-37E0-A4DEF807AF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67EC2F-29B1-A40A-8044-F2D98DA46398}"/>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334275871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73B4-1118-2AB6-A6D3-2274ED768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2011D-D348-61EF-BC2C-D0A34A444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0ADF0-A6BA-7F69-1A78-848F6DDD0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0711B-A12F-44A3-4CA3-F25CFAC8445D}"/>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273264798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DD4C0-28AF-BD8A-667B-3504A601C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57504-26C3-248B-7084-B32F81811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F2FDC-4C2C-9362-A82E-9A103F2F31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143CD1-B932-E4EE-C772-A7D17E456606}"/>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305728433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1B80A-0C9D-17B8-BC0E-83E4C1837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8A763-3589-CD27-C6C9-43F34AA5E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53076-F397-49C6-952B-A625CDEAE5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4526FF-3D9C-765E-4E5F-D053AF09B05C}"/>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188653205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5D683-54D4-709A-CA99-D6708E501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EEB81-AD93-9919-51EE-154D5FEFE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2CAC7-7C33-9F79-07FA-E653A34C2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57EC30-52EE-A66C-BDFE-8E01104A04D2}"/>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113979330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B2BD1-7CA6-C950-B3A2-51B7C4B6E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646DA-71E0-1C8E-3F28-5BDA8EEE5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A92A6-99CA-6FD6-14E6-7DA4D9BF08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893E67-30D2-695C-6B9F-36FDD8C2E888}"/>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247579606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8845-BC3F-AB8A-5230-3CF41E769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3F754-D41D-42FF-5558-A33138410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18660-F2F3-7B5C-7359-F2405102FC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7400F9-8D3B-B941-208B-B46F6FE2B326}"/>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18407048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9C300-23AD-5C9C-FBC1-ADA12540D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987CD-F9E1-3404-3C40-B2B753EE4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53999-5D61-0590-D2E4-B4A8E898A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86E882-55FD-6B03-A748-2B6A3FFEA842}"/>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2935886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87BE7-61B7-C3BD-6ED7-F1C80664F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2187C-CC3D-A9AD-703D-28B650833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98997-4703-9588-5B47-D9EBB2800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A0F635-5B0B-EFD8-2AA1-CD25B05D8269}"/>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365677339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F67B0-5EDA-05A6-AD75-3A87E4E04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98C66-C489-64ED-A6DB-C48ADF82A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9C6E5-0525-CECF-0148-F59F19846A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21DE2A-1C30-E79A-B645-8246FD50094E}"/>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2586554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15C7-7624-7541-F359-6ABFDC23F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9345C-2A45-1186-AF3F-0AF19CB1F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42925-F6CD-17C8-0CF8-74A0153848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CAF7AA-C383-584C-DB9A-0A6C90B78E76}"/>
              </a:ext>
            </a:extLst>
          </p:cNvPr>
          <p:cNvSpPr>
            <a:spLocks noGrp="1"/>
          </p:cNvSpPr>
          <p:nvPr>
            <p:ph type="sldNum" sz="quarter" idx="5"/>
          </p:nvPr>
        </p:nvSpPr>
        <p:spPr/>
        <p:txBody>
          <a:bodyPr/>
          <a:lstStyle/>
          <a:p>
            <a:fld id="{DB245632-D4FC-4E38-ADEE-4E3390753C23}" type="slidenum">
              <a:rPr lang="en-US" smtClean="0"/>
              <a:t>20</a:t>
            </a:fld>
            <a:endParaRPr lang="en-US"/>
          </a:p>
        </p:txBody>
      </p:sp>
    </p:spTree>
    <p:extLst>
      <p:ext uri="{BB962C8B-B14F-4D97-AF65-F5344CB8AC3E}">
        <p14:creationId xmlns:p14="http://schemas.microsoft.com/office/powerpoint/2010/main" val="155486159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F121D-B984-4F0C-7503-08E019A0C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31237-769C-AF61-C546-80D0700FA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DE0AF-4819-BC9F-3E82-679BAAD90A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E67055-6631-0701-8CB9-6E922C142A21}"/>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275241019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7B00-9DFD-5B1E-9A94-2F55244E2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F3725-B116-2C06-C2E3-5089B3BE6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E47C4-1AF6-25F2-C617-8572DCD4BE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172410-F028-235F-F81D-3405AA101D56}"/>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238716640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6564B-1AA0-D38A-DC51-C9F16C338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A3B6C-2CF9-CF43-5716-3CE1FB047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9E742-6B6B-14B0-911F-BC17F91776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A1A8B-E6AE-4F01-5A1C-080B443CB321}"/>
              </a:ext>
            </a:extLst>
          </p:cNvPr>
          <p:cNvSpPr>
            <a:spLocks noGrp="1"/>
          </p:cNvSpPr>
          <p:nvPr>
            <p:ph type="sldNum" sz="quarter" idx="5"/>
          </p:nvPr>
        </p:nvSpPr>
        <p:spPr/>
        <p:txBody>
          <a:bodyPr/>
          <a:lstStyle/>
          <a:p>
            <a:fld id="{DB245632-D4FC-4E38-ADEE-4E3390753C23}" type="slidenum">
              <a:rPr lang="en-US" smtClean="0"/>
              <a:t>186</a:t>
            </a:fld>
            <a:endParaRPr lang="en-US" dirty="0"/>
          </a:p>
        </p:txBody>
      </p:sp>
    </p:spTree>
    <p:extLst>
      <p:ext uri="{BB962C8B-B14F-4D97-AF65-F5344CB8AC3E}">
        <p14:creationId xmlns:p14="http://schemas.microsoft.com/office/powerpoint/2010/main" val="143919430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E8800-05AF-FE27-BB36-B235E6C1C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BD5C9-97C1-E793-5C27-BC6D03CEC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6F3E3-F4E1-86E4-4BCD-E54F267C6F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C2CB5C-AFC8-7704-19BD-4C15C7946EF6}"/>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18415389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BB492-F6D1-F83C-5CCC-AD2EA7AFD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44449-2532-A03A-295B-CE761DB16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B58A7-6687-031D-B429-28FA6C6178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D4C705-A60D-458F-20DC-9B6AED7A037C}"/>
              </a:ext>
            </a:extLst>
          </p:cNvPr>
          <p:cNvSpPr>
            <a:spLocks noGrp="1"/>
          </p:cNvSpPr>
          <p:nvPr>
            <p:ph type="sldNum" sz="quarter" idx="5"/>
          </p:nvPr>
        </p:nvSpPr>
        <p:spPr/>
        <p:txBody>
          <a:bodyPr/>
          <a:lstStyle/>
          <a:p>
            <a:fld id="{DB245632-D4FC-4E38-ADEE-4E3390753C23}" type="slidenum">
              <a:rPr lang="en-US" smtClean="0"/>
              <a:t>188</a:t>
            </a:fld>
            <a:endParaRPr lang="en-US" dirty="0"/>
          </a:p>
        </p:txBody>
      </p:sp>
    </p:spTree>
    <p:extLst>
      <p:ext uri="{BB962C8B-B14F-4D97-AF65-F5344CB8AC3E}">
        <p14:creationId xmlns:p14="http://schemas.microsoft.com/office/powerpoint/2010/main" val="417235373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D052-54AF-8F27-23C9-64B5DB622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7EAF5-B5D8-B11B-9E40-C61A9EAA5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1787A-7437-1A47-EF87-88DF1D11FB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11018-197C-6A76-F749-45A161674E8F}"/>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406909397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F726F-6B1D-E631-6A49-CD94176E5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8A523-5B42-95DD-F5A4-DA9150EE0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BD543-94B0-F162-9E36-C94F171966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F69517-21B1-78AC-76E5-0CC387E65746}"/>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117278597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6E187-8C9B-685F-DF59-A10AEAD4B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55424-CD4B-EC52-1BC1-7AC910078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71C70-27F2-D6E4-CF1D-5367E709C1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3803D5-9B85-CF87-B5AB-49B6019DBB14}"/>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5742090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70845-88E4-8B1C-0FF2-5253AFD8B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B846A-E9CE-6D40-A5B3-40C4C566F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ECEC3-C5D3-E416-1DF9-44A04EE89F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DC54C0-F3BC-EE07-41DE-5633D62E81C0}"/>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71723526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5D239-8299-E37E-27BE-64AABA9C7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4BF1E-883F-7862-8560-DB44F27DA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377EF-D498-3886-8CB0-DDB5633DA6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BAA175-497B-02DE-E082-A929E06BB63F}"/>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2443722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D4BEA-CDF7-2B73-E6C8-21B1CA517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28E2F-2005-C497-9286-8DF6DDE4B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F7931-D054-F483-54ED-60856DCC1C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3805D8-9E70-5027-AB00-F5FEFD2A0E1D}"/>
              </a:ext>
            </a:extLst>
          </p:cNvPr>
          <p:cNvSpPr>
            <a:spLocks noGrp="1"/>
          </p:cNvSpPr>
          <p:nvPr>
            <p:ph type="sldNum" sz="quarter" idx="5"/>
          </p:nvPr>
        </p:nvSpPr>
        <p:spPr/>
        <p:txBody>
          <a:bodyPr/>
          <a:lstStyle/>
          <a:p>
            <a:fld id="{DB245632-D4FC-4E38-ADEE-4E3390753C23}" type="slidenum">
              <a:rPr lang="en-US" smtClean="0"/>
              <a:t>21</a:t>
            </a:fld>
            <a:endParaRPr lang="en-US"/>
          </a:p>
        </p:txBody>
      </p:sp>
    </p:spTree>
    <p:extLst>
      <p:ext uri="{BB962C8B-B14F-4D97-AF65-F5344CB8AC3E}">
        <p14:creationId xmlns:p14="http://schemas.microsoft.com/office/powerpoint/2010/main" val="31947509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B322-24F1-2AA4-2E5A-D1E7AF26B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79259-4C08-7D02-C2AA-F1BD1E2D7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85767-B9E3-0BB8-83D3-A92DF08DC5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216E46-4CD2-5C1F-0380-427EE62833CB}"/>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256558610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5580C-E7F5-702A-D7BC-2DF385090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62981-29E4-3622-37CE-9C603F811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1FA15-E490-FEC7-3DD3-BD6151FFC0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029DCE-B3DF-3C26-7E33-6080CFAF4778}"/>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36002661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F736-88CA-1196-F7DA-0C8E2161B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BBB02-ED16-2E8B-B0DA-CF2A01FBD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63D47-634B-4F70-A74A-5C7126EB84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90BA45-2F7C-310A-228E-CA6CBDDFAD60}"/>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344580026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55A73-BC4B-FEE1-0C27-DEB145D12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98B6B-A3F2-142C-7F62-AAC7B5265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BC8CF-1C7F-C546-CB9B-D23E5C307D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1CB9BC-BC24-33DA-847C-4A379D2C5E69}"/>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79776133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83438-128F-32C4-2B9A-72C7677C9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223FE-34D7-BB1E-D86D-18F6908DC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596A1-F57F-9389-188B-E2AFA632D5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8839E-D42B-3F1E-4318-B09749FCA69C}"/>
              </a:ext>
            </a:extLst>
          </p:cNvPr>
          <p:cNvSpPr>
            <a:spLocks noGrp="1"/>
          </p:cNvSpPr>
          <p:nvPr>
            <p:ph type="sldNum" sz="quarter" idx="5"/>
          </p:nvPr>
        </p:nvSpPr>
        <p:spPr/>
        <p:txBody>
          <a:bodyPr/>
          <a:lstStyle/>
          <a:p>
            <a:fld id="{DB245632-D4FC-4E38-ADEE-4E3390753C23}" type="slidenum">
              <a:rPr lang="en-US" smtClean="0"/>
              <a:t>198</a:t>
            </a:fld>
            <a:endParaRPr lang="en-US" dirty="0"/>
          </a:p>
        </p:txBody>
      </p:sp>
    </p:spTree>
    <p:extLst>
      <p:ext uri="{BB962C8B-B14F-4D97-AF65-F5344CB8AC3E}">
        <p14:creationId xmlns:p14="http://schemas.microsoft.com/office/powerpoint/2010/main" val="426388610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935C-C46F-AFCE-46B3-AFAFCC13A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15478-C0CA-771A-54D5-E72A786FF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160C7-3364-364E-DDEF-CDFC948B04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FF3B31-B3E3-3840-E19B-EB90B32024B2}"/>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64554672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39E6-9818-4733-BD87-B7E5C9946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F86F0-C882-B84C-2E85-E7D949BBA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8B407-001F-B16F-F9FF-681B6DD7DB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E36094-B1FC-6927-2F5B-3CAD02716609}"/>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264199577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1A793-71C0-EF6A-5B48-7592D7AB7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99AF1-CAF7-31B9-83EC-F73EC23A0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4D68B-A77A-BFDC-3867-76B48C78D8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49B3EB-8F93-2E52-7B23-2DC1A31C33D7}"/>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316007189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8E9CC-D637-5030-5ADD-FF39337CE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DDA4E-E32D-5CB3-EB43-CECB641FF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5C2D7-6C7F-EDA7-7360-5B9FE0A1CC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F1E0D4-B3FF-ECD2-B096-C4471D4C3FD2}"/>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421742204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B9434-A0B4-7707-35D1-1DD67F3B3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EB54C-A7AF-726E-A369-8689A02D8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66478-0BF0-E707-91B4-CAA7ECB4A4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AA569C-CD0B-A042-8C0E-C616BC3B45BF}"/>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366906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B5E0-DE5C-2436-FC9D-24762C041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6302F-8458-D1C1-DE85-E6C406EB6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2CC4E-BC87-3B48-F0ED-7ABBB9CB8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B82BEA-9A5D-1360-F6EA-9F9BC39639EF}"/>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122305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83844-A842-5653-EF9A-0F6BBC000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FB077-6F6C-EE6F-0D80-6E2E42E39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D9DB3-4C04-4877-A461-44AB08B025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DB2804-DFB2-2736-15CE-2280FF34D5D2}"/>
              </a:ext>
            </a:extLst>
          </p:cNvPr>
          <p:cNvSpPr>
            <a:spLocks noGrp="1"/>
          </p:cNvSpPr>
          <p:nvPr>
            <p:ph type="sldNum" sz="quarter" idx="5"/>
          </p:nvPr>
        </p:nvSpPr>
        <p:spPr/>
        <p:txBody>
          <a:bodyPr/>
          <a:lstStyle/>
          <a:p>
            <a:fld id="{DB245632-D4FC-4E38-ADEE-4E3390753C23}" type="slidenum">
              <a:rPr lang="en-US" smtClean="0"/>
              <a:t>22</a:t>
            </a:fld>
            <a:endParaRPr lang="en-US"/>
          </a:p>
        </p:txBody>
      </p:sp>
    </p:spTree>
    <p:extLst>
      <p:ext uri="{BB962C8B-B14F-4D97-AF65-F5344CB8AC3E}">
        <p14:creationId xmlns:p14="http://schemas.microsoft.com/office/powerpoint/2010/main" val="165365071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7001C-1292-F238-CEB1-3E2C24677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135D9-E921-DB5F-356B-12D5617BC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894EE-87A1-8461-53B9-43A4E169AC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E420B7-B876-1700-3722-41158A65B405}"/>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348822324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C0065-E14A-3959-0CE7-588661059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813A-A3F0-A196-FA24-FA9332571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DDC10-DBBE-DE3A-C173-34CB02F8C9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EF90F-5134-1E05-6EDC-AF4BBAE1FB11}"/>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123427939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A9600-5425-D91A-6DE1-0E15D089C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6E0BA-2DC6-6F2F-1A94-9EDA31288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6AB09-134E-12F7-866E-370E640923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36781-5ACE-8839-4BE8-C20140BD8371}"/>
              </a:ext>
            </a:extLst>
          </p:cNvPr>
          <p:cNvSpPr>
            <a:spLocks noGrp="1"/>
          </p:cNvSpPr>
          <p:nvPr>
            <p:ph type="sldNum" sz="quarter" idx="5"/>
          </p:nvPr>
        </p:nvSpPr>
        <p:spPr/>
        <p:txBody>
          <a:bodyPr/>
          <a:lstStyle/>
          <a:p>
            <a:fld id="{DB245632-D4FC-4E38-ADEE-4E3390753C23}" type="slidenum">
              <a:rPr lang="en-US" smtClean="0"/>
              <a:t>206</a:t>
            </a:fld>
            <a:endParaRPr lang="en-US" dirty="0"/>
          </a:p>
        </p:txBody>
      </p:sp>
    </p:spTree>
    <p:extLst>
      <p:ext uri="{BB962C8B-B14F-4D97-AF65-F5344CB8AC3E}">
        <p14:creationId xmlns:p14="http://schemas.microsoft.com/office/powerpoint/2010/main" val="250462535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7DC5E-2565-D760-FF2C-49A37A1B9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7437B-9BEB-A880-C274-7E7CA961E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8CEE2-0ABC-533D-D13E-E52E84EC79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7B4FEB-0265-57FB-DC0C-46231E2374A5}"/>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191591252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35A36-6839-EE9B-765B-046CA6B49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D8CC3-6211-FEB8-00E7-7C59CC13D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C9D2B-4DD2-F8F8-B025-CD47531D8C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1133E9-2067-D3B4-562C-4DCCBFE967C1}"/>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413687832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B5CC6-4A07-C901-328F-85609B423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220B4-C440-FAC0-57F8-2A66DB743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B4DA2-82E4-B9E0-88B8-D4C9D6AC34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FC9C5F-78E7-8181-EA17-AE7C2691C109}"/>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378261140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4A615-DB83-C92D-9FBF-5E658ADF9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108F8-E4D4-B499-CCE1-15422E436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52143-C792-1CEB-7250-68B4343F59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0D10B9-7B65-5780-5BCF-D16107BE5553}"/>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331674535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A031-2952-05F0-326F-56FDAB37E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358C6-A6E5-3AC5-0DDE-C399470A9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B918E-C467-699C-6386-4C49BD4EEB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389BE-9F6D-49E9-5270-CA13A4F0AC46}"/>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30752521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0FBC-D0EE-69BD-5771-F12B7F0FA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D5072-75BB-094B-768B-CEFF140A8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69D1D-9A88-3923-13BE-D587FD399C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C8153D-F15E-8EC4-D647-03614937D900}"/>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374272863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D903A-C4CC-2CA2-6EA8-75AA4632F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F3DEE-FA5F-1DBA-7739-384890CE8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D3DC7-EF9D-918C-BA3A-8E9E7AB720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D57E7-F330-D620-68F4-831F8FD631AE}"/>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1748168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D3ED-388F-3C61-697F-61B93C11B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09E42-86DE-9966-F6B2-8BBADEE6A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DBDAB-E1B0-D6A0-8670-0F615AD17B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85A6B8-4F5B-ABC8-EBAF-7465A9E4C694}"/>
              </a:ext>
            </a:extLst>
          </p:cNvPr>
          <p:cNvSpPr>
            <a:spLocks noGrp="1"/>
          </p:cNvSpPr>
          <p:nvPr>
            <p:ph type="sldNum" sz="quarter" idx="5"/>
          </p:nvPr>
        </p:nvSpPr>
        <p:spPr/>
        <p:txBody>
          <a:bodyPr/>
          <a:lstStyle/>
          <a:p>
            <a:fld id="{DB245632-D4FC-4E38-ADEE-4E3390753C23}" type="slidenum">
              <a:rPr lang="en-US" smtClean="0"/>
              <a:t>23</a:t>
            </a:fld>
            <a:endParaRPr lang="en-US"/>
          </a:p>
        </p:txBody>
      </p:sp>
    </p:spTree>
    <p:extLst>
      <p:ext uri="{BB962C8B-B14F-4D97-AF65-F5344CB8AC3E}">
        <p14:creationId xmlns:p14="http://schemas.microsoft.com/office/powerpoint/2010/main" val="121742609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92B07-570A-69D5-9353-D1B2EE49A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159B0-9C97-EA44-AF2F-DB8782636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BDB04-092B-8C8A-B796-3ACCD2691F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8074D0-4566-DADB-CDF0-3E90CF4E277C}"/>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42327974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70C20-32FF-86F7-DE78-3E1327980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FE768-CECE-925A-CDCA-9F9F0EFF5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CDAE2-7FBF-C60D-0E84-F92F6C8230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9ADF89-7833-9F1C-28FF-1FB9AB1251DD}"/>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103908108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F4A9-3EC5-28B0-0FB9-7B90F7F49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C353-33AA-97BB-4FF5-D36265919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776F3-2D7C-E5BA-D967-AB340D14B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0C8502-2684-0E8F-6E28-4ACF3E5BCDD2}"/>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141692743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6EE71-ABDB-8ABD-DD9E-E39EFF16E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F4D25-ABEA-6BC5-6A43-D51FE1113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7B6DD-0B75-A838-21C0-86388F5F21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6DF591-BED8-BDBF-9B7B-B30BCA8AA973}"/>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235571574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2445E-6379-4118-3C38-02CB4415D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D30EF-6680-173F-361F-8CABE1AC0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01309-A751-A0EF-E9BD-9A1EEE15B9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21A273-3515-08A2-CD79-5ACEF8D8E8BE}"/>
              </a:ext>
            </a:extLst>
          </p:cNvPr>
          <p:cNvSpPr>
            <a:spLocks noGrp="1"/>
          </p:cNvSpPr>
          <p:nvPr>
            <p:ph type="sldNum" sz="quarter" idx="5"/>
          </p:nvPr>
        </p:nvSpPr>
        <p:spPr/>
        <p:txBody>
          <a:bodyPr/>
          <a:lstStyle/>
          <a:p>
            <a:fld id="{DB245632-D4FC-4E38-ADEE-4E3390753C23}" type="slidenum">
              <a:rPr lang="en-US" smtClean="0"/>
              <a:t>218</a:t>
            </a:fld>
            <a:endParaRPr lang="en-US" dirty="0"/>
          </a:p>
        </p:txBody>
      </p:sp>
    </p:spTree>
    <p:extLst>
      <p:ext uri="{BB962C8B-B14F-4D97-AF65-F5344CB8AC3E}">
        <p14:creationId xmlns:p14="http://schemas.microsoft.com/office/powerpoint/2010/main" val="241034863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89F11-428A-E586-044A-C8BBC3484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CC9D0-E2F2-A63E-F09F-CBD0AB1EF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51A9D-6C68-0DCD-D71E-B810146418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9D94E3-AEAD-5FBB-0D64-6441AC87673E}"/>
              </a:ext>
            </a:extLst>
          </p:cNvPr>
          <p:cNvSpPr>
            <a:spLocks noGrp="1"/>
          </p:cNvSpPr>
          <p:nvPr>
            <p:ph type="sldNum" sz="quarter" idx="5"/>
          </p:nvPr>
        </p:nvSpPr>
        <p:spPr/>
        <p:txBody>
          <a:bodyPr/>
          <a:lstStyle/>
          <a:p>
            <a:fld id="{DB245632-D4FC-4E38-ADEE-4E3390753C23}" type="slidenum">
              <a:rPr lang="en-US" smtClean="0"/>
              <a:t>219</a:t>
            </a:fld>
            <a:endParaRPr lang="en-US" dirty="0"/>
          </a:p>
        </p:txBody>
      </p:sp>
    </p:spTree>
    <p:extLst>
      <p:ext uri="{BB962C8B-B14F-4D97-AF65-F5344CB8AC3E}">
        <p14:creationId xmlns:p14="http://schemas.microsoft.com/office/powerpoint/2010/main" val="102432966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36A9-1E16-BE35-4FB9-7D325D86A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163FE-7B40-955D-26F4-B5A3A78FD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EB922-CEB0-3617-BC19-ADE63C3ADF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B5AF73-2605-D384-1099-83A6953FCA94}"/>
              </a:ext>
            </a:extLst>
          </p:cNvPr>
          <p:cNvSpPr>
            <a:spLocks noGrp="1"/>
          </p:cNvSpPr>
          <p:nvPr>
            <p:ph type="sldNum" sz="quarter" idx="5"/>
          </p:nvPr>
        </p:nvSpPr>
        <p:spPr/>
        <p:txBody>
          <a:bodyPr/>
          <a:lstStyle/>
          <a:p>
            <a:fld id="{DB245632-D4FC-4E38-ADEE-4E3390753C23}" type="slidenum">
              <a:rPr lang="en-US" smtClean="0"/>
              <a:t>220</a:t>
            </a:fld>
            <a:endParaRPr lang="en-US" dirty="0"/>
          </a:p>
        </p:txBody>
      </p:sp>
    </p:spTree>
    <p:extLst>
      <p:ext uri="{BB962C8B-B14F-4D97-AF65-F5344CB8AC3E}">
        <p14:creationId xmlns:p14="http://schemas.microsoft.com/office/powerpoint/2010/main" val="123964708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E93E8-B274-DCAF-A77F-C150FFCD4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4EB76-6252-8118-4477-3391FC65C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2EB03-D4FF-7240-1089-F92F2EB989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7B3BC9-DAF1-FF7D-9A55-9E746F9C4A24}"/>
              </a:ext>
            </a:extLst>
          </p:cNvPr>
          <p:cNvSpPr>
            <a:spLocks noGrp="1"/>
          </p:cNvSpPr>
          <p:nvPr>
            <p:ph type="sldNum" sz="quarter" idx="5"/>
          </p:nvPr>
        </p:nvSpPr>
        <p:spPr/>
        <p:txBody>
          <a:bodyPr/>
          <a:lstStyle/>
          <a:p>
            <a:fld id="{DB245632-D4FC-4E38-ADEE-4E3390753C23}" type="slidenum">
              <a:rPr lang="en-US" smtClean="0"/>
              <a:t>221</a:t>
            </a:fld>
            <a:endParaRPr lang="en-US" dirty="0"/>
          </a:p>
        </p:txBody>
      </p:sp>
    </p:spTree>
    <p:extLst>
      <p:ext uri="{BB962C8B-B14F-4D97-AF65-F5344CB8AC3E}">
        <p14:creationId xmlns:p14="http://schemas.microsoft.com/office/powerpoint/2010/main" val="91464174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DD094-57DA-0D10-09C2-7FA9968E2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5F502-4BD1-340B-3142-89E1C9535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E6122-D665-62F4-CC50-257CD9B7BA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BB83CA-2F5D-5185-C12B-D28513289044}"/>
              </a:ext>
            </a:extLst>
          </p:cNvPr>
          <p:cNvSpPr>
            <a:spLocks noGrp="1"/>
          </p:cNvSpPr>
          <p:nvPr>
            <p:ph type="sldNum" sz="quarter" idx="5"/>
          </p:nvPr>
        </p:nvSpPr>
        <p:spPr/>
        <p:txBody>
          <a:bodyPr/>
          <a:lstStyle/>
          <a:p>
            <a:fld id="{DB245632-D4FC-4E38-ADEE-4E3390753C23}" type="slidenum">
              <a:rPr lang="en-US" smtClean="0"/>
              <a:t>222</a:t>
            </a:fld>
            <a:endParaRPr lang="en-US" dirty="0"/>
          </a:p>
        </p:txBody>
      </p:sp>
    </p:spTree>
    <p:extLst>
      <p:ext uri="{BB962C8B-B14F-4D97-AF65-F5344CB8AC3E}">
        <p14:creationId xmlns:p14="http://schemas.microsoft.com/office/powerpoint/2010/main" val="287025719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A0CD-405C-594F-39DE-A0011A064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3B49E-5283-C585-E3C7-2785AC97F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05423-8F5E-404C-3D50-8EC43E513A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40C392-7CE1-1C20-0267-637ADA5105C6}"/>
              </a:ext>
            </a:extLst>
          </p:cNvPr>
          <p:cNvSpPr>
            <a:spLocks noGrp="1"/>
          </p:cNvSpPr>
          <p:nvPr>
            <p:ph type="sldNum" sz="quarter" idx="5"/>
          </p:nvPr>
        </p:nvSpPr>
        <p:spPr/>
        <p:txBody>
          <a:bodyPr/>
          <a:lstStyle/>
          <a:p>
            <a:fld id="{DB245632-D4FC-4E38-ADEE-4E3390753C23}" type="slidenum">
              <a:rPr lang="en-US" smtClean="0"/>
              <a:t>223</a:t>
            </a:fld>
            <a:endParaRPr lang="en-US" dirty="0"/>
          </a:p>
        </p:txBody>
      </p:sp>
    </p:spTree>
    <p:extLst>
      <p:ext uri="{BB962C8B-B14F-4D97-AF65-F5344CB8AC3E}">
        <p14:creationId xmlns:p14="http://schemas.microsoft.com/office/powerpoint/2010/main" val="363144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E6626-8E97-A9C3-5C09-575E2D12D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2EE54-FCCE-7F73-A25D-279AE271E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C67A4-EB5C-DDE7-BCEF-E96415E265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E4EB05-B93B-CB91-894C-28BBFD069BA2}"/>
              </a:ext>
            </a:extLst>
          </p:cNvPr>
          <p:cNvSpPr>
            <a:spLocks noGrp="1"/>
          </p:cNvSpPr>
          <p:nvPr>
            <p:ph type="sldNum" sz="quarter" idx="5"/>
          </p:nvPr>
        </p:nvSpPr>
        <p:spPr/>
        <p:txBody>
          <a:bodyPr/>
          <a:lstStyle/>
          <a:p>
            <a:fld id="{DB245632-D4FC-4E38-ADEE-4E3390753C23}" type="slidenum">
              <a:rPr lang="en-US" smtClean="0"/>
              <a:t>24</a:t>
            </a:fld>
            <a:endParaRPr lang="en-US"/>
          </a:p>
        </p:txBody>
      </p:sp>
    </p:spTree>
    <p:extLst>
      <p:ext uri="{BB962C8B-B14F-4D97-AF65-F5344CB8AC3E}">
        <p14:creationId xmlns:p14="http://schemas.microsoft.com/office/powerpoint/2010/main" val="139612045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6DCE6-C1E8-27EF-05F2-886A5188D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B878D-302F-27D5-27E5-94224B59A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E92BE-AAA8-185F-565E-907561D066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BA4ADF-A4EF-62A3-44AA-D1E6E9FCCAE2}"/>
              </a:ext>
            </a:extLst>
          </p:cNvPr>
          <p:cNvSpPr>
            <a:spLocks noGrp="1"/>
          </p:cNvSpPr>
          <p:nvPr>
            <p:ph type="sldNum" sz="quarter" idx="5"/>
          </p:nvPr>
        </p:nvSpPr>
        <p:spPr/>
        <p:txBody>
          <a:bodyPr/>
          <a:lstStyle/>
          <a:p>
            <a:fld id="{DB245632-D4FC-4E38-ADEE-4E3390753C23}" type="slidenum">
              <a:rPr lang="en-US" smtClean="0"/>
              <a:t>224</a:t>
            </a:fld>
            <a:endParaRPr lang="en-US" dirty="0"/>
          </a:p>
        </p:txBody>
      </p:sp>
    </p:spTree>
    <p:extLst>
      <p:ext uri="{BB962C8B-B14F-4D97-AF65-F5344CB8AC3E}">
        <p14:creationId xmlns:p14="http://schemas.microsoft.com/office/powerpoint/2010/main" val="152232889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73F72-B711-4F5E-5710-23A1C71F4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23660-82E3-5971-986F-957756535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81871-286D-951B-43BF-7AC71C0E53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3D022A-4B28-2F04-4A7F-82C6C56EBB8B}"/>
              </a:ext>
            </a:extLst>
          </p:cNvPr>
          <p:cNvSpPr>
            <a:spLocks noGrp="1"/>
          </p:cNvSpPr>
          <p:nvPr>
            <p:ph type="sldNum" sz="quarter" idx="5"/>
          </p:nvPr>
        </p:nvSpPr>
        <p:spPr/>
        <p:txBody>
          <a:bodyPr/>
          <a:lstStyle/>
          <a:p>
            <a:fld id="{DB245632-D4FC-4E38-ADEE-4E3390753C23}" type="slidenum">
              <a:rPr lang="en-US" smtClean="0"/>
              <a:t>225</a:t>
            </a:fld>
            <a:endParaRPr lang="en-US" dirty="0"/>
          </a:p>
        </p:txBody>
      </p:sp>
    </p:spTree>
    <p:extLst>
      <p:ext uri="{BB962C8B-B14F-4D97-AF65-F5344CB8AC3E}">
        <p14:creationId xmlns:p14="http://schemas.microsoft.com/office/powerpoint/2010/main" val="249739434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F256-BDF4-B9FE-3D9D-851A0944E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FA3BE-4DA6-47F3-8DCF-3325B2853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66010-5CD2-F960-3EFE-DCE144EE07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42328F-F1C3-A77A-22B6-7C26E243A274}"/>
              </a:ext>
            </a:extLst>
          </p:cNvPr>
          <p:cNvSpPr>
            <a:spLocks noGrp="1"/>
          </p:cNvSpPr>
          <p:nvPr>
            <p:ph type="sldNum" sz="quarter" idx="5"/>
          </p:nvPr>
        </p:nvSpPr>
        <p:spPr/>
        <p:txBody>
          <a:bodyPr/>
          <a:lstStyle/>
          <a:p>
            <a:fld id="{DB245632-D4FC-4E38-ADEE-4E3390753C23}" type="slidenum">
              <a:rPr lang="en-US" smtClean="0"/>
              <a:t>226</a:t>
            </a:fld>
            <a:endParaRPr lang="en-US" dirty="0"/>
          </a:p>
        </p:txBody>
      </p:sp>
    </p:spTree>
    <p:extLst>
      <p:ext uri="{BB962C8B-B14F-4D97-AF65-F5344CB8AC3E}">
        <p14:creationId xmlns:p14="http://schemas.microsoft.com/office/powerpoint/2010/main" val="148592039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80ACD-4220-6884-76CC-0713DD916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6DE1B-6B18-F9E5-9ADC-EC92CD389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C5B7C-25F6-5ADA-773E-20F2DEE30E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98E8FE-065E-F318-CD28-57043B933D4D}"/>
              </a:ext>
            </a:extLst>
          </p:cNvPr>
          <p:cNvSpPr>
            <a:spLocks noGrp="1"/>
          </p:cNvSpPr>
          <p:nvPr>
            <p:ph type="sldNum" sz="quarter" idx="5"/>
          </p:nvPr>
        </p:nvSpPr>
        <p:spPr/>
        <p:txBody>
          <a:bodyPr/>
          <a:lstStyle/>
          <a:p>
            <a:fld id="{DB245632-D4FC-4E38-ADEE-4E3390753C23}" type="slidenum">
              <a:rPr lang="en-US" smtClean="0"/>
              <a:t>227</a:t>
            </a:fld>
            <a:endParaRPr lang="en-US" dirty="0"/>
          </a:p>
        </p:txBody>
      </p:sp>
    </p:spTree>
    <p:extLst>
      <p:ext uri="{BB962C8B-B14F-4D97-AF65-F5344CB8AC3E}">
        <p14:creationId xmlns:p14="http://schemas.microsoft.com/office/powerpoint/2010/main" val="293850380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A0F-33EC-3541-1F24-8FB8FC5A4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A07B4-EEE0-7631-5E4D-602F91BA6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9CD19-02E3-E5CC-DBAA-F71314E0E2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09E28F-E6D1-ED79-C818-BE1EA2B77B18}"/>
              </a:ext>
            </a:extLst>
          </p:cNvPr>
          <p:cNvSpPr>
            <a:spLocks noGrp="1"/>
          </p:cNvSpPr>
          <p:nvPr>
            <p:ph type="sldNum" sz="quarter" idx="5"/>
          </p:nvPr>
        </p:nvSpPr>
        <p:spPr/>
        <p:txBody>
          <a:bodyPr/>
          <a:lstStyle/>
          <a:p>
            <a:fld id="{DB245632-D4FC-4E38-ADEE-4E3390753C23}" type="slidenum">
              <a:rPr lang="en-US" smtClean="0"/>
              <a:t>228</a:t>
            </a:fld>
            <a:endParaRPr lang="en-US" dirty="0"/>
          </a:p>
        </p:txBody>
      </p:sp>
    </p:spTree>
    <p:extLst>
      <p:ext uri="{BB962C8B-B14F-4D97-AF65-F5344CB8AC3E}">
        <p14:creationId xmlns:p14="http://schemas.microsoft.com/office/powerpoint/2010/main" val="260915357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F7EA0-3695-715F-1F8D-21D94F8E7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A8A86-AE62-5392-E1AA-A17C95CE4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B68B0-743B-1EA3-9486-14420F0983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046414-0EFB-77AD-D672-917149F9FBEF}"/>
              </a:ext>
            </a:extLst>
          </p:cNvPr>
          <p:cNvSpPr>
            <a:spLocks noGrp="1"/>
          </p:cNvSpPr>
          <p:nvPr>
            <p:ph type="sldNum" sz="quarter" idx="5"/>
          </p:nvPr>
        </p:nvSpPr>
        <p:spPr/>
        <p:txBody>
          <a:bodyPr/>
          <a:lstStyle/>
          <a:p>
            <a:fld id="{DB245632-D4FC-4E38-ADEE-4E3390753C23}" type="slidenum">
              <a:rPr lang="en-US" smtClean="0"/>
              <a:t>229</a:t>
            </a:fld>
            <a:endParaRPr lang="en-US" dirty="0"/>
          </a:p>
        </p:txBody>
      </p:sp>
    </p:spTree>
    <p:extLst>
      <p:ext uri="{BB962C8B-B14F-4D97-AF65-F5344CB8AC3E}">
        <p14:creationId xmlns:p14="http://schemas.microsoft.com/office/powerpoint/2010/main" val="383413860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0E03-6429-BC93-60BD-DE53E4AAC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5C3AE-36B2-3E8F-25C5-5F6A33F73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6A406-B3B6-9FA3-11A2-6A31A6BB9A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654727-3AF8-E042-D38C-4CF4F9E72EF8}"/>
              </a:ext>
            </a:extLst>
          </p:cNvPr>
          <p:cNvSpPr>
            <a:spLocks noGrp="1"/>
          </p:cNvSpPr>
          <p:nvPr>
            <p:ph type="sldNum" sz="quarter" idx="5"/>
          </p:nvPr>
        </p:nvSpPr>
        <p:spPr/>
        <p:txBody>
          <a:bodyPr/>
          <a:lstStyle/>
          <a:p>
            <a:fld id="{DB245632-D4FC-4E38-ADEE-4E3390753C23}" type="slidenum">
              <a:rPr lang="en-US" smtClean="0"/>
              <a:t>230</a:t>
            </a:fld>
            <a:endParaRPr lang="en-US" dirty="0"/>
          </a:p>
        </p:txBody>
      </p:sp>
    </p:spTree>
    <p:extLst>
      <p:ext uri="{BB962C8B-B14F-4D97-AF65-F5344CB8AC3E}">
        <p14:creationId xmlns:p14="http://schemas.microsoft.com/office/powerpoint/2010/main" val="50797083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5FE5F-D62E-9E4C-D823-81FD81042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398FF-75C0-693D-6096-313A21B3F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ABC47-7124-28CF-707A-1D195164AE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6D048-B13D-1BC2-10FE-92E931DFA8EA}"/>
              </a:ext>
            </a:extLst>
          </p:cNvPr>
          <p:cNvSpPr>
            <a:spLocks noGrp="1"/>
          </p:cNvSpPr>
          <p:nvPr>
            <p:ph type="sldNum" sz="quarter" idx="5"/>
          </p:nvPr>
        </p:nvSpPr>
        <p:spPr/>
        <p:txBody>
          <a:bodyPr/>
          <a:lstStyle/>
          <a:p>
            <a:fld id="{DB245632-D4FC-4E38-ADEE-4E3390753C23}" type="slidenum">
              <a:rPr lang="en-US" smtClean="0"/>
              <a:t>231</a:t>
            </a:fld>
            <a:endParaRPr lang="en-US" dirty="0"/>
          </a:p>
        </p:txBody>
      </p:sp>
    </p:spTree>
    <p:extLst>
      <p:ext uri="{BB962C8B-B14F-4D97-AF65-F5344CB8AC3E}">
        <p14:creationId xmlns:p14="http://schemas.microsoft.com/office/powerpoint/2010/main" val="312586501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C58CB-C847-A4D0-A0CE-3BF56330F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23DFF-D3E0-3099-3D0D-D31CE04D2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6CEFC-C992-1034-E179-8A058C9FCC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A177AE-C6A7-0B55-C0AE-3AE0C582715A}"/>
              </a:ext>
            </a:extLst>
          </p:cNvPr>
          <p:cNvSpPr>
            <a:spLocks noGrp="1"/>
          </p:cNvSpPr>
          <p:nvPr>
            <p:ph type="sldNum" sz="quarter" idx="5"/>
          </p:nvPr>
        </p:nvSpPr>
        <p:spPr/>
        <p:txBody>
          <a:bodyPr/>
          <a:lstStyle/>
          <a:p>
            <a:fld id="{DB245632-D4FC-4E38-ADEE-4E3390753C23}" type="slidenum">
              <a:rPr lang="en-US" smtClean="0"/>
              <a:t>232</a:t>
            </a:fld>
            <a:endParaRPr lang="en-US" dirty="0"/>
          </a:p>
        </p:txBody>
      </p:sp>
    </p:spTree>
    <p:extLst>
      <p:ext uri="{BB962C8B-B14F-4D97-AF65-F5344CB8AC3E}">
        <p14:creationId xmlns:p14="http://schemas.microsoft.com/office/powerpoint/2010/main" val="335341125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D8549-499F-9845-9CAD-47783AD6D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F45E8-E08D-8929-D029-9CF21A9D7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A2E05-BAEA-C737-6A5B-552C0817C6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98A9F8-22B7-3C71-69DF-A11038914497}"/>
              </a:ext>
            </a:extLst>
          </p:cNvPr>
          <p:cNvSpPr>
            <a:spLocks noGrp="1"/>
          </p:cNvSpPr>
          <p:nvPr>
            <p:ph type="sldNum" sz="quarter" idx="5"/>
          </p:nvPr>
        </p:nvSpPr>
        <p:spPr/>
        <p:txBody>
          <a:bodyPr/>
          <a:lstStyle/>
          <a:p>
            <a:fld id="{DB245632-D4FC-4E38-ADEE-4E3390753C23}" type="slidenum">
              <a:rPr lang="en-US" smtClean="0"/>
              <a:t>233</a:t>
            </a:fld>
            <a:endParaRPr lang="en-US" dirty="0"/>
          </a:p>
        </p:txBody>
      </p:sp>
    </p:spTree>
    <p:extLst>
      <p:ext uri="{BB962C8B-B14F-4D97-AF65-F5344CB8AC3E}">
        <p14:creationId xmlns:p14="http://schemas.microsoft.com/office/powerpoint/2010/main" val="3266083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3D9A-2F83-0B8A-A335-5B22208D4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20A59-D6C1-CAF0-581D-98AEAB138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4F42-F7A9-9D6A-7550-AFE751A32F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DFBA9-37AD-E201-9162-3D01E37D9F7D}"/>
              </a:ext>
            </a:extLst>
          </p:cNvPr>
          <p:cNvSpPr>
            <a:spLocks noGrp="1"/>
          </p:cNvSpPr>
          <p:nvPr>
            <p:ph type="sldNum" sz="quarter" idx="5"/>
          </p:nvPr>
        </p:nvSpPr>
        <p:spPr/>
        <p:txBody>
          <a:bodyPr/>
          <a:lstStyle/>
          <a:p>
            <a:fld id="{DB245632-D4FC-4E38-ADEE-4E3390753C23}" type="slidenum">
              <a:rPr lang="en-US" smtClean="0"/>
              <a:t>25</a:t>
            </a:fld>
            <a:endParaRPr lang="en-US"/>
          </a:p>
        </p:txBody>
      </p:sp>
    </p:spTree>
    <p:extLst>
      <p:ext uri="{BB962C8B-B14F-4D97-AF65-F5344CB8AC3E}">
        <p14:creationId xmlns:p14="http://schemas.microsoft.com/office/powerpoint/2010/main" val="31814585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EC35-81B2-C3E2-EF3C-6B89A6F35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73B05-6DA4-1B4D-E5BE-DD594052B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1722B-5F05-2738-DB85-8FD0A4DB8B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33A29-DFA0-AC46-01D8-CF6B81A7238A}"/>
              </a:ext>
            </a:extLst>
          </p:cNvPr>
          <p:cNvSpPr>
            <a:spLocks noGrp="1"/>
          </p:cNvSpPr>
          <p:nvPr>
            <p:ph type="sldNum" sz="quarter" idx="5"/>
          </p:nvPr>
        </p:nvSpPr>
        <p:spPr/>
        <p:txBody>
          <a:bodyPr/>
          <a:lstStyle/>
          <a:p>
            <a:fld id="{DB245632-D4FC-4E38-ADEE-4E3390753C23}" type="slidenum">
              <a:rPr lang="en-US" smtClean="0"/>
              <a:t>234</a:t>
            </a:fld>
            <a:endParaRPr lang="en-US" dirty="0"/>
          </a:p>
        </p:txBody>
      </p:sp>
    </p:spTree>
    <p:extLst>
      <p:ext uri="{BB962C8B-B14F-4D97-AF65-F5344CB8AC3E}">
        <p14:creationId xmlns:p14="http://schemas.microsoft.com/office/powerpoint/2010/main" val="149063530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6C68-EAF2-59A4-585C-B9192FC43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5803C-0532-AA6F-C329-8B82B33E3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A41AF-4446-8AD9-C8CF-CE082EF5E0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3C93CF-3B9D-13F6-AA94-E645C889D567}"/>
              </a:ext>
            </a:extLst>
          </p:cNvPr>
          <p:cNvSpPr>
            <a:spLocks noGrp="1"/>
          </p:cNvSpPr>
          <p:nvPr>
            <p:ph type="sldNum" sz="quarter" idx="5"/>
          </p:nvPr>
        </p:nvSpPr>
        <p:spPr/>
        <p:txBody>
          <a:bodyPr/>
          <a:lstStyle/>
          <a:p>
            <a:fld id="{DB245632-D4FC-4E38-ADEE-4E3390753C23}" type="slidenum">
              <a:rPr lang="en-US" smtClean="0"/>
              <a:t>235</a:t>
            </a:fld>
            <a:endParaRPr lang="en-US" dirty="0"/>
          </a:p>
        </p:txBody>
      </p:sp>
    </p:spTree>
    <p:extLst>
      <p:ext uri="{BB962C8B-B14F-4D97-AF65-F5344CB8AC3E}">
        <p14:creationId xmlns:p14="http://schemas.microsoft.com/office/powerpoint/2010/main" val="428070816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C9B79-354A-7A69-67E5-8EFB8D8B9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C3C12-BD6E-DDFF-BABB-7C1303177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C156C-9C56-2EB4-91D2-596C49F49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878958-4250-0544-C315-70C9667130DA}"/>
              </a:ext>
            </a:extLst>
          </p:cNvPr>
          <p:cNvSpPr>
            <a:spLocks noGrp="1"/>
          </p:cNvSpPr>
          <p:nvPr>
            <p:ph type="sldNum" sz="quarter" idx="5"/>
          </p:nvPr>
        </p:nvSpPr>
        <p:spPr/>
        <p:txBody>
          <a:bodyPr/>
          <a:lstStyle/>
          <a:p>
            <a:fld id="{DB245632-D4FC-4E38-ADEE-4E3390753C23}" type="slidenum">
              <a:rPr lang="en-US" smtClean="0"/>
              <a:t>236</a:t>
            </a:fld>
            <a:endParaRPr lang="en-US" dirty="0"/>
          </a:p>
        </p:txBody>
      </p:sp>
    </p:spTree>
    <p:extLst>
      <p:ext uri="{BB962C8B-B14F-4D97-AF65-F5344CB8AC3E}">
        <p14:creationId xmlns:p14="http://schemas.microsoft.com/office/powerpoint/2010/main" val="31565920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666D0-FE2B-29D5-AA83-CE9C20D64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052E1-E27A-091B-94D8-1B92FBC06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47670-CE35-C8EF-302B-A0656B7D7E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0AD936-9904-DFA4-C7C2-AE4005CC2BA1}"/>
              </a:ext>
            </a:extLst>
          </p:cNvPr>
          <p:cNvSpPr>
            <a:spLocks noGrp="1"/>
          </p:cNvSpPr>
          <p:nvPr>
            <p:ph type="sldNum" sz="quarter" idx="5"/>
          </p:nvPr>
        </p:nvSpPr>
        <p:spPr/>
        <p:txBody>
          <a:bodyPr/>
          <a:lstStyle/>
          <a:p>
            <a:fld id="{DB245632-D4FC-4E38-ADEE-4E3390753C23}" type="slidenum">
              <a:rPr lang="en-US" smtClean="0"/>
              <a:t>237</a:t>
            </a:fld>
            <a:endParaRPr lang="en-US" dirty="0"/>
          </a:p>
        </p:txBody>
      </p:sp>
    </p:spTree>
    <p:extLst>
      <p:ext uri="{BB962C8B-B14F-4D97-AF65-F5344CB8AC3E}">
        <p14:creationId xmlns:p14="http://schemas.microsoft.com/office/powerpoint/2010/main" val="192871967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D9F5-481E-C9E8-487B-7467E74E4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CC4D6-812B-DAEC-B576-9F0C9308D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B2594-0BE3-AC06-D12F-10F211A77F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A473BF-258F-1C54-21D4-00D673DB827B}"/>
              </a:ext>
            </a:extLst>
          </p:cNvPr>
          <p:cNvSpPr>
            <a:spLocks noGrp="1"/>
          </p:cNvSpPr>
          <p:nvPr>
            <p:ph type="sldNum" sz="quarter" idx="5"/>
          </p:nvPr>
        </p:nvSpPr>
        <p:spPr/>
        <p:txBody>
          <a:bodyPr/>
          <a:lstStyle/>
          <a:p>
            <a:fld id="{DB245632-D4FC-4E38-ADEE-4E3390753C23}" type="slidenum">
              <a:rPr lang="en-US" smtClean="0"/>
              <a:t>238</a:t>
            </a:fld>
            <a:endParaRPr lang="en-US" dirty="0"/>
          </a:p>
        </p:txBody>
      </p:sp>
    </p:spTree>
    <p:extLst>
      <p:ext uri="{BB962C8B-B14F-4D97-AF65-F5344CB8AC3E}">
        <p14:creationId xmlns:p14="http://schemas.microsoft.com/office/powerpoint/2010/main" val="141814916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F09F1-F8E1-784B-BC75-1085F6DF3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46D52-8A1C-6F12-36F7-24E4CB8D8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E5B55-722C-10FD-F829-23C393BDAD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D84CA7-49BE-AF2A-8710-56A9A2747169}"/>
              </a:ext>
            </a:extLst>
          </p:cNvPr>
          <p:cNvSpPr>
            <a:spLocks noGrp="1"/>
          </p:cNvSpPr>
          <p:nvPr>
            <p:ph type="sldNum" sz="quarter" idx="5"/>
          </p:nvPr>
        </p:nvSpPr>
        <p:spPr/>
        <p:txBody>
          <a:bodyPr/>
          <a:lstStyle/>
          <a:p>
            <a:fld id="{DB245632-D4FC-4E38-ADEE-4E3390753C23}" type="slidenum">
              <a:rPr lang="en-US" smtClean="0"/>
              <a:t>239</a:t>
            </a:fld>
            <a:endParaRPr lang="en-US" dirty="0"/>
          </a:p>
        </p:txBody>
      </p:sp>
    </p:spTree>
    <p:extLst>
      <p:ext uri="{BB962C8B-B14F-4D97-AF65-F5344CB8AC3E}">
        <p14:creationId xmlns:p14="http://schemas.microsoft.com/office/powerpoint/2010/main" val="357533436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B3E7D-DFF0-834B-11D2-EB4D3392A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88E30-1D24-4289-9DF4-1535F4BEE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E4A6C-93FF-4144-03C0-C9DEE26FA8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E0766A-DF2C-C52A-5690-16CE8335CA7C}"/>
              </a:ext>
            </a:extLst>
          </p:cNvPr>
          <p:cNvSpPr>
            <a:spLocks noGrp="1"/>
          </p:cNvSpPr>
          <p:nvPr>
            <p:ph type="sldNum" sz="quarter" idx="5"/>
          </p:nvPr>
        </p:nvSpPr>
        <p:spPr/>
        <p:txBody>
          <a:bodyPr/>
          <a:lstStyle/>
          <a:p>
            <a:fld id="{DB245632-D4FC-4E38-ADEE-4E3390753C23}" type="slidenum">
              <a:rPr lang="en-US" smtClean="0"/>
              <a:t>240</a:t>
            </a:fld>
            <a:endParaRPr lang="en-US" dirty="0"/>
          </a:p>
        </p:txBody>
      </p:sp>
    </p:spTree>
    <p:extLst>
      <p:ext uri="{BB962C8B-B14F-4D97-AF65-F5344CB8AC3E}">
        <p14:creationId xmlns:p14="http://schemas.microsoft.com/office/powerpoint/2010/main" val="96647513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EBA32-6C9E-4609-9F47-D54D4BC8D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D1529-0247-BF1B-7F4F-AC5983FFD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99C45-9959-FB52-6A87-72C318DA9A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5CEA0-1A97-54D5-C1E7-5A058CB34B4D}"/>
              </a:ext>
            </a:extLst>
          </p:cNvPr>
          <p:cNvSpPr>
            <a:spLocks noGrp="1"/>
          </p:cNvSpPr>
          <p:nvPr>
            <p:ph type="sldNum" sz="quarter" idx="5"/>
          </p:nvPr>
        </p:nvSpPr>
        <p:spPr/>
        <p:txBody>
          <a:bodyPr/>
          <a:lstStyle/>
          <a:p>
            <a:fld id="{DB245632-D4FC-4E38-ADEE-4E3390753C23}" type="slidenum">
              <a:rPr lang="en-US" smtClean="0"/>
              <a:t>241</a:t>
            </a:fld>
            <a:endParaRPr lang="en-US" dirty="0"/>
          </a:p>
        </p:txBody>
      </p:sp>
    </p:spTree>
    <p:extLst>
      <p:ext uri="{BB962C8B-B14F-4D97-AF65-F5344CB8AC3E}">
        <p14:creationId xmlns:p14="http://schemas.microsoft.com/office/powerpoint/2010/main" val="135149997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03070-080C-B91E-37DB-B5E622E19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027EA-9A68-17A4-0FBF-9F18F734D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40697-735F-8400-303C-E1F073AA4D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F88901-A4A1-EBF6-095B-9731F5A80BCF}"/>
              </a:ext>
            </a:extLst>
          </p:cNvPr>
          <p:cNvSpPr>
            <a:spLocks noGrp="1"/>
          </p:cNvSpPr>
          <p:nvPr>
            <p:ph type="sldNum" sz="quarter" idx="5"/>
          </p:nvPr>
        </p:nvSpPr>
        <p:spPr/>
        <p:txBody>
          <a:bodyPr/>
          <a:lstStyle/>
          <a:p>
            <a:fld id="{DB245632-D4FC-4E38-ADEE-4E3390753C23}" type="slidenum">
              <a:rPr lang="en-US" smtClean="0"/>
              <a:t>242</a:t>
            </a:fld>
            <a:endParaRPr lang="en-US" dirty="0"/>
          </a:p>
        </p:txBody>
      </p:sp>
    </p:spTree>
    <p:extLst>
      <p:ext uri="{BB962C8B-B14F-4D97-AF65-F5344CB8AC3E}">
        <p14:creationId xmlns:p14="http://schemas.microsoft.com/office/powerpoint/2010/main" val="26449868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31A2-E75B-D699-FF12-D91EC1D35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A2763-1D34-5B32-2225-DDD7D8C38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57616-7C55-78A4-706C-9E2EEFE99B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1FF4CE-55C1-6862-EE45-7D53B66E2D14}"/>
              </a:ext>
            </a:extLst>
          </p:cNvPr>
          <p:cNvSpPr>
            <a:spLocks noGrp="1"/>
          </p:cNvSpPr>
          <p:nvPr>
            <p:ph type="sldNum" sz="quarter" idx="5"/>
          </p:nvPr>
        </p:nvSpPr>
        <p:spPr/>
        <p:txBody>
          <a:bodyPr/>
          <a:lstStyle/>
          <a:p>
            <a:fld id="{DB245632-D4FC-4E38-ADEE-4E3390753C23}" type="slidenum">
              <a:rPr lang="en-US" smtClean="0"/>
              <a:t>243</a:t>
            </a:fld>
            <a:endParaRPr lang="en-US" dirty="0"/>
          </a:p>
        </p:txBody>
      </p:sp>
    </p:spTree>
    <p:extLst>
      <p:ext uri="{BB962C8B-B14F-4D97-AF65-F5344CB8AC3E}">
        <p14:creationId xmlns:p14="http://schemas.microsoft.com/office/powerpoint/2010/main" val="3334256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A9AC9-9DA1-D890-B028-7831F592D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9E1FE-E7D6-1AC2-71C0-D05139D2E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D4585-BD9E-25F9-7667-35A5C1797D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289B56-960B-5BA5-7C4C-3D03C9E603E0}"/>
              </a:ext>
            </a:extLst>
          </p:cNvPr>
          <p:cNvSpPr>
            <a:spLocks noGrp="1"/>
          </p:cNvSpPr>
          <p:nvPr>
            <p:ph type="sldNum" sz="quarter" idx="5"/>
          </p:nvPr>
        </p:nvSpPr>
        <p:spPr/>
        <p:txBody>
          <a:bodyPr/>
          <a:lstStyle/>
          <a:p>
            <a:fld id="{DB245632-D4FC-4E38-ADEE-4E3390753C23}" type="slidenum">
              <a:rPr lang="en-US" smtClean="0"/>
              <a:t>26</a:t>
            </a:fld>
            <a:endParaRPr lang="en-US"/>
          </a:p>
        </p:txBody>
      </p:sp>
    </p:spTree>
    <p:extLst>
      <p:ext uri="{BB962C8B-B14F-4D97-AF65-F5344CB8AC3E}">
        <p14:creationId xmlns:p14="http://schemas.microsoft.com/office/powerpoint/2010/main" val="215761260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53306-CFCB-9EBA-235F-207653651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E5546-F674-60A5-456A-B59A110BD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0F709-EBAD-D1C5-D886-777AA78372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6D6EB4-B0B9-8A7C-6F34-C746D894C4EA}"/>
              </a:ext>
            </a:extLst>
          </p:cNvPr>
          <p:cNvSpPr>
            <a:spLocks noGrp="1"/>
          </p:cNvSpPr>
          <p:nvPr>
            <p:ph type="sldNum" sz="quarter" idx="5"/>
          </p:nvPr>
        </p:nvSpPr>
        <p:spPr/>
        <p:txBody>
          <a:bodyPr/>
          <a:lstStyle/>
          <a:p>
            <a:fld id="{DB245632-D4FC-4E38-ADEE-4E3390753C23}" type="slidenum">
              <a:rPr lang="en-US" smtClean="0"/>
              <a:t>244</a:t>
            </a:fld>
            <a:endParaRPr lang="en-US" dirty="0"/>
          </a:p>
        </p:txBody>
      </p:sp>
    </p:spTree>
    <p:extLst>
      <p:ext uri="{BB962C8B-B14F-4D97-AF65-F5344CB8AC3E}">
        <p14:creationId xmlns:p14="http://schemas.microsoft.com/office/powerpoint/2010/main" val="612106516"/>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10786-C999-49BF-E70B-7A0CDFB4A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D4CB2-C263-32A8-732E-F8203E1AA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643D7-C14A-9185-7EB0-265AB4B4A1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BF4896-B599-2754-A458-F83BE4A7433E}"/>
              </a:ext>
            </a:extLst>
          </p:cNvPr>
          <p:cNvSpPr>
            <a:spLocks noGrp="1"/>
          </p:cNvSpPr>
          <p:nvPr>
            <p:ph type="sldNum" sz="quarter" idx="5"/>
          </p:nvPr>
        </p:nvSpPr>
        <p:spPr/>
        <p:txBody>
          <a:bodyPr/>
          <a:lstStyle/>
          <a:p>
            <a:fld id="{DB245632-D4FC-4E38-ADEE-4E3390753C23}" type="slidenum">
              <a:rPr lang="en-US" smtClean="0"/>
              <a:t>245</a:t>
            </a:fld>
            <a:endParaRPr lang="en-US" dirty="0"/>
          </a:p>
        </p:txBody>
      </p:sp>
    </p:spTree>
    <p:extLst>
      <p:ext uri="{BB962C8B-B14F-4D97-AF65-F5344CB8AC3E}">
        <p14:creationId xmlns:p14="http://schemas.microsoft.com/office/powerpoint/2010/main" val="379460144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F08DF-18A3-264E-2855-E1CBAA505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84290-B263-C290-0697-0D46C2080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A8C1A-2973-E6FD-C274-6CBC1E6C92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96F056-A720-3A50-26C6-06C518F1383B}"/>
              </a:ext>
            </a:extLst>
          </p:cNvPr>
          <p:cNvSpPr>
            <a:spLocks noGrp="1"/>
          </p:cNvSpPr>
          <p:nvPr>
            <p:ph type="sldNum" sz="quarter" idx="5"/>
          </p:nvPr>
        </p:nvSpPr>
        <p:spPr/>
        <p:txBody>
          <a:bodyPr/>
          <a:lstStyle/>
          <a:p>
            <a:fld id="{DB245632-D4FC-4E38-ADEE-4E3390753C23}" type="slidenum">
              <a:rPr lang="en-US" smtClean="0"/>
              <a:t>246</a:t>
            </a:fld>
            <a:endParaRPr lang="en-US" dirty="0"/>
          </a:p>
        </p:txBody>
      </p:sp>
    </p:spTree>
    <p:extLst>
      <p:ext uri="{BB962C8B-B14F-4D97-AF65-F5344CB8AC3E}">
        <p14:creationId xmlns:p14="http://schemas.microsoft.com/office/powerpoint/2010/main" val="147653555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FB49F-4486-FADF-10EA-6BEAEE498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A07CD-2794-F12E-AF0C-5FBDB791B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5D035-0C9E-841B-3FE8-37DEA8E23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B0893-F7BB-418A-0FA5-8507335FA7E3}"/>
              </a:ext>
            </a:extLst>
          </p:cNvPr>
          <p:cNvSpPr>
            <a:spLocks noGrp="1"/>
          </p:cNvSpPr>
          <p:nvPr>
            <p:ph type="sldNum" sz="quarter" idx="5"/>
          </p:nvPr>
        </p:nvSpPr>
        <p:spPr/>
        <p:txBody>
          <a:bodyPr/>
          <a:lstStyle/>
          <a:p>
            <a:fld id="{DB245632-D4FC-4E38-ADEE-4E3390753C23}" type="slidenum">
              <a:rPr lang="en-US" smtClean="0"/>
              <a:t>247</a:t>
            </a:fld>
            <a:endParaRPr lang="en-US" dirty="0"/>
          </a:p>
        </p:txBody>
      </p:sp>
    </p:spTree>
    <p:extLst>
      <p:ext uri="{BB962C8B-B14F-4D97-AF65-F5344CB8AC3E}">
        <p14:creationId xmlns:p14="http://schemas.microsoft.com/office/powerpoint/2010/main" val="1721081829"/>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E071-E2A3-E905-0C3C-3AB5B9FE4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CB87F-7EEA-2EC4-2A0E-6EDEAE4A8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5D88B-E513-9B4A-0790-A8F85DA6CF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074773-0F22-3A72-2364-7B65AE229ED5}"/>
              </a:ext>
            </a:extLst>
          </p:cNvPr>
          <p:cNvSpPr>
            <a:spLocks noGrp="1"/>
          </p:cNvSpPr>
          <p:nvPr>
            <p:ph type="sldNum" sz="quarter" idx="5"/>
          </p:nvPr>
        </p:nvSpPr>
        <p:spPr/>
        <p:txBody>
          <a:bodyPr/>
          <a:lstStyle/>
          <a:p>
            <a:fld id="{DB245632-D4FC-4E38-ADEE-4E3390753C23}" type="slidenum">
              <a:rPr lang="en-US" smtClean="0"/>
              <a:t>248</a:t>
            </a:fld>
            <a:endParaRPr lang="en-US" dirty="0"/>
          </a:p>
        </p:txBody>
      </p:sp>
    </p:spTree>
    <p:extLst>
      <p:ext uri="{BB962C8B-B14F-4D97-AF65-F5344CB8AC3E}">
        <p14:creationId xmlns:p14="http://schemas.microsoft.com/office/powerpoint/2010/main" val="364024540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0598-2216-1C68-1EF3-3761C8AB2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0D103-2E8F-8050-E7F3-C0BF9F706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4F08E-D9E7-D9DC-BA33-4D0018CBBC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DD3859-E9CD-52A7-A6AE-552922D32B66}"/>
              </a:ext>
            </a:extLst>
          </p:cNvPr>
          <p:cNvSpPr>
            <a:spLocks noGrp="1"/>
          </p:cNvSpPr>
          <p:nvPr>
            <p:ph type="sldNum" sz="quarter" idx="5"/>
          </p:nvPr>
        </p:nvSpPr>
        <p:spPr/>
        <p:txBody>
          <a:bodyPr/>
          <a:lstStyle/>
          <a:p>
            <a:fld id="{DB245632-D4FC-4E38-ADEE-4E3390753C23}" type="slidenum">
              <a:rPr lang="en-US" smtClean="0"/>
              <a:t>249</a:t>
            </a:fld>
            <a:endParaRPr lang="en-US" dirty="0"/>
          </a:p>
        </p:txBody>
      </p:sp>
    </p:spTree>
    <p:extLst>
      <p:ext uri="{BB962C8B-B14F-4D97-AF65-F5344CB8AC3E}">
        <p14:creationId xmlns:p14="http://schemas.microsoft.com/office/powerpoint/2010/main" val="394756604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1316-54AD-11DA-B989-3146E6B1D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C6DE3-FB0F-4514-7BF9-FAD4F40A2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63F2F-5E8F-196D-4356-4D951B03DD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FD7BB3-9539-6FA3-931C-0849882522F8}"/>
              </a:ext>
            </a:extLst>
          </p:cNvPr>
          <p:cNvSpPr>
            <a:spLocks noGrp="1"/>
          </p:cNvSpPr>
          <p:nvPr>
            <p:ph type="sldNum" sz="quarter" idx="5"/>
          </p:nvPr>
        </p:nvSpPr>
        <p:spPr/>
        <p:txBody>
          <a:bodyPr/>
          <a:lstStyle/>
          <a:p>
            <a:fld id="{DB245632-D4FC-4E38-ADEE-4E3390753C23}" type="slidenum">
              <a:rPr lang="en-US" smtClean="0"/>
              <a:t>250</a:t>
            </a:fld>
            <a:endParaRPr lang="en-US" dirty="0"/>
          </a:p>
        </p:txBody>
      </p:sp>
    </p:spTree>
    <p:extLst>
      <p:ext uri="{BB962C8B-B14F-4D97-AF65-F5344CB8AC3E}">
        <p14:creationId xmlns:p14="http://schemas.microsoft.com/office/powerpoint/2010/main" val="118438848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3071-C469-7BE8-04A9-5CA6D8EC7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C2219-87AA-D24B-E651-99B2F96C8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50B1E-7F98-2698-4AAD-1AD5B88C79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006603-257C-717C-CE84-5280651EC091}"/>
              </a:ext>
            </a:extLst>
          </p:cNvPr>
          <p:cNvSpPr>
            <a:spLocks noGrp="1"/>
          </p:cNvSpPr>
          <p:nvPr>
            <p:ph type="sldNum" sz="quarter" idx="5"/>
          </p:nvPr>
        </p:nvSpPr>
        <p:spPr/>
        <p:txBody>
          <a:bodyPr/>
          <a:lstStyle/>
          <a:p>
            <a:fld id="{DB245632-D4FC-4E38-ADEE-4E3390753C23}" type="slidenum">
              <a:rPr lang="en-US" smtClean="0"/>
              <a:t>251</a:t>
            </a:fld>
            <a:endParaRPr lang="en-US" dirty="0"/>
          </a:p>
        </p:txBody>
      </p:sp>
    </p:spTree>
    <p:extLst>
      <p:ext uri="{BB962C8B-B14F-4D97-AF65-F5344CB8AC3E}">
        <p14:creationId xmlns:p14="http://schemas.microsoft.com/office/powerpoint/2010/main" val="421341600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9B6C-7972-C9AE-3BCE-096D539E7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8613C-EBC6-E5EB-C492-679F6CFC1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55C80-A209-4211-894B-6E286989BF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A8789D-C7BE-3B5F-0264-29C8684846AB}"/>
              </a:ext>
            </a:extLst>
          </p:cNvPr>
          <p:cNvSpPr>
            <a:spLocks noGrp="1"/>
          </p:cNvSpPr>
          <p:nvPr>
            <p:ph type="sldNum" sz="quarter" idx="5"/>
          </p:nvPr>
        </p:nvSpPr>
        <p:spPr/>
        <p:txBody>
          <a:bodyPr/>
          <a:lstStyle/>
          <a:p>
            <a:fld id="{DB245632-D4FC-4E38-ADEE-4E3390753C23}" type="slidenum">
              <a:rPr lang="en-US" smtClean="0"/>
              <a:t>252</a:t>
            </a:fld>
            <a:endParaRPr lang="en-US" dirty="0"/>
          </a:p>
        </p:txBody>
      </p:sp>
    </p:spTree>
    <p:extLst>
      <p:ext uri="{BB962C8B-B14F-4D97-AF65-F5344CB8AC3E}">
        <p14:creationId xmlns:p14="http://schemas.microsoft.com/office/powerpoint/2010/main" val="113769583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5451F-8E98-00EB-ABE2-D042AD990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E92F5-AD1C-40C4-0FAE-7FCCB1857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73878-C3DD-1F96-55B1-868C9A81BB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2CFB4E-959A-17C5-E130-E44C4EDA500D}"/>
              </a:ext>
            </a:extLst>
          </p:cNvPr>
          <p:cNvSpPr>
            <a:spLocks noGrp="1"/>
          </p:cNvSpPr>
          <p:nvPr>
            <p:ph type="sldNum" sz="quarter" idx="5"/>
          </p:nvPr>
        </p:nvSpPr>
        <p:spPr/>
        <p:txBody>
          <a:bodyPr/>
          <a:lstStyle/>
          <a:p>
            <a:fld id="{DB245632-D4FC-4E38-ADEE-4E3390753C23}" type="slidenum">
              <a:rPr lang="en-US" smtClean="0"/>
              <a:t>253</a:t>
            </a:fld>
            <a:endParaRPr lang="en-US" dirty="0"/>
          </a:p>
        </p:txBody>
      </p:sp>
    </p:spTree>
    <p:extLst>
      <p:ext uri="{BB962C8B-B14F-4D97-AF65-F5344CB8AC3E}">
        <p14:creationId xmlns:p14="http://schemas.microsoft.com/office/powerpoint/2010/main" val="1347803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088DC-CFA3-A183-DB0D-8F2640400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66642-4B18-04E9-FC5C-6268E328C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DD37F-0B0D-F0DC-8462-6D135E43E7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6004C5-18C7-7EFD-01DF-C6F6216DB61C}"/>
              </a:ext>
            </a:extLst>
          </p:cNvPr>
          <p:cNvSpPr>
            <a:spLocks noGrp="1"/>
          </p:cNvSpPr>
          <p:nvPr>
            <p:ph type="sldNum" sz="quarter" idx="5"/>
          </p:nvPr>
        </p:nvSpPr>
        <p:spPr/>
        <p:txBody>
          <a:bodyPr/>
          <a:lstStyle/>
          <a:p>
            <a:fld id="{DB245632-D4FC-4E38-ADEE-4E3390753C23}" type="slidenum">
              <a:rPr lang="en-US" smtClean="0"/>
              <a:t>27</a:t>
            </a:fld>
            <a:endParaRPr lang="en-US"/>
          </a:p>
        </p:txBody>
      </p:sp>
    </p:spTree>
    <p:extLst>
      <p:ext uri="{BB962C8B-B14F-4D97-AF65-F5344CB8AC3E}">
        <p14:creationId xmlns:p14="http://schemas.microsoft.com/office/powerpoint/2010/main" val="4137196659"/>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5762-2172-154C-8B02-8E4024E56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81278-C3F3-B852-E4B5-402052C08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F160D-0644-1339-8C5A-4DE816502C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19F8F5-CADC-F49B-6DEB-AEBA2EA0074C}"/>
              </a:ext>
            </a:extLst>
          </p:cNvPr>
          <p:cNvSpPr>
            <a:spLocks noGrp="1"/>
          </p:cNvSpPr>
          <p:nvPr>
            <p:ph type="sldNum" sz="quarter" idx="5"/>
          </p:nvPr>
        </p:nvSpPr>
        <p:spPr/>
        <p:txBody>
          <a:bodyPr/>
          <a:lstStyle/>
          <a:p>
            <a:fld id="{DB245632-D4FC-4E38-ADEE-4E3390753C23}" type="slidenum">
              <a:rPr lang="en-US" smtClean="0"/>
              <a:t>254</a:t>
            </a:fld>
            <a:endParaRPr lang="en-US" dirty="0"/>
          </a:p>
        </p:txBody>
      </p:sp>
    </p:spTree>
    <p:extLst>
      <p:ext uri="{BB962C8B-B14F-4D97-AF65-F5344CB8AC3E}">
        <p14:creationId xmlns:p14="http://schemas.microsoft.com/office/powerpoint/2010/main" val="250117393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513D3-4CF0-BDFA-1945-AF3ECC512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9B82A-EABB-A0A2-75F2-61110B811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08F6C-B970-6899-6B5C-148031EAE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A06A34-C83A-CDD4-48F6-83E67048F03C}"/>
              </a:ext>
            </a:extLst>
          </p:cNvPr>
          <p:cNvSpPr>
            <a:spLocks noGrp="1"/>
          </p:cNvSpPr>
          <p:nvPr>
            <p:ph type="sldNum" sz="quarter" idx="5"/>
          </p:nvPr>
        </p:nvSpPr>
        <p:spPr/>
        <p:txBody>
          <a:bodyPr/>
          <a:lstStyle/>
          <a:p>
            <a:fld id="{DB245632-D4FC-4E38-ADEE-4E3390753C23}" type="slidenum">
              <a:rPr lang="en-US" smtClean="0"/>
              <a:t>255</a:t>
            </a:fld>
            <a:endParaRPr lang="en-US" dirty="0"/>
          </a:p>
        </p:txBody>
      </p:sp>
    </p:spTree>
    <p:extLst>
      <p:ext uri="{BB962C8B-B14F-4D97-AF65-F5344CB8AC3E}">
        <p14:creationId xmlns:p14="http://schemas.microsoft.com/office/powerpoint/2010/main" val="23896884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E154-5C58-277A-A8A7-4CC1E7F3B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8DAC8-44DD-A01E-9601-0F3A12EAA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CF2B2-FD0C-A584-A50E-4545BE0717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5AE794-82BA-766E-1107-E7FE8DFFB1A2}"/>
              </a:ext>
            </a:extLst>
          </p:cNvPr>
          <p:cNvSpPr>
            <a:spLocks noGrp="1"/>
          </p:cNvSpPr>
          <p:nvPr>
            <p:ph type="sldNum" sz="quarter" idx="5"/>
          </p:nvPr>
        </p:nvSpPr>
        <p:spPr/>
        <p:txBody>
          <a:bodyPr/>
          <a:lstStyle/>
          <a:p>
            <a:fld id="{DB245632-D4FC-4E38-ADEE-4E3390753C23}" type="slidenum">
              <a:rPr lang="en-US" smtClean="0"/>
              <a:t>256</a:t>
            </a:fld>
            <a:endParaRPr lang="en-US" dirty="0"/>
          </a:p>
        </p:txBody>
      </p:sp>
    </p:spTree>
    <p:extLst>
      <p:ext uri="{BB962C8B-B14F-4D97-AF65-F5344CB8AC3E}">
        <p14:creationId xmlns:p14="http://schemas.microsoft.com/office/powerpoint/2010/main" val="201984111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563F2-CB08-87C7-7DDE-145C6BC1F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F8A58-EE8D-EB18-81C7-1952AC310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29EB4-2EB9-6752-897B-BF0E250B7F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77EE6-469D-F7EE-DF7D-A5B8641BE404}"/>
              </a:ext>
            </a:extLst>
          </p:cNvPr>
          <p:cNvSpPr>
            <a:spLocks noGrp="1"/>
          </p:cNvSpPr>
          <p:nvPr>
            <p:ph type="sldNum" sz="quarter" idx="5"/>
          </p:nvPr>
        </p:nvSpPr>
        <p:spPr/>
        <p:txBody>
          <a:bodyPr/>
          <a:lstStyle/>
          <a:p>
            <a:fld id="{DB245632-D4FC-4E38-ADEE-4E3390753C23}" type="slidenum">
              <a:rPr lang="en-US" smtClean="0"/>
              <a:t>257</a:t>
            </a:fld>
            <a:endParaRPr lang="en-US" dirty="0"/>
          </a:p>
        </p:txBody>
      </p:sp>
    </p:spTree>
    <p:extLst>
      <p:ext uri="{BB962C8B-B14F-4D97-AF65-F5344CB8AC3E}">
        <p14:creationId xmlns:p14="http://schemas.microsoft.com/office/powerpoint/2010/main" val="13234133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11BEE-03DC-03BA-12E6-FD59ADAB0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BB0C3-1273-9CB5-7843-EFC59C121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95D1F-1943-381D-4612-314E9073A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608E9D-79C9-32FE-763A-E4B837D21C6A}"/>
              </a:ext>
            </a:extLst>
          </p:cNvPr>
          <p:cNvSpPr>
            <a:spLocks noGrp="1"/>
          </p:cNvSpPr>
          <p:nvPr>
            <p:ph type="sldNum" sz="quarter" idx="5"/>
          </p:nvPr>
        </p:nvSpPr>
        <p:spPr/>
        <p:txBody>
          <a:bodyPr/>
          <a:lstStyle/>
          <a:p>
            <a:fld id="{DB245632-D4FC-4E38-ADEE-4E3390753C23}" type="slidenum">
              <a:rPr lang="en-US" smtClean="0"/>
              <a:t>258</a:t>
            </a:fld>
            <a:endParaRPr lang="en-US" dirty="0"/>
          </a:p>
        </p:txBody>
      </p:sp>
    </p:spTree>
    <p:extLst>
      <p:ext uri="{BB962C8B-B14F-4D97-AF65-F5344CB8AC3E}">
        <p14:creationId xmlns:p14="http://schemas.microsoft.com/office/powerpoint/2010/main" val="123271332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C3403-AC85-C531-426F-A212762B8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7D050-8EC1-AAFB-D275-278E3E8AE7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BD420-5C72-99B8-6A39-EAD936893B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AE2CF-1DB7-B0E9-E860-92ABEBFE6EE7}"/>
              </a:ext>
            </a:extLst>
          </p:cNvPr>
          <p:cNvSpPr>
            <a:spLocks noGrp="1"/>
          </p:cNvSpPr>
          <p:nvPr>
            <p:ph type="sldNum" sz="quarter" idx="5"/>
          </p:nvPr>
        </p:nvSpPr>
        <p:spPr/>
        <p:txBody>
          <a:bodyPr/>
          <a:lstStyle/>
          <a:p>
            <a:fld id="{DB245632-D4FC-4E38-ADEE-4E3390753C23}" type="slidenum">
              <a:rPr lang="en-US" smtClean="0"/>
              <a:t>259</a:t>
            </a:fld>
            <a:endParaRPr lang="en-US" dirty="0"/>
          </a:p>
        </p:txBody>
      </p:sp>
    </p:spTree>
    <p:extLst>
      <p:ext uri="{BB962C8B-B14F-4D97-AF65-F5344CB8AC3E}">
        <p14:creationId xmlns:p14="http://schemas.microsoft.com/office/powerpoint/2010/main" val="22537683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C9C74-9A11-CAF0-CED7-0524181BF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990F7-30D4-2606-7CCE-937072344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BD5FE-EA15-81BA-B7B9-1A3A543C50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8199CF-5CAD-9F9E-89B0-756B58D94901}"/>
              </a:ext>
            </a:extLst>
          </p:cNvPr>
          <p:cNvSpPr>
            <a:spLocks noGrp="1"/>
          </p:cNvSpPr>
          <p:nvPr>
            <p:ph type="sldNum" sz="quarter" idx="5"/>
          </p:nvPr>
        </p:nvSpPr>
        <p:spPr/>
        <p:txBody>
          <a:bodyPr/>
          <a:lstStyle/>
          <a:p>
            <a:fld id="{DB245632-D4FC-4E38-ADEE-4E3390753C23}" type="slidenum">
              <a:rPr lang="en-US" smtClean="0"/>
              <a:t>260</a:t>
            </a:fld>
            <a:endParaRPr lang="en-US" dirty="0"/>
          </a:p>
        </p:txBody>
      </p:sp>
    </p:spTree>
    <p:extLst>
      <p:ext uri="{BB962C8B-B14F-4D97-AF65-F5344CB8AC3E}">
        <p14:creationId xmlns:p14="http://schemas.microsoft.com/office/powerpoint/2010/main" val="259445092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DFF5-FE88-8DAB-F573-B0BD3ECDE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9FDF6-6C86-786C-4F54-68211A77F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0E2BC-0E37-4430-DBB1-693B39FF50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6E2C87-6EE5-5B84-0461-322D8D31DAE1}"/>
              </a:ext>
            </a:extLst>
          </p:cNvPr>
          <p:cNvSpPr>
            <a:spLocks noGrp="1"/>
          </p:cNvSpPr>
          <p:nvPr>
            <p:ph type="sldNum" sz="quarter" idx="5"/>
          </p:nvPr>
        </p:nvSpPr>
        <p:spPr/>
        <p:txBody>
          <a:bodyPr/>
          <a:lstStyle/>
          <a:p>
            <a:fld id="{DB245632-D4FC-4E38-ADEE-4E3390753C23}" type="slidenum">
              <a:rPr lang="en-US" smtClean="0"/>
              <a:t>261</a:t>
            </a:fld>
            <a:endParaRPr lang="en-US" dirty="0"/>
          </a:p>
        </p:txBody>
      </p:sp>
    </p:spTree>
    <p:extLst>
      <p:ext uri="{BB962C8B-B14F-4D97-AF65-F5344CB8AC3E}">
        <p14:creationId xmlns:p14="http://schemas.microsoft.com/office/powerpoint/2010/main" val="224271480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A7B98-DCAA-0F48-D82B-0150D33B5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C589D-82E6-46BB-E55F-4A27631C1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7535F-3DBB-45E8-5D90-CF174CB836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B2FBE-DFF1-896B-2664-14057FC26B7C}"/>
              </a:ext>
            </a:extLst>
          </p:cNvPr>
          <p:cNvSpPr>
            <a:spLocks noGrp="1"/>
          </p:cNvSpPr>
          <p:nvPr>
            <p:ph type="sldNum" sz="quarter" idx="5"/>
          </p:nvPr>
        </p:nvSpPr>
        <p:spPr/>
        <p:txBody>
          <a:bodyPr/>
          <a:lstStyle/>
          <a:p>
            <a:fld id="{DB245632-D4FC-4E38-ADEE-4E3390753C23}" type="slidenum">
              <a:rPr lang="en-US" smtClean="0"/>
              <a:t>262</a:t>
            </a:fld>
            <a:endParaRPr lang="en-US" dirty="0"/>
          </a:p>
        </p:txBody>
      </p:sp>
    </p:spTree>
    <p:extLst>
      <p:ext uri="{BB962C8B-B14F-4D97-AF65-F5344CB8AC3E}">
        <p14:creationId xmlns:p14="http://schemas.microsoft.com/office/powerpoint/2010/main" val="406158665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4F619-B57B-84E9-0605-230718E1F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208B2-5760-2483-2877-5075265D4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8FF48-279D-9F83-79EC-8B7CC5507E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813AD9-EA2E-18AA-4A5D-8B44576EDBD8}"/>
              </a:ext>
            </a:extLst>
          </p:cNvPr>
          <p:cNvSpPr>
            <a:spLocks noGrp="1"/>
          </p:cNvSpPr>
          <p:nvPr>
            <p:ph type="sldNum" sz="quarter" idx="5"/>
          </p:nvPr>
        </p:nvSpPr>
        <p:spPr/>
        <p:txBody>
          <a:bodyPr/>
          <a:lstStyle/>
          <a:p>
            <a:fld id="{DB245632-D4FC-4E38-ADEE-4E3390753C23}" type="slidenum">
              <a:rPr lang="en-US" smtClean="0"/>
              <a:t>263</a:t>
            </a:fld>
            <a:endParaRPr lang="en-US" dirty="0"/>
          </a:p>
        </p:txBody>
      </p:sp>
    </p:spTree>
    <p:extLst>
      <p:ext uri="{BB962C8B-B14F-4D97-AF65-F5344CB8AC3E}">
        <p14:creationId xmlns:p14="http://schemas.microsoft.com/office/powerpoint/2010/main" val="244904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1EB30-34DC-F3AE-FA7C-4E9A71919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D15A1-308C-726D-7818-DE51F3F1F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D178E-2E29-0927-A464-D2FEDE1E22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5584BB-137A-6344-E0B8-9F71605CDCFB}"/>
              </a:ext>
            </a:extLst>
          </p:cNvPr>
          <p:cNvSpPr>
            <a:spLocks noGrp="1"/>
          </p:cNvSpPr>
          <p:nvPr>
            <p:ph type="sldNum" sz="quarter" idx="5"/>
          </p:nvPr>
        </p:nvSpPr>
        <p:spPr/>
        <p:txBody>
          <a:bodyPr/>
          <a:lstStyle/>
          <a:p>
            <a:fld id="{DB245632-D4FC-4E38-ADEE-4E3390753C23}" type="slidenum">
              <a:rPr lang="en-US" smtClean="0"/>
              <a:t>28</a:t>
            </a:fld>
            <a:endParaRPr lang="en-US"/>
          </a:p>
        </p:txBody>
      </p:sp>
    </p:spTree>
    <p:extLst>
      <p:ext uri="{BB962C8B-B14F-4D97-AF65-F5344CB8AC3E}">
        <p14:creationId xmlns:p14="http://schemas.microsoft.com/office/powerpoint/2010/main" val="2030029449"/>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4DF3E-CE68-B570-1A56-87E6D6421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1FDE4-7B8B-ED91-3138-4A1C982E8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03DD1-1039-D5F5-BD44-F829FE8340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EE1105-3F2F-4D87-BF3A-C59E31C439CB}"/>
              </a:ext>
            </a:extLst>
          </p:cNvPr>
          <p:cNvSpPr>
            <a:spLocks noGrp="1"/>
          </p:cNvSpPr>
          <p:nvPr>
            <p:ph type="sldNum" sz="quarter" idx="5"/>
          </p:nvPr>
        </p:nvSpPr>
        <p:spPr/>
        <p:txBody>
          <a:bodyPr/>
          <a:lstStyle/>
          <a:p>
            <a:fld id="{DB245632-D4FC-4E38-ADEE-4E3390753C23}" type="slidenum">
              <a:rPr lang="en-US" smtClean="0"/>
              <a:t>264</a:t>
            </a:fld>
            <a:endParaRPr lang="en-US" dirty="0"/>
          </a:p>
        </p:txBody>
      </p:sp>
    </p:spTree>
    <p:extLst>
      <p:ext uri="{BB962C8B-B14F-4D97-AF65-F5344CB8AC3E}">
        <p14:creationId xmlns:p14="http://schemas.microsoft.com/office/powerpoint/2010/main" val="580322858"/>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B37F-36AF-52EA-B82A-E76CE1E78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2AF4F-B7D3-58E7-3FEC-3500B12F4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E1A5C-E312-2E33-2F97-718E77E093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CE3C9-B9FE-5BD8-875C-6CB977BA983C}"/>
              </a:ext>
            </a:extLst>
          </p:cNvPr>
          <p:cNvSpPr>
            <a:spLocks noGrp="1"/>
          </p:cNvSpPr>
          <p:nvPr>
            <p:ph type="sldNum" sz="quarter" idx="5"/>
          </p:nvPr>
        </p:nvSpPr>
        <p:spPr/>
        <p:txBody>
          <a:bodyPr/>
          <a:lstStyle/>
          <a:p>
            <a:fld id="{DB245632-D4FC-4E38-ADEE-4E3390753C23}" type="slidenum">
              <a:rPr lang="en-US" smtClean="0"/>
              <a:t>265</a:t>
            </a:fld>
            <a:endParaRPr lang="en-US" dirty="0"/>
          </a:p>
        </p:txBody>
      </p:sp>
    </p:spTree>
    <p:extLst>
      <p:ext uri="{BB962C8B-B14F-4D97-AF65-F5344CB8AC3E}">
        <p14:creationId xmlns:p14="http://schemas.microsoft.com/office/powerpoint/2010/main" val="1599931432"/>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1BB10-5DC0-0C78-FC08-2F23B6633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55F2F-E144-69DF-8444-90AF8622B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21CE4-1265-B3BC-7B07-9AE915284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FE439E-74E5-4D4C-952B-D7C7A6ACD172}"/>
              </a:ext>
            </a:extLst>
          </p:cNvPr>
          <p:cNvSpPr>
            <a:spLocks noGrp="1"/>
          </p:cNvSpPr>
          <p:nvPr>
            <p:ph type="sldNum" sz="quarter" idx="5"/>
          </p:nvPr>
        </p:nvSpPr>
        <p:spPr/>
        <p:txBody>
          <a:bodyPr/>
          <a:lstStyle/>
          <a:p>
            <a:fld id="{DB245632-D4FC-4E38-ADEE-4E3390753C23}" type="slidenum">
              <a:rPr lang="en-US" smtClean="0"/>
              <a:t>266</a:t>
            </a:fld>
            <a:endParaRPr lang="en-US" dirty="0"/>
          </a:p>
        </p:txBody>
      </p:sp>
    </p:spTree>
    <p:extLst>
      <p:ext uri="{BB962C8B-B14F-4D97-AF65-F5344CB8AC3E}">
        <p14:creationId xmlns:p14="http://schemas.microsoft.com/office/powerpoint/2010/main" val="254380305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EB6EC-2473-251C-8338-DD85C21CC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901FB-7AAB-CCF4-D4DC-4D7E7133C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76CF1-8949-9AD0-08E4-FB8D0C1732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32B954-85EC-A3BF-1F37-833FE50A671A}"/>
              </a:ext>
            </a:extLst>
          </p:cNvPr>
          <p:cNvSpPr>
            <a:spLocks noGrp="1"/>
          </p:cNvSpPr>
          <p:nvPr>
            <p:ph type="sldNum" sz="quarter" idx="5"/>
          </p:nvPr>
        </p:nvSpPr>
        <p:spPr/>
        <p:txBody>
          <a:bodyPr/>
          <a:lstStyle/>
          <a:p>
            <a:fld id="{DB245632-D4FC-4E38-ADEE-4E3390753C23}" type="slidenum">
              <a:rPr lang="en-US" smtClean="0"/>
              <a:t>267</a:t>
            </a:fld>
            <a:endParaRPr lang="en-US" dirty="0"/>
          </a:p>
        </p:txBody>
      </p:sp>
    </p:spTree>
    <p:extLst>
      <p:ext uri="{BB962C8B-B14F-4D97-AF65-F5344CB8AC3E}">
        <p14:creationId xmlns:p14="http://schemas.microsoft.com/office/powerpoint/2010/main" val="365404179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A0DCD-FD1A-6086-E2D9-62E2DE124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9107E-DB36-AE7E-5F5A-1B6386580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0B517-3080-F4B0-6A6C-E2EAB76EA9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15A208-AAA8-4090-ABEA-B6B811BA15EB}"/>
              </a:ext>
            </a:extLst>
          </p:cNvPr>
          <p:cNvSpPr>
            <a:spLocks noGrp="1"/>
          </p:cNvSpPr>
          <p:nvPr>
            <p:ph type="sldNum" sz="quarter" idx="5"/>
          </p:nvPr>
        </p:nvSpPr>
        <p:spPr/>
        <p:txBody>
          <a:bodyPr/>
          <a:lstStyle/>
          <a:p>
            <a:fld id="{DB245632-D4FC-4E38-ADEE-4E3390753C23}" type="slidenum">
              <a:rPr lang="en-US" smtClean="0"/>
              <a:t>268</a:t>
            </a:fld>
            <a:endParaRPr lang="en-US" dirty="0"/>
          </a:p>
        </p:txBody>
      </p:sp>
    </p:spTree>
    <p:extLst>
      <p:ext uri="{BB962C8B-B14F-4D97-AF65-F5344CB8AC3E}">
        <p14:creationId xmlns:p14="http://schemas.microsoft.com/office/powerpoint/2010/main" val="1945164347"/>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F1CF5-6B93-CD45-AF0C-FEE3B5605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1124C-5A64-E7FC-3009-BFAC75837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1D476-60CB-9F5F-44B6-DBB5E57C0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6EF3F8-E0E0-D2D7-8DEC-933897F6B056}"/>
              </a:ext>
            </a:extLst>
          </p:cNvPr>
          <p:cNvSpPr>
            <a:spLocks noGrp="1"/>
          </p:cNvSpPr>
          <p:nvPr>
            <p:ph type="sldNum" sz="quarter" idx="5"/>
          </p:nvPr>
        </p:nvSpPr>
        <p:spPr/>
        <p:txBody>
          <a:bodyPr/>
          <a:lstStyle/>
          <a:p>
            <a:fld id="{DB245632-D4FC-4E38-ADEE-4E3390753C23}" type="slidenum">
              <a:rPr lang="en-US" smtClean="0"/>
              <a:t>269</a:t>
            </a:fld>
            <a:endParaRPr lang="en-US" dirty="0"/>
          </a:p>
        </p:txBody>
      </p:sp>
    </p:spTree>
    <p:extLst>
      <p:ext uri="{BB962C8B-B14F-4D97-AF65-F5344CB8AC3E}">
        <p14:creationId xmlns:p14="http://schemas.microsoft.com/office/powerpoint/2010/main" val="161494468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65A50-E883-B193-AF7D-EAD060C23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0F457-5718-ACE5-7CC2-DEA73AE53E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6FAD4-B175-7E5C-75B1-3DB7556116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A3A25C-C797-FCFC-0C70-CA1664DB0263}"/>
              </a:ext>
            </a:extLst>
          </p:cNvPr>
          <p:cNvSpPr>
            <a:spLocks noGrp="1"/>
          </p:cNvSpPr>
          <p:nvPr>
            <p:ph type="sldNum" sz="quarter" idx="5"/>
          </p:nvPr>
        </p:nvSpPr>
        <p:spPr/>
        <p:txBody>
          <a:bodyPr/>
          <a:lstStyle/>
          <a:p>
            <a:fld id="{DB245632-D4FC-4E38-ADEE-4E3390753C23}" type="slidenum">
              <a:rPr lang="en-US" smtClean="0"/>
              <a:t>270</a:t>
            </a:fld>
            <a:endParaRPr lang="en-US" dirty="0"/>
          </a:p>
        </p:txBody>
      </p:sp>
    </p:spTree>
    <p:extLst>
      <p:ext uri="{BB962C8B-B14F-4D97-AF65-F5344CB8AC3E}">
        <p14:creationId xmlns:p14="http://schemas.microsoft.com/office/powerpoint/2010/main" val="4066762120"/>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E0785-D888-CBD2-7FD5-B87DB803D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9826D-6F9C-E86C-AA1D-8F4171286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4090B-BD66-70B3-D72D-E00E3E6DBF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408C58-CF97-5862-DBD6-AD7E9AD5DC36}"/>
              </a:ext>
            </a:extLst>
          </p:cNvPr>
          <p:cNvSpPr>
            <a:spLocks noGrp="1"/>
          </p:cNvSpPr>
          <p:nvPr>
            <p:ph type="sldNum" sz="quarter" idx="5"/>
          </p:nvPr>
        </p:nvSpPr>
        <p:spPr/>
        <p:txBody>
          <a:bodyPr/>
          <a:lstStyle/>
          <a:p>
            <a:fld id="{DB245632-D4FC-4E38-ADEE-4E3390753C23}" type="slidenum">
              <a:rPr lang="en-US" smtClean="0"/>
              <a:t>271</a:t>
            </a:fld>
            <a:endParaRPr lang="en-US" dirty="0"/>
          </a:p>
        </p:txBody>
      </p:sp>
    </p:spTree>
    <p:extLst>
      <p:ext uri="{BB962C8B-B14F-4D97-AF65-F5344CB8AC3E}">
        <p14:creationId xmlns:p14="http://schemas.microsoft.com/office/powerpoint/2010/main" val="355593444"/>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8488-DFA1-C21C-AECB-447F940D2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C7839-1AFA-BDF4-4D78-36CFFFC4D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AEE38-8957-2EDC-09A1-2ECB004F1A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C7E71-CE60-3188-BFC1-8C20B30B677C}"/>
              </a:ext>
            </a:extLst>
          </p:cNvPr>
          <p:cNvSpPr>
            <a:spLocks noGrp="1"/>
          </p:cNvSpPr>
          <p:nvPr>
            <p:ph type="sldNum" sz="quarter" idx="5"/>
          </p:nvPr>
        </p:nvSpPr>
        <p:spPr/>
        <p:txBody>
          <a:bodyPr/>
          <a:lstStyle/>
          <a:p>
            <a:fld id="{DB245632-D4FC-4E38-ADEE-4E3390753C23}" type="slidenum">
              <a:rPr lang="en-US" smtClean="0"/>
              <a:t>272</a:t>
            </a:fld>
            <a:endParaRPr lang="en-US" dirty="0"/>
          </a:p>
        </p:txBody>
      </p:sp>
    </p:spTree>
    <p:extLst>
      <p:ext uri="{BB962C8B-B14F-4D97-AF65-F5344CB8AC3E}">
        <p14:creationId xmlns:p14="http://schemas.microsoft.com/office/powerpoint/2010/main" val="223462082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EEBBB-90A0-3A31-EE08-F7838FC28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1B58F-E034-42AA-7792-99320B0FD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8382A-E447-DC16-5B6B-F0157ED282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E6AC6A-4242-55A5-3453-017AC1FCF9E1}"/>
              </a:ext>
            </a:extLst>
          </p:cNvPr>
          <p:cNvSpPr>
            <a:spLocks noGrp="1"/>
          </p:cNvSpPr>
          <p:nvPr>
            <p:ph type="sldNum" sz="quarter" idx="5"/>
          </p:nvPr>
        </p:nvSpPr>
        <p:spPr/>
        <p:txBody>
          <a:bodyPr/>
          <a:lstStyle/>
          <a:p>
            <a:fld id="{DB245632-D4FC-4E38-ADEE-4E3390753C23}" type="slidenum">
              <a:rPr lang="en-US" smtClean="0"/>
              <a:t>273</a:t>
            </a:fld>
            <a:endParaRPr lang="en-US" dirty="0"/>
          </a:p>
        </p:txBody>
      </p:sp>
    </p:spTree>
    <p:extLst>
      <p:ext uri="{BB962C8B-B14F-4D97-AF65-F5344CB8AC3E}">
        <p14:creationId xmlns:p14="http://schemas.microsoft.com/office/powerpoint/2010/main" val="3010815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EEC6-33A1-1951-7F30-6787F9413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5DF88-FC58-3EA8-015B-F6E2C4A19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DB49C-3A83-4D6A-3815-A8C27796D5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A83FE5-A004-E3A5-3BBC-952CB6DF0A80}"/>
              </a:ext>
            </a:extLst>
          </p:cNvPr>
          <p:cNvSpPr>
            <a:spLocks noGrp="1"/>
          </p:cNvSpPr>
          <p:nvPr>
            <p:ph type="sldNum" sz="quarter" idx="5"/>
          </p:nvPr>
        </p:nvSpPr>
        <p:spPr/>
        <p:txBody>
          <a:bodyPr/>
          <a:lstStyle/>
          <a:p>
            <a:fld id="{DB245632-D4FC-4E38-ADEE-4E3390753C23}" type="slidenum">
              <a:rPr lang="en-US" smtClean="0"/>
              <a:t>29</a:t>
            </a:fld>
            <a:endParaRPr lang="en-US"/>
          </a:p>
        </p:txBody>
      </p:sp>
    </p:spTree>
    <p:extLst>
      <p:ext uri="{BB962C8B-B14F-4D97-AF65-F5344CB8AC3E}">
        <p14:creationId xmlns:p14="http://schemas.microsoft.com/office/powerpoint/2010/main" val="142209645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CD0CF-F3A3-7503-746B-8A8A2D552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24B3F-9B31-9459-EF65-E7CAC8305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59342-F535-C543-2F31-508F8E1789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BD83D8-0EC4-1C82-D131-24097C9BFBAF}"/>
              </a:ext>
            </a:extLst>
          </p:cNvPr>
          <p:cNvSpPr>
            <a:spLocks noGrp="1"/>
          </p:cNvSpPr>
          <p:nvPr>
            <p:ph type="sldNum" sz="quarter" idx="5"/>
          </p:nvPr>
        </p:nvSpPr>
        <p:spPr/>
        <p:txBody>
          <a:bodyPr/>
          <a:lstStyle/>
          <a:p>
            <a:fld id="{DB245632-D4FC-4E38-ADEE-4E3390753C23}" type="slidenum">
              <a:rPr lang="en-US" smtClean="0"/>
              <a:t>274</a:t>
            </a:fld>
            <a:endParaRPr lang="en-US" dirty="0"/>
          </a:p>
        </p:txBody>
      </p:sp>
    </p:spTree>
    <p:extLst>
      <p:ext uri="{BB962C8B-B14F-4D97-AF65-F5344CB8AC3E}">
        <p14:creationId xmlns:p14="http://schemas.microsoft.com/office/powerpoint/2010/main" val="229698510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5289-A339-C75E-48F6-D74BB3198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D09DF-17E7-A28F-4E64-B790B8F51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4914F-DB6B-407D-9797-1A1D555307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98D71D-7AE4-686E-0839-6A9339037BA1}"/>
              </a:ext>
            </a:extLst>
          </p:cNvPr>
          <p:cNvSpPr>
            <a:spLocks noGrp="1"/>
          </p:cNvSpPr>
          <p:nvPr>
            <p:ph type="sldNum" sz="quarter" idx="5"/>
          </p:nvPr>
        </p:nvSpPr>
        <p:spPr/>
        <p:txBody>
          <a:bodyPr/>
          <a:lstStyle/>
          <a:p>
            <a:fld id="{DB245632-D4FC-4E38-ADEE-4E3390753C23}" type="slidenum">
              <a:rPr lang="en-US" smtClean="0"/>
              <a:t>275</a:t>
            </a:fld>
            <a:endParaRPr lang="en-US" dirty="0"/>
          </a:p>
        </p:txBody>
      </p:sp>
    </p:spTree>
    <p:extLst>
      <p:ext uri="{BB962C8B-B14F-4D97-AF65-F5344CB8AC3E}">
        <p14:creationId xmlns:p14="http://schemas.microsoft.com/office/powerpoint/2010/main" val="421537499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3C6A-11E8-7AB3-3284-E7ED10B72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2488B-06C8-FB01-3CEF-C6230391C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B12EF-6C0B-64E9-4335-041F4D889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4D1B9C-9B60-809E-8BEB-780A81EDEB94}"/>
              </a:ext>
            </a:extLst>
          </p:cNvPr>
          <p:cNvSpPr>
            <a:spLocks noGrp="1"/>
          </p:cNvSpPr>
          <p:nvPr>
            <p:ph type="sldNum" sz="quarter" idx="5"/>
          </p:nvPr>
        </p:nvSpPr>
        <p:spPr/>
        <p:txBody>
          <a:bodyPr/>
          <a:lstStyle/>
          <a:p>
            <a:fld id="{DB245632-D4FC-4E38-ADEE-4E3390753C23}" type="slidenum">
              <a:rPr lang="en-US" smtClean="0"/>
              <a:t>276</a:t>
            </a:fld>
            <a:endParaRPr lang="en-US" dirty="0"/>
          </a:p>
        </p:txBody>
      </p:sp>
    </p:spTree>
    <p:extLst>
      <p:ext uri="{BB962C8B-B14F-4D97-AF65-F5344CB8AC3E}">
        <p14:creationId xmlns:p14="http://schemas.microsoft.com/office/powerpoint/2010/main" val="3627136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EDCB-0F1E-14E2-4E7D-F823725FB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C9013-88CD-564C-A797-CFD2366E8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21F42-CC24-D0CA-56EE-C51A5E2E40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9E295F-E345-63BA-8860-C7F78A359658}"/>
              </a:ext>
            </a:extLst>
          </p:cNvPr>
          <p:cNvSpPr>
            <a:spLocks noGrp="1"/>
          </p:cNvSpPr>
          <p:nvPr>
            <p:ph type="sldNum" sz="quarter" idx="5"/>
          </p:nvPr>
        </p:nvSpPr>
        <p:spPr/>
        <p:txBody>
          <a:bodyPr/>
          <a:lstStyle/>
          <a:p>
            <a:fld id="{DB245632-D4FC-4E38-ADEE-4E3390753C23}" type="slidenum">
              <a:rPr lang="en-US" smtClean="0"/>
              <a:t>30</a:t>
            </a:fld>
            <a:endParaRPr lang="en-US"/>
          </a:p>
        </p:txBody>
      </p:sp>
    </p:spTree>
    <p:extLst>
      <p:ext uri="{BB962C8B-B14F-4D97-AF65-F5344CB8AC3E}">
        <p14:creationId xmlns:p14="http://schemas.microsoft.com/office/powerpoint/2010/main" val="2844657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42022-ACE5-2F70-137C-F1D570AE3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D3828-8011-4432-F286-950181448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19A38-60C8-0A7C-E7C9-54B771E3CF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E7C61A-ECC4-E707-4E16-6422803F4EAD}"/>
              </a:ext>
            </a:extLst>
          </p:cNvPr>
          <p:cNvSpPr>
            <a:spLocks noGrp="1"/>
          </p:cNvSpPr>
          <p:nvPr>
            <p:ph type="sldNum" sz="quarter" idx="5"/>
          </p:nvPr>
        </p:nvSpPr>
        <p:spPr/>
        <p:txBody>
          <a:bodyPr/>
          <a:lstStyle/>
          <a:p>
            <a:fld id="{DB245632-D4FC-4E38-ADEE-4E3390753C23}" type="slidenum">
              <a:rPr lang="en-US" smtClean="0"/>
              <a:t>31</a:t>
            </a:fld>
            <a:endParaRPr lang="en-US"/>
          </a:p>
        </p:txBody>
      </p:sp>
    </p:spTree>
    <p:extLst>
      <p:ext uri="{BB962C8B-B14F-4D97-AF65-F5344CB8AC3E}">
        <p14:creationId xmlns:p14="http://schemas.microsoft.com/office/powerpoint/2010/main" val="140466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181B-6BF8-FE64-FBF5-7E26E5BA1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A973C-BC22-B8C4-A987-49FEC2758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B8400-BFDB-3CB5-A8E1-5990F03DA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6B0844-208F-ED93-0126-81FD3CD2C5D9}"/>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528398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FB145-F8A9-72CD-E2CB-4B768A66E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F49AC-3068-DB74-BA15-B642085FF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4ED0A-F4E7-E717-F03E-4FA9DF3BF7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457DE2-9D96-A394-638E-17787570D898}"/>
              </a:ext>
            </a:extLst>
          </p:cNvPr>
          <p:cNvSpPr>
            <a:spLocks noGrp="1"/>
          </p:cNvSpPr>
          <p:nvPr>
            <p:ph type="sldNum" sz="quarter" idx="5"/>
          </p:nvPr>
        </p:nvSpPr>
        <p:spPr/>
        <p:txBody>
          <a:bodyPr/>
          <a:lstStyle/>
          <a:p>
            <a:fld id="{DB245632-D4FC-4E38-ADEE-4E3390753C23}" type="slidenum">
              <a:rPr lang="en-US" smtClean="0"/>
              <a:t>32</a:t>
            </a:fld>
            <a:endParaRPr lang="en-US"/>
          </a:p>
        </p:txBody>
      </p:sp>
    </p:spTree>
    <p:extLst>
      <p:ext uri="{BB962C8B-B14F-4D97-AF65-F5344CB8AC3E}">
        <p14:creationId xmlns:p14="http://schemas.microsoft.com/office/powerpoint/2010/main" val="148359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DEDEE-36E9-8983-B8DA-65018B72C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793D7-245A-AAF5-BB36-B442828DF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29FCA-7CFA-1048-F5B3-DBB9814AEB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ED38E8-0A43-3FFB-AB67-A94F7924B51A}"/>
              </a:ext>
            </a:extLst>
          </p:cNvPr>
          <p:cNvSpPr>
            <a:spLocks noGrp="1"/>
          </p:cNvSpPr>
          <p:nvPr>
            <p:ph type="sldNum" sz="quarter" idx="5"/>
          </p:nvPr>
        </p:nvSpPr>
        <p:spPr/>
        <p:txBody>
          <a:bodyPr/>
          <a:lstStyle/>
          <a:p>
            <a:fld id="{DB245632-D4FC-4E38-ADEE-4E3390753C23}" type="slidenum">
              <a:rPr lang="en-US" smtClean="0"/>
              <a:t>33</a:t>
            </a:fld>
            <a:endParaRPr lang="en-US"/>
          </a:p>
        </p:txBody>
      </p:sp>
    </p:spTree>
    <p:extLst>
      <p:ext uri="{BB962C8B-B14F-4D97-AF65-F5344CB8AC3E}">
        <p14:creationId xmlns:p14="http://schemas.microsoft.com/office/powerpoint/2010/main" val="3204338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05F-CCC1-6DC5-68EA-FAD61EF81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00E5A-696E-4C19-B68F-CC88BC95C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DD4CF-78AE-E4CA-4B3C-DA6CB11EAE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A228A-860B-6CB7-5324-D5C4C8983963}"/>
              </a:ext>
            </a:extLst>
          </p:cNvPr>
          <p:cNvSpPr>
            <a:spLocks noGrp="1"/>
          </p:cNvSpPr>
          <p:nvPr>
            <p:ph type="sldNum" sz="quarter" idx="5"/>
          </p:nvPr>
        </p:nvSpPr>
        <p:spPr/>
        <p:txBody>
          <a:bodyPr/>
          <a:lstStyle/>
          <a:p>
            <a:fld id="{DB245632-D4FC-4E38-ADEE-4E3390753C23}" type="slidenum">
              <a:rPr lang="en-US" smtClean="0"/>
              <a:t>34</a:t>
            </a:fld>
            <a:endParaRPr lang="en-US"/>
          </a:p>
        </p:txBody>
      </p:sp>
    </p:spTree>
    <p:extLst>
      <p:ext uri="{BB962C8B-B14F-4D97-AF65-F5344CB8AC3E}">
        <p14:creationId xmlns:p14="http://schemas.microsoft.com/office/powerpoint/2010/main" val="2877386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EE41B-67EE-BB09-5D23-33E1FC0F9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68533-4AB3-2B26-9C47-35C2E3018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6E44D-8197-80D2-8004-3E5AEF7623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382909-ABAB-8354-B550-4C8D686F7266}"/>
              </a:ext>
            </a:extLst>
          </p:cNvPr>
          <p:cNvSpPr>
            <a:spLocks noGrp="1"/>
          </p:cNvSpPr>
          <p:nvPr>
            <p:ph type="sldNum" sz="quarter" idx="5"/>
          </p:nvPr>
        </p:nvSpPr>
        <p:spPr/>
        <p:txBody>
          <a:bodyPr/>
          <a:lstStyle/>
          <a:p>
            <a:fld id="{DB245632-D4FC-4E38-ADEE-4E3390753C23}" type="slidenum">
              <a:rPr lang="en-US" smtClean="0"/>
              <a:t>35</a:t>
            </a:fld>
            <a:endParaRPr lang="en-US"/>
          </a:p>
        </p:txBody>
      </p:sp>
    </p:spTree>
    <p:extLst>
      <p:ext uri="{BB962C8B-B14F-4D97-AF65-F5344CB8AC3E}">
        <p14:creationId xmlns:p14="http://schemas.microsoft.com/office/powerpoint/2010/main" val="545890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B97C7-0E56-0F9D-3B40-11C5661E4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9658E-C224-1484-C057-301D8D3DD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F232A-E23F-5E35-3A46-ED2CB64787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0A4447-D79B-F36B-A10D-596AFBCA0F77}"/>
              </a:ext>
            </a:extLst>
          </p:cNvPr>
          <p:cNvSpPr>
            <a:spLocks noGrp="1"/>
          </p:cNvSpPr>
          <p:nvPr>
            <p:ph type="sldNum" sz="quarter" idx="5"/>
          </p:nvPr>
        </p:nvSpPr>
        <p:spPr/>
        <p:txBody>
          <a:bodyPr/>
          <a:lstStyle/>
          <a:p>
            <a:fld id="{DB245632-D4FC-4E38-ADEE-4E3390753C23}" type="slidenum">
              <a:rPr lang="en-US" smtClean="0"/>
              <a:t>36</a:t>
            </a:fld>
            <a:endParaRPr lang="en-US"/>
          </a:p>
        </p:txBody>
      </p:sp>
    </p:spTree>
    <p:extLst>
      <p:ext uri="{BB962C8B-B14F-4D97-AF65-F5344CB8AC3E}">
        <p14:creationId xmlns:p14="http://schemas.microsoft.com/office/powerpoint/2010/main" val="1629641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A0F0D-2FFD-02DF-FB5C-FF202211B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6F63-61F8-5FBC-6958-281D12D71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09FB2-F65C-EF26-F387-033249B596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EEDFED-7349-2E5C-199F-A2EF69B0CA0E}"/>
              </a:ext>
            </a:extLst>
          </p:cNvPr>
          <p:cNvSpPr>
            <a:spLocks noGrp="1"/>
          </p:cNvSpPr>
          <p:nvPr>
            <p:ph type="sldNum" sz="quarter" idx="5"/>
          </p:nvPr>
        </p:nvSpPr>
        <p:spPr/>
        <p:txBody>
          <a:bodyPr/>
          <a:lstStyle/>
          <a:p>
            <a:fld id="{DB245632-D4FC-4E38-ADEE-4E3390753C23}" type="slidenum">
              <a:rPr lang="en-US" smtClean="0"/>
              <a:t>37</a:t>
            </a:fld>
            <a:endParaRPr lang="en-US"/>
          </a:p>
        </p:txBody>
      </p:sp>
    </p:spTree>
    <p:extLst>
      <p:ext uri="{BB962C8B-B14F-4D97-AF65-F5344CB8AC3E}">
        <p14:creationId xmlns:p14="http://schemas.microsoft.com/office/powerpoint/2010/main" val="3446778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2F33A-5FA8-A052-ED23-1FF8A4F7C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1304D-504F-6A27-41EC-EAB065FF3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D3EBD-01FD-1A69-2E13-C9949B6B64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5F6571-BE64-2979-94B0-315F110A19BB}"/>
              </a:ext>
            </a:extLst>
          </p:cNvPr>
          <p:cNvSpPr>
            <a:spLocks noGrp="1"/>
          </p:cNvSpPr>
          <p:nvPr>
            <p:ph type="sldNum" sz="quarter" idx="5"/>
          </p:nvPr>
        </p:nvSpPr>
        <p:spPr/>
        <p:txBody>
          <a:bodyPr/>
          <a:lstStyle/>
          <a:p>
            <a:fld id="{DB245632-D4FC-4E38-ADEE-4E3390753C23}" type="slidenum">
              <a:rPr lang="en-US" smtClean="0"/>
              <a:t>38</a:t>
            </a:fld>
            <a:endParaRPr lang="en-US"/>
          </a:p>
        </p:txBody>
      </p:sp>
    </p:spTree>
    <p:extLst>
      <p:ext uri="{BB962C8B-B14F-4D97-AF65-F5344CB8AC3E}">
        <p14:creationId xmlns:p14="http://schemas.microsoft.com/office/powerpoint/2010/main" val="2234234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7C30-2D7E-FBE4-C38B-5B60FD9B2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B2D91-F707-4A49-60A0-66433AC03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886B5-D878-7379-E155-B05198DA75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E2680-163A-4458-DD1F-82367C9D877A}"/>
              </a:ext>
            </a:extLst>
          </p:cNvPr>
          <p:cNvSpPr>
            <a:spLocks noGrp="1"/>
          </p:cNvSpPr>
          <p:nvPr>
            <p:ph type="sldNum" sz="quarter" idx="5"/>
          </p:nvPr>
        </p:nvSpPr>
        <p:spPr/>
        <p:txBody>
          <a:bodyPr/>
          <a:lstStyle/>
          <a:p>
            <a:fld id="{DB245632-D4FC-4E38-ADEE-4E3390753C23}" type="slidenum">
              <a:rPr lang="en-US" smtClean="0"/>
              <a:t>39</a:t>
            </a:fld>
            <a:endParaRPr lang="en-US"/>
          </a:p>
        </p:txBody>
      </p:sp>
    </p:spTree>
    <p:extLst>
      <p:ext uri="{BB962C8B-B14F-4D97-AF65-F5344CB8AC3E}">
        <p14:creationId xmlns:p14="http://schemas.microsoft.com/office/powerpoint/2010/main" val="2843252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1D5A5-4B60-32F4-11AB-3099922BE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87591-8033-F4EF-27ED-5ECC1786B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708F4D-75EB-77B3-78A2-D486EEE800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904792-1A3B-5A03-EDFA-CBDB5E3371D3}"/>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1182806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AA0F-FC35-538D-AFC9-4832251D1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C5339-93E0-1113-BC4F-63792EF3B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A6744-F142-D700-64ED-87A4F3092D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979874-CC84-AB76-A578-CD2B4231FEA0}"/>
              </a:ext>
            </a:extLst>
          </p:cNvPr>
          <p:cNvSpPr>
            <a:spLocks noGrp="1"/>
          </p:cNvSpPr>
          <p:nvPr>
            <p:ph type="sldNum" sz="quarter" idx="5"/>
          </p:nvPr>
        </p:nvSpPr>
        <p:spPr/>
        <p:txBody>
          <a:bodyPr/>
          <a:lstStyle/>
          <a:p>
            <a:fld id="{DB245632-D4FC-4E38-ADEE-4E3390753C23}" type="slidenum">
              <a:rPr lang="en-US" smtClean="0"/>
              <a:t>42</a:t>
            </a:fld>
            <a:endParaRPr lang="en-US"/>
          </a:p>
        </p:txBody>
      </p:sp>
    </p:spTree>
    <p:extLst>
      <p:ext uri="{BB962C8B-B14F-4D97-AF65-F5344CB8AC3E}">
        <p14:creationId xmlns:p14="http://schemas.microsoft.com/office/powerpoint/2010/main" val="316625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4BBB5-ACF3-9DC7-569C-5EA7BCD6D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4FB6A-A151-1535-DF85-E24DE00B8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5644F-6C1F-E5BE-17B2-BD18052AC8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58DC34-1BF7-F569-F4C7-671A0B8C04BA}"/>
              </a:ext>
            </a:extLst>
          </p:cNvPr>
          <p:cNvSpPr>
            <a:spLocks noGrp="1"/>
          </p:cNvSpPr>
          <p:nvPr>
            <p:ph type="sldNum" sz="quarter" idx="5"/>
          </p:nvPr>
        </p:nvSpPr>
        <p:spPr/>
        <p:txBody>
          <a:bodyPr/>
          <a:lstStyle/>
          <a:p>
            <a:fld id="{DB245632-D4FC-4E38-ADEE-4E3390753C23}" type="slidenum">
              <a:rPr lang="en-US" smtClean="0"/>
              <a:t>6</a:t>
            </a:fld>
            <a:endParaRPr lang="en-US"/>
          </a:p>
        </p:txBody>
      </p:sp>
    </p:spTree>
    <p:extLst>
      <p:ext uri="{BB962C8B-B14F-4D97-AF65-F5344CB8AC3E}">
        <p14:creationId xmlns:p14="http://schemas.microsoft.com/office/powerpoint/2010/main" val="4074760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D64A4-9BAA-4113-C4AA-0A295D20D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06E2A-95E0-5DDC-5590-D67FE54AF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48263-1D46-9750-A5FC-0548822A84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C148ED-984A-2784-E8A7-5C868C4085F5}"/>
              </a:ext>
            </a:extLst>
          </p:cNvPr>
          <p:cNvSpPr>
            <a:spLocks noGrp="1"/>
          </p:cNvSpPr>
          <p:nvPr>
            <p:ph type="sldNum" sz="quarter" idx="5"/>
          </p:nvPr>
        </p:nvSpPr>
        <p:spPr/>
        <p:txBody>
          <a:bodyPr/>
          <a:lstStyle/>
          <a:p>
            <a:fld id="{DB245632-D4FC-4E38-ADEE-4E3390753C23}" type="slidenum">
              <a:rPr lang="en-US" smtClean="0"/>
              <a:t>43</a:t>
            </a:fld>
            <a:endParaRPr lang="en-US"/>
          </a:p>
        </p:txBody>
      </p:sp>
    </p:spTree>
    <p:extLst>
      <p:ext uri="{BB962C8B-B14F-4D97-AF65-F5344CB8AC3E}">
        <p14:creationId xmlns:p14="http://schemas.microsoft.com/office/powerpoint/2010/main" val="3795263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1A2D8-CC9A-F507-CF77-C1FE36A51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3C5CA-FF81-1DC7-FF1E-2B911AFB9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8099B-96BF-0743-5FA5-2242297457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FA4EA9-84C8-7484-71BB-9DCF1EFB372B}"/>
              </a:ext>
            </a:extLst>
          </p:cNvPr>
          <p:cNvSpPr>
            <a:spLocks noGrp="1"/>
          </p:cNvSpPr>
          <p:nvPr>
            <p:ph type="sldNum" sz="quarter" idx="5"/>
          </p:nvPr>
        </p:nvSpPr>
        <p:spPr/>
        <p:txBody>
          <a:bodyPr/>
          <a:lstStyle/>
          <a:p>
            <a:fld id="{DB245632-D4FC-4E38-ADEE-4E3390753C23}" type="slidenum">
              <a:rPr lang="en-US" smtClean="0"/>
              <a:t>44</a:t>
            </a:fld>
            <a:endParaRPr lang="en-US"/>
          </a:p>
        </p:txBody>
      </p:sp>
    </p:spTree>
    <p:extLst>
      <p:ext uri="{BB962C8B-B14F-4D97-AF65-F5344CB8AC3E}">
        <p14:creationId xmlns:p14="http://schemas.microsoft.com/office/powerpoint/2010/main" val="3276254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78348-E374-BC8F-4DDE-B0456AA6F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82AEC-38C1-4501-439F-32BC9BD4C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8ADCE-3C14-E869-6963-2084C618B0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0ED62B-F4EA-9721-86F0-23AAD477D639}"/>
              </a:ext>
            </a:extLst>
          </p:cNvPr>
          <p:cNvSpPr>
            <a:spLocks noGrp="1"/>
          </p:cNvSpPr>
          <p:nvPr>
            <p:ph type="sldNum" sz="quarter" idx="5"/>
          </p:nvPr>
        </p:nvSpPr>
        <p:spPr/>
        <p:txBody>
          <a:bodyPr/>
          <a:lstStyle/>
          <a:p>
            <a:fld id="{DB245632-D4FC-4E38-ADEE-4E3390753C23}" type="slidenum">
              <a:rPr lang="en-US" smtClean="0"/>
              <a:t>45</a:t>
            </a:fld>
            <a:endParaRPr lang="en-US"/>
          </a:p>
        </p:txBody>
      </p:sp>
    </p:spTree>
    <p:extLst>
      <p:ext uri="{BB962C8B-B14F-4D97-AF65-F5344CB8AC3E}">
        <p14:creationId xmlns:p14="http://schemas.microsoft.com/office/powerpoint/2010/main" val="1409451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F29FF-73D7-22DE-32FD-07C5BF49B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E574E-73B4-F0CC-C98C-CE92AE02F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1B643-74EF-0F08-77A1-D96C3148B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DA2AC8-94A7-175A-B69E-8791657F6607}"/>
              </a:ext>
            </a:extLst>
          </p:cNvPr>
          <p:cNvSpPr>
            <a:spLocks noGrp="1"/>
          </p:cNvSpPr>
          <p:nvPr>
            <p:ph type="sldNum" sz="quarter" idx="5"/>
          </p:nvPr>
        </p:nvSpPr>
        <p:spPr/>
        <p:txBody>
          <a:bodyPr/>
          <a:lstStyle/>
          <a:p>
            <a:fld id="{DB245632-D4FC-4E38-ADEE-4E3390753C23}" type="slidenum">
              <a:rPr lang="en-US" smtClean="0"/>
              <a:t>46</a:t>
            </a:fld>
            <a:endParaRPr lang="en-US"/>
          </a:p>
        </p:txBody>
      </p:sp>
    </p:spTree>
    <p:extLst>
      <p:ext uri="{BB962C8B-B14F-4D97-AF65-F5344CB8AC3E}">
        <p14:creationId xmlns:p14="http://schemas.microsoft.com/office/powerpoint/2010/main" val="3089201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C9AA-898C-5524-7694-C52F5AF5C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30D80-46F3-9C29-DD4A-C892C9B58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71E4F-A6AD-863D-06C0-00C70A7621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484F23-176C-D02A-DD35-09B2602F2767}"/>
              </a:ext>
            </a:extLst>
          </p:cNvPr>
          <p:cNvSpPr>
            <a:spLocks noGrp="1"/>
          </p:cNvSpPr>
          <p:nvPr>
            <p:ph type="sldNum" sz="quarter" idx="5"/>
          </p:nvPr>
        </p:nvSpPr>
        <p:spPr/>
        <p:txBody>
          <a:bodyPr/>
          <a:lstStyle/>
          <a:p>
            <a:fld id="{DB245632-D4FC-4E38-ADEE-4E3390753C23}" type="slidenum">
              <a:rPr lang="en-US" smtClean="0"/>
              <a:t>47</a:t>
            </a:fld>
            <a:endParaRPr lang="en-US"/>
          </a:p>
        </p:txBody>
      </p:sp>
    </p:spTree>
    <p:extLst>
      <p:ext uri="{BB962C8B-B14F-4D97-AF65-F5344CB8AC3E}">
        <p14:creationId xmlns:p14="http://schemas.microsoft.com/office/powerpoint/2010/main" val="887482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4684-2D00-EAD6-7E4E-E70A1B144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0D488-3A04-3952-1C4D-F3A7BD147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8F541-8ED8-887D-4A81-47D4BB8846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833366-9CC4-69E0-D11D-263FCDE83C54}"/>
              </a:ext>
            </a:extLst>
          </p:cNvPr>
          <p:cNvSpPr>
            <a:spLocks noGrp="1"/>
          </p:cNvSpPr>
          <p:nvPr>
            <p:ph type="sldNum" sz="quarter" idx="5"/>
          </p:nvPr>
        </p:nvSpPr>
        <p:spPr/>
        <p:txBody>
          <a:bodyPr/>
          <a:lstStyle/>
          <a:p>
            <a:fld id="{DB245632-D4FC-4E38-ADEE-4E3390753C23}" type="slidenum">
              <a:rPr lang="en-US" smtClean="0"/>
              <a:t>48</a:t>
            </a:fld>
            <a:endParaRPr lang="en-US"/>
          </a:p>
        </p:txBody>
      </p:sp>
    </p:spTree>
    <p:extLst>
      <p:ext uri="{BB962C8B-B14F-4D97-AF65-F5344CB8AC3E}">
        <p14:creationId xmlns:p14="http://schemas.microsoft.com/office/powerpoint/2010/main" val="888043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5D654-5549-5C61-5FC3-59CDF333B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A882E-C286-6308-9831-573EF7B74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A5E43-4C40-12BE-411D-779A8F6131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BAEE82-0098-AE41-B0F2-7786E5D591D5}"/>
              </a:ext>
            </a:extLst>
          </p:cNvPr>
          <p:cNvSpPr>
            <a:spLocks noGrp="1"/>
          </p:cNvSpPr>
          <p:nvPr>
            <p:ph type="sldNum" sz="quarter" idx="5"/>
          </p:nvPr>
        </p:nvSpPr>
        <p:spPr/>
        <p:txBody>
          <a:bodyPr/>
          <a:lstStyle/>
          <a:p>
            <a:fld id="{DB245632-D4FC-4E38-ADEE-4E3390753C23}" type="slidenum">
              <a:rPr lang="en-US" smtClean="0"/>
              <a:t>49</a:t>
            </a:fld>
            <a:endParaRPr lang="en-US"/>
          </a:p>
        </p:txBody>
      </p:sp>
    </p:spTree>
    <p:extLst>
      <p:ext uri="{BB962C8B-B14F-4D97-AF65-F5344CB8AC3E}">
        <p14:creationId xmlns:p14="http://schemas.microsoft.com/office/powerpoint/2010/main" val="21160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754D-6287-74F1-858A-DCC7AD871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9051-C2A1-EF5E-D699-BADD84EDC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A42E6-9CF0-2BE1-211E-154FE529C4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7B5402-0FC5-C4C4-20AB-8B7243B34D37}"/>
              </a:ext>
            </a:extLst>
          </p:cNvPr>
          <p:cNvSpPr>
            <a:spLocks noGrp="1"/>
          </p:cNvSpPr>
          <p:nvPr>
            <p:ph type="sldNum" sz="quarter" idx="5"/>
          </p:nvPr>
        </p:nvSpPr>
        <p:spPr/>
        <p:txBody>
          <a:bodyPr/>
          <a:lstStyle/>
          <a:p>
            <a:fld id="{DB245632-D4FC-4E38-ADEE-4E3390753C23}" type="slidenum">
              <a:rPr lang="en-US" smtClean="0"/>
              <a:t>50</a:t>
            </a:fld>
            <a:endParaRPr lang="en-US"/>
          </a:p>
        </p:txBody>
      </p:sp>
    </p:spTree>
    <p:extLst>
      <p:ext uri="{BB962C8B-B14F-4D97-AF65-F5344CB8AC3E}">
        <p14:creationId xmlns:p14="http://schemas.microsoft.com/office/powerpoint/2010/main" val="2317419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124B-EEBD-6274-07AB-34E9806B1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F5F0F-771E-E2C0-AE73-70B0F12B4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B8BA0-5289-BE52-E8D3-BBCF28259F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3A1CF1-8D96-D86F-0AB3-F6B6C44C1C71}"/>
              </a:ext>
            </a:extLst>
          </p:cNvPr>
          <p:cNvSpPr>
            <a:spLocks noGrp="1"/>
          </p:cNvSpPr>
          <p:nvPr>
            <p:ph type="sldNum" sz="quarter" idx="5"/>
          </p:nvPr>
        </p:nvSpPr>
        <p:spPr/>
        <p:txBody>
          <a:bodyPr/>
          <a:lstStyle/>
          <a:p>
            <a:fld id="{DB245632-D4FC-4E38-ADEE-4E3390753C23}" type="slidenum">
              <a:rPr lang="en-US" smtClean="0"/>
              <a:t>51</a:t>
            </a:fld>
            <a:endParaRPr lang="en-US"/>
          </a:p>
        </p:txBody>
      </p:sp>
    </p:spTree>
    <p:extLst>
      <p:ext uri="{BB962C8B-B14F-4D97-AF65-F5344CB8AC3E}">
        <p14:creationId xmlns:p14="http://schemas.microsoft.com/office/powerpoint/2010/main" val="1041652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4156-C991-E807-92B6-BDE92AABF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D22C8-C2C3-D357-5244-17799948C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004D0-2DA4-F010-5C02-3CF0F96A52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B7E5A-6B6C-C566-D691-C36A2F2E932A}"/>
              </a:ext>
            </a:extLst>
          </p:cNvPr>
          <p:cNvSpPr>
            <a:spLocks noGrp="1"/>
          </p:cNvSpPr>
          <p:nvPr>
            <p:ph type="sldNum" sz="quarter" idx="5"/>
          </p:nvPr>
        </p:nvSpPr>
        <p:spPr/>
        <p:txBody>
          <a:bodyPr/>
          <a:lstStyle/>
          <a:p>
            <a:fld id="{DB245632-D4FC-4E38-ADEE-4E3390753C23}" type="slidenum">
              <a:rPr lang="en-US" smtClean="0"/>
              <a:t>52</a:t>
            </a:fld>
            <a:endParaRPr lang="en-US"/>
          </a:p>
        </p:txBody>
      </p:sp>
    </p:spTree>
    <p:extLst>
      <p:ext uri="{BB962C8B-B14F-4D97-AF65-F5344CB8AC3E}">
        <p14:creationId xmlns:p14="http://schemas.microsoft.com/office/powerpoint/2010/main" val="107397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BC831-7299-D4A5-8552-D4D4AE806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97C37-D6A3-2894-3A79-232123B68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4DF3C-3249-846F-B04F-890F648418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5B2D8-2E2B-964C-0316-C8CAADB09845}"/>
              </a:ext>
            </a:extLst>
          </p:cNvPr>
          <p:cNvSpPr>
            <a:spLocks noGrp="1"/>
          </p:cNvSpPr>
          <p:nvPr>
            <p:ph type="sldNum" sz="quarter" idx="5"/>
          </p:nvPr>
        </p:nvSpPr>
        <p:spPr/>
        <p:txBody>
          <a:bodyPr/>
          <a:lstStyle/>
          <a:p>
            <a:fld id="{DB245632-D4FC-4E38-ADEE-4E3390753C23}" type="slidenum">
              <a:rPr lang="en-US" smtClean="0"/>
              <a:t>7</a:t>
            </a:fld>
            <a:endParaRPr lang="en-US"/>
          </a:p>
        </p:txBody>
      </p:sp>
    </p:spTree>
    <p:extLst>
      <p:ext uri="{BB962C8B-B14F-4D97-AF65-F5344CB8AC3E}">
        <p14:creationId xmlns:p14="http://schemas.microsoft.com/office/powerpoint/2010/main" val="1093276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ED8F-9EFF-8D9B-15BE-3798F6CF3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90F91-4FB1-1A57-72A7-48AE71E1B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ACD58-D49D-3F20-3436-34F792440D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3376AE-04CC-6C15-5F96-2E14422CE21F}"/>
              </a:ext>
            </a:extLst>
          </p:cNvPr>
          <p:cNvSpPr>
            <a:spLocks noGrp="1"/>
          </p:cNvSpPr>
          <p:nvPr>
            <p:ph type="sldNum" sz="quarter" idx="5"/>
          </p:nvPr>
        </p:nvSpPr>
        <p:spPr/>
        <p:txBody>
          <a:bodyPr/>
          <a:lstStyle/>
          <a:p>
            <a:fld id="{DB245632-D4FC-4E38-ADEE-4E3390753C23}" type="slidenum">
              <a:rPr lang="en-US" smtClean="0"/>
              <a:t>53</a:t>
            </a:fld>
            <a:endParaRPr lang="en-US"/>
          </a:p>
        </p:txBody>
      </p:sp>
    </p:spTree>
    <p:extLst>
      <p:ext uri="{BB962C8B-B14F-4D97-AF65-F5344CB8AC3E}">
        <p14:creationId xmlns:p14="http://schemas.microsoft.com/office/powerpoint/2010/main" val="36761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5726F-3B67-BE01-6D1B-064548963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30362-9B1C-F0F0-A26B-27413AB6A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0845D-0F36-EE5E-A04E-4C6330035C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8185D8-B7E2-97FD-779F-A7A7E3BCD5FC}"/>
              </a:ext>
            </a:extLst>
          </p:cNvPr>
          <p:cNvSpPr>
            <a:spLocks noGrp="1"/>
          </p:cNvSpPr>
          <p:nvPr>
            <p:ph type="sldNum" sz="quarter" idx="5"/>
          </p:nvPr>
        </p:nvSpPr>
        <p:spPr/>
        <p:txBody>
          <a:bodyPr/>
          <a:lstStyle/>
          <a:p>
            <a:fld id="{DB245632-D4FC-4E38-ADEE-4E3390753C23}" type="slidenum">
              <a:rPr lang="en-US" smtClean="0"/>
              <a:t>54</a:t>
            </a:fld>
            <a:endParaRPr lang="en-US"/>
          </a:p>
        </p:txBody>
      </p:sp>
    </p:spTree>
    <p:extLst>
      <p:ext uri="{BB962C8B-B14F-4D97-AF65-F5344CB8AC3E}">
        <p14:creationId xmlns:p14="http://schemas.microsoft.com/office/powerpoint/2010/main" val="39263245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DEE4A-C4D9-BCAA-1AAE-8E9EDFDD5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4975B-CF9B-DD27-9D1E-269A06E73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CB961-022E-9E27-472C-1614C5C826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202DF7-DEF6-1E44-82B0-805C1615B804}"/>
              </a:ext>
            </a:extLst>
          </p:cNvPr>
          <p:cNvSpPr>
            <a:spLocks noGrp="1"/>
          </p:cNvSpPr>
          <p:nvPr>
            <p:ph type="sldNum" sz="quarter" idx="5"/>
          </p:nvPr>
        </p:nvSpPr>
        <p:spPr/>
        <p:txBody>
          <a:bodyPr/>
          <a:lstStyle/>
          <a:p>
            <a:fld id="{DB245632-D4FC-4E38-ADEE-4E3390753C23}" type="slidenum">
              <a:rPr lang="en-US" smtClean="0"/>
              <a:t>55</a:t>
            </a:fld>
            <a:endParaRPr lang="en-US"/>
          </a:p>
        </p:txBody>
      </p:sp>
    </p:spTree>
    <p:extLst>
      <p:ext uri="{BB962C8B-B14F-4D97-AF65-F5344CB8AC3E}">
        <p14:creationId xmlns:p14="http://schemas.microsoft.com/office/powerpoint/2010/main" val="582753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F994-9570-2EFE-D3FC-BADB593F5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86A5D-A9F6-FB75-E739-51390F883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4FB29-0268-EDCB-52E5-0AF616F35F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208B48-1FFD-4F8C-A16B-4FAEBA24CD5B}"/>
              </a:ext>
            </a:extLst>
          </p:cNvPr>
          <p:cNvSpPr>
            <a:spLocks noGrp="1"/>
          </p:cNvSpPr>
          <p:nvPr>
            <p:ph type="sldNum" sz="quarter" idx="5"/>
          </p:nvPr>
        </p:nvSpPr>
        <p:spPr/>
        <p:txBody>
          <a:bodyPr/>
          <a:lstStyle/>
          <a:p>
            <a:fld id="{DB245632-D4FC-4E38-ADEE-4E3390753C23}" type="slidenum">
              <a:rPr lang="en-US" smtClean="0"/>
              <a:t>56</a:t>
            </a:fld>
            <a:endParaRPr lang="en-US"/>
          </a:p>
        </p:txBody>
      </p:sp>
    </p:spTree>
    <p:extLst>
      <p:ext uri="{BB962C8B-B14F-4D97-AF65-F5344CB8AC3E}">
        <p14:creationId xmlns:p14="http://schemas.microsoft.com/office/powerpoint/2010/main" val="4283020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D3D9-EA41-A274-2549-E15696BA8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62BEC-9A57-77DE-8064-A734E4604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92835-26A7-1059-1ABA-9BC21BC18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3E81FC-9A82-4750-B08B-718E37D4E800}"/>
              </a:ext>
            </a:extLst>
          </p:cNvPr>
          <p:cNvSpPr>
            <a:spLocks noGrp="1"/>
          </p:cNvSpPr>
          <p:nvPr>
            <p:ph type="sldNum" sz="quarter" idx="5"/>
          </p:nvPr>
        </p:nvSpPr>
        <p:spPr/>
        <p:txBody>
          <a:bodyPr/>
          <a:lstStyle/>
          <a:p>
            <a:fld id="{DB245632-D4FC-4E38-ADEE-4E3390753C23}" type="slidenum">
              <a:rPr lang="en-US" smtClean="0"/>
              <a:t>57</a:t>
            </a:fld>
            <a:endParaRPr lang="en-US"/>
          </a:p>
        </p:txBody>
      </p:sp>
    </p:spTree>
    <p:extLst>
      <p:ext uri="{BB962C8B-B14F-4D97-AF65-F5344CB8AC3E}">
        <p14:creationId xmlns:p14="http://schemas.microsoft.com/office/powerpoint/2010/main" val="2019753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69795-E999-977E-A610-0203B6BC7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D29CE-D735-10B0-75B6-F473DE8F8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997AC7-549F-D56B-17B5-6CA8B4C552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95C5BF-ACB3-3791-2111-5381675230D1}"/>
              </a:ext>
            </a:extLst>
          </p:cNvPr>
          <p:cNvSpPr>
            <a:spLocks noGrp="1"/>
          </p:cNvSpPr>
          <p:nvPr>
            <p:ph type="sldNum" sz="quarter" idx="5"/>
          </p:nvPr>
        </p:nvSpPr>
        <p:spPr/>
        <p:txBody>
          <a:bodyPr/>
          <a:lstStyle/>
          <a:p>
            <a:fld id="{DB245632-D4FC-4E38-ADEE-4E3390753C23}" type="slidenum">
              <a:rPr lang="en-US" smtClean="0"/>
              <a:t>58</a:t>
            </a:fld>
            <a:endParaRPr lang="en-US"/>
          </a:p>
        </p:txBody>
      </p:sp>
    </p:spTree>
    <p:extLst>
      <p:ext uri="{BB962C8B-B14F-4D97-AF65-F5344CB8AC3E}">
        <p14:creationId xmlns:p14="http://schemas.microsoft.com/office/powerpoint/2010/main" val="14392610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1F0CB-87C0-AE4D-8B9A-3130DBBDC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7B97E-D8EB-D0D4-D82E-DAD41C995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ADFE-421D-20C4-46D0-5A152CD0CA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BD5918-22AD-E444-0C0A-465006A3A72F}"/>
              </a:ext>
            </a:extLst>
          </p:cNvPr>
          <p:cNvSpPr>
            <a:spLocks noGrp="1"/>
          </p:cNvSpPr>
          <p:nvPr>
            <p:ph type="sldNum" sz="quarter" idx="5"/>
          </p:nvPr>
        </p:nvSpPr>
        <p:spPr/>
        <p:txBody>
          <a:bodyPr/>
          <a:lstStyle/>
          <a:p>
            <a:fld id="{DB245632-D4FC-4E38-ADEE-4E3390753C23}" type="slidenum">
              <a:rPr lang="en-US" smtClean="0"/>
              <a:t>59</a:t>
            </a:fld>
            <a:endParaRPr lang="en-US"/>
          </a:p>
        </p:txBody>
      </p:sp>
    </p:spTree>
    <p:extLst>
      <p:ext uri="{BB962C8B-B14F-4D97-AF65-F5344CB8AC3E}">
        <p14:creationId xmlns:p14="http://schemas.microsoft.com/office/powerpoint/2010/main" val="1196841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C85F-79BE-B666-638C-6A01824B9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A35E4-689B-BAF6-8311-7CA9C03A8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C3DA9-B293-BD72-AF95-CF6A926F2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EB3A7C-8AEB-0BE7-059C-AC4AFB5C4C35}"/>
              </a:ext>
            </a:extLst>
          </p:cNvPr>
          <p:cNvSpPr>
            <a:spLocks noGrp="1"/>
          </p:cNvSpPr>
          <p:nvPr>
            <p:ph type="sldNum" sz="quarter" idx="5"/>
          </p:nvPr>
        </p:nvSpPr>
        <p:spPr/>
        <p:txBody>
          <a:bodyPr/>
          <a:lstStyle/>
          <a:p>
            <a:fld id="{DB245632-D4FC-4E38-ADEE-4E3390753C23}" type="slidenum">
              <a:rPr lang="en-US" smtClean="0"/>
              <a:t>60</a:t>
            </a:fld>
            <a:endParaRPr lang="en-US"/>
          </a:p>
        </p:txBody>
      </p:sp>
    </p:spTree>
    <p:extLst>
      <p:ext uri="{BB962C8B-B14F-4D97-AF65-F5344CB8AC3E}">
        <p14:creationId xmlns:p14="http://schemas.microsoft.com/office/powerpoint/2010/main" val="1592485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BF30F-84E5-3054-8AEB-FF2CC3780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0BC3C-68FB-45E3-71B3-3372C037F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2942B-2755-A944-6ACB-C2C894040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8F737E-1686-F4CE-1DF6-7844013D46E7}"/>
              </a:ext>
            </a:extLst>
          </p:cNvPr>
          <p:cNvSpPr>
            <a:spLocks noGrp="1"/>
          </p:cNvSpPr>
          <p:nvPr>
            <p:ph type="sldNum" sz="quarter" idx="5"/>
          </p:nvPr>
        </p:nvSpPr>
        <p:spPr/>
        <p:txBody>
          <a:bodyPr/>
          <a:lstStyle/>
          <a:p>
            <a:fld id="{DB245632-D4FC-4E38-ADEE-4E3390753C23}" type="slidenum">
              <a:rPr lang="en-US" smtClean="0"/>
              <a:t>61</a:t>
            </a:fld>
            <a:endParaRPr lang="en-US"/>
          </a:p>
        </p:txBody>
      </p:sp>
    </p:spTree>
    <p:extLst>
      <p:ext uri="{BB962C8B-B14F-4D97-AF65-F5344CB8AC3E}">
        <p14:creationId xmlns:p14="http://schemas.microsoft.com/office/powerpoint/2010/main" val="1287300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A3FC9-A3AD-41D3-5D56-2BE0B6490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69217-F644-C631-93E2-4E2950CBE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35C71-4CBF-E226-592B-7560DC9320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B40BE5-14DD-E7D7-9E1D-1228C8FFE095}"/>
              </a:ext>
            </a:extLst>
          </p:cNvPr>
          <p:cNvSpPr>
            <a:spLocks noGrp="1"/>
          </p:cNvSpPr>
          <p:nvPr>
            <p:ph type="sldNum" sz="quarter" idx="5"/>
          </p:nvPr>
        </p:nvSpPr>
        <p:spPr/>
        <p:txBody>
          <a:bodyPr/>
          <a:lstStyle/>
          <a:p>
            <a:fld id="{DB245632-D4FC-4E38-ADEE-4E3390753C23}" type="slidenum">
              <a:rPr lang="en-US" smtClean="0"/>
              <a:t>62</a:t>
            </a:fld>
            <a:endParaRPr lang="en-US"/>
          </a:p>
        </p:txBody>
      </p:sp>
    </p:spTree>
    <p:extLst>
      <p:ext uri="{BB962C8B-B14F-4D97-AF65-F5344CB8AC3E}">
        <p14:creationId xmlns:p14="http://schemas.microsoft.com/office/powerpoint/2010/main" val="57480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3777-2182-611C-B0A1-E773DBD45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A0010-89E0-2523-0305-70DD2C992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8284A-EF78-B3F3-EE39-A7C297B28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4C5EB3-8962-89C9-45F0-CB840EFB94FA}"/>
              </a:ext>
            </a:extLst>
          </p:cNvPr>
          <p:cNvSpPr>
            <a:spLocks noGrp="1"/>
          </p:cNvSpPr>
          <p:nvPr>
            <p:ph type="sldNum" sz="quarter" idx="5"/>
          </p:nvPr>
        </p:nvSpPr>
        <p:spPr/>
        <p:txBody>
          <a:bodyPr/>
          <a:lstStyle/>
          <a:p>
            <a:fld id="{DB245632-D4FC-4E38-ADEE-4E3390753C23}" type="slidenum">
              <a:rPr lang="en-US" smtClean="0"/>
              <a:t>8</a:t>
            </a:fld>
            <a:endParaRPr lang="en-US"/>
          </a:p>
        </p:txBody>
      </p:sp>
    </p:spTree>
    <p:extLst>
      <p:ext uri="{BB962C8B-B14F-4D97-AF65-F5344CB8AC3E}">
        <p14:creationId xmlns:p14="http://schemas.microsoft.com/office/powerpoint/2010/main" val="7260865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40CFD-BA34-1627-A16A-B521F9342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20E86-419B-ED47-98B6-F43C6E86E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66B53-4991-E814-96F3-AE4E00155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520698-B526-45FE-9BB4-DB84582870FA}"/>
              </a:ext>
            </a:extLst>
          </p:cNvPr>
          <p:cNvSpPr>
            <a:spLocks noGrp="1"/>
          </p:cNvSpPr>
          <p:nvPr>
            <p:ph type="sldNum" sz="quarter" idx="5"/>
          </p:nvPr>
        </p:nvSpPr>
        <p:spPr/>
        <p:txBody>
          <a:bodyPr/>
          <a:lstStyle/>
          <a:p>
            <a:fld id="{DB245632-D4FC-4E38-ADEE-4E3390753C23}" type="slidenum">
              <a:rPr lang="en-US" smtClean="0"/>
              <a:t>63</a:t>
            </a:fld>
            <a:endParaRPr lang="en-US"/>
          </a:p>
        </p:txBody>
      </p:sp>
    </p:spTree>
    <p:extLst>
      <p:ext uri="{BB962C8B-B14F-4D97-AF65-F5344CB8AC3E}">
        <p14:creationId xmlns:p14="http://schemas.microsoft.com/office/powerpoint/2010/main" val="42010536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E56D0-3755-E158-262E-C26AE3225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E1134-A6AE-31D2-3A1C-BB6F0AB62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7F376-7A94-5116-5951-7365AB5079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5284BA-3131-43E6-C7C5-DBE38E40A29C}"/>
              </a:ext>
            </a:extLst>
          </p:cNvPr>
          <p:cNvSpPr>
            <a:spLocks noGrp="1"/>
          </p:cNvSpPr>
          <p:nvPr>
            <p:ph type="sldNum" sz="quarter" idx="5"/>
          </p:nvPr>
        </p:nvSpPr>
        <p:spPr/>
        <p:txBody>
          <a:bodyPr/>
          <a:lstStyle/>
          <a:p>
            <a:fld id="{DB245632-D4FC-4E38-ADEE-4E3390753C23}" type="slidenum">
              <a:rPr lang="en-US" smtClean="0"/>
              <a:t>64</a:t>
            </a:fld>
            <a:endParaRPr lang="en-US"/>
          </a:p>
        </p:txBody>
      </p:sp>
    </p:spTree>
    <p:extLst>
      <p:ext uri="{BB962C8B-B14F-4D97-AF65-F5344CB8AC3E}">
        <p14:creationId xmlns:p14="http://schemas.microsoft.com/office/powerpoint/2010/main" val="386306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DBBE2-123B-920C-9857-4F66100CF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E9DD2-8BDC-65B4-7C88-F4E3250BB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EF939-8CE8-E760-4B9E-E934C67623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C3EECE-0A35-5782-2B5E-2CC022E0303A}"/>
              </a:ext>
            </a:extLst>
          </p:cNvPr>
          <p:cNvSpPr>
            <a:spLocks noGrp="1"/>
          </p:cNvSpPr>
          <p:nvPr>
            <p:ph type="sldNum" sz="quarter" idx="5"/>
          </p:nvPr>
        </p:nvSpPr>
        <p:spPr/>
        <p:txBody>
          <a:bodyPr/>
          <a:lstStyle/>
          <a:p>
            <a:fld id="{DB245632-D4FC-4E38-ADEE-4E3390753C23}" type="slidenum">
              <a:rPr lang="en-US" smtClean="0"/>
              <a:t>65</a:t>
            </a:fld>
            <a:endParaRPr lang="en-US"/>
          </a:p>
        </p:txBody>
      </p:sp>
    </p:spTree>
    <p:extLst>
      <p:ext uri="{BB962C8B-B14F-4D97-AF65-F5344CB8AC3E}">
        <p14:creationId xmlns:p14="http://schemas.microsoft.com/office/powerpoint/2010/main" val="1142614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FD4E8-F977-C093-0331-8B3C5F495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49D7F-0FCB-F516-3C8F-48D9067F8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84EF2-6304-1E34-A3EE-5BAD50918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277754-0461-1FAA-6B94-E6F0D57CABA9}"/>
              </a:ext>
            </a:extLst>
          </p:cNvPr>
          <p:cNvSpPr>
            <a:spLocks noGrp="1"/>
          </p:cNvSpPr>
          <p:nvPr>
            <p:ph type="sldNum" sz="quarter" idx="5"/>
          </p:nvPr>
        </p:nvSpPr>
        <p:spPr/>
        <p:txBody>
          <a:bodyPr/>
          <a:lstStyle/>
          <a:p>
            <a:fld id="{DB245632-D4FC-4E38-ADEE-4E3390753C23}" type="slidenum">
              <a:rPr lang="en-US" smtClean="0"/>
              <a:t>66</a:t>
            </a:fld>
            <a:endParaRPr lang="en-US"/>
          </a:p>
        </p:txBody>
      </p:sp>
    </p:spTree>
    <p:extLst>
      <p:ext uri="{BB962C8B-B14F-4D97-AF65-F5344CB8AC3E}">
        <p14:creationId xmlns:p14="http://schemas.microsoft.com/office/powerpoint/2010/main" val="33196868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E3B80-7317-6AB5-A15E-79B50CB9B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AECEF-E06D-F7B8-13FC-B98BAD275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64153-E526-699C-7D33-878568E414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DFAB0-9E3A-9403-FCFA-1A19A75BDBB2}"/>
              </a:ext>
            </a:extLst>
          </p:cNvPr>
          <p:cNvSpPr>
            <a:spLocks noGrp="1"/>
          </p:cNvSpPr>
          <p:nvPr>
            <p:ph type="sldNum" sz="quarter" idx="5"/>
          </p:nvPr>
        </p:nvSpPr>
        <p:spPr/>
        <p:txBody>
          <a:bodyPr/>
          <a:lstStyle/>
          <a:p>
            <a:fld id="{DB245632-D4FC-4E38-ADEE-4E3390753C23}" type="slidenum">
              <a:rPr lang="en-US" smtClean="0"/>
              <a:t>67</a:t>
            </a:fld>
            <a:endParaRPr lang="en-US"/>
          </a:p>
        </p:txBody>
      </p:sp>
    </p:spTree>
    <p:extLst>
      <p:ext uri="{BB962C8B-B14F-4D97-AF65-F5344CB8AC3E}">
        <p14:creationId xmlns:p14="http://schemas.microsoft.com/office/powerpoint/2010/main" val="11176891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45CD-B653-6780-6A0E-7E9594802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4918B-7CD2-FA6A-7D68-B89567066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7DEA9-4241-ED29-0213-9C7F52ADD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702294-DCFA-B746-CF16-1435201024B0}"/>
              </a:ext>
            </a:extLst>
          </p:cNvPr>
          <p:cNvSpPr>
            <a:spLocks noGrp="1"/>
          </p:cNvSpPr>
          <p:nvPr>
            <p:ph type="sldNum" sz="quarter" idx="5"/>
          </p:nvPr>
        </p:nvSpPr>
        <p:spPr/>
        <p:txBody>
          <a:bodyPr/>
          <a:lstStyle/>
          <a:p>
            <a:fld id="{DB245632-D4FC-4E38-ADEE-4E3390753C23}" type="slidenum">
              <a:rPr lang="en-US" smtClean="0"/>
              <a:t>68</a:t>
            </a:fld>
            <a:endParaRPr lang="en-US"/>
          </a:p>
        </p:txBody>
      </p:sp>
    </p:spTree>
    <p:extLst>
      <p:ext uri="{BB962C8B-B14F-4D97-AF65-F5344CB8AC3E}">
        <p14:creationId xmlns:p14="http://schemas.microsoft.com/office/powerpoint/2010/main" val="33843797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DAD8C-D50B-B0C6-CC30-BAB0EA87F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8DDB8-8BF6-AA45-15A4-7371CAED8E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190D5-5797-D4E3-00E3-2A11B20A5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666474-7416-ECB5-BDB5-044C1441F779}"/>
              </a:ext>
            </a:extLst>
          </p:cNvPr>
          <p:cNvSpPr>
            <a:spLocks noGrp="1"/>
          </p:cNvSpPr>
          <p:nvPr>
            <p:ph type="sldNum" sz="quarter" idx="5"/>
          </p:nvPr>
        </p:nvSpPr>
        <p:spPr/>
        <p:txBody>
          <a:bodyPr/>
          <a:lstStyle/>
          <a:p>
            <a:fld id="{DB245632-D4FC-4E38-ADEE-4E3390753C23}" type="slidenum">
              <a:rPr lang="en-US" smtClean="0"/>
              <a:t>69</a:t>
            </a:fld>
            <a:endParaRPr lang="en-US"/>
          </a:p>
        </p:txBody>
      </p:sp>
    </p:spTree>
    <p:extLst>
      <p:ext uri="{BB962C8B-B14F-4D97-AF65-F5344CB8AC3E}">
        <p14:creationId xmlns:p14="http://schemas.microsoft.com/office/powerpoint/2010/main" val="17078381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5578-5177-3C91-5AB4-31DF38B93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C1BB9-7DCC-E6EC-D199-C12B67BFA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4AEE0-4E20-3BB2-2556-FD16734B2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20F000-F9FF-C16F-A30E-9D23D76B7C6B}"/>
              </a:ext>
            </a:extLst>
          </p:cNvPr>
          <p:cNvSpPr>
            <a:spLocks noGrp="1"/>
          </p:cNvSpPr>
          <p:nvPr>
            <p:ph type="sldNum" sz="quarter" idx="5"/>
          </p:nvPr>
        </p:nvSpPr>
        <p:spPr/>
        <p:txBody>
          <a:bodyPr/>
          <a:lstStyle/>
          <a:p>
            <a:fld id="{DB245632-D4FC-4E38-ADEE-4E3390753C23}" type="slidenum">
              <a:rPr lang="en-US" smtClean="0"/>
              <a:t>70</a:t>
            </a:fld>
            <a:endParaRPr lang="en-US"/>
          </a:p>
        </p:txBody>
      </p:sp>
    </p:spTree>
    <p:extLst>
      <p:ext uri="{BB962C8B-B14F-4D97-AF65-F5344CB8AC3E}">
        <p14:creationId xmlns:p14="http://schemas.microsoft.com/office/powerpoint/2010/main" val="38132658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CB32D-A057-C58A-5CED-643C14B99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5A5AF-E5A3-6BD8-2DBA-E6691EBB6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E1416-D79A-8B17-A210-FD1AB68AD8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F41B09-02AD-E6BA-FE45-EBEE8E41886B}"/>
              </a:ext>
            </a:extLst>
          </p:cNvPr>
          <p:cNvSpPr>
            <a:spLocks noGrp="1"/>
          </p:cNvSpPr>
          <p:nvPr>
            <p:ph type="sldNum" sz="quarter" idx="5"/>
          </p:nvPr>
        </p:nvSpPr>
        <p:spPr/>
        <p:txBody>
          <a:bodyPr/>
          <a:lstStyle/>
          <a:p>
            <a:fld id="{DB245632-D4FC-4E38-ADEE-4E3390753C23}" type="slidenum">
              <a:rPr lang="en-US" smtClean="0"/>
              <a:t>71</a:t>
            </a:fld>
            <a:endParaRPr lang="en-US"/>
          </a:p>
        </p:txBody>
      </p:sp>
    </p:spTree>
    <p:extLst>
      <p:ext uri="{BB962C8B-B14F-4D97-AF65-F5344CB8AC3E}">
        <p14:creationId xmlns:p14="http://schemas.microsoft.com/office/powerpoint/2010/main" val="42006063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4AA54-4A57-8061-7C73-1EDE4594C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C4BA4-D131-4F69-26CE-D41265E4C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D3755-BD04-F2AB-D117-4603BB0B94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77D2-4EE5-FB4F-24E4-57F92BD95BB6}"/>
              </a:ext>
            </a:extLst>
          </p:cNvPr>
          <p:cNvSpPr>
            <a:spLocks noGrp="1"/>
          </p:cNvSpPr>
          <p:nvPr>
            <p:ph type="sldNum" sz="quarter" idx="5"/>
          </p:nvPr>
        </p:nvSpPr>
        <p:spPr/>
        <p:txBody>
          <a:bodyPr/>
          <a:lstStyle/>
          <a:p>
            <a:fld id="{DB245632-D4FC-4E38-ADEE-4E3390753C23}" type="slidenum">
              <a:rPr lang="en-US" smtClean="0"/>
              <a:t>72</a:t>
            </a:fld>
            <a:endParaRPr lang="en-US"/>
          </a:p>
        </p:txBody>
      </p:sp>
    </p:spTree>
    <p:extLst>
      <p:ext uri="{BB962C8B-B14F-4D97-AF65-F5344CB8AC3E}">
        <p14:creationId xmlns:p14="http://schemas.microsoft.com/office/powerpoint/2010/main" val="275462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92DD-E8C2-1DFD-8A68-C9F0EB819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FBD45-2DD1-FA0D-1D7A-C19D3F7C9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D62EC-0B3C-4739-23BD-E4B98EB326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918BF2-6596-59EB-3DC6-CD6C45492412}"/>
              </a:ext>
            </a:extLst>
          </p:cNvPr>
          <p:cNvSpPr>
            <a:spLocks noGrp="1"/>
          </p:cNvSpPr>
          <p:nvPr>
            <p:ph type="sldNum" sz="quarter" idx="5"/>
          </p:nvPr>
        </p:nvSpPr>
        <p:spPr/>
        <p:txBody>
          <a:bodyPr/>
          <a:lstStyle/>
          <a:p>
            <a:fld id="{DB245632-D4FC-4E38-ADEE-4E3390753C23}" type="slidenum">
              <a:rPr lang="en-US" smtClean="0"/>
              <a:t>9</a:t>
            </a:fld>
            <a:endParaRPr lang="en-US"/>
          </a:p>
        </p:txBody>
      </p:sp>
    </p:spTree>
    <p:extLst>
      <p:ext uri="{BB962C8B-B14F-4D97-AF65-F5344CB8AC3E}">
        <p14:creationId xmlns:p14="http://schemas.microsoft.com/office/powerpoint/2010/main" val="806012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94103-3DE1-2F04-2755-A2843494F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6F36F-3815-37AA-5F4A-3C275F53A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6FB39-79B3-167E-2623-6D87A36F26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A44922-DC8E-5231-0BE3-7E55FAB49BCB}"/>
              </a:ext>
            </a:extLst>
          </p:cNvPr>
          <p:cNvSpPr>
            <a:spLocks noGrp="1"/>
          </p:cNvSpPr>
          <p:nvPr>
            <p:ph type="sldNum" sz="quarter" idx="5"/>
          </p:nvPr>
        </p:nvSpPr>
        <p:spPr/>
        <p:txBody>
          <a:bodyPr/>
          <a:lstStyle/>
          <a:p>
            <a:fld id="{DB245632-D4FC-4E38-ADEE-4E3390753C23}" type="slidenum">
              <a:rPr lang="en-US" smtClean="0"/>
              <a:t>73</a:t>
            </a:fld>
            <a:endParaRPr lang="en-US"/>
          </a:p>
        </p:txBody>
      </p:sp>
    </p:spTree>
    <p:extLst>
      <p:ext uri="{BB962C8B-B14F-4D97-AF65-F5344CB8AC3E}">
        <p14:creationId xmlns:p14="http://schemas.microsoft.com/office/powerpoint/2010/main" val="21302848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5CF3-D155-962E-290A-505E16820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06268-741F-223E-0FEB-E9D262042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B8C10-1087-977E-1CFE-82F2005E0E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E3418-B645-CA97-2B25-4DF2B5BC9CEC}"/>
              </a:ext>
            </a:extLst>
          </p:cNvPr>
          <p:cNvSpPr>
            <a:spLocks noGrp="1"/>
          </p:cNvSpPr>
          <p:nvPr>
            <p:ph type="sldNum" sz="quarter" idx="5"/>
          </p:nvPr>
        </p:nvSpPr>
        <p:spPr/>
        <p:txBody>
          <a:bodyPr/>
          <a:lstStyle/>
          <a:p>
            <a:fld id="{DB245632-D4FC-4E38-ADEE-4E3390753C23}" type="slidenum">
              <a:rPr lang="en-US" smtClean="0"/>
              <a:t>74</a:t>
            </a:fld>
            <a:endParaRPr lang="en-US"/>
          </a:p>
        </p:txBody>
      </p:sp>
    </p:spTree>
    <p:extLst>
      <p:ext uri="{BB962C8B-B14F-4D97-AF65-F5344CB8AC3E}">
        <p14:creationId xmlns:p14="http://schemas.microsoft.com/office/powerpoint/2010/main" val="20365190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83BD-005C-C996-ABB7-20DB3074B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DC171-131C-F58A-168C-9851639CD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504B3-C115-3D47-B7D8-43F9DDF955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B03654-2C21-D675-FBAF-3E2B4A405554}"/>
              </a:ext>
            </a:extLst>
          </p:cNvPr>
          <p:cNvSpPr>
            <a:spLocks noGrp="1"/>
          </p:cNvSpPr>
          <p:nvPr>
            <p:ph type="sldNum" sz="quarter" idx="5"/>
          </p:nvPr>
        </p:nvSpPr>
        <p:spPr/>
        <p:txBody>
          <a:bodyPr/>
          <a:lstStyle/>
          <a:p>
            <a:fld id="{DB245632-D4FC-4E38-ADEE-4E3390753C23}" type="slidenum">
              <a:rPr lang="en-US" smtClean="0"/>
              <a:t>75</a:t>
            </a:fld>
            <a:endParaRPr lang="en-US"/>
          </a:p>
        </p:txBody>
      </p:sp>
    </p:spTree>
    <p:extLst>
      <p:ext uri="{BB962C8B-B14F-4D97-AF65-F5344CB8AC3E}">
        <p14:creationId xmlns:p14="http://schemas.microsoft.com/office/powerpoint/2010/main" val="28678944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7E59-BBA7-5B38-FA9D-1B53F178A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F4732-DFD7-E2FA-71A1-D0BA4F1F2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A7619-90D4-C4F0-AE73-0AFF45035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6DFCA7-817D-CFF8-BA05-5F51DD5F4239}"/>
              </a:ext>
            </a:extLst>
          </p:cNvPr>
          <p:cNvSpPr>
            <a:spLocks noGrp="1"/>
          </p:cNvSpPr>
          <p:nvPr>
            <p:ph type="sldNum" sz="quarter" idx="5"/>
          </p:nvPr>
        </p:nvSpPr>
        <p:spPr/>
        <p:txBody>
          <a:bodyPr/>
          <a:lstStyle/>
          <a:p>
            <a:fld id="{DB245632-D4FC-4E38-ADEE-4E3390753C23}" type="slidenum">
              <a:rPr lang="en-US" smtClean="0"/>
              <a:t>76</a:t>
            </a:fld>
            <a:endParaRPr lang="en-US"/>
          </a:p>
        </p:txBody>
      </p:sp>
    </p:spTree>
    <p:extLst>
      <p:ext uri="{BB962C8B-B14F-4D97-AF65-F5344CB8AC3E}">
        <p14:creationId xmlns:p14="http://schemas.microsoft.com/office/powerpoint/2010/main" val="25591628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48304-E1D7-64AC-249D-920837A3C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5A3E4-627E-B70C-AF44-F4455F485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6E141-3458-33AA-CA29-B47621BC7B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3BF8C-A8A3-FC31-0524-359EDB563766}"/>
              </a:ext>
            </a:extLst>
          </p:cNvPr>
          <p:cNvSpPr>
            <a:spLocks noGrp="1"/>
          </p:cNvSpPr>
          <p:nvPr>
            <p:ph type="sldNum" sz="quarter" idx="5"/>
          </p:nvPr>
        </p:nvSpPr>
        <p:spPr/>
        <p:txBody>
          <a:bodyPr/>
          <a:lstStyle/>
          <a:p>
            <a:fld id="{DB245632-D4FC-4E38-ADEE-4E3390753C23}" type="slidenum">
              <a:rPr lang="en-US" smtClean="0"/>
              <a:t>77</a:t>
            </a:fld>
            <a:endParaRPr lang="en-US"/>
          </a:p>
        </p:txBody>
      </p:sp>
    </p:spTree>
    <p:extLst>
      <p:ext uri="{BB962C8B-B14F-4D97-AF65-F5344CB8AC3E}">
        <p14:creationId xmlns:p14="http://schemas.microsoft.com/office/powerpoint/2010/main" val="10932108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06EEA-C1FD-12DD-66AF-6A62C0E81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77876-4038-242E-6E61-0AEABBA19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405B0-C644-1A4A-0151-57165A532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710CCF-49DF-B6E9-C0A0-C576641E9368}"/>
              </a:ext>
            </a:extLst>
          </p:cNvPr>
          <p:cNvSpPr>
            <a:spLocks noGrp="1"/>
          </p:cNvSpPr>
          <p:nvPr>
            <p:ph type="sldNum" sz="quarter" idx="5"/>
          </p:nvPr>
        </p:nvSpPr>
        <p:spPr/>
        <p:txBody>
          <a:bodyPr/>
          <a:lstStyle/>
          <a:p>
            <a:fld id="{DB245632-D4FC-4E38-ADEE-4E3390753C23}" type="slidenum">
              <a:rPr lang="en-US" smtClean="0"/>
              <a:t>78</a:t>
            </a:fld>
            <a:endParaRPr lang="en-US"/>
          </a:p>
        </p:txBody>
      </p:sp>
    </p:spTree>
    <p:extLst>
      <p:ext uri="{BB962C8B-B14F-4D97-AF65-F5344CB8AC3E}">
        <p14:creationId xmlns:p14="http://schemas.microsoft.com/office/powerpoint/2010/main" val="952115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94A9E-F2F3-7D82-CE9E-58D54243C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3957B-832D-55F2-4B02-D8D2F19E3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2038F-D6FF-BD24-F636-8B385A29C9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26E9F2-B5E0-2641-B014-66F832EC3167}"/>
              </a:ext>
            </a:extLst>
          </p:cNvPr>
          <p:cNvSpPr>
            <a:spLocks noGrp="1"/>
          </p:cNvSpPr>
          <p:nvPr>
            <p:ph type="sldNum" sz="quarter" idx="5"/>
          </p:nvPr>
        </p:nvSpPr>
        <p:spPr/>
        <p:txBody>
          <a:bodyPr/>
          <a:lstStyle/>
          <a:p>
            <a:fld id="{DB245632-D4FC-4E38-ADEE-4E3390753C23}" type="slidenum">
              <a:rPr lang="en-US" smtClean="0"/>
              <a:t>79</a:t>
            </a:fld>
            <a:endParaRPr lang="en-US"/>
          </a:p>
        </p:txBody>
      </p:sp>
    </p:spTree>
    <p:extLst>
      <p:ext uri="{BB962C8B-B14F-4D97-AF65-F5344CB8AC3E}">
        <p14:creationId xmlns:p14="http://schemas.microsoft.com/office/powerpoint/2010/main" val="9121147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A348-0987-9D6B-F792-DB1718643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CE475-E068-5340-EC5A-285BBB688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DD8AC-6F09-3E4E-2215-1AEE3296E8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63AD97-34C4-18F6-D2B6-B5C360184BC3}"/>
              </a:ext>
            </a:extLst>
          </p:cNvPr>
          <p:cNvSpPr>
            <a:spLocks noGrp="1"/>
          </p:cNvSpPr>
          <p:nvPr>
            <p:ph type="sldNum" sz="quarter" idx="5"/>
          </p:nvPr>
        </p:nvSpPr>
        <p:spPr/>
        <p:txBody>
          <a:bodyPr/>
          <a:lstStyle/>
          <a:p>
            <a:fld id="{DB245632-D4FC-4E38-ADEE-4E3390753C23}" type="slidenum">
              <a:rPr lang="en-US" smtClean="0"/>
              <a:t>80</a:t>
            </a:fld>
            <a:endParaRPr lang="en-US"/>
          </a:p>
        </p:txBody>
      </p:sp>
    </p:spTree>
    <p:extLst>
      <p:ext uri="{BB962C8B-B14F-4D97-AF65-F5344CB8AC3E}">
        <p14:creationId xmlns:p14="http://schemas.microsoft.com/office/powerpoint/2010/main" val="10814572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E7E86-4090-94A2-65F5-11292FFA5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36670-A3C0-3FF3-EB7F-706DD676D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B9C99-E113-0519-726D-8B6165BB55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A452D-C9E2-7A7A-BA8F-9CD80FC87A57}"/>
              </a:ext>
            </a:extLst>
          </p:cNvPr>
          <p:cNvSpPr>
            <a:spLocks noGrp="1"/>
          </p:cNvSpPr>
          <p:nvPr>
            <p:ph type="sldNum" sz="quarter" idx="5"/>
          </p:nvPr>
        </p:nvSpPr>
        <p:spPr/>
        <p:txBody>
          <a:bodyPr/>
          <a:lstStyle/>
          <a:p>
            <a:fld id="{DB245632-D4FC-4E38-ADEE-4E3390753C23}" type="slidenum">
              <a:rPr lang="en-US" smtClean="0"/>
              <a:t>81</a:t>
            </a:fld>
            <a:endParaRPr lang="en-US"/>
          </a:p>
        </p:txBody>
      </p:sp>
    </p:spTree>
    <p:extLst>
      <p:ext uri="{BB962C8B-B14F-4D97-AF65-F5344CB8AC3E}">
        <p14:creationId xmlns:p14="http://schemas.microsoft.com/office/powerpoint/2010/main" val="20373218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119E-3A96-46F6-86DF-ED53740AD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EB5BA-C510-2B3B-8AE6-D4274891F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14AD1-9F1D-357A-3466-6B0384D9F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F1E02D-FDE6-76FA-0ABC-E39FFA610D73}"/>
              </a:ext>
            </a:extLst>
          </p:cNvPr>
          <p:cNvSpPr>
            <a:spLocks noGrp="1"/>
          </p:cNvSpPr>
          <p:nvPr>
            <p:ph type="sldNum" sz="quarter" idx="5"/>
          </p:nvPr>
        </p:nvSpPr>
        <p:spPr/>
        <p:txBody>
          <a:bodyPr/>
          <a:lstStyle/>
          <a:p>
            <a:fld id="{DB245632-D4FC-4E38-ADEE-4E3390753C23}" type="slidenum">
              <a:rPr lang="en-US" smtClean="0"/>
              <a:t>82</a:t>
            </a:fld>
            <a:endParaRPr lang="en-US"/>
          </a:p>
        </p:txBody>
      </p:sp>
    </p:spTree>
    <p:extLst>
      <p:ext uri="{BB962C8B-B14F-4D97-AF65-F5344CB8AC3E}">
        <p14:creationId xmlns:p14="http://schemas.microsoft.com/office/powerpoint/2010/main" val="51429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8A78-6018-8463-FEC8-DC02DDC0F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86ECB-881A-00D9-9138-A70AD9FC6A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EA81A2-883E-BEF7-BB74-FBFB06332C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2B55F7-2C61-1822-7723-42411AD2C424}"/>
              </a:ext>
            </a:extLst>
          </p:cNvPr>
          <p:cNvSpPr>
            <a:spLocks noGrp="1"/>
          </p:cNvSpPr>
          <p:nvPr>
            <p:ph type="sldNum" sz="quarter" idx="5"/>
          </p:nvPr>
        </p:nvSpPr>
        <p:spPr/>
        <p:txBody>
          <a:bodyPr/>
          <a:lstStyle/>
          <a:p>
            <a:fld id="{DB245632-D4FC-4E38-ADEE-4E3390753C23}" type="slidenum">
              <a:rPr lang="en-US" smtClean="0"/>
              <a:t>10</a:t>
            </a:fld>
            <a:endParaRPr lang="en-US"/>
          </a:p>
        </p:txBody>
      </p:sp>
    </p:spTree>
    <p:extLst>
      <p:ext uri="{BB962C8B-B14F-4D97-AF65-F5344CB8AC3E}">
        <p14:creationId xmlns:p14="http://schemas.microsoft.com/office/powerpoint/2010/main" val="11735913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B94AE-39CB-7DC0-4C25-21BC82E1C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246CE-B63D-1755-60EA-9669DB495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D44DA-90F9-2CA5-E49A-E055E5394B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3ED10A-7BD6-92FE-5418-221CA3A7D308}"/>
              </a:ext>
            </a:extLst>
          </p:cNvPr>
          <p:cNvSpPr>
            <a:spLocks noGrp="1"/>
          </p:cNvSpPr>
          <p:nvPr>
            <p:ph type="sldNum" sz="quarter" idx="5"/>
          </p:nvPr>
        </p:nvSpPr>
        <p:spPr/>
        <p:txBody>
          <a:bodyPr/>
          <a:lstStyle/>
          <a:p>
            <a:fld id="{DB245632-D4FC-4E38-ADEE-4E3390753C23}" type="slidenum">
              <a:rPr lang="en-US" smtClean="0"/>
              <a:t>83</a:t>
            </a:fld>
            <a:endParaRPr lang="en-US"/>
          </a:p>
        </p:txBody>
      </p:sp>
    </p:spTree>
    <p:extLst>
      <p:ext uri="{BB962C8B-B14F-4D97-AF65-F5344CB8AC3E}">
        <p14:creationId xmlns:p14="http://schemas.microsoft.com/office/powerpoint/2010/main" val="31882160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9D2C-3215-C60A-1685-D3AC1F242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1377B-CA4C-1D7C-B9B0-E6624519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C854F-AD06-FC0C-3674-2858A333EC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9432C6-29D3-2847-02A0-76BE163F2F71}"/>
              </a:ext>
            </a:extLst>
          </p:cNvPr>
          <p:cNvSpPr>
            <a:spLocks noGrp="1"/>
          </p:cNvSpPr>
          <p:nvPr>
            <p:ph type="sldNum" sz="quarter" idx="5"/>
          </p:nvPr>
        </p:nvSpPr>
        <p:spPr/>
        <p:txBody>
          <a:bodyPr/>
          <a:lstStyle/>
          <a:p>
            <a:fld id="{DB245632-D4FC-4E38-ADEE-4E3390753C23}" type="slidenum">
              <a:rPr lang="en-US" smtClean="0"/>
              <a:t>84</a:t>
            </a:fld>
            <a:endParaRPr lang="en-US"/>
          </a:p>
        </p:txBody>
      </p:sp>
    </p:spTree>
    <p:extLst>
      <p:ext uri="{BB962C8B-B14F-4D97-AF65-F5344CB8AC3E}">
        <p14:creationId xmlns:p14="http://schemas.microsoft.com/office/powerpoint/2010/main" val="456622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209E2-466D-AE4B-22A6-A922CE417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91401-9369-6E45-C7D0-5B556FDF5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557DD-49B0-2857-A23B-06B03CCF86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270639-B095-33F5-9522-256EF2BAEDAC}"/>
              </a:ext>
            </a:extLst>
          </p:cNvPr>
          <p:cNvSpPr>
            <a:spLocks noGrp="1"/>
          </p:cNvSpPr>
          <p:nvPr>
            <p:ph type="sldNum" sz="quarter" idx="5"/>
          </p:nvPr>
        </p:nvSpPr>
        <p:spPr/>
        <p:txBody>
          <a:bodyPr/>
          <a:lstStyle/>
          <a:p>
            <a:fld id="{DB245632-D4FC-4E38-ADEE-4E3390753C23}" type="slidenum">
              <a:rPr lang="en-US" smtClean="0"/>
              <a:t>85</a:t>
            </a:fld>
            <a:endParaRPr lang="en-US"/>
          </a:p>
        </p:txBody>
      </p:sp>
    </p:spTree>
    <p:extLst>
      <p:ext uri="{BB962C8B-B14F-4D97-AF65-F5344CB8AC3E}">
        <p14:creationId xmlns:p14="http://schemas.microsoft.com/office/powerpoint/2010/main" val="21247922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B4455-FD3F-1660-B0E6-432C3E832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E5E70-A59A-26BD-2C22-9BF6B13C3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089C1-7007-5E75-CE26-13ABB2E427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C286EA-C1FD-A902-66C5-25FF854BF238}"/>
              </a:ext>
            </a:extLst>
          </p:cNvPr>
          <p:cNvSpPr>
            <a:spLocks noGrp="1"/>
          </p:cNvSpPr>
          <p:nvPr>
            <p:ph type="sldNum" sz="quarter" idx="5"/>
          </p:nvPr>
        </p:nvSpPr>
        <p:spPr/>
        <p:txBody>
          <a:bodyPr/>
          <a:lstStyle/>
          <a:p>
            <a:fld id="{DB245632-D4FC-4E38-ADEE-4E3390753C23}" type="slidenum">
              <a:rPr lang="en-US" smtClean="0"/>
              <a:t>86</a:t>
            </a:fld>
            <a:endParaRPr lang="en-US"/>
          </a:p>
        </p:txBody>
      </p:sp>
    </p:spTree>
    <p:extLst>
      <p:ext uri="{BB962C8B-B14F-4D97-AF65-F5344CB8AC3E}">
        <p14:creationId xmlns:p14="http://schemas.microsoft.com/office/powerpoint/2010/main" val="33697930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886CF-E174-4B10-8474-1211029CB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86C50-98C5-A58A-BBAF-45B36FF18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DEDF3-6D1F-06CB-0EDA-D385445D50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45C157-8751-88CB-6416-42BD55DFB79A}"/>
              </a:ext>
            </a:extLst>
          </p:cNvPr>
          <p:cNvSpPr>
            <a:spLocks noGrp="1"/>
          </p:cNvSpPr>
          <p:nvPr>
            <p:ph type="sldNum" sz="quarter" idx="5"/>
          </p:nvPr>
        </p:nvSpPr>
        <p:spPr/>
        <p:txBody>
          <a:bodyPr/>
          <a:lstStyle/>
          <a:p>
            <a:fld id="{DB245632-D4FC-4E38-ADEE-4E3390753C23}" type="slidenum">
              <a:rPr lang="en-US" smtClean="0"/>
              <a:t>87</a:t>
            </a:fld>
            <a:endParaRPr lang="en-US"/>
          </a:p>
        </p:txBody>
      </p:sp>
    </p:spTree>
    <p:extLst>
      <p:ext uri="{BB962C8B-B14F-4D97-AF65-F5344CB8AC3E}">
        <p14:creationId xmlns:p14="http://schemas.microsoft.com/office/powerpoint/2010/main" val="34423064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D3684-2BC2-BD1C-88DD-B4394D548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773C4-A233-30BB-D463-9DEB20031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11894-0DDE-121F-05E3-6C2CF417D7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879C44-B8A5-5146-C674-29664B202B1A}"/>
              </a:ext>
            </a:extLst>
          </p:cNvPr>
          <p:cNvSpPr>
            <a:spLocks noGrp="1"/>
          </p:cNvSpPr>
          <p:nvPr>
            <p:ph type="sldNum" sz="quarter" idx="5"/>
          </p:nvPr>
        </p:nvSpPr>
        <p:spPr/>
        <p:txBody>
          <a:bodyPr/>
          <a:lstStyle/>
          <a:p>
            <a:fld id="{DB245632-D4FC-4E38-ADEE-4E3390753C23}" type="slidenum">
              <a:rPr lang="en-US" smtClean="0"/>
              <a:t>88</a:t>
            </a:fld>
            <a:endParaRPr lang="en-US"/>
          </a:p>
        </p:txBody>
      </p:sp>
    </p:spTree>
    <p:extLst>
      <p:ext uri="{BB962C8B-B14F-4D97-AF65-F5344CB8AC3E}">
        <p14:creationId xmlns:p14="http://schemas.microsoft.com/office/powerpoint/2010/main" val="20218549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BE65D-028C-E6EC-0D9C-1FC80B595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893D0-5759-8B38-3CA6-0999C7321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FCD48-BEE8-4696-AA37-DABA58FEB0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47B5CF-00BE-685D-8726-C411640D0C2C}"/>
              </a:ext>
            </a:extLst>
          </p:cNvPr>
          <p:cNvSpPr>
            <a:spLocks noGrp="1"/>
          </p:cNvSpPr>
          <p:nvPr>
            <p:ph type="sldNum" sz="quarter" idx="5"/>
          </p:nvPr>
        </p:nvSpPr>
        <p:spPr/>
        <p:txBody>
          <a:bodyPr/>
          <a:lstStyle/>
          <a:p>
            <a:fld id="{DB245632-D4FC-4E38-ADEE-4E3390753C23}" type="slidenum">
              <a:rPr lang="en-US" smtClean="0"/>
              <a:t>89</a:t>
            </a:fld>
            <a:endParaRPr lang="en-US"/>
          </a:p>
        </p:txBody>
      </p:sp>
    </p:spTree>
    <p:extLst>
      <p:ext uri="{BB962C8B-B14F-4D97-AF65-F5344CB8AC3E}">
        <p14:creationId xmlns:p14="http://schemas.microsoft.com/office/powerpoint/2010/main" val="31141280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79D10-3D99-C82E-0C25-379DD238C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E0C0B-77D9-E94B-6221-0244FC6F5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9B284-06EB-DBAE-D436-DF4C8236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B79966-2BE8-B957-F582-D6C2ECE78853}"/>
              </a:ext>
            </a:extLst>
          </p:cNvPr>
          <p:cNvSpPr>
            <a:spLocks noGrp="1"/>
          </p:cNvSpPr>
          <p:nvPr>
            <p:ph type="sldNum" sz="quarter" idx="5"/>
          </p:nvPr>
        </p:nvSpPr>
        <p:spPr/>
        <p:txBody>
          <a:bodyPr/>
          <a:lstStyle/>
          <a:p>
            <a:fld id="{DB245632-D4FC-4E38-ADEE-4E3390753C23}" type="slidenum">
              <a:rPr lang="en-US" smtClean="0"/>
              <a:t>90</a:t>
            </a:fld>
            <a:endParaRPr lang="en-US"/>
          </a:p>
        </p:txBody>
      </p:sp>
    </p:spTree>
    <p:extLst>
      <p:ext uri="{BB962C8B-B14F-4D97-AF65-F5344CB8AC3E}">
        <p14:creationId xmlns:p14="http://schemas.microsoft.com/office/powerpoint/2010/main" val="24369341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0E4A1-F2B2-A226-799C-A68D077FE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6A852-86F2-3C1E-8FB6-A102D5507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2D2F56-0930-DBE8-EF08-89620566E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7DD461-989F-5A90-D029-AEDDDB6672DA}"/>
              </a:ext>
            </a:extLst>
          </p:cNvPr>
          <p:cNvSpPr>
            <a:spLocks noGrp="1"/>
          </p:cNvSpPr>
          <p:nvPr>
            <p:ph type="sldNum" sz="quarter" idx="5"/>
          </p:nvPr>
        </p:nvSpPr>
        <p:spPr/>
        <p:txBody>
          <a:bodyPr/>
          <a:lstStyle/>
          <a:p>
            <a:fld id="{DB245632-D4FC-4E38-ADEE-4E3390753C23}" type="slidenum">
              <a:rPr lang="en-US" smtClean="0"/>
              <a:t>91</a:t>
            </a:fld>
            <a:endParaRPr lang="en-US"/>
          </a:p>
        </p:txBody>
      </p:sp>
    </p:spTree>
    <p:extLst>
      <p:ext uri="{BB962C8B-B14F-4D97-AF65-F5344CB8AC3E}">
        <p14:creationId xmlns:p14="http://schemas.microsoft.com/office/powerpoint/2010/main" val="20003508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2709-11D3-8DD3-841E-CF26E55C7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77AA5-6186-9151-C6B3-BDF243EA3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42835-E16E-186F-3014-40DDB6B44E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614DC-DCE3-6E60-3DF2-A57F2207E04B}"/>
              </a:ext>
            </a:extLst>
          </p:cNvPr>
          <p:cNvSpPr>
            <a:spLocks noGrp="1"/>
          </p:cNvSpPr>
          <p:nvPr>
            <p:ph type="sldNum" sz="quarter" idx="5"/>
          </p:nvPr>
        </p:nvSpPr>
        <p:spPr/>
        <p:txBody>
          <a:bodyPr/>
          <a:lstStyle/>
          <a:p>
            <a:fld id="{DB245632-D4FC-4E38-ADEE-4E3390753C23}" type="slidenum">
              <a:rPr lang="en-US" smtClean="0"/>
              <a:t>92</a:t>
            </a:fld>
            <a:endParaRPr lang="en-US"/>
          </a:p>
        </p:txBody>
      </p:sp>
    </p:spTree>
    <p:extLst>
      <p:ext uri="{BB962C8B-B14F-4D97-AF65-F5344CB8AC3E}">
        <p14:creationId xmlns:p14="http://schemas.microsoft.com/office/powerpoint/2010/main" val="59351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39532-B963-0012-664C-681F0AEEC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F4E3F-E84B-DECD-55A2-FA57E483C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4C972-FE36-6066-D809-15F36A8D10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2899A-4C62-0F80-A1AE-651CEC15E117}"/>
              </a:ext>
            </a:extLst>
          </p:cNvPr>
          <p:cNvSpPr>
            <a:spLocks noGrp="1"/>
          </p:cNvSpPr>
          <p:nvPr>
            <p:ph type="sldNum" sz="quarter" idx="5"/>
          </p:nvPr>
        </p:nvSpPr>
        <p:spPr/>
        <p:txBody>
          <a:bodyPr/>
          <a:lstStyle/>
          <a:p>
            <a:fld id="{DB245632-D4FC-4E38-ADEE-4E3390753C23}" type="slidenum">
              <a:rPr lang="en-US" smtClean="0"/>
              <a:t>11</a:t>
            </a:fld>
            <a:endParaRPr lang="en-US"/>
          </a:p>
        </p:txBody>
      </p:sp>
    </p:spTree>
    <p:extLst>
      <p:ext uri="{BB962C8B-B14F-4D97-AF65-F5344CB8AC3E}">
        <p14:creationId xmlns:p14="http://schemas.microsoft.com/office/powerpoint/2010/main" val="5012871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F1B2-1F41-DE4E-0F49-4FC5B9B0B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EC10D-9982-5CE3-797F-1984C5BC9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7951D-9458-FDDE-5258-641C65A061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BB3C88-146A-CAEE-48FB-928DF7D6E86A}"/>
              </a:ext>
            </a:extLst>
          </p:cNvPr>
          <p:cNvSpPr>
            <a:spLocks noGrp="1"/>
          </p:cNvSpPr>
          <p:nvPr>
            <p:ph type="sldNum" sz="quarter" idx="5"/>
          </p:nvPr>
        </p:nvSpPr>
        <p:spPr/>
        <p:txBody>
          <a:bodyPr/>
          <a:lstStyle/>
          <a:p>
            <a:fld id="{DB245632-D4FC-4E38-ADEE-4E3390753C23}" type="slidenum">
              <a:rPr lang="en-US" smtClean="0"/>
              <a:t>93</a:t>
            </a:fld>
            <a:endParaRPr lang="en-US"/>
          </a:p>
        </p:txBody>
      </p:sp>
    </p:spTree>
    <p:extLst>
      <p:ext uri="{BB962C8B-B14F-4D97-AF65-F5344CB8AC3E}">
        <p14:creationId xmlns:p14="http://schemas.microsoft.com/office/powerpoint/2010/main" val="39437662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5F4E1-AC7F-166B-3FDD-AC2E79944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1A3BB-86CA-530B-3D36-816C9DC37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03A87-6397-9939-F5C1-80A1D80DF4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768CC5-6412-4C03-7331-9287A993AF39}"/>
              </a:ext>
            </a:extLst>
          </p:cNvPr>
          <p:cNvSpPr>
            <a:spLocks noGrp="1"/>
          </p:cNvSpPr>
          <p:nvPr>
            <p:ph type="sldNum" sz="quarter" idx="5"/>
          </p:nvPr>
        </p:nvSpPr>
        <p:spPr/>
        <p:txBody>
          <a:bodyPr/>
          <a:lstStyle/>
          <a:p>
            <a:fld id="{DB245632-D4FC-4E38-ADEE-4E3390753C23}" type="slidenum">
              <a:rPr lang="en-US" smtClean="0"/>
              <a:t>94</a:t>
            </a:fld>
            <a:endParaRPr lang="en-US"/>
          </a:p>
        </p:txBody>
      </p:sp>
    </p:spTree>
    <p:extLst>
      <p:ext uri="{BB962C8B-B14F-4D97-AF65-F5344CB8AC3E}">
        <p14:creationId xmlns:p14="http://schemas.microsoft.com/office/powerpoint/2010/main" val="1570070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630C-1CBA-785D-7E00-02DA21985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7876D-C845-032C-4582-194447FFC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FE544-A92C-5BC5-89EA-EE2CDAB3C7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B8F7F7-D495-BA27-0C6A-CDBE40564A8E}"/>
              </a:ext>
            </a:extLst>
          </p:cNvPr>
          <p:cNvSpPr>
            <a:spLocks noGrp="1"/>
          </p:cNvSpPr>
          <p:nvPr>
            <p:ph type="sldNum" sz="quarter" idx="5"/>
          </p:nvPr>
        </p:nvSpPr>
        <p:spPr/>
        <p:txBody>
          <a:bodyPr/>
          <a:lstStyle/>
          <a:p>
            <a:fld id="{DB245632-D4FC-4E38-ADEE-4E3390753C23}" type="slidenum">
              <a:rPr lang="en-US" smtClean="0"/>
              <a:t>95</a:t>
            </a:fld>
            <a:endParaRPr lang="en-US"/>
          </a:p>
        </p:txBody>
      </p:sp>
    </p:spTree>
    <p:extLst>
      <p:ext uri="{BB962C8B-B14F-4D97-AF65-F5344CB8AC3E}">
        <p14:creationId xmlns:p14="http://schemas.microsoft.com/office/powerpoint/2010/main" val="19528197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0EEAC-5E78-CFA0-FB76-4586CCF4E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B3603-EFCA-DAB5-0ACF-E03C3BCA7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19D0F-DF9D-FF0C-95BE-54DCB1604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25108-0B12-7B1D-A097-6CC9212DA3B1}"/>
              </a:ext>
            </a:extLst>
          </p:cNvPr>
          <p:cNvSpPr>
            <a:spLocks noGrp="1"/>
          </p:cNvSpPr>
          <p:nvPr>
            <p:ph type="sldNum" sz="quarter" idx="5"/>
          </p:nvPr>
        </p:nvSpPr>
        <p:spPr/>
        <p:txBody>
          <a:bodyPr/>
          <a:lstStyle/>
          <a:p>
            <a:fld id="{DB245632-D4FC-4E38-ADEE-4E3390753C23}" type="slidenum">
              <a:rPr lang="en-US" smtClean="0"/>
              <a:t>96</a:t>
            </a:fld>
            <a:endParaRPr lang="en-US"/>
          </a:p>
        </p:txBody>
      </p:sp>
    </p:spTree>
    <p:extLst>
      <p:ext uri="{BB962C8B-B14F-4D97-AF65-F5344CB8AC3E}">
        <p14:creationId xmlns:p14="http://schemas.microsoft.com/office/powerpoint/2010/main" val="21235641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A7947-2716-D94D-1BB1-B139E00F2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D5DD4-75E0-1698-B88C-7FEFFDF7B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BA38C-1792-D392-45AD-1C460D361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010F2A-7F0B-8BBB-07DD-0009B57B19B1}"/>
              </a:ext>
            </a:extLst>
          </p:cNvPr>
          <p:cNvSpPr>
            <a:spLocks noGrp="1"/>
          </p:cNvSpPr>
          <p:nvPr>
            <p:ph type="sldNum" sz="quarter" idx="5"/>
          </p:nvPr>
        </p:nvSpPr>
        <p:spPr/>
        <p:txBody>
          <a:bodyPr/>
          <a:lstStyle/>
          <a:p>
            <a:fld id="{DB245632-D4FC-4E38-ADEE-4E3390753C23}" type="slidenum">
              <a:rPr lang="en-US" smtClean="0"/>
              <a:t>97</a:t>
            </a:fld>
            <a:endParaRPr lang="en-US"/>
          </a:p>
        </p:txBody>
      </p:sp>
    </p:spTree>
    <p:extLst>
      <p:ext uri="{BB962C8B-B14F-4D97-AF65-F5344CB8AC3E}">
        <p14:creationId xmlns:p14="http://schemas.microsoft.com/office/powerpoint/2010/main" val="8193564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B7294-9C0D-4DB7-B68B-83B357896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AA2EC-0C30-E9F9-2C57-0140DF3DC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A68CE-8FE3-4924-C7F1-88B6526011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B73B18-F5B1-9075-A6F1-67D25EF2C82F}"/>
              </a:ext>
            </a:extLst>
          </p:cNvPr>
          <p:cNvSpPr>
            <a:spLocks noGrp="1"/>
          </p:cNvSpPr>
          <p:nvPr>
            <p:ph type="sldNum" sz="quarter" idx="5"/>
          </p:nvPr>
        </p:nvSpPr>
        <p:spPr/>
        <p:txBody>
          <a:bodyPr/>
          <a:lstStyle/>
          <a:p>
            <a:fld id="{DB245632-D4FC-4E38-ADEE-4E3390753C23}" type="slidenum">
              <a:rPr lang="en-US" smtClean="0"/>
              <a:t>98</a:t>
            </a:fld>
            <a:endParaRPr lang="en-US"/>
          </a:p>
        </p:txBody>
      </p:sp>
    </p:spTree>
    <p:extLst>
      <p:ext uri="{BB962C8B-B14F-4D97-AF65-F5344CB8AC3E}">
        <p14:creationId xmlns:p14="http://schemas.microsoft.com/office/powerpoint/2010/main" val="29200015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BC4BE-7318-D8BA-1EF1-26351A103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CC28A-F879-6CD9-48C5-625360588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384B5-18F0-44B7-AE0C-C46BD11916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3F7882-C74A-62FC-9C33-88EB4BCA6B46}"/>
              </a:ext>
            </a:extLst>
          </p:cNvPr>
          <p:cNvSpPr>
            <a:spLocks noGrp="1"/>
          </p:cNvSpPr>
          <p:nvPr>
            <p:ph type="sldNum" sz="quarter" idx="5"/>
          </p:nvPr>
        </p:nvSpPr>
        <p:spPr/>
        <p:txBody>
          <a:bodyPr/>
          <a:lstStyle/>
          <a:p>
            <a:fld id="{DB245632-D4FC-4E38-ADEE-4E3390753C23}" type="slidenum">
              <a:rPr lang="en-US" smtClean="0"/>
              <a:t>99</a:t>
            </a:fld>
            <a:endParaRPr lang="en-US"/>
          </a:p>
        </p:txBody>
      </p:sp>
    </p:spTree>
    <p:extLst>
      <p:ext uri="{BB962C8B-B14F-4D97-AF65-F5344CB8AC3E}">
        <p14:creationId xmlns:p14="http://schemas.microsoft.com/office/powerpoint/2010/main" val="19663512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17FEE-355D-44C0-CE4D-814B34E4F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E6BBB-0879-021F-6F4F-7EA437BEC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CAC01-DB4C-3E6C-2AB6-1C9AA69935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5BCA67-52D1-9447-17F6-DC7E8DF445B3}"/>
              </a:ext>
            </a:extLst>
          </p:cNvPr>
          <p:cNvSpPr>
            <a:spLocks noGrp="1"/>
          </p:cNvSpPr>
          <p:nvPr>
            <p:ph type="sldNum" sz="quarter" idx="5"/>
          </p:nvPr>
        </p:nvSpPr>
        <p:spPr/>
        <p:txBody>
          <a:bodyPr/>
          <a:lstStyle/>
          <a:p>
            <a:fld id="{DB245632-D4FC-4E38-ADEE-4E3390753C23}" type="slidenum">
              <a:rPr lang="en-US" smtClean="0"/>
              <a:t>100</a:t>
            </a:fld>
            <a:endParaRPr lang="en-US"/>
          </a:p>
        </p:txBody>
      </p:sp>
    </p:spTree>
    <p:extLst>
      <p:ext uri="{BB962C8B-B14F-4D97-AF65-F5344CB8AC3E}">
        <p14:creationId xmlns:p14="http://schemas.microsoft.com/office/powerpoint/2010/main" val="13015260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95369-D281-4312-6AE9-D05CA2BD4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6D6FB-2DC0-826F-6732-9D28B4077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D8B38-EA18-281A-CB48-58F3BCC543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DFEF7-811C-F389-9AEA-D3E51CF8B644}"/>
              </a:ext>
            </a:extLst>
          </p:cNvPr>
          <p:cNvSpPr>
            <a:spLocks noGrp="1"/>
          </p:cNvSpPr>
          <p:nvPr>
            <p:ph type="sldNum" sz="quarter" idx="5"/>
          </p:nvPr>
        </p:nvSpPr>
        <p:spPr/>
        <p:txBody>
          <a:bodyPr/>
          <a:lstStyle/>
          <a:p>
            <a:fld id="{DB245632-D4FC-4E38-ADEE-4E3390753C23}" type="slidenum">
              <a:rPr lang="en-US" smtClean="0"/>
              <a:t>101</a:t>
            </a:fld>
            <a:endParaRPr lang="en-US"/>
          </a:p>
        </p:txBody>
      </p:sp>
    </p:spTree>
    <p:extLst>
      <p:ext uri="{BB962C8B-B14F-4D97-AF65-F5344CB8AC3E}">
        <p14:creationId xmlns:p14="http://schemas.microsoft.com/office/powerpoint/2010/main" val="11513251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9A243-F87C-3094-8046-A57C8DBD5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AAC56-DC34-6C85-D9C6-7CED36439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416ED-9B81-4E01-6420-319A53782D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A0B67C-BDE1-3E2F-9C0F-825FBC3246E8}"/>
              </a:ext>
            </a:extLst>
          </p:cNvPr>
          <p:cNvSpPr>
            <a:spLocks noGrp="1"/>
          </p:cNvSpPr>
          <p:nvPr>
            <p:ph type="sldNum" sz="quarter" idx="5"/>
          </p:nvPr>
        </p:nvSpPr>
        <p:spPr/>
        <p:txBody>
          <a:bodyPr/>
          <a:lstStyle/>
          <a:p>
            <a:fld id="{DB245632-D4FC-4E38-ADEE-4E3390753C23}" type="slidenum">
              <a:rPr lang="en-US" smtClean="0"/>
              <a:t>102</a:t>
            </a:fld>
            <a:endParaRPr lang="en-US"/>
          </a:p>
        </p:txBody>
      </p:sp>
    </p:spTree>
    <p:extLst>
      <p:ext uri="{BB962C8B-B14F-4D97-AF65-F5344CB8AC3E}">
        <p14:creationId xmlns:p14="http://schemas.microsoft.com/office/powerpoint/2010/main" val="1865803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619710" y="2096603"/>
            <a:ext cx="8952579" cy="2657138"/>
          </a:xfrm>
          <a:prstGeom prst="rect">
            <a:avLst/>
          </a:prstGeom>
          <a:noFill/>
        </p:spPr>
        <p:txBody>
          <a:bodyPr wrap="none" rtlCol="0">
            <a:spAutoFit/>
          </a:bodyPr>
          <a:lstStyle/>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RAMADHAN RECITATION</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MADE EASY</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1 CHAPTER PER DAY DIVIDED INTO 5 PARTS</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FAJR-DOHR-ASR-MAGHRIB-ISHA</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TOTAL 30 DAYS – 150 SECTIONS</a:t>
            </a: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9619"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952996" y="2244060"/>
            <a:ext cx="8301247" cy="2369880"/>
          </a:xfrm>
          <a:prstGeom prst="rect">
            <a:avLst/>
          </a:prstGeom>
          <a:noFill/>
        </p:spPr>
        <p:txBody>
          <a:bodyPr wrap="none" rtlCol="0">
            <a:spAutoFit/>
          </a:bodyPr>
          <a:lstStyle/>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RECITED 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Sheikh Mohamed Harby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Managed by Br. Abdul Qader Alizada</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For Imam Hasan Centre, Sydney</a:t>
            </a:r>
            <a:endParaRPr lang="en-AU" sz="4800" b="1" kern="1800" dirty="0">
              <a:solidFill>
                <a:prstClr val="black"/>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1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p:nvPr>
        </p:nvSpPr>
        <p:spPr>
          <a:xfrm>
            <a:off x="1197033" y="2766218"/>
            <a:ext cx="9360131" cy="1325563"/>
          </a:xfrm>
        </p:spPr>
        <p:txBody>
          <a:bodyPr/>
          <a:lstStyle>
            <a:lvl1pPr algn="ctr" rtl="1">
              <a:defRPr b="1">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1" r:id="rId5"/>
    <p:sldLayoutId id="2147483649" r:id="rId6"/>
    <p:sldLayoutId id="2147483660" r:id="rId7"/>
    <p:sldLayoutId id="2147483651"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dirty="0"/>
              <a:t> 16 – </a:t>
            </a:r>
            <a:r>
              <a:rPr lang="en-US" sz="3600"/>
              <a:t>Chapter 16 </a:t>
            </a:r>
            <a:endParaRPr lang="en-US" sz="3600" dirty="0"/>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03DBD-EFAF-966E-33A2-A85673915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97560-60FE-D450-D4C4-4238658905E9}"/>
              </a:ext>
            </a:extLst>
          </p:cNvPr>
          <p:cNvSpPr>
            <a:spLocks noGrp="1"/>
          </p:cNvSpPr>
          <p:nvPr>
            <p:ph type="title"/>
          </p:nvPr>
        </p:nvSpPr>
        <p:spPr>
          <a:xfrm>
            <a:off x="1656232" y="1808599"/>
            <a:ext cx="8879536" cy="3450327"/>
          </a:xfrm>
        </p:spPr>
        <p:txBody>
          <a:bodyPr>
            <a:noAutofit/>
          </a:bodyPr>
          <a:lstStyle/>
          <a:p>
            <a:pPr>
              <a:lnSpc>
                <a:spcPct val="100000"/>
              </a:lnSpc>
            </a:pPr>
            <a:r>
              <a:rPr lang="ar-EG" sz="6000" b="0" dirty="0"/>
              <a:t>فَأَرَدْنَآ أَن يُبْدِلَهُمَا رَبُّهُمَا خَيْرًۭا مِّنْهُ زَكَوٰةًۭ وَأَقْرَبَ رُحْمًۭا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807BBB5-7F43-7030-D911-5AB2CDC9190C}"/>
              </a:ext>
            </a:extLst>
          </p:cNvPr>
          <p:cNvSpPr txBox="1"/>
          <p:nvPr/>
        </p:nvSpPr>
        <p:spPr>
          <a:xfrm>
            <a:off x="2060712" y="4505567"/>
            <a:ext cx="8070575" cy="707886"/>
          </a:xfrm>
          <a:prstGeom prst="rect">
            <a:avLst/>
          </a:prstGeom>
          <a:noFill/>
        </p:spPr>
        <p:txBody>
          <a:bodyPr wrap="square">
            <a:spAutoFit/>
          </a:bodyPr>
          <a:lstStyle/>
          <a:p>
            <a:pPr algn="ctr" fontAlgn="base"/>
            <a:r>
              <a:rPr lang="en-US" sz="2000" dirty="0"/>
              <a:t>"So we desired that their Lord would give them in exchange (a son) better in purity (of conduct) and closer in affection.</a:t>
            </a:r>
          </a:p>
        </p:txBody>
      </p:sp>
      <p:sp>
        <p:nvSpPr>
          <p:cNvPr id="3" name="TextBox 2">
            <a:extLst>
              <a:ext uri="{FF2B5EF4-FFF2-40B4-BE49-F238E27FC236}">
                <a16:creationId xmlns:a16="http://schemas.microsoft.com/office/drawing/2014/main" id="{B37972FC-1450-B6E0-B3A2-EA2687CB197D}"/>
              </a:ext>
            </a:extLst>
          </p:cNvPr>
          <p:cNvSpPr txBox="1"/>
          <p:nvPr/>
        </p:nvSpPr>
        <p:spPr>
          <a:xfrm>
            <a:off x="3414012" y="41200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{81}</a:t>
            </a:r>
            <a:endParaRPr lang="en-US" sz="1400" dirty="0"/>
          </a:p>
        </p:txBody>
      </p:sp>
    </p:spTree>
    <p:extLst>
      <p:ext uri="{BB962C8B-B14F-4D97-AF65-F5344CB8AC3E}">
        <p14:creationId xmlns:p14="http://schemas.microsoft.com/office/powerpoint/2010/main" val="17180225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601D-84AB-1FDC-333E-A62DDFC67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DCA18-73C0-AD95-376B-21DE0801D100}"/>
              </a:ext>
            </a:extLst>
          </p:cNvPr>
          <p:cNvSpPr>
            <a:spLocks noGrp="1"/>
          </p:cNvSpPr>
          <p:nvPr>
            <p:ph type="title"/>
          </p:nvPr>
        </p:nvSpPr>
        <p:spPr>
          <a:xfrm>
            <a:off x="1641396" y="1751462"/>
            <a:ext cx="8909208" cy="3450327"/>
          </a:xfrm>
        </p:spPr>
        <p:txBody>
          <a:bodyPr>
            <a:noAutofit/>
          </a:bodyPr>
          <a:lstStyle/>
          <a:p>
            <a:pPr>
              <a:lnSpc>
                <a:spcPct val="100000"/>
              </a:lnSpc>
            </a:pPr>
            <a:r>
              <a:rPr lang="ar-EG" sz="6000" b="0" dirty="0"/>
              <a:t>فَخَلَفَ مِنۢ بَعْدِهِمْ خَلْفٌ أَضَاعُوا۟ ٱلصَّلَوٰةَ وَٱتَّبَعُوا۟ ٱلشَّهَوَٰتِۖ فَسَوْفَ يَلْقَوْنَ غَيًّا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1D465C-DCF6-A0C7-7801-3D07B0AB7250}"/>
              </a:ext>
            </a:extLst>
          </p:cNvPr>
          <p:cNvSpPr txBox="1"/>
          <p:nvPr/>
        </p:nvSpPr>
        <p:spPr>
          <a:xfrm>
            <a:off x="2060712" y="4745568"/>
            <a:ext cx="8070575" cy="707886"/>
          </a:xfrm>
          <a:prstGeom prst="rect">
            <a:avLst/>
          </a:prstGeom>
          <a:noFill/>
        </p:spPr>
        <p:txBody>
          <a:bodyPr wrap="square">
            <a:spAutoFit/>
          </a:bodyPr>
          <a:lstStyle/>
          <a:p>
            <a:pPr algn="ctr" fontAlgn="base"/>
            <a:r>
              <a:rPr lang="en-US" sz="2000" dirty="0"/>
              <a:t>But after them there followed a posterity who missed prayers and followed after lusts soon, then, will they face Destruction,-</a:t>
            </a:r>
          </a:p>
        </p:txBody>
      </p:sp>
      <p:sp>
        <p:nvSpPr>
          <p:cNvPr id="3" name="TextBox 2">
            <a:extLst>
              <a:ext uri="{FF2B5EF4-FFF2-40B4-BE49-F238E27FC236}">
                <a16:creationId xmlns:a16="http://schemas.microsoft.com/office/drawing/2014/main" id="{D55ACAF0-1F04-7C78-7B35-698C252994DD}"/>
              </a:ext>
            </a:extLst>
          </p:cNvPr>
          <p:cNvSpPr txBox="1"/>
          <p:nvPr/>
        </p:nvSpPr>
        <p:spPr>
          <a:xfrm>
            <a:off x="4484316" y="44377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37917839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5BF5B-D4B4-5B54-2DEB-017DD5F53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AB395-9994-8C1D-CF1A-11FD7440D68A}"/>
              </a:ext>
            </a:extLst>
          </p:cNvPr>
          <p:cNvSpPr>
            <a:spLocks noGrp="1"/>
          </p:cNvSpPr>
          <p:nvPr>
            <p:ph type="title"/>
          </p:nvPr>
        </p:nvSpPr>
        <p:spPr>
          <a:xfrm>
            <a:off x="1641396" y="1751462"/>
            <a:ext cx="8909208" cy="3450327"/>
          </a:xfrm>
        </p:spPr>
        <p:txBody>
          <a:bodyPr>
            <a:noAutofit/>
          </a:bodyPr>
          <a:lstStyle/>
          <a:p>
            <a:pPr>
              <a:lnSpc>
                <a:spcPct val="100000"/>
              </a:lnSpc>
            </a:pPr>
            <a:r>
              <a:rPr lang="ar-EG" sz="5400" b="0" dirty="0"/>
              <a:t>إِلَّا مَن تَابَ وَءَامَنَ وَعَمِلَ صَـٰلِحًۭا فَأُو۟لَـٰٓئِكَ يَدْخُلُونَ ٱلْجَنَّةَ وَلَا يُظْلَمُونَ شَيْـًۭٔا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31C08CB-BD26-F5ED-E249-33D1B7C23CE9}"/>
              </a:ext>
            </a:extLst>
          </p:cNvPr>
          <p:cNvSpPr txBox="1"/>
          <p:nvPr/>
        </p:nvSpPr>
        <p:spPr>
          <a:xfrm>
            <a:off x="2060712" y="4357783"/>
            <a:ext cx="8070575" cy="707886"/>
          </a:xfrm>
          <a:prstGeom prst="rect">
            <a:avLst/>
          </a:prstGeom>
          <a:noFill/>
        </p:spPr>
        <p:txBody>
          <a:bodyPr wrap="square">
            <a:spAutoFit/>
          </a:bodyPr>
          <a:lstStyle/>
          <a:p>
            <a:pPr algn="ctr" fontAlgn="base"/>
            <a:r>
              <a:rPr lang="en-US" sz="2000" dirty="0"/>
              <a:t>Except those who repent and believe, and work righteousness: for these will enter the Garden and will not be wronged in the least,-</a:t>
            </a:r>
          </a:p>
        </p:txBody>
      </p:sp>
      <p:sp>
        <p:nvSpPr>
          <p:cNvPr id="3" name="TextBox 2">
            <a:extLst>
              <a:ext uri="{FF2B5EF4-FFF2-40B4-BE49-F238E27FC236}">
                <a16:creationId xmlns:a16="http://schemas.microsoft.com/office/drawing/2014/main" id="{B0944E55-047B-D8D1-B0DF-A031C840E256}"/>
              </a:ext>
            </a:extLst>
          </p:cNvPr>
          <p:cNvSpPr txBox="1"/>
          <p:nvPr/>
        </p:nvSpPr>
        <p:spPr>
          <a:xfrm>
            <a:off x="2344798" y="39138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32400668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97197-0974-69C6-DC6E-B1391C920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78E48-F821-5871-89B5-8AD52FD661A6}"/>
              </a:ext>
            </a:extLst>
          </p:cNvPr>
          <p:cNvSpPr>
            <a:spLocks noGrp="1"/>
          </p:cNvSpPr>
          <p:nvPr>
            <p:ph type="title"/>
          </p:nvPr>
        </p:nvSpPr>
        <p:spPr>
          <a:xfrm>
            <a:off x="1641396" y="1751462"/>
            <a:ext cx="8909208" cy="3450327"/>
          </a:xfrm>
        </p:spPr>
        <p:txBody>
          <a:bodyPr>
            <a:noAutofit/>
          </a:bodyPr>
          <a:lstStyle/>
          <a:p>
            <a:pPr>
              <a:lnSpc>
                <a:spcPct val="100000"/>
              </a:lnSpc>
            </a:pPr>
            <a:r>
              <a:rPr lang="ar-EG" sz="6000" b="0" dirty="0"/>
              <a:t>جَنَّـٰتِ عَدْنٍ ٱلَّتِى وَعَدَ ٱلرَّحْمَـٰنُ عِبَادَهُۥ بِٱلْغَيْبِۚ إِنَّهُۥ كَانَ وَعْدُهُۥ مَأْتِيًّۭا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4990E1B-1ABF-197B-5558-2122458939BE}"/>
              </a:ext>
            </a:extLst>
          </p:cNvPr>
          <p:cNvSpPr txBox="1"/>
          <p:nvPr/>
        </p:nvSpPr>
        <p:spPr>
          <a:xfrm>
            <a:off x="2060712" y="4493903"/>
            <a:ext cx="8070575" cy="707886"/>
          </a:xfrm>
          <a:prstGeom prst="rect">
            <a:avLst/>
          </a:prstGeom>
          <a:noFill/>
        </p:spPr>
        <p:txBody>
          <a:bodyPr wrap="square">
            <a:spAutoFit/>
          </a:bodyPr>
          <a:lstStyle/>
          <a:p>
            <a:pPr algn="ctr" fontAlgn="base"/>
            <a:r>
              <a:rPr lang="en-US" sz="2000" dirty="0"/>
              <a:t>Gardens of Eternity, those which (Allah) Most Gracious has promised to His servants in the Unseen: for His promise must (necessarily) come to pass.</a:t>
            </a:r>
          </a:p>
        </p:txBody>
      </p:sp>
      <p:sp>
        <p:nvSpPr>
          <p:cNvPr id="3" name="TextBox 2">
            <a:extLst>
              <a:ext uri="{FF2B5EF4-FFF2-40B4-BE49-F238E27FC236}">
                <a16:creationId xmlns:a16="http://schemas.microsoft.com/office/drawing/2014/main" id="{A05EC5A7-F3DE-7A15-2A23-097B68406B48}"/>
              </a:ext>
            </a:extLst>
          </p:cNvPr>
          <p:cNvSpPr txBox="1"/>
          <p:nvPr/>
        </p:nvSpPr>
        <p:spPr>
          <a:xfrm>
            <a:off x="2548984" y="4016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{61}</a:t>
            </a:r>
            <a:endParaRPr lang="en-US" sz="1400" dirty="0"/>
          </a:p>
        </p:txBody>
      </p:sp>
    </p:spTree>
    <p:extLst>
      <p:ext uri="{BB962C8B-B14F-4D97-AF65-F5344CB8AC3E}">
        <p14:creationId xmlns:p14="http://schemas.microsoft.com/office/powerpoint/2010/main" val="2662160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FFE10-F742-2F6C-BDC5-0D70CE645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66DC3-532D-28C6-092F-AAD438A62A5A}"/>
              </a:ext>
            </a:extLst>
          </p:cNvPr>
          <p:cNvSpPr>
            <a:spLocks noGrp="1"/>
          </p:cNvSpPr>
          <p:nvPr>
            <p:ph type="title"/>
          </p:nvPr>
        </p:nvSpPr>
        <p:spPr>
          <a:xfrm>
            <a:off x="1641396" y="1751462"/>
            <a:ext cx="8909208" cy="3450327"/>
          </a:xfrm>
        </p:spPr>
        <p:txBody>
          <a:bodyPr>
            <a:noAutofit/>
          </a:bodyPr>
          <a:lstStyle/>
          <a:p>
            <a:pPr>
              <a:lnSpc>
                <a:spcPct val="100000"/>
              </a:lnSpc>
            </a:pPr>
            <a:r>
              <a:rPr lang="ar-EG" sz="6000" b="0" dirty="0"/>
              <a:t>لَّا يَسْمَعُونَ فِيهَا لَغْوًا إِلَّا سَلَـٰمًۭاۖ وَلَهُمْ رِزْقُهُمْ فِيهَا بُكْرَةًۭ وَعَشِيًّۭا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E0E5FF3-210B-12BD-A448-408E74214B74}"/>
              </a:ext>
            </a:extLst>
          </p:cNvPr>
          <p:cNvSpPr txBox="1"/>
          <p:nvPr/>
        </p:nvSpPr>
        <p:spPr>
          <a:xfrm>
            <a:off x="2060712" y="4466744"/>
            <a:ext cx="8070575" cy="707886"/>
          </a:xfrm>
          <a:prstGeom prst="rect">
            <a:avLst/>
          </a:prstGeom>
          <a:noFill/>
        </p:spPr>
        <p:txBody>
          <a:bodyPr wrap="square">
            <a:spAutoFit/>
          </a:bodyPr>
          <a:lstStyle/>
          <a:p>
            <a:pPr algn="ctr" fontAlgn="base"/>
            <a:r>
              <a:rPr lang="en-US" sz="2000" dirty="0"/>
              <a:t>They will not there hear any vain discourse, but only salutations of Peace: And they will have therein their sustenance, morning and evening.</a:t>
            </a:r>
          </a:p>
        </p:txBody>
      </p:sp>
      <p:sp>
        <p:nvSpPr>
          <p:cNvPr id="3" name="TextBox 2">
            <a:extLst>
              <a:ext uri="{FF2B5EF4-FFF2-40B4-BE49-F238E27FC236}">
                <a16:creationId xmlns:a16="http://schemas.microsoft.com/office/drawing/2014/main" id="{4CD1280C-001E-9F59-188F-D1BBF594AAD6}"/>
              </a:ext>
            </a:extLst>
          </p:cNvPr>
          <p:cNvSpPr txBox="1"/>
          <p:nvPr/>
        </p:nvSpPr>
        <p:spPr>
          <a:xfrm>
            <a:off x="2833070" y="39807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{62}</a:t>
            </a:r>
            <a:endParaRPr lang="en-US" sz="1400" dirty="0"/>
          </a:p>
        </p:txBody>
      </p:sp>
    </p:spTree>
    <p:extLst>
      <p:ext uri="{BB962C8B-B14F-4D97-AF65-F5344CB8AC3E}">
        <p14:creationId xmlns:p14="http://schemas.microsoft.com/office/powerpoint/2010/main" val="39669887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6CDC-6C8D-6488-079E-5330C5DE4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AFD3D-ECBC-3EBF-5F7A-3F807B56FE9D}"/>
              </a:ext>
            </a:extLst>
          </p:cNvPr>
          <p:cNvSpPr>
            <a:spLocks noGrp="1"/>
          </p:cNvSpPr>
          <p:nvPr>
            <p:ph type="title"/>
          </p:nvPr>
        </p:nvSpPr>
        <p:spPr>
          <a:xfrm>
            <a:off x="1641396" y="1884627"/>
            <a:ext cx="8909208" cy="3450327"/>
          </a:xfrm>
        </p:spPr>
        <p:txBody>
          <a:bodyPr>
            <a:noAutofit/>
          </a:bodyPr>
          <a:lstStyle/>
          <a:p>
            <a:pPr>
              <a:lnSpc>
                <a:spcPct val="100000"/>
              </a:lnSpc>
            </a:pPr>
            <a:r>
              <a:rPr lang="ar-EG" sz="6000" b="0" dirty="0"/>
              <a:t>تِلْكَ ٱلْجَنَّةُ ٱلَّتِى نُورِثُ مِنْ عِبَادِنَا مَن كَانَ تَقِيًّۭا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FBB30A5-BE94-915A-B22E-183397141A75}"/>
              </a:ext>
            </a:extLst>
          </p:cNvPr>
          <p:cNvSpPr txBox="1"/>
          <p:nvPr/>
        </p:nvSpPr>
        <p:spPr>
          <a:xfrm>
            <a:off x="2060712" y="4599909"/>
            <a:ext cx="8070575" cy="707886"/>
          </a:xfrm>
          <a:prstGeom prst="rect">
            <a:avLst/>
          </a:prstGeom>
          <a:noFill/>
        </p:spPr>
        <p:txBody>
          <a:bodyPr wrap="square">
            <a:spAutoFit/>
          </a:bodyPr>
          <a:lstStyle/>
          <a:p>
            <a:pPr algn="ctr" fontAlgn="base"/>
            <a:r>
              <a:rPr lang="en-US" sz="2000" dirty="0"/>
              <a:t>Such is the Garden which We give as an inheritance to those of Our servants who guard against Evil.</a:t>
            </a:r>
          </a:p>
        </p:txBody>
      </p:sp>
      <p:sp>
        <p:nvSpPr>
          <p:cNvPr id="3" name="TextBox 2">
            <a:extLst>
              <a:ext uri="{FF2B5EF4-FFF2-40B4-BE49-F238E27FC236}">
                <a16:creationId xmlns:a16="http://schemas.microsoft.com/office/drawing/2014/main" id="{777CF7A3-1890-321E-CEF9-32A695CBD466}"/>
              </a:ext>
            </a:extLst>
          </p:cNvPr>
          <p:cNvSpPr txBox="1"/>
          <p:nvPr/>
        </p:nvSpPr>
        <p:spPr>
          <a:xfrm>
            <a:off x="4661870" y="41050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{63}</a:t>
            </a:r>
            <a:endParaRPr lang="en-US" sz="1400" dirty="0"/>
          </a:p>
        </p:txBody>
      </p:sp>
    </p:spTree>
    <p:extLst>
      <p:ext uri="{BB962C8B-B14F-4D97-AF65-F5344CB8AC3E}">
        <p14:creationId xmlns:p14="http://schemas.microsoft.com/office/powerpoint/2010/main" val="28964001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0E8D7-786C-AD4B-ED2B-0704517F7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51C45-653A-3C21-7FA4-BB0DEDE9BC04}"/>
              </a:ext>
            </a:extLst>
          </p:cNvPr>
          <p:cNvSpPr>
            <a:spLocks noGrp="1"/>
          </p:cNvSpPr>
          <p:nvPr>
            <p:ph type="title"/>
          </p:nvPr>
        </p:nvSpPr>
        <p:spPr>
          <a:xfrm>
            <a:off x="1641396" y="1724829"/>
            <a:ext cx="8909208" cy="3450327"/>
          </a:xfrm>
        </p:spPr>
        <p:txBody>
          <a:bodyPr>
            <a:noAutofit/>
          </a:bodyPr>
          <a:lstStyle/>
          <a:p>
            <a:pPr>
              <a:lnSpc>
                <a:spcPct val="100000"/>
              </a:lnSpc>
            </a:pPr>
            <a:r>
              <a:rPr lang="ar-EG" sz="5400" b="0" dirty="0"/>
              <a:t>وَمَا نَتَنَزَّلُ إِلَّا بِأَمْرِ رَبِّكَۖ لَهُۥ مَا بَيْنَ أَيْدِينَا وَمَا خَلْفَنَا وَمَا بَيْنَ ذَٰلِكَۚ وَمَا كَانَ رَبُّكَ نَسِيًّۭا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D6D0285-306B-A85E-134C-A474E3E3258D}"/>
              </a:ext>
            </a:extLst>
          </p:cNvPr>
          <p:cNvSpPr txBox="1"/>
          <p:nvPr/>
        </p:nvSpPr>
        <p:spPr>
          <a:xfrm>
            <a:off x="2060712" y="4254328"/>
            <a:ext cx="8070575" cy="1015663"/>
          </a:xfrm>
          <a:prstGeom prst="rect">
            <a:avLst/>
          </a:prstGeom>
          <a:noFill/>
        </p:spPr>
        <p:txBody>
          <a:bodyPr wrap="square">
            <a:spAutoFit/>
          </a:bodyPr>
          <a:lstStyle/>
          <a:p>
            <a:pPr algn="ctr" fontAlgn="base"/>
            <a:r>
              <a:rPr lang="en-US" sz="2000" dirty="0"/>
              <a:t>(The angels say:) "We descend not but by command of thy Lord: to Him </a:t>
            </a:r>
            <a:r>
              <a:rPr lang="en-US" sz="2000" dirty="0" err="1"/>
              <a:t>belongeth</a:t>
            </a:r>
            <a:r>
              <a:rPr lang="en-US" sz="2000" dirty="0"/>
              <a:t> what is before us and what is behind us, and what is between: and thy Lord never doth forget,-</a:t>
            </a:r>
          </a:p>
        </p:txBody>
      </p:sp>
      <p:sp>
        <p:nvSpPr>
          <p:cNvPr id="3" name="TextBox 2">
            <a:extLst>
              <a:ext uri="{FF2B5EF4-FFF2-40B4-BE49-F238E27FC236}">
                <a16:creationId xmlns:a16="http://schemas.microsoft.com/office/drawing/2014/main" id="{525AB5EC-3379-6822-6189-2BC886707AD4}"/>
              </a:ext>
            </a:extLst>
          </p:cNvPr>
          <p:cNvSpPr txBox="1"/>
          <p:nvPr/>
        </p:nvSpPr>
        <p:spPr>
          <a:xfrm>
            <a:off x="1299227" y="39008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{64}</a:t>
            </a:r>
            <a:endParaRPr lang="en-US" sz="1400" dirty="0"/>
          </a:p>
        </p:txBody>
      </p:sp>
    </p:spTree>
    <p:extLst>
      <p:ext uri="{BB962C8B-B14F-4D97-AF65-F5344CB8AC3E}">
        <p14:creationId xmlns:p14="http://schemas.microsoft.com/office/powerpoint/2010/main" val="14802374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AB9B5-2384-0D6E-2C27-905A19320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118EE-5FE3-F7F8-748D-94D784B6BC87}"/>
              </a:ext>
            </a:extLst>
          </p:cNvPr>
          <p:cNvSpPr>
            <a:spLocks noGrp="1"/>
          </p:cNvSpPr>
          <p:nvPr>
            <p:ph type="title"/>
          </p:nvPr>
        </p:nvSpPr>
        <p:spPr>
          <a:xfrm>
            <a:off x="1641396" y="1778095"/>
            <a:ext cx="8909208" cy="3450327"/>
          </a:xfrm>
        </p:spPr>
        <p:txBody>
          <a:bodyPr>
            <a:noAutofit/>
          </a:bodyPr>
          <a:lstStyle/>
          <a:p>
            <a:pPr>
              <a:lnSpc>
                <a:spcPct val="100000"/>
              </a:lnSpc>
            </a:pPr>
            <a:r>
              <a:rPr lang="ar-EG" sz="5400" b="0" dirty="0"/>
              <a:t>رَّبُّ ٱلسَّمَـٰوَٰتِ وَٱلْأَرْضِ وَمَا بَيْنَهُمَا فَٱعْبُدْهُ وَٱصْطَبِرْ لِعِبَـٰدَتِهِۦ ۚ هَلْ تَعْلَمُ لَهُۥ سَمِيًّۭا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AE6454-EF73-96FE-922D-C14A7FAEC093}"/>
              </a:ext>
            </a:extLst>
          </p:cNvPr>
          <p:cNvSpPr txBox="1"/>
          <p:nvPr/>
        </p:nvSpPr>
        <p:spPr>
          <a:xfrm>
            <a:off x="2060712" y="4369738"/>
            <a:ext cx="8070575" cy="1015663"/>
          </a:xfrm>
          <a:prstGeom prst="rect">
            <a:avLst/>
          </a:prstGeom>
          <a:noFill/>
        </p:spPr>
        <p:txBody>
          <a:bodyPr wrap="square">
            <a:spAutoFit/>
          </a:bodyPr>
          <a:lstStyle/>
          <a:p>
            <a:pPr algn="ctr" fontAlgn="base"/>
            <a:r>
              <a:rPr lang="en-US" sz="2000" dirty="0"/>
              <a:t>"Lord of the heavens and of the earth, and of all that is between them; so worship Him, and be constant and patient in His worship: knowest thou of any who is worthy of the same Name as He?"</a:t>
            </a:r>
          </a:p>
        </p:txBody>
      </p:sp>
      <p:sp>
        <p:nvSpPr>
          <p:cNvPr id="3" name="TextBox 2">
            <a:extLst>
              <a:ext uri="{FF2B5EF4-FFF2-40B4-BE49-F238E27FC236}">
                <a16:creationId xmlns:a16="http://schemas.microsoft.com/office/drawing/2014/main" id="{E5C38831-54E0-D36E-3BF1-FD18E59C216C}"/>
              </a:ext>
            </a:extLst>
          </p:cNvPr>
          <p:cNvSpPr txBox="1"/>
          <p:nvPr/>
        </p:nvSpPr>
        <p:spPr>
          <a:xfrm>
            <a:off x="1956175" y="39274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{65}</a:t>
            </a:r>
            <a:endParaRPr lang="en-US" sz="1400" dirty="0"/>
          </a:p>
        </p:txBody>
      </p:sp>
    </p:spTree>
    <p:extLst>
      <p:ext uri="{BB962C8B-B14F-4D97-AF65-F5344CB8AC3E}">
        <p14:creationId xmlns:p14="http://schemas.microsoft.com/office/powerpoint/2010/main" val="30636805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5F01D-56AF-CD85-0745-FABE9EE2D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2A946-923B-DB26-19EB-6631D379A972}"/>
              </a:ext>
            </a:extLst>
          </p:cNvPr>
          <p:cNvSpPr>
            <a:spLocks noGrp="1"/>
          </p:cNvSpPr>
          <p:nvPr>
            <p:ph type="title"/>
          </p:nvPr>
        </p:nvSpPr>
        <p:spPr>
          <a:xfrm>
            <a:off x="1641396" y="1973403"/>
            <a:ext cx="8909208" cy="3450327"/>
          </a:xfrm>
        </p:spPr>
        <p:txBody>
          <a:bodyPr>
            <a:noAutofit/>
          </a:bodyPr>
          <a:lstStyle/>
          <a:p>
            <a:pPr>
              <a:lnSpc>
                <a:spcPct val="100000"/>
              </a:lnSpc>
            </a:pPr>
            <a:r>
              <a:rPr lang="ar-EG" sz="6000" b="0" dirty="0"/>
              <a:t>وَيَقُولُ ٱلْإِنسَـٰنُ أَءِذَا مَا مِتُّ لَسَوْفَ أُخْرَجُ حَيًّا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1B5C6A-3812-A9D0-E82B-F775443F6324}"/>
              </a:ext>
            </a:extLst>
          </p:cNvPr>
          <p:cNvSpPr txBox="1"/>
          <p:nvPr/>
        </p:nvSpPr>
        <p:spPr>
          <a:xfrm>
            <a:off x="2060712" y="4565046"/>
            <a:ext cx="8070575" cy="400110"/>
          </a:xfrm>
          <a:prstGeom prst="rect">
            <a:avLst/>
          </a:prstGeom>
          <a:noFill/>
        </p:spPr>
        <p:txBody>
          <a:bodyPr wrap="square">
            <a:spAutoFit/>
          </a:bodyPr>
          <a:lstStyle/>
          <a:p>
            <a:pPr algn="ctr" fontAlgn="base"/>
            <a:r>
              <a:rPr lang="en-US" sz="2000" dirty="0"/>
              <a:t>Man says: "What! When I am dead, shall I then be raised up alive?"</a:t>
            </a:r>
          </a:p>
        </p:txBody>
      </p:sp>
      <p:sp>
        <p:nvSpPr>
          <p:cNvPr id="3" name="TextBox 2">
            <a:extLst>
              <a:ext uri="{FF2B5EF4-FFF2-40B4-BE49-F238E27FC236}">
                <a16:creationId xmlns:a16="http://schemas.microsoft.com/office/drawing/2014/main" id="{5564DF22-7EC2-F407-E9BD-D696F8D5D81D}"/>
              </a:ext>
            </a:extLst>
          </p:cNvPr>
          <p:cNvSpPr txBox="1"/>
          <p:nvPr/>
        </p:nvSpPr>
        <p:spPr>
          <a:xfrm>
            <a:off x="4415290" y="41938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{66}</a:t>
            </a:r>
            <a:endParaRPr lang="en-US" sz="1400" dirty="0"/>
          </a:p>
        </p:txBody>
      </p:sp>
    </p:spTree>
    <p:extLst>
      <p:ext uri="{BB962C8B-B14F-4D97-AF65-F5344CB8AC3E}">
        <p14:creationId xmlns:p14="http://schemas.microsoft.com/office/powerpoint/2010/main" val="40199208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DACD-35C1-A0E0-A6BC-78B92BB9D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E4561-DE87-8AA1-01A6-1ADC709E8C19}"/>
              </a:ext>
            </a:extLst>
          </p:cNvPr>
          <p:cNvSpPr>
            <a:spLocks noGrp="1"/>
          </p:cNvSpPr>
          <p:nvPr>
            <p:ph type="title"/>
          </p:nvPr>
        </p:nvSpPr>
        <p:spPr>
          <a:xfrm>
            <a:off x="1641396" y="1973403"/>
            <a:ext cx="8909208" cy="3450327"/>
          </a:xfrm>
        </p:spPr>
        <p:txBody>
          <a:bodyPr>
            <a:noAutofit/>
          </a:bodyPr>
          <a:lstStyle/>
          <a:p>
            <a:pPr>
              <a:lnSpc>
                <a:spcPct val="100000"/>
              </a:lnSpc>
            </a:pPr>
            <a:r>
              <a:rPr lang="ar-EG" sz="6000" b="0" dirty="0"/>
              <a:t>أَوَلَا يَذْكُرُ ٱلْإِنسَـٰنُ أَنَّا خَلَقْنَـٰهُ مِن قَبْلُ وَلَمْ يَكُ شَيْـًۭٔا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C75C82-4C24-96D4-0524-34BCC6197DE8}"/>
              </a:ext>
            </a:extLst>
          </p:cNvPr>
          <p:cNvSpPr txBox="1"/>
          <p:nvPr/>
        </p:nvSpPr>
        <p:spPr>
          <a:xfrm>
            <a:off x="2060712" y="4627190"/>
            <a:ext cx="8070575" cy="400110"/>
          </a:xfrm>
          <a:prstGeom prst="rect">
            <a:avLst/>
          </a:prstGeom>
          <a:noFill/>
        </p:spPr>
        <p:txBody>
          <a:bodyPr wrap="square">
            <a:spAutoFit/>
          </a:bodyPr>
          <a:lstStyle/>
          <a:p>
            <a:pPr algn="ctr" fontAlgn="base"/>
            <a:r>
              <a:rPr lang="en-US" sz="2000" dirty="0"/>
              <a:t>But does not man call to mind that We created him before out of nothing?</a:t>
            </a:r>
          </a:p>
        </p:txBody>
      </p:sp>
      <p:sp>
        <p:nvSpPr>
          <p:cNvPr id="3" name="TextBox 2">
            <a:extLst>
              <a:ext uri="{FF2B5EF4-FFF2-40B4-BE49-F238E27FC236}">
                <a16:creationId xmlns:a16="http://schemas.microsoft.com/office/drawing/2014/main" id="{4C1D66E8-1B01-7405-1A77-31B8390528EC}"/>
              </a:ext>
            </a:extLst>
          </p:cNvPr>
          <p:cNvSpPr txBox="1"/>
          <p:nvPr/>
        </p:nvSpPr>
        <p:spPr>
          <a:xfrm>
            <a:off x="4184471" y="41774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{67}</a:t>
            </a:r>
            <a:endParaRPr lang="en-US" sz="1400" dirty="0"/>
          </a:p>
        </p:txBody>
      </p:sp>
    </p:spTree>
    <p:extLst>
      <p:ext uri="{BB962C8B-B14F-4D97-AF65-F5344CB8AC3E}">
        <p14:creationId xmlns:p14="http://schemas.microsoft.com/office/powerpoint/2010/main" val="11559166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F328-890A-AE51-E3ED-D21E4B48D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181D5-A3E8-D951-92AB-7FCDD5BE6245}"/>
              </a:ext>
            </a:extLst>
          </p:cNvPr>
          <p:cNvSpPr>
            <a:spLocks noGrp="1"/>
          </p:cNvSpPr>
          <p:nvPr>
            <p:ph type="title"/>
          </p:nvPr>
        </p:nvSpPr>
        <p:spPr>
          <a:xfrm>
            <a:off x="1641396" y="1786972"/>
            <a:ext cx="8909208" cy="3450327"/>
          </a:xfrm>
        </p:spPr>
        <p:txBody>
          <a:bodyPr>
            <a:noAutofit/>
          </a:bodyPr>
          <a:lstStyle/>
          <a:p>
            <a:pPr>
              <a:lnSpc>
                <a:spcPct val="100000"/>
              </a:lnSpc>
            </a:pPr>
            <a:r>
              <a:rPr lang="ar-EG" sz="6000" b="0" dirty="0"/>
              <a:t>فَوَرَبِّكَ لَنَحْشُرَنَّهُمْ وَٱلشَّيَـٰطِينَ ثُمَّ لَنُحْضِرَنَّهُمْ حَوْلَ جَهَنَّمَ جِثِيًّۭا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F435910-51AC-E77C-8633-FA575C11FECA}"/>
              </a:ext>
            </a:extLst>
          </p:cNvPr>
          <p:cNvSpPr txBox="1"/>
          <p:nvPr/>
        </p:nvSpPr>
        <p:spPr>
          <a:xfrm>
            <a:off x="2060712" y="4511780"/>
            <a:ext cx="8070575" cy="1015663"/>
          </a:xfrm>
          <a:prstGeom prst="rect">
            <a:avLst/>
          </a:prstGeom>
          <a:noFill/>
        </p:spPr>
        <p:txBody>
          <a:bodyPr wrap="square">
            <a:spAutoFit/>
          </a:bodyPr>
          <a:lstStyle/>
          <a:p>
            <a:pPr algn="ctr" fontAlgn="base"/>
            <a:r>
              <a:rPr lang="en-US" sz="2000" dirty="0"/>
              <a:t>So, by thy Lord, without doubt, We shall gather them together, and (also) the Evil Ones (with them); then shall We bring them forth on their knees round about Hell;</a:t>
            </a:r>
          </a:p>
        </p:txBody>
      </p:sp>
      <p:sp>
        <p:nvSpPr>
          <p:cNvPr id="3" name="TextBox 2">
            <a:extLst>
              <a:ext uri="{FF2B5EF4-FFF2-40B4-BE49-F238E27FC236}">
                <a16:creationId xmlns:a16="http://schemas.microsoft.com/office/drawing/2014/main" id="{E11A768A-51AC-1D95-6C9D-60D432B248C1}"/>
              </a:ext>
            </a:extLst>
          </p:cNvPr>
          <p:cNvSpPr txBox="1"/>
          <p:nvPr/>
        </p:nvSpPr>
        <p:spPr>
          <a:xfrm>
            <a:off x="2453325" y="40677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{68}</a:t>
            </a:r>
            <a:endParaRPr lang="en-US" sz="1400" dirty="0"/>
          </a:p>
        </p:txBody>
      </p:sp>
    </p:spTree>
    <p:extLst>
      <p:ext uri="{BB962C8B-B14F-4D97-AF65-F5344CB8AC3E}">
        <p14:creationId xmlns:p14="http://schemas.microsoft.com/office/powerpoint/2010/main" val="163656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55FCE-7AAE-A31B-361D-43B016806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34BAE-A916-EDC7-32BE-D920DE1B29A1}"/>
              </a:ext>
            </a:extLst>
          </p:cNvPr>
          <p:cNvSpPr>
            <a:spLocks noGrp="1"/>
          </p:cNvSpPr>
          <p:nvPr>
            <p:ph type="title"/>
          </p:nvPr>
        </p:nvSpPr>
        <p:spPr>
          <a:xfrm>
            <a:off x="1457185" y="1279328"/>
            <a:ext cx="9277630" cy="3450327"/>
          </a:xfrm>
        </p:spPr>
        <p:txBody>
          <a:bodyPr>
            <a:noAutofit/>
          </a:bodyPr>
          <a:lstStyle/>
          <a:p>
            <a:pPr>
              <a:lnSpc>
                <a:spcPct val="100000"/>
              </a:lnSpc>
            </a:pPr>
            <a:r>
              <a:rPr lang="ar-EG" b="0" dirty="0"/>
              <a:t>وَأَمَّا ٱلْجِدَارُ فَكَانَ لِغُلَـٰمَيْنِ يَتِيمَيْنِ فِى ٱلْمَدِينَةِ وَكَانَ تَحْتَهُۥ كَنزٌۭ لَّهُمَا وَكَانَ أَبُوهُمَا صَـٰلِحًۭا فَأَرَادَ رَبُّكَ أَن يَبْلُغَآ أَشُدَّهُمَا وَيَسْتَخْرِجَا كَنزَهُمَا رَحْمَةًۭ مِّن رَّبِّكَ ۚ وَمَا فَعَلْتُهُۥ عَنْ أَمْرِىۚ ذَٰلِكَ تَأْوِيلُ مَا لَمْ تَسْطِع عَّلَيْهِ صَبْرًۭا</a:t>
            </a:r>
            <a:endParaRPr lang="ar-EG"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44EDA0-1840-85AE-D669-1F22CA1176D7}"/>
              </a:ext>
            </a:extLst>
          </p:cNvPr>
          <p:cNvSpPr txBox="1"/>
          <p:nvPr/>
        </p:nvSpPr>
        <p:spPr>
          <a:xfrm>
            <a:off x="2060712" y="4336892"/>
            <a:ext cx="8070575" cy="1754326"/>
          </a:xfrm>
          <a:prstGeom prst="rect">
            <a:avLst/>
          </a:prstGeom>
          <a:noFill/>
        </p:spPr>
        <p:txBody>
          <a:bodyPr wrap="square">
            <a:spAutoFit/>
          </a:bodyPr>
          <a:lstStyle/>
          <a:p>
            <a:pPr algn="ctr" fontAlgn="base"/>
            <a:r>
              <a:rPr lang="en-US" dirty="0"/>
              <a:t>"As for the wall, it belonged to two youths, orphans, in the Town; there was, beneath it, a buried treasure, to which they were entitled: their father had been a righteous man: So thy Lord desired that they should attain their age of full strength and get out their treasure - a mercy (and </a:t>
            </a:r>
            <a:r>
              <a:rPr lang="en-US" dirty="0" err="1"/>
              <a:t>favour</a:t>
            </a:r>
            <a:r>
              <a:rPr lang="en-US" dirty="0"/>
              <a:t>) from thy Lord. I did it not of my own accord. Such is the interpretation of (those things) over which thou </a:t>
            </a:r>
            <a:r>
              <a:rPr lang="en-US" dirty="0" err="1"/>
              <a:t>wast</a:t>
            </a:r>
            <a:r>
              <a:rPr lang="en-US" dirty="0"/>
              <a:t> unable to hold patience."</a:t>
            </a:r>
          </a:p>
        </p:txBody>
      </p:sp>
      <p:sp>
        <p:nvSpPr>
          <p:cNvPr id="3" name="TextBox 2">
            <a:extLst>
              <a:ext uri="{FF2B5EF4-FFF2-40B4-BE49-F238E27FC236}">
                <a16:creationId xmlns:a16="http://schemas.microsoft.com/office/drawing/2014/main" id="{69D3227A-4B6F-0852-AFB0-C2F9585403CC}"/>
              </a:ext>
            </a:extLst>
          </p:cNvPr>
          <p:cNvSpPr txBox="1"/>
          <p:nvPr/>
        </p:nvSpPr>
        <p:spPr>
          <a:xfrm>
            <a:off x="1256739" y="4053605"/>
            <a:ext cx="684337" cy="292388"/>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{82}</a:t>
            </a:r>
            <a:endParaRPr lang="en-US" sz="1300" dirty="0"/>
          </a:p>
        </p:txBody>
      </p:sp>
    </p:spTree>
    <p:extLst>
      <p:ext uri="{BB962C8B-B14F-4D97-AF65-F5344CB8AC3E}">
        <p14:creationId xmlns:p14="http://schemas.microsoft.com/office/powerpoint/2010/main" val="25739042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CE33-46B8-445D-0306-B8F885315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DAA86-111C-8F8D-0239-7C4930A68CEE}"/>
              </a:ext>
            </a:extLst>
          </p:cNvPr>
          <p:cNvSpPr>
            <a:spLocks noGrp="1"/>
          </p:cNvSpPr>
          <p:nvPr>
            <p:ph type="title"/>
          </p:nvPr>
        </p:nvSpPr>
        <p:spPr>
          <a:xfrm>
            <a:off x="1641396" y="1866871"/>
            <a:ext cx="8909208" cy="3450327"/>
          </a:xfrm>
        </p:spPr>
        <p:txBody>
          <a:bodyPr>
            <a:noAutofit/>
          </a:bodyPr>
          <a:lstStyle/>
          <a:p>
            <a:pPr>
              <a:lnSpc>
                <a:spcPct val="100000"/>
              </a:lnSpc>
            </a:pPr>
            <a:r>
              <a:rPr lang="ar-EG" sz="6000" b="0" dirty="0"/>
              <a:t>ثُمَّ لَنَنزِعَنَّ مِن كُلِّ شِيعَةٍ أَيُّهُمْ أَشَدُّ عَلَى ٱلرَّحْمَـٰنِ عِتِيًّۭا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2DF668B-2959-B792-FF22-B3B91C37EA90}"/>
              </a:ext>
            </a:extLst>
          </p:cNvPr>
          <p:cNvSpPr txBox="1"/>
          <p:nvPr/>
        </p:nvSpPr>
        <p:spPr>
          <a:xfrm>
            <a:off x="2060712" y="4591679"/>
            <a:ext cx="8070575" cy="707886"/>
          </a:xfrm>
          <a:prstGeom prst="rect">
            <a:avLst/>
          </a:prstGeom>
          <a:noFill/>
        </p:spPr>
        <p:txBody>
          <a:bodyPr wrap="square">
            <a:spAutoFit/>
          </a:bodyPr>
          <a:lstStyle/>
          <a:p>
            <a:pPr algn="ctr" fontAlgn="base"/>
            <a:r>
              <a:rPr lang="en-US" sz="2000" dirty="0"/>
              <a:t>Then shall We certainly drag out from every sect all those who were worst in obstinate rebellion against (Allah) Most Gracious.</a:t>
            </a:r>
          </a:p>
        </p:txBody>
      </p:sp>
      <p:sp>
        <p:nvSpPr>
          <p:cNvPr id="3" name="TextBox 2">
            <a:extLst>
              <a:ext uri="{FF2B5EF4-FFF2-40B4-BE49-F238E27FC236}">
                <a16:creationId xmlns:a16="http://schemas.microsoft.com/office/drawing/2014/main" id="{EAAD185F-7683-8E7F-CDBB-8531BE23587B}"/>
              </a:ext>
            </a:extLst>
          </p:cNvPr>
          <p:cNvSpPr txBox="1"/>
          <p:nvPr/>
        </p:nvSpPr>
        <p:spPr>
          <a:xfrm>
            <a:off x="3438747" y="4121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{69}</a:t>
            </a:r>
            <a:endParaRPr lang="en-US" sz="1400" dirty="0"/>
          </a:p>
        </p:txBody>
      </p:sp>
    </p:spTree>
    <p:extLst>
      <p:ext uri="{BB962C8B-B14F-4D97-AF65-F5344CB8AC3E}">
        <p14:creationId xmlns:p14="http://schemas.microsoft.com/office/powerpoint/2010/main" val="38914837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5E5F7-78AE-C4CF-BEDA-69A84C261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4DA5D-3F2B-7356-E6C6-CC54F4D6D988}"/>
              </a:ext>
            </a:extLst>
          </p:cNvPr>
          <p:cNvSpPr>
            <a:spLocks noGrp="1"/>
          </p:cNvSpPr>
          <p:nvPr>
            <p:ph type="title"/>
          </p:nvPr>
        </p:nvSpPr>
        <p:spPr>
          <a:xfrm>
            <a:off x="1641396" y="1929015"/>
            <a:ext cx="8909208" cy="3450327"/>
          </a:xfrm>
        </p:spPr>
        <p:txBody>
          <a:bodyPr>
            <a:noAutofit/>
          </a:bodyPr>
          <a:lstStyle/>
          <a:p>
            <a:pPr>
              <a:lnSpc>
                <a:spcPct val="100000"/>
              </a:lnSpc>
            </a:pPr>
            <a:r>
              <a:rPr lang="ar-EG" sz="6000" b="0" dirty="0"/>
              <a:t>ثُمَّ لَنَحْنُ أَعْلَمُ بِٱلَّذِينَ هُمْ أَوْلَىٰ بِهَا صِلِيًّۭا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3DB9508-D06B-F634-7265-88D94414DB96}"/>
              </a:ext>
            </a:extLst>
          </p:cNvPr>
          <p:cNvSpPr txBox="1"/>
          <p:nvPr/>
        </p:nvSpPr>
        <p:spPr>
          <a:xfrm>
            <a:off x="2060712" y="4653823"/>
            <a:ext cx="8070575" cy="707886"/>
          </a:xfrm>
          <a:prstGeom prst="rect">
            <a:avLst/>
          </a:prstGeom>
          <a:noFill/>
        </p:spPr>
        <p:txBody>
          <a:bodyPr wrap="square">
            <a:spAutoFit/>
          </a:bodyPr>
          <a:lstStyle/>
          <a:p>
            <a:pPr algn="ctr" fontAlgn="base"/>
            <a:r>
              <a:rPr lang="en-US" sz="2000" dirty="0"/>
              <a:t>And certainly We know best those who are most worthy of being burned therein.</a:t>
            </a:r>
          </a:p>
        </p:txBody>
      </p:sp>
      <p:sp>
        <p:nvSpPr>
          <p:cNvPr id="3" name="TextBox 2">
            <a:extLst>
              <a:ext uri="{FF2B5EF4-FFF2-40B4-BE49-F238E27FC236}">
                <a16:creationId xmlns:a16="http://schemas.microsoft.com/office/drawing/2014/main" id="{CBF00DEB-97CB-848F-304C-749D3D7D0E5B}"/>
              </a:ext>
            </a:extLst>
          </p:cNvPr>
          <p:cNvSpPr txBox="1"/>
          <p:nvPr/>
        </p:nvSpPr>
        <p:spPr>
          <a:xfrm>
            <a:off x="4965706" y="41742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{70}</a:t>
            </a:r>
            <a:endParaRPr lang="en-US" sz="1400" dirty="0"/>
          </a:p>
        </p:txBody>
      </p:sp>
    </p:spTree>
    <p:extLst>
      <p:ext uri="{BB962C8B-B14F-4D97-AF65-F5344CB8AC3E}">
        <p14:creationId xmlns:p14="http://schemas.microsoft.com/office/powerpoint/2010/main" val="10951257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5CC7-3073-EEA2-6D76-9103B8382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6834F-623D-EEEC-E685-5991BEC08B7E}"/>
              </a:ext>
            </a:extLst>
          </p:cNvPr>
          <p:cNvSpPr>
            <a:spLocks noGrp="1"/>
          </p:cNvSpPr>
          <p:nvPr>
            <p:ph type="title"/>
          </p:nvPr>
        </p:nvSpPr>
        <p:spPr>
          <a:xfrm>
            <a:off x="1641396" y="1929015"/>
            <a:ext cx="8909208" cy="3450327"/>
          </a:xfrm>
        </p:spPr>
        <p:txBody>
          <a:bodyPr>
            <a:noAutofit/>
          </a:bodyPr>
          <a:lstStyle/>
          <a:p>
            <a:pPr>
              <a:lnSpc>
                <a:spcPct val="100000"/>
              </a:lnSpc>
            </a:pPr>
            <a:r>
              <a:rPr lang="ar-EG" sz="6000" b="0" dirty="0"/>
              <a:t>وَإِن مِّنكُمْ إِلَّا وَارِدُهَاۚ كَانَ عَلَىٰ رَبِّكَ حَتْمًۭا مَّقْضِيًّۭا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573181C-B647-CFF9-BE6C-65249D78556E}"/>
              </a:ext>
            </a:extLst>
          </p:cNvPr>
          <p:cNvSpPr txBox="1"/>
          <p:nvPr/>
        </p:nvSpPr>
        <p:spPr>
          <a:xfrm>
            <a:off x="2060712" y="4653823"/>
            <a:ext cx="8070575" cy="707886"/>
          </a:xfrm>
          <a:prstGeom prst="rect">
            <a:avLst/>
          </a:prstGeom>
          <a:noFill/>
        </p:spPr>
        <p:txBody>
          <a:bodyPr wrap="square">
            <a:spAutoFit/>
          </a:bodyPr>
          <a:lstStyle/>
          <a:p>
            <a:pPr algn="ctr" fontAlgn="base"/>
            <a:r>
              <a:rPr lang="en-US" sz="2000" dirty="0"/>
              <a:t>Not one of you but will pass over it: this is, with thy Lord, a Decree which must be accomplished.</a:t>
            </a:r>
          </a:p>
        </p:txBody>
      </p:sp>
      <p:sp>
        <p:nvSpPr>
          <p:cNvPr id="3" name="TextBox 2">
            <a:extLst>
              <a:ext uri="{FF2B5EF4-FFF2-40B4-BE49-F238E27FC236}">
                <a16:creationId xmlns:a16="http://schemas.microsoft.com/office/drawing/2014/main" id="{EAE4572E-EDF2-FBDB-3375-BCC03AE36FFA}"/>
              </a:ext>
            </a:extLst>
          </p:cNvPr>
          <p:cNvSpPr txBox="1"/>
          <p:nvPr/>
        </p:nvSpPr>
        <p:spPr>
          <a:xfrm>
            <a:off x="4140083" y="41654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{71}</a:t>
            </a:r>
            <a:endParaRPr lang="en-US" sz="1400" dirty="0"/>
          </a:p>
        </p:txBody>
      </p:sp>
    </p:spTree>
    <p:extLst>
      <p:ext uri="{BB962C8B-B14F-4D97-AF65-F5344CB8AC3E}">
        <p14:creationId xmlns:p14="http://schemas.microsoft.com/office/powerpoint/2010/main" val="23726562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BBB2-66AB-69A9-7ADC-3B31D75A1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5BB24-EAA7-E668-8AB7-2378452EF97F}"/>
              </a:ext>
            </a:extLst>
          </p:cNvPr>
          <p:cNvSpPr>
            <a:spLocks noGrp="1"/>
          </p:cNvSpPr>
          <p:nvPr>
            <p:ph type="title"/>
          </p:nvPr>
        </p:nvSpPr>
        <p:spPr>
          <a:xfrm>
            <a:off x="1641396" y="1929015"/>
            <a:ext cx="8909208" cy="3450327"/>
          </a:xfrm>
        </p:spPr>
        <p:txBody>
          <a:bodyPr>
            <a:noAutofit/>
          </a:bodyPr>
          <a:lstStyle/>
          <a:p>
            <a:pPr>
              <a:lnSpc>
                <a:spcPct val="100000"/>
              </a:lnSpc>
            </a:pPr>
            <a:r>
              <a:rPr lang="ar-EG" sz="6000" b="0" dirty="0"/>
              <a:t>ثُمَّ نُنَجِّى ٱلَّذِينَ ٱتَّقَوا۟ وَّنَذَرُ ٱلظَّـٰلِمِينَ فِيهَا جِثِيًّۭا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F76A3A-9C99-4B0E-A9A8-2D2F65EB021F}"/>
              </a:ext>
            </a:extLst>
          </p:cNvPr>
          <p:cNvSpPr txBox="1"/>
          <p:nvPr/>
        </p:nvSpPr>
        <p:spPr>
          <a:xfrm>
            <a:off x="2060712" y="4653823"/>
            <a:ext cx="8070575" cy="707886"/>
          </a:xfrm>
          <a:prstGeom prst="rect">
            <a:avLst/>
          </a:prstGeom>
          <a:noFill/>
        </p:spPr>
        <p:txBody>
          <a:bodyPr wrap="square">
            <a:spAutoFit/>
          </a:bodyPr>
          <a:lstStyle/>
          <a:p>
            <a:pPr algn="ctr" fontAlgn="base"/>
            <a:r>
              <a:rPr lang="en-US" sz="2000" dirty="0"/>
              <a:t>But We shall save those who guarded against evil, and We shall leave the wrong-doers therein, (humbled) to their knees.</a:t>
            </a:r>
          </a:p>
        </p:txBody>
      </p:sp>
      <p:sp>
        <p:nvSpPr>
          <p:cNvPr id="3" name="TextBox 2">
            <a:extLst>
              <a:ext uri="{FF2B5EF4-FFF2-40B4-BE49-F238E27FC236}">
                <a16:creationId xmlns:a16="http://schemas.microsoft.com/office/drawing/2014/main" id="{9AA5EA76-C2D4-8268-593F-3E96BDB26CAD}"/>
              </a:ext>
            </a:extLst>
          </p:cNvPr>
          <p:cNvSpPr txBox="1"/>
          <p:nvPr/>
        </p:nvSpPr>
        <p:spPr>
          <a:xfrm>
            <a:off x="4557333" y="42009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{72}</a:t>
            </a:r>
            <a:endParaRPr lang="en-US" sz="1400" dirty="0"/>
          </a:p>
        </p:txBody>
      </p:sp>
    </p:spTree>
    <p:extLst>
      <p:ext uri="{BB962C8B-B14F-4D97-AF65-F5344CB8AC3E}">
        <p14:creationId xmlns:p14="http://schemas.microsoft.com/office/powerpoint/2010/main" val="38458180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95A4-CC3B-A5D9-850E-35976005B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3CD0F-E5CD-F841-AB4B-2BA31CB58E6A}"/>
              </a:ext>
            </a:extLst>
          </p:cNvPr>
          <p:cNvSpPr>
            <a:spLocks noGrp="1"/>
          </p:cNvSpPr>
          <p:nvPr>
            <p:ph type="title"/>
          </p:nvPr>
        </p:nvSpPr>
        <p:spPr>
          <a:xfrm>
            <a:off x="1641396" y="1748224"/>
            <a:ext cx="8909208" cy="3450327"/>
          </a:xfrm>
        </p:spPr>
        <p:txBody>
          <a:bodyPr>
            <a:noAutofit/>
          </a:bodyPr>
          <a:lstStyle/>
          <a:p>
            <a:pPr>
              <a:lnSpc>
                <a:spcPct val="100000"/>
              </a:lnSpc>
            </a:pPr>
            <a:r>
              <a:rPr lang="ar-EG" sz="5400" b="0" dirty="0"/>
              <a:t>وَإِذَا تُتْلَىٰ عَلَيْهِمْ ءَايَـٰتُنَا بَيِّنَـٰتٍۢ قَالَ ٱلَّذِينَ كَفَرُوا۟ لِلَّذِينَ ءَامَنُوٓا۟ أَىُّ ٱلْفَرِيقَيْنِ خَيْرٌۭ مَّقَامًۭا وَأَحْسَنُ نَدِيًّۭا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5C6DC62-F79A-E6C1-E406-0A8F9343573C}"/>
              </a:ext>
            </a:extLst>
          </p:cNvPr>
          <p:cNvSpPr txBox="1"/>
          <p:nvPr/>
        </p:nvSpPr>
        <p:spPr>
          <a:xfrm>
            <a:off x="2060712" y="4760355"/>
            <a:ext cx="8070575" cy="1015663"/>
          </a:xfrm>
          <a:prstGeom prst="rect">
            <a:avLst/>
          </a:prstGeom>
          <a:noFill/>
        </p:spPr>
        <p:txBody>
          <a:bodyPr wrap="square">
            <a:spAutoFit/>
          </a:bodyPr>
          <a:lstStyle/>
          <a:p>
            <a:pPr algn="ctr" fontAlgn="base"/>
            <a:r>
              <a:rPr lang="en-US" sz="2000" dirty="0"/>
              <a:t>When Our Clear Signs are rehearsed to them, the Unbelievers say to those who believe, "Which of the two sides is best in point of position? Which makes the best show in council?"</a:t>
            </a:r>
          </a:p>
        </p:txBody>
      </p:sp>
      <p:sp>
        <p:nvSpPr>
          <p:cNvPr id="3" name="TextBox 2">
            <a:extLst>
              <a:ext uri="{FF2B5EF4-FFF2-40B4-BE49-F238E27FC236}">
                <a16:creationId xmlns:a16="http://schemas.microsoft.com/office/drawing/2014/main" id="{FBECFCC3-FF1F-CAC3-8A03-676B731B2078}"/>
              </a:ext>
            </a:extLst>
          </p:cNvPr>
          <p:cNvSpPr txBox="1"/>
          <p:nvPr/>
        </p:nvSpPr>
        <p:spPr>
          <a:xfrm>
            <a:off x="3784977" y="4307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{73}</a:t>
            </a:r>
            <a:endParaRPr lang="en-US" sz="1400" dirty="0"/>
          </a:p>
        </p:txBody>
      </p:sp>
    </p:spTree>
    <p:extLst>
      <p:ext uri="{BB962C8B-B14F-4D97-AF65-F5344CB8AC3E}">
        <p14:creationId xmlns:p14="http://schemas.microsoft.com/office/powerpoint/2010/main" val="11216073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EBD3-8C85-1340-9E9C-290A3EA4D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18255-2156-C151-8B93-E1CF23562A89}"/>
              </a:ext>
            </a:extLst>
          </p:cNvPr>
          <p:cNvSpPr>
            <a:spLocks noGrp="1"/>
          </p:cNvSpPr>
          <p:nvPr>
            <p:ph type="title"/>
          </p:nvPr>
        </p:nvSpPr>
        <p:spPr>
          <a:xfrm>
            <a:off x="1641396" y="1943533"/>
            <a:ext cx="8909208" cy="3450327"/>
          </a:xfrm>
        </p:spPr>
        <p:txBody>
          <a:bodyPr>
            <a:noAutofit/>
          </a:bodyPr>
          <a:lstStyle/>
          <a:p>
            <a:pPr>
              <a:lnSpc>
                <a:spcPct val="100000"/>
              </a:lnSpc>
            </a:pPr>
            <a:r>
              <a:rPr lang="ar-EG" sz="6000" b="0" dirty="0"/>
              <a:t>وَكَمْ أَهْلَكْنَا قَبْلَهُم مِّن قَرْنٍ هُمْ أَحْسَنُ أَثَـٰثًۭا وَرِءْيًۭا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7F9F7E3-7142-7FA8-968F-ADB820D8E92E}"/>
              </a:ext>
            </a:extLst>
          </p:cNvPr>
          <p:cNvSpPr txBox="1"/>
          <p:nvPr/>
        </p:nvSpPr>
        <p:spPr>
          <a:xfrm>
            <a:off x="2060712" y="4670143"/>
            <a:ext cx="8070575" cy="707886"/>
          </a:xfrm>
          <a:prstGeom prst="rect">
            <a:avLst/>
          </a:prstGeom>
          <a:noFill/>
        </p:spPr>
        <p:txBody>
          <a:bodyPr wrap="square">
            <a:spAutoFit/>
          </a:bodyPr>
          <a:lstStyle/>
          <a:p>
            <a:pPr algn="ctr" fontAlgn="base"/>
            <a:r>
              <a:rPr lang="en-US" sz="2000" dirty="0"/>
              <a:t>But how many (countless) generations before them have we destroyed, who were even better in equipment and in glitter to the eye?</a:t>
            </a:r>
          </a:p>
        </p:txBody>
      </p:sp>
      <p:sp>
        <p:nvSpPr>
          <p:cNvPr id="3" name="TextBox 2">
            <a:extLst>
              <a:ext uri="{FF2B5EF4-FFF2-40B4-BE49-F238E27FC236}">
                <a16:creationId xmlns:a16="http://schemas.microsoft.com/office/drawing/2014/main" id="{B622386E-1884-D878-AE13-B16938A6B34A}"/>
              </a:ext>
            </a:extLst>
          </p:cNvPr>
          <p:cNvSpPr txBox="1"/>
          <p:nvPr/>
        </p:nvSpPr>
        <p:spPr>
          <a:xfrm>
            <a:off x="4353148" y="41742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{74}</a:t>
            </a:r>
            <a:endParaRPr lang="en-US" sz="1400" dirty="0"/>
          </a:p>
        </p:txBody>
      </p:sp>
    </p:spTree>
    <p:extLst>
      <p:ext uri="{BB962C8B-B14F-4D97-AF65-F5344CB8AC3E}">
        <p14:creationId xmlns:p14="http://schemas.microsoft.com/office/powerpoint/2010/main" val="36196001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938B2-0A67-5F35-4448-88439B672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E8B30-8EDE-DD19-6203-7CF467DCCE9D}"/>
              </a:ext>
            </a:extLst>
          </p:cNvPr>
          <p:cNvSpPr>
            <a:spLocks noGrp="1"/>
          </p:cNvSpPr>
          <p:nvPr>
            <p:ph type="title"/>
          </p:nvPr>
        </p:nvSpPr>
        <p:spPr>
          <a:xfrm>
            <a:off x="1641395" y="1535160"/>
            <a:ext cx="8909208" cy="3450327"/>
          </a:xfrm>
        </p:spPr>
        <p:txBody>
          <a:bodyPr>
            <a:noAutofit/>
          </a:bodyPr>
          <a:lstStyle/>
          <a:p>
            <a:pPr>
              <a:lnSpc>
                <a:spcPct val="100000"/>
              </a:lnSpc>
            </a:pPr>
            <a:r>
              <a:rPr lang="ar-EG" sz="5000" b="0" dirty="0"/>
              <a:t>قُلْ مَن كَانَ فِى ٱلضَّلَـٰلَةِ فَلْيَمْدُدْ لَهُ ٱلرَّحْمَـٰنُ مَدًّا ۚ حَتَّىٰٓ إِذَا رَأَوْا۟ مَا يُوعَدُونَ إِمَّا ٱلْعَذَابَ وَإِمَّا ٱلسَّاعَةَ فَسَيَعْلَمُونَ مَنْ هُوَ شَرٌّۭ مَّكَانًۭا وَأَضْعَفُ جُندًۭا</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1127B3-BD17-C1E6-F9BD-F147DA7A7547}"/>
              </a:ext>
            </a:extLst>
          </p:cNvPr>
          <p:cNvSpPr txBox="1"/>
          <p:nvPr/>
        </p:nvSpPr>
        <p:spPr>
          <a:xfrm>
            <a:off x="2060711" y="4741164"/>
            <a:ext cx="8070575" cy="1323439"/>
          </a:xfrm>
          <a:prstGeom prst="rect">
            <a:avLst/>
          </a:prstGeom>
          <a:noFill/>
        </p:spPr>
        <p:txBody>
          <a:bodyPr wrap="square">
            <a:spAutoFit/>
          </a:bodyPr>
          <a:lstStyle/>
          <a:p>
            <a:pPr algn="ctr" fontAlgn="base"/>
            <a:r>
              <a:rPr lang="en-US" sz="2000" dirty="0"/>
              <a:t>Say: "If any men go astray, (Allah) Most Gracious extends (the rope) to them, until, when they see the warning of Allah (being fulfilled) - either in punishment or in (the approach of) the Hour,- they will at length </a:t>
            </a:r>
            <a:r>
              <a:rPr lang="en-US" sz="2000" dirty="0" err="1"/>
              <a:t>realise</a:t>
            </a:r>
            <a:r>
              <a:rPr lang="en-US" sz="2000" dirty="0"/>
              <a:t> who is worst in position, and (who) weakest in forces!</a:t>
            </a:r>
          </a:p>
        </p:txBody>
      </p:sp>
      <p:sp>
        <p:nvSpPr>
          <p:cNvPr id="3" name="TextBox 2">
            <a:extLst>
              <a:ext uri="{FF2B5EF4-FFF2-40B4-BE49-F238E27FC236}">
                <a16:creationId xmlns:a16="http://schemas.microsoft.com/office/drawing/2014/main" id="{69C3E6EF-2FD3-FF21-D41E-EB5F8B402AFC}"/>
              </a:ext>
            </a:extLst>
          </p:cNvPr>
          <p:cNvSpPr txBox="1"/>
          <p:nvPr/>
        </p:nvSpPr>
        <p:spPr>
          <a:xfrm>
            <a:off x="4193350" y="4433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{75}</a:t>
            </a:r>
            <a:endParaRPr lang="en-US" sz="1400" dirty="0"/>
          </a:p>
        </p:txBody>
      </p:sp>
    </p:spTree>
    <p:extLst>
      <p:ext uri="{BB962C8B-B14F-4D97-AF65-F5344CB8AC3E}">
        <p14:creationId xmlns:p14="http://schemas.microsoft.com/office/powerpoint/2010/main" val="40506743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662CA-B7AB-ED08-E92E-4F4F5E759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9C363-64C0-7C16-C7D5-1BF66C46BED2}"/>
              </a:ext>
            </a:extLst>
          </p:cNvPr>
          <p:cNvSpPr>
            <a:spLocks noGrp="1"/>
          </p:cNvSpPr>
          <p:nvPr>
            <p:ph type="title"/>
          </p:nvPr>
        </p:nvSpPr>
        <p:spPr>
          <a:xfrm>
            <a:off x="1641396" y="1623937"/>
            <a:ext cx="8909208" cy="3450327"/>
          </a:xfrm>
        </p:spPr>
        <p:txBody>
          <a:bodyPr>
            <a:noAutofit/>
          </a:bodyPr>
          <a:lstStyle/>
          <a:p>
            <a:pPr>
              <a:lnSpc>
                <a:spcPct val="100000"/>
              </a:lnSpc>
            </a:pPr>
            <a:r>
              <a:rPr lang="ar-EG" sz="6000" b="0" dirty="0"/>
              <a:t>وَيَزِيدُ ٱللَّهُ ٱلَّذِينَ ٱهْتَدَوْا۟ هُدًۭى ۗ وَٱلْبَـٰقِيَـٰتُ ٱلصَّـٰلِحَـٰتُ خَيْرٌ عِندَ رَبِّكَ ثَوَابًۭا وَخَيْرٌۭ مَّرَدًّا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915699-09F3-D340-1DA0-0C48B0376B16}"/>
              </a:ext>
            </a:extLst>
          </p:cNvPr>
          <p:cNvSpPr txBox="1"/>
          <p:nvPr/>
        </p:nvSpPr>
        <p:spPr>
          <a:xfrm>
            <a:off x="2060712" y="4804004"/>
            <a:ext cx="8070575" cy="1015663"/>
          </a:xfrm>
          <a:prstGeom prst="rect">
            <a:avLst/>
          </a:prstGeom>
          <a:noFill/>
        </p:spPr>
        <p:txBody>
          <a:bodyPr wrap="square">
            <a:spAutoFit/>
          </a:bodyPr>
          <a:lstStyle/>
          <a:p>
            <a:pPr algn="ctr" fontAlgn="base"/>
            <a:r>
              <a:rPr lang="en-US" sz="2000" dirty="0"/>
              <a:t>"And Allah doth advance in guidance those who seek guidance: and the things that endure, Good Deeds, are best in the sight of thy Lord, as rewards, and best in respect of (their) eventual return."</a:t>
            </a:r>
          </a:p>
        </p:txBody>
      </p:sp>
      <p:sp>
        <p:nvSpPr>
          <p:cNvPr id="3" name="TextBox 2">
            <a:extLst>
              <a:ext uri="{FF2B5EF4-FFF2-40B4-BE49-F238E27FC236}">
                <a16:creationId xmlns:a16="http://schemas.microsoft.com/office/drawing/2014/main" id="{EBFF139D-9956-D677-40B9-E2F9CC6E4872}"/>
              </a:ext>
            </a:extLst>
          </p:cNvPr>
          <p:cNvSpPr txBox="1"/>
          <p:nvPr/>
        </p:nvSpPr>
        <p:spPr>
          <a:xfrm>
            <a:off x="3651813" y="42913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{76}</a:t>
            </a:r>
            <a:endParaRPr lang="en-US" sz="1400" dirty="0"/>
          </a:p>
        </p:txBody>
      </p:sp>
    </p:spTree>
    <p:extLst>
      <p:ext uri="{BB962C8B-B14F-4D97-AF65-F5344CB8AC3E}">
        <p14:creationId xmlns:p14="http://schemas.microsoft.com/office/powerpoint/2010/main" val="12301031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1C954-E058-7282-AB0E-EC329149D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27A4D-DEEA-9F70-477F-EF2E296F5F33}"/>
              </a:ext>
            </a:extLst>
          </p:cNvPr>
          <p:cNvSpPr>
            <a:spLocks noGrp="1"/>
          </p:cNvSpPr>
          <p:nvPr>
            <p:ph type="title"/>
          </p:nvPr>
        </p:nvSpPr>
        <p:spPr>
          <a:xfrm>
            <a:off x="1641396" y="1908023"/>
            <a:ext cx="8909208" cy="3450327"/>
          </a:xfrm>
        </p:spPr>
        <p:txBody>
          <a:bodyPr>
            <a:noAutofit/>
          </a:bodyPr>
          <a:lstStyle/>
          <a:p>
            <a:pPr>
              <a:lnSpc>
                <a:spcPct val="100000"/>
              </a:lnSpc>
            </a:pPr>
            <a:r>
              <a:rPr lang="ar-EG" sz="6000" b="0" dirty="0"/>
              <a:t>أَفَرَءَيْتَ ٱلَّذِى كَفَرَ بِـَٔايَـٰتِنَا وَقَالَ لَأُوتَيَنَّ مَالًۭا وَوَلَدًا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D3B1E7-4619-EDA1-D5D4-C7E170296B55}"/>
              </a:ext>
            </a:extLst>
          </p:cNvPr>
          <p:cNvSpPr txBox="1"/>
          <p:nvPr/>
        </p:nvSpPr>
        <p:spPr>
          <a:xfrm>
            <a:off x="2060712" y="4549333"/>
            <a:ext cx="8070575" cy="707886"/>
          </a:xfrm>
          <a:prstGeom prst="rect">
            <a:avLst/>
          </a:prstGeom>
          <a:noFill/>
        </p:spPr>
        <p:txBody>
          <a:bodyPr wrap="square">
            <a:spAutoFit/>
          </a:bodyPr>
          <a:lstStyle/>
          <a:p>
            <a:pPr algn="ctr" fontAlgn="base"/>
            <a:r>
              <a:rPr lang="en-US" sz="2000" dirty="0"/>
              <a:t>Hast thou then seen the (sort of) man who rejects Our Signs, yet says: "I shall certainly be given wealth and children?"</a:t>
            </a:r>
          </a:p>
        </p:txBody>
      </p:sp>
      <p:sp>
        <p:nvSpPr>
          <p:cNvPr id="3" name="TextBox 2">
            <a:extLst>
              <a:ext uri="{FF2B5EF4-FFF2-40B4-BE49-F238E27FC236}">
                <a16:creationId xmlns:a16="http://schemas.microsoft.com/office/drawing/2014/main" id="{A2EC47C6-7382-F6D3-E42C-F01334ECA0A2}"/>
              </a:ext>
            </a:extLst>
          </p:cNvPr>
          <p:cNvSpPr txBox="1"/>
          <p:nvPr/>
        </p:nvSpPr>
        <p:spPr>
          <a:xfrm>
            <a:off x="4406414" y="41404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{77}</a:t>
            </a:r>
            <a:endParaRPr lang="en-US" sz="1400" dirty="0"/>
          </a:p>
        </p:txBody>
      </p:sp>
    </p:spTree>
    <p:extLst>
      <p:ext uri="{BB962C8B-B14F-4D97-AF65-F5344CB8AC3E}">
        <p14:creationId xmlns:p14="http://schemas.microsoft.com/office/powerpoint/2010/main" val="16931077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77C2-8411-FA3F-AE77-98B360928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D0F5E-F3F9-7B42-CF4D-F6B0C1961BD8}"/>
              </a:ext>
            </a:extLst>
          </p:cNvPr>
          <p:cNvSpPr>
            <a:spLocks noGrp="1"/>
          </p:cNvSpPr>
          <p:nvPr>
            <p:ph type="title"/>
          </p:nvPr>
        </p:nvSpPr>
        <p:spPr>
          <a:xfrm>
            <a:off x="1641396" y="1890268"/>
            <a:ext cx="8909208" cy="3450327"/>
          </a:xfrm>
        </p:spPr>
        <p:txBody>
          <a:bodyPr>
            <a:noAutofit/>
          </a:bodyPr>
          <a:lstStyle/>
          <a:p>
            <a:pPr>
              <a:lnSpc>
                <a:spcPct val="100000"/>
              </a:lnSpc>
            </a:pPr>
            <a:r>
              <a:rPr lang="ar-EG" sz="6000" b="0" dirty="0"/>
              <a:t>أَطَّلَعَ ٱلْغَيْبَ أَمِ ٱتَّخَذَ عِندَ ٱلرَّحْمَـٰنِ عَهْدًۭا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6C839C-0381-6C75-F48B-83FE35BE6DDA}"/>
              </a:ext>
            </a:extLst>
          </p:cNvPr>
          <p:cNvSpPr txBox="1"/>
          <p:nvPr/>
        </p:nvSpPr>
        <p:spPr>
          <a:xfrm>
            <a:off x="2060712" y="4531578"/>
            <a:ext cx="8070575" cy="707886"/>
          </a:xfrm>
          <a:prstGeom prst="rect">
            <a:avLst/>
          </a:prstGeom>
          <a:noFill/>
        </p:spPr>
        <p:txBody>
          <a:bodyPr wrap="square">
            <a:spAutoFit/>
          </a:bodyPr>
          <a:lstStyle/>
          <a:p>
            <a:pPr algn="ctr" fontAlgn="base"/>
            <a:r>
              <a:rPr lang="en-US" sz="2000" dirty="0"/>
              <a:t>Has he penetrated to the Unseen, or has he taken a contract with (Allah) Most Gracious?</a:t>
            </a:r>
          </a:p>
        </p:txBody>
      </p:sp>
      <p:sp>
        <p:nvSpPr>
          <p:cNvPr id="3" name="TextBox 2">
            <a:extLst>
              <a:ext uri="{FF2B5EF4-FFF2-40B4-BE49-F238E27FC236}">
                <a16:creationId xmlns:a16="http://schemas.microsoft.com/office/drawing/2014/main" id="{BAB7DC5A-A9D7-1208-8A9D-04004E8076FB}"/>
              </a:ext>
            </a:extLst>
          </p:cNvPr>
          <p:cNvSpPr txBox="1"/>
          <p:nvPr/>
        </p:nvSpPr>
        <p:spPr>
          <a:xfrm>
            <a:off x="5001218" y="41226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{78}</a:t>
            </a:r>
            <a:endParaRPr lang="en-US" sz="1400" dirty="0"/>
          </a:p>
        </p:txBody>
      </p:sp>
    </p:spTree>
    <p:extLst>
      <p:ext uri="{BB962C8B-B14F-4D97-AF65-F5344CB8AC3E}">
        <p14:creationId xmlns:p14="http://schemas.microsoft.com/office/powerpoint/2010/main" val="353614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22C93-10CB-9C9B-15C2-EBFD089CB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5682B-CB3C-8E5E-DD4C-905894A185DA}"/>
              </a:ext>
            </a:extLst>
          </p:cNvPr>
          <p:cNvSpPr>
            <a:spLocks noGrp="1"/>
          </p:cNvSpPr>
          <p:nvPr>
            <p:ph type="title"/>
          </p:nvPr>
        </p:nvSpPr>
        <p:spPr>
          <a:xfrm>
            <a:off x="1656232" y="1924009"/>
            <a:ext cx="8879536" cy="3450327"/>
          </a:xfrm>
        </p:spPr>
        <p:txBody>
          <a:bodyPr>
            <a:noAutofit/>
          </a:bodyPr>
          <a:lstStyle/>
          <a:p>
            <a:pPr>
              <a:lnSpc>
                <a:spcPct val="100000"/>
              </a:lnSpc>
            </a:pPr>
            <a:r>
              <a:rPr lang="ar-EG" sz="6000" b="0" dirty="0"/>
              <a:t>وَيَسْـَٔلُونَكَ عَن ذِى ٱلْقَرْنَيْنِۖ قُلْ سَأَتْلُوا۟ عَلَيْكُم مِّنْهُ ذِكْرًا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24BEA78-8F5D-8CE6-D6ED-CE9EC2076800}"/>
              </a:ext>
            </a:extLst>
          </p:cNvPr>
          <p:cNvSpPr txBox="1"/>
          <p:nvPr/>
        </p:nvSpPr>
        <p:spPr>
          <a:xfrm>
            <a:off x="2060712" y="4501096"/>
            <a:ext cx="8070575" cy="707886"/>
          </a:xfrm>
          <a:prstGeom prst="rect">
            <a:avLst/>
          </a:prstGeom>
          <a:noFill/>
        </p:spPr>
        <p:txBody>
          <a:bodyPr wrap="square">
            <a:spAutoFit/>
          </a:bodyPr>
          <a:lstStyle/>
          <a:p>
            <a:pPr algn="ctr" fontAlgn="base"/>
            <a:r>
              <a:rPr lang="en-US" sz="2000" dirty="0"/>
              <a:t>They ask thee concerning Zul-</a:t>
            </a:r>
            <a:r>
              <a:rPr lang="en-US" sz="2000" dirty="0" err="1"/>
              <a:t>qarnain</a:t>
            </a:r>
            <a:r>
              <a:rPr lang="en-US" sz="2000" dirty="0"/>
              <a:t>. Say, "I will rehearse to you something of his story."</a:t>
            </a:r>
          </a:p>
        </p:txBody>
      </p:sp>
      <p:sp>
        <p:nvSpPr>
          <p:cNvPr id="3" name="TextBox 2">
            <a:extLst>
              <a:ext uri="{FF2B5EF4-FFF2-40B4-BE49-F238E27FC236}">
                <a16:creationId xmlns:a16="http://schemas.microsoft.com/office/drawing/2014/main" id="{85D98C91-DED1-3135-8E7A-4E490635D4D5}"/>
              </a:ext>
            </a:extLst>
          </p:cNvPr>
          <p:cNvSpPr txBox="1"/>
          <p:nvPr/>
        </p:nvSpPr>
        <p:spPr>
          <a:xfrm>
            <a:off x="3760241" y="41910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{83}</a:t>
            </a:r>
            <a:endParaRPr lang="en-US" sz="1400" dirty="0"/>
          </a:p>
        </p:txBody>
      </p:sp>
    </p:spTree>
    <p:extLst>
      <p:ext uri="{BB962C8B-B14F-4D97-AF65-F5344CB8AC3E}">
        <p14:creationId xmlns:p14="http://schemas.microsoft.com/office/powerpoint/2010/main" val="39924951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7140-E65B-2EC4-95F7-D05665EDD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F6688-ED22-ECCD-E244-18B2E6BB2253}"/>
              </a:ext>
            </a:extLst>
          </p:cNvPr>
          <p:cNvSpPr>
            <a:spLocks noGrp="1"/>
          </p:cNvSpPr>
          <p:nvPr>
            <p:ph type="title"/>
          </p:nvPr>
        </p:nvSpPr>
        <p:spPr>
          <a:xfrm>
            <a:off x="1641396" y="1890268"/>
            <a:ext cx="8909208" cy="3450327"/>
          </a:xfrm>
        </p:spPr>
        <p:txBody>
          <a:bodyPr>
            <a:noAutofit/>
          </a:bodyPr>
          <a:lstStyle/>
          <a:p>
            <a:pPr>
              <a:lnSpc>
                <a:spcPct val="100000"/>
              </a:lnSpc>
            </a:pPr>
            <a:r>
              <a:rPr lang="ar-EG" sz="6000" b="0" dirty="0"/>
              <a:t>كَلَّا ۚ سَنَكْتُبُ مَا يَقُولُ وَنَمُدُّ لَهُۥ مِنَ ٱلْعَذَابِ مَدًّۭا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504592F-E0C0-FF1E-4036-9E289F8DC889}"/>
              </a:ext>
            </a:extLst>
          </p:cNvPr>
          <p:cNvSpPr txBox="1"/>
          <p:nvPr/>
        </p:nvSpPr>
        <p:spPr>
          <a:xfrm>
            <a:off x="2060712" y="4531578"/>
            <a:ext cx="8070575" cy="707886"/>
          </a:xfrm>
          <a:prstGeom prst="rect">
            <a:avLst/>
          </a:prstGeom>
          <a:noFill/>
        </p:spPr>
        <p:txBody>
          <a:bodyPr wrap="square">
            <a:spAutoFit/>
          </a:bodyPr>
          <a:lstStyle/>
          <a:p>
            <a:pPr algn="ctr" fontAlgn="base"/>
            <a:r>
              <a:rPr lang="en-US" sz="2000" dirty="0"/>
              <a:t>Nay! We shall record what he says, and We shall add and add to his punishment.</a:t>
            </a:r>
          </a:p>
        </p:txBody>
      </p:sp>
      <p:sp>
        <p:nvSpPr>
          <p:cNvPr id="3" name="TextBox 2">
            <a:extLst>
              <a:ext uri="{FF2B5EF4-FFF2-40B4-BE49-F238E27FC236}">
                <a16:creationId xmlns:a16="http://schemas.microsoft.com/office/drawing/2014/main" id="{5ABDD8C6-C166-E99F-40B8-D3F61EE422C7}"/>
              </a:ext>
            </a:extLst>
          </p:cNvPr>
          <p:cNvSpPr txBox="1"/>
          <p:nvPr/>
        </p:nvSpPr>
        <p:spPr>
          <a:xfrm>
            <a:off x="4317637" y="41226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{79}</a:t>
            </a:r>
            <a:endParaRPr lang="en-US" sz="1400" dirty="0"/>
          </a:p>
        </p:txBody>
      </p:sp>
    </p:spTree>
    <p:extLst>
      <p:ext uri="{BB962C8B-B14F-4D97-AF65-F5344CB8AC3E}">
        <p14:creationId xmlns:p14="http://schemas.microsoft.com/office/powerpoint/2010/main" val="11814681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801B-2ACB-D757-F9F4-033EFC5B0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ED565-366D-90CD-592E-49D115ED7165}"/>
              </a:ext>
            </a:extLst>
          </p:cNvPr>
          <p:cNvSpPr>
            <a:spLocks noGrp="1"/>
          </p:cNvSpPr>
          <p:nvPr>
            <p:ph type="title"/>
          </p:nvPr>
        </p:nvSpPr>
        <p:spPr>
          <a:xfrm>
            <a:off x="1641396" y="1774858"/>
            <a:ext cx="8909208" cy="3450327"/>
          </a:xfrm>
        </p:spPr>
        <p:txBody>
          <a:bodyPr>
            <a:noAutofit/>
          </a:bodyPr>
          <a:lstStyle/>
          <a:p>
            <a:pPr>
              <a:lnSpc>
                <a:spcPct val="100000"/>
              </a:lnSpc>
            </a:pPr>
            <a:r>
              <a:rPr lang="ar-EG" sz="6000" b="0" dirty="0"/>
              <a:t>وَنَرِثُهُۥ مَا يَقُولُ وَيَأْتِينَا فَرْدًۭا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89E1F7-32D3-F8A5-B622-CB3F4E2C86B3}"/>
              </a:ext>
            </a:extLst>
          </p:cNvPr>
          <p:cNvSpPr txBox="1"/>
          <p:nvPr/>
        </p:nvSpPr>
        <p:spPr>
          <a:xfrm>
            <a:off x="2060712" y="4007795"/>
            <a:ext cx="8070575" cy="707886"/>
          </a:xfrm>
          <a:prstGeom prst="rect">
            <a:avLst/>
          </a:prstGeom>
          <a:noFill/>
        </p:spPr>
        <p:txBody>
          <a:bodyPr wrap="square">
            <a:spAutoFit/>
          </a:bodyPr>
          <a:lstStyle/>
          <a:p>
            <a:pPr algn="ctr" fontAlgn="base"/>
            <a:r>
              <a:rPr lang="en-US" sz="2000" dirty="0"/>
              <a:t>To Us shall return all that he talks of and he shall appear before Us bare and alone.</a:t>
            </a:r>
          </a:p>
        </p:txBody>
      </p:sp>
      <p:sp>
        <p:nvSpPr>
          <p:cNvPr id="3" name="TextBox 2">
            <a:extLst>
              <a:ext uri="{FF2B5EF4-FFF2-40B4-BE49-F238E27FC236}">
                <a16:creationId xmlns:a16="http://schemas.microsoft.com/office/drawing/2014/main" id="{5800B305-DF60-7AA6-6958-C191FB4BB672}"/>
              </a:ext>
            </a:extLst>
          </p:cNvPr>
          <p:cNvSpPr txBox="1"/>
          <p:nvPr/>
        </p:nvSpPr>
        <p:spPr>
          <a:xfrm>
            <a:off x="2515470" y="35988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{80}</a:t>
            </a:r>
            <a:endParaRPr lang="en-US" sz="1400" dirty="0"/>
          </a:p>
        </p:txBody>
      </p:sp>
    </p:spTree>
    <p:extLst>
      <p:ext uri="{BB962C8B-B14F-4D97-AF65-F5344CB8AC3E}">
        <p14:creationId xmlns:p14="http://schemas.microsoft.com/office/powerpoint/2010/main" val="31680221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3344B-C870-533A-9C94-9C429EFF1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96E89-3F43-617D-FD68-CD59909F598E}"/>
              </a:ext>
            </a:extLst>
          </p:cNvPr>
          <p:cNvSpPr>
            <a:spLocks noGrp="1"/>
          </p:cNvSpPr>
          <p:nvPr>
            <p:ph type="title"/>
          </p:nvPr>
        </p:nvSpPr>
        <p:spPr>
          <a:xfrm>
            <a:off x="1641396" y="1899145"/>
            <a:ext cx="8909208" cy="3450327"/>
          </a:xfrm>
        </p:spPr>
        <p:txBody>
          <a:bodyPr>
            <a:noAutofit/>
          </a:bodyPr>
          <a:lstStyle/>
          <a:p>
            <a:pPr>
              <a:lnSpc>
                <a:spcPct val="100000"/>
              </a:lnSpc>
            </a:pPr>
            <a:r>
              <a:rPr lang="ar-EG" sz="6000" b="0" dirty="0"/>
              <a:t>وَٱتَّخَذُوا۟ مِن دُونِ ٱللَّهِ ءَالِهَةًۭ لِّيَكُونُوا۟ لَهُمْ عِزًّۭا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77A3387-1E11-1B9D-6579-572F6162F151}"/>
              </a:ext>
            </a:extLst>
          </p:cNvPr>
          <p:cNvSpPr txBox="1"/>
          <p:nvPr/>
        </p:nvSpPr>
        <p:spPr>
          <a:xfrm>
            <a:off x="2060712" y="4641586"/>
            <a:ext cx="8070575" cy="707886"/>
          </a:xfrm>
          <a:prstGeom prst="rect">
            <a:avLst/>
          </a:prstGeom>
          <a:noFill/>
        </p:spPr>
        <p:txBody>
          <a:bodyPr wrap="square">
            <a:spAutoFit/>
          </a:bodyPr>
          <a:lstStyle/>
          <a:p>
            <a:pPr algn="ctr" fontAlgn="base"/>
            <a:r>
              <a:rPr lang="en-US" sz="2000" dirty="0"/>
              <a:t>And they have taken (for worship) gods other than Allah, to give them power and glory!</a:t>
            </a:r>
          </a:p>
        </p:txBody>
      </p:sp>
      <p:sp>
        <p:nvSpPr>
          <p:cNvPr id="3" name="TextBox 2">
            <a:extLst>
              <a:ext uri="{FF2B5EF4-FFF2-40B4-BE49-F238E27FC236}">
                <a16:creationId xmlns:a16="http://schemas.microsoft.com/office/drawing/2014/main" id="{69EF9855-25E2-17C4-18CA-A91562ABC69F}"/>
              </a:ext>
            </a:extLst>
          </p:cNvPr>
          <p:cNvSpPr txBox="1"/>
          <p:nvPr/>
        </p:nvSpPr>
        <p:spPr>
          <a:xfrm>
            <a:off x="4610600" y="42114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{81}</a:t>
            </a:r>
            <a:endParaRPr lang="en-US" sz="1400" dirty="0"/>
          </a:p>
        </p:txBody>
      </p:sp>
    </p:spTree>
    <p:extLst>
      <p:ext uri="{BB962C8B-B14F-4D97-AF65-F5344CB8AC3E}">
        <p14:creationId xmlns:p14="http://schemas.microsoft.com/office/powerpoint/2010/main" val="40615566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A2F84-BAA7-C879-075B-6B7838E6A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680A2-9062-1B53-9674-080D481C37D6}"/>
              </a:ext>
            </a:extLst>
          </p:cNvPr>
          <p:cNvSpPr>
            <a:spLocks noGrp="1"/>
          </p:cNvSpPr>
          <p:nvPr>
            <p:ph type="title"/>
          </p:nvPr>
        </p:nvSpPr>
        <p:spPr>
          <a:xfrm>
            <a:off x="1641396" y="1952411"/>
            <a:ext cx="8909208" cy="3450327"/>
          </a:xfrm>
        </p:spPr>
        <p:txBody>
          <a:bodyPr>
            <a:noAutofit/>
          </a:bodyPr>
          <a:lstStyle/>
          <a:p>
            <a:pPr>
              <a:lnSpc>
                <a:spcPct val="100000"/>
              </a:lnSpc>
            </a:pPr>
            <a:r>
              <a:rPr lang="ar-EG" sz="6000" b="0" dirty="0"/>
              <a:t>كَلَّاۚ سَيَكْفُرُونَ بِعِبَادَتِهِمْ وَيَكُونُونَ عَلَيْهِمْ ضِدًّا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AAECB82-2D61-C8BA-E31C-7D2F70DF03C1}"/>
              </a:ext>
            </a:extLst>
          </p:cNvPr>
          <p:cNvSpPr txBox="1"/>
          <p:nvPr/>
        </p:nvSpPr>
        <p:spPr>
          <a:xfrm>
            <a:off x="2060712" y="4578970"/>
            <a:ext cx="8070575" cy="707886"/>
          </a:xfrm>
          <a:prstGeom prst="rect">
            <a:avLst/>
          </a:prstGeom>
          <a:noFill/>
        </p:spPr>
        <p:txBody>
          <a:bodyPr wrap="square">
            <a:spAutoFit/>
          </a:bodyPr>
          <a:lstStyle/>
          <a:p>
            <a:pPr algn="ctr" fontAlgn="base"/>
            <a:r>
              <a:rPr lang="en-US" sz="2000" dirty="0"/>
              <a:t>Instead, they shall reject their worship, and become adversaries against them.</a:t>
            </a:r>
          </a:p>
        </p:txBody>
      </p:sp>
      <p:sp>
        <p:nvSpPr>
          <p:cNvPr id="3" name="TextBox 2">
            <a:extLst>
              <a:ext uri="{FF2B5EF4-FFF2-40B4-BE49-F238E27FC236}">
                <a16:creationId xmlns:a16="http://schemas.microsoft.com/office/drawing/2014/main" id="{D281B352-6789-36C2-13AA-ABE66A944EC0}"/>
              </a:ext>
            </a:extLst>
          </p:cNvPr>
          <p:cNvSpPr txBox="1"/>
          <p:nvPr/>
        </p:nvSpPr>
        <p:spPr>
          <a:xfrm>
            <a:off x="4273248" y="415818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{82}</a:t>
            </a:r>
            <a:endParaRPr lang="en-US" sz="1400" dirty="0"/>
          </a:p>
        </p:txBody>
      </p:sp>
    </p:spTree>
    <p:extLst>
      <p:ext uri="{BB962C8B-B14F-4D97-AF65-F5344CB8AC3E}">
        <p14:creationId xmlns:p14="http://schemas.microsoft.com/office/powerpoint/2010/main" val="136229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63A69-C659-588D-B4AE-7EEA50139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D6A29-968A-9D6E-06D3-28802C294FB6}"/>
              </a:ext>
            </a:extLst>
          </p:cNvPr>
          <p:cNvSpPr>
            <a:spLocks noGrp="1"/>
          </p:cNvSpPr>
          <p:nvPr>
            <p:ph type="title"/>
          </p:nvPr>
        </p:nvSpPr>
        <p:spPr>
          <a:xfrm>
            <a:off x="1641396" y="1952411"/>
            <a:ext cx="8909208" cy="3450327"/>
          </a:xfrm>
        </p:spPr>
        <p:txBody>
          <a:bodyPr>
            <a:noAutofit/>
          </a:bodyPr>
          <a:lstStyle/>
          <a:p>
            <a:pPr>
              <a:lnSpc>
                <a:spcPct val="100000"/>
              </a:lnSpc>
            </a:pPr>
            <a:r>
              <a:rPr lang="ar-EG" sz="6000" b="0" dirty="0"/>
              <a:t>أَلَمْ تَرَ أَنَّآ أَرْسَلْنَا ٱلشَّيَـٰطِينَ عَلَى ٱلْكَـٰفِرِينَ تَؤُزُّهُمْ أَزًّۭا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6E1F4E7-7D9D-5F40-B9F5-29C75A48766B}"/>
              </a:ext>
            </a:extLst>
          </p:cNvPr>
          <p:cNvSpPr txBox="1"/>
          <p:nvPr/>
        </p:nvSpPr>
        <p:spPr>
          <a:xfrm>
            <a:off x="2060712" y="4633875"/>
            <a:ext cx="8070575" cy="707886"/>
          </a:xfrm>
          <a:prstGeom prst="rect">
            <a:avLst/>
          </a:prstGeom>
          <a:noFill/>
        </p:spPr>
        <p:txBody>
          <a:bodyPr wrap="square">
            <a:spAutoFit/>
          </a:bodyPr>
          <a:lstStyle/>
          <a:p>
            <a:pPr algn="ctr" fontAlgn="base"/>
            <a:r>
              <a:rPr lang="en-US" sz="2000" dirty="0"/>
              <a:t>Seest thou not that We have set the Evil Ones on against the unbelievers, to incite them with fury?</a:t>
            </a:r>
          </a:p>
        </p:txBody>
      </p:sp>
      <p:sp>
        <p:nvSpPr>
          <p:cNvPr id="3" name="TextBox 2">
            <a:extLst>
              <a:ext uri="{FF2B5EF4-FFF2-40B4-BE49-F238E27FC236}">
                <a16:creationId xmlns:a16="http://schemas.microsoft.com/office/drawing/2014/main" id="{89651EE2-7D96-261B-BB20-9253BBF6F29A}"/>
              </a:ext>
            </a:extLst>
          </p:cNvPr>
          <p:cNvSpPr txBox="1"/>
          <p:nvPr/>
        </p:nvSpPr>
        <p:spPr>
          <a:xfrm>
            <a:off x="3323337" y="42203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{83}</a:t>
            </a:r>
            <a:endParaRPr lang="en-US" sz="1400" dirty="0"/>
          </a:p>
        </p:txBody>
      </p:sp>
    </p:spTree>
    <p:extLst>
      <p:ext uri="{BB962C8B-B14F-4D97-AF65-F5344CB8AC3E}">
        <p14:creationId xmlns:p14="http://schemas.microsoft.com/office/powerpoint/2010/main" val="38692995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5DEF-A4D1-E5EA-0CD7-103EE385A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AA8B7-3BF1-B7E6-D830-A0E3149A2125}"/>
              </a:ext>
            </a:extLst>
          </p:cNvPr>
          <p:cNvSpPr>
            <a:spLocks noGrp="1"/>
          </p:cNvSpPr>
          <p:nvPr>
            <p:ph type="title"/>
          </p:nvPr>
        </p:nvSpPr>
        <p:spPr>
          <a:xfrm>
            <a:off x="1641396" y="1952411"/>
            <a:ext cx="8909208" cy="3450327"/>
          </a:xfrm>
        </p:spPr>
        <p:txBody>
          <a:bodyPr>
            <a:noAutofit/>
          </a:bodyPr>
          <a:lstStyle/>
          <a:p>
            <a:pPr>
              <a:lnSpc>
                <a:spcPct val="100000"/>
              </a:lnSpc>
            </a:pPr>
            <a:r>
              <a:rPr lang="ar-EG" sz="6000" b="0" dirty="0"/>
              <a:t>فَلَا تَعْجَلْ عَلَيْهِمْۖ إِنَّمَا نَعُدُّ لَهُمْ عَدًّۭا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0D2BFC-1252-C5BE-39AF-FF508877135B}"/>
              </a:ext>
            </a:extLst>
          </p:cNvPr>
          <p:cNvSpPr txBox="1"/>
          <p:nvPr/>
        </p:nvSpPr>
        <p:spPr>
          <a:xfrm>
            <a:off x="2060712" y="4189992"/>
            <a:ext cx="8070575" cy="707886"/>
          </a:xfrm>
          <a:prstGeom prst="rect">
            <a:avLst/>
          </a:prstGeom>
          <a:noFill/>
        </p:spPr>
        <p:txBody>
          <a:bodyPr wrap="square">
            <a:spAutoFit/>
          </a:bodyPr>
          <a:lstStyle/>
          <a:p>
            <a:pPr algn="ctr" fontAlgn="base"/>
            <a:r>
              <a:rPr lang="en-US" sz="2000" dirty="0"/>
              <a:t>So make no haste against them, for We but count out to them a (limited) number (of days).</a:t>
            </a:r>
          </a:p>
        </p:txBody>
      </p:sp>
      <p:sp>
        <p:nvSpPr>
          <p:cNvPr id="3" name="TextBox 2">
            <a:extLst>
              <a:ext uri="{FF2B5EF4-FFF2-40B4-BE49-F238E27FC236}">
                <a16:creationId xmlns:a16="http://schemas.microsoft.com/office/drawing/2014/main" id="{DD35226E-CFE5-D424-AB27-F166F2013A0A}"/>
              </a:ext>
            </a:extLst>
          </p:cNvPr>
          <p:cNvSpPr txBox="1"/>
          <p:nvPr/>
        </p:nvSpPr>
        <p:spPr>
          <a:xfrm>
            <a:off x="1849644" y="36775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{84}</a:t>
            </a:r>
            <a:endParaRPr lang="en-US" sz="1400" dirty="0"/>
          </a:p>
        </p:txBody>
      </p:sp>
    </p:spTree>
    <p:extLst>
      <p:ext uri="{BB962C8B-B14F-4D97-AF65-F5344CB8AC3E}">
        <p14:creationId xmlns:p14="http://schemas.microsoft.com/office/powerpoint/2010/main" val="16438520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33D4F-A364-088F-CAD8-94F891ED0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73DE3-4FEA-C074-EB3D-DE4D1159BD71}"/>
              </a:ext>
            </a:extLst>
          </p:cNvPr>
          <p:cNvSpPr>
            <a:spLocks noGrp="1"/>
          </p:cNvSpPr>
          <p:nvPr>
            <p:ph type="title"/>
          </p:nvPr>
        </p:nvSpPr>
        <p:spPr>
          <a:xfrm>
            <a:off x="1641396" y="1837001"/>
            <a:ext cx="8909208" cy="3450327"/>
          </a:xfrm>
        </p:spPr>
        <p:txBody>
          <a:bodyPr>
            <a:noAutofit/>
          </a:bodyPr>
          <a:lstStyle/>
          <a:p>
            <a:pPr>
              <a:lnSpc>
                <a:spcPct val="100000"/>
              </a:lnSpc>
            </a:pPr>
            <a:r>
              <a:rPr lang="ar-EG" sz="6000" b="0" dirty="0"/>
              <a:t>يَوْمَ نَحْشُرُ ٱلْمُتَّقِينَ إِلَى ٱلرَّحْمَـٰنِ وَفْدًۭا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BD383C5-BC79-C54F-B9C0-70CE1CE53D88}"/>
              </a:ext>
            </a:extLst>
          </p:cNvPr>
          <p:cNvSpPr txBox="1"/>
          <p:nvPr/>
        </p:nvSpPr>
        <p:spPr>
          <a:xfrm>
            <a:off x="2060712" y="4074582"/>
            <a:ext cx="8070575" cy="707886"/>
          </a:xfrm>
          <a:prstGeom prst="rect">
            <a:avLst/>
          </a:prstGeom>
          <a:noFill/>
        </p:spPr>
        <p:txBody>
          <a:bodyPr wrap="square">
            <a:spAutoFit/>
          </a:bodyPr>
          <a:lstStyle/>
          <a:p>
            <a:pPr algn="ctr" fontAlgn="base"/>
            <a:r>
              <a:rPr lang="en-US" sz="2000" dirty="0"/>
              <a:t>The day We shall gather the righteous to (Allah) Most Gracious, like a band presented before a king for </a:t>
            </a:r>
            <a:r>
              <a:rPr lang="en-US" sz="2000" dirty="0" err="1"/>
              <a:t>honours</a:t>
            </a:r>
            <a:r>
              <a:rPr lang="en-US" sz="2000" dirty="0"/>
              <a:t>,</a:t>
            </a:r>
          </a:p>
        </p:txBody>
      </p:sp>
      <p:sp>
        <p:nvSpPr>
          <p:cNvPr id="3" name="TextBox 2">
            <a:extLst>
              <a:ext uri="{FF2B5EF4-FFF2-40B4-BE49-F238E27FC236}">
                <a16:creationId xmlns:a16="http://schemas.microsoft.com/office/drawing/2014/main" id="{708525FC-B5D9-3A41-76A1-4F02D155E758}"/>
              </a:ext>
            </a:extLst>
          </p:cNvPr>
          <p:cNvSpPr txBox="1"/>
          <p:nvPr/>
        </p:nvSpPr>
        <p:spPr>
          <a:xfrm>
            <a:off x="1376375" y="35621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{85}</a:t>
            </a:r>
            <a:endParaRPr lang="en-US" sz="1400" dirty="0"/>
          </a:p>
        </p:txBody>
      </p:sp>
    </p:spTree>
    <p:extLst>
      <p:ext uri="{BB962C8B-B14F-4D97-AF65-F5344CB8AC3E}">
        <p14:creationId xmlns:p14="http://schemas.microsoft.com/office/powerpoint/2010/main" val="34360265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2FBF-A5DD-2BEF-184E-5F64E250E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2499F-B659-64B4-2C02-864B5138DD0E}"/>
              </a:ext>
            </a:extLst>
          </p:cNvPr>
          <p:cNvSpPr>
            <a:spLocks noGrp="1"/>
          </p:cNvSpPr>
          <p:nvPr>
            <p:ph type="title"/>
          </p:nvPr>
        </p:nvSpPr>
        <p:spPr>
          <a:xfrm>
            <a:off x="1641396" y="1837001"/>
            <a:ext cx="8909208" cy="3450327"/>
          </a:xfrm>
        </p:spPr>
        <p:txBody>
          <a:bodyPr>
            <a:noAutofit/>
          </a:bodyPr>
          <a:lstStyle/>
          <a:p>
            <a:pPr>
              <a:lnSpc>
                <a:spcPct val="100000"/>
              </a:lnSpc>
            </a:pPr>
            <a:r>
              <a:rPr lang="ar-EG" sz="6000" b="0" dirty="0"/>
              <a:t>وَنَسُوقُ ٱلْمُجْرِمِينَ إِلَىٰ جَهَنَّمَ وِرْدًۭا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353364-9EC0-31ED-ACB2-D39AE1E616D0}"/>
              </a:ext>
            </a:extLst>
          </p:cNvPr>
          <p:cNvSpPr txBox="1"/>
          <p:nvPr/>
        </p:nvSpPr>
        <p:spPr>
          <a:xfrm>
            <a:off x="2060712" y="4074582"/>
            <a:ext cx="8070575" cy="707886"/>
          </a:xfrm>
          <a:prstGeom prst="rect">
            <a:avLst/>
          </a:prstGeom>
          <a:noFill/>
        </p:spPr>
        <p:txBody>
          <a:bodyPr wrap="square">
            <a:spAutoFit/>
          </a:bodyPr>
          <a:lstStyle/>
          <a:p>
            <a:pPr algn="ctr" fontAlgn="base"/>
            <a:r>
              <a:rPr lang="en-US" sz="2000" dirty="0"/>
              <a:t>And We shall drive the sinners to Hell, like thirsty cattle driven down to water,-</a:t>
            </a:r>
          </a:p>
        </p:txBody>
      </p:sp>
      <p:sp>
        <p:nvSpPr>
          <p:cNvPr id="3" name="TextBox 2">
            <a:extLst>
              <a:ext uri="{FF2B5EF4-FFF2-40B4-BE49-F238E27FC236}">
                <a16:creationId xmlns:a16="http://schemas.microsoft.com/office/drawing/2014/main" id="{14A70DDB-4AFB-B40D-E613-5F298BEC9A49}"/>
              </a:ext>
            </a:extLst>
          </p:cNvPr>
          <p:cNvSpPr txBox="1"/>
          <p:nvPr/>
        </p:nvSpPr>
        <p:spPr>
          <a:xfrm>
            <a:off x="1718543" y="35697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{86}</a:t>
            </a:r>
            <a:endParaRPr lang="en-US" sz="1400" dirty="0"/>
          </a:p>
        </p:txBody>
      </p:sp>
    </p:spTree>
    <p:extLst>
      <p:ext uri="{BB962C8B-B14F-4D97-AF65-F5344CB8AC3E}">
        <p14:creationId xmlns:p14="http://schemas.microsoft.com/office/powerpoint/2010/main" val="34464713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100BF-02B2-9314-DE7C-F0DC5BE21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3B5CF-ACDA-7EC2-7432-DBDBEA050001}"/>
              </a:ext>
            </a:extLst>
          </p:cNvPr>
          <p:cNvSpPr>
            <a:spLocks noGrp="1"/>
          </p:cNvSpPr>
          <p:nvPr>
            <p:ph type="title"/>
          </p:nvPr>
        </p:nvSpPr>
        <p:spPr>
          <a:xfrm>
            <a:off x="1641396" y="1943533"/>
            <a:ext cx="8909208" cy="3450327"/>
          </a:xfrm>
        </p:spPr>
        <p:txBody>
          <a:bodyPr>
            <a:noAutofit/>
          </a:bodyPr>
          <a:lstStyle/>
          <a:p>
            <a:pPr>
              <a:lnSpc>
                <a:spcPct val="100000"/>
              </a:lnSpc>
            </a:pPr>
            <a:r>
              <a:rPr lang="ar-EG" sz="6000" b="0" dirty="0"/>
              <a:t>لَّا يَمْلِكُونَ ٱلشَّفَـٰعَةَ إِلَّا مَنِ ٱتَّخَذَ عِندَ ٱلرَّحْمَـٰنِ عَهْدًۭا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C15831-91AD-1072-A27E-C4285ED55914}"/>
              </a:ext>
            </a:extLst>
          </p:cNvPr>
          <p:cNvSpPr txBox="1"/>
          <p:nvPr/>
        </p:nvSpPr>
        <p:spPr>
          <a:xfrm>
            <a:off x="2060711" y="4518466"/>
            <a:ext cx="8070575" cy="707886"/>
          </a:xfrm>
          <a:prstGeom prst="rect">
            <a:avLst/>
          </a:prstGeom>
          <a:noFill/>
        </p:spPr>
        <p:txBody>
          <a:bodyPr wrap="square">
            <a:spAutoFit/>
          </a:bodyPr>
          <a:lstStyle/>
          <a:p>
            <a:pPr algn="ctr" fontAlgn="base"/>
            <a:r>
              <a:rPr lang="en-US" sz="2000" dirty="0"/>
              <a:t>None shall have the power of intercession, but such a one as has received permission (or promise) from (Allah) Most Gracious.</a:t>
            </a:r>
          </a:p>
        </p:txBody>
      </p:sp>
      <p:sp>
        <p:nvSpPr>
          <p:cNvPr id="3" name="TextBox 2">
            <a:extLst>
              <a:ext uri="{FF2B5EF4-FFF2-40B4-BE49-F238E27FC236}">
                <a16:creationId xmlns:a16="http://schemas.microsoft.com/office/drawing/2014/main" id="{523C5BF1-4586-4A89-3612-DC5962DDE0E6}"/>
              </a:ext>
            </a:extLst>
          </p:cNvPr>
          <p:cNvSpPr txBox="1"/>
          <p:nvPr/>
        </p:nvSpPr>
        <p:spPr>
          <a:xfrm>
            <a:off x="3937961" y="41970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{87}</a:t>
            </a:r>
            <a:endParaRPr lang="en-US" sz="1400" dirty="0"/>
          </a:p>
        </p:txBody>
      </p:sp>
    </p:spTree>
    <p:extLst>
      <p:ext uri="{BB962C8B-B14F-4D97-AF65-F5344CB8AC3E}">
        <p14:creationId xmlns:p14="http://schemas.microsoft.com/office/powerpoint/2010/main" val="3591395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0DB95-1208-9591-54FB-4874DD851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7BBF1-542C-6955-08EE-459EE6F7D334}"/>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وَقَالُوا۟ ٱتَّخَذَ ٱلرَّحْمَـٰنُ وَلَدًۭا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AE8A59-DE3C-EAB0-98DF-EE603B1104CC}"/>
              </a:ext>
            </a:extLst>
          </p:cNvPr>
          <p:cNvSpPr txBox="1"/>
          <p:nvPr/>
        </p:nvSpPr>
        <p:spPr>
          <a:xfrm>
            <a:off x="2060712" y="4091455"/>
            <a:ext cx="8070575" cy="400110"/>
          </a:xfrm>
          <a:prstGeom prst="rect">
            <a:avLst/>
          </a:prstGeom>
          <a:noFill/>
        </p:spPr>
        <p:txBody>
          <a:bodyPr wrap="square">
            <a:spAutoFit/>
          </a:bodyPr>
          <a:lstStyle/>
          <a:p>
            <a:pPr algn="ctr" fontAlgn="base"/>
            <a:r>
              <a:rPr lang="en-US" sz="2000" dirty="0"/>
              <a:t>They say: "(Allah) Most Gracious has begotten a son!"</a:t>
            </a:r>
          </a:p>
        </p:txBody>
      </p:sp>
      <p:sp>
        <p:nvSpPr>
          <p:cNvPr id="3" name="TextBox 2">
            <a:extLst>
              <a:ext uri="{FF2B5EF4-FFF2-40B4-BE49-F238E27FC236}">
                <a16:creationId xmlns:a16="http://schemas.microsoft.com/office/drawing/2014/main" id="{3E44B1FC-3B41-C5CF-7E25-892F61B7C1BB}"/>
              </a:ext>
            </a:extLst>
          </p:cNvPr>
          <p:cNvSpPr txBox="1"/>
          <p:nvPr/>
        </p:nvSpPr>
        <p:spPr>
          <a:xfrm>
            <a:off x="2677332" y="36821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{88}</a:t>
            </a:r>
            <a:endParaRPr lang="en-US" sz="1400" dirty="0"/>
          </a:p>
        </p:txBody>
      </p:sp>
    </p:spTree>
    <p:extLst>
      <p:ext uri="{BB962C8B-B14F-4D97-AF65-F5344CB8AC3E}">
        <p14:creationId xmlns:p14="http://schemas.microsoft.com/office/powerpoint/2010/main" val="35426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2E0E-6523-B72A-4B9D-08DDB0453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C5579-B56C-55E7-0535-ED6E53E10681}"/>
              </a:ext>
            </a:extLst>
          </p:cNvPr>
          <p:cNvSpPr>
            <a:spLocks noGrp="1"/>
          </p:cNvSpPr>
          <p:nvPr>
            <p:ph type="title"/>
          </p:nvPr>
        </p:nvSpPr>
        <p:spPr>
          <a:xfrm>
            <a:off x="1656232" y="1844110"/>
            <a:ext cx="8879536" cy="3450327"/>
          </a:xfrm>
        </p:spPr>
        <p:txBody>
          <a:bodyPr>
            <a:noAutofit/>
          </a:bodyPr>
          <a:lstStyle/>
          <a:p>
            <a:pPr>
              <a:lnSpc>
                <a:spcPct val="100000"/>
              </a:lnSpc>
            </a:pPr>
            <a:r>
              <a:rPr lang="ar-EG" sz="6000" b="0" dirty="0"/>
              <a:t>إِنَّا مَكَّنَّا لَهُۥ فِى ٱلْأَرْضِ وَءَاتَيْنَـٰهُ مِن كُلِّ شَىْءٍۢ سَبَبًۭا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E30B0A-4E71-F051-3BE0-41B81026B807}"/>
              </a:ext>
            </a:extLst>
          </p:cNvPr>
          <p:cNvSpPr txBox="1"/>
          <p:nvPr/>
        </p:nvSpPr>
        <p:spPr>
          <a:xfrm>
            <a:off x="2060712" y="4421197"/>
            <a:ext cx="8070575" cy="707886"/>
          </a:xfrm>
          <a:prstGeom prst="rect">
            <a:avLst/>
          </a:prstGeom>
          <a:noFill/>
        </p:spPr>
        <p:txBody>
          <a:bodyPr wrap="square">
            <a:spAutoFit/>
          </a:bodyPr>
          <a:lstStyle/>
          <a:p>
            <a:pPr algn="ctr" fontAlgn="base"/>
            <a:r>
              <a:rPr lang="en-US" sz="2000" dirty="0"/>
              <a:t>Verily We established his power on earth, and We gave him the ways and the means to all ends.</a:t>
            </a:r>
          </a:p>
        </p:txBody>
      </p:sp>
      <p:sp>
        <p:nvSpPr>
          <p:cNvPr id="3" name="TextBox 2">
            <a:extLst>
              <a:ext uri="{FF2B5EF4-FFF2-40B4-BE49-F238E27FC236}">
                <a16:creationId xmlns:a16="http://schemas.microsoft.com/office/drawing/2014/main" id="{08EAF656-E224-ABA6-005C-965D935B68AE}"/>
              </a:ext>
            </a:extLst>
          </p:cNvPr>
          <p:cNvSpPr txBox="1"/>
          <p:nvPr/>
        </p:nvSpPr>
        <p:spPr>
          <a:xfrm>
            <a:off x="3946672" y="41134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{84}</a:t>
            </a:r>
            <a:endParaRPr lang="en-US" sz="1400" dirty="0"/>
          </a:p>
        </p:txBody>
      </p:sp>
    </p:spTree>
    <p:extLst>
      <p:ext uri="{BB962C8B-B14F-4D97-AF65-F5344CB8AC3E}">
        <p14:creationId xmlns:p14="http://schemas.microsoft.com/office/powerpoint/2010/main" val="25173050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4783-4A08-68FD-09D7-3AFF4D914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56FB3-BD3D-F06D-1156-3FF130B84D64}"/>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لَّقَدْ جِئْتُمْ شَيْـًٔا إِدًّۭا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0EBAAD-4293-68C3-49C4-9D1189078FF6}"/>
              </a:ext>
            </a:extLst>
          </p:cNvPr>
          <p:cNvSpPr txBox="1"/>
          <p:nvPr/>
        </p:nvSpPr>
        <p:spPr>
          <a:xfrm>
            <a:off x="2060712" y="4091455"/>
            <a:ext cx="8070575" cy="400110"/>
          </a:xfrm>
          <a:prstGeom prst="rect">
            <a:avLst/>
          </a:prstGeom>
          <a:noFill/>
        </p:spPr>
        <p:txBody>
          <a:bodyPr wrap="square">
            <a:spAutoFit/>
          </a:bodyPr>
          <a:lstStyle/>
          <a:p>
            <a:pPr algn="ctr" fontAlgn="base"/>
            <a:r>
              <a:rPr lang="en-US" sz="2000" dirty="0"/>
              <a:t>Indeed ye have put forth a thing most monstrous!</a:t>
            </a:r>
          </a:p>
        </p:txBody>
      </p:sp>
      <p:sp>
        <p:nvSpPr>
          <p:cNvPr id="3" name="TextBox 2">
            <a:extLst>
              <a:ext uri="{FF2B5EF4-FFF2-40B4-BE49-F238E27FC236}">
                <a16:creationId xmlns:a16="http://schemas.microsoft.com/office/drawing/2014/main" id="{CFE74C75-6D63-EF16-E27B-A79F344E719C}"/>
              </a:ext>
            </a:extLst>
          </p:cNvPr>
          <p:cNvSpPr txBox="1"/>
          <p:nvPr/>
        </p:nvSpPr>
        <p:spPr>
          <a:xfrm>
            <a:off x="3733775" y="36910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{89}</a:t>
            </a:r>
            <a:endParaRPr lang="en-US" sz="1400" dirty="0"/>
          </a:p>
        </p:txBody>
      </p:sp>
    </p:spTree>
    <p:extLst>
      <p:ext uri="{BB962C8B-B14F-4D97-AF65-F5344CB8AC3E}">
        <p14:creationId xmlns:p14="http://schemas.microsoft.com/office/powerpoint/2010/main" val="14376042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0D636-AD29-F129-D1EE-55381385E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D4EA2-684D-24A8-357F-1C91AC1C5595}"/>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تَكَادُ ٱلسَّمَـٰوَٰتُ يَتَفَطَّرْنَ مِنْهُ وَتَنشَقُّ ٱلْأَرْضُ وَتَخِرُّ ٱلْجِبَالُ هَدًّا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29F9AAC-6AE8-7C13-9354-428296DEEE70}"/>
              </a:ext>
            </a:extLst>
          </p:cNvPr>
          <p:cNvSpPr txBox="1"/>
          <p:nvPr/>
        </p:nvSpPr>
        <p:spPr>
          <a:xfrm>
            <a:off x="2060712" y="4508706"/>
            <a:ext cx="8070575" cy="707886"/>
          </a:xfrm>
          <a:prstGeom prst="rect">
            <a:avLst/>
          </a:prstGeom>
          <a:noFill/>
        </p:spPr>
        <p:txBody>
          <a:bodyPr wrap="square">
            <a:spAutoFit/>
          </a:bodyPr>
          <a:lstStyle/>
          <a:p>
            <a:pPr algn="ctr" fontAlgn="base"/>
            <a:r>
              <a:rPr lang="en-US" sz="2000" dirty="0"/>
              <a:t>At it the skies are ready to burst, the earth to split asunder, and the mountains to fall down in utter ruin,</a:t>
            </a:r>
          </a:p>
        </p:txBody>
      </p:sp>
      <p:sp>
        <p:nvSpPr>
          <p:cNvPr id="3" name="TextBox 2">
            <a:extLst>
              <a:ext uri="{FF2B5EF4-FFF2-40B4-BE49-F238E27FC236}">
                <a16:creationId xmlns:a16="http://schemas.microsoft.com/office/drawing/2014/main" id="{23C4E8A0-B11B-5D50-821B-C41E29BC7558}"/>
              </a:ext>
            </a:extLst>
          </p:cNvPr>
          <p:cNvSpPr txBox="1"/>
          <p:nvPr/>
        </p:nvSpPr>
        <p:spPr>
          <a:xfrm>
            <a:off x="2632944" y="40769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{90}</a:t>
            </a:r>
            <a:endParaRPr lang="en-US" sz="1400" dirty="0"/>
          </a:p>
        </p:txBody>
      </p:sp>
    </p:spTree>
    <p:extLst>
      <p:ext uri="{BB962C8B-B14F-4D97-AF65-F5344CB8AC3E}">
        <p14:creationId xmlns:p14="http://schemas.microsoft.com/office/powerpoint/2010/main" val="23633860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994B2-704D-2FE2-4E93-393183464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BE9E95-C6B4-7447-4D21-9B70BFE24881}"/>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أَن دَعَوْا۟ لِلرَّحْمَـٰنِ وَلَدًۭا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6341B95-DA5E-A7CE-8714-763CDBC6635E}"/>
              </a:ext>
            </a:extLst>
          </p:cNvPr>
          <p:cNvSpPr txBox="1"/>
          <p:nvPr/>
        </p:nvSpPr>
        <p:spPr>
          <a:xfrm>
            <a:off x="2060712" y="4092657"/>
            <a:ext cx="8070575" cy="400110"/>
          </a:xfrm>
          <a:prstGeom prst="rect">
            <a:avLst/>
          </a:prstGeom>
          <a:noFill/>
        </p:spPr>
        <p:txBody>
          <a:bodyPr wrap="square">
            <a:spAutoFit/>
          </a:bodyPr>
          <a:lstStyle/>
          <a:p>
            <a:pPr algn="ctr" fontAlgn="base"/>
            <a:r>
              <a:rPr lang="en-US" sz="2000" dirty="0"/>
              <a:t>That they should invoke a son for (Allah) Most Gracious.</a:t>
            </a:r>
          </a:p>
        </p:txBody>
      </p:sp>
      <p:sp>
        <p:nvSpPr>
          <p:cNvPr id="3" name="TextBox 2">
            <a:extLst>
              <a:ext uri="{FF2B5EF4-FFF2-40B4-BE49-F238E27FC236}">
                <a16:creationId xmlns:a16="http://schemas.microsoft.com/office/drawing/2014/main" id="{72BC4EEC-92C3-D5F6-E05B-60E789F03036}"/>
              </a:ext>
            </a:extLst>
          </p:cNvPr>
          <p:cNvSpPr txBox="1"/>
          <p:nvPr/>
        </p:nvSpPr>
        <p:spPr>
          <a:xfrm>
            <a:off x="3005806" y="370406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{91}</a:t>
            </a:r>
            <a:endParaRPr lang="en-US" sz="1400" dirty="0"/>
          </a:p>
        </p:txBody>
      </p:sp>
    </p:spTree>
    <p:extLst>
      <p:ext uri="{BB962C8B-B14F-4D97-AF65-F5344CB8AC3E}">
        <p14:creationId xmlns:p14="http://schemas.microsoft.com/office/powerpoint/2010/main" val="32856599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B0E90-2BF3-FDC4-9B40-50B978EA0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AADC6-C6AA-BBFD-713C-C2BC62EA1FAB}"/>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وَمَا يَنۢبَغِى لِلرَّحْمَـٰنِ أَن يَتَّخِذَ وَلَدًا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B3E7D3F-9DB4-8F10-2F47-7C52AC8A24E4}"/>
              </a:ext>
            </a:extLst>
          </p:cNvPr>
          <p:cNvSpPr txBox="1"/>
          <p:nvPr/>
        </p:nvSpPr>
        <p:spPr>
          <a:xfrm>
            <a:off x="2060712" y="4092657"/>
            <a:ext cx="8070575" cy="707886"/>
          </a:xfrm>
          <a:prstGeom prst="rect">
            <a:avLst/>
          </a:prstGeom>
          <a:noFill/>
        </p:spPr>
        <p:txBody>
          <a:bodyPr wrap="square">
            <a:spAutoFit/>
          </a:bodyPr>
          <a:lstStyle/>
          <a:p>
            <a:pPr algn="ctr" fontAlgn="base"/>
            <a:r>
              <a:rPr lang="en-US" sz="2000" dirty="0"/>
              <a:t>For it is not consonant with the majesty of (Allah) Most Gracious that He should beget a son.</a:t>
            </a:r>
          </a:p>
        </p:txBody>
      </p:sp>
      <p:sp>
        <p:nvSpPr>
          <p:cNvPr id="3" name="TextBox 2">
            <a:extLst>
              <a:ext uri="{FF2B5EF4-FFF2-40B4-BE49-F238E27FC236}">
                <a16:creationId xmlns:a16="http://schemas.microsoft.com/office/drawing/2014/main" id="{14E58BC0-7A9B-3B40-4FF3-9D535886F548}"/>
              </a:ext>
            </a:extLst>
          </p:cNvPr>
          <p:cNvSpPr txBox="1"/>
          <p:nvPr/>
        </p:nvSpPr>
        <p:spPr>
          <a:xfrm>
            <a:off x="1798443" y="36154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{92}</a:t>
            </a:r>
            <a:endParaRPr lang="en-US" sz="1400" dirty="0"/>
          </a:p>
        </p:txBody>
      </p:sp>
    </p:spTree>
    <p:extLst>
      <p:ext uri="{BB962C8B-B14F-4D97-AF65-F5344CB8AC3E}">
        <p14:creationId xmlns:p14="http://schemas.microsoft.com/office/powerpoint/2010/main" val="13552923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4054-7ACC-9971-B7A6-BFF1F097E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2E07C-85C5-C39A-1E3D-637BCBF6F576}"/>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إِن كُلُّ مَن فِى ٱلسَّمَـٰوَٰتِ وَٱلْأَرْضِ إِلَّآ ءَاتِى ٱلرَّحْمَـٰنِ عَبْدًۭا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C29ECC5-02DC-5A1D-6B7D-44FB3E6EB916}"/>
              </a:ext>
            </a:extLst>
          </p:cNvPr>
          <p:cNvSpPr txBox="1"/>
          <p:nvPr/>
        </p:nvSpPr>
        <p:spPr>
          <a:xfrm>
            <a:off x="2060712" y="4501031"/>
            <a:ext cx="8070575" cy="707886"/>
          </a:xfrm>
          <a:prstGeom prst="rect">
            <a:avLst/>
          </a:prstGeom>
          <a:noFill/>
        </p:spPr>
        <p:txBody>
          <a:bodyPr wrap="square">
            <a:spAutoFit/>
          </a:bodyPr>
          <a:lstStyle/>
          <a:p>
            <a:pPr algn="ctr" fontAlgn="base"/>
            <a:r>
              <a:rPr lang="en-US" sz="2000" dirty="0"/>
              <a:t>Not one of the beings in the heavens and the earth but must come to (Allah) Most Gracious as a servant.</a:t>
            </a:r>
          </a:p>
        </p:txBody>
      </p:sp>
      <p:sp>
        <p:nvSpPr>
          <p:cNvPr id="3" name="TextBox 2">
            <a:extLst>
              <a:ext uri="{FF2B5EF4-FFF2-40B4-BE49-F238E27FC236}">
                <a16:creationId xmlns:a16="http://schemas.microsoft.com/office/drawing/2014/main" id="{98B8E970-4B24-BE5B-AB25-8DD95B39A7DA}"/>
              </a:ext>
            </a:extLst>
          </p:cNvPr>
          <p:cNvSpPr txBox="1"/>
          <p:nvPr/>
        </p:nvSpPr>
        <p:spPr>
          <a:xfrm>
            <a:off x="3360913" y="40793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{93}</a:t>
            </a:r>
            <a:endParaRPr lang="en-US" sz="1400" dirty="0"/>
          </a:p>
        </p:txBody>
      </p:sp>
    </p:spTree>
    <p:extLst>
      <p:ext uri="{BB962C8B-B14F-4D97-AF65-F5344CB8AC3E}">
        <p14:creationId xmlns:p14="http://schemas.microsoft.com/office/powerpoint/2010/main" val="40390756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7A0D6-0075-C584-4201-940306303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5E493-7805-A745-439E-379679C09F78}"/>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لَّقَدْ أَحْصَىٰهُمْ وَعَدَّهُمْ عَدًّۭا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047C39D-4A6A-325B-D4C5-10901227B48F}"/>
              </a:ext>
            </a:extLst>
          </p:cNvPr>
          <p:cNvSpPr txBox="1"/>
          <p:nvPr/>
        </p:nvSpPr>
        <p:spPr>
          <a:xfrm>
            <a:off x="2060712" y="4048270"/>
            <a:ext cx="8070575" cy="707886"/>
          </a:xfrm>
          <a:prstGeom prst="rect">
            <a:avLst/>
          </a:prstGeom>
          <a:noFill/>
        </p:spPr>
        <p:txBody>
          <a:bodyPr wrap="square">
            <a:spAutoFit/>
          </a:bodyPr>
          <a:lstStyle/>
          <a:p>
            <a:pPr algn="ctr" fontAlgn="base"/>
            <a:r>
              <a:rPr lang="en-US" sz="2000" dirty="0"/>
              <a:t>He does take an account of them (all), and hath numbered them (all) exactly.</a:t>
            </a:r>
          </a:p>
        </p:txBody>
      </p:sp>
      <p:sp>
        <p:nvSpPr>
          <p:cNvPr id="3" name="TextBox 2">
            <a:extLst>
              <a:ext uri="{FF2B5EF4-FFF2-40B4-BE49-F238E27FC236}">
                <a16:creationId xmlns:a16="http://schemas.microsoft.com/office/drawing/2014/main" id="{D966C2F8-7EA6-F402-3606-E2B1A67A4C0C}"/>
              </a:ext>
            </a:extLst>
          </p:cNvPr>
          <p:cNvSpPr txBox="1"/>
          <p:nvPr/>
        </p:nvSpPr>
        <p:spPr>
          <a:xfrm>
            <a:off x="2792742" y="36154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{94}</a:t>
            </a:r>
            <a:endParaRPr lang="en-US" sz="1400" dirty="0"/>
          </a:p>
        </p:txBody>
      </p:sp>
    </p:spTree>
    <p:extLst>
      <p:ext uri="{BB962C8B-B14F-4D97-AF65-F5344CB8AC3E}">
        <p14:creationId xmlns:p14="http://schemas.microsoft.com/office/powerpoint/2010/main" val="10737347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5E355-DFEF-106A-4101-7D9ED934B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7832F-EF37-4592-B6F1-C072BF361B78}"/>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وَكُلُّهُمْ ءَاتِيهِ يَوْمَ ٱلْقِيَـٰمَةِ فَرْدًا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961234B-F618-49BD-04E3-42B00B4D332B}"/>
              </a:ext>
            </a:extLst>
          </p:cNvPr>
          <p:cNvSpPr txBox="1"/>
          <p:nvPr/>
        </p:nvSpPr>
        <p:spPr>
          <a:xfrm>
            <a:off x="2060712" y="4048270"/>
            <a:ext cx="8070575" cy="400110"/>
          </a:xfrm>
          <a:prstGeom prst="rect">
            <a:avLst/>
          </a:prstGeom>
          <a:noFill/>
        </p:spPr>
        <p:txBody>
          <a:bodyPr wrap="square">
            <a:spAutoFit/>
          </a:bodyPr>
          <a:lstStyle/>
          <a:p>
            <a:pPr algn="ctr" fontAlgn="base"/>
            <a:r>
              <a:rPr lang="en-US" sz="2000" dirty="0"/>
              <a:t>And everyone of them will come to Him singly on the Day of Judgment.</a:t>
            </a:r>
          </a:p>
        </p:txBody>
      </p:sp>
      <p:sp>
        <p:nvSpPr>
          <p:cNvPr id="3" name="TextBox 2">
            <a:extLst>
              <a:ext uri="{FF2B5EF4-FFF2-40B4-BE49-F238E27FC236}">
                <a16:creationId xmlns:a16="http://schemas.microsoft.com/office/drawing/2014/main" id="{8F715756-4434-4A34-0519-6A752143A5BB}"/>
              </a:ext>
            </a:extLst>
          </p:cNvPr>
          <p:cNvSpPr txBox="1"/>
          <p:nvPr/>
        </p:nvSpPr>
        <p:spPr>
          <a:xfrm>
            <a:off x="2339981" y="36154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{95}</a:t>
            </a:r>
            <a:endParaRPr lang="en-US" sz="1400" dirty="0"/>
          </a:p>
        </p:txBody>
      </p:sp>
    </p:spTree>
    <p:extLst>
      <p:ext uri="{BB962C8B-B14F-4D97-AF65-F5344CB8AC3E}">
        <p14:creationId xmlns:p14="http://schemas.microsoft.com/office/powerpoint/2010/main" val="21919119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BECDD-EAA1-87AA-45D2-475F050CB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05E12-BBD8-BE94-2A51-ADDD175B36A7}"/>
              </a:ext>
            </a:extLst>
          </p:cNvPr>
          <p:cNvSpPr>
            <a:spLocks noGrp="1"/>
          </p:cNvSpPr>
          <p:nvPr>
            <p:ph type="title"/>
          </p:nvPr>
        </p:nvSpPr>
        <p:spPr>
          <a:xfrm>
            <a:off x="1641396" y="1961289"/>
            <a:ext cx="8909208" cy="3450327"/>
          </a:xfrm>
        </p:spPr>
        <p:txBody>
          <a:bodyPr>
            <a:noAutofit/>
          </a:bodyPr>
          <a:lstStyle/>
          <a:p>
            <a:pPr>
              <a:lnSpc>
                <a:spcPct val="100000"/>
              </a:lnSpc>
            </a:pPr>
            <a:r>
              <a:rPr lang="ar-EG" sz="6000" b="0" dirty="0"/>
              <a:t>إِنَّ ٱلَّذِينَ ءَامَنُوا۟ وَعَمِلُوا۟ ٱلصَّـٰلِحَـٰتِ سَيَجْعَلُ لَهُمُ ٱلرَّحْمَـٰنُ وُدًّۭا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AEE723B-C5FC-E9E4-4125-D69EE5A2A7C1}"/>
              </a:ext>
            </a:extLst>
          </p:cNvPr>
          <p:cNvSpPr txBox="1"/>
          <p:nvPr/>
        </p:nvSpPr>
        <p:spPr>
          <a:xfrm>
            <a:off x="2060712" y="4607564"/>
            <a:ext cx="8070575" cy="707886"/>
          </a:xfrm>
          <a:prstGeom prst="rect">
            <a:avLst/>
          </a:prstGeom>
          <a:noFill/>
        </p:spPr>
        <p:txBody>
          <a:bodyPr wrap="square">
            <a:spAutoFit/>
          </a:bodyPr>
          <a:lstStyle/>
          <a:p>
            <a:pPr algn="ctr" fontAlgn="base"/>
            <a:r>
              <a:rPr lang="en-US" sz="2000" dirty="0"/>
              <a:t>On those who believe and work deeds of righteousness, will (Allah) Most Gracious bestow love.</a:t>
            </a:r>
          </a:p>
        </p:txBody>
      </p:sp>
      <p:sp>
        <p:nvSpPr>
          <p:cNvPr id="3" name="TextBox 2">
            <a:extLst>
              <a:ext uri="{FF2B5EF4-FFF2-40B4-BE49-F238E27FC236}">
                <a16:creationId xmlns:a16="http://schemas.microsoft.com/office/drawing/2014/main" id="{53DB3C1A-EE7E-41EA-1D42-55CAC02965CC}"/>
              </a:ext>
            </a:extLst>
          </p:cNvPr>
          <p:cNvSpPr txBox="1"/>
          <p:nvPr/>
        </p:nvSpPr>
        <p:spPr>
          <a:xfrm>
            <a:off x="2783865" y="42036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{96}</a:t>
            </a:r>
            <a:endParaRPr lang="en-US" sz="1400" dirty="0"/>
          </a:p>
        </p:txBody>
      </p:sp>
    </p:spTree>
    <p:extLst>
      <p:ext uri="{BB962C8B-B14F-4D97-AF65-F5344CB8AC3E}">
        <p14:creationId xmlns:p14="http://schemas.microsoft.com/office/powerpoint/2010/main" val="1223052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4035F-FC2D-2095-157A-3E964536A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20B73-4157-13D5-AD72-7D5E6257ACA6}"/>
              </a:ext>
            </a:extLst>
          </p:cNvPr>
          <p:cNvSpPr>
            <a:spLocks noGrp="1"/>
          </p:cNvSpPr>
          <p:nvPr>
            <p:ph type="title"/>
          </p:nvPr>
        </p:nvSpPr>
        <p:spPr>
          <a:xfrm>
            <a:off x="1641396" y="1943533"/>
            <a:ext cx="8909208" cy="3450327"/>
          </a:xfrm>
        </p:spPr>
        <p:txBody>
          <a:bodyPr>
            <a:noAutofit/>
          </a:bodyPr>
          <a:lstStyle/>
          <a:p>
            <a:pPr>
              <a:lnSpc>
                <a:spcPct val="100000"/>
              </a:lnSpc>
            </a:pPr>
            <a:r>
              <a:rPr lang="ar-EG" sz="6000" b="0" dirty="0"/>
              <a:t>فَإِنَّمَا يَسَّرْنَـٰهُ بِلِسَانِكَ لِتُبَشِّرَ بِهِ ٱلْمُتَّقِينَ وَتُنذِرَ بِهِۦ قَوْمًۭا لُّدًّۭا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BF2FA5-C794-0A3E-FC59-6C9FD29F6DF8}"/>
              </a:ext>
            </a:extLst>
          </p:cNvPr>
          <p:cNvSpPr txBox="1"/>
          <p:nvPr/>
        </p:nvSpPr>
        <p:spPr>
          <a:xfrm>
            <a:off x="2060712" y="4536542"/>
            <a:ext cx="8070575" cy="1015663"/>
          </a:xfrm>
          <a:prstGeom prst="rect">
            <a:avLst/>
          </a:prstGeom>
          <a:noFill/>
        </p:spPr>
        <p:txBody>
          <a:bodyPr wrap="square">
            <a:spAutoFit/>
          </a:bodyPr>
          <a:lstStyle/>
          <a:p>
            <a:pPr algn="ctr" fontAlgn="base"/>
            <a:r>
              <a:rPr lang="en-US" sz="2000" dirty="0"/>
              <a:t>So have We made the (Qur'an) easy in thine own tongue, that with it thou mayest give Glad Tidings to the righteous, and warnings to people given to contention.</a:t>
            </a:r>
          </a:p>
        </p:txBody>
      </p:sp>
      <p:sp>
        <p:nvSpPr>
          <p:cNvPr id="3" name="TextBox 2">
            <a:extLst>
              <a:ext uri="{FF2B5EF4-FFF2-40B4-BE49-F238E27FC236}">
                <a16:creationId xmlns:a16="http://schemas.microsoft.com/office/drawing/2014/main" id="{5C0BBB8A-CD37-67D6-6FC8-F72D4ED1DD79}"/>
              </a:ext>
            </a:extLst>
          </p:cNvPr>
          <p:cNvSpPr txBox="1"/>
          <p:nvPr/>
        </p:nvSpPr>
        <p:spPr>
          <a:xfrm>
            <a:off x="3600611" y="41592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{97}</a:t>
            </a:r>
            <a:endParaRPr lang="en-US" sz="1400" dirty="0"/>
          </a:p>
        </p:txBody>
      </p:sp>
    </p:spTree>
    <p:extLst>
      <p:ext uri="{BB962C8B-B14F-4D97-AF65-F5344CB8AC3E}">
        <p14:creationId xmlns:p14="http://schemas.microsoft.com/office/powerpoint/2010/main" val="35683579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88F73-F8F1-ADC7-9A14-1790A1161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5EBBB-737B-B4D9-F309-FDD79BDA8372}"/>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وَكَمْ أَهْلَكْنَا قَبْلَهُم مِّن قَرْنٍ هَلْ تُحِسُّ مِنْهُم مِّنْ أَحَدٍ أَوْ تَسْمَعُ لَهُمْ رِكْزًۢا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02EED6-4471-7BCE-BAE8-71C954425514}"/>
              </a:ext>
            </a:extLst>
          </p:cNvPr>
          <p:cNvSpPr txBox="1"/>
          <p:nvPr/>
        </p:nvSpPr>
        <p:spPr>
          <a:xfrm>
            <a:off x="2060712" y="4483276"/>
            <a:ext cx="8070575" cy="1015663"/>
          </a:xfrm>
          <a:prstGeom prst="rect">
            <a:avLst/>
          </a:prstGeom>
          <a:noFill/>
        </p:spPr>
        <p:txBody>
          <a:bodyPr wrap="square">
            <a:spAutoFit/>
          </a:bodyPr>
          <a:lstStyle/>
          <a:p>
            <a:pPr algn="ctr" fontAlgn="base"/>
            <a:r>
              <a:rPr lang="en-US" sz="2000" dirty="0"/>
              <a:t>But how many (countless) generations before them have We destroyed? Canst thou find a single one of them (now) or hear (so much as) a whisper of them?</a:t>
            </a:r>
          </a:p>
        </p:txBody>
      </p:sp>
      <p:sp>
        <p:nvSpPr>
          <p:cNvPr id="3" name="TextBox 2">
            <a:extLst>
              <a:ext uri="{FF2B5EF4-FFF2-40B4-BE49-F238E27FC236}">
                <a16:creationId xmlns:a16="http://schemas.microsoft.com/office/drawing/2014/main" id="{82A35587-6318-C3F7-9B35-1238313CBD72}"/>
              </a:ext>
            </a:extLst>
          </p:cNvPr>
          <p:cNvSpPr txBox="1"/>
          <p:nvPr/>
        </p:nvSpPr>
        <p:spPr>
          <a:xfrm>
            <a:off x="1896098" y="41754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{98}</a:t>
            </a:r>
            <a:endParaRPr lang="en-US" sz="1400" dirty="0"/>
          </a:p>
        </p:txBody>
      </p:sp>
    </p:spTree>
    <p:extLst>
      <p:ext uri="{BB962C8B-B14F-4D97-AF65-F5344CB8AC3E}">
        <p14:creationId xmlns:p14="http://schemas.microsoft.com/office/powerpoint/2010/main" val="224361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D7BD-2CD5-40CF-5C4D-E3C77EC1B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9B4D1-39EB-7C93-61BD-D106D0243574}"/>
              </a:ext>
            </a:extLst>
          </p:cNvPr>
          <p:cNvSpPr>
            <a:spLocks noGrp="1"/>
          </p:cNvSpPr>
          <p:nvPr>
            <p:ph type="title"/>
          </p:nvPr>
        </p:nvSpPr>
        <p:spPr>
          <a:xfrm>
            <a:off x="1656232" y="1844110"/>
            <a:ext cx="8879536" cy="3450327"/>
          </a:xfrm>
        </p:spPr>
        <p:txBody>
          <a:bodyPr>
            <a:noAutofit/>
          </a:bodyPr>
          <a:lstStyle/>
          <a:p>
            <a:pPr>
              <a:lnSpc>
                <a:spcPct val="100000"/>
              </a:lnSpc>
            </a:pPr>
            <a:r>
              <a:rPr lang="ar-EG" sz="6000" b="0" dirty="0"/>
              <a:t>فَأَتْبَعَ سَبَبًا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A8F673B-990F-745D-03AD-65BBACDF838B}"/>
              </a:ext>
            </a:extLst>
          </p:cNvPr>
          <p:cNvSpPr txBox="1"/>
          <p:nvPr/>
        </p:nvSpPr>
        <p:spPr>
          <a:xfrm>
            <a:off x="2060712" y="3998953"/>
            <a:ext cx="8070575" cy="400110"/>
          </a:xfrm>
          <a:prstGeom prst="rect">
            <a:avLst/>
          </a:prstGeom>
          <a:noFill/>
        </p:spPr>
        <p:txBody>
          <a:bodyPr wrap="square">
            <a:spAutoFit/>
          </a:bodyPr>
          <a:lstStyle/>
          <a:p>
            <a:pPr algn="ctr" fontAlgn="base"/>
            <a:r>
              <a:rPr lang="en-US" sz="2000" dirty="0"/>
              <a:t>One (such) way he followed,</a:t>
            </a:r>
          </a:p>
        </p:txBody>
      </p:sp>
      <p:sp>
        <p:nvSpPr>
          <p:cNvPr id="3" name="TextBox 2">
            <a:extLst>
              <a:ext uri="{FF2B5EF4-FFF2-40B4-BE49-F238E27FC236}">
                <a16:creationId xmlns:a16="http://schemas.microsoft.com/office/drawing/2014/main" id="{0DED4251-121B-73BA-5E30-A623DAC2116F}"/>
              </a:ext>
            </a:extLst>
          </p:cNvPr>
          <p:cNvSpPr txBox="1"/>
          <p:nvPr/>
        </p:nvSpPr>
        <p:spPr>
          <a:xfrm>
            <a:off x="4426066" y="35960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{85}</a:t>
            </a:r>
            <a:endParaRPr lang="en-US" sz="1400" dirty="0"/>
          </a:p>
        </p:txBody>
      </p:sp>
    </p:spTree>
    <p:extLst>
      <p:ext uri="{BB962C8B-B14F-4D97-AF65-F5344CB8AC3E}">
        <p14:creationId xmlns:p14="http://schemas.microsoft.com/office/powerpoint/2010/main" val="13245529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5986950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5AB08-C9B9-FAC7-302E-647671933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E11A7-3D3C-89DF-B7C3-D35A0547A055}"/>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dirty="0">
                <a:highlight>
                  <a:srgbClr val="00FF00"/>
                </a:highlight>
                <a:latin typeface="Arial" panose="020B0604020202020204" pitchFamily="34" charset="0"/>
                <a:ea typeface="+mn-ea"/>
                <a:cs typeface="Arial" panose="020B0604020202020204" pitchFamily="34" charset="0"/>
              </a:rPr>
              <a:t>سورة طه</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40608217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FB715-2EE3-1E2D-9598-866586085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D168D-8180-C265-A876-1D0BAA59C045}"/>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طه</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58AC24-710B-8761-F850-938AD8B8E0F9}"/>
              </a:ext>
            </a:extLst>
          </p:cNvPr>
          <p:cNvSpPr txBox="1"/>
          <p:nvPr/>
        </p:nvSpPr>
        <p:spPr>
          <a:xfrm>
            <a:off x="2060712" y="3929277"/>
            <a:ext cx="8070575" cy="400110"/>
          </a:xfrm>
          <a:prstGeom prst="rect">
            <a:avLst/>
          </a:prstGeom>
          <a:noFill/>
        </p:spPr>
        <p:txBody>
          <a:bodyPr wrap="square">
            <a:spAutoFit/>
          </a:bodyPr>
          <a:lstStyle/>
          <a:p>
            <a:pPr algn="ctr" fontAlgn="base"/>
            <a:r>
              <a:rPr lang="en-US" sz="2000" dirty="0"/>
              <a:t>Ta-Ha.</a:t>
            </a:r>
          </a:p>
        </p:txBody>
      </p:sp>
      <p:sp>
        <p:nvSpPr>
          <p:cNvPr id="3" name="TextBox 2">
            <a:extLst>
              <a:ext uri="{FF2B5EF4-FFF2-40B4-BE49-F238E27FC236}">
                <a16:creationId xmlns:a16="http://schemas.microsoft.com/office/drawing/2014/main" id="{3CE41D4C-B4C7-ACEF-DFC6-5F3752FEB1AB}"/>
              </a:ext>
            </a:extLst>
          </p:cNvPr>
          <p:cNvSpPr txBox="1"/>
          <p:nvPr/>
        </p:nvSpPr>
        <p:spPr>
          <a:xfrm>
            <a:off x="5100936" y="36215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a:t>
            </a:r>
            <a:endParaRPr lang="en-US" sz="1400" dirty="0"/>
          </a:p>
        </p:txBody>
      </p:sp>
    </p:spTree>
    <p:extLst>
      <p:ext uri="{BB962C8B-B14F-4D97-AF65-F5344CB8AC3E}">
        <p14:creationId xmlns:p14="http://schemas.microsoft.com/office/powerpoint/2010/main" val="40862482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FEEDF-79DC-1739-4C76-49594FECA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FF7DB-0A9E-69D8-79CB-656A178F4A39}"/>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مَآ أَنزَلْنَا عَلَيْكَ ٱلْقُرْءَانَ لِتَشْقَىٰٓ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280D023-C45B-C29B-5458-6935B1C13E99}"/>
              </a:ext>
            </a:extLst>
          </p:cNvPr>
          <p:cNvSpPr txBox="1"/>
          <p:nvPr/>
        </p:nvSpPr>
        <p:spPr>
          <a:xfrm>
            <a:off x="2060712" y="4083165"/>
            <a:ext cx="8070575" cy="707886"/>
          </a:xfrm>
          <a:prstGeom prst="rect">
            <a:avLst/>
          </a:prstGeom>
          <a:noFill/>
        </p:spPr>
        <p:txBody>
          <a:bodyPr wrap="square">
            <a:spAutoFit/>
          </a:bodyPr>
          <a:lstStyle/>
          <a:p>
            <a:pPr algn="ctr" fontAlgn="base"/>
            <a:r>
              <a:rPr lang="en-US" sz="2000" dirty="0"/>
              <a:t>We have not sent down the Qur'an to thee to be (an occasion) for thy distress,</a:t>
            </a:r>
          </a:p>
        </p:txBody>
      </p:sp>
      <p:sp>
        <p:nvSpPr>
          <p:cNvPr id="3" name="TextBox 2">
            <a:extLst>
              <a:ext uri="{FF2B5EF4-FFF2-40B4-BE49-F238E27FC236}">
                <a16:creationId xmlns:a16="http://schemas.microsoft.com/office/drawing/2014/main" id="{449884A1-7079-8322-D2BF-B0E3079F6BBC}"/>
              </a:ext>
            </a:extLst>
          </p:cNvPr>
          <p:cNvSpPr txBox="1"/>
          <p:nvPr/>
        </p:nvSpPr>
        <p:spPr>
          <a:xfrm>
            <a:off x="2140611" y="37753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876246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C3A75-C8D9-2E0A-B46E-CFD92B70E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C7DE3-87A2-BD87-6283-DC689FDFF838}"/>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إِلَّا تَذْكِرَةًۭ لِّمَن يَخْشَىٰ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75C0C0-9F8A-7BCD-0B89-264046ACB379}"/>
              </a:ext>
            </a:extLst>
          </p:cNvPr>
          <p:cNvSpPr txBox="1"/>
          <p:nvPr/>
        </p:nvSpPr>
        <p:spPr>
          <a:xfrm>
            <a:off x="2060712" y="4083165"/>
            <a:ext cx="8070575" cy="400110"/>
          </a:xfrm>
          <a:prstGeom prst="rect">
            <a:avLst/>
          </a:prstGeom>
          <a:noFill/>
        </p:spPr>
        <p:txBody>
          <a:bodyPr wrap="square">
            <a:spAutoFit/>
          </a:bodyPr>
          <a:lstStyle/>
          <a:p>
            <a:pPr algn="ctr" fontAlgn="base"/>
            <a:r>
              <a:rPr lang="en-US" sz="2000" dirty="0"/>
              <a:t>But only as an admonition to those who fear (Allah),-</a:t>
            </a:r>
          </a:p>
        </p:txBody>
      </p:sp>
      <p:sp>
        <p:nvSpPr>
          <p:cNvPr id="3" name="TextBox 2">
            <a:extLst>
              <a:ext uri="{FF2B5EF4-FFF2-40B4-BE49-F238E27FC236}">
                <a16:creationId xmlns:a16="http://schemas.microsoft.com/office/drawing/2014/main" id="{6CF400DC-93F0-ED56-DE23-3E5188906D40}"/>
              </a:ext>
            </a:extLst>
          </p:cNvPr>
          <p:cNvSpPr txBox="1"/>
          <p:nvPr/>
        </p:nvSpPr>
        <p:spPr>
          <a:xfrm>
            <a:off x="3161543" y="37753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70855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0C0FC-E5EF-6D71-4B88-168F667E3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2359E-CA54-4116-6923-6852D7A5F219}"/>
              </a:ext>
            </a:extLst>
          </p:cNvPr>
          <p:cNvSpPr>
            <a:spLocks noGrp="1"/>
          </p:cNvSpPr>
          <p:nvPr>
            <p:ph type="title"/>
          </p:nvPr>
        </p:nvSpPr>
        <p:spPr>
          <a:xfrm>
            <a:off x="1641396" y="2023433"/>
            <a:ext cx="8909208" cy="3450327"/>
          </a:xfrm>
        </p:spPr>
        <p:txBody>
          <a:bodyPr>
            <a:noAutofit/>
          </a:bodyPr>
          <a:lstStyle/>
          <a:p>
            <a:pPr>
              <a:lnSpc>
                <a:spcPct val="100000"/>
              </a:lnSpc>
            </a:pPr>
            <a:r>
              <a:rPr lang="ar-EG" sz="6000" b="0" dirty="0"/>
              <a:t>تَنزِيلًۭا مِّمَّنْ خَلَقَ ٱلْأَرْضَ وَٱلسَّمَـٰوَٰتِ ٱلْعُلَى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807203-68BC-AC9D-144C-4AD2365AF2D3}"/>
              </a:ext>
            </a:extLst>
          </p:cNvPr>
          <p:cNvSpPr txBox="1"/>
          <p:nvPr/>
        </p:nvSpPr>
        <p:spPr>
          <a:xfrm>
            <a:off x="2060712" y="4580316"/>
            <a:ext cx="8070575" cy="400110"/>
          </a:xfrm>
          <a:prstGeom prst="rect">
            <a:avLst/>
          </a:prstGeom>
          <a:noFill/>
        </p:spPr>
        <p:txBody>
          <a:bodyPr wrap="square">
            <a:spAutoFit/>
          </a:bodyPr>
          <a:lstStyle/>
          <a:p>
            <a:pPr algn="ctr" fontAlgn="base"/>
            <a:r>
              <a:rPr lang="en-US" sz="2000" dirty="0"/>
              <a:t>A revelation from Him Who created the earth and the heavens on high.</a:t>
            </a:r>
          </a:p>
        </p:txBody>
      </p:sp>
      <p:sp>
        <p:nvSpPr>
          <p:cNvPr id="3" name="TextBox 2">
            <a:extLst>
              <a:ext uri="{FF2B5EF4-FFF2-40B4-BE49-F238E27FC236}">
                <a16:creationId xmlns:a16="http://schemas.microsoft.com/office/drawing/2014/main" id="{1319F9EE-3499-9722-5DF9-125276C79CF4}"/>
              </a:ext>
            </a:extLst>
          </p:cNvPr>
          <p:cNvSpPr txBox="1"/>
          <p:nvPr/>
        </p:nvSpPr>
        <p:spPr>
          <a:xfrm>
            <a:off x="4954832" y="43613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427628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C39BE-F843-8215-61C0-B7095F185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2C363-B3C5-B69E-9973-3975E725B6BF}"/>
              </a:ext>
            </a:extLst>
          </p:cNvPr>
          <p:cNvSpPr>
            <a:spLocks noGrp="1"/>
          </p:cNvSpPr>
          <p:nvPr>
            <p:ph type="title"/>
          </p:nvPr>
        </p:nvSpPr>
        <p:spPr>
          <a:xfrm>
            <a:off x="1641396" y="1916901"/>
            <a:ext cx="8909208" cy="3450327"/>
          </a:xfrm>
        </p:spPr>
        <p:txBody>
          <a:bodyPr>
            <a:noAutofit/>
          </a:bodyPr>
          <a:lstStyle/>
          <a:p>
            <a:pPr>
              <a:lnSpc>
                <a:spcPct val="100000"/>
              </a:lnSpc>
            </a:pPr>
            <a:r>
              <a:rPr lang="ar-EG" sz="6000" b="0" dirty="0"/>
              <a:t>ٱلرَّحْمَـٰنُ عَلَى ٱلْعَرْشِ ٱسْتَوَىٰ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DC12642-7A1D-AFE9-8BBE-429D57AE1819}"/>
              </a:ext>
            </a:extLst>
          </p:cNvPr>
          <p:cNvSpPr txBox="1"/>
          <p:nvPr/>
        </p:nvSpPr>
        <p:spPr>
          <a:xfrm>
            <a:off x="2060712" y="4134338"/>
            <a:ext cx="8070575" cy="400110"/>
          </a:xfrm>
          <a:prstGeom prst="rect">
            <a:avLst/>
          </a:prstGeom>
          <a:noFill/>
        </p:spPr>
        <p:txBody>
          <a:bodyPr wrap="square">
            <a:spAutoFit/>
          </a:bodyPr>
          <a:lstStyle/>
          <a:p>
            <a:pPr algn="ctr" fontAlgn="base"/>
            <a:r>
              <a:rPr lang="en-US" sz="2000" dirty="0"/>
              <a:t>(Allah) Most Gracious is firmly established on the throne (of authority).</a:t>
            </a:r>
          </a:p>
        </p:txBody>
      </p:sp>
      <p:sp>
        <p:nvSpPr>
          <p:cNvPr id="3" name="TextBox 2">
            <a:extLst>
              <a:ext uri="{FF2B5EF4-FFF2-40B4-BE49-F238E27FC236}">
                <a16:creationId xmlns:a16="http://schemas.microsoft.com/office/drawing/2014/main" id="{859F1CB6-B85E-5668-801D-9AEFED115781}"/>
              </a:ext>
            </a:extLst>
          </p:cNvPr>
          <p:cNvSpPr txBox="1"/>
          <p:nvPr/>
        </p:nvSpPr>
        <p:spPr>
          <a:xfrm>
            <a:off x="2211632" y="38265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638788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004AA-8340-34EC-8319-90E5DC61B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9F4F6-BBD5-1E40-4BD4-9BF88A1BFAC8}"/>
              </a:ext>
            </a:extLst>
          </p:cNvPr>
          <p:cNvSpPr>
            <a:spLocks noGrp="1"/>
          </p:cNvSpPr>
          <p:nvPr>
            <p:ph type="title"/>
          </p:nvPr>
        </p:nvSpPr>
        <p:spPr>
          <a:xfrm>
            <a:off x="1641396" y="1916901"/>
            <a:ext cx="8909208" cy="3450327"/>
          </a:xfrm>
        </p:spPr>
        <p:txBody>
          <a:bodyPr>
            <a:noAutofit/>
          </a:bodyPr>
          <a:lstStyle/>
          <a:p>
            <a:pPr>
              <a:lnSpc>
                <a:spcPct val="100000"/>
              </a:lnSpc>
            </a:pPr>
            <a:r>
              <a:rPr lang="ar-EG" sz="6000" b="0" dirty="0"/>
              <a:t>لَهُۥ مَا فِى ٱلسَّمَـٰوَٰتِ وَمَا فِى ٱلْأَرْضِ وَمَا بَيْنَهُمَا وَمَا تَحْتَ ٱلثَّرَىٰ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CF8A12-316D-D3E1-9D62-3B9274D5F303}"/>
              </a:ext>
            </a:extLst>
          </p:cNvPr>
          <p:cNvSpPr txBox="1"/>
          <p:nvPr/>
        </p:nvSpPr>
        <p:spPr>
          <a:xfrm>
            <a:off x="2060712" y="4498322"/>
            <a:ext cx="8070575" cy="707886"/>
          </a:xfrm>
          <a:prstGeom prst="rect">
            <a:avLst/>
          </a:prstGeom>
          <a:noFill/>
        </p:spPr>
        <p:txBody>
          <a:bodyPr wrap="square">
            <a:spAutoFit/>
          </a:bodyPr>
          <a:lstStyle/>
          <a:p>
            <a:pPr algn="ctr" fontAlgn="base"/>
            <a:r>
              <a:rPr lang="en-US" sz="2000" dirty="0"/>
              <a:t>To Him belongs what is in the heavens and on earth, and all between them, and all beneath the soil.</a:t>
            </a:r>
          </a:p>
        </p:txBody>
      </p:sp>
      <p:sp>
        <p:nvSpPr>
          <p:cNvPr id="3" name="TextBox 2">
            <a:extLst>
              <a:ext uri="{FF2B5EF4-FFF2-40B4-BE49-F238E27FC236}">
                <a16:creationId xmlns:a16="http://schemas.microsoft.com/office/drawing/2014/main" id="{F1818C11-5725-383E-AB52-587FBF3636A6}"/>
              </a:ext>
            </a:extLst>
          </p:cNvPr>
          <p:cNvSpPr txBox="1"/>
          <p:nvPr/>
        </p:nvSpPr>
        <p:spPr>
          <a:xfrm>
            <a:off x="2477962" y="41905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040141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780B6-9EB7-8B4B-6B95-F38725728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E0AC7-1408-3354-4CCA-C1D1AEB2E043}"/>
              </a:ext>
            </a:extLst>
          </p:cNvPr>
          <p:cNvSpPr>
            <a:spLocks noGrp="1"/>
          </p:cNvSpPr>
          <p:nvPr>
            <p:ph type="title"/>
          </p:nvPr>
        </p:nvSpPr>
        <p:spPr>
          <a:xfrm>
            <a:off x="1641396" y="1916901"/>
            <a:ext cx="8909208" cy="3450327"/>
          </a:xfrm>
        </p:spPr>
        <p:txBody>
          <a:bodyPr>
            <a:noAutofit/>
          </a:bodyPr>
          <a:lstStyle/>
          <a:p>
            <a:pPr>
              <a:lnSpc>
                <a:spcPct val="100000"/>
              </a:lnSpc>
            </a:pPr>
            <a:r>
              <a:rPr lang="ar-EG" sz="6000" b="0" dirty="0"/>
              <a:t>وَإِن تَجْهَرْ بِٱلْقَوْلِ فَإِنَّهُۥ يَعْلَمُ ٱلسِّرَّ وَأَخْفَى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F38E2F2-2C7D-33D2-205F-BAFE96D29540}"/>
              </a:ext>
            </a:extLst>
          </p:cNvPr>
          <p:cNvSpPr txBox="1"/>
          <p:nvPr/>
        </p:nvSpPr>
        <p:spPr>
          <a:xfrm>
            <a:off x="2060712" y="4498322"/>
            <a:ext cx="8070575" cy="707886"/>
          </a:xfrm>
          <a:prstGeom prst="rect">
            <a:avLst/>
          </a:prstGeom>
          <a:noFill/>
        </p:spPr>
        <p:txBody>
          <a:bodyPr wrap="square">
            <a:spAutoFit/>
          </a:bodyPr>
          <a:lstStyle/>
          <a:p>
            <a:pPr algn="ctr" fontAlgn="base"/>
            <a:r>
              <a:rPr lang="en-US" sz="2000" dirty="0"/>
              <a:t>If thou pronounce the word aloud, (it is no matter): for verily He </a:t>
            </a:r>
            <a:r>
              <a:rPr lang="en-US" sz="2000" dirty="0" err="1"/>
              <a:t>knoweth</a:t>
            </a:r>
            <a:r>
              <a:rPr lang="en-US" sz="2000" dirty="0"/>
              <a:t> what is secret and what is yet more hidden.</a:t>
            </a:r>
          </a:p>
        </p:txBody>
      </p:sp>
      <p:sp>
        <p:nvSpPr>
          <p:cNvPr id="3" name="TextBox 2">
            <a:extLst>
              <a:ext uri="{FF2B5EF4-FFF2-40B4-BE49-F238E27FC236}">
                <a16:creationId xmlns:a16="http://schemas.microsoft.com/office/drawing/2014/main" id="{1B099082-45C8-A771-F540-74939A80009D}"/>
              </a:ext>
            </a:extLst>
          </p:cNvPr>
          <p:cNvSpPr txBox="1"/>
          <p:nvPr/>
        </p:nvSpPr>
        <p:spPr>
          <a:xfrm>
            <a:off x="4786156" y="41905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783383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50E88-7B8F-A2DE-6C48-82C62F1A3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446F5-EA9E-B43F-2E31-CF49759F5BC9}"/>
              </a:ext>
            </a:extLst>
          </p:cNvPr>
          <p:cNvSpPr>
            <a:spLocks noGrp="1"/>
          </p:cNvSpPr>
          <p:nvPr>
            <p:ph type="title"/>
          </p:nvPr>
        </p:nvSpPr>
        <p:spPr>
          <a:xfrm>
            <a:off x="1641396" y="1916901"/>
            <a:ext cx="8909208" cy="3450327"/>
          </a:xfrm>
        </p:spPr>
        <p:txBody>
          <a:bodyPr>
            <a:noAutofit/>
          </a:bodyPr>
          <a:lstStyle/>
          <a:p>
            <a:pPr>
              <a:lnSpc>
                <a:spcPct val="100000"/>
              </a:lnSpc>
            </a:pPr>
            <a:r>
              <a:rPr lang="ar-EG" sz="6000" b="0" dirty="0"/>
              <a:t>ٱللَّهُ لَآ إِلَـٰهَ إِلَّا هُوَۖ لَهُ ٱلْأَسْمَآءُ ٱلْحُسْنَىٰ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8500CE-C4E4-62B9-6456-8EDDDB9DF591}"/>
              </a:ext>
            </a:extLst>
          </p:cNvPr>
          <p:cNvSpPr txBox="1"/>
          <p:nvPr/>
        </p:nvSpPr>
        <p:spPr>
          <a:xfrm>
            <a:off x="2060712" y="3944938"/>
            <a:ext cx="8070575" cy="400110"/>
          </a:xfrm>
          <a:prstGeom prst="rect">
            <a:avLst/>
          </a:prstGeom>
          <a:noFill/>
        </p:spPr>
        <p:txBody>
          <a:bodyPr wrap="square">
            <a:spAutoFit/>
          </a:bodyPr>
          <a:lstStyle/>
          <a:p>
            <a:pPr algn="ctr" fontAlgn="base"/>
            <a:r>
              <a:rPr lang="en-US" sz="2000" dirty="0"/>
              <a:t>Allah! there is no god but He! To Him belong the most Beautiful Names.</a:t>
            </a:r>
          </a:p>
        </p:txBody>
      </p:sp>
      <p:sp>
        <p:nvSpPr>
          <p:cNvPr id="3" name="TextBox 2">
            <a:extLst>
              <a:ext uri="{FF2B5EF4-FFF2-40B4-BE49-F238E27FC236}">
                <a16:creationId xmlns:a16="http://schemas.microsoft.com/office/drawing/2014/main" id="{07D1945A-E81E-9DC5-16A3-320084D46C25}"/>
              </a:ext>
            </a:extLst>
          </p:cNvPr>
          <p:cNvSpPr txBox="1"/>
          <p:nvPr/>
        </p:nvSpPr>
        <p:spPr>
          <a:xfrm>
            <a:off x="1376375" y="37910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8904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324D2-E584-0D7F-4547-6795D7712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63162-F3F0-7B63-4C1F-0C3C5E5AFB8D}"/>
              </a:ext>
            </a:extLst>
          </p:cNvPr>
          <p:cNvSpPr>
            <a:spLocks noGrp="1"/>
          </p:cNvSpPr>
          <p:nvPr>
            <p:ph type="title"/>
          </p:nvPr>
        </p:nvSpPr>
        <p:spPr>
          <a:xfrm>
            <a:off x="1855433" y="1542269"/>
            <a:ext cx="8680334" cy="3450327"/>
          </a:xfrm>
        </p:spPr>
        <p:txBody>
          <a:bodyPr>
            <a:noAutofit/>
          </a:bodyPr>
          <a:lstStyle/>
          <a:p>
            <a:pPr>
              <a:lnSpc>
                <a:spcPct val="100000"/>
              </a:lnSpc>
            </a:pPr>
            <a:r>
              <a:rPr lang="ar-EG" sz="5400" b="0" dirty="0"/>
              <a:t>حَتَّىٰٓ إِذَا بَلَغَ مَغْرِبَ ٱلشَّمْسِ وَجَدَهَا تَغْرُبُ فِى عَيْنٍ حَمِئَةٍۢ وَوَجَدَ عِندَهَا قَوْمًۭاۗ قُلْنَا يَـٰذَا ٱلْقَرْنَيْنِ إِمَّآ أَن تُعَذِّبَ وَإِمَّآ أَن تَتَّخِذَ فِيهِمْ حُسْنًۭا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9AC9BE3-B55F-13B6-4FF6-AF78F43B77C2}"/>
              </a:ext>
            </a:extLst>
          </p:cNvPr>
          <p:cNvSpPr txBox="1"/>
          <p:nvPr/>
        </p:nvSpPr>
        <p:spPr>
          <a:xfrm>
            <a:off x="2060712" y="4904875"/>
            <a:ext cx="8070575" cy="1015663"/>
          </a:xfrm>
          <a:prstGeom prst="rect">
            <a:avLst/>
          </a:prstGeom>
          <a:noFill/>
        </p:spPr>
        <p:txBody>
          <a:bodyPr wrap="square">
            <a:spAutoFit/>
          </a:bodyPr>
          <a:lstStyle/>
          <a:p>
            <a:pPr algn="ctr" fontAlgn="base"/>
            <a:r>
              <a:rPr lang="en-US" sz="2000" dirty="0"/>
              <a:t>Until, when he reached the setting of the sun, he found it set in a spring of murky water: Near it he found a People: We said: "O Zul-</a:t>
            </a:r>
            <a:r>
              <a:rPr lang="en-US" sz="2000" dirty="0" err="1"/>
              <a:t>qarnain</a:t>
            </a:r>
            <a:r>
              <a:rPr lang="en-US" sz="2000" dirty="0"/>
              <a:t>! (thou hast authority,) either to punish them, or to treat them with kindness."</a:t>
            </a:r>
          </a:p>
        </p:txBody>
      </p:sp>
      <p:sp>
        <p:nvSpPr>
          <p:cNvPr id="3" name="TextBox 2">
            <a:extLst>
              <a:ext uri="{FF2B5EF4-FFF2-40B4-BE49-F238E27FC236}">
                <a16:creationId xmlns:a16="http://schemas.microsoft.com/office/drawing/2014/main" id="{C8E36010-9074-B701-BDB1-CC21666A7D97}"/>
              </a:ext>
            </a:extLst>
          </p:cNvPr>
          <p:cNvSpPr txBox="1"/>
          <p:nvPr/>
        </p:nvSpPr>
        <p:spPr>
          <a:xfrm>
            <a:off x="4088714" y="45104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{86}</a:t>
            </a:r>
            <a:endParaRPr lang="en-US" sz="1400" dirty="0"/>
          </a:p>
        </p:txBody>
      </p:sp>
    </p:spTree>
    <p:extLst>
      <p:ext uri="{BB962C8B-B14F-4D97-AF65-F5344CB8AC3E}">
        <p14:creationId xmlns:p14="http://schemas.microsoft.com/office/powerpoint/2010/main" val="187509590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CFC5B-1855-49AA-E434-9F1F9F0AC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940DC-51EA-EF18-29ED-BDF349498978}"/>
              </a:ext>
            </a:extLst>
          </p:cNvPr>
          <p:cNvSpPr>
            <a:spLocks noGrp="1"/>
          </p:cNvSpPr>
          <p:nvPr>
            <p:ph type="title"/>
          </p:nvPr>
        </p:nvSpPr>
        <p:spPr>
          <a:xfrm>
            <a:off x="1641396" y="1916901"/>
            <a:ext cx="8909208" cy="3450327"/>
          </a:xfrm>
        </p:spPr>
        <p:txBody>
          <a:bodyPr>
            <a:noAutofit/>
          </a:bodyPr>
          <a:lstStyle/>
          <a:p>
            <a:pPr>
              <a:lnSpc>
                <a:spcPct val="100000"/>
              </a:lnSpc>
            </a:pPr>
            <a:r>
              <a:rPr lang="ar-EG" sz="6000" b="0" dirty="0"/>
              <a:t>وَهَلْ أَتَىٰكَ حَدِيثُ 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C62D25-8913-DE2C-1E9C-2982DE139E63}"/>
              </a:ext>
            </a:extLst>
          </p:cNvPr>
          <p:cNvSpPr txBox="1"/>
          <p:nvPr/>
        </p:nvSpPr>
        <p:spPr>
          <a:xfrm>
            <a:off x="2060712" y="4039360"/>
            <a:ext cx="8070575" cy="400110"/>
          </a:xfrm>
          <a:prstGeom prst="rect">
            <a:avLst/>
          </a:prstGeom>
          <a:noFill/>
        </p:spPr>
        <p:txBody>
          <a:bodyPr wrap="square">
            <a:spAutoFit/>
          </a:bodyPr>
          <a:lstStyle/>
          <a:p>
            <a:pPr algn="ctr" fontAlgn="base"/>
            <a:r>
              <a:rPr lang="en-US" sz="2000" dirty="0"/>
              <a:t>Has the story of Moses reached thee?</a:t>
            </a:r>
          </a:p>
        </p:txBody>
      </p:sp>
      <p:sp>
        <p:nvSpPr>
          <p:cNvPr id="3" name="TextBox 2">
            <a:extLst>
              <a:ext uri="{FF2B5EF4-FFF2-40B4-BE49-F238E27FC236}">
                <a16:creationId xmlns:a16="http://schemas.microsoft.com/office/drawing/2014/main" id="{C10378E8-058A-BE77-2AEC-8296B0652154}"/>
              </a:ext>
            </a:extLst>
          </p:cNvPr>
          <p:cNvSpPr txBox="1"/>
          <p:nvPr/>
        </p:nvSpPr>
        <p:spPr>
          <a:xfrm>
            <a:off x="2805680" y="38372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366999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A584-F284-28FE-EA0F-DBF4E494A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F07BF-F55C-2BFA-CA08-F18B620370CE}"/>
              </a:ext>
            </a:extLst>
          </p:cNvPr>
          <p:cNvSpPr>
            <a:spLocks noGrp="1"/>
          </p:cNvSpPr>
          <p:nvPr>
            <p:ph type="title"/>
          </p:nvPr>
        </p:nvSpPr>
        <p:spPr>
          <a:xfrm>
            <a:off x="1641396" y="1730471"/>
            <a:ext cx="8909208" cy="3450327"/>
          </a:xfrm>
        </p:spPr>
        <p:txBody>
          <a:bodyPr>
            <a:noAutofit/>
          </a:bodyPr>
          <a:lstStyle/>
          <a:p>
            <a:pPr>
              <a:lnSpc>
                <a:spcPct val="100000"/>
              </a:lnSpc>
            </a:pPr>
            <a:r>
              <a:rPr lang="ar-EG" sz="6000" b="0" dirty="0"/>
              <a:t>إِذْ رَءَا نَارًۭا فَقَالَ لِأَهْلِهِ ٱمْكُثُوٓا۟ إِنِّىٓ ءَانَسْتُ نَارًۭا لَّعَلِّىٓ ءَاتِيكُم مِّنْهَا بِقَبَسٍ أَوْ أَجِدُ عَلَى ٱلنَّارِ هُدًۭى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4B8F68-0544-8F35-18ED-BB9FECE62CE0}"/>
              </a:ext>
            </a:extLst>
          </p:cNvPr>
          <p:cNvSpPr txBox="1"/>
          <p:nvPr/>
        </p:nvSpPr>
        <p:spPr>
          <a:xfrm>
            <a:off x="2060712" y="4818825"/>
            <a:ext cx="8070575" cy="1015663"/>
          </a:xfrm>
          <a:prstGeom prst="rect">
            <a:avLst/>
          </a:prstGeom>
          <a:noFill/>
        </p:spPr>
        <p:txBody>
          <a:bodyPr wrap="square">
            <a:spAutoFit/>
          </a:bodyPr>
          <a:lstStyle/>
          <a:p>
            <a:pPr algn="ctr" fontAlgn="base"/>
            <a:r>
              <a:rPr lang="en-US" sz="2000" dirty="0"/>
              <a:t>Behold, he saw a fire: So he said to his family, "Tarry ye; I perceive a fire; perhaps I can bring you some burning brand therefrom, or find some guidance at the fire."</a:t>
            </a:r>
          </a:p>
        </p:txBody>
      </p:sp>
      <p:sp>
        <p:nvSpPr>
          <p:cNvPr id="3" name="TextBox 2">
            <a:extLst>
              <a:ext uri="{FF2B5EF4-FFF2-40B4-BE49-F238E27FC236}">
                <a16:creationId xmlns:a16="http://schemas.microsoft.com/office/drawing/2014/main" id="{A37FCEE5-5F56-D842-F3D2-FE61637F4774}"/>
              </a:ext>
            </a:extLst>
          </p:cNvPr>
          <p:cNvSpPr txBox="1"/>
          <p:nvPr/>
        </p:nvSpPr>
        <p:spPr>
          <a:xfrm>
            <a:off x="2903335" y="45288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3439786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16032-2920-88FD-FAE5-2CCA85C63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26EC3-E4F0-A417-D1A4-324CA412592D}"/>
              </a:ext>
            </a:extLst>
          </p:cNvPr>
          <p:cNvSpPr>
            <a:spLocks noGrp="1"/>
          </p:cNvSpPr>
          <p:nvPr>
            <p:ph type="title"/>
          </p:nvPr>
        </p:nvSpPr>
        <p:spPr>
          <a:xfrm>
            <a:off x="1641396" y="1872514"/>
            <a:ext cx="8909208" cy="3450327"/>
          </a:xfrm>
        </p:spPr>
        <p:txBody>
          <a:bodyPr>
            <a:noAutofit/>
          </a:bodyPr>
          <a:lstStyle/>
          <a:p>
            <a:pPr>
              <a:lnSpc>
                <a:spcPct val="100000"/>
              </a:lnSpc>
            </a:pPr>
            <a:r>
              <a:rPr lang="ar-EG" sz="6000" b="0" dirty="0"/>
              <a:t>فَلَمَّآ أَتَىٰهَا نُودِىَ يَـٰمُوسَىٰٓ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CC0657-A06E-70C4-C664-357D9BDEF358}"/>
              </a:ext>
            </a:extLst>
          </p:cNvPr>
          <p:cNvSpPr txBox="1"/>
          <p:nvPr/>
        </p:nvSpPr>
        <p:spPr>
          <a:xfrm>
            <a:off x="2060712" y="4072119"/>
            <a:ext cx="8070575" cy="400110"/>
          </a:xfrm>
          <a:prstGeom prst="rect">
            <a:avLst/>
          </a:prstGeom>
          <a:noFill/>
        </p:spPr>
        <p:txBody>
          <a:bodyPr wrap="square">
            <a:spAutoFit/>
          </a:bodyPr>
          <a:lstStyle/>
          <a:p>
            <a:pPr algn="ctr" fontAlgn="base"/>
            <a:r>
              <a:rPr lang="en-US" sz="2000" dirty="0"/>
              <a:t>But when he came to the fire, a voice was heard: "O Moses!</a:t>
            </a:r>
          </a:p>
        </p:txBody>
      </p:sp>
      <p:sp>
        <p:nvSpPr>
          <p:cNvPr id="3" name="TextBox 2">
            <a:extLst>
              <a:ext uri="{FF2B5EF4-FFF2-40B4-BE49-F238E27FC236}">
                <a16:creationId xmlns:a16="http://schemas.microsoft.com/office/drawing/2014/main" id="{CC312FA4-FC80-14FD-FC96-B4EA13624005}"/>
              </a:ext>
            </a:extLst>
          </p:cNvPr>
          <p:cNvSpPr txBox="1"/>
          <p:nvPr/>
        </p:nvSpPr>
        <p:spPr>
          <a:xfrm>
            <a:off x="2787925" y="37872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03924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8714-55D8-C2F4-DB03-F57BC7D9D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249DD-DAF4-9D0F-7A08-9358EBF7EDBE}"/>
              </a:ext>
            </a:extLst>
          </p:cNvPr>
          <p:cNvSpPr>
            <a:spLocks noGrp="1"/>
          </p:cNvSpPr>
          <p:nvPr>
            <p:ph type="title"/>
          </p:nvPr>
        </p:nvSpPr>
        <p:spPr>
          <a:xfrm>
            <a:off x="1641396" y="1872514"/>
            <a:ext cx="8909208" cy="3450327"/>
          </a:xfrm>
        </p:spPr>
        <p:txBody>
          <a:bodyPr>
            <a:noAutofit/>
          </a:bodyPr>
          <a:lstStyle/>
          <a:p>
            <a:pPr>
              <a:lnSpc>
                <a:spcPct val="100000"/>
              </a:lnSpc>
            </a:pPr>
            <a:r>
              <a:rPr lang="ar-EG" sz="6000" b="0" dirty="0"/>
              <a:t>إِنِّىٓ أَنَا۠ رَبُّكَ فَٱخْلَعْ نَعْلَيْكَۖ إِنَّكَ بِٱلْوَادِ ٱلْمُقَدَّسِ طُوًۭى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CD6E62-F86B-30E5-4A8F-66559F4D5F6B}"/>
              </a:ext>
            </a:extLst>
          </p:cNvPr>
          <p:cNvSpPr txBox="1"/>
          <p:nvPr/>
        </p:nvSpPr>
        <p:spPr>
          <a:xfrm>
            <a:off x="2060712" y="4614955"/>
            <a:ext cx="8070575" cy="707886"/>
          </a:xfrm>
          <a:prstGeom prst="rect">
            <a:avLst/>
          </a:prstGeom>
          <a:noFill/>
        </p:spPr>
        <p:txBody>
          <a:bodyPr wrap="square">
            <a:spAutoFit/>
          </a:bodyPr>
          <a:lstStyle/>
          <a:p>
            <a:pPr algn="ctr" fontAlgn="base"/>
            <a:r>
              <a:rPr lang="en-US" sz="2000" dirty="0"/>
              <a:t>"Verily I am thy Lord! therefore (in My presence) put off thy shoes: thou art in the sacred valley Tuwa.</a:t>
            </a:r>
          </a:p>
        </p:txBody>
      </p:sp>
      <p:sp>
        <p:nvSpPr>
          <p:cNvPr id="3" name="TextBox 2">
            <a:extLst>
              <a:ext uri="{FF2B5EF4-FFF2-40B4-BE49-F238E27FC236}">
                <a16:creationId xmlns:a16="http://schemas.microsoft.com/office/drawing/2014/main" id="{9D7C595D-C25D-7262-BAA0-2F2E6AC2FE75}"/>
              </a:ext>
            </a:extLst>
          </p:cNvPr>
          <p:cNvSpPr txBox="1"/>
          <p:nvPr/>
        </p:nvSpPr>
        <p:spPr>
          <a:xfrm>
            <a:off x="3950900" y="41956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560056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8448-422A-959B-0FBD-AC90E03E59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5847A-5D4D-F01E-7B0E-8DCC90224FA5}"/>
              </a:ext>
            </a:extLst>
          </p:cNvPr>
          <p:cNvSpPr>
            <a:spLocks noGrp="1"/>
          </p:cNvSpPr>
          <p:nvPr>
            <p:ph type="title"/>
          </p:nvPr>
        </p:nvSpPr>
        <p:spPr>
          <a:xfrm>
            <a:off x="1641396" y="1872514"/>
            <a:ext cx="8909208" cy="3450327"/>
          </a:xfrm>
        </p:spPr>
        <p:txBody>
          <a:bodyPr>
            <a:noAutofit/>
          </a:bodyPr>
          <a:lstStyle/>
          <a:p>
            <a:pPr>
              <a:lnSpc>
                <a:spcPct val="100000"/>
              </a:lnSpc>
            </a:pPr>
            <a:r>
              <a:rPr lang="ar-EG" sz="6000" b="0" dirty="0"/>
              <a:t>وَأَنَا ٱخْتَرْتُكَ فَٱسْتَمِعْ لِمَا يُوحَىٰٓ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4B387B-A4C0-3FCF-35ED-2ACEE1D30522}"/>
              </a:ext>
            </a:extLst>
          </p:cNvPr>
          <p:cNvSpPr txBox="1"/>
          <p:nvPr/>
        </p:nvSpPr>
        <p:spPr>
          <a:xfrm>
            <a:off x="2060712" y="4068384"/>
            <a:ext cx="8070575" cy="400110"/>
          </a:xfrm>
          <a:prstGeom prst="rect">
            <a:avLst/>
          </a:prstGeom>
          <a:noFill/>
        </p:spPr>
        <p:txBody>
          <a:bodyPr wrap="square">
            <a:spAutoFit/>
          </a:bodyPr>
          <a:lstStyle/>
          <a:p>
            <a:pPr algn="ctr" fontAlgn="base"/>
            <a:r>
              <a:rPr lang="en-US" sz="2000" dirty="0"/>
              <a:t>"I have chosen thee: listen, then, to the inspiration (sent to thee).</a:t>
            </a:r>
          </a:p>
        </p:txBody>
      </p:sp>
      <p:sp>
        <p:nvSpPr>
          <p:cNvPr id="3" name="TextBox 2">
            <a:extLst>
              <a:ext uri="{FF2B5EF4-FFF2-40B4-BE49-F238E27FC236}">
                <a16:creationId xmlns:a16="http://schemas.microsoft.com/office/drawing/2014/main" id="{BCBD0754-2C56-ACC4-6021-9DB3C8689E97}"/>
              </a:ext>
            </a:extLst>
          </p:cNvPr>
          <p:cNvSpPr txBox="1"/>
          <p:nvPr/>
        </p:nvSpPr>
        <p:spPr>
          <a:xfrm>
            <a:off x="1998568" y="37606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307815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9EDA7-EE33-7955-33D6-9173B6E48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E964F-3E0A-4CD4-AB02-E4133D0DAA2D}"/>
              </a:ext>
            </a:extLst>
          </p:cNvPr>
          <p:cNvSpPr>
            <a:spLocks noGrp="1"/>
          </p:cNvSpPr>
          <p:nvPr>
            <p:ph type="title"/>
          </p:nvPr>
        </p:nvSpPr>
        <p:spPr>
          <a:xfrm>
            <a:off x="1641396" y="1943535"/>
            <a:ext cx="8909208" cy="3450327"/>
          </a:xfrm>
        </p:spPr>
        <p:txBody>
          <a:bodyPr>
            <a:noAutofit/>
          </a:bodyPr>
          <a:lstStyle/>
          <a:p>
            <a:pPr>
              <a:lnSpc>
                <a:spcPct val="100000"/>
              </a:lnSpc>
            </a:pPr>
            <a:r>
              <a:rPr lang="ar-EG" sz="6000" b="0" dirty="0"/>
              <a:t>إِنَّنِىٓ أَنَا ٱللَّهُ لَآ إِلَـٰهَ إِلَّآ أَنَا۠ فَٱعْبُدْنِى وَأَقِمِ ٱلصَّلَوٰةَ لِذِكْرِىٓ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8EEF70-9117-8E16-B07D-0A1D65D59A92}"/>
              </a:ext>
            </a:extLst>
          </p:cNvPr>
          <p:cNvSpPr txBox="1"/>
          <p:nvPr/>
        </p:nvSpPr>
        <p:spPr>
          <a:xfrm>
            <a:off x="2060712" y="4530023"/>
            <a:ext cx="8070575" cy="707886"/>
          </a:xfrm>
          <a:prstGeom prst="rect">
            <a:avLst/>
          </a:prstGeom>
          <a:noFill/>
        </p:spPr>
        <p:txBody>
          <a:bodyPr wrap="square">
            <a:spAutoFit/>
          </a:bodyPr>
          <a:lstStyle/>
          <a:p>
            <a:pPr algn="ctr" fontAlgn="base"/>
            <a:r>
              <a:rPr lang="en-US" sz="2000" dirty="0"/>
              <a:t>"Verily, I am Allah: There is no god but I: So serve thou Me (only), and establish regular prayer for celebrating My praise.</a:t>
            </a:r>
          </a:p>
        </p:txBody>
      </p:sp>
      <p:sp>
        <p:nvSpPr>
          <p:cNvPr id="3" name="TextBox 2">
            <a:extLst>
              <a:ext uri="{FF2B5EF4-FFF2-40B4-BE49-F238E27FC236}">
                <a16:creationId xmlns:a16="http://schemas.microsoft.com/office/drawing/2014/main" id="{1FFD71F4-2041-57BE-217D-A1726C82AF9A}"/>
              </a:ext>
            </a:extLst>
          </p:cNvPr>
          <p:cNvSpPr txBox="1"/>
          <p:nvPr/>
        </p:nvSpPr>
        <p:spPr>
          <a:xfrm>
            <a:off x="3791857" y="42222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177417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DE095-4F72-341E-9E03-3EC832DF7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CE94B-D5AF-C98C-C933-2693BCBF2E3B}"/>
              </a:ext>
            </a:extLst>
          </p:cNvPr>
          <p:cNvSpPr>
            <a:spLocks noGrp="1"/>
          </p:cNvSpPr>
          <p:nvPr>
            <p:ph type="title"/>
          </p:nvPr>
        </p:nvSpPr>
        <p:spPr>
          <a:xfrm>
            <a:off x="1641396" y="1943535"/>
            <a:ext cx="8909208" cy="3450327"/>
          </a:xfrm>
        </p:spPr>
        <p:txBody>
          <a:bodyPr>
            <a:noAutofit/>
          </a:bodyPr>
          <a:lstStyle/>
          <a:p>
            <a:pPr>
              <a:lnSpc>
                <a:spcPct val="100000"/>
              </a:lnSpc>
            </a:pPr>
            <a:r>
              <a:rPr lang="ar-EG" sz="6000" b="0" dirty="0"/>
              <a:t>إِنَّ ٱلسَّاعَةَ ءَاتِيَةٌ أَكَادُ أُخْفِيهَا لِتُجْزَىٰ كُلُّ نَفْسٍۭ بِمَا تَسْعَىٰ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04E524C-A38A-C861-7442-013E004ADDEA}"/>
              </a:ext>
            </a:extLst>
          </p:cNvPr>
          <p:cNvSpPr txBox="1"/>
          <p:nvPr/>
        </p:nvSpPr>
        <p:spPr>
          <a:xfrm>
            <a:off x="2060712" y="4699294"/>
            <a:ext cx="8070575" cy="707886"/>
          </a:xfrm>
          <a:prstGeom prst="rect">
            <a:avLst/>
          </a:prstGeom>
          <a:noFill/>
        </p:spPr>
        <p:txBody>
          <a:bodyPr wrap="square">
            <a:spAutoFit/>
          </a:bodyPr>
          <a:lstStyle/>
          <a:p>
            <a:pPr algn="ctr" fontAlgn="base"/>
            <a:r>
              <a:rPr lang="en-US" sz="2000" dirty="0"/>
              <a:t>"Verily the Hour is coming - My design is to keep it hidden - for every soul to receive its reward by the measure of its Endeavour.</a:t>
            </a:r>
          </a:p>
        </p:txBody>
      </p:sp>
      <p:sp>
        <p:nvSpPr>
          <p:cNvPr id="3" name="TextBox 2">
            <a:extLst>
              <a:ext uri="{FF2B5EF4-FFF2-40B4-BE49-F238E27FC236}">
                <a16:creationId xmlns:a16="http://schemas.microsoft.com/office/drawing/2014/main" id="{12E12B5F-5503-7350-9D3B-6BDAB77D8FE9}"/>
              </a:ext>
            </a:extLst>
          </p:cNvPr>
          <p:cNvSpPr txBox="1"/>
          <p:nvPr/>
        </p:nvSpPr>
        <p:spPr>
          <a:xfrm>
            <a:off x="3356851" y="42805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19232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1BBCC-EFA6-03F8-E5AF-CEA199636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2758E-E6A6-E376-CED4-696A12A7AE08}"/>
              </a:ext>
            </a:extLst>
          </p:cNvPr>
          <p:cNvSpPr>
            <a:spLocks noGrp="1"/>
          </p:cNvSpPr>
          <p:nvPr>
            <p:ph type="title"/>
          </p:nvPr>
        </p:nvSpPr>
        <p:spPr>
          <a:xfrm>
            <a:off x="1641396" y="1943535"/>
            <a:ext cx="8909208" cy="3450327"/>
          </a:xfrm>
        </p:spPr>
        <p:txBody>
          <a:bodyPr>
            <a:noAutofit/>
          </a:bodyPr>
          <a:lstStyle/>
          <a:p>
            <a:pPr>
              <a:lnSpc>
                <a:spcPct val="100000"/>
              </a:lnSpc>
            </a:pPr>
            <a:r>
              <a:rPr lang="ar-EG" sz="6000" b="0" dirty="0"/>
              <a:t>فَلَا يَصُدَّنَّكَ عَنْهَا مَن لَّا يُؤْمِنُ بِهَا وَٱتَّبَعَ هَوَىٰهُ فَتَرْدَىٰ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01E760-999A-5194-3EF2-88996F6D0639}"/>
              </a:ext>
            </a:extLst>
          </p:cNvPr>
          <p:cNvSpPr txBox="1"/>
          <p:nvPr/>
        </p:nvSpPr>
        <p:spPr>
          <a:xfrm>
            <a:off x="2060712" y="4555816"/>
            <a:ext cx="8070575" cy="707886"/>
          </a:xfrm>
          <a:prstGeom prst="rect">
            <a:avLst/>
          </a:prstGeom>
          <a:noFill/>
        </p:spPr>
        <p:txBody>
          <a:bodyPr wrap="square">
            <a:spAutoFit/>
          </a:bodyPr>
          <a:lstStyle/>
          <a:p>
            <a:pPr algn="ctr" fontAlgn="base"/>
            <a:r>
              <a:rPr lang="en-US" sz="2000" dirty="0"/>
              <a:t>"Therefore let not such as believe not therein but follow their own lusts, divert thee therefrom, lest thou perish!"..</a:t>
            </a:r>
          </a:p>
        </p:txBody>
      </p:sp>
      <p:sp>
        <p:nvSpPr>
          <p:cNvPr id="3" name="TextBox 2">
            <a:extLst>
              <a:ext uri="{FF2B5EF4-FFF2-40B4-BE49-F238E27FC236}">
                <a16:creationId xmlns:a16="http://schemas.microsoft.com/office/drawing/2014/main" id="{13C7BCF3-573D-1BE2-9D38-E7A36D2BFCD5}"/>
              </a:ext>
            </a:extLst>
          </p:cNvPr>
          <p:cNvSpPr txBox="1"/>
          <p:nvPr/>
        </p:nvSpPr>
        <p:spPr>
          <a:xfrm>
            <a:off x="3401240" y="42805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468171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3C59B-02DF-F3A2-F363-F30004C6F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D3995-7B0F-3C47-EBD3-32ED878110BC}"/>
              </a:ext>
            </a:extLst>
          </p:cNvPr>
          <p:cNvSpPr>
            <a:spLocks noGrp="1"/>
          </p:cNvSpPr>
          <p:nvPr>
            <p:ph type="title"/>
          </p:nvPr>
        </p:nvSpPr>
        <p:spPr>
          <a:xfrm>
            <a:off x="1641396" y="1943535"/>
            <a:ext cx="8909208" cy="3450327"/>
          </a:xfrm>
        </p:spPr>
        <p:txBody>
          <a:bodyPr>
            <a:noAutofit/>
          </a:bodyPr>
          <a:lstStyle/>
          <a:p>
            <a:pPr>
              <a:lnSpc>
                <a:spcPct val="100000"/>
              </a:lnSpc>
            </a:pPr>
            <a:r>
              <a:rPr lang="ar-EG" sz="6000" b="0" dirty="0"/>
              <a:t>وَمَا تِلْكَ بِيَمِينِكَ يَـٰمُوسَىٰ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0564EFB-6B6E-B5EA-01D8-E23DCE430B47}"/>
              </a:ext>
            </a:extLst>
          </p:cNvPr>
          <p:cNvSpPr txBox="1"/>
          <p:nvPr/>
        </p:nvSpPr>
        <p:spPr>
          <a:xfrm>
            <a:off x="2060712" y="4117880"/>
            <a:ext cx="8070575" cy="400110"/>
          </a:xfrm>
          <a:prstGeom prst="rect">
            <a:avLst/>
          </a:prstGeom>
          <a:noFill/>
        </p:spPr>
        <p:txBody>
          <a:bodyPr wrap="square">
            <a:spAutoFit/>
          </a:bodyPr>
          <a:lstStyle/>
          <a:p>
            <a:pPr algn="ctr" fontAlgn="base"/>
            <a:r>
              <a:rPr lang="en-US" sz="2000" dirty="0"/>
              <a:t>"And what is that in the right hand, O Moses?"</a:t>
            </a:r>
          </a:p>
        </p:txBody>
      </p:sp>
      <p:sp>
        <p:nvSpPr>
          <p:cNvPr id="3" name="TextBox 2">
            <a:extLst>
              <a:ext uri="{FF2B5EF4-FFF2-40B4-BE49-F238E27FC236}">
                <a16:creationId xmlns:a16="http://schemas.microsoft.com/office/drawing/2014/main" id="{CB9B176A-BBB9-CD29-F52A-4E13F9FF3D71}"/>
              </a:ext>
            </a:extLst>
          </p:cNvPr>
          <p:cNvSpPr txBox="1"/>
          <p:nvPr/>
        </p:nvSpPr>
        <p:spPr>
          <a:xfrm>
            <a:off x="2726537" y="38101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2696860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D6045-7CDF-2916-738D-5967744D3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E00CD-8359-3F7F-594A-F63977DD2E0C}"/>
              </a:ext>
            </a:extLst>
          </p:cNvPr>
          <p:cNvSpPr>
            <a:spLocks noGrp="1"/>
          </p:cNvSpPr>
          <p:nvPr>
            <p:ph type="title"/>
          </p:nvPr>
        </p:nvSpPr>
        <p:spPr>
          <a:xfrm>
            <a:off x="1641396" y="1801493"/>
            <a:ext cx="8909208" cy="3450327"/>
          </a:xfrm>
        </p:spPr>
        <p:txBody>
          <a:bodyPr>
            <a:noAutofit/>
          </a:bodyPr>
          <a:lstStyle/>
          <a:p>
            <a:pPr>
              <a:lnSpc>
                <a:spcPct val="100000"/>
              </a:lnSpc>
            </a:pPr>
            <a:r>
              <a:rPr lang="ar-EG" sz="5400" b="0" dirty="0"/>
              <a:t>قَالَ هِىَ عَصَاىَ أَتَوَكَّؤُا۟ عَلَيْهَا وَأَهُشُّ بِهَا عَلَىٰ غَنَمِى وَلِىَ فِيهَا مَـَٔارِبُ أُخْرَىٰ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5BB151C-0581-3C48-0BDE-21D942D92525}"/>
              </a:ext>
            </a:extLst>
          </p:cNvPr>
          <p:cNvSpPr txBox="1"/>
          <p:nvPr/>
        </p:nvSpPr>
        <p:spPr>
          <a:xfrm>
            <a:off x="2060712" y="4330944"/>
            <a:ext cx="8070575" cy="707886"/>
          </a:xfrm>
          <a:prstGeom prst="rect">
            <a:avLst/>
          </a:prstGeom>
          <a:noFill/>
        </p:spPr>
        <p:txBody>
          <a:bodyPr wrap="square">
            <a:spAutoFit/>
          </a:bodyPr>
          <a:lstStyle/>
          <a:p>
            <a:pPr algn="ctr" fontAlgn="base"/>
            <a:r>
              <a:rPr lang="en-US" sz="2000" dirty="0"/>
              <a:t>He said, "It is my rod: on it I lean; with it I beat down fodder for my flocks; and in it I find other uses."</a:t>
            </a:r>
          </a:p>
        </p:txBody>
      </p:sp>
      <p:sp>
        <p:nvSpPr>
          <p:cNvPr id="3" name="TextBox 2">
            <a:extLst>
              <a:ext uri="{FF2B5EF4-FFF2-40B4-BE49-F238E27FC236}">
                <a16:creationId xmlns:a16="http://schemas.microsoft.com/office/drawing/2014/main" id="{9428BF77-9C5F-6155-066F-2E37794AF7A1}"/>
              </a:ext>
            </a:extLst>
          </p:cNvPr>
          <p:cNvSpPr txBox="1"/>
          <p:nvPr/>
        </p:nvSpPr>
        <p:spPr>
          <a:xfrm>
            <a:off x="1883158" y="40231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8887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CDDF-E9DA-3B28-30AD-DFB71FBB1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84E6C-7CAD-931A-756E-33840782C32F}"/>
              </a:ext>
            </a:extLst>
          </p:cNvPr>
          <p:cNvSpPr>
            <a:spLocks noGrp="1"/>
          </p:cNvSpPr>
          <p:nvPr>
            <p:ph type="title"/>
          </p:nvPr>
        </p:nvSpPr>
        <p:spPr>
          <a:xfrm>
            <a:off x="1855433" y="1808599"/>
            <a:ext cx="8680334" cy="3450327"/>
          </a:xfrm>
        </p:spPr>
        <p:txBody>
          <a:bodyPr>
            <a:noAutofit/>
          </a:bodyPr>
          <a:lstStyle/>
          <a:p>
            <a:pPr>
              <a:lnSpc>
                <a:spcPct val="100000"/>
              </a:lnSpc>
            </a:pPr>
            <a:r>
              <a:rPr lang="ar-EG" sz="5400" b="0" dirty="0"/>
              <a:t>قَالَ أَمَّا مَن ظَلَمَ فَسَوْفَ نُعَذِّبُهُۥ ثُمَّ يُرَدُّ إِلَىٰ رَبِّهِۦ فَيُعَذِّبُهُۥ عَذَابًۭا نُّكْرًۭا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9E87CC4-57F0-C625-F8A0-F153C79C162E}"/>
              </a:ext>
            </a:extLst>
          </p:cNvPr>
          <p:cNvSpPr txBox="1"/>
          <p:nvPr/>
        </p:nvSpPr>
        <p:spPr>
          <a:xfrm>
            <a:off x="2060712" y="4397151"/>
            <a:ext cx="8070575" cy="1015663"/>
          </a:xfrm>
          <a:prstGeom prst="rect">
            <a:avLst/>
          </a:prstGeom>
          <a:noFill/>
        </p:spPr>
        <p:txBody>
          <a:bodyPr wrap="square">
            <a:spAutoFit/>
          </a:bodyPr>
          <a:lstStyle/>
          <a:p>
            <a:pPr algn="ctr" fontAlgn="base"/>
            <a:r>
              <a:rPr lang="en-US" sz="2000" dirty="0"/>
              <a:t>He said: "Whoever doth wrong, him shall we punish; then shall he be sent back to his Lord; and He will punish him with a punishment unheard-of (before).</a:t>
            </a:r>
          </a:p>
        </p:txBody>
      </p:sp>
      <p:sp>
        <p:nvSpPr>
          <p:cNvPr id="3" name="TextBox 2">
            <a:extLst>
              <a:ext uri="{FF2B5EF4-FFF2-40B4-BE49-F238E27FC236}">
                <a16:creationId xmlns:a16="http://schemas.microsoft.com/office/drawing/2014/main" id="{6DA63011-9543-32E5-1D5B-B1EAB29EF643}"/>
              </a:ext>
            </a:extLst>
          </p:cNvPr>
          <p:cNvSpPr txBox="1"/>
          <p:nvPr/>
        </p:nvSpPr>
        <p:spPr>
          <a:xfrm>
            <a:off x="3458399" y="40893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{87}</a:t>
            </a:r>
            <a:endParaRPr lang="en-US" sz="1400" dirty="0"/>
          </a:p>
        </p:txBody>
      </p:sp>
    </p:spTree>
    <p:extLst>
      <p:ext uri="{BB962C8B-B14F-4D97-AF65-F5344CB8AC3E}">
        <p14:creationId xmlns:p14="http://schemas.microsoft.com/office/powerpoint/2010/main" val="10859073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BD857-922E-CD5C-7234-C11884EBA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0B615-2ECD-0993-2200-A32869929D95}"/>
              </a:ext>
            </a:extLst>
          </p:cNvPr>
          <p:cNvSpPr>
            <a:spLocks noGrp="1"/>
          </p:cNvSpPr>
          <p:nvPr>
            <p:ph type="title"/>
          </p:nvPr>
        </p:nvSpPr>
        <p:spPr>
          <a:xfrm>
            <a:off x="1641396" y="1890270"/>
            <a:ext cx="8909208" cy="3450327"/>
          </a:xfrm>
        </p:spPr>
        <p:txBody>
          <a:bodyPr>
            <a:noAutofit/>
          </a:bodyPr>
          <a:lstStyle/>
          <a:p>
            <a:pPr>
              <a:lnSpc>
                <a:spcPct val="100000"/>
              </a:lnSpc>
            </a:pPr>
            <a:r>
              <a:rPr lang="ar-EG" sz="6000" b="0" dirty="0"/>
              <a:t>قَالَ أَلْقِهَا يَـٰمُوسَىٰ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5C95B42-5CF4-FA3D-83BB-3B38F3D85FB3}"/>
              </a:ext>
            </a:extLst>
          </p:cNvPr>
          <p:cNvSpPr txBox="1"/>
          <p:nvPr/>
        </p:nvSpPr>
        <p:spPr>
          <a:xfrm>
            <a:off x="2060712" y="4052843"/>
            <a:ext cx="8070575" cy="400110"/>
          </a:xfrm>
          <a:prstGeom prst="rect">
            <a:avLst/>
          </a:prstGeom>
          <a:noFill/>
        </p:spPr>
        <p:txBody>
          <a:bodyPr wrap="square">
            <a:spAutoFit/>
          </a:bodyPr>
          <a:lstStyle/>
          <a:p>
            <a:pPr algn="ctr" fontAlgn="base"/>
            <a:r>
              <a:rPr lang="en-US" sz="2000" dirty="0"/>
              <a:t>(Allah) said, "Throw it, O Moses!"</a:t>
            </a:r>
          </a:p>
        </p:txBody>
      </p:sp>
      <p:sp>
        <p:nvSpPr>
          <p:cNvPr id="3" name="TextBox 2">
            <a:extLst>
              <a:ext uri="{FF2B5EF4-FFF2-40B4-BE49-F238E27FC236}">
                <a16:creationId xmlns:a16="http://schemas.microsoft.com/office/drawing/2014/main" id="{289D48D2-32A9-11DB-9FB8-E14321C5C006}"/>
              </a:ext>
            </a:extLst>
          </p:cNvPr>
          <p:cNvSpPr txBox="1"/>
          <p:nvPr/>
        </p:nvSpPr>
        <p:spPr>
          <a:xfrm>
            <a:off x="3552160" y="37450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535694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4701D-4C92-43BD-7256-3BBE17282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380C6-6B28-E1DC-6CD1-B6C31DC14410}"/>
              </a:ext>
            </a:extLst>
          </p:cNvPr>
          <p:cNvSpPr>
            <a:spLocks noGrp="1"/>
          </p:cNvSpPr>
          <p:nvPr>
            <p:ph type="title"/>
          </p:nvPr>
        </p:nvSpPr>
        <p:spPr>
          <a:xfrm>
            <a:off x="1641396" y="1890270"/>
            <a:ext cx="8909208" cy="3450327"/>
          </a:xfrm>
        </p:spPr>
        <p:txBody>
          <a:bodyPr>
            <a:noAutofit/>
          </a:bodyPr>
          <a:lstStyle/>
          <a:p>
            <a:pPr>
              <a:lnSpc>
                <a:spcPct val="100000"/>
              </a:lnSpc>
            </a:pPr>
            <a:r>
              <a:rPr lang="ar-EG" sz="6000" b="0" dirty="0"/>
              <a:t>فَأَلْقَىٰهَا فَإِذَا هِىَ حَيَّةٌۭ تَسْعَىٰ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AFA0BE-0463-F9B2-B46D-C32A72CD4D5D}"/>
              </a:ext>
            </a:extLst>
          </p:cNvPr>
          <p:cNvSpPr txBox="1"/>
          <p:nvPr/>
        </p:nvSpPr>
        <p:spPr>
          <a:xfrm>
            <a:off x="2060712" y="4081913"/>
            <a:ext cx="8070575" cy="400110"/>
          </a:xfrm>
          <a:prstGeom prst="rect">
            <a:avLst/>
          </a:prstGeom>
          <a:noFill/>
        </p:spPr>
        <p:txBody>
          <a:bodyPr wrap="square">
            <a:spAutoFit/>
          </a:bodyPr>
          <a:lstStyle/>
          <a:p>
            <a:pPr algn="ctr" fontAlgn="base"/>
            <a:r>
              <a:rPr lang="en-US" sz="2000" dirty="0"/>
              <a:t>He threw it, and behold! It was a snake, active in motion.</a:t>
            </a:r>
          </a:p>
        </p:txBody>
      </p:sp>
      <p:sp>
        <p:nvSpPr>
          <p:cNvPr id="3" name="TextBox 2">
            <a:extLst>
              <a:ext uri="{FF2B5EF4-FFF2-40B4-BE49-F238E27FC236}">
                <a16:creationId xmlns:a16="http://schemas.microsoft.com/office/drawing/2014/main" id="{C45596F2-EC8E-5767-4BEC-BD797C099DD9}"/>
              </a:ext>
            </a:extLst>
          </p:cNvPr>
          <p:cNvSpPr txBox="1"/>
          <p:nvPr/>
        </p:nvSpPr>
        <p:spPr>
          <a:xfrm>
            <a:off x="2531228" y="37585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257589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CA4E9-4EDE-8016-373F-EBD90CE5C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C5643-8A52-5635-B7F8-DBEF90B223C3}"/>
              </a:ext>
            </a:extLst>
          </p:cNvPr>
          <p:cNvSpPr>
            <a:spLocks noGrp="1"/>
          </p:cNvSpPr>
          <p:nvPr>
            <p:ph type="title"/>
          </p:nvPr>
        </p:nvSpPr>
        <p:spPr>
          <a:xfrm>
            <a:off x="1641396" y="1943536"/>
            <a:ext cx="8909208" cy="3450327"/>
          </a:xfrm>
        </p:spPr>
        <p:txBody>
          <a:bodyPr>
            <a:noAutofit/>
          </a:bodyPr>
          <a:lstStyle/>
          <a:p>
            <a:pPr>
              <a:lnSpc>
                <a:spcPct val="100000"/>
              </a:lnSpc>
            </a:pPr>
            <a:r>
              <a:rPr lang="ar-EG" sz="6000" b="0" dirty="0"/>
              <a:t>قَالَ خُذْهَا وَلَا تَخَفْۖ سَنُعِيدُهَا سِيرَتَهَا ٱلْأُولَىٰ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FD6B449-20DD-0DF4-71D6-759DFA6A7CD3}"/>
              </a:ext>
            </a:extLst>
          </p:cNvPr>
          <p:cNvSpPr txBox="1"/>
          <p:nvPr/>
        </p:nvSpPr>
        <p:spPr>
          <a:xfrm>
            <a:off x="2060712" y="4557165"/>
            <a:ext cx="8070575" cy="707886"/>
          </a:xfrm>
          <a:prstGeom prst="rect">
            <a:avLst/>
          </a:prstGeom>
          <a:noFill/>
        </p:spPr>
        <p:txBody>
          <a:bodyPr wrap="square">
            <a:spAutoFit/>
          </a:bodyPr>
          <a:lstStyle/>
          <a:p>
            <a:pPr algn="ctr" fontAlgn="base"/>
            <a:r>
              <a:rPr lang="en-US" sz="2000" dirty="0"/>
              <a:t>(Allah) said, "Seize it, and fear not: We shall return it at once to its former condition"..</a:t>
            </a:r>
          </a:p>
        </p:txBody>
      </p:sp>
      <p:sp>
        <p:nvSpPr>
          <p:cNvPr id="3" name="TextBox 2">
            <a:extLst>
              <a:ext uri="{FF2B5EF4-FFF2-40B4-BE49-F238E27FC236}">
                <a16:creationId xmlns:a16="http://schemas.microsoft.com/office/drawing/2014/main" id="{CBA2F949-0DE5-CF26-D36A-F9DE444ADB56}"/>
              </a:ext>
            </a:extLst>
          </p:cNvPr>
          <p:cNvSpPr txBox="1"/>
          <p:nvPr/>
        </p:nvSpPr>
        <p:spPr>
          <a:xfrm>
            <a:off x="4803912" y="42712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445773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CB729-BBC6-87CB-84E3-F6B6C44A5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FD5D8-3E1D-1972-3751-71F5D1FDA25A}"/>
              </a:ext>
            </a:extLst>
          </p:cNvPr>
          <p:cNvSpPr>
            <a:spLocks noGrp="1"/>
          </p:cNvSpPr>
          <p:nvPr>
            <p:ph type="title"/>
          </p:nvPr>
        </p:nvSpPr>
        <p:spPr>
          <a:xfrm>
            <a:off x="1641396" y="1943536"/>
            <a:ext cx="8909208" cy="3450327"/>
          </a:xfrm>
        </p:spPr>
        <p:txBody>
          <a:bodyPr>
            <a:noAutofit/>
          </a:bodyPr>
          <a:lstStyle/>
          <a:p>
            <a:pPr>
              <a:lnSpc>
                <a:spcPct val="100000"/>
              </a:lnSpc>
            </a:pPr>
            <a:r>
              <a:rPr lang="ar-EG" sz="6000" b="0" dirty="0"/>
              <a:t>وَٱضْمُمْ يَدَكَ إِلَىٰ جَنَاحِكَ تَخْرُجْ بَيْضَآءَ مِنْ غَيْرِ سُوٓءٍ ءَايَةً أُخْرَىٰ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366219C-E9FE-ECF0-DC68-0BA0CB16C95B}"/>
              </a:ext>
            </a:extLst>
          </p:cNvPr>
          <p:cNvSpPr txBox="1"/>
          <p:nvPr/>
        </p:nvSpPr>
        <p:spPr>
          <a:xfrm>
            <a:off x="2060712" y="4557165"/>
            <a:ext cx="8070575" cy="707886"/>
          </a:xfrm>
          <a:prstGeom prst="rect">
            <a:avLst/>
          </a:prstGeom>
          <a:noFill/>
        </p:spPr>
        <p:txBody>
          <a:bodyPr wrap="square">
            <a:spAutoFit/>
          </a:bodyPr>
          <a:lstStyle/>
          <a:p>
            <a:pPr algn="ctr" fontAlgn="base"/>
            <a:r>
              <a:rPr lang="en-US" sz="2000" dirty="0"/>
              <a:t>"Now draw thy hand close to thy side: It shall come forth white (and shining), without harm (or stain),- as another Sign,-</a:t>
            </a:r>
          </a:p>
        </p:txBody>
      </p:sp>
      <p:sp>
        <p:nvSpPr>
          <p:cNvPr id="3" name="TextBox 2">
            <a:extLst>
              <a:ext uri="{FF2B5EF4-FFF2-40B4-BE49-F238E27FC236}">
                <a16:creationId xmlns:a16="http://schemas.microsoft.com/office/drawing/2014/main" id="{0D2C59BD-B687-7D14-68FF-C8DD5EFF1DAB}"/>
              </a:ext>
            </a:extLst>
          </p:cNvPr>
          <p:cNvSpPr txBox="1"/>
          <p:nvPr/>
        </p:nvSpPr>
        <p:spPr>
          <a:xfrm>
            <a:off x="1754055" y="42493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915985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2D41E-4633-B142-8AA1-167FFF706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9B10F-1B4C-BBBB-2135-F49CFE1DE3D3}"/>
              </a:ext>
            </a:extLst>
          </p:cNvPr>
          <p:cNvSpPr>
            <a:spLocks noGrp="1"/>
          </p:cNvSpPr>
          <p:nvPr>
            <p:ph type="title"/>
          </p:nvPr>
        </p:nvSpPr>
        <p:spPr>
          <a:xfrm>
            <a:off x="1641396" y="1943536"/>
            <a:ext cx="8909208" cy="3450327"/>
          </a:xfrm>
        </p:spPr>
        <p:txBody>
          <a:bodyPr>
            <a:noAutofit/>
          </a:bodyPr>
          <a:lstStyle/>
          <a:p>
            <a:pPr>
              <a:lnSpc>
                <a:spcPct val="100000"/>
              </a:lnSpc>
            </a:pPr>
            <a:r>
              <a:rPr lang="ar-EG" sz="6000" b="0" dirty="0"/>
              <a:t>لِنُرِيَكَ مِنْ ءَايَـٰتِنَا ٱلْكُبْرَى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BB6C9D-30D1-0210-A027-49129E61A9E9}"/>
              </a:ext>
            </a:extLst>
          </p:cNvPr>
          <p:cNvSpPr txBox="1"/>
          <p:nvPr/>
        </p:nvSpPr>
        <p:spPr>
          <a:xfrm>
            <a:off x="2060712" y="4120577"/>
            <a:ext cx="8070575" cy="400110"/>
          </a:xfrm>
          <a:prstGeom prst="rect">
            <a:avLst/>
          </a:prstGeom>
          <a:noFill/>
        </p:spPr>
        <p:txBody>
          <a:bodyPr wrap="square">
            <a:spAutoFit/>
          </a:bodyPr>
          <a:lstStyle/>
          <a:p>
            <a:pPr algn="ctr" fontAlgn="base"/>
            <a:r>
              <a:rPr lang="en-US" sz="2000" dirty="0"/>
              <a:t>"In order that We may show thee (two) of our Greater Signs.</a:t>
            </a:r>
          </a:p>
        </p:txBody>
      </p:sp>
      <p:sp>
        <p:nvSpPr>
          <p:cNvPr id="3" name="TextBox 2">
            <a:extLst>
              <a:ext uri="{FF2B5EF4-FFF2-40B4-BE49-F238E27FC236}">
                <a16:creationId xmlns:a16="http://schemas.microsoft.com/office/drawing/2014/main" id="{F24B2A63-69B1-B27E-B720-66A12B227D2C}"/>
              </a:ext>
            </a:extLst>
          </p:cNvPr>
          <p:cNvSpPr txBox="1"/>
          <p:nvPr/>
        </p:nvSpPr>
        <p:spPr>
          <a:xfrm>
            <a:off x="2703966" y="38128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932178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D3F78-3438-C564-5D12-275CBD491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46D1B-7F10-A0EE-E1FE-2C3795633150}"/>
              </a:ext>
            </a:extLst>
          </p:cNvPr>
          <p:cNvSpPr>
            <a:spLocks noGrp="1"/>
          </p:cNvSpPr>
          <p:nvPr>
            <p:ph type="title"/>
          </p:nvPr>
        </p:nvSpPr>
        <p:spPr>
          <a:xfrm>
            <a:off x="1641396" y="1943536"/>
            <a:ext cx="8909208" cy="3450327"/>
          </a:xfrm>
        </p:spPr>
        <p:txBody>
          <a:bodyPr>
            <a:noAutofit/>
          </a:bodyPr>
          <a:lstStyle/>
          <a:p>
            <a:pPr>
              <a:lnSpc>
                <a:spcPct val="100000"/>
              </a:lnSpc>
            </a:pPr>
            <a:r>
              <a:rPr lang="ar-EG" sz="6000" b="0" dirty="0"/>
              <a:t>ٱذْهَبْ إِلَىٰ فِرْعَوْنَ إِنَّهُۥ طَغَىٰ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859D2CF-E9D9-7D0C-ADF4-4FD5CD7093DA}"/>
              </a:ext>
            </a:extLst>
          </p:cNvPr>
          <p:cNvSpPr txBox="1"/>
          <p:nvPr/>
        </p:nvSpPr>
        <p:spPr>
          <a:xfrm>
            <a:off x="2060712" y="4120577"/>
            <a:ext cx="8070575" cy="400110"/>
          </a:xfrm>
          <a:prstGeom prst="rect">
            <a:avLst/>
          </a:prstGeom>
          <a:noFill/>
        </p:spPr>
        <p:txBody>
          <a:bodyPr wrap="square">
            <a:spAutoFit/>
          </a:bodyPr>
          <a:lstStyle/>
          <a:p>
            <a:pPr algn="ctr" fontAlgn="base"/>
            <a:r>
              <a:rPr lang="en-US" sz="2000" dirty="0"/>
              <a:t>"Go thou to Pharaoh, for he has indeed transgressed all bounds."</a:t>
            </a:r>
          </a:p>
        </p:txBody>
      </p:sp>
      <p:sp>
        <p:nvSpPr>
          <p:cNvPr id="3" name="TextBox 2">
            <a:extLst>
              <a:ext uri="{FF2B5EF4-FFF2-40B4-BE49-F238E27FC236}">
                <a16:creationId xmlns:a16="http://schemas.microsoft.com/office/drawing/2014/main" id="{4DFF725F-5BEC-54A3-FD91-A2257053FC5E}"/>
              </a:ext>
            </a:extLst>
          </p:cNvPr>
          <p:cNvSpPr txBox="1"/>
          <p:nvPr/>
        </p:nvSpPr>
        <p:spPr>
          <a:xfrm>
            <a:off x="2375493" y="38128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362342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3D0B8-197C-4D1F-4086-4DE201DE0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A3EC2-EE22-15DD-9363-CB5A57EB615E}"/>
              </a:ext>
            </a:extLst>
          </p:cNvPr>
          <p:cNvSpPr>
            <a:spLocks noGrp="1"/>
          </p:cNvSpPr>
          <p:nvPr>
            <p:ph type="title"/>
          </p:nvPr>
        </p:nvSpPr>
        <p:spPr>
          <a:xfrm>
            <a:off x="1641396" y="1943536"/>
            <a:ext cx="8909208" cy="3450327"/>
          </a:xfrm>
        </p:spPr>
        <p:txBody>
          <a:bodyPr>
            <a:noAutofit/>
          </a:bodyPr>
          <a:lstStyle/>
          <a:p>
            <a:pPr>
              <a:lnSpc>
                <a:spcPct val="100000"/>
              </a:lnSpc>
            </a:pPr>
            <a:r>
              <a:rPr lang="ar-EG" sz="6000" b="0" dirty="0"/>
              <a:t>قَالَ رَبِّ ٱشْرَحْ لِى صَدْرِى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DBF5ABC-9DC3-4584-6C72-C2F866F376DB}"/>
              </a:ext>
            </a:extLst>
          </p:cNvPr>
          <p:cNvSpPr txBox="1"/>
          <p:nvPr/>
        </p:nvSpPr>
        <p:spPr>
          <a:xfrm>
            <a:off x="2060712" y="4120577"/>
            <a:ext cx="8070575" cy="400110"/>
          </a:xfrm>
          <a:prstGeom prst="rect">
            <a:avLst/>
          </a:prstGeom>
          <a:noFill/>
        </p:spPr>
        <p:txBody>
          <a:bodyPr wrap="square">
            <a:spAutoFit/>
          </a:bodyPr>
          <a:lstStyle/>
          <a:p>
            <a:pPr algn="ctr" fontAlgn="base"/>
            <a:r>
              <a:rPr lang="en-US" sz="2000" dirty="0"/>
              <a:t>(Moses) said: "O my Lord! expand me my breast;</a:t>
            </a:r>
          </a:p>
        </p:txBody>
      </p:sp>
      <p:sp>
        <p:nvSpPr>
          <p:cNvPr id="3" name="TextBox 2">
            <a:extLst>
              <a:ext uri="{FF2B5EF4-FFF2-40B4-BE49-F238E27FC236}">
                <a16:creationId xmlns:a16="http://schemas.microsoft.com/office/drawing/2014/main" id="{B2D31F41-2139-8B11-DE5E-0D7755333BF9}"/>
              </a:ext>
            </a:extLst>
          </p:cNvPr>
          <p:cNvSpPr txBox="1"/>
          <p:nvPr/>
        </p:nvSpPr>
        <p:spPr>
          <a:xfrm>
            <a:off x="2428760" y="38128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177855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3F211-D3D9-7F56-9F97-B07990828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77FEC-B6BC-540C-79A5-58C92BD0160D}"/>
              </a:ext>
            </a:extLst>
          </p:cNvPr>
          <p:cNvSpPr>
            <a:spLocks noGrp="1"/>
          </p:cNvSpPr>
          <p:nvPr>
            <p:ph type="title"/>
          </p:nvPr>
        </p:nvSpPr>
        <p:spPr>
          <a:xfrm>
            <a:off x="1641396" y="1943536"/>
            <a:ext cx="8909208" cy="3450327"/>
          </a:xfrm>
        </p:spPr>
        <p:txBody>
          <a:bodyPr>
            <a:noAutofit/>
          </a:bodyPr>
          <a:lstStyle/>
          <a:p>
            <a:pPr>
              <a:lnSpc>
                <a:spcPct val="100000"/>
              </a:lnSpc>
            </a:pPr>
            <a:r>
              <a:rPr lang="ar-EG" sz="6000" b="0" dirty="0"/>
              <a:t>وَيَسِّرْ لِىٓ أَمْرِى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92469E-A326-D818-FFC9-171D15553A94}"/>
              </a:ext>
            </a:extLst>
          </p:cNvPr>
          <p:cNvSpPr txBox="1"/>
          <p:nvPr/>
        </p:nvSpPr>
        <p:spPr>
          <a:xfrm>
            <a:off x="2060712" y="4120577"/>
            <a:ext cx="8070575" cy="400110"/>
          </a:xfrm>
          <a:prstGeom prst="rect">
            <a:avLst/>
          </a:prstGeom>
          <a:noFill/>
        </p:spPr>
        <p:txBody>
          <a:bodyPr wrap="square">
            <a:spAutoFit/>
          </a:bodyPr>
          <a:lstStyle/>
          <a:p>
            <a:pPr algn="ctr" fontAlgn="base"/>
            <a:r>
              <a:rPr lang="en-US" sz="2000" dirty="0"/>
              <a:t>"Ease my task for me;</a:t>
            </a:r>
          </a:p>
        </p:txBody>
      </p:sp>
      <p:sp>
        <p:nvSpPr>
          <p:cNvPr id="3" name="TextBox 2">
            <a:extLst>
              <a:ext uri="{FF2B5EF4-FFF2-40B4-BE49-F238E27FC236}">
                <a16:creationId xmlns:a16="http://schemas.microsoft.com/office/drawing/2014/main" id="{7F847F60-9B7B-0A94-BD71-5AF774B7D3BA}"/>
              </a:ext>
            </a:extLst>
          </p:cNvPr>
          <p:cNvSpPr txBox="1"/>
          <p:nvPr/>
        </p:nvSpPr>
        <p:spPr>
          <a:xfrm>
            <a:off x="3733776" y="38318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715682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A676-0E69-A83D-07F1-E0FBCAF86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CD822-0716-33AB-A04F-6EFE74000052}"/>
              </a:ext>
            </a:extLst>
          </p:cNvPr>
          <p:cNvSpPr>
            <a:spLocks noGrp="1"/>
          </p:cNvSpPr>
          <p:nvPr>
            <p:ph type="title"/>
          </p:nvPr>
        </p:nvSpPr>
        <p:spPr>
          <a:xfrm>
            <a:off x="1641396" y="1943536"/>
            <a:ext cx="8909208" cy="3450327"/>
          </a:xfrm>
        </p:spPr>
        <p:txBody>
          <a:bodyPr>
            <a:noAutofit/>
          </a:bodyPr>
          <a:lstStyle/>
          <a:p>
            <a:pPr>
              <a:lnSpc>
                <a:spcPct val="100000"/>
              </a:lnSpc>
            </a:pPr>
            <a:r>
              <a:rPr lang="ar-EG" sz="6000" b="0" dirty="0"/>
              <a:t>وَٱحْلُلْ عُقْدَةًۭ مِّن لِّسَانِى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B52B0DD-E2A9-E122-206D-56EA2FDCF9FE}"/>
              </a:ext>
            </a:extLst>
          </p:cNvPr>
          <p:cNvSpPr txBox="1"/>
          <p:nvPr/>
        </p:nvSpPr>
        <p:spPr>
          <a:xfrm>
            <a:off x="2060712" y="4120577"/>
            <a:ext cx="8070575" cy="400110"/>
          </a:xfrm>
          <a:prstGeom prst="rect">
            <a:avLst/>
          </a:prstGeom>
          <a:noFill/>
        </p:spPr>
        <p:txBody>
          <a:bodyPr wrap="square">
            <a:spAutoFit/>
          </a:bodyPr>
          <a:lstStyle/>
          <a:p>
            <a:pPr algn="ctr" fontAlgn="base"/>
            <a:r>
              <a:rPr lang="en-US" sz="2000" dirty="0"/>
              <a:t>"And remove the impediment from my speech,</a:t>
            </a:r>
          </a:p>
        </p:txBody>
      </p:sp>
      <p:sp>
        <p:nvSpPr>
          <p:cNvPr id="3" name="TextBox 2">
            <a:extLst>
              <a:ext uri="{FF2B5EF4-FFF2-40B4-BE49-F238E27FC236}">
                <a16:creationId xmlns:a16="http://schemas.microsoft.com/office/drawing/2014/main" id="{9421DDA6-0915-24AA-B151-B657B72948BA}"/>
              </a:ext>
            </a:extLst>
          </p:cNvPr>
          <p:cNvSpPr txBox="1"/>
          <p:nvPr/>
        </p:nvSpPr>
        <p:spPr>
          <a:xfrm>
            <a:off x="2952541" y="38407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57404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2496F-778A-CEB8-3E05-ED069DB43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01A5F-0459-058C-3AF9-F60D64CC768E}"/>
              </a:ext>
            </a:extLst>
          </p:cNvPr>
          <p:cNvSpPr>
            <a:spLocks noGrp="1"/>
          </p:cNvSpPr>
          <p:nvPr>
            <p:ph type="title"/>
          </p:nvPr>
        </p:nvSpPr>
        <p:spPr>
          <a:xfrm>
            <a:off x="1641396" y="1828126"/>
            <a:ext cx="8909208" cy="3450327"/>
          </a:xfrm>
        </p:spPr>
        <p:txBody>
          <a:bodyPr>
            <a:noAutofit/>
          </a:bodyPr>
          <a:lstStyle/>
          <a:p>
            <a:pPr>
              <a:lnSpc>
                <a:spcPct val="100000"/>
              </a:lnSpc>
            </a:pPr>
            <a:r>
              <a:rPr lang="ar-EG" sz="6000" b="0" dirty="0"/>
              <a:t>يَفْقَهُوا۟ قَوْلِى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CE2714E-75DB-02A8-BB01-828BFC676053}"/>
              </a:ext>
            </a:extLst>
          </p:cNvPr>
          <p:cNvSpPr txBox="1"/>
          <p:nvPr/>
        </p:nvSpPr>
        <p:spPr>
          <a:xfrm>
            <a:off x="2060712" y="4005167"/>
            <a:ext cx="8070575" cy="400110"/>
          </a:xfrm>
          <a:prstGeom prst="rect">
            <a:avLst/>
          </a:prstGeom>
          <a:noFill/>
        </p:spPr>
        <p:txBody>
          <a:bodyPr wrap="square">
            <a:spAutoFit/>
          </a:bodyPr>
          <a:lstStyle/>
          <a:p>
            <a:pPr algn="ctr" fontAlgn="base"/>
            <a:r>
              <a:rPr lang="en-US" sz="2000" dirty="0"/>
              <a:t>"So they may understand what I say:</a:t>
            </a:r>
          </a:p>
        </p:txBody>
      </p:sp>
      <p:sp>
        <p:nvSpPr>
          <p:cNvPr id="3" name="TextBox 2">
            <a:extLst>
              <a:ext uri="{FF2B5EF4-FFF2-40B4-BE49-F238E27FC236}">
                <a16:creationId xmlns:a16="http://schemas.microsoft.com/office/drawing/2014/main" id="{AD2072F1-B35E-2192-E94B-7BA175E0903A}"/>
              </a:ext>
            </a:extLst>
          </p:cNvPr>
          <p:cNvSpPr txBox="1"/>
          <p:nvPr/>
        </p:nvSpPr>
        <p:spPr>
          <a:xfrm>
            <a:off x="4186537" y="36973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0332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404B0-1050-134B-959E-CAF8CDA11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009BD-E6BA-7637-C7BE-CB486F81265D}"/>
              </a:ext>
            </a:extLst>
          </p:cNvPr>
          <p:cNvSpPr>
            <a:spLocks noGrp="1"/>
          </p:cNvSpPr>
          <p:nvPr>
            <p:ph type="title"/>
          </p:nvPr>
        </p:nvSpPr>
        <p:spPr>
          <a:xfrm>
            <a:off x="1855433" y="1808599"/>
            <a:ext cx="8680334" cy="3450327"/>
          </a:xfrm>
        </p:spPr>
        <p:txBody>
          <a:bodyPr>
            <a:noAutofit/>
          </a:bodyPr>
          <a:lstStyle/>
          <a:p>
            <a:pPr>
              <a:lnSpc>
                <a:spcPct val="100000"/>
              </a:lnSpc>
            </a:pPr>
            <a:r>
              <a:rPr lang="ar-EG" sz="5400" b="0" dirty="0"/>
              <a:t>وَأَمَّا مَنْ ءَامَنَ وَعَمِلَ صَـٰلِحًۭا فَلَهُۥ جَزَآءً ٱلْحُسْنَىٰ ۖ وَسَنَقُولُ لَهُۥ مِنْ أَمْرِنَا يُسْرًۭا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6A5CB3-A32D-1905-0BDC-FEB2BF6E9F72}"/>
              </a:ext>
            </a:extLst>
          </p:cNvPr>
          <p:cNvSpPr txBox="1"/>
          <p:nvPr/>
        </p:nvSpPr>
        <p:spPr>
          <a:xfrm>
            <a:off x="2060712" y="4397151"/>
            <a:ext cx="8070575" cy="707886"/>
          </a:xfrm>
          <a:prstGeom prst="rect">
            <a:avLst/>
          </a:prstGeom>
          <a:noFill/>
        </p:spPr>
        <p:txBody>
          <a:bodyPr wrap="square">
            <a:spAutoFit/>
          </a:bodyPr>
          <a:lstStyle/>
          <a:p>
            <a:pPr algn="ctr" fontAlgn="base"/>
            <a:r>
              <a:rPr lang="en-US" sz="2000" dirty="0"/>
              <a:t>"But whoever believes, and works righteousness,- he shall have a goodly reward, and easy will be his task as We order it by our Command."</a:t>
            </a:r>
          </a:p>
        </p:txBody>
      </p:sp>
      <p:sp>
        <p:nvSpPr>
          <p:cNvPr id="3" name="TextBox 2">
            <a:extLst>
              <a:ext uri="{FF2B5EF4-FFF2-40B4-BE49-F238E27FC236}">
                <a16:creationId xmlns:a16="http://schemas.microsoft.com/office/drawing/2014/main" id="{3DA55280-1179-AB8C-BE39-81A6B4FE3137}"/>
              </a:ext>
            </a:extLst>
          </p:cNvPr>
          <p:cNvSpPr txBox="1"/>
          <p:nvPr/>
        </p:nvSpPr>
        <p:spPr>
          <a:xfrm>
            <a:off x="2060712" y="40183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{88}</a:t>
            </a:r>
            <a:endParaRPr lang="en-US" sz="1400" dirty="0"/>
          </a:p>
        </p:txBody>
      </p:sp>
    </p:spTree>
    <p:extLst>
      <p:ext uri="{BB962C8B-B14F-4D97-AF65-F5344CB8AC3E}">
        <p14:creationId xmlns:p14="http://schemas.microsoft.com/office/powerpoint/2010/main" val="222658837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37C0-6388-2643-0922-AF6F916E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449CC-E4B1-3B7E-616A-0E56550DC4EA}"/>
              </a:ext>
            </a:extLst>
          </p:cNvPr>
          <p:cNvSpPr>
            <a:spLocks noGrp="1"/>
          </p:cNvSpPr>
          <p:nvPr>
            <p:ph type="title"/>
          </p:nvPr>
        </p:nvSpPr>
        <p:spPr>
          <a:xfrm>
            <a:off x="1641396" y="1828126"/>
            <a:ext cx="8909208" cy="3450327"/>
          </a:xfrm>
        </p:spPr>
        <p:txBody>
          <a:bodyPr>
            <a:noAutofit/>
          </a:bodyPr>
          <a:lstStyle/>
          <a:p>
            <a:pPr>
              <a:lnSpc>
                <a:spcPct val="100000"/>
              </a:lnSpc>
            </a:pPr>
            <a:r>
              <a:rPr lang="ar-EG" sz="6000" b="0" dirty="0"/>
              <a:t>وَٱجْعَل لِّى وَزِيرًۭا مِّنْ أَهْلِى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4D91FC-8A3A-BB2D-6A71-46D5A21D9D75}"/>
              </a:ext>
            </a:extLst>
          </p:cNvPr>
          <p:cNvSpPr txBox="1"/>
          <p:nvPr/>
        </p:nvSpPr>
        <p:spPr>
          <a:xfrm>
            <a:off x="2060712" y="4024260"/>
            <a:ext cx="8070575" cy="400110"/>
          </a:xfrm>
          <a:prstGeom prst="rect">
            <a:avLst/>
          </a:prstGeom>
          <a:noFill/>
        </p:spPr>
        <p:txBody>
          <a:bodyPr wrap="square">
            <a:spAutoFit/>
          </a:bodyPr>
          <a:lstStyle/>
          <a:p>
            <a:pPr algn="ctr" fontAlgn="base"/>
            <a:r>
              <a:rPr lang="en-US" sz="2000" dirty="0"/>
              <a:t>"And give me a Minister from my family,</a:t>
            </a:r>
          </a:p>
        </p:txBody>
      </p:sp>
      <p:sp>
        <p:nvSpPr>
          <p:cNvPr id="3" name="TextBox 2">
            <a:extLst>
              <a:ext uri="{FF2B5EF4-FFF2-40B4-BE49-F238E27FC236}">
                <a16:creationId xmlns:a16="http://schemas.microsoft.com/office/drawing/2014/main" id="{3395C4E5-31FC-A2E1-252D-A8D1235F06E5}"/>
              </a:ext>
            </a:extLst>
          </p:cNvPr>
          <p:cNvSpPr txBox="1"/>
          <p:nvPr/>
        </p:nvSpPr>
        <p:spPr>
          <a:xfrm>
            <a:off x="2464269" y="37164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72670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E4B47-E59B-77FC-9819-236DAFBF1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81160-6CDD-6582-DEF1-D6058401E454}"/>
              </a:ext>
            </a:extLst>
          </p:cNvPr>
          <p:cNvSpPr>
            <a:spLocks noGrp="1"/>
          </p:cNvSpPr>
          <p:nvPr>
            <p:ph type="title"/>
          </p:nvPr>
        </p:nvSpPr>
        <p:spPr>
          <a:xfrm>
            <a:off x="1641396" y="1828126"/>
            <a:ext cx="8909208" cy="3450327"/>
          </a:xfrm>
        </p:spPr>
        <p:txBody>
          <a:bodyPr>
            <a:noAutofit/>
          </a:bodyPr>
          <a:lstStyle/>
          <a:p>
            <a:pPr>
              <a:lnSpc>
                <a:spcPct val="100000"/>
              </a:lnSpc>
            </a:pPr>
            <a:r>
              <a:rPr lang="ar-EG" sz="6000" b="0" dirty="0"/>
              <a:t>هَـٰرُونَ أَخِى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EE6766-E762-59F1-35FA-35407CF873A7}"/>
              </a:ext>
            </a:extLst>
          </p:cNvPr>
          <p:cNvSpPr txBox="1"/>
          <p:nvPr/>
        </p:nvSpPr>
        <p:spPr>
          <a:xfrm>
            <a:off x="2060712" y="4024260"/>
            <a:ext cx="8070575" cy="400110"/>
          </a:xfrm>
          <a:prstGeom prst="rect">
            <a:avLst/>
          </a:prstGeom>
          <a:noFill/>
        </p:spPr>
        <p:txBody>
          <a:bodyPr wrap="square">
            <a:spAutoFit/>
          </a:bodyPr>
          <a:lstStyle/>
          <a:p>
            <a:pPr algn="ctr" fontAlgn="base"/>
            <a:r>
              <a:rPr lang="en-US" sz="2000" dirty="0"/>
              <a:t>"Aaron, my brother;</a:t>
            </a:r>
          </a:p>
        </p:txBody>
      </p:sp>
      <p:sp>
        <p:nvSpPr>
          <p:cNvPr id="3" name="TextBox 2">
            <a:extLst>
              <a:ext uri="{FF2B5EF4-FFF2-40B4-BE49-F238E27FC236}">
                <a16:creationId xmlns:a16="http://schemas.microsoft.com/office/drawing/2014/main" id="{5479C5D5-15CC-341F-15AD-B5600C96B2F5}"/>
              </a:ext>
            </a:extLst>
          </p:cNvPr>
          <p:cNvSpPr txBox="1"/>
          <p:nvPr/>
        </p:nvSpPr>
        <p:spPr>
          <a:xfrm>
            <a:off x="4115515" y="37280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1868063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C226F-7FF8-97AE-0436-3967CBC28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E167C-DF3C-7D61-C40E-11C392B5F39E}"/>
              </a:ext>
            </a:extLst>
          </p:cNvPr>
          <p:cNvSpPr>
            <a:spLocks noGrp="1"/>
          </p:cNvSpPr>
          <p:nvPr>
            <p:ph type="title"/>
          </p:nvPr>
        </p:nvSpPr>
        <p:spPr>
          <a:xfrm>
            <a:off x="1641396" y="1828126"/>
            <a:ext cx="8909208" cy="3450327"/>
          </a:xfrm>
        </p:spPr>
        <p:txBody>
          <a:bodyPr>
            <a:noAutofit/>
          </a:bodyPr>
          <a:lstStyle/>
          <a:p>
            <a:pPr>
              <a:lnSpc>
                <a:spcPct val="100000"/>
              </a:lnSpc>
            </a:pPr>
            <a:r>
              <a:rPr lang="ar-EG" sz="6000" b="0" dirty="0"/>
              <a:t>ٱشْدُدْ بِهِۦٓ أَزْرِى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C82335-9D06-80DD-1002-1AF8147DD8E5}"/>
              </a:ext>
            </a:extLst>
          </p:cNvPr>
          <p:cNvSpPr txBox="1"/>
          <p:nvPr/>
        </p:nvSpPr>
        <p:spPr>
          <a:xfrm>
            <a:off x="2060712" y="3992338"/>
            <a:ext cx="8070575" cy="400110"/>
          </a:xfrm>
          <a:prstGeom prst="rect">
            <a:avLst/>
          </a:prstGeom>
          <a:noFill/>
        </p:spPr>
        <p:txBody>
          <a:bodyPr wrap="square">
            <a:spAutoFit/>
          </a:bodyPr>
          <a:lstStyle/>
          <a:p>
            <a:pPr algn="ctr" fontAlgn="base"/>
            <a:r>
              <a:rPr lang="en-US" sz="2000" dirty="0"/>
              <a:t>"Add to my strength through him,</a:t>
            </a:r>
          </a:p>
        </p:txBody>
      </p:sp>
      <p:sp>
        <p:nvSpPr>
          <p:cNvPr id="3" name="TextBox 2">
            <a:extLst>
              <a:ext uri="{FF2B5EF4-FFF2-40B4-BE49-F238E27FC236}">
                <a16:creationId xmlns:a16="http://schemas.microsoft.com/office/drawing/2014/main" id="{33FE3ED9-9797-1634-FEE6-5B792610117A}"/>
              </a:ext>
            </a:extLst>
          </p:cNvPr>
          <p:cNvSpPr txBox="1"/>
          <p:nvPr/>
        </p:nvSpPr>
        <p:spPr>
          <a:xfrm>
            <a:off x="3875818" y="37164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016009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F295-BFBA-45D5-C018-121E069AC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A1BA6-4DA4-ABE1-B6E5-801B33BEB6C3}"/>
              </a:ext>
            </a:extLst>
          </p:cNvPr>
          <p:cNvSpPr>
            <a:spLocks noGrp="1"/>
          </p:cNvSpPr>
          <p:nvPr>
            <p:ph type="title"/>
          </p:nvPr>
        </p:nvSpPr>
        <p:spPr>
          <a:xfrm>
            <a:off x="1641396" y="1854759"/>
            <a:ext cx="8909208" cy="3450327"/>
          </a:xfrm>
        </p:spPr>
        <p:txBody>
          <a:bodyPr>
            <a:noAutofit/>
          </a:bodyPr>
          <a:lstStyle/>
          <a:p>
            <a:pPr>
              <a:lnSpc>
                <a:spcPct val="100000"/>
              </a:lnSpc>
            </a:pPr>
            <a:r>
              <a:rPr lang="ar-EG" sz="6000" b="0" dirty="0"/>
              <a:t>وَأَشْرِكْهُ فِىٓ أَمْرِى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AA4E95-AD77-A171-29B4-3B344239D1C1}"/>
              </a:ext>
            </a:extLst>
          </p:cNvPr>
          <p:cNvSpPr txBox="1"/>
          <p:nvPr/>
        </p:nvSpPr>
        <p:spPr>
          <a:xfrm>
            <a:off x="2060712" y="4018971"/>
            <a:ext cx="8070575" cy="400110"/>
          </a:xfrm>
          <a:prstGeom prst="rect">
            <a:avLst/>
          </a:prstGeom>
          <a:noFill/>
        </p:spPr>
        <p:txBody>
          <a:bodyPr wrap="square">
            <a:spAutoFit/>
          </a:bodyPr>
          <a:lstStyle/>
          <a:p>
            <a:pPr algn="ctr" fontAlgn="base"/>
            <a:r>
              <a:rPr lang="en-US" sz="2000" dirty="0"/>
              <a:t>"And make him share my task:</a:t>
            </a:r>
          </a:p>
        </p:txBody>
      </p:sp>
      <p:sp>
        <p:nvSpPr>
          <p:cNvPr id="3" name="TextBox 2">
            <a:extLst>
              <a:ext uri="{FF2B5EF4-FFF2-40B4-BE49-F238E27FC236}">
                <a16:creationId xmlns:a16="http://schemas.microsoft.com/office/drawing/2014/main" id="{7FFAF3F2-9C6B-2A90-1AB3-737C8CE26B87}"/>
              </a:ext>
            </a:extLst>
          </p:cNvPr>
          <p:cNvSpPr txBox="1"/>
          <p:nvPr/>
        </p:nvSpPr>
        <p:spPr>
          <a:xfrm>
            <a:off x="3423057" y="37111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01788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4FE31-30FC-3851-2FD7-50B7AAF01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54D70-BCA3-E529-3CB6-A2A3EEB9C44A}"/>
              </a:ext>
            </a:extLst>
          </p:cNvPr>
          <p:cNvSpPr>
            <a:spLocks noGrp="1"/>
          </p:cNvSpPr>
          <p:nvPr>
            <p:ph type="title"/>
          </p:nvPr>
        </p:nvSpPr>
        <p:spPr>
          <a:xfrm>
            <a:off x="1641396" y="1854759"/>
            <a:ext cx="8909208" cy="3450327"/>
          </a:xfrm>
        </p:spPr>
        <p:txBody>
          <a:bodyPr>
            <a:noAutofit/>
          </a:bodyPr>
          <a:lstStyle/>
          <a:p>
            <a:pPr>
              <a:lnSpc>
                <a:spcPct val="100000"/>
              </a:lnSpc>
            </a:pPr>
            <a:r>
              <a:rPr lang="ar-EG" sz="6000" b="0" dirty="0"/>
              <a:t>كَىْ نُسَبِّحَكَ كَثِيرًۭا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0A6E1B7-90A2-4415-1FFA-53F701F704EA}"/>
              </a:ext>
            </a:extLst>
          </p:cNvPr>
          <p:cNvSpPr txBox="1"/>
          <p:nvPr/>
        </p:nvSpPr>
        <p:spPr>
          <a:xfrm>
            <a:off x="2060712" y="4061863"/>
            <a:ext cx="8070575" cy="400110"/>
          </a:xfrm>
          <a:prstGeom prst="rect">
            <a:avLst/>
          </a:prstGeom>
          <a:noFill/>
        </p:spPr>
        <p:txBody>
          <a:bodyPr wrap="square">
            <a:spAutoFit/>
          </a:bodyPr>
          <a:lstStyle/>
          <a:p>
            <a:pPr algn="ctr" fontAlgn="base"/>
            <a:r>
              <a:rPr lang="en-US" sz="2000" dirty="0"/>
              <a:t>"That we may celebrate Thy praise without stint,</a:t>
            </a:r>
          </a:p>
        </p:txBody>
      </p:sp>
      <p:sp>
        <p:nvSpPr>
          <p:cNvPr id="3" name="TextBox 2">
            <a:extLst>
              <a:ext uri="{FF2B5EF4-FFF2-40B4-BE49-F238E27FC236}">
                <a16:creationId xmlns:a16="http://schemas.microsoft.com/office/drawing/2014/main" id="{C25A3385-292C-E963-B77E-EF6CAAB382C5}"/>
              </a:ext>
            </a:extLst>
          </p:cNvPr>
          <p:cNvSpPr txBox="1"/>
          <p:nvPr/>
        </p:nvSpPr>
        <p:spPr>
          <a:xfrm>
            <a:off x="3636121" y="37111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8733474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E45AC-B10E-6119-6E06-AD515DED4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F688F-281E-7268-5166-A28E38C71874}"/>
              </a:ext>
            </a:extLst>
          </p:cNvPr>
          <p:cNvSpPr>
            <a:spLocks noGrp="1"/>
          </p:cNvSpPr>
          <p:nvPr>
            <p:ph type="title"/>
          </p:nvPr>
        </p:nvSpPr>
        <p:spPr>
          <a:xfrm>
            <a:off x="1641396" y="1854759"/>
            <a:ext cx="8909208" cy="3450327"/>
          </a:xfrm>
        </p:spPr>
        <p:txBody>
          <a:bodyPr>
            <a:noAutofit/>
          </a:bodyPr>
          <a:lstStyle/>
          <a:p>
            <a:pPr>
              <a:lnSpc>
                <a:spcPct val="100000"/>
              </a:lnSpc>
            </a:pPr>
            <a:r>
              <a:rPr lang="ar-EG" sz="6000" b="0" dirty="0"/>
              <a:t>وَنَذْكُرَكَ كَثِيرًا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3DA220-6578-C917-D8A3-2194A7034FA6}"/>
              </a:ext>
            </a:extLst>
          </p:cNvPr>
          <p:cNvSpPr txBox="1"/>
          <p:nvPr/>
        </p:nvSpPr>
        <p:spPr>
          <a:xfrm>
            <a:off x="2060712" y="3991786"/>
            <a:ext cx="8070575" cy="400110"/>
          </a:xfrm>
          <a:prstGeom prst="rect">
            <a:avLst/>
          </a:prstGeom>
          <a:noFill/>
        </p:spPr>
        <p:txBody>
          <a:bodyPr wrap="square">
            <a:spAutoFit/>
          </a:bodyPr>
          <a:lstStyle/>
          <a:p>
            <a:pPr algn="ctr" fontAlgn="base"/>
            <a:r>
              <a:rPr lang="en-US" sz="2000" dirty="0"/>
              <a:t>"And remember Thee without stint:</a:t>
            </a:r>
          </a:p>
        </p:txBody>
      </p:sp>
      <p:sp>
        <p:nvSpPr>
          <p:cNvPr id="3" name="TextBox 2">
            <a:extLst>
              <a:ext uri="{FF2B5EF4-FFF2-40B4-BE49-F238E27FC236}">
                <a16:creationId xmlns:a16="http://schemas.microsoft.com/office/drawing/2014/main" id="{155BD1B7-19E1-EA9C-E737-1AC6F923E59F}"/>
              </a:ext>
            </a:extLst>
          </p:cNvPr>
          <p:cNvSpPr txBox="1"/>
          <p:nvPr/>
        </p:nvSpPr>
        <p:spPr>
          <a:xfrm>
            <a:off x="3991228" y="36845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722900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F8353-E4C8-05A6-4188-760D5C09C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77BAD6-52C2-7881-A215-6B70FF49B0EA}"/>
              </a:ext>
            </a:extLst>
          </p:cNvPr>
          <p:cNvSpPr>
            <a:spLocks noGrp="1"/>
          </p:cNvSpPr>
          <p:nvPr>
            <p:ph type="title"/>
          </p:nvPr>
        </p:nvSpPr>
        <p:spPr>
          <a:xfrm>
            <a:off x="1641396" y="1854759"/>
            <a:ext cx="8909208" cy="3450327"/>
          </a:xfrm>
        </p:spPr>
        <p:txBody>
          <a:bodyPr>
            <a:noAutofit/>
          </a:bodyPr>
          <a:lstStyle/>
          <a:p>
            <a:pPr>
              <a:lnSpc>
                <a:spcPct val="100000"/>
              </a:lnSpc>
            </a:pPr>
            <a:r>
              <a:rPr lang="ar-EG" sz="6000" b="0" dirty="0"/>
              <a:t>إِنَّكَ كُنتَ بِنَا بَصِيرًۭا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24AB8EB-B266-C072-F58C-21FF89473D16}"/>
              </a:ext>
            </a:extLst>
          </p:cNvPr>
          <p:cNvSpPr txBox="1"/>
          <p:nvPr/>
        </p:nvSpPr>
        <p:spPr>
          <a:xfrm>
            <a:off x="2060712" y="4054598"/>
            <a:ext cx="8070575" cy="400110"/>
          </a:xfrm>
          <a:prstGeom prst="rect">
            <a:avLst/>
          </a:prstGeom>
          <a:noFill/>
        </p:spPr>
        <p:txBody>
          <a:bodyPr wrap="square">
            <a:spAutoFit/>
          </a:bodyPr>
          <a:lstStyle/>
          <a:p>
            <a:pPr algn="ctr" fontAlgn="base"/>
            <a:r>
              <a:rPr lang="en-US" sz="2000" dirty="0"/>
              <a:t>"For Thou art He that (ever) </a:t>
            </a:r>
            <a:r>
              <a:rPr lang="en-US" sz="2000" dirty="0" err="1"/>
              <a:t>regardeth</a:t>
            </a:r>
            <a:r>
              <a:rPr lang="en-US" sz="2000" dirty="0"/>
              <a:t> us."</a:t>
            </a:r>
          </a:p>
        </p:txBody>
      </p:sp>
      <p:sp>
        <p:nvSpPr>
          <p:cNvPr id="3" name="TextBox 2">
            <a:extLst>
              <a:ext uri="{FF2B5EF4-FFF2-40B4-BE49-F238E27FC236}">
                <a16:creationId xmlns:a16="http://schemas.microsoft.com/office/drawing/2014/main" id="{9740871A-3D10-75AA-29C5-5D2F8E30E66C}"/>
              </a:ext>
            </a:extLst>
          </p:cNvPr>
          <p:cNvSpPr txBox="1"/>
          <p:nvPr/>
        </p:nvSpPr>
        <p:spPr>
          <a:xfrm>
            <a:off x="3387546" y="37468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791087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17D18-6C24-1FF9-17CB-CFBCFF4F1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598A6-0758-05D3-E991-5C540FA42E3E}"/>
              </a:ext>
            </a:extLst>
          </p:cNvPr>
          <p:cNvSpPr>
            <a:spLocks noGrp="1"/>
          </p:cNvSpPr>
          <p:nvPr>
            <p:ph type="title"/>
          </p:nvPr>
        </p:nvSpPr>
        <p:spPr>
          <a:xfrm>
            <a:off x="1641396" y="1854759"/>
            <a:ext cx="8909208" cy="3450327"/>
          </a:xfrm>
        </p:spPr>
        <p:txBody>
          <a:bodyPr>
            <a:noAutofit/>
          </a:bodyPr>
          <a:lstStyle/>
          <a:p>
            <a:pPr>
              <a:lnSpc>
                <a:spcPct val="100000"/>
              </a:lnSpc>
            </a:pPr>
            <a:r>
              <a:rPr lang="ar-EG" sz="6000" b="0" dirty="0"/>
              <a:t>قَالَ قَدْ أُوتِيتَ سُؤْلَكَ يَـٰمُوسَىٰ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2B7733-20E3-3DBD-1340-B0E8C11169BE}"/>
              </a:ext>
            </a:extLst>
          </p:cNvPr>
          <p:cNvSpPr txBox="1"/>
          <p:nvPr/>
        </p:nvSpPr>
        <p:spPr>
          <a:xfrm>
            <a:off x="2060712" y="4054598"/>
            <a:ext cx="8070575" cy="400110"/>
          </a:xfrm>
          <a:prstGeom prst="rect">
            <a:avLst/>
          </a:prstGeom>
          <a:noFill/>
        </p:spPr>
        <p:txBody>
          <a:bodyPr wrap="square">
            <a:spAutoFit/>
          </a:bodyPr>
          <a:lstStyle/>
          <a:p>
            <a:pPr algn="ctr" fontAlgn="base"/>
            <a:r>
              <a:rPr lang="en-US" sz="2000" dirty="0"/>
              <a:t>(Allah) said: "Granted is thy prayer, O Moses!"</a:t>
            </a:r>
          </a:p>
        </p:txBody>
      </p:sp>
      <p:sp>
        <p:nvSpPr>
          <p:cNvPr id="3" name="TextBox 2">
            <a:extLst>
              <a:ext uri="{FF2B5EF4-FFF2-40B4-BE49-F238E27FC236}">
                <a16:creationId xmlns:a16="http://schemas.microsoft.com/office/drawing/2014/main" id="{C4DF03A8-988E-E7AA-0544-45FEB675EB5C}"/>
              </a:ext>
            </a:extLst>
          </p:cNvPr>
          <p:cNvSpPr txBox="1"/>
          <p:nvPr/>
        </p:nvSpPr>
        <p:spPr>
          <a:xfrm>
            <a:off x="2260082" y="37468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2203255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7B43-148A-64E2-6337-67107562D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6AE9C-6400-F2FE-90CF-15552B5CFF60}"/>
              </a:ext>
            </a:extLst>
          </p:cNvPr>
          <p:cNvSpPr>
            <a:spLocks noGrp="1"/>
          </p:cNvSpPr>
          <p:nvPr>
            <p:ph type="title"/>
          </p:nvPr>
        </p:nvSpPr>
        <p:spPr>
          <a:xfrm>
            <a:off x="1641396" y="1854759"/>
            <a:ext cx="8909208" cy="3450327"/>
          </a:xfrm>
        </p:spPr>
        <p:txBody>
          <a:bodyPr>
            <a:noAutofit/>
          </a:bodyPr>
          <a:lstStyle/>
          <a:p>
            <a:pPr>
              <a:lnSpc>
                <a:spcPct val="100000"/>
              </a:lnSpc>
            </a:pPr>
            <a:r>
              <a:rPr lang="ar-EG" sz="6000" b="0" dirty="0"/>
              <a:t>وَلَقَدْ مَنَنَّا عَلَيْكَ مَرَّةً أُخْرَىٰٓ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C3482D-8626-FD43-546E-69D621A2D690}"/>
              </a:ext>
            </a:extLst>
          </p:cNvPr>
          <p:cNvSpPr txBox="1"/>
          <p:nvPr/>
        </p:nvSpPr>
        <p:spPr>
          <a:xfrm>
            <a:off x="2060712" y="4017205"/>
            <a:ext cx="8070575" cy="400110"/>
          </a:xfrm>
          <a:prstGeom prst="rect">
            <a:avLst/>
          </a:prstGeom>
          <a:noFill/>
        </p:spPr>
        <p:txBody>
          <a:bodyPr wrap="square">
            <a:spAutoFit/>
          </a:bodyPr>
          <a:lstStyle/>
          <a:p>
            <a:pPr algn="ctr" fontAlgn="base"/>
            <a:r>
              <a:rPr lang="en-US" sz="2000" dirty="0"/>
              <a:t>"And indeed We conferred a </a:t>
            </a:r>
            <a:r>
              <a:rPr lang="en-US" sz="2000" dirty="0" err="1"/>
              <a:t>favour</a:t>
            </a:r>
            <a:r>
              <a:rPr lang="en-US" sz="2000" dirty="0"/>
              <a:t> on thee another time (before).</a:t>
            </a:r>
          </a:p>
        </p:txBody>
      </p:sp>
      <p:sp>
        <p:nvSpPr>
          <p:cNvPr id="3" name="TextBox 2">
            <a:extLst>
              <a:ext uri="{FF2B5EF4-FFF2-40B4-BE49-F238E27FC236}">
                <a16:creationId xmlns:a16="http://schemas.microsoft.com/office/drawing/2014/main" id="{DC1B0C90-687E-9F58-E8C3-2842B4F40B99}"/>
              </a:ext>
            </a:extLst>
          </p:cNvPr>
          <p:cNvSpPr txBox="1"/>
          <p:nvPr/>
        </p:nvSpPr>
        <p:spPr>
          <a:xfrm>
            <a:off x="2490901" y="37468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2978194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7D936-3C63-8495-8784-BB7D8F252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C936E-9113-7BD1-C6B3-E8A2B0BAA9D5}"/>
              </a:ext>
            </a:extLst>
          </p:cNvPr>
          <p:cNvSpPr>
            <a:spLocks noGrp="1"/>
          </p:cNvSpPr>
          <p:nvPr>
            <p:ph type="title"/>
          </p:nvPr>
        </p:nvSpPr>
        <p:spPr>
          <a:xfrm>
            <a:off x="1641396" y="1854759"/>
            <a:ext cx="8909208" cy="3450327"/>
          </a:xfrm>
        </p:spPr>
        <p:txBody>
          <a:bodyPr>
            <a:noAutofit/>
          </a:bodyPr>
          <a:lstStyle/>
          <a:p>
            <a:pPr>
              <a:lnSpc>
                <a:spcPct val="100000"/>
              </a:lnSpc>
            </a:pPr>
            <a:r>
              <a:rPr lang="ar-EG" sz="6000" b="0" dirty="0"/>
              <a:t>إِذْ أَوْحَيْنَآ إِلَىٰٓ أُمِّكَ مَا يُوحَىٰٓ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25812B-A2DA-C7BE-31AB-4335839300C5}"/>
              </a:ext>
            </a:extLst>
          </p:cNvPr>
          <p:cNvSpPr txBox="1"/>
          <p:nvPr/>
        </p:nvSpPr>
        <p:spPr>
          <a:xfrm>
            <a:off x="2060712" y="4017205"/>
            <a:ext cx="8070575" cy="400110"/>
          </a:xfrm>
          <a:prstGeom prst="rect">
            <a:avLst/>
          </a:prstGeom>
          <a:noFill/>
        </p:spPr>
        <p:txBody>
          <a:bodyPr wrap="square">
            <a:spAutoFit/>
          </a:bodyPr>
          <a:lstStyle/>
          <a:p>
            <a:pPr algn="ctr" fontAlgn="base"/>
            <a:r>
              <a:rPr lang="en-US" sz="2000" dirty="0"/>
              <a:t>"Behold! We sent to thy mother, by inspiration, the message:</a:t>
            </a:r>
          </a:p>
        </p:txBody>
      </p:sp>
      <p:sp>
        <p:nvSpPr>
          <p:cNvPr id="3" name="TextBox 2">
            <a:extLst>
              <a:ext uri="{FF2B5EF4-FFF2-40B4-BE49-F238E27FC236}">
                <a16:creationId xmlns:a16="http://schemas.microsoft.com/office/drawing/2014/main" id="{584998CB-74BD-198B-5AE6-4DEECDEEAD8B}"/>
              </a:ext>
            </a:extLst>
          </p:cNvPr>
          <p:cNvSpPr txBox="1"/>
          <p:nvPr/>
        </p:nvSpPr>
        <p:spPr>
          <a:xfrm>
            <a:off x="2357736" y="37094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6365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41187-890C-DCA8-9229-D884E71AF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788C5-3D61-DECE-993D-2C0EE743846E}"/>
              </a:ext>
            </a:extLst>
          </p:cNvPr>
          <p:cNvSpPr>
            <a:spLocks noGrp="1"/>
          </p:cNvSpPr>
          <p:nvPr>
            <p:ph type="title"/>
          </p:nvPr>
        </p:nvSpPr>
        <p:spPr>
          <a:xfrm>
            <a:off x="1855433" y="1790843"/>
            <a:ext cx="8680334" cy="3450327"/>
          </a:xfrm>
        </p:spPr>
        <p:txBody>
          <a:bodyPr>
            <a:noAutofit/>
          </a:bodyPr>
          <a:lstStyle/>
          <a:p>
            <a:pPr>
              <a:lnSpc>
                <a:spcPct val="100000"/>
              </a:lnSpc>
            </a:pPr>
            <a:r>
              <a:rPr lang="ar-EG" sz="6000" b="0" dirty="0"/>
              <a:t>ثُمَّ أَتْبَعَ سَبَبًا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2820409-2BAE-C2FF-A597-703334A5FF9B}"/>
              </a:ext>
            </a:extLst>
          </p:cNvPr>
          <p:cNvSpPr txBox="1"/>
          <p:nvPr/>
        </p:nvSpPr>
        <p:spPr>
          <a:xfrm>
            <a:off x="2060712" y="3999745"/>
            <a:ext cx="8070575" cy="400110"/>
          </a:xfrm>
          <a:prstGeom prst="rect">
            <a:avLst/>
          </a:prstGeom>
          <a:noFill/>
        </p:spPr>
        <p:txBody>
          <a:bodyPr wrap="square">
            <a:spAutoFit/>
          </a:bodyPr>
          <a:lstStyle/>
          <a:p>
            <a:pPr algn="ctr" fontAlgn="base"/>
            <a:r>
              <a:rPr lang="en-US" sz="2000" dirty="0"/>
              <a:t>Then followed he (another) way,</a:t>
            </a:r>
          </a:p>
        </p:txBody>
      </p:sp>
      <p:sp>
        <p:nvSpPr>
          <p:cNvPr id="3" name="TextBox 2">
            <a:extLst>
              <a:ext uri="{FF2B5EF4-FFF2-40B4-BE49-F238E27FC236}">
                <a16:creationId xmlns:a16="http://schemas.microsoft.com/office/drawing/2014/main" id="{BF59B782-EA43-94B1-B434-02564FFC970D}"/>
              </a:ext>
            </a:extLst>
          </p:cNvPr>
          <p:cNvSpPr txBox="1"/>
          <p:nvPr/>
        </p:nvSpPr>
        <p:spPr>
          <a:xfrm>
            <a:off x="4360029" y="36099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{89}</a:t>
            </a:r>
            <a:endParaRPr lang="en-US" sz="1400" dirty="0"/>
          </a:p>
        </p:txBody>
      </p:sp>
    </p:spTree>
    <p:extLst>
      <p:ext uri="{BB962C8B-B14F-4D97-AF65-F5344CB8AC3E}">
        <p14:creationId xmlns:p14="http://schemas.microsoft.com/office/powerpoint/2010/main" val="37326428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F88DD-74AD-7851-1EA2-B8C88B086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5221E-EAD7-B64C-9C29-C9812C5B3AE3}"/>
              </a:ext>
            </a:extLst>
          </p:cNvPr>
          <p:cNvSpPr>
            <a:spLocks noGrp="1"/>
          </p:cNvSpPr>
          <p:nvPr>
            <p:ph type="title"/>
          </p:nvPr>
        </p:nvSpPr>
        <p:spPr>
          <a:xfrm>
            <a:off x="1641396" y="1564686"/>
            <a:ext cx="8909208" cy="3450327"/>
          </a:xfrm>
        </p:spPr>
        <p:txBody>
          <a:bodyPr>
            <a:noAutofit/>
          </a:bodyPr>
          <a:lstStyle/>
          <a:p>
            <a:pPr>
              <a:lnSpc>
                <a:spcPct val="100000"/>
              </a:lnSpc>
            </a:pPr>
            <a:r>
              <a:rPr lang="ar-EG" sz="5000" b="0" dirty="0"/>
              <a:t>أَنِ ٱقْذِفِيهِ فِى ٱلتَّابُوتِ فَٱقْذِفِيهِ فِى ٱلْيَمِّ فَلْيُلْقِهِ ٱلْيَمُّ بِٱلسَّاحِلِ يَأْخُذْهُ عَدُوٌّۭ لِّى وَعَدُوٌّۭ لَّهُۥ ۚ وَأَلْقَيْتُ عَلَيْكَ مَحَبَّةًۭ مِّنِّى وَلِتُصْنَعَ عَلَىٰ عَيْنِىٓ</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A64A02-26F2-006B-987F-C5219921DC86}"/>
              </a:ext>
            </a:extLst>
          </p:cNvPr>
          <p:cNvSpPr txBox="1"/>
          <p:nvPr/>
        </p:nvSpPr>
        <p:spPr>
          <a:xfrm>
            <a:off x="2060712" y="4520756"/>
            <a:ext cx="8070575" cy="1261884"/>
          </a:xfrm>
          <a:prstGeom prst="rect">
            <a:avLst/>
          </a:prstGeom>
          <a:noFill/>
        </p:spPr>
        <p:txBody>
          <a:bodyPr wrap="square">
            <a:spAutoFit/>
          </a:bodyPr>
          <a:lstStyle/>
          <a:p>
            <a:pPr algn="ctr" fontAlgn="base"/>
            <a:r>
              <a:rPr lang="en-US" sz="1900" dirty="0"/>
              <a:t>"'Throw (the child) into the chest, and throw (the chest) into the river: the river will cast him up on the bank, and he will be taken up by one who is an enemy to Me and an enemy to him': But I cast (the garment of) love over thee from Me: and (this) in order that thou mayest be reared under Mine eye.</a:t>
            </a:r>
          </a:p>
        </p:txBody>
      </p:sp>
      <p:sp>
        <p:nvSpPr>
          <p:cNvPr id="3" name="TextBox 2">
            <a:extLst>
              <a:ext uri="{FF2B5EF4-FFF2-40B4-BE49-F238E27FC236}">
                <a16:creationId xmlns:a16="http://schemas.microsoft.com/office/drawing/2014/main" id="{61292767-42EF-D340-9508-B7BD8B2EF644}"/>
              </a:ext>
            </a:extLst>
          </p:cNvPr>
          <p:cNvSpPr txBox="1"/>
          <p:nvPr/>
        </p:nvSpPr>
        <p:spPr>
          <a:xfrm>
            <a:off x="2060712" y="42129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0717007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1A7C6-A14B-35D8-3C36-586CC3E26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6C0D9-7994-138D-13B6-5A0F1F140392}"/>
              </a:ext>
            </a:extLst>
          </p:cNvPr>
          <p:cNvSpPr>
            <a:spLocks noGrp="1"/>
          </p:cNvSpPr>
          <p:nvPr>
            <p:ph type="title"/>
          </p:nvPr>
        </p:nvSpPr>
        <p:spPr>
          <a:xfrm>
            <a:off x="1641395" y="1245090"/>
            <a:ext cx="8909208" cy="3450327"/>
          </a:xfrm>
        </p:spPr>
        <p:txBody>
          <a:bodyPr>
            <a:noAutofit/>
          </a:bodyPr>
          <a:lstStyle/>
          <a:p>
            <a:pPr>
              <a:lnSpc>
                <a:spcPct val="100000"/>
              </a:lnSpc>
            </a:pPr>
            <a:r>
              <a:rPr lang="ar-EG" b="0" dirty="0"/>
              <a:t>إِذْ تَمْشِىٓ أُخْتُكَ فَتَقُولُ هَلْ أَدُلُّكُمْ عَلَىٰ مَن يَكْفُلُهُۥ ۖ فَرَجَعْنَـٰكَ إِلَىٰٓ أُمِّكَ كَىْ تَقَرَّ عَيْنُهَا وَلَا تَحْزَنَۚ وَقَتَلْتَ نَفْسًۭا فَنَجَّيْنَـٰكَ مِنَ ٱلْغَمِّ وَفَتَنَّـٰكَ فُتُونًۭاۚ فَلَبِثْتَ سِنِينَ فِىٓ أَهْلِ مَدْيَنَ ثُمَّ جِئْتَ عَلَىٰ قَدَرٍۢ يَـٰمُوسَىٰ</a:t>
            </a:r>
            <a:endParaRPr lang="ar-EG"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49D6EA-E4F9-883B-165D-31E453F23C77}"/>
              </a:ext>
            </a:extLst>
          </p:cNvPr>
          <p:cNvSpPr txBox="1"/>
          <p:nvPr/>
        </p:nvSpPr>
        <p:spPr>
          <a:xfrm>
            <a:off x="2060711" y="4334045"/>
            <a:ext cx="8070575" cy="1477328"/>
          </a:xfrm>
          <a:prstGeom prst="rect">
            <a:avLst/>
          </a:prstGeom>
          <a:noFill/>
        </p:spPr>
        <p:txBody>
          <a:bodyPr wrap="square">
            <a:spAutoFit/>
          </a:bodyPr>
          <a:lstStyle/>
          <a:p>
            <a:pPr algn="ctr" fontAlgn="base"/>
            <a:r>
              <a:rPr lang="en-US" dirty="0"/>
              <a:t>"Behold! thy sister </a:t>
            </a:r>
            <a:r>
              <a:rPr lang="en-US" dirty="0" err="1"/>
              <a:t>goeth</a:t>
            </a:r>
            <a:r>
              <a:rPr lang="en-US" dirty="0"/>
              <a:t> forth and saith, 'shall I show you one who will nurse and rear the (child)?' So We brought thee back to thy mother, that her eye might be cooled and she should not grieve. Then thou didst slay a man, but We saved thee from trouble, and We tried thee in various ways. Then didst thou tarry a number of years with the people of Midian. Then didst thou come hither as ordained, O Moses!</a:t>
            </a:r>
          </a:p>
        </p:txBody>
      </p:sp>
      <p:sp>
        <p:nvSpPr>
          <p:cNvPr id="3" name="TextBox 2">
            <a:extLst>
              <a:ext uri="{FF2B5EF4-FFF2-40B4-BE49-F238E27FC236}">
                <a16:creationId xmlns:a16="http://schemas.microsoft.com/office/drawing/2014/main" id="{DC8646E3-75F5-F21C-D6E9-D41C14574DCA}"/>
              </a:ext>
            </a:extLst>
          </p:cNvPr>
          <p:cNvSpPr txBox="1"/>
          <p:nvPr/>
        </p:nvSpPr>
        <p:spPr>
          <a:xfrm>
            <a:off x="2477963" y="4074479"/>
            <a:ext cx="684337" cy="292388"/>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a:t>
            </a:r>
            <a:r>
              <a:rPr lang="ar-EG" sz="1300" dirty="0">
                <a:latin typeface="Arial" panose="020B0604020202020204" pitchFamily="34" charset="0"/>
                <a:cs typeface="Arial" panose="020B0604020202020204" pitchFamily="34" charset="0"/>
              </a:rPr>
              <a:t>40</a:t>
            </a:r>
            <a:r>
              <a:rPr lang="en-US" sz="1300" dirty="0">
                <a:latin typeface="Arial" panose="020B0604020202020204" pitchFamily="34" charset="0"/>
                <a:cs typeface="Arial" panose="020B0604020202020204" pitchFamily="34" charset="0"/>
              </a:rPr>
              <a:t>}</a:t>
            </a:r>
            <a:endParaRPr lang="en-US" sz="1300" dirty="0"/>
          </a:p>
        </p:txBody>
      </p:sp>
    </p:spTree>
    <p:extLst>
      <p:ext uri="{BB962C8B-B14F-4D97-AF65-F5344CB8AC3E}">
        <p14:creationId xmlns:p14="http://schemas.microsoft.com/office/powerpoint/2010/main" val="158621045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EFD70-029F-0C5B-4685-29D46785E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25160-0640-4608-4F54-AC1B939FFD3F}"/>
              </a:ext>
            </a:extLst>
          </p:cNvPr>
          <p:cNvSpPr>
            <a:spLocks noGrp="1"/>
          </p:cNvSpPr>
          <p:nvPr>
            <p:ph type="title"/>
          </p:nvPr>
        </p:nvSpPr>
        <p:spPr>
          <a:xfrm>
            <a:off x="1641395" y="1245090"/>
            <a:ext cx="8909208" cy="3450327"/>
          </a:xfrm>
        </p:spPr>
        <p:txBody>
          <a:bodyPr>
            <a:noAutofit/>
          </a:bodyPr>
          <a:lstStyle/>
          <a:p>
            <a:pPr>
              <a:lnSpc>
                <a:spcPct val="100000"/>
              </a:lnSpc>
            </a:pPr>
            <a:r>
              <a:rPr lang="ar-EG" b="0" dirty="0"/>
              <a:t>إِذْ تَمْشِىٓ أُخْتُكَ فَتَقُولُ هَلْ أَدُلُّكُمْ عَلَىٰ مَن يَكْفُلُهُۥ ۖ فَرَجَعْنَـٰكَ إِلَىٰٓ أُمِّكَ كَىْ تَقَرَّ عَيْنُهَا وَلَا تَحْزَنَۚ وَقَتَلْتَ نَفْسًۭا فَنَجَّيْنَـٰكَ مِنَ ٱلْغَمِّ وَفَتَنَّـٰكَ فُتُونًۭاۚ فَلَبِثْتَ سِنِينَ فِىٓ أَهْلِ مَدْيَنَ ثُمَّ جِئْتَ عَلَىٰ قَدَرٍۢ يَـٰمُوسَىٰ</a:t>
            </a:r>
            <a:endParaRPr lang="ar-EG"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91C863-1BF6-FE3C-CDA0-E50DB4D41D8A}"/>
              </a:ext>
            </a:extLst>
          </p:cNvPr>
          <p:cNvSpPr txBox="1"/>
          <p:nvPr/>
        </p:nvSpPr>
        <p:spPr>
          <a:xfrm>
            <a:off x="2060711" y="4334045"/>
            <a:ext cx="8070575" cy="1477328"/>
          </a:xfrm>
          <a:prstGeom prst="rect">
            <a:avLst/>
          </a:prstGeom>
          <a:noFill/>
        </p:spPr>
        <p:txBody>
          <a:bodyPr wrap="square">
            <a:spAutoFit/>
          </a:bodyPr>
          <a:lstStyle/>
          <a:p>
            <a:pPr algn="ctr" fontAlgn="base"/>
            <a:r>
              <a:rPr lang="en-US" dirty="0"/>
              <a:t>"Behold! thy sister </a:t>
            </a:r>
            <a:r>
              <a:rPr lang="en-US" dirty="0" err="1"/>
              <a:t>goeth</a:t>
            </a:r>
            <a:r>
              <a:rPr lang="en-US" dirty="0"/>
              <a:t> forth and saith, 'shall I show you one who will nurse and rear the (child)?' So We brought thee back to thy mother, that her eye might be cooled and she should not grieve. Then thou didst slay a man, but We saved thee from trouble, and We tried thee in various ways. Then didst thou tarry a number of years with the people of Midian. Then didst thou come hither as ordained, O Moses!</a:t>
            </a:r>
          </a:p>
        </p:txBody>
      </p:sp>
      <p:sp>
        <p:nvSpPr>
          <p:cNvPr id="3" name="TextBox 2">
            <a:extLst>
              <a:ext uri="{FF2B5EF4-FFF2-40B4-BE49-F238E27FC236}">
                <a16:creationId xmlns:a16="http://schemas.microsoft.com/office/drawing/2014/main" id="{5C9DB897-6E5C-4D0F-B772-F7656D206BB7}"/>
              </a:ext>
            </a:extLst>
          </p:cNvPr>
          <p:cNvSpPr txBox="1"/>
          <p:nvPr/>
        </p:nvSpPr>
        <p:spPr>
          <a:xfrm>
            <a:off x="2477963" y="4074479"/>
            <a:ext cx="684337" cy="292388"/>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a:t>
            </a:r>
            <a:r>
              <a:rPr lang="ar-EG" sz="1300" dirty="0">
                <a:latin typeface="Arial" panose="020B0604020202020204" pitchFamily="34" charset="0"/>
                <a:cs typeface="Arial" panose="020B0604020202020204" pitchFamily="34" charset="0"/>
              </a:rPr>
              <a:t>40</a:t>
            </a:r>
            <a:r>
              <a:rPr lang="en-US" sz="1300" dirty="0">
                <a:latin typeface="Arial" panose="020B0604020202020204" pitchFamily="34" charset="0"/>
                <a:cs typeface="Arial" panose="020B0604020202020204" pitchFamily="34" charset="0"/>
              </a:rPr>
              <a:t>}</a:t>
            </a:r>
            <a:endParaRPr lang="en-US" sz="1300" dirty="0"/>
          </a:p>
        </p:txBody>
      </p:sp>
    </p:spTree>
    <p:extLst>
      <p:ext uri="{BB962C8B-B14F-4D97-AF65-F5344CB8AC3E}">
        <p14:creationId xmlns:p14="http://schemas.microsoft.com/office/powerpoint/2010/main" val="38549604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97ECC-E664-B7C6-5017-D82A82C3B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794A1-2992-3862-CB50-8F0BE29C14FD}"/>
              </a:ext>
            </a:extLst>
          </p:cNvPr>
          <p:cNvSpPr>
            <a:spLocks noGrp="1"/>
          </p:cNvSpPr>
          <p:nvPr>
            <p:ph type="title"/>
          </p:nvPr>
        </p:nvSpPr>
        <p:spPr>
          <a:xfrm>
            <a:off x="1641396" y="1890270"/>
            <a:ext cx="8909208" cy="3450327"/>
          </a:xfrm>
        </p:spPr>
        <p:txBody>
          <a:bodyPr>
            <a:noAutofit/>
          </a:bodyPr>
          <a:lstStyle/>
          <a:p>
            <a:pPr>
              <a:lnSpc>
                <a:spcPct val="100000"/>
              </a:lnSpc>
            </a:pPr>
            <a:r>
              <a:rPr lang="ar-EG" sz="6000" b="0" dirty="0"/>
              <a:t>وَٱصْطَنَعْتُكَ لِنَفْسِى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E6C04B-CAFD-D23F-27FE-3099E49253A2}"/>
              </a:ext>
            </a:extLst>
          </p:cNvPr>
          <p:cNvSpPr txBox="1"/>
          <p:nvPr/>
        </p:nvSpPr>
        <p:spPr>
          <a:xfrm>
            <a:off x="2060712" y="4079349"/>
            <a:ext cx="8070575" cy="400110"/>
          </a:xfrm>
          <a:prstGeom prst="rect">
            <a:avLst/>
          </a:prstGeom>
          <a:noFill/>
        </p:spPr>
        <p:txBody>
          <a:bodyPr wrap="square">
            <a:spAutoFit/>
          </a:bodyPr>
          <a:lstStyle/>
          <a:p>
            <a:pPr algn="ctr" fontAlgn="base"/>
            <a:r>
              <a:rPr lang="en-US" sz="2000" dirty="0"/>
              <a:t>"And I have prepared thee for Myself (for service)"..</a:t>
            </a:r>
          </a:p>
        </p:txBody>
      </p:sp>
      <p:sp>
        <p:nvSpPr>
          <p:cNvPr id="3" name="TextBox 2">
            <a:extLst>
              <a:ext uri="{FF2B5EF4-FFF2-40B4-BE49-F238E27FC236}">
                <a16:creationId xmlns:a16="http://schemas.microsoft.com/office/drawing/2014/main" id="{CA0092C8-95F2-AD0D-F8E3-DAE1E0F396EC}"/>
              </a:ext>
            </a:extLst>
          </p:cNvPr>
          <p:cNvSpPr txBox="1"/>
          <p:nvPr/>
        </p:nvSpPr>
        <p:spPr>
          <a:xfrm>
            <a:off x="3369790" y="37715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288015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A806C-E643-AA23-C0A2-A86D888C0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42D90-43C9-676C-921C-76658E998FAE}"/>
              </a:ext>
            </a:extLst>
          </p:cNvPr>
          <p:cNvSpPr>
            <a:spLocks noGrp="1"/>
          </p:cNvSpPr>
          <p:nvPr>
            <p:ph type="title"/>
          </p:nvPr>
        </p:nvSpPr>
        <p:spPr>
          <a:xfrm>
            <a:off x="1641396" y="1890270"/>
            <a:ext cx="8909208" cy="3450327"/>
          </a:xfrm>
        </p:spPr>
        <p:txBody>
          <a:bodyPr>
            <a:noAutofit/>
          </a:bodyPr>
          <a:lstStyle/>
          <a:p>
            <a:pPr>
              <a:lnSpc>
                <a:spcPct val="100000"/>
              </a:lnSpc>
            </a:pPr>
            <a:r>
              <a:rPr lang="ar-EG" sz="6000" b="0" dirty="0"/>
              <a:t>ٱذْهَبْ أَنتَ وَأَخُوكَ بِـَٔايَـٰتِى وَلَا تَنِيَا فِى ذِكْرِى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4FAEBCB-6F48-A7B7-19E3-77C8216AEA66}"/>
              </a:ext>
            </a:extLst>
          </p:cNvPr>
          <p:cNvSpPr txBox="1"/>
          <p:nvPr/>
        </p:nvSpPr>
        <p:spPr>
          <a:xfrm>
            <a:off x="2060712" y="4452211"/>
            <a:ext cx="8070575" cy="707886"/>
          </a:xfrm>
          <a:prstGeom prst="rect">
            <a:avLst/>
          </a:prstGeom>
          <a:noFill/>
        </p:spPr>
        <p:txBody>
          <a:bodyPr wrap="square">
            <a:spAutoFit/>
          </a:bodyPr>
          <a:lstStyle/>
          <a:p>
            <a:pPr algn="ctr" fontAlgn="base"/>
            <a:r>
              <a:rPr lang="en-US" sz="2000" dirty="0"/>
              <a:t>"Go, thou and thy brother, with My Signs, and slacken not, either of you, in keeping Me in remembrance.</a:t>
            </a:r>
          </a:p>
        </p:txBody>
      </p:sp>
      <p:sp>
        <p:nvSpPr>
          <p:cNvPr id="3" name="TextBox 2">
            <a:extLst>
              <a:ext uri="{FF2B5EF4-FFF2-40B4-BE49-F238E27FC236}">
                <a16:creationId xmlns:a16="http://schemas.microsoft.com/office/drawing/2014/main" id="{8728EE69-5FA0-7A8E-88E4-141F472EB1AF}"/>
              </a:ext>
            </a:extLst>
          </p:cNvPr>
          <p:cNvSpPr txBox="1"/>
          <p:nvPr/>
        </p:nvSpPr>
        <p:spPr>
          <a:xfrm>
            <a:off x="4825728" y="42110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757040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7B3A1-4801-6F01-C48D-178E1A155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8628E-B21C-5441-2A10-FBE2AFD4A2FE}"/>
              </a:ext>
            </a:extLst>
          </p:cNvPr>
          <p:cNvSpPr>
            <a:spLocks noGrp="1"/>
          </p:cNvSpPr>
          <p:nvPr>
            <p:ph type="title"/>
          </p:nvPr>
        </p:nvSpPr>
        <p:spPr>
          <a:xfrm>
            <a:off x="1641396" y="1890270"/>
            <a:ext cx="8909208" cy="3450327"/>
          </a:xfrm>
        </p:spPr>
        <p:txBody>
          <a:bodyPr>
            <a:noAutofit/>
          </a:bodyPr>
          <a:lstStyle/>
          <a:p>
            <a:pPr>
              <a:lnSpc>
                <a:spcPct val="100000"/>
              </a:lnSpc>
            </a:pPr>
            <a:r>
              <a:rPr lang="ar-EG" sz="6000" b="0" dirty="0"/>
              <a:t>ٱذْهَبَآ إِلَىٰ فِرْعَوْنَ إِنَّهُۥ طَغَىٰ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81FAF7E-2199-061B-48E9-F8F654B85A34}"/>
              </a:ext>
            </a:extLst>
          </p:cNvPr>
          <p:cNvSpPr txBox="1"/>
          <p:nvPr/>
        </p:nvSpPr>
        <p:spPr>
          <a:xfrm>
            <a:off x="2060712" y="4070611"/>
            <a:ext cx="8070575" cy="400110"/>
          </a:xfrm>
          <a:prstGeom prst="rect">
            <a:avLst/>
          </a:prstGeom>
          <a:noFill/>
        </p:spPr>
        <p:txBody>
          <a:bodyPr wrap="square">
            <a:spAutoFit/>
          </a:bodyPr>
          <a:lstStyle/>
          <a:p>
            <a:pPr algn="ctr" fontAlgn="base"/>
            <a:r>
              <a:rPr lang="en-US" sz="2000" dirty="0"/>
              <a:t>"Go, both of you, to Pharaoh, for he has indeed transgressed all bounds;</a:t>
            </a:r>
          </a:p>
        </p:txBody>
      </p:sp>
      <p:sp>
        <p:nvSpPr>
          <p:cNvPr id="3" name="TextBox 2">
            <a:extLst>
              <a:ext uri="{FF2B5EF4-FFF2-40B4-BE49-F238E27FC236}">
                <a16:creationId xmlns:a16="http://schemas.microsoft.com/office/drawing/2014/main" id="{17C9F6CE-AB6F-03C0-FE67-899429534CB1}"/>
              </a:ext>
            </a:extLst>
          </p:cNvPr>
          <p:cNvSpPr txBox="1"/>
          <p:nvPr/>
        </p:nvSpPr>
        <p:spPr>
          <a:xfrm>
            <a:off x="2455390" y="374058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4706621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B5477-FA8E-8C82-5D9B-B8B5F6B91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AA653-E487-F20A-C8E3-12F84F4486A4}"/>
              </a:ext>
            </a:extLst>
          </p:cNvPr>
          <p:cNvSpPr>
            <a:spLocks noGrp="1"/>
          </p:cNvSpPr>
          <p:nvPr>
            <p:ph type="title"/>
          </p:nvPr>
        </p:nvSpPr>
        <p:spPr>
          <a:xfrm>
            <a:off x="1641396" y="1890270"/>
            <a:ext cx="8909208" cy="3450327"/>
          </a:xfrm>
        </p:spPr>
        <p:txBody>
          <a:bodyPr>
            <a:noAutofit/>
          </a:bodyPr>
          <a:lstStyle/>
          <a:p>
            <a:pPr>
              <a:lnSpc>
                <a:spcPct val="100000"/>
              </a:lnSpc>
            </a:pPr>
            <a:r>
              <a:rPr lang="ar-EG" sz="6000" b="0" dirty="0"/>
              <a:t>فَقُولَا لَهُۥ قَوْلًۭا لَّيِّنًۭا لَّعَلَّهُۥ يَتَذَكَّرُ أَوْ يَخْشَىٰ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DDDA67-1965-8662-425A-618AEB7CCD55}"/>
              </a:ext>
            </a:extLst>
          </p:cNvPr>
          <p:cNvSpPr txBox="1"/>
          <p:nvPr/>
        </p:nvSpPr>
        <p:spPr>
          <a:xfrm>
            <a:off x="2060712" y="4070611"/>
            <a:ext cx="8070575" cy="400110"/>
          </a:xfrm>
          <a:prstGeom prst="rect">
            <a:avLst/>
          </a:prstGeom>
          <a:noFill/>
        </p:spPr>
        <p:txBody>
          <a:bodyPr wrap="square">
            <a:spAutoFit/>
          </a:bodyPr>
          <a:lstStyle/>
          <a:p>
            <a:pPr algn="ctr" fontAlgn="base"/>
            <a:r>
              <a:rPr lang="en-US" sz="2000" dirty="0"/>
              <a:t>"But speak to him mildly; perchance he may take warning or fear (Allah)."</a:t>
            </a:r>
          </a:p>
        </p:txBody>
      </p:sp>
      <p:sp>
        <p:nvSpPr>
          <p:cNvPr id="3" name="TextBox 2">
            <a:extLst>
              <a:ext uri="{FF2B5EF4-FFF2-40B4-BE49-F238E27FC236}">
                <a16:creationId xmlns:a16="http://schemas.microsoft.com/office/drawing/2014/main" id="{12DE86FC-081D-CF90-A0F5-D1BA18A3AE52}"/>
              </a:ext>
            </a:extLst>
          </p:cNvPr>
          <p:cNvSpPr txBox="1"/>
          <p:nvPr/>
        </p:nvSpPr>
        <p:spPr>
          <a:xfrm>
            <a:off x="1166717" y="37628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210684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C755-61C6-DB9A-4124-7E1A2E776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FA35A-437C-A9A6-344F-6F0F694F32B5}"/>
              </a:ext>
            </a:extLst>
          </p:cNvPr>
          <p:cNvSpPr>
            <a:spLocks noGrp="1"/>
          </p:cNvSpPr>
          <p:nvPr>
            <p:ph type="title"/>
          </p:nvPr>
        </p:nvSpPr>
        <p:spPr>
          <a:xfrm>
            <a:off x="1641396" y="1890270"/>
            <a:ext cx="8909208" cy="3450327"/>
          </a:xfrm>
        </p:spPr>
        <p:txBody>
          <a:bodyPr>
            <a:noAutofit/>
          </a:bodyPr>
          <a:lstStyle/>
          <a:p>
            <a:pPr>
              <a:lnSpc>
                <a:spcPct val="100000"/>
              </a:lnSpc>
            </a:pPr>
            <a:r>
              <a:rPr lang="ar-EG" sz="6000" b="0" dirty="0"/>
              <a:t>قَالَا رَبَّنَآ إِنَّنَا نَخَافُ أَن يَفْرُطَ عَلَيْنَآ أَوْ أَن يَطْغَىٰ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34446BB-00D5-C37F-87A9-A472070F48EE}"/>
              </a:ext>
            </a:extLst>
          </p:cNvPr>
          <p:cNvSpPr txBox="1"/>
          <p:nvPr/>
        </p:nvSpPr>
        <p:spPr>
          <a:xfrm>
            <a:off x="2060712" y="4524173"/>
            <a:ext cx="8070575" cy="707886"/>
          </a:xfrm>
          <a:prstGeom prst="rect">
            <a:avLst/>
          </a:prstGeom>
          <a:noFill/>
        </p:spPr>
        <p:txBody>
          <a:bodyPr wrap="square">
            <a:spAutoFit/>
          </a:bodyPr>
          <a:lstStyle/>
          <a:p>
            <a:pPr algn="ctr" fontAlgn="base"/>
            <a:r>
              <a:rPr lang="en-US" sz="2000" dirty="0"/>
              <a:t>They (Moses and Aaron) said: "Our Lord! We fear lest he hasten with insolence against us, or lest he transgress all bounds."</a:t>
            </a:r>
          </a:p>
        </p:txBody>
      </p:sp>
      <p:sp>
        <p:nvSpPr>
          <p:cNvPr id="3" name="TextBox 2">
            <a:extLst>
              <a:ext uri="{FF2B5EF4-FFF2-40B4-BE49-F238E27FC236}">
                <a16:creationId xmlns:a16="http://schemas.microsoft.com/office/drawing/2014/main" id="{D509C8E5-31E4-3456-1B9C-AA467562FAB5}"/>
              </a:ext>
            </a:extLst>
          </p:cNvPr>
          <p:cNvSpPr txBox="1"/>
          <p:nvPr/>
        </p:nvSpPr>
        <p:spPr>
          <a:xfrm>
            <a:off x="4469210" y="42163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5785147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798D5-987B-8FBE-A546-6F962AC87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4DF08-B653-8E8C-3A64-83A7E4687202}"/>
              </a:ext>
            </a:extLst>
          </p:cNvPr>
          <p:cNvSpPr>
            <a:spLocks noGrp="1"/>
          </p:cNvSpPr>
          <p:nvPr>
            <p:ph type="title"/>
          </p:nvPr>
        </p:nvSpPr>
        <p:spPr>
          <a:xfrm>
            <a:off x="1641396" y="1863637"/>
            <a:ext cx="8909208" cy="3450327"/>
          </a:xfrm>
        </p:spPr>
        <p:txBody>
          <a:bodyPr>
            <a:noAutofit/>
          </a:bodyPr>
          <a:lstStyle/>
          <a:p>
            <a:pPr>
              <a:lnSpc>
                <a:spcPct val="100000"/>
              </a:lnSpc>
            </a:pPr>
            <a:r>
              <a:rPr lang="ar-EG" sz="6000" b="0" dirty="0"/>
              <a:t>قَالَ لَا تَخَافَآۖ إِنَّنِى مَعَكُمَآ أَسْمَعُ وَأَرَىٰ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460258F-D8A2-28D0-5591-2748D529044E}"/>
              </a:ext>
            </a:extLst>
          </p:cNvPr>
          <p:cNvSpPr txBox="1"/>
          <p:nvPr/>
        </p:nvSpPr>
        <p:spPr>
          <a:xfrm>
            <a:off x="2060712" y="4108543"/>
            <a:ext cx="8070575" cy="400110"/>
          </a:xfrm>
          <a:prstGeom prst="rect">
            <a:avLst/>
          </a:prstGeom>
          <a:noFill/>
        </p:spPr>
        <p:txBody>
          <a:bodyPr wrap="square">
            <a:spAutoFit/>
          </a:bodyPr>
          <a:lstStyle/>
          <a:p>
            <a:pPr algn="ctr" fontAlgn="base"/>
            <a:r>
              <a:rPr lang="en-US" sz="2000" dirty="0"/>
              <a:t>He said: "Fear not: for I am with you: I hear and see (everything).</a:t>
            </a:r>
          </a:p>
        </p:txBody>
      </p:sp>
      <p:sp>
        <p:nvSpPr>
          <p:cNvPr id="3" name="TextBox 2">
            <a:extLst>
              <a:ext uri="{FF2B5EF4-FFF2-40B4-BE49-F238E27FC236}">
                <a16:creationId xmlns:a16="http://schemas.microsoft.com/office/drawing/2014/main" id="{7CC8AB34-CD4C-13FC-DE3E-B63EFA068C5E}"/>
              </a:ext>
            </a:extLst>
          </p:cNvPr>
          <p:cNvSpPr txBox="1"/>
          <p:nvPr/>
        </p:nvSpPr>
        <p:spPr>
          <a:xfrm>
            <a:off x="1376375" y="37315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49165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9A71D-B161-07CC-4552-1D650EB04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84A50-DD88-D6C7-7957-AC5CE0FD55BA}"/>
              </a:ext>
            </a:extLst>
          </p:cNvPr>
          <p:cNvSpPr>
            <a:spLocks noGrp="1"/>
          </p:cNvSpPr>
          <p:nvPr>
            <p:ph type="title"/>
          </p:nvPr>
        </p:nvSpPr>
        <p:spPr>
          <a:xfrm>
            <a:off x="1641396" y="1522999"/>
            <a:ext cx="8909208" cy="3450327"/>
          </a:xfrm>
        </p:spPr>
        <p:txBody>
          <a:bodyPr>
            <a:noAutofit/>
          </a:bodyPr>
          <a:lstStyle/>
          <a:p>
            <a:pPr>
              <a:lnSpc>
                <a:spcPct val="100000"/>
              </a:lnSpc>
            </a:pPr>
            <a:r>
              <a:rPr lang="ar-EG" sz="5400" b="0" dirty="0"/>
              <a:t>فَأْتِيَاهُ فَقُولَآ إِنَّا رَسُولَا رَبِّكَ فَأَرْسِلْ مَعَنَا بَنِىٓ إِسْرَٰٓءِيلَ وَلَا تُعَذِّبْهُمْۖ قَدْ جِئْنَـٰكَ بِـَٔايَةٍۢ مِّن رَّبِّكَۖ وَٱلسَّلَـٰمُ عَلَىٰ مَنِ ٱتَّبَعَ ٱلْهُدَىٰٓ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00A18AF-1F0C-AF06-DB0D-FB3A6CCCD68D}"/>
              </a:ext>
            </a:extLst>
          </p:cNvPr>
          <p:cNvSpPr txBox="1"/>
          <p:nvPr/>
        </p:nvSpPr>
        <p:spPr>
          <a:xfrm>
            <a:off x="2060712" y="4472528"/>
            <a:ext cx="8070575" cy="1323439"/>
          </a:xfrm>
          <a:prstGeom prst="rect">
            <a:avLst/>
          </a:prstGeom>
          <a:noFill/>
        </p:spPr>
        <p:txBody>
          <a:bodyPr wrap="square">
            <a:spAutoFit/>
          </a:bodyPr>
          <a:lstStyle/>
          <a:p>
            <a:pPr algn="ctr" fontAlgn="base"/>
            <a:r>
              <a:rPr lang="en-US" sz="2000" dirty="0"/>
              <a:t>"So go ye both to him, and say, 'Verily we are messengers sent by thy Lord: Send forth, therefore, the Children of Israel with us, and afflict them not: with a Sign, indeed, have we come from thy Lord! and peace to all who follow guidance!</a:t>
            </a:r>
          </a:p>
        </p:txBody>
      </p:sp>
      <p:sp>
        <p:nvSpPr>
          <p:cNvPr id="3" name="TextBox 2">
            <a:extLst>
              <a:ext uri="{FF2B5EF4-FFF2-40B4-BE49-F238E27FC236}">
                <a16:creationId xmlns:a16="http://schemas.microsoft.com/office/drawing/2014/main" id="{67E77AF1-AA1E-FEE7-0A80-2D64A66A756B}"/>
              </a:ext>
            </a:extLst>
          </p:cNvPr>
          <p:cNvSpPr txBox="1"/>
          <p:nvPr/>
        </p:nvSpPr>
        <p:spPr>
          <a:xfrm>
            <a:off x="1736299" y="41647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8806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98E51-6C30-F0BA-236B-8A9DBC628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C0557-0836-5058-BBBB-D574249CD1C8}"/>
              </a:ext>
            </a:extLst>
          </p:cNvPr>
          <p:cNvSpPr>
            <a:spLocks noGrp="1"/>
          </p:cNvSpPr>
          <p:nvPr>
            <p:ph type="title"/>
          </p:nvPr>
        </p:nvSpPr>
        <p:spPr>
          <a:xfrm>
            <a:off x="1855433" y="1790843"/>
            <a:ext cx="8680334" cy="3450327"/>
          </a:xfrm>
        </p:spPr>
        <p:txBody>
          <a:bodyPr>
            <a:noAutofit/>
          </a:bodyPr>
          <a:lstStyle/>
          <a:p>
            <a:pPr>
              <a:lnSpc>
                <a:spcPct val="100000"/>
              </a:lnSpc>
            </a:pPr>
            <a:r>
              <a:rPr lang="ar-EG" sz="5400" b="0" dirty="0"/>
              <a:t>حَتَّىٰٓ إِذَا بَلَغَ مَطْلِعَ ٱلشَّمْسِ وَجَدَهَا تَطْلُعُ عَلَىٰ قَوْمٍۢ لَّمْ نَجْعَل لَّهُم مِّن دُونِهَا سِتْرًۭا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F37D1AF-D91B-2EAF-91AB-ADDEC19A5092}"/>
              </a:ext>
            </a:extLst>
          </p:cNvPr>
          <p:cNvSpPr txBox="1"/>
          <p:nvPr/>
        </p:nvSpPr>
        <p:spPr>
          <a:xfrm>
            <a:off x="2060712" y="4403060"/>
            <a:ext cx="8070575" cy="707886"/>
          </a:xfrm>
          <a:prstGeom prst="rect">
            <a:avLst/>
          </a:prstGeom>
          <a:noFill/>
        </p:spPr>
        <p:txBody>
          <a:bodyPr wrap="square">
            <a:spAutoFit/>
          </a:bodyPr>
          <a:lstStyle/>
          <a:p>
            <a:pPr algn="ctr" fontAlgn="base"/>
            <a:r>
              <a:rPr lang="en-US" sz="2000" dirty="0"/>
              <a:t>Until, when he came to the rising of the sun, he found it rising on a people for whom We had provided no covering protection against the sun.</a:t>
            </a:r>
          </a:p>
        </p:txBody>
      </p:sp>
      <p:sp>
        <p:nvSpPr>
          <p:cNvPr id="3" name="TextBox 2">
            <a:extLst>
              <a:ext uri="{FF2B5EF4-FFF2-40B4-BE49-F238E27FC236}">
                <a16:creationId xmlns:a16="http://schemas.microsoft.com/office/drawing/2014/main" id="{ED289BFF-A1DE-FD35-E648-F9CC3B800002}"/>
              </a:ext>
            </a:extLst>
          </p:cNvPr>
          <p:cNvSpPr txBox="1"/>
          <p:nvPr/>
        </p:nvSpPr>
        <p:spPr>
          <a:xfrm>
            <a:off x="1785505" y="39650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{90}</a:t>
            </a:r>
            <a:endParaRPr lang="en-US" sz="1400" dirty="0"/>
          </a:p>
        </p:txBody>
      </p:sp>
    </p:spTree>
    <p:extLst>
      <p:ext uri="{BB962C8B-B14F-4D97-AF65-F5344CB8AC3E}">
        <p14:creationId xmlns:p14="http://schemas.microsoft.com/office/powerpoint/2010/main" val="241642406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BEE9A-4FCF-8511-65B9-52C978662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AA51C-4E1D-7178-FA4E-51BBDD22BBAF}"/>
              </a:ext>
            </a:extLst>
          </p:cNvPr>
          <p:cNvSpPr>
            <a:spLocks noGrp="1"/>
          </p:cNvSpPr>
          <p:nvPr>
            <p:ph type="title"/>
          </p:nvPr>
        </p:nvSpPr>
        <p:spPr>
          <a:xfrm>
            <a:off x="1641396" y="1895862"/>
            <a:ext cx="8909208" cy="3450327"/>
          </a:xfrm>
        </p:spPr>
        <p:txBody>
          <a:bodyPr>
            <a:noAutofit/>
          </a:bodyPr>
          <a:lstStyle/>
          <a:p>
            <a:pPr>
              <a:lnSpc>
                <a:spcPct val="100000"/>
              </a:lnSpc>
            </a:pPr>
            <a:r>
              <a:rPr lang="ar-EG" sz="6000" b="0" dirty="0"/>
              <a:t>إِنَّا قَدْ أُوحِىَ إِلَيْنَآ أَنَّ ٱلْعَذَابَ عَلَىٰ مَن كَذَّبَ وَتَوَلَّىٰ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BF029FE-DFC5-5E45-F8DF-03A693879E2A}"/>
              </a:ext>
            </a:extLst>
          </p:cNvPr>
          <p:cNvSpPr txBox="1"/>
          <p:nvPr/>
        </p:nvSpPr>
        <p:spPr>
          <a:xfrm>
            <a:off x="2060712" y="4561305"/>
            <a:ext cx="8070575" cy="707886"/>
          </a:xfrm>
          <a:prstGeom prst="rect">
            <a:avLst/>
          </a:prstGeom>
          <a:noFill/>
        </p:spPr>
        <p:txBody>
          <a:bodyPr wrap="square">
            <a:spAutoFit/>
          </a:bodyPr>
          <a:lstStyle/>
          <a:p>
            <a:pPr algn="ctr" fontAlgn="base"/>
            <a:r>
              <a:rPr lang="en-US" sz="2000" dirty="0"/>
              <a:t>"'Verily it has been revealed to us that the Penalty (awaits) those who reject and turn away.'"</a:t>
            </a:r>
          </a:p>
        </p:txBody>
      </p:sp>
      <p:sp>
        <p:nvSpPr>
          <p:cNvPr id="3" name="TextBox 2">
            <a:extLst>
              <a:ext uri="{FF2B5EF4-FFF2-40B4-BE49-F238E27FC236}">
                <a16:creationId xmlns:a16="http://schemas.microsoft.com/office/drawing/2014/main" id="{AD8B2FE0-C80A-AD9E-20E0-20660FB7B3FE}"/>
              </a:ext>
            </a:extLst>
          </p:cNvPr>
          <p:cNvSpPr txBox="1"/>
          <p:nvPr/>
        </p:nvSpPr>
        <p:spPr>
          <a:xfrm>
            <a:off x="4142147" y="42535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47304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819D2-8778-B6E3-B68F-4D62B1C21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2F714-4EDA-CCEB-9C7B-9EBFCB2B7968}"/>
              </a:ext>
            </a:extLst>
          </p:cNvPr>
          <p:cNvSpPr>
            <a:spLocks noGrp="1"/>
          </p:cNvSpPr>
          <p:nvPr>
            <p:ph type="title"/>
          </p:nvPr>
        </p:nvSpPr>
        <p:spPr>
          <a:xfrm>
            <a:off x="1641396" y="1842596"/>
            <a:ext cx="8909208" cy="3450327"/>
          </a:xfrm>
        </p:spPr>
        <p:txBody>
          <a:bodyPr>
            <a:noAutofit/>
          </a:bodyPr>
          <a:lstStyle/>
          <a:p>
            <a:pPr>
              <a:lnSpc>
                <a:spcPct val="100000"/>
              </a:lnSpc>
            </a:pPr>
            <a:r>
              <a:rPr lang="ar-EG" sz="6000" b="0" dirty="0"/>
              <a:t>قَالَ فَمَن رَّبُّكُمَا يَـٰمُوسَىٰ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DEB167-6105-4429-0AA2-751D1CD78904}"/>
              </a:ext>
            </a:extLst>
          </p:cNvPr>
          <p:cNvSpPr txBox="1"/>
          <p:nvPr/>
        </p:nvSpPr>
        <p:spPr>
          <a:xfrm>
            <a:off x="2060712" y="4064155"/>
            <a:ext cx="8070575" cy="707886"/>
          </a:xfrm>
          <a:prstGeom prst="rect">
            <a:avLst/>
          </a:prstGeom>
          <a:noFill/>
        </p:spPr>
        <p:txBody>
          <a:bodyPr wrap="square">
            <a:spAutoFit/>
          </a:bodyPr>
          <a:lstStyle/>
          <a:p>
            <a:pPr algn="ctr" fontAlgn="base"/>
            <a:r>
              <a:rPr lang="en-US" sz="2000" dirty="0"/>
              <a:t>(When this message was delivered), (Pharaoh) said: "Who, then, O Moses, is the Lord of you two?"</a:t>
            </a:r>
          </a:p>
        </p:txBody>
      </p:sp>
      <p:sp>
        <p:nvSpPr>
          <p:cNvPr id="3" name="TextBox 2">
            <a:extLst>
              <a:ext uri="{FF2B5EF4-FFF2-40B4-BE49-F238E27FC236}">
                <a16:creationId xmlns:a16="http://schemas.microsoft.com/office/drawing/2014/main" id="{4607C937-0042-61D8-489A-74B31FC6E9F0}"/>
              </a:ext>
            </a:extLst>
          </p:cNvPr>
          <p:cNvSpPr txBox="1"/>
          <p:nvPr/>
        </p:nvSpPr>
        <p:spPr>
          <a:xfrm>
            <a:off x="2819373" y="37563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069680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54A0-11A8-2E62-AB90-F5A1B4766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C0830-E0C7-D9CB-0923-42E1514B6D51}"/>
              </a:ext>
            </a:extLst>
          </p:cNvPr>
          <p:cNvSpPr>
            <a:spLocks noGrp="1"/>
          </p:cNvSpPr>
          <p:nvPr>
            <p:ph type="title"/>
          </p:nvPr>
        </p:nvSpPr>
        <p:spPr>
          <a:xfrm>
            <a:off x="1641396" y="1886984"/>
            <a:ext cx="8909208" cy="3450327"/>
          </a:xfrm>
        </p:spPr>
        <p:txBody>
          <a:bodyPr>
            <a:noAutofit/>
          </a:bodyPr>
          <a:lstStyle/>
          <a:p>
            <a:pPr>
              <a:lnSpc>
                <a:spcPct val="100000"/>
              </a:lnSpc>
            </a:pPr>
            <a:r>
              <a:rPr lang="ar-EG" sz="6000" b="0" dirty="0"/>
              <a:t>قَالَ رَبُّنَا ٱلَّذِىٓ أَعْطَىٰ كُلَّ شَىْءٍ خَلْقَهُۥ ثُمَّ هَدَىٰ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A7F58A-8BA3-8792-A9AF-AB25EDE1457B}"/>
              </a:ext>
            </a:extLst>
          </p:cNvPr>
          <p:cNvSpPr txBox="1"/>
          <p:nvPr/>
        </p:nvSpPr>
        <p:spPr>
          <a:xfrm>
            <a:off x="2060712" y="4448883"/>
            <a:ext cx="8070575" cy="707886"/>
          </a:xfrm>
          <a:prstGeom prst="rect">
            <a:avLst/>
          </a:prstGeom>
          <a:noFill/>
        </p:spPr>
        <p:txBody>
          <a:bodyPr wrap="square">
            <a:spAutoFit/>
          </a:bodyPr>
          <a:lstStyle/>
          <a:p>
            <a:pPr algn="ctr" fontAlgn="base"/>
            <a:r>
              <a:rPr lang="en-US" sz="2000" dirty="0"/>
              <a:t>He said: "Our Lord is He Who gave to each (created) thing its form and nature, and further, gave (it) guidance."</a:t>
            </a:r>
          </a:p>
        </p:txBody>
      </p:sp>
      <p:sp>
        <p:nvSpPr>
          <p:cNvPr id="3" name="TextBox 2">
            <a:extLst>
              <a:ext uri="{FF2B5EF4-FFF2-40B4-BE49-F238E27FC236}">
                <a16:creationId xmlns:a16="http://schemas.microsoft.com/office/drawing/2014/main" id="{C7F97033-3E86-CAAD-68B9-3E4593B7715A}"/>
              </a:ext>
            </a:extLst>
          </p:cNvPr>
          <p:cNvSpPr txBox="1"/>
          <p:nvPr/>
        </p:nvSpPr>
        <p:spPr>
          <a:xfrm>
            <a:off x="4648173" y="41411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30761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DCBBB-8919-725F-8EF3-C4CCAB8C3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A3833-5A71-3195-E289-4623EEEE1C5B}"/>
              </a:ext>
            </a:extLst>
          </p:cNvPr>
          <p:cNvSpPr>
            <a:spLocks noGrp="1"/>
          </p:cNvSpPr>
          <p:nvPr>
            <p:ph type="title"/>
          </p:nvPr>
        </p:nvSpPr>
        <p:spPr>
          <a:xfrm>
            <a:off x="1641396" y="1886984"/>
            <a:ext cx="8909208" cy="3450327"/>
          </a:xfrm>
        </p:spPr>
        <p:txBody>
          <a:bodyPr>
            <a:noAutofit/>
          </a:bodyPr>
          <a:lstStyle/>
          <a:p>
            <a:pPr>
              <a:lnSpc>
                <a:spcPct val="100000"/>
              </a:lnSpc>
            </a:pPr>
            <a:r>
              <a:rPr lang="ar-EG" sz="6000" b="0" dirty="0"/>
              <a:t>قَالَ فَمَا بَالُ ٱلْقُرُونِ ٱلْأُولَىٰ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8097896-E7A0-68F8-B88E-DE8ED3A7329C}"/>
              </a:ext>
            </a:extLst>
          </p:cNvPr>
          <p:cNvSpPr txBox="1"/>
          <p:nvPr/>
        </p:nvSpPr>
        <p:spPr>
          <a:xfrm>
            <a:off x="2060712" y="4114453"/>
            <a:ext cx="8070575" cy="400110"/>
          </a:xfrm>
          <a:prstGeom prst="rect">
            <a:avLst/>
          </a:prstGeom>
          <a:noFill/>
        </p:spPr>
        <p:txBody>
          <a:bodyPr wrap="square">
            <a:spAutoFit/>
          </a:bodyPr>
          <a:lstStyle/>
          <a:p>
            <a:pPr algn="ctr" fontAlgn="base"/>
            <a:r>
              <a:rPr lang="en-US" sz="2000" dirty="0"/>
              <a:t>(Pharaoh) said: "What then is the condition of previous generations?"</a:t>
            </a:r>
          </a:p>
        </p:txBody>
      </p:sp>
      <p:sp>
        <p:nvSpPr>
          <p:cNvPr id="3" name="TextBox 2">
            <a:extLst>
              <a:ext uri="{FF2B5EF4-FFF2-40B4-BE49-F238E27FC236}">
                <a16:creationId xmlns:a16="http://schemas.microsoft.com/office/drawing/2014/main" id="{A8F278A2-EB84-A721-FA0D-0E09130DB36C}"/>
              </a:ext>
            </a:extLst>
          </p:cNvPr>
          <p:cNvSpPr txBox="1"/>
          <p:nvPr/>
        </p:nvSpPr>
        <p:spPr>
          <a:xfrm>
            <a:off x="2490899" y="38066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1791610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D093B-B801-F136-9881-D86C4E182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60AD1-0046-DE77-4779-BF2491D03263}"/>
              </a:ext>
            </a:extLst>
          </p:cNvPr>
          <p:cNvSpPr>
            <a:spLocks noGrp="1"/>
          </p:cNvSpPr>
          <p:nvPr>
            <p:ph type="title"/>
          </p:nvPr>
        </p:nvSpPr>
        <p:spPr>
          <a:xfrm>
            <a:off x="1641396" y="1824840"/>
            <a:ext cx="8909208" cy="3450327"/>
          </a:xfrm>
        </p:spPr>
        <p:txBody>
          <a:bodyPr>
            <a:noAutofit/>
          </a:bodyPr>
          <a:lstStyle/>
          <a:p>
            <a:pPr>
              <a:lnSpc>
                <a:spcPct val="100000"/>
              </a:lnSpc>
            </a:pPr>
            <a:r>
              <a:rPr lang="ar-EG" sz="6000" b="0" dirty="0"/>
              <a:t>قَالَ عِلْمُهَا عِندَ رَبِّى فِى كِتَـٰبٍۢ ۖ لَّا يَضِلُّ رَبِّى وَلَا يَنسَى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DB0FCD9-7F0A-F23A-A014-EF2FF14D492B}"/>
              </a:ext>
            </a:extLst>
          </p:cNvPr>
          <p:cNvSpPr txBox="1"/>
          <p:nvPr/>
        </p:nvSpPr>
        <p:spPr>
          <a:xfrm>
            <a:off x="2060712" y="4451837"/>
            <a:ext cx="8070575" cy="707886"/>
          </a:xfrm>
          <a:prstGeom prst="rect">
            <a:avLst/>
          </a:prstGeom>
          <a:noFill/>
        </p:spPr>
        <p:txBody>
          <a:bodyPr wrap="square">
            <a:spAutoFit/>
          </a:bodyPr>
          <a:lstStyle/>
          <a:p>
            <a:pPr algn="ctr" fontAlgn="base"/>
            <a:r>
              <a:rPr lang="en-US" sz="2000" dirty="0"/>
              <a:t>He replied: "The knowledge of that is with my Lord, duly recorded: my Lord never errs, nor forgets,-</a:t>
            </a:r>
          </a:p>
        </p:txBody>
      </p:sp>
      <p:sp>
        <p:nvSpPr>
          <p:cNvPr id="3" name="TextBox 2">
            <a:extLst>
              <a:ext uri="{FF2B5EF4-FFF2-40B4-BE49-F238E27FC236}">
                <a16:creationId xmlns:a16="http://schemas.microsoft.com/office/drawing/2014/main" id="{3D53EFF3-B08D-B50A-8CB3-1FBEC9AA46DD}"/>
              </a:ext>
            </a:extLst>
          </p:cNvPr>
          <p:cNvSpPr txBox="1"/>
          <p:nvPr/>
        </p:nvSpPr>
        <p:spPr>
          <a:xfrm>
            <a:off x="3112336" y="41440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88126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F832C-E409-CEBA-4C3F-B4F23A50A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F0904-A6EE-41DE-91AF-AB758DF76BA8}"/>
              </a:ext>
            </a:extLst>
          </p:cNvPr>
          <p:cNvSpPr>
            <a:spLocks noGrp="1"/>
          </p:cNvSpPr>
          <p:nvPr>
            <p:ph type="title"/>
          </p:nvPr>
        </p:nvSpPr>
        <p:spPr>
          <a:xfrm>
            <a:off x="1641395" y="1549632"/>
            <a:ext cx="8909208" cy="3450327"/>
          </a:xfrm>
        </p:spPr>
        <p:txBody>
          <a:bodyPr>
            <a:noAutofit/>
          </a:bodyPr>
          <a:lstStyle/>
          <a:p>
            <a:pPr>
              <a:lnSpc>
                <a:spcPct val="100000"/>
              </a:lnSpc>
            </a:pPr>
            <a:r>
              <a:rPr lang="ar-EG" sz="5400" b="0" dirty="0"/>
              <a:t>ٱلَّذِى جَعَلَ لَكُمُ ٱلْأَرْضَ مَهْدًۭا وَسَلَكَ لَكُمْ فِيهَا سُبُلًۭا وَأَنزَلَ مِنَ ٱلسَّمَآءِ مَآءًۭ فَأَخْرَجْنَا بِهِۦٓ أَزْوَٰجًۭا مِّن نَّبَاتٍۢ شَتَّىٰ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55D8FD-3900-714E-750D-81EC60902067}"/>
              </a:ext>
            </a:extLst>
          </p:cNvPr>
          <p:cNvSpPr txBox="1"/>
          <p:nvPr/>
        </p:nvSpPr>
        <p:spPr>
          <a:xfrm>
            <a:off x="2060712" y="4513980"/>
            <a:ext cx="8070575" cy="1323439"/>
          </a:xfrm>
          <a:prstGeom prst="rect">
            <a:avLst/>
          </a:prstGeom>
          <a:noFill/>
        </p:spPr>
        <p:txBody>
          <a:bodyPr wrap="square">
            <a:spAutoFit/>
          </a:bodyPr>
          <a:lstStyle/>
          <a:p>
            <a:pPr algn="ctr" fontAlgn="base"/>
            <a:r>
              <a:rPr lang="en-US" sz="2000" dirty="0"/>
              <a:t>"He Who has, made for you the earth like a carpet spread out; has enabled you to go about therein by roads (and channels); and has sent down water from the sky." With it have We produced diverse pairs of plants each separate from the others.</a:t>
            </a:r>
          </a:p>
        </p:txBody>
      </p:sp>
      <p:sp>
        <p:nvSpPr>
          <p:cNvPr id="3" name="TextBox 2">
            <a:extLst>
              <a:ext uri="{FF2B5EF4-FFF2-40B4-BE49-F238E27FC236}">
                <a16:creationId xmlns:a16="http://schemas.microsoft.com/office/drawing/2014/main" id="{0E08A1BD-2E2E-D31E-66A1-712874AD953C}"/>
              </a:ext>
            </a:extLst>
          </p:cNvPr>
          <p:cNvSpPr txBox="1"/>
          <p:nvPr/>
        </p:nvSpPr>
        <p:spPr>
          <a:xfrm>
            <a:off x="3059070" y="42062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555501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4FDD9-21FC-A82A-392C-60557E4EF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8BF6E-0538-51A1-F34E-FB5F065AE115}"/>
              </a:ext>
            </a:extLst>
          </p:cNvPr>
          <p:cNvSpPr>
            <a:spLocks noGrp="1"/>
          </p:cNvSpPr>
          <p:nvPr>
            <p:ph type="title"/>
          </p:nvPr>
        </p:nvSpPr>
        <p:spPr>
          <a:xfrm>
            <a:off x="1641396" y="1869229"/>
            <a:ext cx="8909208" cy="3450327"/>
          </a:xfrm>
        </p:spPr>
        <p:txBody>
          <a:bodyPr>
            <a:noAutofit/>
          </a:bodyPr>
          <a:lstStyle/>
          <a:p>
            <a:pPr>
              <a:lnSpc>
                <a:spcPct val="100000"/>
              </a:lnSpc>
            </a:pPr>
            <a:r>
              <a:rPr lang="ar-EG" sz="6000" b="0" dirty="0"/>
              <a:t>كُلُوا۟ وَٱرْعَوْا۟ أَنْعَـٰمَكُمْۗ إِنَّ فِى ذَٰلِكَ لَـَٔايَـٰتٍۢ لِّأُو۟لِى ٱلنُّهَىٰ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B71CD9-9E06-A976-26C2-E12DA1DAFF2C}"/>
              </a:ext>
            </a:extLst>
          </p:cNvPr>
          <p:cNvSpPr txBox="1"/>
          <p:nvPr/>
        </p:nvSpPr>
        <p:spPr>
          <a:xfrm>
            <a:off x="2060712" y="4505103"/>
            <a:ext cx="8070575" cy="707886"/>
          </a:xfrm>
          <a:prstGeom prst="rect">
            <a:avLst/>
          </a:prstGeom>
          <a:noFill/>
        </p:spPr>
        <p:txBody>
          <a:bodyPr wrap="square">
            <a:spAutoFit/>
          </a:bodyPr>
          <a:lstStyle/>
          <a:p>
            <a:pPr algn="ctr" fontAlgn="base"/>
            <a:r>
              <a:rPr lang="en-US" sz="2000" dirty="0"/>
              <a:t>Eat (for yourselves) and pasture your cattle: verily, in this are Signs for men endued with understanding.</a:t>
            </a:r>
          </a:p>
        </p:txBody>
      </p:sp>
      <p:sp>
        <p:nvSpPr>
          <p:cNvPr id="3" name="TextBox 2">
            <a:extLst>
              <a:ext uri="{FF2B5EF4-FFF2-40B4-BE49-F238E27FC236}">
                <a16:creationId xmlns:a16="http://schemas.microsoft.com/office/drawing/2014/main" id="{9C74B73D-26FA-36C7-77A2-79DA86B00E94}"/>
              </a:ext>
            </a:extLst>
          </p:cNvPr>
          <p:cNvSpPr txBox="1"/>
          <p:nvPr/>
        </p:nvSpPr>
        <p:spPr>
          <a:xfrm>
            <a:off x="3343156" y="41973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9914776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95CF-D768-F99C-31EB-7D6CEFD72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FB57C-708A-0EF0-4F4D-3A5C689EB4FE}"/>
              </a:ext>
            </a:extLst>
          </p:cNvPr>
          <p:cNvSpPr>
            <a:spLocks noGrp="1"/>
          </p:cNvSpPr>
          <p:nvPr>
            <p:ph type="title"/>
          </p:nvPr>
        </p:nvSpPr>
        <p:spPr>
          <a:xfrm>
            <a:off x="1641396" y="1851473"/>
            <a:ext cx="8909208" cy="3450327"/>
          </a:xfrm>
        </p:spPr>
        <p:txBody>
          <a:bodyPr>
            <a:noAutofit/>
          </a:bodyPr>
          <a:lstStyle/>
          <a:p>
            <a:pPr>
              <a:lnSpc>
                <a:spcPct val="100000"/>
              </a:lnSpc>
            </a:pPr>
            <a:r>
              <a:rPr lang="ar-EG" sz="6000" b="0" dirty="0"/>
              <a:t>مِنْهَا خَلَقْنَـٰكُمْ وَفِيهَا نُعِيدُكُمْ وَمِنْهَا نُخْرِجُكُمْ تَارَةً أُخْرَىٰ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9AEA6F-D7C5-9080-B695-FDEDCD056776}"/>
              </a:ext>
            </a:extLst>
          </p:cNvPr>
          <p:cNvSpPr txBox="1"/>
          <p:nvPr/>
        </p:nvSpPr>
        <p:spPr>
          <a:xfrm>
            <a:off x="2060712" y="4487347"/>
            <a:ext cx="8070575" cy="707886"/>
          </a:xfrm>
          <a:prstGeom prst="rect">
            <a:avLst/>
          </a:prstGeom>
          <a:noFill/>
        </p:spPr>
        <p:txBody>
          <a:bodyPr wrap="square">
            <a:spAutoFit/>
          </a:bodyPr>
          <a:lstStyle/>
          <a:p>
            <a:pPr algn="ctr" fontAlgn="base"/>
            <a:r>
              <a:rPr lang="en-US" sz="2000" dirty="0"/>
              <a:t>From the (earth) did We create you, and into it shall We return you, and from it shall We bring you out once again.</a:t>
            </a:r>
          </a:p>
        </p:txBody>
      </p:sp>
      <p:sp>
        <p:nvSpPr>
          <p:cNvPr id="3" name="TextBox 2">
            <a:extLst>
              <a:ext uri="{FF2B5EF4-FFF2-40B4-BE49-F238E27FC236}">
                <a16:creationId xmlns:a16="http://schemas.microsoft.com/office/drawing/2014/main" id="{16E76D0F-D966-F404-9B48-204C64677478}"/>
              </a:ext>
            </a:extLst>
          </p:cNvPr>
          <p:cNvSpPr txBox="1"/>
          <p:nvPr/>
        </p:nvSpPr>
        <p:spPr>
          <a:xfrm>
            <a:off x="3201113" y="41795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7722200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C6DF3-9BB6-7E19-47FE-DA96295A4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5F997-3C9F-BBEC-D5E7-A31D3D9FF59A}"/>
              </a:ext>
            </a:extLst>
          </p:cNvPr>
          <p:cNvSpPr>
            <a:spLocks noGrp="1"/>
          </p:cNvSpPr>
          <p:nvPr>
            <p:ph type="title"/>
          </p:nvPr>
        </p:nvSpPr>
        <p:spPr>
          <a:xfrm>
            <a:off x="1641396" y="1851473"/>
            <a:ext cx="8909208" cy="3450327"/>
          </a:xfrm>
        </p:spPr>
        <p:txBody>
          <a:bodyPr>
            <a:noAutofit/>
          </a:bodyPr>
          <a:lstStyle/>
          <a:p>
            <a:pPr>
              <a:lnSpc>
                <a:spcPct val="100000"/>
              </a:lnSpc>
            </a:pPr>
            <a:r>
              <a:rPr lang="ar-EG" sz="6000" b="0" dirty="0"/>
              <a:t>وَلَقَدْ أَرَيْنَـٰهُ ءَايَـٰتِنَا كُلَّهَا فَكَذَّبَ وَأَبَىٰ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0FC6FD-2EAB-9FB1-B1E2-20324A74A912}"/>
              </a:ext>
            </a:extLst>
          </p:cNvPr>
          <p:cNvSpPr txBox="1"/>
          <p:nvPr/>
        </p:nvSpPr>
        <p:spPr>
          <a:xfrm>
            <a:off x="2060712" y="4073004"/>
            <a:ext cx="8070575" cy="400110"/>
          </a:xfrm>
          <a:prstGeom prst="rect">
            <a:avLst/>
          </a:prstGeom>
          <a:noFill/>
        </p:spPr>
        <p:txBody>
          <a:bodyPr wrap="square">
            <a:spAutoFit/>
          </a:bodyPr>
          <a:lstStyle/>
          <a:p>
            <a:pPr algn="ctr" fontAlgn="base"/>
            <a:r>
              <a:rPr lang="en-US" sz="2000" dirty="0"/>
              <a:t>And We showed Pharaoh all Our Signs, but he did reject and refuse.</a:t>
            </a:r>
          </a:p>
        </p:txBody>
      </p:sp>
      <p:sp>
        <p:nvSpPr>
          <p:cNvPr id="3" name="TextBox 2">
            <a:extLst>
              <a:ext uri="{FF2B5EF4-FFF2-40B4-BE49-F238E27FC236}">
                <a16:creationId xmlns:a16="http://schemas.microsoft.com/office/drawing/2014/main" id="{3153E83C-5F00-6E1C-B0B7-ECBB7DB8355D}"/>
              </a:ext>
            </a:extLst>
          </p:cNvPr>
          <p:cNvSpPr txBox="1"/>
          <p:nvPr/>
        </p:nvSpPr>
        <p:spPr>
          <a:xfrm>
            <a:off x="1549866" y="37652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1518372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E1ACF-AA24-5E58-C7D0-2E1284D0D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C1BBC-9124-9EBC-210D-E0B497FD96CF}"/>
              </a:ext>
            </a:extLst>
          </p:cNvPr>
          <p:cNvSpPr>
            <a:spLocks noGrp="1"/>
          </p:cNvSpPr>
          <p:nvPr>
            <p:ph type="title"/>
          </p:nvPr>
        </p:nvSpPr>
        <p:spPr>
          <a:xfrm>
            <a:off x="1641396" y="1878106"/>
            <a:ext cx="8909208" cy="3450327"/>
          </a:xfrm>
        </p:spPr>
        <p:txBody>
          <a:bodyPr>
            <a:noAutofit/>
          </a:bodyPr>
          <a:lstStyle/>
          <a:p>
            <a:pPr>
              <a:lnSpc>
                <a:spcPct val="100000"/>
              </a:lnSpc>
            </a:pPr>
            <a:r>
              <a:rPr lang="ar-EG" sz="6000" b="0" dirty="0"/>
              <a:t>قَالَ أَجِئْتَنَا لِتُخْرِجَنَا مِنْ أَرْضِنَا بِسِحْرِكَ يَـٰمُوسَىٰ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A4D3BF1-9903-CA95-D03D-9B8F33555B7F}"/>
              </a:ext>
            </a:extLst>
          </p:cNvPr>
          <p:cNvSpPr txBox="1"/>
          <p:nvPr/>
        </p:nvSpPr>
        <p:spPr>
          <a:xfrm>
            <a:off x="2060712" y="4591903"/>
            <a:ext cx="8070575" cy="707886"/>
          </a:xfrm>
          <a:prstGeom prst="rect">
            <a:avLst/>
          </a:prstGeom>
          <a:noFill/>
        </p:spPr>
        <p:txBody>
          <a:bodyPr wrap="square">
            <a:spAutoFit/>
          </a:bodyPr>
          <a:lstStyle/>
          <a:p>
            <a:pPr algn="ctr" fontAlgn="base"/>
            <a:r>
              <a:rPr lang="en-US" sz="2000" dirty="0"/>
              <a:t>He said: "Hast thou come to drive us out of our land with thy magic, O Moses?</a:t>
            </a:r>
          </a:p>
        </p:txBody>
      </p:sp>
      <p:sp>
        <p:nvSpPr>
          <p:cNvPr id="3" name="TextBox 2">
            <a:extLst>
              <a:ext uri="{FF2B5EF4-FFF2-40B4-BE49-F238E27FC236}">
                <a16:creationId xmlns:a16="http://schemas.microsoft.com/office/drawing/2014/main" id="{8CABAF4C-0F0F-80FF-9E06-5E8157C48A79}"/>
              </a:ext>
            </a:extLst>
          </p:cNvPr>
          <p:cNvSpPr txBox="1"/>
          <p:nvPr/>
        </p:nvSpPr>
        <p:spPr>
          <a:xfrm>
            <a:off x="3609486" y="4248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092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04918"/>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FA167-F760-BCDE-5AF6-D24432976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9DA56-0FD7-5C9B-715D-1B5B12DD3CAB}"/>
              </a:ext>
            </a:extLst>
          </p:cNvPr>
          <p:cNvSpPr>
            <a:spLocks noGrp="1"/>
          </p:cNvSpPr>
          <p:nvPr>
            <p:ph type="title"/>
          </p:nvPr>
        </p:nvSpPr>
        <p:spPr>
          <a:xfrm>
            <a:off x="1855433" y="1852987"/>
            <a:ext cx="8680334" cy="3450327"/>
          </a:xfrm>
        </p:spPr>
        <p:txBody>
          <a:bodyPr>
            <a:noAutofit/>
          </a:bodyPr>
          <a:lstStyle/>
          <a:p>
            <a:pPr>
              <a:lnSpc>
                <a:spcPct val="100000"/>
              </a:lnSpc>
            </a:pPr>
            <a:r>
              <a:rPr lang="ar-EG" sz="6000" b="0" dirty="0"/>
              <a:t>كَذَٰلِكَ وَقَدْ أَحَطْنَا بِمَا لَدَيْهِ خُبْرًۭا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720B16E-2F57-D995-FB9B-37103414F25B}"/>
              </a:ext>
            </a:extLst>
          </p:cNvPr>
          <p:cNvSpPr txBox="1"/>
          <p:nvPr/>
        </p:nvSpPr>
        <p:spPr>
          <a:xfrm>
            <a:off x="2060712" y="4068385"/>
            <a:ext cx="8070575" cy="707886"/>
          </a:xfrm>
          <a:prstGeom prst="rect">
            <a:avLst/>
          </a:prstGeom>
          <a:noFill/>
        </p:spPr>
        <p:txBody>
          <a:bodyPr wrap="square">
            <a:spAutoFit/>
          </a:bodyPr>
          <a:lstStyle/>
          <a:p>
            <a:pPr algn="ctr" fontAlgn="base"/>
            <a:r>
              <a:rPr lang="en-US" sz="2000" dirty="0"/>
              <a:t>(He left them) as they were: We completely understood what was before him.</a:t>
            </a:r>
          </a:p>
        </p:txBody>
      </p:sp>
      <p:sp>
        <p:nvSpPr>
          <p:cNvPr id="3" name="TextBox 2">
            <a:extLst>
              <a:ext uri="{FF2B5EF4-FFF2-40B4-BE49-F238E27FC236}">
                <a16:creationId xmlns:a16="http://schemas.microsoft.com/office/drawing/2014/main" id="{5E0F9CCB-4549-C299-AF25-3F9849C4D475}"/>
              </a:ext>
            </a:extLst>
          </p:cNvPr>
          <p:cNvSpPr txBox="1"/>
          <p:nvPr/>
        </p:nvSpPr>
        <p:spPr>
          <a:xfrm>
            <a:off x="2193878" y="37253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{91}</a:t>
            </a:r>
            <a:endParaRPr lang="en-US" sz="1400" dirty="0"/>
          </a:p>
        </p:txBody>
      </p:sp>
    </p:spTree>
    <p:extLst>
      <p:ext uri="{BB962C8B-B14F-4D97-AF65-F5344CB8AC3E}">
        <p14:creationId xmlns:p14="http://schemas.microsoft.com/office/powerpoint/2010/main" val="256798901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D24C9-44D5-5957-93D0-C2277C4D2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6778A-E297-7CD5-24DC-371A835E7B6B}"/>
              </a:ext>
            </a:extLst>
          </p:cNvPr>
          <p:cNvSpPr>
            <a:spLocks noGrp="1"/>
          </p:cNvSpPr>
          <p:nvPr>
            <p:ph type="title"/>
          </p:nvPr>
        </p:nvSpPr>
        <p:spPr>
          <a:xfrm>
            <a:off x="1641396" y="1753818"/>
            <a:ext cx="8909208" cy="3450327"/>
          </a:xfrm>
        </p:spPr>
        <p:txBody>
          <a:bodyPr>
            <a:noAutofit/>
          </a:bodyPr>
          <a:lstStyle/>
          <a:p>
            <a:pPr>
              <a:lnSpc>
                <a:spcPct val="100000"/>
              </a:lnSpc>
            </a:pPr>
            <a:r>
              <a:rPr lang="ar-EG" sz="5400" b="0" dirty="0"/>
              <a:t>فَلَنَأْتِيَنَّكَ بِسِحْرٍۢ مِّثْلِهِۦ فَٱجْعَلْ بَيْنَنَا وَبَيْنَكَ مَوْعِدًۭا لَّا نُخْلِفُهُۥ نَحْنُ وَلَآ أَنتَ مَكَانًۭا سُوًۭى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0C54C1-B110-7965-E014-6DD724C1C5D3}"/>
              </a:ext>
            </a:extLst>
          </p:cNvPr>
          <p:cNvSpPr txBox="1"/>
          <p:nvPr/>
        </p:nvSpPr>
        <p:spPr>
          <a:xfrm>
            <a:off x="2060712" y="4378836"/>
            <a:ext cx="8070575" cy="1015663"/>
          </a:xfrm>
          <a:prstGeom prst="rect">
            <a:avLst/>
          </a:prstGeom>
          <a:noFill/>
        </p:spPr>
        <p:txBody>
          <a:bodyPr wrap="square">
            <a:spAutoFit/>
          </a:bodyPr>
          <a:lstStyle/>
          <a:p>
            <a:pPr algn="ctr" fontAlgn="base"/>
            <a:r>
              <a:rPr lang="en-US" sz="2000" dirty="0"/>
              <a:t>"But we can surely produce magic to match thine! So make a tryst between us and thee, which we shall not fail to keep - neither we nor thou - in a place where both shall have even chances."</a:t>
            </a:r>
          </a:p>
        </p:txBody>
      </p:sp>
      <p:sp>
        <p:nvSpPr>
          <p:cNvPr id="3" name="TextBox 2">
            <a:extLst>
              <a:ext uri="{FF2B5EF4-FFF2-40B4-BE49-F238E27FC236}">
                <a16:creationId xmlns:a16="http://schemas.microsoft.com/office/drawing/2014/main" id="{CF64C604-0D9D-8E08-229B-52B47367E599}"/>
              </a:ext>
            </a:extLst>
          </p:cNvPr>
          <p:cNvSpPr txBox="1"/>
          <p:nvPr/>
        </p:nvSpPr>
        <p:spPr>
          <a:xfrm>
            <a:off x="1299227" y="39734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7625579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CEC8D-20DB-6B9B-6C89-41F0585D5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AF032-FF96-6266-FA9E-30FD59FE64CC}"/>
              </a:ext>
            </a:extLst>
          </p:cNvPr>
          <p:cNvSpPr>
            <a:spLocks noGrp="1"/>
          </p:cNvSpPr>
          <p:nvPr>
            <p:ph type="title"/>
          </p:nvPr>
        </p:nvSpPr>
        <p:spPr>
          <a:xfrm>
            <a:off x="1641396" y="1824840"/>
            <a:ext cx="8909208" cy="3450327"/>
          </a:xfrm>
        </p:spPr>
        <p:txBody>
          <a:bodyPr>
            <a:noAutofit/>
          </a:bodyPr>
          <a:lstStyle/>
          <a:p>
            <a:pPr>
              <a:lnSpc>
                <a:spcPct val="100000"/>
              </a:lnSpc>
            </a:pPr>
            <a:r>
              <a:rPr lang="ar-EG" sz="6000" b="0" dirty="0"/>
              <a:t>قَالَ مَوْعِدُكُمْ يَوْمُ ٱلزِّينَةِ وَأَن يُحْشَرَ ٱلنَّاسُ ضُحًۭى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8445A1-2FE5-F331-92F9-15144A2FAEE8}"/>
              </a:ext>
            </a:extLst>
          </p:cNvPr>
          <p:cNvSpPr txBox="1"/>
          <p:nvPr/>
        </p:nvSpPr>
        <p:spPr>
          <a:xfrm>
            <a:off x="2060712" y="4449858"/>
            <a:ext cx="8070575" cy="707886"/>
          </a:xfrm>
          <a:prstGeom prst="rect">
            <a:avLst/>
          </a:prstGeom>
          <a:noFill/>
        </p:spPr>
        <p:txBody>
          <a:bodyPr wrap="square">
            <a:spAutoFit/>
          </a:bodyPr>
          <a:lstStyle/>
          <a:p>
            <a:pPr algn="ctr" fontAlgn="base"/>
            <a:r>
              <a:rPr lang="en-US" sz="2000" dirty="0"/>
              <a:t>Moses said: "Your tryst is the Day of the Festival, and let the people be assembled when the sun is well up."</a:t>
            </a:r>
          </a:p>
        </p:txBody>
      </p:sp>
      <p:sp>
        <p:nvSpPr>
          <p:cNvPr id="3" name="TextBox 2">
            <a:extLst>
              <a:ext uri="{FF2B5EF4-FFF2-40B4-BE49-F238E27FC236}">
                <a16:creationId xmlns:a16="http://schemas.microsoft.com/office/drawing/2014/main" id="{57624795-F55F-22A5-929E-A9895E31A2A2}"/>
              </a:ext>
            </a:extLst>
          </p:cNvPr>
          <p:cNvSpPr txBox="1"/>
          <p:nvPr/>
        </p:nvSpPr>
        <p:spPr>
          <a:xfrm>
            <a:off x="4024672" y="41420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085934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7C262-7991-0022-9DE2-C13AED4E7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BBBA9-F299-B14E-2273-B760E701B320}"/>
              </a:ext>
            </a:extLst>
          </p:cNvPr>
          <p:cNvSpPr>
            <a:spLocks noGrp="1"/>
          </p:cNvSpPr>
          <p:nvPr>
            <p:ph type="title"/>
          </p:nvPr>
        </p:nvSpPr>
        <p:spPr>
          <a:xfrm>
            <a:off x="1641396" y="1851474"/>
            <a:ext cx="8909208" cy="3450327"/>
          </a:xfrm>
        </p:spPr>
        <p:txBody>
          <a:bodyPr>
            <a:noAutofit/>
          </a:bodyPr>
          <a:lstStyle/>
          <a:p>
            <a:pPr>
              <a:lnSpc>
                <a:spcPct val="100000"/>
              </a:lnSpc>
            </a:pPr>
            <a:r>
              <a:rPr lang="ar-EG" sz="6000" b="0" dirty="0"/>
              <a:t>فَتَوَلَّىٰ فِرْعَوْنُ فَجَمَعَ كَيْدَهُۥ ثُمَّ أَتَىٰ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63BCE7-E504-61FD-66F1-EBF2E5D83C53}"/>
              </a:ext>
            </a:extLst>
          </p:cNvPr>
          <p:cNvSpPr txBox="1"/>
          <p:nvPr/>
        </p:nvSpPr>
        <p:spPr>
          <a:xfrm>
            <a:off x="2060712" y="4053438"/>
            <a:ext cx="8070575" cy="400110"/>
          </a:xfrm>
          <a:prstGeom prst="rect">
            <a:avLst/>
          </a:prstGeom>
          <a:noFill/>
        </p:spPr>
        <p:txBody>
          <a:bodyPr wrap="square">
            <a:spAutoFit/>
          </a:bodyPr>
          <a:lstStyle/>
          <a:p>
            <a:pPr algn="ctr" fontAlgn="base"/>
            <a:r>
              <a:rPr lang="en-US" sz="2000" dirty="0"/>
              <a:t>So Pharaoh withdrew: He concerted his plan, and then came (back).</a:t>
            </a:r>
          </a:p>
        </p:txBody>
      </p:sp>
      <p:sp>
        <p:nvSpPr>
          <p:cNvPr id="3" name="TextBox 2">
            <a:extLst>
              <a:ext uri="{FF2B5EF4-FFF2-40B4-BE49-F238E27FC236}">
                <a16:creationId xmlns:a16="http://schemas.microsoft.com/office/drawing/2014/main" id="{1A1E7C03-D84A-3283-E5C4-D9C0FE51C6A2}"/>
              </a:ext>
            </a:extLst>
          </p:cNvPr>
          <p:cNvSpPr txBox="1"/>
          <p:nvPr/>
        </p:nvSpPr>
        <p:spPr>
          <a:xfrm>
            <a:off x="1823010" y="37456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819020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95E87-6FF9-E83C-D549-D2907ABF8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1EF50-AA2D-A4F8-2CC5-0323F4715E21}"/>
              </a:ext>
            </a:extLst>
          </p:cNvPr>
          <p:cNvSpPr>
            <a:spLocks noGrp="1"/>
          </p:cNvSpPr>
          <p:nvPr>
            <p:ph type="title"/>
          </p:nvPr>
        </p:nvSpPr>
        <p:spPr>
          <a:xfrm>
            <a:off x="1641396" y="1762697"/>
            <a:ext cx="8909208" cy="3450327"/>
          </a:xfrm>
        </p:spPr>
        <p:txBody>
          <a:bodyPr>
            <a:noAutofit/>
          </a:bodyPr>
          <a:lstStyle/>
          <a:p>
            <a:pPr>
              <a:lnSpc>
                <a:spcPct val="100000"/>
              </a:lnSpc>
            </a:pPr>
            <a:r>
              <a:rPr lang="ar-EG" sz="5400" b="0" dirty="0"/>
              <a:t>قَالَ لَهُم مُّوسَىٰ وَيْلَكُمْ لَا تَفْتَرُوا۟ عَلَى ٱللَّهِ كَذِبًۭا فَيُسْحِتَكُم بِعَذَابٍۢ ۖ وَقَدْ خَابَ مَنِ ٱفْتَرَىٰ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FB7A28-9548-1851-9AFA-56AAEAB7F737}"/>
              </a:ext>
            </a:extLst>
          </p:cNvPr>
          <p:cNvSpPr txBox="1"/>
          <p:nvPr/>
        </p:nvSpPr>
        <p:spPr>
          <a:xfrm>
            <a:off x="2060712" y="4313711"/>
            <a:ext cx="8070575" cy="1015663"/>
          </a:xfrm>
          <a:prstGeom prst="rect">
            <a:avLst/>
          </a:prstGeom>
          <a:noFill/>
        </p:spPr>
        <p:txBody>
          <a:bodyPr wrap="square">
            <a:spAutoFit/>
          </a:bodyPr>
          <a:lstStyle/>
          <a:p>
            <a:pPr algn="ctr" fontAlgn="base"/>
            <a:r>
              <a:rPr lang="en-US" sz="2000" dirty="0"/>
              <a:t>Moses said to him: Woe to you! Forge not ye a lie against Allah, lest He destroy you (at once) utterly by chastisement: the forger must suffer frustration!"</a:t>
            </a:r>
          </a:p>
        </p:txBody>
      </p:sp>
      <p:sp>
        <p:nvSpPr>
          <p:cNvPr id="3" name="TextBox 2">
            <a:extLst>
              <a:ext uri="{FF2B5EF4-FFF2-40B4-BE49-F238E27FC236}">
                <a16:creationId xmlns:a16="http://schemas.microsoft.com/office/drawing/2014/main" id="{220B3BAE-3822-41BA-37FA-184EE7FC573F}"/>
              </a:ext>
            </a:extLst>
          </p:cNvPr>
          <p:cNvSpPr txBox="1"/>
          <p:nvPr/>
        </p:nvSpPr>
        <p:spPr>
          <a:xfrm>
            <a:off x="1202229" y="39881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299445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BC04E-AC08-74B0-678D-9A18C2439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7338A-D289-A777-6208-844C4FCB9DBB}"/>
              </a:ext>
            </a:extLst>
          </p:cNvPr>
          <p:cNvSpPr>
            <a:spLocks noGrp="1"/>
          </p:cNvSpPr>
          <p:nvPr>
            <p:ph type="title"/>
          </p:nvPr>
        </p:nvSpPr>
        <p:spPr>
          <a:xfrm>
            <a:off x="1641396" y="1798208"/>
            <a:ext cx="8909208" cy="3450327"/>
          </a:xfrm>
        </p:spPr>
        <p:txBody>
          <a:bodyPr>
            <a:noAutofit/>
          </a:bodyPr>
          <a:lstStyle/>
          <a:p>
            <a:pPr>
              <a:lnSpc>
                <a:spcPct val="100000"/>
              </a:lnSpc>
            </a:pPr>
            <a:r>
              <a:rPr lang="ar-EG" sz="5400" b="0" dirty="0"/>
              <a:t>فَتَنَـٰزَعُوٓا۟ أَمْرَهُم بَيْنَهُمْ وَأَسَرُّوا۟ ٱلنَّجْوَىٰ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C036C4-D3E6-8DED-E3C0-4E3980D6CB9D}"/>
              </a:ext>
            </a:extLst>
          </p:cNvPr>
          <p:cNvSpPr txBox="1"/>
          <p:nvPr/>
        </p:nvSpPr>
        <p:spPr>
          <a:xfrm>
            <a:off x="2060712" y="3931971"/>
            <a:ext cx="8070575" cy="707886"/>
          </a:xfrm>
          <a:prstGeom prst="rect">
            <a:avLst/>
          </a:prstGeom>
          <a:noFill/>
        </p:spPr>
        <p:txBody>
          <a:bodyPr wrap="square">
            <a:spAutoFit/>
          </a:bodyPr>
          <a:lstStyle/>
          <a:p>
            <a:pPr algn="ctr" fontAlgn="base"/>
            <a:r>
              <a:rPr lang="en-US" sz="2000" dirty="0"/>
              <a:t>So they disputed, one with another, over their affair, but they kept their talk secret.</a:t>
            </a:r>
          </a:p>
        </p:txBody>
      </p:sp>
      <p:sp>
        <p:nvSpPr>
          <p:cNvPr id="3" name="TextBox 2">
            <a:extLst>
              <a:ext uri="{FF2B5EF4-FFF2-40B4-BE49-F238E27FC236}">
                <a16:creationId xmlns:a16="http://schemas.microsoft.com/office/drawing/2014/main" id="{9E0D97C7-FC69-A6C4-3898-16C6181D1B08}"/>
              </a:ext>
            </a:extLst>
          </p:cNvPr>
          <p:cNvSpPr txBox="1"/>
          <p:nvPr/>
        </p:nvSpPr>
        <p:spPr>
          <a:xfrm>
            <a:off x="1641396" y="36241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7076866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62D1-FAC7-99ED-8252-3144DD695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56B53-5CB9-D03F-A455-4DCCC30DB833}"/>
              </a:ext>
            </a:extLst>
          </p:cNvPr>
          <p:cNvSpPr>
            <a:spLocks noGrp="1"/>
          </p:cNvSpPr>
          <p:nvPr>
            <p:ph type="title"/>
          </p:nvPr>
        </p:nvSpPr>
        <p:spPr>
          <a:xfrm>
            <a:off x="1641396" y="1744940"/>
            <a:ext cx="8909208" cy="3450327"/>
          </a:xfrm>
        </p:spPr>
        <p:txBody>
          <a:bodyPr>
            <a:noAutofit/>
          </a:bodyPr>
          <a:lstStyle/>
          <a:p>
            <a:pPr>
              <a:lnSpc>
                <a:spcPct val="100000"/>
              </a:lnSpc>
            </a:pPr>
            <a:r>
              <a:rPr lang="ar-EG" sz="5400" b="0" dirty="0"/>
              <a:t>قَالُوٓا۟ إِنْ هَـٰذَٰنِ لَسَـٰحِرَٰنِ يُرِيدَانِ أَن يُخْرِجَاكُم مِّنْ أَرْضِكُم بِسِحْرِهِمَا وَيَذْهَبَا بِطَرِيقَتِكُمُ ٱلْمُثْلَىٰ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A20FB0-1FA2-A82E-0E7E-0C0A8598C135}"/>
              </a:ext>
            </a:extLst>
          </p:cNvPr>
          <p:cNvSpPr txBox="1"/>
          <p:nvPr/>
        </p:nvSpPr>
        <p:spPr>
          <a:xfrm>
            <a:off x="2060712" y="4687435"/>
            <a:ext cx="8070575" cy="1015663"/>
          </a:xfrm>
          <a:prstGeom prst="rect">
            <a:avLst/>
          </a:prstGeom>
          <a:noFill/>
        </p:spPr>
        <p:txBody>
          <a:bodyPr wrap="square">
            <a:spAutoFit/>
          </a:bodyPr>
          <a:lstStyle/>
          <a:p>
            <a:pPr algn="ctr" fontAlgn="base"/>
            <a:r>
              <a:rPr lang="en-US" sz="2000" dirty="0"/>
              <a:t>They said: "These two are certainly (expert) magicians: their object is to drive you out from your land with their magic, and to do away with your most cherished institutions.</a:t>
            </a:r>
          </a:p>
        </p:txBody>
      </p:sp>
      <p:sp>
        <p:nvSpPr>
          <p:cNvPr id="3" name="TextBox 2">
            <a:extLst>
              <a:ext uri="{FF2B5EF4-FFF2-40B4-BE49-F238E27FC236}">
                <a16:creationId xmlns:a16="http://schemas.microsoft.com/office/drawing/2014/main" id="{53028ABD-1E18-6626-73B3-49AAE313E2D7}"/>
              </a:ext>
            </a:extLst>
          </p:cNvPr>
          <p:cNvSpPr txBox="1"/>
          <p:nvPr/>
        </p:nvSpPr>
        <p:spPr>
          <a:xfrm>
            <a:off x="3843058" y="43796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9394231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72A9B-4347-73AD-BEFA-C6AD3B10C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D2D28-1D98-97D6-E9D5-147380533DB3}"/>
              </a:ext>
            </a:extLst>
          </p:cNvPr>
          <p:cNvSpPr>
            <a:spLocks noGrp="1"/>
          </p:cNvSpPr>
          <p:nvPr>
            <p:ph type="title"/>
          </p:nvPr>
        </p:nvSpPr>
        <p:spPr>
          <a:xfrm>
            <a:off x="1641396" y="1993515"/>
            <a:ext cx="8909208" cy="3450327"/>
          </a:xfrm>
        </p:spPr>
        <p:txBody>
          <a:bodyPr>
            <a:noAutofit/>
          </a:bodyPr>
          <a:lstStyle/>
          <a:p>
            <a:pPr>
              <a:lnSpc>
                <a:spcPct val="100000"/>
              </a:lnSpc>
            </a:pPr>
            <a:r>
              <a:rPr lang="ar-EG" sz="6000" b="0" dirty="0"/>
              <a:t>فَأَجْمِعُوا۟ كَيْدَكُمْ ثُمَّ ٱئْتُوا۟ صَفًّۭاۚ وَقَدْ أَفْلَحَ ٱلْيَوْمَ مَنِ ٱسْتَعْلَىٰ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428FD5-2323-EE12-0684-4B91457608E3}"/>
              </a:ext>
            </a:extLst>
          </p:cNvPr>
          <p:cNvSpPr txBox="1"/>
          <p:nvPr/>
        </p:nvSpPr>
        <p:spPr>
          <a:xfrm>
            <a:off x="2060712" y="4616439"/>
            <a:ext cx="8070575" cy="707886"/>
          </a:xfrm>
          <a:prstGeom prst="rect">
            <a:avLst/>
          </a:prstGeom>
          <a:noFill/>
        </p:spPr>
        <p:txBody>
          <a:bodyPr wrap="square">
            <a:spAutoFit/>
          </a:bodyPr>
          <a:lstStyle/>
          <a:p>
            <a:pPr algn="ctr" fontAlgn="base"/>
            <a:r>
              <a:rPr lang="en-US" sz="2000" dirty="0"/>
              <a:t>"Therefore concert your plan, and then assemble in (serried) ranks: He wins (all along) today who gains the upper hand."</a:t>
            </a:r>
          </a:p>
        </p:txBody>
      </p:sp>
      <p:sp>
        <p:nvSpPr>
          <p:cNvPr id="3" name="TextBox 2">
            <a:extLst>
              <a:ext uri="{FF2B5EF4-FFF2-40B4-BE49-F238E27FC236}">
                <a16:creationId xmlns:a16="http://schemas.microsoft.com/office/drawing/2014/main" id="{472761E1-9039-A5CD-FF5A-D522CCE7407E}"/>
              </a:ext>
            </a:extLst>
          </p:cNvPr>
          <p:cNvSpPr txBox="1"/>
          <p:nvPr/>
        </p:nvSpPr>
        <p:spPr>
          <a:xfrm>
            <a:off x="3629994" y="43352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5846608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7BA9-6946-5DBC-8C80-230FA8162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E50CA-1D28-B69E-0DEE-09BCA76A6353}"/>
              </a:ext>
            </a:extLst>
          </p:cNvPr>
          <p:cNvSpPr>
            <a:spLocks noGrp="1"/>
          </p:cNvSpPr>
          <p:nvPr>
            <p:ph type="title"/>
          </p:nvPr>
        </p:nvSpPr>
        <p:spPr>
          <a:xfrm>
            <a:off x="1641396" y="1904738"/>
            <a:ext cx="8909208" cy="3450327"/>
          </a:xfrm>
        </p:spPr>
        <p:txBody>
          <a:bodyPr>
            <a:noAutofit/>
          </a:bodyPr>
          <a:lstStyle/>
          <a:p>
            <a:pPr>
              <a:lnSpc>
                <a:spcPct val="100000"/>
              </a:lnSpc>
            </a:pPr>
            <a:r>
              <a:rPr lang="ar-EG" sz="6000" b="0" dirty="0"/>
              <a:t>قَالُوا۟ يَـٰمُوسَىٰٓ إِمَّآ أَن تُلْقِىَ وَإِمَّآ أَن نَّكُونَ أَوَّلَ مَنْ أَلْقَىٰ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A235EC-4230-E69C-714D-865130A0CD64}"/>
              </a:ext>
            </a:extLst>
          </p:cNvPr>
          <p:cNvSpPr txBox="1"/>
          <p:nvPr/>
        </p:nvSpPr>
        <p:spPr>
          <a:xfrm>
            <a:off x="2060712" y="4587420"/>
            <a:ext cx="8070575" cy="707886"/>
          </a:xfrm>
          <a:prstGeom prst="rect">
            <a:avLst/>
          </a:prstGeom>
          <a:noFill/>
        </p:spPr>
        <p:txBody>
          <a:bodyPr wrap="square">
            <a:spAutoFit/>
          </a:bodyPr>
          <a:lstStyle/>
          <a:p>
            <a:pPr algn="ctr" fontAlgn="base"/>
            <a:r>
              <a:rPr lang="en-US" sz="2000" dirty="0"/>
              <a:t>They said: "O Moses! whether wilt thou that thou throw (first) or that we be the first to throw?"</a:t>
            </a:r>
          </a:p>
        </p:txBody>
      </p:sp>
      <p:sp>
        <p:nvSpPr>
          <p:cNvPr id="3" name="TextBox 2">
            <a:extLst>
              <a:ext uri="{FF2B5EF4-FFF2-40B4-BE49-F238E27FC236}">
                <a16:creationId xmlns:a16="http://schemas.microsoft.com/office/drawing/2014/main" id="{C74B5C2C-3B88-25F7-1B5E-5400AC5399D3}"/>
              </a:ext>
            </a:extLst>
          </p:cNvPr>
          <p:cNvSpPr txBox="1"/>
          <p:nvPr/>
        </p:nvSpPr>
        <p:spPr>
          <a:xfrm>
            <a:off x="3390297" y="42796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9821145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8F74-4C20-6B4A-3ABB-678532A92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28097-9206-575A-A6EB-C6743DB8C179}"/>
              </a:ext>
            </a:extLst>
          </p:cNvPr>
          <p:cNvSpPr>
            <a:spLocks noGrp="1"/>
          </p:cNvSpPr>
          <p:nvPr>
            <p:ph type="title"/>
          </p:nvPr>
        </p:nvSpPr>
        <p:spPr>
          <a:xfrm>
            <a:off x="1641396" y="1851472"/>
            <a:ext cx="8909208" cy="3450327"/>
          </a:xfrm>
        </p:spPr>
        <p:txBody>
          <a:bodyPr>
            <a:noAutofit/>
          </a:bodyPr>
          <a:lstStyle/>
          <a:p>
            <a:pPr>
              <a:lnSpc>
                <a:spcPct val="100000"/>
              </a:lnSpc>
            </a:pPr>
            <a:r>
              <a:rPr lang="ar-EG" sz="6000" b="0" dirty="0"/>
              <a:t>قَالَ بَلْ أَلْقُوا۟ ۖ فَإِذَا حِبَالُهُمْ وَعِصِيُّهُمْ يُخَيَّلُ إِلَيْهِ مِن سِحْرِهِمْ أَنَّهَا تَسْعَىٰ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AD7267-2B3C-F32C-0F96-66DFA4CEF53A}"/>
              </a:ext>
            </a:extLst>
          </p:cNvPr>
          <p:cNvSpPr txBox="1"/>
          <p:nvPr/>
        </p:nvSpPr>
        <p:spPr>
          <a:xfrm>
            <a:off x="2060712" y="4516398"/>
            <a:ext cx="8070575" cy="707886"/>
          </a:xfrm>
          <a:prstGeom prst="rect">
            <a:avLst/>
          </a:prstGeom>
          <a:noFill/>
        </p:spPr>
        <p:txBody>
          <a:bodyPr wrap="square">
            <a:spAutoFit/>
          </a:bodyPr>
          <a:lstStyle/>
          <a:p>
            <a:pPr algn="ctr" fontAlgn="base"/>
            <a:r>
              <a:rPr lang="en-US" sz="2000" dirty="0"/>
              <a:t>He said, "Nay, throw ye first!" Then behold their ropes and their rods-so it seemed to him on account of their magic - began to be in lively motion!</a:t>
            </a:r>
          </a:p>
        </p:txBody>
      </p:sp>
      <p:sp>
        <p:nvSpPr>
          <p:cNvPr id="3" name="TextBox 2">
            <a:extLst>
              <a:ext uri="{FF2B5EF4-FFF2-40B4-BE49-F238E27FC236}">
                <a16:creationId xmlns:a16="http://schemas.microsoft.com/office/drawing/2014/main" id="{581DB5B7-C1FB-F07B-BC6F-8CF911D2A5D8}"/>
              </a:ext>
            </a:extLst>
          </p:cNvPr>
          <p:cNvSpPr txBox="1"/>
          <p:nvPr/>
        </p:nvSpPr>
        <p:spPr>
          <a:xfrm>
            <a:off x="1754055" y="42263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3287788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03516-D6F9-6798-0EF0-A67BCCED2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D852D-5A32-80F3-EB00-BC40246F0E49}"/>
              </a:ext>
            </a:extLst>
          </p:cNvPr>
          <p:cNvSpPr>
            <a:spLocks noGrp="1"/>
          </p:cNvSpPr>
          <p:nvPr>
            <p:ph type="title"/>
          </p:nvPr>
        </p:nvSpPr>
        <p:spPr>
          <a:xfrm>
            <a:off x="1641396" y="1851472"/>
            <a:ext cx="8909208" cy="3450327"/>
          </a:xfrm>
        </p:spPr>
        <p:txBody>
          <a:bodyPr>
            <a:noAutofit/>
          </a:bodyPr>
          <a:lstStyle/>
          <a:p>
            <a:pPr>
              <a:lnSpc>
                <a:spcPct val="100000"/>
              </a:lnSpc>
            </a:pPr>
            <a:r>
              <a:rPr lang="ar-EG" sz="6000" b="0" dirty="0"/>
              <a:t>فَأَوْجَسَ فِى نَفْسِهِۦ خِيفَةًۭ 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957763-E0EA-60E1-F35A-E9236C9F9019}"/>
              </a:ext>
            </a:extLst>
          </p:cNvPr>
          <p:cNvSpPr txBox="1"/>
          <p:nvPr/>
        </p:nvSpPr>
        <p:spPr>
          <a:xfrm>
            <a:off x="2060712" y="4054760"/>
            <a:ext cx="8070575" cy="400110"/>
          </a:xfrm>
          <a:prstGeom prst="rect">
            <a:avLst/>
          </a:prstGeom>
          <a:noFill/>
        </p:spPr>
        <p:txBody>
          <a:bodyPr wrap="square">
            <a:spAutoFit/>
          </a:bodyPr>
          <a:lstStyle/>
          <a:p>
            <a:pPr algn="ctr" fontAlgn="base"/>
            <a:r>
              <a:rPr lang="en-US" sz="2000" dirty="0"/>
              <a:t>So Moses conceived in his mind a (sort of) fear.</a:t>
            </a:r>
          </a:p>
        </p:txBody>
      </p:sp>
      <p:sp>
        <p:nvSpPr>
          <p:cNvPr id="3" name="TextBox 2">
            <a:extLst>
              <a:ext uri="{FF2B5EF4-FFF2-40B4-BE49-F238E27FC236}">
                <a16:creationId xmlns:a16="http://schemas.microsoft.com/office/drawing/2014/main" id="{B0184515-6A9A-D37A-CB58-B49526971E77}"/>
              </a:ext>
            </a:extLst>
          </p:cNvPr>
          <p:cNvSpPr txBox="1"/>
          <p:nvPr/>
        </p:nvSpPr>
        <p:spPr>
          <a:xfrm>
            <a:off x="2171306" y="37469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4169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9484-85B8-22AF-B5C8-8CD9ED497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BB32F3-5946-2C74-8CF1-DD6FE2EFBF99}"/>
              </a:ext>
            </a:extLst>
          </p:cNvPr>
          <p:cNvSpPr>
            <a:spLocks noGrp="1"/>
          </p:cNvSpPr>
          <p:nvPr>
            <p:ph type="title"/>
          </p:nvPr>
        </p:nvSpPr>
        <p:spPr>
          <a:xfrm>
            <a:off x="1855433" y="1790841"/>
            <a:ext cx="8680334" cy="3450327"/>
          </a:xfrm>
        </p:spPr>
        <p:txBody>
          <a:bodyPr>
            <a:noAutofit/>
          </a:bodyPr>
          <a:lstStyle/>
          <a:p>
            <a:pPr>
              <a:lnSpc>
                <a:spcPct val="100000"/>
              </a:lnSpc>
            </a:pPr>
            <a:r>
              <a:rPr lang="ar-EG" sz="6000" b="0" dirty="0"/>
              <a:t>ثُمَّ أَتْبَعَ سَبَبًا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E6AAD5-961F-8AB7-90A1-277CD66511CC}"/>
              </a:ext>
            </a:extLst>
          </p:cNvPr>
          <p:cNvSpPr txBox="1"/>
          <p:nvPr/>
        </p:nvSpPr>
        <p:spPr>
          <a:xfrm>
            <a:off x="2060712" y="4006239"/>
            <a:ext cx="8070575" cy="400110"/>
          </a:xfrm>
          <a:prstGeom prst="rect">
            <a:avLst/>
          </a:prstGeom>
          <a:noFill/>
        </p:spPr>
        <p:txBody>
          <a:bodyPr wrap="square">
            <a:spAutoFit/>
          </a:bodyPr>
          <a:lstStyle/>
          <a:p>
            <a:pPr algn="ctr" fontAlgn="base"/>
            <a:r>
              <a:rPr lang="en-US" sz="2000" dirty="0"/>
              <a:t>Then followed he (another) way,</a:t>
            </a:r>
          </a:p>
        </p:txBody>
      </p:sp>
      <p:sp>
        <p:nvSpPr>
          <p:cNvPr id="3" name="TextBox 2">
            <a:extLst>
              <a:ext uri="{FF2B5EF4-FFF2-40B4-BE49-F238E27FC236}">
                <a16:creationId xmlns:a16="http://schemas.microsoft.com/office/drawing/2014/main" id="{5E17ED19-5EED-A4CF-C89F-8DB09B918D2A}"/>
              </a:ext>
            </a:extLst>
          </p:cNvPr>
          <p:cNvSpPr txBox="1"/>
          <p:nvPr/>
        </p:nvSpPr>
        <p:spPr>
          <a:xfrm>
            <a:off x="4360030" y="36099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{92}</a:t>
            </a:r>
            <a:endParaRPr lang="en-US" sz="1400" dirty="0"/>
          </a:p>
        </p:txBody>
      </p:sp>
    </p:spTree>
    <p:extLst>
      <p:ext uri="{BB962C8B-B14F-4D97-AF65-F5344CB8AC3E}">
        <p14:creationId xmlns:p14="http://schemas.microsoft.com/office/powerpoint/2010/main" val="198685310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9FEC-7B73-19E1-67D4-975A66B45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2F59D-A077-FC14-9A63-A75FB861508B}"/>
              </a:ext>
            </a:extLst>
          </p:cNvPr>
          <p:cNvSpPr>
            <a:spLocks noGrp="1"/>
          </p:cNvSpPr>
          <p:nvPr>
            <p:ph type="title"/>
          </p:nvPr>
        </p:nvSpPr>
        <p:spPr>
          <a:xfrm>
            <a:off x="1641396" y="1851472"/>
            <a:ext cx="8909208" cy="3450327"/>
          </a:xfrm>
        </p:spPr>
        <p:txBody>
          <a:bodyPr>
            <a:noAutofit/>
          </a:bodyPr>
          <a:lstStyle/>
          <a:p>
            <a:pPr>
              <a:lnSpc>
                <a:spcPct val="100000"/>
              </a:lnSpc>
            </a:pPr>
            <a:r>
              <a:rPr lang="ar-EG" sz="6000" b="0" dirty="0"/>
              <a:t>قُلْنَا لَا تَخَفْ إِنَّكَ أَنتَ ٱلْأَعْلَىٰ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39F805-428C-A7B3-A34C-5CA7D23B31BE}"/>
              </a:ext>
            </a:extLst>
          </p:cNvPr>
          <p:cNvSpPr txBox="1"/>
          <p:nvPr/>
        </p:nvSpPr>
        <p:spPr>
          <a:xfrm>
            <a:off x="2060712" y="4054760"/>
            <a:ext cx="8070575" cy="400110"/>
          </a:xfrm>
          <a:prstGeom prst="rect">
            <a:avLst/>
          </a:prstGeom>
          <a:noFill/>
        </p:spPr>
        <p:txBody>
          <a:bodyPr wrap="square">
            <a:spAutoFit/>
          </a:bodyPr>
          <a:lstStyle/>
          <a:p>
            <a:pPr algn="ctr" fontAlgn="base"/>
            <a:r>
              <a:rPr lang="en-US" sz="2000" dirty="0"/>
              <a:t>We said: "Fear not! for thou hast indeed the upper hand:</a:t>
            </a:r>
          </a:p>
        </p:txBody>
      </p:sp>
      <p:sp>
        <p:nvSpPr>
          <p:cNvPr id="3" name="TextBox 2">
            <a:extLst>
              <a:ext uri="{FF2B5EF4-FFF2-40B4-BE49-F238E27FC236}">
                <a16:creationId xmlns:a16="http://schemas.microsoft.com/office/drawing/2014/main" id="{BC73E357-6F1A-F80B-A02A-0A1EF4D17091}"/>
              </a:ext>
            </a:extLst>
          </p:cNvPr>
          <p:cNvSpPr txBox="1"/>
          <p:nvPr/>
        </p:nvSpPr>
        <p:spPr>
          <a:xfrm>
            <a:off x="2251205" y="37469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6261972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A0BC0-B2B8-3411-96E6-5E4EB7518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E4943-D308-940A-D036-57FA0AE340F8}"/>
              </a:ext>
            </a:extLst>
          </p:cNvPr>
          <p:cNvSpPr>
            <a:spLocks noGrp="1"/>
          </p:cNvSpPr>
          <p:nvPr>
            <p:ph type="title"/>
          </p:nvPr>
        </p:nvSpPr>
        <p:spPr>
          <a:xfrm>
            <a:off x="1641396" y="1736062"/>
            <a:ext cx="8909208" cy="3450327"/>
          </a:xfrm>
        </p:spPr>
        <p:txBody>
          <a:bodyPr>
            <a:noAutofit/>
          </a:bodyPr>
          <a:lstStyle/>
          <a:p>
            <a:pPr>
              <a:lnSpc>
                <a:spcPct val="100000"/>
              </a:lnSpc>
            </a:pPr>
            <a:r>
              <a:rPr lang="ar-EG" sz="6000" b="0" dirty="0"/>
              <a:t>وَأَلْقِ مَا فِى يَمِينِكَ تَلْقَفْ مَا صَنَعُوٓا۟ ۖ إِنَّمَا صَنَعُوا۟ كَيْدُ سَـٰحِرٍۢ ۖ وَلَا يُفْلِحُ ٱلسَّاحِرُ حَيْثُ أَتَىٰ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F5DE6BB-C8BE-9B0F-AE49-F3313E160373}"/>
              </a:ext>
            </a:extLst>
          </p:cNvPr>
          <p:cNvSpPr txBox="1"/>
          <p:nvPr/>
        </p:nvSpPr>
        <p:spPr>
          <a:xfrm>
            <a:off x="2060712" y="4794245"/>
            <a:ext cx="8070575" cy="1015663"/>
          </a:xfrm>
          <a:prstGeom prst="rect">
            <a:avLst/>
          </a:prstGeom>
          <a:noFill/>
        </p:spPr>
        <p:txBody>
          <a:bodyPr wrap="square">
            <a:spAutoFit/>
          </a:bodyPr>
          <a:lstStyle/>
          <a:p>
            <a:pPr algn="ctr" fontAlgn="base"/>
            <a:r>
              <a:rPr lang="en-US" sz="2000" dirty="0"/>
              <a:t>"Throw that which is in thy right hand: Quickly will it swallow up that which they have faked what they have faked is but a magician's trick: and the magician thrives not, (no matter) where he goes."</a:t>
            </a:r>
          </a:p>
        </p:txBody>
      </p:sp>
      <p:sp>
        <p:nvSpPr>
          <p:cNvPr id="3" name="TextBox 2">
            <a:extLst>
              <a:ext uri="{FF2B5EF4-FFF2-40B4-BE49-F238E27FC236}">
                <a16:creationId xmlns:a16="http://schemas.microsoft.com/office/drawing/2014/main" id="{695996DB-F5B1-F992-320F-1442C2DC340C}"/>
              </a:ext>
            </a:extLst>
          </p:cNvPr>
          <p:cNvSpPr txBox="1"/>
          <p:nvPr/>
        </p:nvSpPr>
        <p:spPr>
          <a:xfrm>
            <a:off x="3529590" y="45373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0493757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06C31-138D-F7C9-02E1-1C6057B1A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C1339-0E26-7088-4D42-B945EC93F0A7}"/>
              </a:ext>
            </a:extLst>
          </p:cNvPr>
          <p:cNvSpPr>
            <a:spLocks noGrp="1"/>
          </p:cNvSpPr>
          <p:nvPr>
            <p:ph type="title"/>
          </p:nvPr>
        </p:nvSpPr>
        <p:spPr>
          <a:xfrm>
            <a:off x="1641396" y="1851472"/>
            <a:ext cx="8909208" cy="3450327"/>
          </a:xfrm>
        </p:spPr>
        <p:txBody>
          <a:bodyPr>
            <a:noAutofit/>
          </a:bodyPr>
          <a:lstStyle/>
          <a:p>
            <a:pPr>
              <a:lnSpc>
                <a:spcPct val="100000"/>
              </a:lnSpc>
            </a:pPr>
            <a:r>
              <a:rPr lang="ar-EG" sz="6000" b="0" dirty="0"/>
              <a:t>فَأُلْقِىَ ٱلسَّحَرَةُ سُجَّدًۭا قَالُوٓا۟ ءَامَنَّا بِرَبِّ هَـٰرُونَ وَمُوسَىٰ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B1EE4AD-46A3-F5F6-9E0C-1A3F09D95772}"/>
              </a:ext>
            </a:extLst>
          </p:cNvPr>
          <p:cNvSpPr txBox="1"/>
          <p:nvPr/>
        </p:nvSpPr>
        <p:spPr>
          <a:xfrm>
            <a:off x="2060712" y="4481495"/>
            <a:ext cx="8070575" cy="707886"/>
          </a:xfrm>
          <a:prstGeom prst="rect">
            <a:avLst/>
          </a:prstGeom>
          <a:noFill/>
        </p:spPr>
        <p:txBody>
          <a:bodyPr wrap="square">
            <a:spAutoFit/>
          </a:bodyPr>
          <a:lstStyle/>
          <a:p>
            <a:pPr algn="ctr" fontAlgn="base"/>
            <a:r>
              <a:rPr lang="en-US" sz="2000" dirty="0"/>
              <a:t>So the magicians were thrown down to prostration: they said, "We believe in the Lord of Aaron and Moses".</a:t>
            </a:r>
          </a:p>
        </p:txBody>
      </p:sp>
      <p:sp>
        <p:nvSpPr>
          <p:cNvPr id="3" name="TextBox 2">
            <a:extLst>
              <a:ext uri="{FF2B5EF4-FFF2-40B4-BE49-F238E27FC236}">
                <a16:creationId xmlns:a16="http://schemas.microsoft.com/office/drawing/2014/main" id="{94E0AC21-9C16-E101-314D-453A80D9ADF9}"/>
              </a:ext>
            </a:extLst>
          </p:cNvPr>
          <p:cNvSpPr txBox="1"/>
          <p:nvPr/>
        </p:nvSpPr>
        <p:spPr>
          <a:xfrm>
            <a:off x="3751532" y="4191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8463237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A510D-A36C-D39E-BC97-6210866D1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D1682-75D4-7436-0D57-A8FF13D38421}"/>
              </a:ext>
            </a:extLst>
          </p:cNvPr>
          <p:cNvSpPr>
            <a:spLocks noGrp="1"/>
          </p:cNvSpPr>
          <p:nvPr>
            <p:ph type="title"/>
          </p:nvPr>
        </p:nvSpPr>
        <p:spPr>
          <a:xfrm>
            <a:off x="1641395" y="1327690"/>
            <a:ext cx="8909208" cy="3450327"/>
          </a:xfrm>
        </p:spPr>
        <p:txBody>
          <a:bodyPr>
            <a:noAutofit/>
          </a:bodyPr>
          <a:lstStyle/>
          <a:p>
            <a:pPr>
              <a:lnSpc>
                <a:spcPct val="100000"/>
              </a:lnSpc>
            </a:pPr>
            <a:r>
              <a:rPr lang="ar-EG" sz="5000" b="0" dirty="0"/>
              <a:t>قَالَ ءَامَنتُمْ لَهُۥ قَبْلَ أَنْ ءَاذَنَ لَكُمْۖ إِنَّهُۥ لَكَبِيرُكُمُ ٱلَّذِى عَلَّمَكُمُ ٱلسِّحْرَۖ فَلَأُقَطِّعَنَّ أَيْدِيَكُمْ وَأَرْجُلَكُم مِّنْ خِلَـٰفٍۢ وَلَأُصَلِّبَنَّكُمْ فِى جُذُوعِ ٱلنَّخْلِ وَلَتَعْلَمُنَّ أَيُّنَآ أَشَدُّ عَذَابًۭا وَأَبْقَىٰ</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B721330-A2FC-F823-0206-4230D57FA84E}"/>
              </a:ext>
            </a:extLst>
          </p:cNvPr>
          <p:cNvSpPr txBox="1"/>
          <p:nvPr/>
        </p:nvSpPr>
        <p:spPr>
          <a:xfrm>
            <a:off x="2060711" y="4635383"/>
            <a:ext cx="8070575" cy="1554272"/>
          </a:xfrm>
          <a:prstGeom prst="rect">
            <a:avLst/>
          </a:prstGeom>
          <a:noFill/>
        </p:spPr>
        <p:txBody>
          <a:bodyPr wrap="square">
            <a:spAutoFit/>
          </a:bodyPr>
          <a:lstStyle/>
          <a:p>
            <a:pPr algn="ctr" fontAlgn="base"/>
            <a:r>
              <a:rPr lang="en-US" sz="1900" dirty="0"/>
              <a:t>(Pharaoh) said: "Believe ye in Him before I give you permission? Surely this must be your leader, who has taught you magic! be sure I will cut off your hands and feet on opposite sides, and I will have you crucified on trunks of palm-trees: so shall ye know for certain, which of us can give the more severe and the more lasting punishment!"</a:t>
            </a:r>
          </a:p>
        </p:txBody>
      </p:sp>
      <p:sp>
        <p:nvSpPr>
          <p:cNvPr id="3" name="TextBox 2">
            <a:extLst>
              <a:ext uri="{FF2B5EF4-FFF2-40B4-BE49-F238E27FC236}">
                <a16:creationId xmlns:a16="http://schemas.microsoft.com/office/drawing/2014/main" id="{712F7065-03D1-D98F-042D-2173D23A1E24}"/>
              </a:ext>
            </a:extLst>
          </p:cNvPr>
          <p:cNvSpPr txBox="1"/>
          <p:nvPr/>
        </p:nvSpPr>
        <p:spPr>
          <a:xfrm>
            <a:off x="2792743" y="432760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3747022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2285D-A99C-12FF-9723-2F9F12FC3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F86A1-61BB-5F41-0C32-873A6F3A0C2B}"/>
              </a:ext>
            </a:extLst>
          </p:cNvPr>
          <p:cNvSpPr>
            <a:spLocks noGrp="1"/>
          </p:cNvSpPr>
          <p:nvPr>
            <p:ph type="title"/>
          </p:nvPr>
        </p:nvSpPr>
        <p:spPr>
          <a:xfrm>
            <a:off x="1641396" y="1656163"/>
            <a:ext cx="8909208" cy="3450327"/>
          </a:xfrm>
        </p:spPr>
        <p:txBody>
          <a:bodyPr>
            <a:noAutofit/>
          </a:bodyPr>
          <a:lstStyle/>
          <a:p>
            <a:pPr>
              <a:lnSpc>
                <a:spcPct val="100000"/>
              </a:lnSpc>
            </a:pPr>
            <a:r>
              <a:rPr lang="ar-EG" sz="5400" b="0" dirty="0"/>
              <a:t>قَالُوا۟ لَن نُّؤْثِرَكَ عَلَىٰ مَا جَآءَنَا مِنَ ٱلْبَيِّنَـٰتِ وَٱلَّذِى فَطَرَنَاۖ فَٱقْضِ مَآ أَنتَ قَاضٍۖ إِنَّمَا تَقْضِى هَـٰذِهِ ٱلْحَيَوٰةَ ٱلدُّنْيَآ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EECC82-B0FD-73D2-A481-EFFFCBCA664F}"/>
              </a:ext>
            </a:extLst>
          </p:cNvPr>
          <p:cNvSpPr txBox="1"/>
          <p:nvPr/>
        </p:nvSpPr>
        <p:spPr>
          <a:xfrm>
            <a:off x="2060712" y="4524156"/>
            <a:ext cx="8070575" cy="1323439"/>
          </a:xfrm>
          <a:prstGeom prst="rect">
            <a:avLst/>
          </a:prstGeom>
          <a:noFill/>
        </p:spPr>
        <p:txBody>
          <a:bodyPr wrap="square">
            <a:spAutoFit/>
          </a:bodyPr>
          <a:lstStyle/>
          <a:p>
            <a:pPr algn="ctr" fontAlgn="base"/>
            <a:r>
              <a:rPr lang="en-US" sz="2000" dirty="0"/>
              <a:t>They said: "Never shall we regard thee as more than the Clear Signs that have come to us, or than Him Who created us! so decree whatever thou </a:t>
            </a:r>
            <a:r>
              <a:rPr lang="en-US" sz="2000" dirty="0" err="1"/>
              <a:t>desirest</a:t>
            </a:r>
            <a:r>
              <a:rPr lang="en-US" sz="2000" dirty="0"/>
              <a:t> to decree: for thou canst only decree (touching) the life of this world.</a:t>
            </a:r>
          </a:p>
        </p:txBody>
      </p:sp>
      <p:sp>
        <p:nvSpPr>
          <p:cNvPr id="3" name="TextBox 2">
            <a:extLst>
              <a:ext uri="{FF2B5EF4-FFF2-40B4-BE49-F238E27FC236}">
                <a16:creationId xmlns:a16="http://schemas.microsoft.com/office/drawing/2014/main" id="{E59E598F-2BEB-3746-ACAB-738C788F1264}"/>
              </a:ext>
            </a:extLst>
          </p:cNvPr>
          <p:cNvSpPr txBox="1"/>
          <p:nvPr/>
        </p:nvSpPr>
        <p:spPr>
          <a:xfrm>
            <a:off x="3041318" y="42358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8901583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82CEC-D2DD-94A6-37AA-673D5B39A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8C853-AF67-E6EE-8E74-9694003C53E7}"/>
              </a:ext>
            </a:extLst>
          </p:cNvPr>
          <p:cNvSpPr>
            <a:spLocks noGrp="1"/>
          </p:cNvSpPr>
          <p:nvPr>
            <p:ph type="title"/>
          </p:nvPr>
        </p:nvSpPr>
        <p:spPr>
          <a:xfrm>
            <a:off x="1641396" y="1703836"/>
            <a:ext cx="8909208" cy="3450327"/>
          </a:xfrm>
        </p:spPr>
        <p:txBody>
          <a:bodyPr>
            <a:noAutofit/>
          </a:bodyPr>
          <a:lstStyle/>
          <a:p>
            <a:pPr>
              <a:lnSpc>
                <a:spcPct val="100000"/>
              </a:lnSpc>
            </a:pPr>
            <a:r>
              <a:rPr lang="ar-EG" sz="5400" b="0" dirty="0"/>
              <a:t>إِنَّآ ءَامَنَّا بِرَبِّنَا لِيَغْفِرَ لَنَا خَطَـٰيَـٰنَا وَمَآ أَكْرَهْتَنَا عَلَيْهِ مِنَ ٱلسِّحْرِۗ وَٱللَّهُ خَيْرٌۭ وَأَبْقَىٰٓ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C4BFE31-02BC-8ED5-7600-34BBDCF2B4FA}"/>
              </a:ext>
            </a:extLst>
          </p:cNvPr>
          <p:cNvSpPr txBox="1"/>
          <p:nvPr/>
        </p:nvSpPr>
        <p:spPr>
          <a:xfrm>
            <a:off x="2060712" y="4316105"/>
            <a:ext cx="8070575" cy="707886"/>
          </a:xfrm>
          <a:prstGeom prst="rect">
            <a:avLst/>
          </a:prstGeom>
          <a:noFill/>
        </p:spPr>
        <p:txBody>
          <a:bodyPr wrap="square">
            <a:spAutoFit/>
          </a:bodyPr>
          <a:lstStyle/>
          <a:p>
            <a:pPr algn="ctr" fontAlgn="base"/>
            <a:r>
              <a:rPr lang="en-US" sz="2000" dirty="0"/>
              <a:t>"For us, we have believed in our Lord: may He forgive us our faults, and the magic to which thou didst compel us: for Allah is Best and Most Abiding."</a:t>
            </a:r>
          </a:p>
        </p:txBody>
      </p:sp>
      <p:sp>
        <p:nvSpPr>
          <p:cNvPr id="3" name="TextBox 2">
            <a:extLst>
              <a:ext uri="{FF2B5EF4-FFF2-40B4-BE49-F238E27FC236}">
                <a16:creationId xmlns:a16="http://schemas.microsoft.com/office/drawing/2014/main" id="{CC49740A-FDE5-841E-A4D5-244178EB5933}"/>
              </a:ext>
            </a:extLst>
          </p:cNvPr>
          <p:cNvSpPr txBox="1"/>
          <p:nvPr/>
        </p:nvSpPr>
        <p:spPr>
          <a:xfrm>
            <a:off x="1334739" y="39639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617683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32B39-1341-34FB-B5DB-058BC570F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34631-1F40-2BB4-CBD2-BFA1A798B550}"/>
              </a:ext>
            </a:extLst>
          </p:cNvPr>
          <p:cNvSpPr>
            <a:spLocks noGrp="1"/>
          </p:cNvSpPr>
          <p:nvPr>
            <p:ph type="title"/>
          </p:nvPr>
        </p:nvSpPr>
        <p:spPr>
          <a:xfrm>
            <a:off x="1641396" y="1890267"/>
            <a:ext cx="8909208" cy="3450327"/>
          </a:xfrm>
        </p:spPr>
        <p:txBody>
          <a:bodyPr>
            <a:noAutofit/>
          </a:bodyPr>
          <a:lstStyle/>
          <a:p>
            <a:pPr>
              <a:lnSpc>
                <a:spcPct val="100000"/>
              </a:lnSpc>
            </a:pPr>
            <a:r>
              <a:rPr lang="ar-EG" sz="5400" b="0" dirty="0"/>
              <a:t>إِنَّهُۥ مَن يَأْتِ رَبَّهُۥ مُجْرِمًۭا فَإِنَّ لَهُۥ جَهَنَّمَ لَا يَمُوتُ فِيهَا وَلَا يَحْيَىٰ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84C1CA-FBC8-663B-7471-49410F5B982E}"/>
              </a:ext>
            </a:extLst>
          </p:cNvPr>
          <p:cNvSpPr txBox="1"/>
          <p:nvPr/>
        </p:nvSpPr>
        <p:spPr>
          <a:xfrm>
            <a:off x="2060712" y="4348647"/>
            <a:ext cx="8070575" cy="707886"/>
          </a:xfrm>
          <a:prstGeom prst="rect">
            <a:avLst/>
          </a:prstGeom>
          <a:noFill/>
        </p:spPr>
        <p:txBody>
          <a:bodyPr wrap="square">
            <a:spAutoFit/>
          </a:bodyPr>
          <a:lstStyle/>
          <a:p>
            <a:pPr algn="ctr" fontAlgn="base"/>
            <a:r>
              <a:rPr lang="en-US" sz="2000" dirty="0"/>
              <a:t>Verily he who comes to his Lord as a sinner (at Judgment),- for him is Hell: therein shall he neither die nor live.</a:t>
            </a:r>
          </a:p>
        </p:txBody>
      </p:sp>
      <p:sp>
        <p:nvSpPr>
          <p:cNvPr id="3" name="TextBox 2">
            <a:extLst>
              <a:ext uri="{FF2B5EF4-FFF2-40B4-BE49-F238E27FC236}">
                <a16:creationId xmlns:a16="http://schemas.microsoft.com/office/drawing/2014/main" id="{E4613245-1423-796F-7BCA-47A7AA4302DC}"/>
              </a:ext>
            </a:extLst>
          </p:cNvPr>
          <p:cNvSpPr txBox="1"/>
          <p:nvPr/>
        </p:nvSpPr>
        <p:spPr>
          <a:xfrm>
            <a:off x="3412114" y="41592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798586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3FD77-A4B2-6241-F594-7AC59EE34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3CDE4-11D7-9D6B-45CB-2B6F20A0CF1C}"/>
              </a:ext>
            </a:extLst>
          </p:cNvPr>
          <p:cNvSpPr>
            <a:spLocks noGrp="1"/>
          </p:cNvSpPr>
          <p:nvPr>
            <p:ph type="title"/>
          </p:nvPr>
        </p:nvSpPr>
        <p:spPr>
          <a:xfrm>
            <a:off x="1641396" y="1890267"/>
            <a:ext cx="8909208" cy="3450327"/>
          </a:xfrm>
        </p:spPr>
        <p:txBody>
          <a:bodyPr>
            <a:noAutofit/>
          </a:bodyPr>
          <a:lstStyle/>
          <a:p>
            <a:pPr>
              <a:lnSpc>
                <a:spcPct val="100000"/>
              </a:lnSpc>
            </a:pPr>
            <a:r>
              <a:rPr lang="ar-EG" sz="6000" b="0" dirty="0"/>
              <a:t>وَمَن يَأْتِهِۦ مُؤْمِنًۭا قَدْ عَمِلَ ٱلصَّـٰلِحَـٰتِ فَأُو۟لَـٰٓئِكَ لَهُمُ ٱلدَّرَجَـٰتُ ٱلْعُلَىٰ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0BBEEEC-E9E4-8B77-C3D2-8429984EBA1B}"/>
              </a:ext>
            </a:extLst>
          </p:cNvPr>
          <p:cNvSpPr txBox="1"/>
          <p:nvPr/>
        </p:nvSpPr>
        <p:spPr>
          <a:xfrm>
            <a:off x="2060712" y="4465612"/>
            <a:ext cx="8070575" cy="707886"/>
          </a:xfrm>
          <a:prstGeom prst="rect">
            <a:avLst/>
          </a:prstGeom>
          <a:noFill/>
        </p:spPr>
        <p:txBody>
          <a:bodyPr wrap="square">
            <a:spAutoFit/>
          </a:bodyPr>
          <a:lstStyle/>
          <a:p>
            <a:pPr algn="ctr" fontAlgn="base"/>
            <a:r>
              <a:rPr lang="en-US" sz="2000" dirty="0"/>
              <a:t>But such as come to Him as Believers who have worked righteous deeds,- for them are ranks exalted,-</a:t>
            </a:r>
          </a:p>
        </p:txBody>
      </p:sp>
      <p:sp>
        <p:nvSpPr>
          <p:cNvPr id="3" name="TextBox 2">
            <a:extLst>
              <a:ext uri="{FF2B5EF4-FFF2-40B4-BE49-F238E27FC236}">
                <a16:creationId xmlns:a16="http://schemas.microsoft.com/office/drawing/2014/main" id="{50BCADD4-CF79-38F3-AE24-9B886F5E38B2}"/>
              </a:ext>
            </a:extLst>
          </p:cNvPr>
          <p:cNvSpPr txBox="1"/>
          <p:nvPr/>
        </p:nvSpPr>
        <p:spPr>
          <a:xfrm>
            <a:off x="2417815" y="42023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6814971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D94D-E0F6-37E7-4559-59965B27A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3400C-27EA-CF9F-BB81-21A768883CED}"/>
              </a:ext>
            </a:extLst>
          </p:cNvPr>
          <p:cNvSpPr>
            <a:spLocks noGrp="1"/>
          </p:cNvSpPr>
          <p:nvPr>
            <p:ph type="title"/>
          </p:nvPr>
        </p:nvSpPr>
        <p:spPr>
          <a:xfrm>
            <a:off x="1641396" y="1837001"/>
            <a:ext cx="8909208" cy="3450327"/>
          </a:xfrm>
        </p:spPr>
        <p:txBody>
          <a:bodyPr>
            <a:noAutofit/>
          </a:bodyPr>
          <a:lstStyle/>
          <a:p>
            <a:pPr>
              <a:lnSpc>
                <a:spcPct val="100000"/>
              </a:lnSpc>
            </a:pPr>
            <a:r>
              <a:rPr lang="ar-EG" sz="6000" b="0" dirty="0"/>
              <a:t>جَنَّـٰتُ عَدْنٍۢ تَجْرِى مِن تَحْتِهَا ٱلْأَنْهَـٰرُ خَـٰلِدِينَ فِيهَاۚ وَذَٰلِكَ جَزَآءُ مَن تَزَكَّىٰ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5211A9-0215-C504-7EE0-4923CB1B70D5}"/>
              </a:ext>
            </a:extLst>
          </p:cNvPr>
          <p:cNvSpPr txBox="1"/>
          <p:nvPr/>
        </p:nvSpPr>
        <p:spPr>
          <a:xfrm>
            <a:off x="2060712" y="4501268"/>
            <a:ext cx="8070575" cy="707886"/>
          </a:xfrm>
          <a:prstGeom prst="rect">
            <a:avLst/>
          </a:prstGeom>
          <a:noFill/>
        </p:spPr>
        <p:txBody>
          <a:bodyPr wrap="square">
            <a:spAutoFit/>
          </a:bodyPr>
          <a:lstStyle/>
          <a:p>
            <a:pPr algn="ctr" fontAlgn="base"/>
            <a:r>
              <a:rPr lang="en-US" sz="2000" dirty="0"/>
              <a:t>Gardens of Eternity, beneath which flow rivers: they will dwell therein for aye: such is the reward of those who purify themselves (from evil).</a:t>
            </a:r>
          </a:p>
        </p:txBody>
      </p:sp>
      <p:sp>
        <p:nvSpPr>
          <p:cNvPr id="3" name="TextBox 2">
            <a:extLst>
              <a:ext uri="{FF2B5EF4-FFF2-40B4-BE49-F238E27FC236}">
                <a16:creationId xmlns:a16="http://schemas.microsoft.com/office/drawing/2014/main" id="{B0571309-A415-E6AC-5FED-BD3E595B38CB}"/>
              </a:ext>
            </a:extLst>
          </p:cNvPr>
          <p:cNvSpPr txBox="1"/>
          <p:nvPr/>
        </p:nvSpPr>
        <p:spPr>
          <a:xfrm>
            <a:off x="1623639" y="41757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8302654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2D6EA-DF62-C976-9D04-1891553ED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F3A87-9B34-BB22-4081-CD86BE7D39C3}"/>
              </a:ext>
            </a:extLst>
          </p:cNvPr>
          <p:cNvSpPr>
            <a:spLocks noGrp="1"/>
          </p:cNvSpPr>
          <p:nvPr>
            <p:ph type="title"/>
          </p:nvPr>
        </p:nvSpPr>
        <p:spPr>
          <a:xfrm>
            <a:off x="1641396" y="1677203"/>
            <a:ext cx="8909208" cy="3450327"/>
          </a:xfrm>
        </p:spPr>
        <p:txBody>
          <a:bodyPr>
            <a:noAutofit/>
          </a:bodyPr>
          <a:lstStyle/>
          <a:p>
            <a:pPr>
              <a:lnSpc>
                <a:spcPct val="100000"/>
              </a:lnSpc>
            </a:pPr>
            <a:r>
              <a:rPr lang="ar-EG" sz="5400" b="0" dirty="0"/>
              <a:t>وَلَقَدْ أَوْحَيْنَآ إِلَىٰ مُوسَىٰٓ أَنْ أَسْرِ بِعِبَادِى فَٱضْرِبْ لَهُمْ طَرِيقًۭا فِى ٱلْبَحْرِ يَبَسًۭا لَّا تَخَـٰفُ دَرَكًۭا وَلَا تَخْشَىٰ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21E6D6-C7A4-DB3B-6FFB-11388102F242}"/>
              </a:ext>
            </a:extLst>
          </p:cNvPr>
          <p:cNvSpPr txBox="1"/>
          <p:nvPr/>
        </p:nvSpPr>
        <p:spPr>
          <a:xfrm>
            <a:off x="2060712" y="4619698"/>
            <a:ext cx="8070575" cy="1015663"/>
          </a:xfrm>
          <a:prstGeom prst="rect">
            <a:avLst/>
          </a:prstGeom>
          <a:noFill/>
        </p:spPr>
        <p:txBody>
          <a:bodyPr wrap="square">
            <a:spAutoFit/>
          </a:bodyPr>
          <a:lstStyle/>
          <a:p>
            <a:pPr algn="ctr" fontAlgn="base"/>
            <a:r>
              <a:rPr lang="en-US" sz="2000" dirty="0"/>
              <a:t>We sent an inspiration to Moses: "Travel by night with My servants, and strike a dry path for them through the sea, without fear of being overtaken (by Pharaoh) and without (any other) fear."</a:t>
            </a:r>
          </a:p>
        </p:txBody>
      </p:sp>
      <p:sp>
        <p:nvSpPr>
          <p:cNvPr id="3" name="TextBox 2">
            <a:extLst>
              <a:ext uri="{FF2B5EF4-FFF2-40B4-BE49-F238E27FC236}">
                <a16:creationId xmlns:a16="http://schemas.microsoft.com/office/drawing/2014/main" id="{83D9A517-7756-813F-4387-0E3034288E4D}"/>
              </a:ext>
            </a:extLst>
          </p:cNvPr>
          <p:cNvSpPr txBox="1"/>
          <p:nvPr/>
        </p:nvSpPr>
        <p:spPr>
          <a:xfrm>
            <a:off x="3150599" y="43119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2918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A2414-158C-A1F0-9372-9159AF7A5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0EF9E-45D9-E569-6B52-6BC919C3F7AB}"/>
              </a:ext>
            </a:extLst>
          </p:cNvPr>
          <p:cNvSpPr>
            <a:spLocks noGrp="1"/>
          </p:cNvSpPr>
          <p:nvPr>
            <p:ph type="title"/>
          </p:nvPr>
        </p:nvSpPr>
        <p:spPr>
          <a:xfrm>
            <a:off x="1855433" y="1790841"/>
            <a:ext cx="8680334" cy="3450327"/>
          </a:xfrm>
        </p:spPr>
        <p:txBody>
          <a:bodyPr>
            <a:noAutofit/>
          </a:bodyPr>
          <a:lstStyle/>
          <a:p>
            <a:pPr>
              <a:lnSpc>
                <a:spcPct val="100000"/>
              </a:lnSpc>
            </a:pPr>
            <a:r>
              <a:rPr lang="ar-EG" sz="6000" b="0" dirty="0"/>
              <a:t>حَتَّىٰٓ إِذَا بَلَغَ بَيْنَ ٱلسَّدَّيْنِ وَجَدَ مِن دُونِهِمَا قَوْمًۭا لَّا يَكَادُونَ يَفْقَهُونَ قَوْلًۭا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0123595-9D33-397F-F45B-8AD5E7DEC678}"/>
              </a:ext>
            </a:extLst>
          </p:cNvPr>
          <p:cNvSpPr txBox="1"/>
          <p:nvPr/>
        </p:nvSpPr>
        <p:spPr>
          <a:xfrm>
            <a:off x="2060711" y="4446732"/>
            <a:ext cx="8070575" cy="707886"/>
          </a:xfrm>
          <a:prstGeom prst="rect">
            <a:avLst/>
          </a:prstGeom>
          <a:noFill/>
        </p:spPr>
        <p:txBody>
          <a:bodyPr wrap="square">
            <a:spAutoFit/>
          </a:bodyPr>
          <a:lstStyle/>
          <a:p>
            <a:pPr algn="ctr" fontAlgn="base"/>
            <a:r>
              <a:rPr lang="en-US" sz="2000" dirty="0"/>
              <a:t>Until, when he reached (a tract) between two mountains, he found, beneath them, a people who scarcely understood a word.</a:t>
            </a:r>
          </a:p>
        </p:txBody>
      </p:sp>
      <p:sp>
        <p:nvSpPr>
          <p:cNvPr id="3" name="TextBox 2">
            <a:extLst>
              <a:ext uri="{FF2B5EF4-FFF2-40B4-BE49-F238E27FC236}">
                <a16:creationId xmlns:a16="http://schemas.microsoft.com/office/drawing/2014/main" id="{BDC1F190-3127-0B2C-306C-B0F1F66A7EB8}"/>
              </a:ext>
            </a:extLst>
          </p:cNvPr>
          <p:cNvSpPr txBox="1"/>
          <p:nvPr/>
        </p:nvSpPr>
        <p:spPr>
          <a:xfrm>
            <a:off x="1656233" y="40524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{93}</a:t>
            </a:r>
            <a:endParaRPr lang="en-US" sz="1400" dirty="0"/>
          </a:p>
        </p:txBody>
      </p:sp>
    </p:spTree>
    <p:extLst>
      <p:ext uri="{BB962C8B-B14F-4D97-AF65-F5344CB8AC3E}">
        <p14:creationId xmlns:p14="http://schemas.microsoft.com/office/powerpoint/2010/main" val="74535693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C16B0-0F48-E020-821C-5F68BC1A1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65393-62D3-1614-7EDD-F9D2DBDF9296}"/>
              </a:ext>
            </a:extLst>
          </p:cNvPr>
          <p:cNvSpPr>
            <a:spLocks noGrp="1"/>
          </p:cNvSpPr>
          <p:nvPr>
            <p:ph type="title"/>
          </p:nvPr>
        </p:nvSpPr>
        <p:spPr>
          <a:xfrm>
            <a:off x="1641396" y="1916900"/>
            <a:ext cx="8909208" cy="3450327"/>
          </a:xfrm>
        </p:spPr>
        <p:txBody>
          <a:bodyPr>
            <a:noAutofit/>
          </a:bodyPr>
          <a:lstStyle/>
          <a:p>
            <a:pPr>
              <a:lnSpc>
                <a:spcPct val="100000"/>
              </a:lnSpc>
            </a:pPr>
            <a:r>
              <a:rPr lang="ar-EG" sz="6000" b="0" dirty="0"/>
              <a:t>فَأَتْبَعَهُمْ فِرْعَوْنُ بِجُنُودِهِۦ فَغَشِيَهُم مِّنَ ٱلْيَمِّ مَا غَشِيَهُمْ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7BD55A3-4B72-9605-3492-6A57D50DC752}"/>
              </a:ext>
            </a:extLst>
          </p:cNvPr>
          <p:cNvSpPr txBox="1"/>
          <p:nvPr/>
        </p:nvSpPr>
        <p:spPr>
          <a:xfrm>
            <a:off x="2060712" y="4584188"/>
            <a:ext cx="8070575" cy="707886"/>
          </a:xfrm>
          <a:prstGeom prst="rect">
            <a:avLst/>
          </a:prstGeom>
          <a:noFill/>
        </p:spPr>
        <p:txBody>
          <a:bodyPr wrap="square">
            <a:spAutoFit/>
          </a:bodyPr>
          <a:lstStyle/>
          <a:p>
            <a:pPr algn="ctr" fontAlgn="base"/>
            <a:r>
              <a:rPr lang="en-US" sz="2000" dirty="0"/>
              <a:t>Then Pharaoh pursued them with his forces, but the waters completely overwhelmed them and covered them up.</a:t>
            </a:r>
          </a:p>
        </p:txBody>
      </p:sp>
      <p:sp>
        <p:nvSpPr>
          <p:cNvPr id="3" name="TextBox 2">
            <a:extLst>
              <a:ext uri="{FF2B5EF4-FFF2-40B4-BE49-F238E27FC236}">
                <a16:creationId xmlns:a16="http://schemas.microsoft.com/office/drawing/2014/main" id="{B9BC3187-87BC-B90A-FDBB-F351487B594A}"/>
              </a:ext>
            </a:extLst>
          </p:cNvPr>
          <p:cNvSpPr txBox="1"/>
          <p:nvPr/>
        </p:nvSpPr>
        <p:spPr>
          <a:xfrm>
            <a:off x="3922957" y="42764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9874467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E085D-D2DE-EDA3-8BEC-E9711F2C0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D05D2-78E1-AE51-9CD7-AA7F15A7352D}"/>
              </a:ext>
            </a:extLst>
          </p:cNvPr>
          <p:cNvSpPr>
            <a:spLocks noGrp="1"/>
          </p:cNvSpPr>
          <p:nvPr>
            <p:ph type="title"/>
          </p:nvPr>
        </p:nvSpPr>
        <p:spPr>
          <a:xfrm>
            <a:off x="1641396" y="1916900"/>
            <a:ext cx="8909208" cy="3450327"/>
          </a:xfrm>
        </p:spPr>
        <p:txBody>
          <a:bodyPr>
            <a:noAutofit/>
          </a:bodyPr>
          <a:lstStyle/>
          <a:p>
            <a:pPr>
              <a:lnSpc>
                <a:spcPct val="100000"/>
              </a:lnSpc>
            </a:pPr>
            <a:r>
              <a:rPr lang="ar-EG" sz="6000" b="0" dirty="0"/>
              <a:t>وَأَضَلَّ فِرْعَوْنُ قَوْمَهُۥ وَمَا هَدَىٰ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88C280A-445C-DED6-05D7-C427A6FB6BA6}"/>
              </a:ext>
            </a:extLst>
          </p:cNvPr>
          <p:cNvSpPr txBox="1"/>
          <p:nvPr/>
        </p:nvSpPr>
        <p:spPr>
          <a:xfrm>
            <a:off x="2060712" y="4078161"/>
            <a:ext cx="8070575" cy="400110"/>
          </a:xfrm>
          <a:prstGeom prst="rect">
            <a:avLst/>
          </a:prstGeom>
          <a:noFill/>
        </p:spPr>
        <p:txBody>
          <a:bodyPr wrap="square">
            <a:spAutoFit/>
          </a:bodyPr>
          <a:lstStyle/>
          <a:p>
            <a:pPr algn="ctr" fontAlgn="base"/>
            <a:r>
              <a:rPr lang="en-US" sz="2000" dirty="0"/>
              <a:t>Pharaoh led his people astray instead of leading them aright.</a:t>
            </a:r>
          </a:p>
        </p:txBody>
      </p:sp>
      <p:sp>
        <p:nvSpPr>
          <p:cNvPr id="3" name="TextBox 2">
            <a:extLst>
              <a:ext uri="{FF2B5EF4-FFF2-40B4-BE49-F238E27FC236}">
                <a16:creationId xmlns:a16="http://schemas.microsoft.com/office/drawing/2014/main" id="{867C2DCD-E1D4-6EE0-F799-1E9AA1B219C6}"/>
              </a:ext>
            </a:extLst>
          </p:cNvPr>
          <p:cNvSpPr txBox="1"/>
          <p:nvPr/>
        </p:nvSpPr>
        <p:spPr>
          <a:xfrm>
            <a:off x="2060712" y="37703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4310997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F5D10-B712-D013-EF9B-B2C38A05B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22F7E-E53A-A144-9D6F-4D088420006D}"/>
              </a:ext>
            </a:extLst>
          </p:cNvPr>
          <p:cNvSpPr>
            <a:spLocks noGrp="1"/>
          </p:cNvSpPr>
          <p:nvPr>
            <p:ph type="title"/>
          </p:nvPr>
        </p:nvSpPr>
        <p:spPr>
          <a:xfrm>
            <a:off x="1641396" y="1703837"/>
            <a:ext cx="8909208" cy="3450327"/>
          </a:xfrm>
        </p:spPr>
        <p:txBody>
          <a:bodyPr>
            <a:noAutofit/>
          </a:bodyPr>
          <a:lstStyle/>
          <a:p>
            <a:pPr>
              <a:lnSpc>
                <a:spcPct val="100000"/>
              </a:lnSpc>
            </a:pPr>
            <a:r>
              <a:rPr lang="ar-EG" sz="5400" b="0" dirty="0"/>
              <a:t>يَـٰبَنِىٓ إِسْرَٰٓءِيلَ قَدْ أَنجَيْنَـٰكُم مِّنْ عَدُوِّكُمْ وَوَٰعَدْنَـٰكُمْ جَانِبَ ٱلطُّورِ ٱلْأَيْمَنَ وَنَزَّلْنَا عَلَيْكُمُ ٱلْمَنَّ وَٱلسَّلْوَىٰ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EC2527-DA48-42A1-CEA6-A518FCBE589E}"/>
              </a:ext>
            </a:extLst>
          </p:cNvPr>
          <p:cNvSpPr txBox="1"/>
          <p:nvPr/>
        </p:nvSpPr>
        <p:spPr>
          <a:xfrm>
            <a:off x="2060712" y="4617741"/>
            <a:ext cx="8070575" cy="1015663"/>
          </a:xfrm>
          <a:prstGeom prst="rect">
            <a:avLst/>
          </a:prstGeom>
          <a:noFill/>
        </p:spPr>
        <p:txBody>
          <a:bodyPr wrap="square">
            <a:spAutoFit/>
          </a:bodyPr>
          <a:lstStyle/>
          <a:p>
            <a:pPr algn="ctr" fontAlgn="base"/>
            <a:r>
              <a:rPr lang="en-US" sz="2000" dirty="0"/>
              <a:t>O ye Children of Israel! We delivered you from your enemy, and We made a Covenant with you on the right side of Mount (Sinai), and We sent down to you Manna and quails:</a:t>
            </a:r>
          </a:p>
        </p:txBody>
      </p:sp>
      <p:sp>
        <p:nvSpPr>
          <p:cNvPr id="3" name="TextBox 2">
            <a:extLst>
              <a:ext uri="{FF2B5EF4-FFF2-40B4-BE49-F238E27FC236}">
                <a16:creationId xmlns:a16="http://schemas.microsoft.com/office/drawing/2014/main" id="{2B474876-F416-6CB1-A19E-A16BD188B569}"/>
              </a:ext>
            </a:extLst>
          </p:cNvPr>
          <p:cNvSpPr txBox="1"/>
          <p:nvPr/>
        </p:nvSpPr>
        <p:spPr>
          <a:xfrm>
            <a:off x="3418995" y="43296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4630574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7898-B8D6-7F80-D683-6E8F63CAD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292DE-6837-8B3F-BC7B-E67316E482C5}"/>
              </a:ext>
            </a:extLst>
          </p:cNvPr>
          <p:cNvSpPr>
            <a:spLocks noGrp="1"/>
          </p:cNvSpPr>
          <p:nvPr>
            <p:ph type="title"/>
          </p:nvPr>
        </p:nvSpPr>
        <p:spPr>
          <a:xfrm>
            <a:off x="1641396" y="1774858"/>
            <a:ext cx="8909208" cy="3450327"/>
          </a:xfrm>
        </p:spPr>
        <p:txBody>
          <a:bodyPr>
            <a:noAutofit/>
          </a:bodyPr>
          <a:lstStyle/>
          <a:p>
            <a:pPr>
              <a:lnSpc>
                <a:spcPct val="100000"/>
              </a:lnSpc>
            </a:pPr>
            <a:r>
              <a:rPr lang="ar-EG" sz="5400" b="0" dirty="0"/>
              <a:t>كُلُوا۟ مِن طَيِّبَـٰتِ مَا رَزَقْنَـٰكُمْ وَلَا تَطْغَوْا۟ فِيهِ فَيَحِلَّ عَلَيْكُمْ غَضَبِىۖ وَمَن يَحْلِلْ عَلَيْهِ غَضَبِى فَقَدْ هَوَىٰ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A2F6883-E8F8-4325-502B-123057283141}"/>
              </a:ext>
            </a:extLst>
          </p:cNvPr>
          <p:cNvSpPr txBox="1"/>
          <p:nvPr/>
        </p:nvSpPr>
        <p:spPr>
          <a:xfrm>
            <a:off x="2060712" y="4659565"/>
            <a:ext cx="8070575" cy="1015663"/>
          </a:xfrm>
          <a:prstGeom prst="rect">
            <a:avLst/>
          </a:prstGeom>
          <a:noFill/>
        </p:spPr>
        <p:txBody>
          <a:bodyPr wrap="square">
            <a:spAutoFit/>
          </a:bodyPr>
          <a:lstStyle/>
          <a:p>
            <a:pPr algn="ctr" fontAlgn="base"/>
            <a:r>
              <a:rPr lang="en-US" sz="2000" dirty="0"/>
              <a:t>(Saying): "Eat of the good things We have provided for your sustenance, but commit no excess therein, lest My Wrath should justly descend on you: and those on whom descends My Wrath do perish indeed!</a:t>
            </a:r>
          </a:p>
        </p:txBody>
      </p:sp>
      <p:sp>
        <p:nvSpPr>
          <p:cNvPr id="3" name="TextBox 2">
            <a:extLst>
              <a:ext uri="{FF2B5EF4-FFF2-40B4-BE49-F238E27FC236}">
                <a16:creationId xmlns:a16="http://schemas.microsoft.com/office/drawing/2014/main" id="{AF8BAC79-8BDF-FAF2-1750-C8612BA5DD66}"/>
              </a:ext>
            </a:extLst>
          </p:cNvPr>
          <p:cNvSpPr txBox="1"/>
          <p:nvPr/>
        </p:nvSpPr>
        <p:spPr>
          <a:xfrm>
            <a:off x="3800735" y="43912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081962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67E3-1509-8DE3-1F8E-0959538D4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483B2-8556-8987-792F-1C0CA507D965}"/>
              </a:ext>
            </a:extLst>
          </p:cNvPr>
          <p:cNvSpPr>
            <a:spLocks noGrp="1"/>
          </p:cNvSpPr>
          <p:nvPr>
            <p:ph type="title"/>
          </p:nvPr>
        </p:nvSpPr>
        <p:spPr>
          <a:xfrm>
            <a:off x="1641396" y="1819246"/>
            <a:ext cx="8909208" cy="3450327"/>
          </a:xfrm>
        </p:spPr>
        <p:txBody>
          <a:bodyPr>
            <a:noAutofit/>
          </a:bodyPr>
          <a:lstStyle/>
          <a:p>
            <a:pPr>
              <a:lnSpc>
                <a:spcPct val="100000"/>
              </a:lnSpc>
            </a:pPr>
            <a:r>
              <a:rPr lang="ar-EG" sz="6000" b="0" dirty="0"/>
              <a:t>وَإِنِّى لَغَفَّارٌۭ لِّمَن تَابَ وَءَامَنَ وَعَمِلَ صَـٰلِحًۭا ثُمَّ ٱهْتَدَىٰ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5719BCD-B13C-65D5-8A8F-27255CEDA03C}"/>
              </a:ext>
            </a:extLst>
          </p:cNvPr>
          <p:cNvSpPr txBox="1"/>
          <p:nvPr/>
        </p:nvSpPr>
        <p:spPr>
          <a:xfrm>
            <a:off x="2060712" y="4407798"/>
            <a:ext cx="8070575" cy="1015663"/>
          </a:xfrm>
          <a:prstGeom prst="rect">
            <a:avLst/>
          </a:prstGeom>
          <a:noFill/>
        </p:spPr>
        <p:txBody>
          <a:bodyPr wrap="square">
            <a:spAutoFit/>
          </a:bodyPr>
          <a:lstStyle/>
          <a:p>
            <a:pPr algn="ctr" fontAlgn="base"/>
            <a:r>
              <a:rPr lang="en-US" sz="2000" dirty="0"/>
              <a:t>"But, without doubt, I am (also) He that forgives again and again, to those who repent, believe, and do right, who,- in fine, are ready to receive true guidance."</a:t>
            </a:r>
          </a:p>
        </p:txBody>
      </p:sp>
      <p:sp>
        <p:nvSpPr>
          <p:cNvPr id="3" name="TextBox 2">
            <a:extLst>
              <a:ext uri="{FF2B5EF4-FFF2-40B4-BE49-F238E27FC236}">
                <a16:creationId xmlns:a16="http://schemas.microsoft.com/office/drawing/2014/main" id="{F4BD9152-9A45-66D3-B3D9-A27638EFEEDF}"/>
              </a:ext>
            </a:extLst>
          </p:cNvPr>
          <p:cNvSpPr txBox="1"/>
          <p:nvPr/>
        </p:nvSpPr>
        <p:spPr>
          <a:xfrm>
            <a:off x="3614304" y="410002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6653982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C63C1-B2AB-BB41-F36A-8F6E80CF5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542C5-D039-8295-BA01-FC28D4DF1F42}"/>
              </a:ext>
            </a:extLst>
          </p:cNvPr>
          <p:cNvSpPr>
            <a:spLocks noGrp="1"/>
          </p:cNvSpPr>
          <p:nvPr>
            <p:ph type="title"/>
          </p:nvPr>
        </p:nvSpPr>
        <p:spPr>
          <a:xfrm>
            <a:off x="1641396" y="1845879"/>
            <a:ext cx="8909208" cy="3450327"/>
          </a:xfrm>
        </p:spPr>
        <p:txBody>
          <a:bodyPr>
            <a:noAutofit/>
          </a:bodyPr>
          <a:lstStyle/>
          <a:p>
            <a:pPr>
              <a:lnSpc>
                <a:spcPct val="100000"/>
              </a:lnSpc>
            </a:pPr>
            <a:r>
              <a:rPr lang="ar-EG" sz="6000" b="0" dirty="0"/>
              <a:t>وَمَآ أَعْجَلَكَ عَن قَوْمِكَ يَـٰمُوسَىٰ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34C079-E269-799D-DECC-2E3C507558CC}"/>
              </a:ext>
            </a:extLst>
          </p:cNvPr>
          <p:cNvSpPr txBox="1"/>
          <p:nvPr/>
        </p:nvSpPr>
        <p:spPr>
          <a:xfrm>
            <a:off x="2060712" y="4061568"/>
            <a:ext cx="8070575" cy="707886"/>
          </a:xfrm>
          <a:prstGeom prst="rect">
            <a:avLst/>
          </a:prstGeom>
          <a:noFill/>
        </p:spPr>
        <p:txBody>
          <a:bodyPr wrap="square">
            <a:spAutoFit/>
          </a:bodyPr>
          <a:lstStyle/>
          <a:p>
            <a:pPr algn="ctr" fontAlgn="base"/>
            <a:r>
              <a:rPr lang="en-US" sz="2000" dirty="0"/>
              <a:t>(When Moses was up on the Mount, Allah said:) "What made thee hasten in advance of thy people, O Moses?"</a:t>
            </a:r>
          </a:p>
        </p:txBody>
      </p:sp>
      <p:sp>
        <p:nvSpPr>
          <p:cNvPr id="3" name="TextBox 2">
            <a:extLst>
              <a:ext uri="{FF2B5EF4-FFF2-40B4-BE49-F238E27FC236}">
                <a16:creationId xmlns:a16="http://schemas.microsoft.com/office/drawing/2014/main" id="{F8F95C07-3C1A-4F0E-661F-D71D401B6607}"/>
              </a:ext>
            </a:extLst>
          </p:cNvPr>
          <p:cNvSpPr txBox="1"/>
          <p:nvPr/>
        </p:nvSpPr>
        <p:spPr>
          <a:xfrm>
            <a:off x="1989690" y="37537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3436792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565E2-D335-271A-B002-077C8245D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8A8EA-51E3-4B7C-84E4-3682A5591266}"/>
              </a:ext>
            </a:extLst>
          </p:cNvPr>
          <p:cNvSpPr>
            <a:spLocks noGrp="1"/>
          </p:cNvSpPr>
          <p:nvPr>
            <p:ph type="title"/>
          </p:nvPr>
        </p:nvSpPr>
        <p:spPr>
          <a:xfrm>
            <a:off x="1641396" y="1934656"/>
            <a:ext cx="8909208" cy="3450327"/>
          </a:xfrm>
        </p:spPr>
        <p:txBody>
          <a:bodyPr>
            <a:noAutofit/>
          </a:bodyPr>
          <a:lstStyle/>
          <a:p>
            <a:pPr>
              <a:lnSpc>
                <a:spcPct val="100000"/>
              </a:lnSpc>
            </a:pPr>
            <a:r>
              <a:rPr lang="ar-EG" sz="6000" b="0" dirty="0"/>
              <a:t>قَالَ هُمْ أُو۟لَآءِ عَلَىٰٓ أَثَرِى وَعَجِلْتُ إِلَيْكَ رَبِّ لِتَرْضَىٰ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D944FC-73F3-D587-46AD-A7B05E80DA67}"/>
              </a:ext>
            </a:extLst>
          </p:cNvPr>
          <p:cNvSpPr txBox="1"/>
          <p:nvPr/>
        </p:nvSpPr>
        <p:spPr>
          <a:xfrm>
            <a:off x="2060712" y="4623830"/>
            <a:ext cx="8070575" cy="707886"/>
          </a:xfrm>
          <a:prstGeom prst="rect">
            <a:avLst/>
          </a:prstGeom>
          <a:noFill/>
        </p:spPr>
        <p:txBody>
          <a:bodyPr wrap="square">
            <a:spAutoFit/>
          </a:bodyPr>
          <a:lstStyle/>
          <a:p>
            <a:pPr algn="ctr" fontAlgn="base"/>
            <a:r>
              <a:rPr lang="en-US" sz="2000" dirty="0"/>
              <a:t>He replied: "Behold, they are close on my footsteps: I hastened to thee, O my Lord, to please thee."</a:t>
            </a:r>
          </a:p>
        </p:txBody>
      </p:sp>
      <p:sp>
        <p:nvSpPr>
          <p:cNvPr id="3" name="TextBox 2">
            <a:extLst>
              <a:ext uri="{FF2B5EF4-FFF2-40B4-BE49-F238E27FC236}">
                <a16:creationId xmlns:a16="http://schemas.microsoft.com/office/drawing/2014/main" id="{6B98EB87-1E8E-7E17-87D4-F25437B92383}"/>
              </a:ext>
            </a:extLst>
          </p:cNvPr>
          <p:cNvSpPr txBox="1"/>
          <p:nvPr/>
        </p:nvSpPr>
        <p:spPr>
          <a:xfrm>
            <a:off x="4067065" y="43160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080310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4B220-3EAC-2D1D-D807-9074F4C3D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E79F4-FDA6-4F6E-3D36-309E5EFB9F7C}"/>
              </a:ext>
            </a:extLst>
          </p:cNvPr>
          <p:cNvSpPr>
            <a:spLocks noGrp="1"/>
          </p:cNvSpPr>
          <p:nvPr>
            <p:ph type="title"/>
          </p:nvPr>
        </p:nvSpPr>
        <p:spPr>
          <a:xfrm>
            <a:off x="1641396" y="1934656"/>
            <a:ext cx="8909208" cy="3450327"/>
          </a:xfrm>
        </p:spPr>
        <p:txBody>
          <a:bodyPr>
            <a:noAutofit/>
          </a:bodyPr>
          <a:lstStyle/>
          <a:p>
            <a:pPr>
              <a:lnSpc>
                <a:spcPct val="100000"/>
              </a:lnSpc>
            </a:pPr>
            <a:r>
              <a:rPr lang="ar-EG" sz="6000" b="0" dirty="0"/>
              <a:t>قَالَ فَإِنَّا قَدْ فَتَنَّا قَوْمَكَ مِنۢ بَعْدِكَ وَأَضَلَّهُمُ ٱلسَّامِرِىُّ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E94817-D6A0-FF4D-FAA3-D6A0E407D8F2}"/>
              </a:ext>
            </a:extLst>
          </p:cNvPr>
          <p:cNvSpPr txBox="1"/>
          <p:nvPr/>
        </p:nvSpPr>
        <p:spPr>
          <a:xfrm>
            <a:off x="2060712" y="4570563"/>
            <a:ext cx="8070575" cy="707886"/>
          </a:xfrm>
          <a:prstGeom prst="rect">
            <a:avLst/>
          </a:prstGeom>
          <a:noFill/>
        </p:spPr>
        <p:txBody>
          <a:bodyPr wrap="square">
            <a:spAutoFit/>
          </a:bodyPr>
          <a:lstStyle/>
          <a:p>
            <a:pPr algn="ctr" fontAlgn="base"/>
            <a:r>
              <a:rPr lang="en-US" sz="2000" dirty="0"/>
              <a:t>(Allah) said: "We have tested thy people in thy absence: the Samiri has led them astray."</a:t>
            </a:r>
          </a:p>
        </p:txBody>
      </p:sp>
      <p:sp>
        <p:nvSpPr>
          <p:cNvPr id="3" name="TextBox 2">
            <a:extLst>
              <a:ext uri="{FF2B5EF4-FFF2-40B4-BE49-F238E27FC236}">
                <a16:creationId xmlns:a16="http://schemas.microsoft.com/office/drawing/2014/main" id="{A7C9F325-C449-7B54-769D-17C15F8FE491}"/>
              </a:ext>
            </a:extLst>
          </p:cNvPr>
          <p:cNvSpPr txBox="1"/>
          <p:nvPr/>
        </p:nvSpPr>
        <p:spPr>
          <a:xfrm>
            <a:off x="3490016" y="426278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3188765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1ED8D-97C4-255F-1E3C-D88729653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132F6-6EF7-101C-CA1A-7C47EEEFF5C4}"/>
              </a:ext>
            </a:extLst>
          </p:cNvPr>
          <p:cNvSpPr>
            <a:spLocks noGrp="1"/>
          </p:cNvSpPr>
          <p:nvPr>
            <p:ph type="title"/>
          </p:nvPr>
        </p:nvSpPr>
        <p:spPr>
          <a:xfrm>
            <a:off x="1641395" y="1508528"/>
            <a:ext cx="8909208" cy="3450327"/>
          </a:xfrm>
        </p:spPr>
        <p:txBody>
          <a:bodyPr>
            <a:noAutofit/>
          </a:bodyPr>
          <a:lstStyle/>
          <a:p>
            <a:pPr>
              <a:lnSpc>
                <a:spcPct val="100000"/>
              </a:lnSpc>
            </a:pPr>
            <a:r>
              <a:rPr lang="ar-EG" sz="5000" b="0" dirty="0"/>
              <a:t>فَرَجَعَ مُوسَىٰٓ إِلَىٰ قَوْمِهِۦ غَضْبَـٰنَ أَسِفًۭاۚ قَالَ يَـٰقَوْمِ أَلَمْ يَعِدْكُمْ رَبُّكُمْ وَعْدًا حَسَنًاۚ أَفَطَالَ عَلَيْكُمُ ٱلْعَهْدُ أَمْ أَرَدتُّمْ أَن يَحِلَّ عَلَيْكُمْ غَضَبٌۭ مِّن رَّبِّكُمْ فَأَخْلَفْتُم مَّوْعِدِى</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69E360-8DE3-6624-17E5-9F73D305B19D}"/>
              </a:ext>
            </a:extLst>
          </p:cNvPr>
          <p:cNvSpPr txBox="1"/>
          <p:nvPr/>
        </p:nvSpPr>
        <p:spPr>
          <a:xfrm>
            <a:off x="2060711" y="4700774"/>
            <a:ext cx="8070575" cy="1261884"/>
          </a:xfrm>
          <a:prstGeom prst="rect">
            <a:avLst/>
          </a:prstGeom>
          <a:noFill/>
        </p:spPr>
        <p:txBody>
          <a:bodyPr wrap="square">
            <a:spAutoFit/>
          </a:bodyPr>
          <a:lstStyle/>
          <a:p>
            <a:pPr algn="ctr" fontAlgn="base"/>
            <a:r>
              <a:rPr lang="en-US" sz="1900" dirty="0"/>
              <a:t>So Moses returned to his people in a state of indignation and sorrow. He said: "O my people! did not your Lord make a handsome promise to you? Did then the promise seem to you long (in coming)? Or did ye desire that Wrath should descend from your Lord on you, and so ye broke your promise to me?"</a:t>
            </a:r>
          </a:p>
        </p:txBody>
      </p:sp>
      <p:sp>
        <p:nvSpPr>
          <p:cNvPr id="3" name="TextBox 2">
            <a:extLst>
              <a:ext uri="{FF2B5EF4-FFF2-40B4-BE49-F238E27FC236}">
                <a16:creationId xmlns:a16="http://schemas.microsoft.com/office/drawing/2014/main" id="{DB2F9E6A-9525-3923-DEA1-5CA78C90C58F}"/>
              </a:ext>
            </a:extLst>
          </p:cNvPr>
          <p:cNvSpPr txBox="1"/>
          <p:nvPr/>
        </p:nvSpPr>
        <p:spPr>
          <a:xfrm>
            <a:off x="3516649" y="44107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2516303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4795-3059-7CAC-4805-C52A07FD3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54560-A6DA-0F06-1531-6E66379CF41A}"/>
              </a:ext>
            </a:extLst>
          </p:cNvPr>
          <p:cNvSpPr>
            <a:spLocks noGrp="1"/>
          </p:cNvSpPr>
          <p:nvPr>
            <p:ph type="title"/>
          </p:nvPr>
        </p:nvSpPr>
        <p:spPr>
          <a:xfrm>
            <a:off x="1641396" y="1615060"/>
            <a:ext cx="8909208" cy="3450327"/>
          </a:xfrm>
        </p:spPr>
        <p:txBody>
          <a:bodyPr>
            <a:noAutofit/>
          </a:bodyPr>
          <a:lstStyle/>
          <a:p>
            <a:pPr>
              <a:lnSpc>
                <a:spcPct val="100000"/>
              </a:lnSpc>
            </a:pPr>
            <a:r>
              <a:rPr lang="ar-EG" sz="6000" b="0" dirty="0"/>
              <a:t>قَالُوا۟ مَآ أَخْلَفْنَا مَوْعِدَكَ بِمَلْكِنَا وَلَـٰكِنَّا حُمِّلْنَآ أَوْزَارًۭا مِّن زِينَةِ ٱلْقَوْمِ فَقَذَفْنَـٰهَا فَكَذَٰلِكَ أَلْقَى ٱلسَّامِرِىُّ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CF4C521-C5D8-3CEF-6F1C-D0D8EB16A346}"/>
              </a:ext>
            </a:extLst>
          </p:cNvPr>
          <p:cNvSpPr txBox="1"/>
          <p:nvPr/>
        </p:nvSpPr>
        <p:spPr>
          <a:xfrm>
            <a:off x="2060712" y="4687505"/>
            <a:ext cx="8070575" cy="1015663"/>
          </a:xfrm>
          <a:prstGeom prst="rect">
            <a:avLst/>
          </a:prstGeom>
          <a:noFill/>
        </p:spPr>
        <p:txBody>
          <a:bodyPr wrap="square">
            <a:spAutoFit/>
          </a:bodyPr>
          <a:lstStyle/>
          <a:p>
            <a:pPr algn="ctr" fontAlgn="base"/>
            <a:r>
              <a:rPr lang="en-US" sz="2000" dirty="0"/>
              <a:t>They said: "We broke not the promise to thee, as far as lay in our power: but we were made to carry the weight of the ornaments of the (whole) people, and we threw them (into the fire), and that was what the Samiri suggested.</a:t>
            </a:r>
          </a:p>
        </p:txBody>
      </p:sp>
      <p:sp>
        <p:nvSpPr>
          <p:cNvPr id="3" name="TextBox 2">
            <a:extLst>
              <a:ext uri="{FF2B5EF4-FFF2-40B4-BE49-F238E27FC236}">
                <a16:creationId xmlns:a16="http://schemas.microsoft.com/office/drawing/2014/main" id="{95ACB659-8F20-5DBA-9D9F-55F8D3DA720E}"/>
              </a:ext>
            </a:extLst>
          </p:cNvPr>
          <p:cNvSpPr txBox="1"/>
          <p:nvPr/>
        </p:nvSpPr>
        <p:spPr>
          <a:xfrm>
            <a:off x="3152666" y="43929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8177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9816-6CD3-CB90-5D0A-E7FE191A3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2EC31-FDDA-8F39-D05E-371B6150541C}"/>
              </a:ext>
            </a:extLst>
          </p:cNvPr>
          <p:cNvSpPr>
            <a:spLocks noGrp="1"/>
          </p:cNvSpPr>
          <p:nvPr>
            <p:ph type="title"/>
          </p:nvPr>
        </p:nvSpPr>
        <p:spPr>
          <a:xfrm>
            <a:off x="1855433" y="1666554"/>
            <a:ext cx="8680334" cy="3450327"/>
          </a:xfrm>
        </p:spPr>
        <p:txBody>
          <a:bodyPr>
            <a:noAutofit/>
          </a:bodyPr>
          <a:lstStyle/>
          <a:p>
            <a:pPr>
              <a:lnSpc>
                <a:spcPct val="100000"/>
              </a:lnSpc>
            </a:pPr>
            <a:r>
              <a:rPr lang="ar-EG" sz="5400" b="0" dirty="0"/>
              <a:t>قَالُوا۟ يَـٰذَا ٱلْقَرْنَيْنِ إِنَّ يَأْجُوجَ وَمَأْجُوجَ مُفْسِدُونَ فِى ٱلْأَرْضِ فَهَلْ نَجْعَلُ لَكَ خَرْجًا عَلَىٰٓ أَن تَجْعَلَ بَيْنَنَا وَبَيْنَهُمْ سَدًّۭا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AC2B18-C7B5-A9AE-1951-459BFB127ECB}"/>
              </a:ext>
            </a:extLst>
          </p:cNvPr>
          <p:cNvSpPr txBox="1"/>
          <p:nvPr/>
        </p:nvSpPr>
        <p:spPr>
          <a:xfrm>
            <a:off x="2060712" y="4609049"/>
            <a:ext cx="8070575" cy="1015663"/>
          </a:xfrm>
          <a:prstGeom prst="rect">
            <a:avLst/>
          </a:prstGeom>
          <a:noFill/>
        </p:spPr>
        <p:txBody>
          <a:bodyPr wrap="square">
            <a:spAutoFit/>
          </a:bodyPr>
          <a:lstStyle/>
          <a:p>
            <a:pPr algn="ctr" fontAlgn="base"/>
            <a:r>
              <a:rPr lang="en-US" sz="2000" dirty="0"/>
              <a:t>They said: "O Zul-</a:t>
            </a:r>
            <a:r>
              <a:rPr lang="en-US" sz="2000" dirty="0" err="1"/>
              <a:t>qarnain</a:t>
            </a:r>
            <a:r>
              <a:rPr lang="en-US" sz="2000" dirty="0"/>
              <a:t>! the Gog and Magog (People) do great mischief on earth: shall we then render thee tribute in order that thou </a:t>
            </a:r>
            <a:r>
              <a:rPr lang="en-US" sz="2000" dirty="0" err="1"/>
              <a:t>mightest</a:t>
            </a:r>
            <a:r>
              <a:rPr lang="en-US" sz="2000" dirty="0"/>
              <a:t> erect a barrier between us and them?</a:t>
            </a:r>
          </a:p>
        </p:txBody>
      </p:sp>
      <p:sp>
        <p:nvSpPr>
          <p:cNvPr id="3" name="TextBox 2">
            <a:extLst>
              <a:ext uri="{FF2B5EF4-FFF2-40B4-BE49-F238E27FC236}">
                <a16:creationId xmlns:a16="http://schemas.microsoft.com/office/drawing/2014/main" id="{9F3BB5C6-8E0C-A26D-D2F5-2EA5F9D049D2}"/>
              </a:ext>
            </a:extLst>
          </p:cNvPr>
          <p:cNvSpPr txBox="1"/>
          <p:nvPr/>
        </p:nvSpPr>
        <p:spPr>
          <a:xfrm>
            <a:off x="1837677" y="42568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{94}</a:t>
            </a:r>
            <a:endParaRPr lang="en-US" sz="1400" dirty="0"/>
          </a:p>
        </p:txBody>
      </p:sp>
    </p:spTree>
    <p:extLst>
      <p:ext uri="{BB962C8B-B14F-4D97-AF65-F5344CB8AC3E}">
        <p14:creationId xmlns:p14="http://schemas.microsoft.com/office/powerpoint/2010/main" val="19363649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BC768-4BC8-9EE9-1EE6-916297AB0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E092F-B8BA-127B-2949-FF01E2344834}"/>
              </a:ext>
            </a:extLst>
          </p:cNvPr>
          <p:cNvSpPr>
            <a:spLocks noGrp="1"/>
          </p:cNvSpPr>
          <p:nvPr>
            <p:ph type="title"/>
          </p:nvPr>
        </p:nvSpPr>
        <p:spPr>
          <a:xfrm>
            <a:off x="1641396" y="1703837"/>
            <a:ext cx="8909208" cy="3450327"/>
          </a:xfrm>
        </p:spPr>
        <p:txBody>
          <a:bodyPr>
            <a:noAutofit/>
          </a:bodyPr>
          <a:lstStyle/>
          <a:p>
            <a:pPr>
              <a:lnSpc>
                <a:spcPct val="100000"/>
              </a:lnSpc>
            </a:pPr>
            <a:r>
              <a:rPr lang="ar-EG" sz="6000" b="0" dirty="0"/>
              <a:t>فَأَخْرَجَ لَهُمْ عِجْلًۭا جَسَدًۭا لَّهُۥ خُوَارٌۭ فَقَالُوا۟ هَـٰذَآ إِلَـٰهُكُمْ وَإِلَـٰهُ مُوسَىٰ فَنَسِىَ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AC1232-35A6-0035-36EE-A97BE351A5EC}"/>
              </a:ext>
            </a:extLst>
          </p:cNvPr>
          <p:cNvSpPr txBox="1"/>
          <p:nvPr/>
        </p:nvSpPr>
        <p:spPr>
          <a:xfrm>
            <a:off x="2060712" y="4372301"/>
            <a:ext cx="8070575" cy="1015663"/>
          </a:xfrm>
          <a:prstGeom prst="rect">
            <a:avLst/>
          </a:prstGeom>
          <a:noFill/>
        </p:spPr>
        <p:txBody>
          <a:bodyPr wrap="square">
            <a:spAutoFit/>
          </a:bodyPr>
          <a:lstStyle/>
          <a:p>
            <a:pPr algn="ctr" fontAlgn="base"/>
            <a:r>
              <a:rPr lang="en-US" sz="2000" dirty="0"/>
              <a:t>"Then he brought out (of the fire) before the (people) the image of a calf: It seemed to low: so they said: This is your god, and the god of Moses, but (Moses) has forgotten!"</a:t>
            </a:r>
          </a:p>
        </p:txBody>
      </p:sp>
      <p:sp>
        <p:nvSpPr>
          <p:cNvPr id="3" name="TextBox 2">
            <a:extLst>
              <a:ext uri="{FF2B5EF4-FFF2-40B4-BE49-F238E27FC236}">
                <a16:creationId xmlns:a16="http://schemas.microsoft.com/office/drawing/2014/main" id="{7E865E59-A285-0C57-B2B6-246F13A336F9}"/>
              </a:ext>
            </a:extLst>
          </p:cNvPr>
          <p:cNvSpPr txBox="1"/>
          <p:nvPr/>
        </p:nvSpPr>
        <p:spPr>
          <a:xfrm>
            <a:off x="1376375" y="40645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8540076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6FA05-7E50-5877-C991-8F2BAA204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0CA26-B4EE-F560-C782-35F315BAFC7C}"/>
              </a:ext>
            </a:extLst>
          </p:cNvPr>
          <p:cNvSpPr>
            <a:spLocks noGrp="1"/>
          </p:cNvSpPr>
          <p:nvPr>
            <p:ph type="title"/>
          </p:nvPr>
        </p:nvSpPr>
        <p:spPr>
          <a:xfrm>
            <a:off x="1641396" y="1845879"/>
            <a:ext cx="8909208" cy="3450327"/>
          </a:xfrm>
        </p:spPr>
        <p:txBody>
          <a:bodyPr>
            <a:noAutofit/>
          </a:bodyPr>
          <a:lstStyle/>
          <a:p>
            <a:pPr>
              <a:lnSpc>
                <a:spcPct val="100000"/>
              </a:lnSpc>
            </a:pPr>
            <a:r>
              <a:rPr lang="ar-EG" sz="6000" b="0" dirty="0"/>
              <a:t>أَفَلَا يَرَوْنَ أَلَّا يَرْجِعُ إِلَيْهِمْ قَوْلًۭا وَلَا يَمْلِكُ لَهُمْ ضَرًّۭا وَلَا نَفْعًۭا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E4825C3-7B38-3B7F-318A-FC8EFA0B976C}"/>
              </a:ext>
            </a:extLst>
          </p:cNvPr>
          <p:cNvSpPr txBox="1"/>
          <p:nvPr/>
        </p:nvSpPr>
        <p:spPr>
          <a:xfrm>
            <a:off x="2060712" y="4462603"/>
            <a:ext cx="8070575" cy="707886"/>
          </a:xfrm>
          <a:prstGeom prst="rect">
            <a:avLst/>
          </a:prstGeom>
          <a:noFill/>
        </p:spPr>
        <p:txBody>
          <a:bodyPr wrap="square">
            <a:spAutoFit/>
          </a:bodyPr>
          <a:lstStyle/>
          <a:p>
            <a:pPr algn="ctr" fontAlgn="base"/>
            <a:r>
              <a:rPr lang="en-US" sz="2000" dirty="0"/>
              <a:t>Could they not see that it could not return them a word (for answer), and that it had no power either to harm them or to do them good?</a:t>
            </a:r>
          </a:p>
        </p:txBody>
      </p:sp>
      <p:sp>
        <p:nvSpPr>
          <p:cNvPr id="3" name="TextBox 2">
            <a:extLst>
              <a:ext uri="{FF2B5EF4-FFF2-40B4-BE49-F238E27FC236}">
                <a16:creationId xmlns:a16="http://schemas.microsoft.com/office/drawing/2014/main" id="{E9F9FC83-BE6A-0F79-760A-9F6DE0EAE65A}"/>
              </a:ext>
            </a:extLst>
          </p:cNvPr>
          <p:cNvSpPr txBox="1"/>
          <p:nvPr/>
        </p:nvSpPr>
        <p:spPr>
          <a:xfrm>
            <a:off x="2885579" y="40556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3638217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CB66E-751D-4CC3-D8DD-6BDA84500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A33C4-80E9-55EF-49BA-B1ED3FF6B75A}"/>
              </a:ext>
            </a:extLst>
          </p:cNvPr>
          <p:cNvSpPr>
            <a:spLocks noGrp="1"/>
          </p:cNvSpPr>
          <p:nvPr>
            <p:ph type="title"/>
          </p:nvPr>
        </p:nvSpPr>
        <p:spPr>
          <a:xfrm>
            <a:off x="1641396" y="1845879"/>
            <a:ext cx="8909208" cy="3450327"/>
          </a:xfrm>
        </p:spPr>
        <p:txBody>
          <a:bodyPr>
            <a:noAutofit/>
          </a:bodyPr>
          <a:lstStyle/>
          <a:p>
            <a:pPr>
              <a:lnSpc>
                <a:spcPct val="100000"/>
              </a:lnSpc>
            </a:pPr>
            <a:r>
              <a:rPr lang="ar-EG" sz="5400" b="0" dirty="0"/>
              <a:t>وَلَقَدْ قَالَ لَهُمْ هَـٰرُونُ مِن قَبْلُ يَـٰقَوْمِ إِنَّمَا فُتِنتُم بِهِۦ ۖ وَإِنَّ رَبَّكُمُ ٱلرَّحْمَـٰنُ فَٱتَّبِعُونِى وَأَطِيعُوٓا۟ أَمْرِى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2C2778C-8958-FEF1-EB5E-2212D97AC15D}"/>
              </a:ext>
            </a:extLst>
          </p:cNvPr>
          <p:cNvSpPr txBox="1"/>
          <p:nvPr/>
        </p:nvSpPr>
        <p:spPr>
          <a:xfrm>
            <a:off x="2060712" y="4788374"/>
            <a:ext cx="8070575" cy="1015663"/>
          </a:xfrm>
          <a:prstGeom prst="rect">
            <a:avLst/>
          </a:prstGeom>
          <a:noFill/>
        </p:spPr>
        <p:txBody>
          <a:bodyPr wrap="square">
            <a:spAutoFit/>
          </a:bodyPr>
          <a:lstStyle/>
          <a:p>
            <a:pPr algn="ctr" fontAlgn="base"/>
            <a:r>
              <a:rPr lang="en-US" sz="2000" dirty="0"/>
              <a:t>Aaron had already, before this said to them: "O my people! ye are being tested in this: for verily your Lord is (Allah) Most Gracious; so follow me and obey my command."</a:t>
            </a:r>
          </a:p>
        </p:txBody>
      </p:sp>
      <p:sp>
        <p:nvSpPr>
          <p:cNvPr id="3" name="TextBox 2">
            <a:extLst>
              <a:ext uri="{FF2B5EF4-FFF2-40B4-BE49-F238E27FC236}">
                <a16:creationId xmlns:a16="http://schemas.microsoft.com/office/drawing/2014/main" id="{5F29F3DC-2348-8229-0AF7-7987BA581E77}"/>
              </a:ext>
            </a:extLst>
          </p:cNvPr>
          <p:cNvSpPr txBox="1"/>
          <p:nvPr/>
        </p:nvSpPr>
        <p:spPr>
          <a:xfrm>
            <a:off x="4030799" y="44805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9785173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637F6-1EDA-297A-6037-6F6B1911B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83851-E9E1-567B-E4BB-D9543AF7876E}"/>
              </a:ext>
            </a:extLst>
          </p:cNvPr>
          <p:cNvSpPr>
            <a:spLocks noGrp="1"/>
          </p:cNvSpPr>
          <p:nvPr>
            <p:ph type="title"/>
          </p:nvPr>
        </p:nvSpPr>
        <p:spPr>
          <a:xfrm>
            <a:off x="1641396" y="1863635"/>
            <a:ext cx="8909208" cy="3450327"/>
          </a:xfrm>
        </p:spPr>
        <p:txBody>
          <a:bodyPr>
            <a:noAutofit/>
          </a:bodyPr>
          <a:lstStyle/>
          <a:p>
            <a:pPr>
              <a:lnSpc>
                <a:spcPct val="100000"/>
              </a:lnSpc>
            </a:pPr>
            <a:r>
              <a:rPr lang="ar-EG" sz="6000" b="0" dirty="0"/>
              <a:t>قَالُوا۟ لَن نَّبْرَحَ عَلَيْهِ عَـٰكِفِينَ حَتَّىٰ يَرْجِعَ إِلَيْنَا 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A44548F-D114-F4CC-F4A0-AC42B650BD9C}"/>
              </a:ext>
            </a:extLst>
          </p:cNvPr>
          <p:cNvSpPr txBox="1"/>
          <p:nvPr/>
        </p:nvSpPr>
        <p:spPr>
          <a:xfrm>
            <a:off x="2060712" y="4499544"/>
            <a:ext cx="8070575" cy="707886"/>
          </a:xfrm>
          <a:prstGeom prst="rect">
            <a:avLst/>
          </a:prstGeom>
          <a:noFill/>
        </p:spPr>
        <p:txBody>
          <a:bodyPr wrap="square">
            <a:spAutoFit/>
          </a:bodyPr>
          <a:lstStyle/>
          <a:p>
            <a:pPr algn="ctr" fontAlgn="base"/>
            <a:r>
              <a:rPr lang="en-US" sz="2000" dirty="0"/>
              <a:t>They had said: "We will not abandon this cult, but we will devote ourselves to it until Moses returns to us."</a:t>
            </a:r>
          </a:p>
        </p:txBody>
      </p:sp>
      <p:sp>
        <p:nvSpPr>
          <p:cNvPr id="3" name="TextBox 2">
            <a:extLst>
              <a:ext uri="{FF2B5EF4-FFF2-40B4-BE49-F238E27FC236}">
                <a16:creationId xmlns:a16="http://schemas.microsoft.com/office/drawing/2014/main" id="{97A55384-7744-A061-0B5D-C0AD521F8CD6}"/>
              </a:ext>
            </a:extLst>
          </p:cNvPr>
          <p:cNvSpPr txBox="1"/>
          <p:nvPr/>
        </p:nvSpPr>
        <p:spPr>
          <a:xfrm>
            <a:off x="3498138" y="41917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1545864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CFBD6-2F8D-DAF1-9B4F-444FE36D8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0FA60-3234-0719-C2D3-77F5064A0E92}"/>
              </a:ext>
            </a:extLst>
          </p:cNvPr>
          <p:cNvSpPr>
            <a:spLocks noGrp="1"/>
          </p:cNvSpPr>
          <p:nvPr>
            <p:ph type="title"/>
          </p:nvPr>
        </p:nvSpPr>
        <p:spPr>
          <a:xfrm>
            <a:off x="1641396" y="1863635"/>
            <a:ext cx="8909208" cy="3450327"/>
          </a:xfrm>
        </p:spPr>
        <p:txBody>
          <a:bodyPr>
            <a:noAutofit/>
          </a:bodyPr>
          <a:lstStyle/>
          <a:p>
            <a:pPr>
              <a:lnSpc>
                <a:spcPct val="100000"/>
              </a:lnSpc>
            </a:pPr>
            <a:r>
              <a:rPr lang="ar-EG" sz="6000" b="0" dirty="0"/>
              <a:t>قَالَ يَـٰهَـٰرُونُ مَا مَنَعَكَ إِذْ رَأَيْتَهُمْ ضَلُّوٓا۟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D29322B-5726-E7A3-D01C-C2600C196A21}"/>
              </a:ext>
            </a:extLst>
          </p:cNvPr>
          <p:cNvSpPr txBox="1"/>
          <p:nvPr/>
        </p:nvSpPr>
        <p:spPr>
          <a:xfrm>
            <a:off x="2060712" y="4002394"/>
            <a:ext cx="8070575" cy="707886"/>
          </a:xfrm>
          <a:prstGeom prst="rect">
            <a:avLst/>
          </a:prstGeom>
          <a:noFill/>
        </p:spPr>
        <p:txBody>
          <a:bodyPr wrap="square">
            <a:spAutoFit/>
          </a:bodyPr>
          <a:lstStyle/>
          <a:p>
            <a:pPr algn="ctr" fontAlgn="base"/>
            <a:r>
              <a:rPr lang="en-US" sz="2000" dirty="0"/>
              <a:t>(Moses) said: "O Aaron! what kept thee back, when thou </a:t>
            </a:r>
            <a:r>
              <a:rPr lang="en-US" sz="2000" dirty="0" err="1"/>
              <a:t>sawest</a:t>
            </a:r>
            <a:r>
              <a:rPr lang="en-US" sz="2000" dirty="0"/>
              <a:t> them going wrong,</a:t>
            </a:r>
          </a:p>
        </p:txBody>
      </p:sp>
      <p:sp>
        <p:nvSpPr>
          <p:cNvPr id="3" name="TextBox 2">
            <a:extLst>
              <a:ext uri="{FF2B5EF4-FFF2-40B4-BE49-F238E27FC236}">
                <a16:creationId xmlns:a16="http://schemas.microsoft.com/office/drawing/2014/main" id="{40EA9B86-65A0-3499-A6B8-6619FF4399DF}"/>
              </a:ext>
            </a:extLst>
          </p:cNvPr>
          <p:cNvSpPr txBox="1"/>
          <p:nvPr/>
        </p:nvSpPr>
        <p:spPr>
          <a:xfrm>
            <a:off x="1263714" y="36946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514176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452BF-896E-6052-298B-DFCF0A67F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039E0-6B5A-83FA-477F-BB22F0CBE888}"/>
              </a:ext>
            </a:extLst>
          </p:cNvPr>
          <p:cNvSpPr>
            <a:spLocks noGrp="1"/>
          </p:cNvSpPr>
          <p:nvPr>
            <p:ph type="title"/>
          </p:nvPr>
        </p:nvSpPr>
        <p:spPr>
          <a:xfrm>
            <a:off x="1641396" y="1703837"/>
            <a:ext cx="8909208" cy="3450327"/>
          </a:xfrm>
        </p:spPr>
        <p:txBody>
          <a:bodyPr>
            <a:noAutofit/>
          </a:bodyPr>
          <a:lstStyle/>
          <a:p>
            <a:pPr>
              <a:lnSpc>
                <a:spcPct val="100000"/>
              </a:lnSpc>
            </a:pPr>
            <a:r>
              <a:rPr lang="ar-EG" sz="5400" b="0" dirty="0"/>
              <a:t>قَالَ يَبْنَؤُمَّ لَا تَأْخُذْ بِلِحْيَتِى وَلَا بِرَأْسِىٓۖ إِنِّى خَشِيتُ أَن تَقُولَ فَرَّقْتَ بَيْنَ بَنِىٓ إِسْرَٰٓءِيلَ وَلَمْ تَرْقُبْ قَوْلِى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44A1F6-152E-96A1-999F-77A7FF494AC3}"/>
              </a:ext>
            </a:extLst>
          </p:cNvPr>
          <p:cNvSpPr txBox="1"/>
          <p:nvPr/>
        </p:nvSpPr>
        <p:spPr>
          <a:xfrm>
            <a:off x="2060712" y="4588320"/>
            <a:ext cx="8070575" cy="1323439"/>
          </a:xfrm>
          <a:prstGeom prst="rect">
            <a:avLst/>
          </a:prstGeom>
          <a:noFill/>
        </p:spPr>
        <p:txBody>
          <a:bodyPr wrap="square">
            <a:spAutoFit/>
          </a:bodyPr>
          <a:lstStyle/>
          <a:p>
            <a:pPr algn="ctr" fontAlgn="base"/>
            <a:r>
              <a:rPr lang="en-US" sz="2000" dirty="0"/>
              <a:t>(Aaron) replied: "O son of my mother! Seize (me) not by my beard nor by (the hair of) my head! Truly I feared lest thou shouldst say, 'Thou has caused a division among the children of Israel, and thou didst not respect my word!'"</a:t>
            </a:r>
          </a:p>
        </p:txBody>
      </p:sp>
      <p:sp>
        <p:nvSpPr>
          <p:cNvPr id="3" name="TextBox 2">
            <a:extLst>
              <a:ext uri="{FF2B5EF4-FFF2-40B4-BE49-F238E27FC236}">
                <a16:creationId xmlns:a16="http://schemas.microsoft.com/office/drawing/2014/main" id="{5ED7100E-4652-6FF3-C508-CB894B6BE96A}"/>
              </a:ext>
            </a:extLst>
          </p:cNvPr>
          <p:cNvSpPr txBox="1"/>
          <p:nvPr/>
        </p:nvSpPr>
        <p:spPr>
          <a:xfrm>
            <a:off x="3935892" y="43515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315062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94D1A-090C-57BB-04F2-D1A353F95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C2D0C-40B9-3B94-C490-1D2DB98C33A8}"/>
              </a:ext>
            </a:extLst>
          </p:cNvPr>
          <p:cNvSpPr>
            <a:spLocks noGrp="1"/>
          </p:cNvSpPr>
          <p:nvPr>
            <p:ph type="title"/>
          </p:nvPr>
        </p:nvSpPr>
        <p:spPr>
          <a:xfrm>
            <a:off x="1641396" y="1899146"/>
            <a:ext cx="8909208" cy="3450327"/>
          </a:xfrm>
        </p:spPr>
        <p:txBody>
          <a:bodyPr>
            <a:noAutofit/>
          </a:bodyPr>
          <a:lstStyle/>
          <a:p>
            <a:pPr>
              <a:lnSpc>
                <a:spcPct val="100000"/>
              </a:lnSpc>
            </a:pPr>
            <a:r>
              <a:rPr lang="ar-EG" sz="6000" b="0" dirty="0"/>
              <a:t>قَالَ فَمَا خَطْبُكَ يَـٰسَـٰمِرِىُّ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618C8D1-6713-5B52-6D06-725B2D943449}"/>
              </a:ext>
            </a:extLst>
          </p:cNvPr>
          <p:cNvSpPr txBox="1"/>
          <p:nvPr/>
        </p:nvSpPr>
        <p:spPr>
          <a:xfrm>
            <a:off x="2060712" y="4091171"/>
            <a:ext cx="8070575" cy="400110"/>
          </a:xfrm>
          <a:prstGeom prst="rect">
            <a:avLst/>
          </a:prstGeom>
          <a:noFill/>
        </p:spPr>
        <p:txBody>
          <a:bodyPr wrap="square">
            <a:spAutoFit/>
          </a:bodyPr>
          <a:lstStyle/>
          <a:p>
            <a:pPr algn="ctr" fontAlgn="base"/>
            <a:r>
              <a:rPr lang="en-US" sz="2000" dirty="0"/>
              <a:t>(Moses) said: "What then is thy case, O Samiri?"</a:t>
            </a:r>
          </a:p>
        </p:txBody>
      </p:sp>
      <p:sp>
        <p:nvSpPr>
          <p:cNvPr id="3" name="TextBox 2">
            <a:extLst>
              <a:ext uri="{FF2B5EF4-FFF2-40B4-BE49-F238E27FC236}">
                <a16:creationId xmlns:a16="http://schemas.microsoft.com/office/drawing/2014/main" id="{029299D0-16F6-5613-E3CE-24377FCE946C}"/>
              </a:ext>
            </a:extLst>
          </p:cNvPr>
          <p:cNvSpPr txBox="1"/>
          <p:nvPr/>
        </p:nvSpPr>
        <p:spPr>
          <a:xfrm>
            <a:off x="2746284" y="37833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9948685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4E033-22B7-DB34-A514-90AA67573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000FE-CD1C-D966-9534-144F0E819A3A}"/>
              </a:ext>
            </a:extLst>
          </p:cNvPr>
          <p:cNvSpPr>
            <a:spLocks noGrp="1"/>
          </p:cNvSpPr>
          <p:nvPr>
            <p:ph type="title"/>
          </p:nvPr>
        </p:nvSpPr>
        <p:spPr>
          <a:xfrm>
            <a:off x="1641396" y="1632815"/>
            <a:ext cx="8909208" cy="3450327"/>
          </a:xfrm>
        </p:spPr>
        <p:txBody>
          <a:bodyPr>
            <a:noAutofit/>
          </a:bodyPr>
          <a:lstStyle/>
          <a:p>
            <a:pPr>
              <a:lnSpc>
                <a:spcPct val="100000"/>
              </a:lnSpc>
            </a:pPr>
            <a:r>
              <a:rPr lang="ar-EG" sz="6000" b="0" dirty="0"/>
              <a:t>قَالَ بَصُرْتُ بِمَا لَمْ يَبْصُرُوا۟ بِهِۦ فَقَبَضْتُ قَبْضَةًۭ مِّنْ أَثَرِ ٱلرَّسُولِ فَنَبَذْتُهَا وَكَذَٰلِكَ سَوَّلَتْ لِى نَفْسِى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3C5FFF8-D456-DD63-C417-7502AC4CBD2E}"/>
              </a:ext>
            </a:extLst>
          </p:cNvPr>
          <p:cNvSpPr txBox="1"/>
          <p:nvPr/>
        </p:nvSpPr>
        <p:spPr>
          <a:xfrm>
            <a:off x="2060712" y="4693425"/>
            <a:ext cx="8070575" cy="1015663"/>
          </a:xfrm>
          <a:prstGeom prst="rect">
            <a:avLst/>
          </a:prstGeom>
          <a:noFill/>
        </p:spPr>
        <p:txBody>
          <a:bodyPr wrap="square">
            <a:spAutoFit/>
          </a:bodyPr>
          <a:lstStyle/>
          <a:p>
            <a:pPr algn="ctr" fontAlgn="base"/>
            <a:r>
              <a:rPr lang="en-US" sz="2000" dirty="0"/>
              <a:t>He replied: "I saw what they saw not: so I took a handful (of dust) from the footprint of the Messenger, and threw it (into the calf): thus did my soul suggest to me."</a:t>
            </a:r>
          </a:p>
        </p:txBody>
      </p:sp>
      <p:sp>
        <p:nvSpPr>
          <p:cNvPr id="3" name="TextBox 2">
            <a:extLst>
              <a:ext uri="{FF2B5EF4-FFF2-40B4-BE49-F238E27FC236}">
                <a16:creationId xmlns:a16="http://schemas.microsoft.com/office/drawing/2014/main" id="{72D8AAB9-1D9A-B3B1-B103-D8F8B84387B3}"/>
              </a:ext>
            </a:extLst>
          </p:cNvPr>
          <p:cNvSpPr txBox="1"/>
          <p:nvPr/>
        </p:nvSpPr>
        <p:spPr>
          <a:xfrm>
            <a:off x="1980813" y="44108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067786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7BFC-8057-5CD6-EC96-A4CF655FF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A76E7-6224-DD2E-932D-7A18C26850D8}"/>
              </a:ext>
            </a:extLst>
          </p:cNvPr>
          <p:cNvSpPr>
            <a:spLocks noGrp="1"/>
          </p:cNvSpPr>
          <p:nvPr>
            <p:ph type="title"/>
          </p:nvPr>
        </p:nvSpPr>
        <p:spPr>
          <a:xfrm>
            <a:off x="1641395" y="1464140"/>
            <a:ext cx="8909208" cy="3450327"/>
          </a:xfrm>
        </p:spPr>
        <p:txBody>
          <a:bodyPr>
            <a:noAutofit/>
          </a:bodyPr>
          <a:lstStyle/>
          <a:p>
            <a:pPr>
              <a:lnSpc>
                <a:spcPct val="100000"/>
              </a:lnSpc>
            </a:pPr>
            <a:r>
              <a:rPr lang="ar-EG" sz="5000" b="0" dirty="0"/>
              <a:t>قَالَ فَٱذْهَبْ فَإِنَّ لَكَ فِى ٱلْحَيَوٰةِ أَن تَقُولَ لَا مِسَاسَۖ وَإِنَّ لَكَ مَوْعِدًۭا لَّن تُخْلَفَهُۥ ۖ وَٱنظُرْ إِلَىٰٓ إِلَـٰهِكَ ٱلَّذِى ظَلْتَ عَلَيْهِ عَاكِفًۭاۖ لَّنُحَرِّقَنَّهُۥ ثُمَّ لَنَنسِفَنَّهُۥ فِى ٱلْيَمِّ نَسْفًا</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9C5EDB0-38AB-2F3E-B595-096CE271D90C}"/>
              </a:ext>
            </a:extLst>
          </p:cNvPr>
          <p:cNvSpPr txBox="1"/>
          <p:nvPr/>
        </p:nvSpPr>
        <p:spPr>
          <a:xfrm>
            <a:off x="2060711" y="4636541"/>
            <a:ext cx="8070575" cy="1554272"/>
          </a:xfrm>
          <a:prstGeom prst="rect">
            <a:avLst/>
          </a:prstGeom>
          <a:noFill/>
        </p:spPr>
        <p:txBody>
          <a:bodyPr wrap="square">
            <a:spAutoFit/>
          </a:bodyPr>
          <a:lstStyle/>
          <a:p>
            <a:pPr algn="ctr" fontAlgn="base"/>
            <a:r>
              <a:rPr lang="en-US" sz="1900" dirty="0"/>
              <a:t>(Moses) said: "Get thee gone! but thy (punishment) in this life will be that thou wilt say, 'touch me not'; and moreover (for a future penalty) thou hast a promise that will not fail: Now look at thy god, of whom thou hast become a devoted worshipper: We will certainly (melt) it in a blazing fire and scatter it broadcast in the sea!"</a:t>
            </a:r>
          </a:p>
        </p:txBody>
      </p:sp>
      <p:sp>
        <p:nvSpPr>
          <p:cNvPr id="3" name="TextBox 2">
            <a:extLst>
              <a:ext uri="{FF2B5EF4-FFF2-40B4-BE49-F238E27FC236}">
                <a16:creationId xmlns:a16="http://schemas.microsoft.com/office/drawing/2014/main" id="{7D3E0A39-1AED-AADA-DA18-C46A0FEA90C5}"/>
              </a:ext>
            </a:extLst>
          </p:cNvPr>
          <p:cNvSpPr txBox="1"/>
          <p:nvPr/>
        </p:nvSpPr>
        <p:spPr>
          <a:xfrm>
            <a:off x="3649815" y="42865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2424673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1522-0F4D-D8D9-D59E-FF16EA19C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AC3AD-F34C-CFA7-CEFE-268992DBCAEF}"/>
              </a:ext>
            </a:extLst>
          </p:cNvPr>
          <p:cNvSpPr>
            <a:spLocks noGrp="1"/>
          </p:cNvSpPr>
          <p:nvPr>
            <p:ph type="title"/>
          </p:nvPr>
        </p:nvSpPr>
        <p:spPr>
          <a:xfrm>
            <a:off x="1641396" y="1908023"/>
            <a:ext cx="8909208" cy="3450327"/>
          </a:xfrm>
        </p:spPr>
        <p:txBody>
          <a:bodyPr>
            <a:noAutofit/>
          </a:bodyPr>
          <a:lstStyle/>
          <a:p>
            <a:pPr>
              <a:lnSpc>
                <a:spcPct val="100000"/>
              </a:lnSpc>
            </a:pPr>
            <a:r>
              <a:rPr lang="ar-EG" sz="6000" b="0" dirty="0"/>
              <a:t>إِنَّمَآ إِلَـٰهُكُمُ ٱللَّهُ ٱلَّذِى لَآ إِلَـٰهَ إِلَّا هُوَۚ وَسِعَ كُلَّ شَىْءٍ عِلْمًۭا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DC0FC6-0FC3-839C-96CF-6FE40713A53F}"/>
              </a:ext>
            </a:extLst>
          </p:cNvPr>
          <p:cNvSpPr txBox="1"/>
          <p:nvPr/>
        </p:nvSpPr>
        <p:spPr>
          <a:xfrm>
            <a:off x="2060712" y="4555816"/>
            <a:ext cx="8070575" cy="707886"/>
          </a:xfrm>
          <a:prstGeom prst="rect">
            <a:avLst/>
          </a:prstGeom>
          <a:noFill/>
        </p:spPr>
        <p:txBody>
          <a:bodyPr wrap="square">
            <a:spAutoFit/>
          </a:bodyPr>
          <a:lstStyle/>
          <a:p>
            <a:pPr algn="ctr" fontAlgn="base"/>
            <a:r>
              <a:rPr lang="en-US" sz="2000" dirty="0"/>
              <a:t>But the god of you all is the One Allah: there is no god but He: all things He comprehends in His knowledge.</a:t>
            </a:r>
          </a:p>
        </p:txBody>
      </p:sp>
      <p:sp>
        <p:nvSpPr>
          <p:cNvPr id="3" name="TextBox 2">
            <a:extLst>
              <a:ext uri="{FF2B5EF4-FFF2-40B4-BE49-F238E27FC236}">
                <a16:creationId xmlns:a16="http://schemas.microsoft.com/office/drawing/2014/main" id="{75E60316-F58D-92D6-CDE3-99B87022B0A4}"/>
              </a:ext>
            </a:extLst>
          </p:cNvPr>
          <p:cNvSpPr txBox="1"/>
          <p:nvPr/>
        </p:nvSpPr>
        <p:spPr>
          <a:xfrm>
            <a:off x="3312465" y="4153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2257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9C94E-848D-7080-E291-BC5C9582E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E427C-BC1D-A11B-CB17-C100BEED5068}"/>
              </a:ext>
            </a:extLst>
          </p:cNvPr>
          <p:cNvSpPr>
            <a:spLocks noGrp="1"/>
          </p:cNvSpPr>
          <p:nvPr>
            <p:ph type="title"/>
          </p:nvPr>
        </p:nvSpPr>
        <p:spPr>
          <a:xfrm>
            <a:off x="1855433" y="1719820"/>
            <a:ext cx="8680334" cy="3450327"/>
          </a:xfrm>
        </p:spPr>
        <p:txBody>
          <a:bodyPr>
            <a:noAutofit/>
          </a:bodyPr>
          <a:lstStyle/>
          <a:p>
            <a:pPr>
              <a:lnSpc>
                <a:spcPct val="100000"/>
              </a:lnSpc>
            </a:pPr>
            <a:r>
              <a:rPr lang="ar-EG" sz="6000" b="0" dirty="0"/>
              <a:t>قَالَ مَا مَكَّنِّى فِيهِ رَبِّى خَيْرٌۭ فَأَعِينُونِى بِقُوَّةٍ أَجْعَلْ بَيْنَكُمْ وَبَيْنَهُمْ رَدْمًا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66342E3-3B6E-D92D-17D1-1D00932E8D3C}"/>
              </a:ext>
            </a:extLst>
          </p:cNvPr>
          <p:cNvSpPr txBox="1"/>
          <p:nvPr/>
        </p:nvSpPr>
        <p:spPr>
          <a:xfrm>
            <a:off x="2060712" y="4363176"/>
            <a:ext cx="8070575" cy="1015663"/>
          </a:xfrm>
          <a:prstGeom prst="rect">
            <a:avLst/>
          </a:prstGeom>
          <a:noFill/>
        </p:spPr>
        <p:txBody>
          <a:bodyPr wrap="square">
            <a:spAutoFit/>
          </a:bodyPr>
          <a:lstStyle/>
          <a:p>
            <a:pPr algn="ctr" fontAlgn="base"/>
            <a:r>
              <a:rPr lang="en-US" sz="2000" dirty="0"/>
              <a:t>He said: "(The power) in which my Lord has established me is better (than tribute): Help me therefore with strength (and </a:t>
            </a:r>
            <a:r>
              <a:rPr lang="en-US" sz="2000" dirty="0" err="1"/>
              <a:t>labour</a:t>
            </a:r>
            <a:r>
              <a:rPr lang="en-US" sz="2000" dirty="0"/>
              <a:t>): I will erect a strong barrier between you and them:</a:t>
            </a:r>
          </a:p>
        </p:txBody>
      </p:sp>
      <p:sp>
        <p:nvSpPr>
          <p:cNvPr id="3" name="TextBox 2">
            <a:extLst>
              <a:ext uri="{FF2B5EF4-FFF2-40B4-BE49-F238E27FC236}">
                <a16:creationId xmlns:a16="http://schemas.microsoft.com/office/drawing/2014/main" id="{677E6A74-832D-D194-56B6-2FD68EBD0F43}"/>
              </a:ext>
            </a:extLst>
          </p:cNvPr>
          <p:cNvSpPr txBox="1"/>
          <p:nvPr/>
        </p:nvSpPr>
        <p:spPr>
          <a:xfrm>
            <a:off x="2352582" y="40005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{95}</a:t>
            </a:r>
            <a:endParaRPr lang="en-US" sz="1400" dirty="0"/>
          </a:p>
        </p:txBody>
      </p:sp>
    </p:spTree>
    <p:extLst>
      <p:ext uri="{BB962C8B-B14F-4D97-AF65-F5344CB8AC3E}">
        <p14:creationId xmlns:p14="http://schemas.microsoft.com/office/powerpoint/2010/main" val="300876040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D0619-5FD6-F273-EF20-6785D0479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A70CE-2D3B-0033-1E3F-7B467E14E26E}"/>
              </a:ext>
            </a:extLst>
          </p:cNvPr>
          <p:cNvSpPr>
            <a:spLocks noGrp="1"/>
          </p:cNvSpPr>
          <p:nvPr>
            <p:ph type="title"/>
          </p:nvPr>
        </p:nvSpPr>
        <p:spPr>
          <a:xfrm>
            <a:off x="1641396" y="1908023"/>
            <a:ext cx="8909208" cy="3450327"/>
          </a:xfrm>
        </p:spPr>
        <p:txBody>
          <a:bodyPr>
            <a:noAutofit/>
          </a:bodyPr>
          <a:lstStyle/>
          <a:p>
            <a:pPr>
              <a:lnSpc>
                <a:spcPct val="100000"/>
              </a:lnSpc>
            </a:pPr>
            <a:r>
              <a:rPr lang="ar-EG" sz="6000" b="0" dirty="0"/>
              <a:t>كَذَٰلِكَ نَقُصُّ عَلَيْكَ مِنْ أَنۢبَآءِ مَا قَدْ سَبَقَۚ وَقَدْ ءَاتَيْنَـٰكَ مِن لَّدُنَّا ذِكْرًۭا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8FAC0A-9371-2FE9-57F1-13849E85A737}"/>
              </a:ext>
            </a:extLst>
          </p:cNvPr>
          <p:cNvSpPr txBox="1"/>
          <p:nvPr/>
        </p:nvSpPr>
        <p:spPr>
          <a:xfrm>
            <a:off x="2060712" y="4555816"/>
            <a:ext cx="8070575" cy="707886"/>
          </a:xfrm>
          <a:prstGeom prst="rect">
            <a:avLst/>
          </a:prstGeom>
          <a:noFill/>
        </p:spPr>
        <p:txBody>
          <a:bodyPr wrap="square">
            <a:spAutoFit/>
          </a:bodyPr>
          <a:lstStyle/>
          <a:p>
            <a:pPr algn="ctr" fontAlgn="base"/>
            <a:r>
              <a:rPr lang="en-US" sz="2000" dirty="0"/>
              <a:t>Thus do We relate to thee some stories of what happened before: for We have sent thee a Message from Our own Presence.</a:t>
            </a:r>
          </a:p>
        </p:txBody>
      </p:sp>
      <p:sp>
        <p:nvSpPr>
          <p:cNvPr id="3" name="TextBox 2">
            <a:extLst>
              <a:ext uri="{FF2B5EF4-FFF2-40B4-BE49-F238E27FC236}">
                <a16:creationId xmlns:a16="http://schemas.microsoft.com/office/drawing/2014/main" id="{C03BB8E8-F621-257C-3E74-DA11BA0130CF}"/>
              </a:ext>
            </a:extLst>
          </p:cNvPr>
          <p:cNvSpPr txBox="1"/>
          <p:nvPr/>
        </p:nvSpPr>
        <p:spPr>
          <a:xfrm>
            <a:off x="2717660" y="42111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2727199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C15F3-4502-8F28-F219-AE2A926B1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2FBA2-6F0A-30A7-D449-D0DB4A2F3A16}"/>
              </a:ext>
            </a:extLst>
          </p:cNvPr>
          <p:cNvSpPr>
            <a:spLocks noGrp="1"/>
          </p:cNvSpPr>
          <p:nvPr>
            <p:ph type="title"/>
          </p:nvPr>
        </p:nvSpPr>
        <p:spPr>
          <a:xfrm>
            <a:off x="1641396" y="1908023"/>
            <a:ext cx="8909208" cy="3450327"/>
          </a:xfrm>
        </p:spPr>
        <p:txBody>
          <a:bodyPr>
            <a:noAutofit/>
          </a:bodyPr>
          <a:lstStyle/>
          <a:p>
            <a:pPr>
              <a:lnSpc>
                <a:spcPct val="100000"/>
              </a:lnSpc>
            </a:pPr>
            <a:r>
              <a:rPr lang="ar-EG" sz="6000" b="0" dirty="0"/>
              <a:t>مَّنْ أَعْرَضَ عَنْهُ فَإِنَّهُۥ يَحْمِلُ يَوْمَ ٱلْقِيَـٰمَةِ وِزْرًا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884DC68-91BD-66B5-9B8F-B0403FA53612}"/>
              </a:ext>
            </a:extLst>
          </p:cNvPr>
          <p:cNvSpPr txBox="1"/>
          <p:nvPr/>
        </p:nvSpPr>
        <p:spPr>
          <a:xfrm>
            <a:off x="2060712" y="4555816"/>
            <a:ext cx="8070575" cy="707886"/>
          </a:xfrm>
          <a:prstGeom prst="rect">
            <a:avLst/>
          </a:prstGeom>
          <a:noFill/>
        </p:spPr>
        <p:txBody>
          <a:bodyPr wrap="square">
            <a:spAutoFit/>
          </a:bodyPr>
          <a:lstStyle/>
          <a:p>
            <a:pPr algn="ctr" fontAlgn="base"/>
            <a:r>
              <a:rPr lang="en-US" sz="2000" dirty="0"/>
              <a:t>If any do turn away therefrom, verily they will bear a burden on the Day of judgment;</a:t>
            </a:r>
          </a:p>
        </p:txBody>
      </p:sp>
      <p:sp>
        <p:nvSpPr>
          <p:cNvPr id="3" name="TextBox 2">
            <a:extLst>
              <a:ext uri="{FF2B5EF4-FFF2-40B4-BE49-F238E27FC236}">
                <a16:creationId xmlns:a16="http://schemas.microsoft.com/office/drawing/2014/main" id="{5D381FED-8C0E-4AAE-AA59-7009D591575A}"/>
              </a:ext>
            </a:extLst>
          </p:cNvPr>
          <p:cNvSpPr txBox="1"/>
          <p:nvPr/>
        </p:nvSpPr>
        <p:spPr>
          <a:xfrm>
            <a:off x="4173598" y="42480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5667726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030F9-1C3A-17F6-915D-1D7D8867B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09851-F6DF-E64C-24A4-FF4700324404}"/>
              </a:ext>
            </a:extLst>
          </p:cNvPr>
          <p:cNvSpPr>
            <a:spLocks noGrp="1"/>
          </p:cNvSpPr>
          <p:nvPr>
            <p:ph type="title"/>
          </p:nvPr>
        </p:nvSpPr>
        <p:spPr>
          <a:xfrm>
            <a:off x="1641396" y="2023432"/>
            <a:ext cx="8909208" cy="3450327"/>
          </a:xfrm>
        </p:spPr>
        <p:txBody>
          <a:bodyPr>
            <a:noAutofit/>
          </a:bodyPr>
          <a:lstStyle/>
          <a:p>
            <a:pPr>
              <a:lnSpc>
                <a:spcPct val="100000"/>
              </a:lnSpc>
            </a:pPr>
            <a:r>
              <a:rPr lang="ar-EG" sz="6000" b="0" dirty="0"/>
              <a:t>خَـٰلِدِينَ فِيهِ ۖ وَسَآءَ لَهُمْ يَوْمَ ٱلْقِيَـٰمَةِ حِمْلًۭا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BE516F-C9E7-0860-878B-BB88BCCD3547}"/>
              </a:ext>
            </a:extLst>
          </p:cNvPr>
          <p:cNvSpPr txBox="1"/>
          <p:nvPr/>
        </p:nvSpPr>
        <p:spPr>
          <a:xfrm>
            <a:off x="2060712" y="4643836"/>
            <a:ext cx="8070575" cy="707886"/>
          </a:xfrm>
          <a:prstGeom prst="rect">
            <a:avLst/>
          </a:prstGeom>
          <a:noFill/>
        </p:spPr>
        <p:txBody>
          <a:bodyPr wrap="square">
            <a:spAutoFit/>
          </a:bodyPr>
          <a:lstStyle/>
          <a:p>
            <a:pPr algn="ctr" fontAlgn="base"/>
            <a:r>
              <a:rPr lang="en-US" sz="2000" dirty="0"/>
              <a:t>They will abide in this (state): and grievous will the burden be to them on that Day,-</a:t>
            </a:r>
          </a:p>
        </p:txBody>
      </p:sp>
      <p:sp>
        <p:nvSpPr>
          <p:cNvPr id="3" name="TextBox 2">
            <a:extLst>
              <a:ext uri="{FF2B5EF4-FFF2-40B4-BE49-F238E27FC236}">
                <a16:creationId xmlns:a16="http://schemas.microsoft.com/office/drawing/2014/main" id="{CDD9DEF5-E09B-76A0-9486-7C72123BC8AF}"/>
              </a:ext>
            </a:extLst>
          </p:cNvPr>
          <p:cNvSpPr txBox="1"/>
          <p:nvPr/>
        </p:nvSpPr>
        <p:spPr>
          <a:xfrm>
            <a:off x="4910445" y="42688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645027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025C2-F563-DD6A-FAA9-DBC3231E5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E189D-29B5-D0C6-FB1B-B3BE8D48D805}"/>
              </a:ext>
            </a:extLst>
          </p:cNvPr>
          <p:cNvSpPr>
            <a:spLocks noGrp="1"/>
          </p:cNvSpPr>
          <p:nvPr>
            <p:ph type="title"/>
          </p:nvPr>
        </p:nvSpPr>
        <p:spPr>
          <a:xfrm>
            <a:off x="1641396" y="1863634"/>
            <a:ext cx="8909208" cy="3450327"/>
          </a:xfrm>
        </p:spPr>
        <p:txBody>
          <a:bodyPr>
            <a:noAutofit/>
          </a:bodyPr>
          <a:lstStyle/>
          <a:p>
            <a:pPr>
              <a:lnSpc>
                <a:spcPct val="100000"/>
              </a:lnSpc>
            </a:pPr>
            <a:r>
              <a:rPr lang="ar-EG" sz="6000" b="0" dirty="0"/>
              <a:t>يَوْمَ يُنفَخُ فِى ٱلصُّورِۚ وَنَحْشُرُ ٱلْمُجْرِمِينَ يَوْمَئِذٍۢ زُرْقًۭا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F64EC8-EC66-AC4A-6D54-26216379957C}"/>
              </a:ext>
            </a:extLst>
          </p:cNvPr>
          <p:cNvSpPr txBox="1"/>
          <p:nvPr/>
        </p:nvSpPr>
        <p:spPr>
          <a:xfrm>
            <a:off x="2060712" y="4484038"/>
            <a:ext cx="8070575" cy="707886"/>
          </a:xfrm>
          <a:prstGeom prst="rect">
            <a:avLst/>
          </a:prstGeom>
          <a:noFill/>
        </p:spPr>
        <p:txBody>
          <a:bodyPr wrap="square">
            <a:spAutoFit/>
          </a:bodyPr>
          <a:lstStyle/>
          <a:p>
            <a:pPr algn="ctr" fontAlgn="base"/>
            <a:r>
              <a:rPr lang="en-US" sz="2000" dirty="0"/>
              <a:t>The Day when the Trumpet will be sounded: that Day, We shall gather the sinful, blear-eyed (with terror).</a:t>
            </a:r>
          </a:p>
        </p:txBody>
      </p:sp>
      <p:sp>
        <p:nvSpPr>
          <p:cNvPr id="3" name="TextBox 2">
            <a:extLst>
              <a:ext uri="{FF2B5EF4-FFF2-40B4-BE49-F238E27FC236}">
                <a16:creationId xmlns:a16="http://schemas.microsoft.com/office/drawing/2014/main" id="{355CD8A7-C401-3E39-CAC7-D36BAA325A29}"/>
              </a:ext>
            </a:extLst>
          </p:cNvPr>
          <p:cNvSpPr txBox="1"/>
          <p:nvPr/>
        </p:nvSpPr>
        <p:spPr>
          <a:xfrm>
            <a:off x="3010624" y="41090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7762182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DFD6C-E857-9CB3-6DB2-86D565D28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A0A66-5FFC-50B1-119D-A0EEE0A9FBE0}"/>
              </a:ext>
            </a:extLst>
          </p:cNvPr>
          <p:cNvSpPr>
            <a:spLocks noGrp="1"/>
          </p:cNvSpPr>
          <p:nvPr>
            <p:ph type="title"/>
          </p:nvPr>
        </p:nvSpPr>
        <p:spPr>
          <a:xfrm>
            <a:off x="1641396" y="1863634"/>
            <a:ext cx="8909208" cy="3450327"/>
          </a:xfrm>
        </p:spPr>
        <p:txBody>
          <a:bodyPr>
            <a:noAutofit/>
          </a:bodyPr>
          <a:lstStyle/>
          <a:p>
            <a:pPr>
              <a:lnSpc>
                <a:spcPct val="100000"/>
              </a:lnSpc>
            </a:pPr>
            <a:r>
              <a:rPr lang="ar-EG" sz="6000" b="0" dirty="0"/>
              <a:t>يَتَخَـٰفَتُونَ بَيْنَهُمْ إِن لَّبِثْتُمْ إِلَّا عَشْرًۭا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DD39B9-B62E-F2BE-F758-3C2AB8C657DC}"/>
              </a:ext>
            </a:extLst>
          </p:cNvPr>
          <p:cNvSpPr txBox="1"/>
          <p:nvPr/>
        </p:nvSpPr>
        <p:spPr>
          <a:xfrm>
            <a:off x="2060712" y="4111176"/>
            <a:ext cx="8070575" cy="707886"/>
          </a:xfrm>
          <a:prstGeom prst="rect">
            <a:avLst/>
          </a:prstGeom>
          <a:noFill/>
        </p:spPr>
        <p:txBody>
          <a:bodyPr wrap="square">
            <a:spAutoFit/>
          </a:bodyPr>
          <a:lstStyle/>
          <a:p>
            <a:pPr algn="ctr" fontAlgn="base"/>
            <a:r>
              <a:rPr lang="en-US" sz="2000" dirty="0"/>
              <a:t>In whispers will they consult each other: "Yet tarried not longer than ten (Days);</a:t>
            </a:r>
          </a:p>
        </p:txBody>
      </p:sp>
      <p:sp>
        <p:nvSpPr>
          <p:cNvPr id="3" name="TextBox 2">
            <a:extLst>
              <a:ext uri="{FF2B5EF4-FFF2-40B4-BE49-F238E27FC236}">
                <a16:creationId xmlns:a16="http://schemas.microsoft.com/office/drawing/2014/main" id="{132AD57B-3586-34A4-5F97-54BE5BCC7BE5}"/>
              </a:ext>
            </a:extLst>
          </p:cNvPr>
          <p:cNvSpPr txBox="1"/>
          <p:nvPr/>
        </p:nvSpPr>
        <p:spPr>
          <a:xfrm>
            <a:off x="1785506" y="37183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5466422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3EE2-FB36-BCC7-A26A-CAD25D289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D3E01-22ED-B9E6-9BE6-219BEA6B2929}"/>
              </a:ext>
            </a:extLst>
          </p:cNvPr>
          <p:cNvSpPr>
            <a:spLocks noGrp="1"/>
          </p:cNvSpPr>
          <p:nvPr>
            <p:ph type="title"/>
          </p:nvPr>
        </p:nvSpPr>
        <p:spPr>
          <a:xfrm>
            <a:off x="1641396" y="1863634"/>
            <a:ext cx="8909208" cy="3450327"/>
          </a:xfrm>
        </p:spPr>
        <p:txBody>
          <a:bodyPr>
            <a:noAutofit/>
          </a:bodyPr>
          <a:lstStyle/>
          <a:p>
            <a:pPr>
              <a:lnSpc>
                <a:spcPct val="100000"/>
              </a:lnSpc>
            </a:pPr>
            <a:r>
              <a:rPr lang="ar-EG" sz="6000" b="0" dirty="0"/>
              <a:t>نَّحْنُ أَعْلَمُ بِمَا يَقُولُونَ إِذْ يَقُولُ أَمْثَلُهُمْ طَرِيقَةً إِن لَّبِثْتُمْ إِلَّا يَوْمًۭا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0326193-A932-FAD4-F942-20425DD5245C}"/>
              </a:ext>
            </a:extLst>
          </p:cNvPr>
          <p:cNvSpPr txBox="1"/>
          <p:nvPr/>
        </p:nvSpPr>
        <p:spPr>
          <a:xfrm>
            <a:off x="2060712" y="4501794"/>
            <a:ext cx="8070575" cy="707886"/>
          </a:xfrm>
          <a:prstGeom prst="rect">
            <a:avLst/>
          </a:prstGeom>
          <a:noFill/>
        </p:spPr>
        <p:txBody>
          <a:bodyPr wrap="square">
            <a:spAutoFit/>
          </a:bodyPr>
          <a:lstStyle/>
          <a:p>
            <a:pPr algn="ctr" fontAlgn="base"/>
            <a:r>
              <a:rPr lang="en-US" sz="2000" dirty="0"/>
              <a:t>We know best what they will say, when their leader most eminent in conduct will say: "Ye tarried not longer than a day!"</a:t>
            </a:r>
          </a:p>
        </p:txBody>
      </p:sp>
      <p:sp>
        <p:nvSpPr>
          <p:cNvPr id="3" name="TextBox 2">
            <a:extLst>
              <a:ext uri="{FF2B5EF4-FFF2-40B4-BE49-F238E27FC236}">
                <a16:creationId xmlns:a16="http://schemas.microsoft.com/office/drawing/2014/main" id="{5B1E2DED-ADD6-51C9-F724-CF5FBDB74DBF}"/>
              </a:ext>
            </a:extLst>
          </p:cNvPr>
          <p:cNvSpPr txBox="1"/>
          <p:nvPr/>
        </p:nvSpPr>
        <p:spPr>
          <a:xfrm>
            <a:off x="2877460" y="40897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9037034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27801-E96F-84D9-26C9-5316A7844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0B331-43DB-19DA-A7E0-17C340497271}"/>
              </a:ext>
            </a:extLst>
          </p:cNvPr>
          <p:cNvSpPr>
            <a:spLocks noGrp="1"/>
          </p:cNvSpPr>
          <p:nvPr>
            <p:ph type="title"/>
          </p:nvPr>
        </p:nvSpPr>
        <p:spPr>
          <a:xfrm>
            <a:off x="1641396" y="1908022"/>
            <a:ext cx="8909208" cy="3450327"/>
          </a:xfrm>
        </p:spPr>
        <p:txBody>
          <a:bodyPr>
            <a:noAutofit/>
          </a:bodyPr>
          <a:lstStyle/>
          <a:p>
            <a:pPr>
              <a:lnSpc>
                <a:spcPct val="100000"/>
              </a:lnSpc>
            </a:pPr>
            <a:r>
              <a:rPr lang="ar-EG" sz="6000" b="0" dirty="0"/>
              <a:t>وَيَسْـَٔلُونَكَ عَنِ ٱلْجِبَالِ فَقُلْ يَنسِفُهَا رَبِّى نَسْفًۭا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BBF2EA-B7C4-18E2-2606-6FD1495665FF}"/>
              </a:ext>
            </a:extLst>
          </p:cNvPr>
          <p:cNvSpPr txBox="1"/>
          <p:nvPr/>
        </p:nvSpPr>
        <p:spPr>
          <a:xfrm>
            <a:off x="2060712" y="4546182"/>
            <a:ext cx="8070575" cy="707886"/>
          </a:xfrm>
          <a:prstGeom prst="rect">
            <a:avLst/>
          </a:prstGeom>
          <a:noFill/>
        </p:spPr>
        <p:txBody>
          <a:bodyPr wrap="square">
            <a:spAutoFit/>
          </a:bodyPr>
          <a:lstStyle/>
          <a:p>
            <a:pPr algn="ctr" fontAlgn="base"/>
            <a:r>
              <a:rPr lang="en-US" sz="2000" dirty="0"/>
              <a:t>They ask thee concerning the Mountains: say, "My Lord will uproot them and scatter them as dust;</a:t>
            </a:r>
          </a:p>
        </p:txBody>
      </p:sp>
      <p:sp>
        <p:nvSpPr>
          <p:cNvPr id="3" name="TextBox 2">
            <a:extLst>
              <a:ext uri="{FF2B5EF4-FFF2-40B4-BE49-F238E27FC236}">
                <a16:creationId xmlns:a16="http://schemas.microsoft.com/office/drawing/2014/main" id="{9AA9B64A-03A4-2C12-FEF7-F3F191CBB691}"/>
              </a:ext>
            </a:extLst>
          </p:cNvPr>
          <p:cNvSpPr txBox="1"/>
          <p:nvPr/>
        </p:nvSpPr>
        <p:spPr>
          <a:xfrm>
            <a:off x="5008101" y="41341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833765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32C0A-16BE-DDA3-4584-F9DC41577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16ACE-1B5D-20B6-06B8-C377E7D451DE}"/>
              </a:ext>
            </a:extLst>
          </p:cNvPr>
          <p:cNvSpPr>
            <a:spLocks noGrp="1"/>
          </p:cNvSpPr>
          <p:nvPr>
            <p:ph type="title"/>
          </p:nvPr>
        </p:nvSpPr>
        <p:spPr>
          <a:xfrm>
            <a:off x="1641395" y="1934656"/>
            <a:ext cx="8909208" cy="3450327"/>
          </a:xfrm>
        </p:spPr>
        <p:txBody>
          <a:bodyPr>
            <a:noAutofit/>
          </a:bodyPr>
          <a:lstStyle/>
          <a:p>
            <a:pPr>
              <a:lnSpc>
                <a:spcPct val="100000"/>
              </a:lnSpc>
            </a:pPr>
            <a:r>
              <a:rPr lang="ar-EG" sz="6000" b="0" dirty="0"/>
              <a:t>فَيَذَرُهَا قَاعًۭا صَفْصَفًۭا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836E24-4BD7-4FA4-82ED-47DD067E9868}"/>
              </a:ext>
            </a:extLst>
          </p:cNvPr>
          <p:cNvSpPr txBox="1"/>
          <p:nvPr/>
        </p:nvSpPr>
        <p:spPr>
          <a:xfrm>
            <a:off x="2060712" y="4109091"/>
            <a:ext cx="8070575" cy="400110"/>
          </a:xfrm>
          <a:prstGeom prst="rect">
            <a:avLst/>
          </a:prstGeom>
          <a:noFill/>
        </p:spPr>
        <p:txBody>
          <a:bodyPr wrap="square">
            <a:spAutoFit/>
          </a:bodyPr>
          <a:lstStyle/>
          <a:p>
            <a:pPr algn="ctr" fontAlgn="base"/>
            <a:r>
              <a:rPr lang="en-US" sz="2000" dirty="0"/>
              <a:t>"He will leave them as plains smooth and level;</a:t>
            </a:r>
          </a:p>
        </p:txBody>
      </p:sp>
      <p:sp>
        <p:nvSpPr>
          <p:cNvPr id="3" name="TextBox 2">
            <a:extLst>
              <a:ext uri="{FF2B5EF4-FFF2-40B4-BE49-F238E27FC236}">
                <a16:creationId xmlns:a16="http://schemas.microsoft.com/office/drawing/2014/main" id="{E18E09C4-A094-8DD8-4337-F467530850AB}"/>
              </a:ext>
            </a:extLst>
          </p:cNvPr>
          <p:cNvSpPr txBox="1"/>
          <p:nvPr/>
        </p:nvSpPr>
        <p:spPr>
          <a:xfrm>
            <a:off x="3152668" y="37257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7182066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8BD48-BF49-7164-63C4-706EA83F8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FB23C-02A8-F1F9-1BDB-BB6F34EC2BCA}"/>
              </a:ext>
            </a:extLst>
          </p:cNvPr>
          <p:cNvSpPr>
            <a:spLocks noGrp="1"/>
          </p:cNvSpPr>
          <p:nvPr>
            <p:ph type="title"/>
          </p:nvPr>
        </p:nvSpPr>
        <p:spPr>
          <a:xfrm>
            <a:off x="1641395" y="1934656"/>
            <a:ext cx="8909208" cy="3450327"/>
          </a:xfrm>
        </p:spPr>
        <p:txBody>
          <a:bodyPr>
            <a:noAutofit/>
          </a:bodyPr>
          <a:lstStyle/>
          <a:p>
            <a:pPr>
              <a:lnSpc>
                <a:spcPct val="100000"/>
              </a:lnSpc>
            </a:pPr>
            <a:r>
              <a:rPr lang="ar-EG" sz="6000" b="0" dirty="0"/>
              <a:t>لَّا تَرَىٰ فِيهَا عِوَجًۭا وَلَآ أَمْتًۭا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4C465C1-DFB2-6772-6B7A-B56A39D5B965}"/>
              </a:ext>
            </a:extLst>
          </p:cNvPr>
          <p:cNvSpPr txBox="1"/>
          <p:nvPr/>
        </p:nvSpPr>
        <p:spPr>
          <a:xfrm>
            <a:off x="2060712" y="4109091"/>
            <a:ext cx="8070575" cy="400110"/>
          </a:xfrm>
          <a:prstGeom prst="rect">
            <a:avLst/>
          </a:prstGeom>
          <a:noFill/>
        </p:spPr>
        <p:txBody>
          <a:bodyPr wrap="square">
            <a:spAutoFit/>
          </a:bodyPr>
          <a:lstStyle/>
          <a:p>
            <a:pPr algn="ctr" fontAlgn="base"/>
            <a:r>
              <a:rPr lang="en-US" sz="2000" dirty="0"/>
              <a:t>"Nothing crooked or curved wilt thou see in their place."</a:t>
            </a:r>
          </a:p>
        </p:txBody>
      </p:sp>
      <p:sp>
        <p:nvSpPr>
          <p:cNvPr id="3" name="TextBox 2">
            <a:extLst>
              <a:ext uri="{FF2B5EF4-FFF2-40B4-BE49-F238E27FC236}">
                <a16:creationId xmlns:a16="http://schemas.microsoft.com/office/drawing/2014/main" id="{1F70E559-E01E-6038-5207-DEED7C8EC245}"/>
              </a:ext>
            </a:extLst>
          </p:cNvPr>
          <p:cNvSpPr txBox="1"/>
          <p:nvPr/>
        </p:nvSpPr>
        <p:spPr>
          <a:xfrm>
            <a:off x="2442454" y="36598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9062890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B5C7F-C947-7DFD-179C-8718F0F5A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1C6CF-3CFD-BB58-F43A-4D8AA9392B16}"/>
              </a:ext>
            </a:extLst>
          </p:cNvPr>
          <p:cNvSpPr>
            <a:spLocks noGrp="1"/>
          </p:cNvSpPr>
          <p:nvPr>
            <p:ph type="title"/>
          </p:nvPr>
        </p:nvSpPr>
        <p:spPr>
          <a:xfrm>
            <a:off x="1641396" y="1603024"/>
            <a:ext cx="8909208" cy="3450327"/>
          </a:xfrm>
        </p:spPr>
        <p:txBody>
          <a:bodyPr>
            <a:noAutofit/>
          </a:bodyPr>
          <a:lstStyle/>
          <a:p>
            <a:pPr>
              <a:lnSpc>
                <a:spcPct val="100000"/>
              </a:lnSpc>
            </a:pPr>
            <a:r>
              <a:rPr lang="ar-EG" sz="5400" b="0" dirty="0"/>
              <a:t>يَوْمَئِذٍۢ يَتَّبِعُونَ ٱلدَّاعِىَ لَا عِوَجَ لَهُۥ ۖ وَخَشَعَتِ ٱلْأَصْوَاتُ لِلرَّحْمَـٰنِ فَلَا تَسْمَعُ إِلَّا هَمْسًۭا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84CD18-2941-03E1-2066-29E6493AF481}"/>
              </a:ext>
            </a:extLst>
          </p:cNvPr>
          <p:cNvSpPr txBox="1"/>
          <p:nvPr/>
        </p:nvSpPr>
        <p:spPr>
          <a:xfrm>
            <a:off x="2060712" y="4561853"/>
            <a:ext cx="8070575" cy="1323439"/>
          </a:xfrm>
          <a:prstGeom prst="rect">
            <a:avLst/>
          </a:prstGeom>
          <a:noFill/>
        </p:spPr>
        <p:txBody>
          <a:bodyPr wrap="square">
            <a:spAutoFit/>
          </a:bodyPr>
          <a:lstStyle/>
          <a:p>
            <a:pPr algn="ctr" fontAlgn="base"/>
            <a:r>
              <a:rPr lang="en-US" sz="2000" dirty="0"/>
              <a:t>On that Day will they follow the Caller (straight): no crookedness (can they show) him: all sounds shall humble themselves in the Presence of (Allah) Most Gracious: nothing shalt thou hear but the tramp of their feet (as they march).</a:t>
            </a:r>
          </a:p>
        </p:txBody>
      </p:sp>
      <p:sp>
        <p:nvSpPr>
          <p:cNvPr id="3" name="TextBox 2">
            <a:extLst>
              <a:ext uri="{FF2B5EF4-FFF2-40B4-BE49-F238E27FC236}">
                <a16:creationId xmlns:a16="http://schemas.microsoft.com/office/drawing/2014/main" id="{F6A751AA-E049-1200-6564-7DD3FBAD810C}"/>
              </a:ext>
            </a:extLst>
          </p:cNvPr>
          <p:cNvSpPr txBox="1"/>
          <p:nvPr/>
        </p:nvSpPr>
        <p:spPr>
          <a:xfrm>
            <a:off x="4954836" y="41480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0234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0C0F8-D728-75A8-9C19-E4037E263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2EC41-69F6-D656-4A0B-51D3CD2645E0}"/>
              </a:ext>
            </a:extLst>
          </p:cNvPr>
          <p:cNvSpPr>
            <a:spLocks noGrp="1"/>
          </p:cNvSpPr>
          <p:nvPr>
            <p:ph type="title"/>
          </p:nvPr>
        </p:nvSpPr>
        <p:spPr>
          <a:xfrm>
            <a:off x="1855433" y="1471245"/>
            <a:ext cx="8680334" cy="3450327"/>
          </a:xfrm>
        </p:spPr>
        <p:txBody>
          <a:bodyPr>
            <a:noAutofit/>
          </a:bodyPr>
          <a:lstStyle/>
          <a:p>
            <a:pPr>
              <a:lnSpc>
                <a:spcPct val="100000"/>
              </a:lnSpc>
            </a:pPr>
            <a:r>
              <a:rPr lang="ar-EG" sz="5400" b="0" dirty="0"/>
              <a:t>ءَاتُونِى زُبَرَ ٱلْحَدِيدِۖ حَتَّىٰٓ إِذَا سَاوَىٰ بَيْنَ ٱلصَّدَفَيْنِ قَالَ ٱنفُخُوا۟ ۖ حَتَّىٰٓ إِذَا جَعَلَهُۥ نَارًۭا قَالَ ءَاتُونِىٓ أُفْرِغْ عَلَيْهِ قِطْرًۭا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02AC004-CD55-31FF-BC52-996F884F2CD4}"/>
              </a:ext>
            </a:extLst>
          </p:cNvPr>
          <p:cNvSpPr txBox="1"/>
          <p:nvPr/>
        </p:nvSpPr>
        <p:spPr>
          <a:xfrm>
            <a:off x="2060712" y="4496341"/>
            <a:ext cx="8070575" cy="1323439"/>
          </a:xfrm>
          <a:prstGeom prst="rect">
            <a:avLst/>
          </a:prstGeom>
          <a:noFill/>
        </p:spPr>
        <p:txBody>
          <a:bodyPr wrap="square">
            <a:spAutoFit/>
          </a:bodyPr>
          <a:lstStyle/>
          <a:p>
            <a:pPr algn="ctr" fontAlgn="base"/>
            <a:r>
              <a:rPr lang="en-US" sz="2000" dirty="0"/>
              <a:t>"Bring me blocks of iron." At length, when he had filled up the space between the two steep mountain-sides, He said, "Blow (with your bellows)" Then, when he had made it (red) as fire, he said: "Bring me, that I may pour over it, molten lead."</a:t>
            </a:r>
          </a:p>
        </p:txBody>
      </p:sp>
      <p:sp>
        <p:nvSpPr>
          <p:cNvPr id="3" name="TextBox 2">
            <a:extLst>
              <a:ext uri="{FF2B5EF4-FFF2-40B4-BE49-F238E27FC236}">
                <a16:creationId xmlns:a16="http://schemas.microsoft.com/office/drawing/2014/main" id="{7288CDF6-9987-188C-797D-CED83C7FED7E}"/>
              </a:ext>
            </a:extLst>
          </p:cNvPr>
          <p:cNvSpPr txBox="1"/>
          <p:nvPr/>
        </p:nvSpPr>
        <p:spPr>
          <a:xfrm>
            <a:off x="2698811" y="41160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{96}</a:t>
            </a:r>
            <a:endParaRPr lang="en-US" sz="1400" dirty="0"/>
          </a:p>
        </p:txBody>
      </p:sp>
    </p:spTree>
    <p:extLst>
      <p:ext uri="{BB962C8B-B14F-4D97-AF65-F5344CB8AC3E}">
        <p14:creationId xmlns:p14="http://schemas.microsoft.com/office/powerpoint/2010/main" val="341596241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DD274-C379-A06C-13C4-2C1908788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2660E-A23B-7649-2E70-58DE2799317E}"/>
              </a:ext>
            </a:extLst>
          </p:cNvPr>
          <p:cNvSpPr>
            <a:spLocks noGrp="1"/>
          </p:cNvSpPr>
          <p:nvPr>
            <p:ph type="title"/>
          </p:nvPr>
        </p:nvSpPr>
        <p:spPr>
          <a:xfrm>
            <a:off x="1641396" y="1753945"/>
            <a:ext cx="8909208" cy="3450327"/>
          </a:xfrm>
        </p:spPr>
        <p:txBody>
          <a:bodyPr>
            <a:noAutofit/>
          </a:bodyPr>
          <a:lstStyle/>
          <a:p>
            <a:pPr>
              <a:lnSpc>
                <a:spcPct val="100000"/>
              </a:lnSpc>
            </a:pPr>
            <a:r>
              <a:rPr lang="ar-EG" sz="6000" b="0" dirty="0"/>
              <a:t>يَوْمَئِذٍۢ لَّا تَنفَعُ ٱلشَّفَـٰعَةُ إِلَّا مَنْ أَذِنَ لَهُ ٱلرَّحْمَـٰنُ وَرَضِىَ لَهُۥ قَوْلًۭا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238CF0-C35A-E54D-F302-180AD996D8D6}"/>
              </a:ext>
            </a:extLst>
          </p:cNvPr>
          <p:cNvSpPr txBox="1"/>
          <p:nvPr/>
        </p:nvSpPr>
        <p:spPr>
          <a:xfrm>
            <a:off x="2060712" y="4390234"/>
            <a:ext cx="8070575" cy="1015663"/>
          </a:xfrm>
          <a:prstGeom prst="rect">
            <a:avLst/>
          </a:prstGeom>
          <a:noFill/>
        </p:spPr>
        <p:txBody>
          <a:bodyPr wrap="square">
            <a:spAutoFit/>
          </a:bodyPr>
          <a:lstStyle/>
          <a:p>
            <a:pPr algn="ctr" fontAlgn="base"/>
            <a:r>
              <a:rPr lang="en-US" sz="2000" dirty="0"/>
              <a:t>On that Day shall no intercession avail except for those for whom permission has been granted by (Allah) Most Gracious and whose word is acceptable to Him.</a:t>
            </a:r>
          </a:p>
        </p:txBody>
      </p:sp>
      <p:sp>
        <p:nvSpPr>
          <p:cNvPr id="3" name="TextBox 2">
            <a:extLst>
              <a:ext uri="{FF2B5EF4-FFF2-40B4-BE49-F238E27FC236}">
                <a16:creationId xmlns:a16="http://schemas.microsoft.com/office/drawing/2014/main" id="{37AFEE55-9B6D-C952-6EF2-F7982F69F2D3}"/>
              </a:ext>
            </a:extLst>
          </p:cNvPr>
          <p:cNvSpPr txBox="1"/>
          <p:nvPr/>
        </p:nvSpPr>
        <p:spPr>
          <a:xfrm>
            <a:off x="2735419" y="40347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0127548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174A5-D365-355B-A89C-00722BD10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ADAF1-1D28-70A8-69A7-7FC864335BFE}"/>
              </a:ext>
            </a:extLst>
          </p:cNvPr>
          <p:cNvSpPr>
            <a:spLocks noGrp="1"/>
          </p:cNvSpPr>
          <p:nvPr>
            <p:ph type="title"/>
          </p:nvPr>
        </p:nvSpPr>
        <p:spPr>
          <a:xfrm>
            <a:off x="1641396" y="1860477"/>
            <a:ext cx="8909208" cy="3450327"/>
          </a:xfrm>
        </p:spPr>
        <p:txBody>
          <a:bodyPr>
            <a:noAutofit/>
          </a:bodyPr>
          <a:lstStyle/>
          <a:p>
            <a:pPr>
              <a:lnSpc>
                <a:spcPct val="100000"/>
              </a:lnSpc>
            </a:pPr>
            <a:r>
              <a:rPr lang="ar-EG" sz="6000" b="0" dirty="0"/>
              <a:t>يَعْلَمُ مَا بَيْنَ أَيْدِيهِمْ وَمَا خَلْفَهُمْ وَلَا يُحِيطُونَ بِهِۦ عِلْمًۭا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B0894A9-7022-35E4-27B3-37F5B0B5BFD6}"/>
              </a:ext>
            </a:extLst>
          </p:cNvPr>
          <p:cNvSpPr txBox="1"/>
          <p:nvPr/>
        </p:nvSpPr>
        <p:spPr>
          <a:xfrm>
            <a:off x="2060712" y="4496766"/>
            <a:ext cx="8070575" cy="707886"/>
          </a:xfrm>
          <a:prstGeom prst="rect">
            <a:avLst/>
          </a:prstGeom>
          <a:noFill/>
        </p:spPr>
        <p:txBody>
          <a:bodyPr wrap="square">
            <a:spAutoFit/>
          </a:bodyPr>
          <a:lstStyle/>
          <a:p>
            <a:pPr algn="ctr" fontAlgn="base"/>
            <a:r>
              <a:rPr lang="en-US" sz="2000" dirty="0"/>
              <a:t>He knows what (appears to His creatures as) before or after or behind them: but they shall not compass it with their knowledge.</a:t>
            </a:r>
          </a:p>
        </p:txBody>
      </p:sp>
      <p:sp>
        <p:nvSpPr>
          <p:cNvPr id="3" name="TextBox 2">
            <a:extLst>
              <a:ext uri="{FF2B5EF4-FFF2-40B4-BE49-F238E27FC236}">
                <a16:creationId xmlns:a16="http://schemas.microsoft.com/office/drawing/2014/main" id="{21CDFEB9-038B-635A-2C3A-5FAF719EC4F2}"/>
              </a:ext>
            </a:extLst>
          </p:cNvPr>
          <p:cNvSpPr txBox="1"/>
          <p:nvPr/>
        </p:nvSpPr>
        <p:spPr>
          <a:xfrm>
            <a:off x="3605431" y="40828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97887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EEDA2-A793-9986-DFAD-044453D80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0BD87-17F3-269B-274A-DF5BF73D3876}"/>
              </a:ext>
            </a:extLst>
          </p:cNvPr>
          <p:cNvSpPr>
            <a:spLocks noGrp="1"/>
          </p:cNvSpPr>
          <p:nvPr>
            <p:ph type="title"/>
          </p:nvPr>
        </p:nvSpPr>
        <p:spPr>
          <a:xfrm>
            <a:off x="1641396" y="1949254"/>
            <a:ext cx="8909208" cy="3450327"/>
          </a:xfrm>
        </p:spPr>
        <p:txBody>
          <a:bodyPr>
            <a:noAutofit/>
          </a:bodyPr>
          <a:lstStyle/>
          <a:p>
            <a:pPr>
              <a:lnSpc>
                <a:spcPct val="100000"/>
              </a:lnSpc>
            </a:pPr>
            <a:r>
              <a:rPr lang="ar-EG" sz="6000" b="0" dirty="0"/>
              <a:t>وَعَنَتِ ٱلْوُجُوهُ لِلْحَىِّ ٱلْقَيُّومِۖ وَقَدْ خَابَ مَنْ حَمَلَ ظُلْمًۭا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16E91F-AA18-25E4-6F96-381DB1A24660}"/>
              </a:ext>
            </a:extLst>
          </p:cNvPr>
          <p:cNvSpPr txBox="1"/>
          <p:nvPr/>
        </p:nvSpPr>
        <p:spPr>
          <a:xfrm>
            <a:off x="2060712" y="4585543"/>
            <a:ext cx="8070575" cy="707886"/>
          </a:xfrm>
          <a:prstGeom prst="rect">
            <a:avLst/>
          </a:prstGeom>
          <a:noFill/>
        </p:spPr>
        <p:txBody>
          <a:bodyPr wrap="square">
            <a:spAutoFit/>
          </a:bodyPr>
          <a:lstStyle/>
          <a:p>
            <a:pPr algn="ctr" fontAlgn="base"/>
            <a:r>
              <a:rPr lang="en-US" sz="2000" dirty="0"/>
              <a:t>(All) faces shall be humbled before (Him) - the Living, the Self-Subsisting, Eternal: hopeless indeed will be the man that carries iniquity (on his back).</a:t>
            </a:r>
          </a:p>
        </p:txBody>
      </p:sp>
      <p:sp>
        <p:nvSpPr>
          <p:cNvPr id="3" name="TextBox 2">
            <a:extLst>
              <a:ext uri="{FF2B5EF4-FFF2-40B4-BE49-F238E27FC236}">
                <a16:creationId xmlns:a16="http://schemas.microsoft.com/office/drawing/2014/main" id="{952CE4BF-ADE6-D87E-E6BA-B950710A98DC}"/>
              </a:ext>
            </a:extLst>
          </p:cNvPr>
          <p:cNvSpPr txBox="1"/>
          <p:nvPr/>
        </p:nvSpPr>
        <p:spPr>
          <a:xfrm>
            <a:off x="3942782" y="4171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364019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F7B0-89F9-F398-2653-BB39F7898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C8EFF-514C-8048-4D75-DC405E200051}"/>
              </a:ext>
            </a:extLst>
          </p:cNvPr>
          <p:cNvSpPr>
            <a:spLocks noGrp="1"/>
          </p:cNvSpPr>
          <p:nvPr>
            <p:ph type="title"/>
          </p:nvPr>
        </p:nvSpPr>
        <p:spPr>
          <a:xfrm>
            <a:off x="1641396" y="1869355"/>
            <a:ext cx="8909208" cy="3450327"/>
          </a:xfrm>
        </p:spPr>
        <p:txBody>
          <a:bodyPr>
            <a:noAutofit/>
          </a:bodyPr>
          <a:lstStyle/>
          <a:p>
            <a:pPr>
              <a:lnSpc>
                <a:spcPct val="100000"/>
              </a:lnSpc>
            </a:pPr>
            <a:r>
              <a:rPr lang="ar-EG" sz="6000" b="0" dirty="0"/>
              <a:t>وَمَن يَعْمَلْ مِنَ ٱلصَّـٰلِحَـٰتِ وَهُوَ مُؤْمِنٌۭ فَلَا يَخَافُ ظُلْمًۭا وَلَا هَضْمًۭا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787C1FD-006B-CBE0-9692-DE53FFB740A6}"/>
              </a:ext>
            </a:extLst>
          </p:cNvPr>
          <p:cNvSpPr txBox="1"/>
          <p:nvPr/>
        </p:nvSpPr>
        <p:spPr>
          <a:xfrm>
            <a:off x="2060712" y="4505644"/>
            <a:ext cx="8070575" cy="707886"/>
          </a:xfrm>
          <a:prstGeom prst="rect">
            <a:avLst/>
          </a:prstGeom>
          <a:noFill/>
        </p:spPr>
        <p:txBody>
          <a:bodyPr wrap="square">
            <a:spAutoFit/>
          </a:bodyPr>
          <a:lstStyle/>
          <a:p>
            <a:pPr algn="ctr" fontAlgn="base"/>
            <a:r>
              <a:rPr lang="en-US" sz="2000" dirty="0"/>
              <a:t>But he who works deeds of righteousness, and has faith, will have no fear of harm nor of any curtailment (of what is his due).</a:t>
            </a:r>
          </a:p>
        </p:txBody>
      </p:sp>
      <p:sp>
        <p:nvSpPr>
          <p:cNvPr id="3" name="TextBox 2">
            <a:extLst>
              <a:ext uri="{FF2B5EF4-FFF2-40B4-BE49-F238E27FC236}">
                <a16:creationId xmlns:a16="http://schemas.microsoft.com/office/drawing/2014/main" id="{F18EB0CE-4BAF-BF2B-A088-0DF136E4D552}"/>
              </a:ext>
            </a:extLst>
          </p:cNvPr>
          <p:cNvSpPr txBox="1"/>
          <p:nvPr/>
        </p:nvSpPr>
        <p:spPr>
          <a:xfrm>
            <a:off x="2486844" y="40917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5428572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05496-FBF1-B05C-A9D3-86CAC247F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BF22C-DC43-2B23-2EA1-32885004F28B}"/>
              </a:ext>
            </a:extLst>
          </p:cNvPr>
          <p:cNvSpPr>
            <a:spLocks noGrp="1"/>
          </p:cNvSpPr>
          <p:nvPr>
            <p:ph type="title"/>
          </p:nvPr>
        </p:nvSpPr>
        <p:spPr>
          <a:xfrm>
            <a:off x="1641396" y="1727313"/>
            <a:ext cx="8909208" cy="3450327"/>
          </a:xfrm>
        </p:spPr>
        <p:txBody>
          <a:bodyPr>
            <a:noAutofit/>
          </a:bodyPr>
          <a:lstStyle/>
          <a:p>
            <a:pPr>
              <a:lnSpc>
                <a:spcPct val="100000"/>
              </a:lnSpc>
            </a:pPr>
            <a:r>
              <a:rPr lang="ar-EG" sz="5400" b="0" dirty="0"/>
              <a:t>وَكَذَٰلِكَ أَنزَلْنَـٰهُ قُرْءَانًا عَرَبِيًّۭا وَصَرَّفْنَا فِيهِ مِنَ ٱلْوَعِيدِ لَعَلَّهُمْ يَتَّقُونَ أَوْ يُحْدِثُ لَهُمْ ذِكْرًۭا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8E841E3-87E1-DFA1-E0FF-F8EF07319ABF}"/>
              </a:ext>
            </a:extLst>
          </p:cNvPr>
          <p:cNvSpPr txBox="1"/>
          <p:nvPr/>
        </p:nvSpPr>
        <p:spPr>
          <a:xfrm>
            <a:off x="2060712" y="4363602"/>
            <a:ext cx="8070575" cy="1015663"/>
          </a:xfrm>
          <a:prstGeom prst="rect">
            <a:avLst/>
          </a:prstGeom>
          <a:noFill/>
        </p:spPr>
        <p:txBody>
          <a:bodyPr wrap="square">
            <a:spAutoFit/>
          </a:bodyPr>
          <a:lstStyle/>
          <a:p>
            <a:pPr algn="ctr" fontAlgn="base"/>
            <a:r>
              <a:rPr lang="en-US" sz="2000" dirty="0"/>
              <a:t>Thus have We sent this down - an </a:t>
            </a:r>
            <a:r>
              <a:rPr lang="en-US" sz="2000" dirty="0" err="1"/>
              <a:t>arabic</a:t>
            </a:r>
            <a:r>
              <a:rPr lang="en-US" sz="2000" dirty="0"/>
              <a:t> Qur'an - and explained therein in detail some of the warnings, in order that they may fear Allah, or that it may cause their remembrance (of Him).</a:t>
            </a:r>
          </a:p>
        </p:txBody>
      </p:sp>
      <p:sp>
        <p:nvSpPr>
          <p:cNvPr id="3" name="TextBox 2">
            <a:extLst>
              <a:ext uri="{FF2B5EF4-FFF2-40B4-BE49-F238E27FC236}">
                <a16:creationId xmlns:a16="http://schemas.microsoft.com/office/drawing/2014/main" id="{91B18FAF-EFF9-1FFA-0F14-16BF8078305C}"/>
              </a:ext>
            </a:extLst>
          </p:cNvPr>
          <p:cNvSpPr txBox="1"/>
          <p:nvPr/>
        </p:nvSpPr>
        <p:spPr>
          <a:xfrm>
            <a:off x="1217337" y="39141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6988770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E7DA2-083C-BEDB-FF3B-E9B18A419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90CFD-BCF0-2BBE-99F8-81F362D89470}"/>
              </a:ext>
            </a:extLst>
          </p:cNvPr>
          <p:cNvSpPr>
            <a:spLocks noGrp="1"/>
          </p:cNvSpPr>
          <p:nvPr>
            <p:ph type="title"/>
          </p:nvPr>
        </p:nvSpPr>
        <p:spPr>
          <a:xfrm>
            <a:off x="1641396" y="1816089"/>
            <a:ext cx="8909208" cy="3450327"/>
          </a:xfrm>
        </p:spPr>
        <p:txBody>
          <a:bodyPr>
            <a:noAutofit/>
          </a:bodyPr>
          <a:lstStyle/>
          <a:p>
            <a:pPr>
              <a:lnSpc>
                <a:spcPct val="100000"/>
              </a:lnSpc>
            </a:pPr>
            <a:r>
              <a:rPr lang="ar-EG" sz="5400" b="0" dirty="0"/>
              <a:t>فَتَعَـٰلَى ٱللَّهُ ٱلْمَلِكُ ٱلْحَقُّۗ وَلَا تَعْجَلْ بِٱلْقُرْءَانِ مِن قَبْلِ أَن يُقْضَىٰٓ إِلَيْكَ وَحْيُهُۥ ۖ وَقُل رَّبِّ زِدْنِى عِلْمًۭا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07DB692-691D-0CB2-7DCF-6716F98A4D83}"/>
              </a:ext>
            </a:extLst>
          </p:cNvPr>
          <p:cNvSpPr txBox="1"/>
          <p:nvPr/>
        </p:nvSpPr>
        <p:spPr>
          <a:xfrm>
            <a:off x="2060712" y="4758584"/>
            <a:ext cx="8070575" cy="1015663"/>
          </a:xfrm>
          <a:prstGeom prst="rect">
            <a:avLst/>
          </a:prstGeom>
          <a:noFill/>
        </p:spPr>
        <p:txBody>
          <a:bodyPr wrap="square">
            <a:spAutoFit/>
          </a:bodyPr>
          <a:lstStyle/>
          <a:p>
            <a:pPr algn="ctr" fontAlgn="base"/>
            <a:r>
              <a:rPr lang="en-US" sz="2000" dirty="0"/>
              <a:t>High above all is Allah, the King, the Truth! Be not in haste with the Qur'an before its revelation to thee is completed, but say, "O my Lord! advance me in knowledge."</a:t>
            </a:r>
          </a:p>
        </p:txBody>
      </p:sp>
      <p:sp>
        <p:nvSpPr>
          <p:cNvPr id="3" name="TextBox 2">
            <a:extLst>
              <a:ext uri="{FF2B5EF4-FFF2-40B4-BE49-F238E27FC236}">
                <a16:creationId xmlns:a16="http://schemas.microsoft.com/office/drawing/2014/main" id="{B59F9550-6021-E1D9-9806-03A9AC3199B3}"/>
              </a:ext>
            </a:extLst>
          </p:cNvPr>
          <p:cNvSpPr txBox="1"/>
          <p:nvPr/>
        </p:nvSpPr>
        <p:spPr>
          <a:xfrm>
            <a:off x="4395543" y="43669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3371997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29B07-4AE8-4EFA-93AF-0D22E6C1E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E764C-6E10-5AB7-ED8B-1E8A6A46991B}"/>
              </a:ext>
            </a:extLst>
          </p:cNvPr>
          <p:cNvSpPr>
            <a:spLocks noGrp="1"/>
          </p:cNvSpPr>
          <p:nvPr>
            <p:ph type="title"/>
          </p:nvPr>
        </p:nvSpPr>
        <p:spPr>
          <a:xfrm>
            <a:off x="1641396" y="1922621"/>
            <a:ext cx="8909208" cy="3450327"/>
          </a:xfrm>
        </p:spPr>
        <p:txBody>
          <a:bodyPr>
            <a:noAutofit/>
          </a:bodyPr>
          <a:lstStyle/>
          <a:p>
            <a:pPr>
              <a:lnSpc>
                <a:spcPct val="100000"/>
              </a:lnSpc>
            </a:pPr>
            <a:r>
              <a:rPr lang="ar-EG" sz="6000" b="0" dirty="0"/>
              <a:t>وَلَقَدْ عَهِدْنَآ إِلَىٰٓ ءَادَمَ مِن قَبْلُ فَنَسِىَ وَلَمْ نَجِدْ لَهُۥ عَزْمًۭا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5D8058-1F6F-957D-4FD7-F859DF010800}"/>
              </a:ext>
            </a:extLst>
          </p:cNvPr>
          <p:cNvSpPr txBox="1"/>
          <p:nvPr/>
        </p:nvSpPr>
        <p:spPr>
          <a:xfrm>
            <a:off x="2060712" y="4559062"/>
            <a:ext cx="8070575" cy="707886"/>
          </a:xfrm>
          <a:prstGeom prst="rect">
            <a:avLst/>
          </a:prstGeom>
          <a:noFill/>
        </p:spPr>
        <p:txBody>
          <a:bodyPr wrap="square">
            <a:spAutoFit/>
          </a:bodyPr>
          <a:lstStyle/>
          <a:p>
            <a:pPr algn="ctr" fontAlgn="base"/>
            <a:r>
              <a:rPr lang="en-US" sz="2000" dirty="0"/>
              <a:t>We had already, beforehand, taken the covenant of Adam, but he forgot: and We found on his part no firm resolve.</a:t>
            </a:r>
          </a:p>
        </p:txBody>
      </p:sp>
      <p:sp>
        <p:nvSpPr>
          <p:cNvPr id="3" name="TextBox 2">
            <a:extLst>
              <a:ext uri="{FF2B5EF4-FFF2-40B4-BE49-F238E27FC236}">
                <a16:creationId xmlns:a16="http://schemas.microsoft.com/office/drawing/2014/main" id="{50412C8B-ACBA-90FB-FA4A-32BC905E0FD3}"/>
              </a:ext>
            </a:extLst>
          </p:cNvPr>
          <p:cNvSpPr txBox="1"/>
          <p:nvPr/>
        </p:nvSpPr>
        <p:spPr>
          <a:xfrm>
            <a:off x="3596553" y="41094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4840014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F293-3BA1-6014-C26A-4BFDFC05D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241E8-E23B-1956-45D3-C9155C82E549}"/>
              </a:ext>
            </a:extLst>
          </p:cNvPr>
          <p:cNvSpPr>
            <a:spLocks noGrp="1"/>
          </p:cNvSpPr>
          <p:nvPr>
            <p:ph type="title"/>
          </p:nvPr>
        </p:nvSpPr>
        <p:spPr>
          <a:xfrm>
            <a:off x="1641396" y="1922621"/>
            <a:ext cx="8909208" cy="3450327"/>
          </a:xfrm>
        </p:spPr>
        <p:txBody>
          <a:bodyPr>
            <a:noAutofit/>
          </a:bodyPr>
          <a:lstStyle/>
          <a:p>
            <a:pPr>
              <a:lnSpc>
                <a:spcPct val="100000"/>
              </a:lnSpc>
            </a:pPr>
            <a:r>
              <a:rPr lang="ar-EG" sz="6000" b="0" dirty="0"/>
              <a:t>وَإِذْ قُلْنَا لِلْمَلَـٰٓئِكَةِ ٱسْجُدُوا۟ لِـَٔادَمَ فَسَجَدُوٓا۟ إِلَّآ إِبْلِيسَ أَبَىٰ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A83BCD-1E4F-A090-A02D-F638F9B5177A}"/>
              </a:ext>
            </a:extLst>
          </p:cNvPr>
          <p:cNvSpPr txBox="1"/>
          <p:nvPr/>
        </p:nvSpPr>
        <p:spPr>
          <a:xfrm>
            <a:off x="2060712" y="4559062"/>
            <a:ext cx="8070575" cy="707886"/>
          </a:xfrm>
          <a:prstGeom prst="rect">
            <a:avLst/>
          </a:prstGeom>
          <a:noFill/>
        </p:spPr>
        <p:txBody>
          <a:bodyPr wrap="square">
            <a:spAutoFit/>
          </a:bodyPr>
          <a:lstStyle/>
          <a:p>
            <a:pPr algn="ctr" fontAlgn="base"/>
            <a:r>
              <a:rPr lang="en-US" sz="2000" dirty="0"/>
              <a:t>When We said to the angels, "Prostrate yourselves to Adam", they prostrated themselves, but not Iblis: he refused.</a:t>
            </a:r>
          </a:p>
        </p:txBody>
      </p:sp>
      <p:sp>
        <p:nvSpPr>
          <p:cNvPr id="3" name="TextBox 2">
            <a:extLst>
              <a:ext uri="{FF2B5EF4-FFF2-40B4-BE49-F238E27FC236}">
                <a16:creationId xmlns:a16="http://schemas.microsoft.com/office/drawing/2014/main" id="{8A830FC2-5495-1D2B-1E4C-00F6D91C4E79}"/>
              </a:ext>
            </a:extLst>
          </p:cNvPr>
          <p:cNvSpPr txBox="1"/>
          <p:nvPr/>
        </p:nvSpPr>
        <p:spPr>
          <a:xfrm>
            <a:off x="3933904" y="42512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5703613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088E-9BEF-2565-1D28-AEF401FE2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D8A05-C789-868D-86E6-5A7F7ED69251}"/>
              </a:ext>
            </a:extLst>
          </p:cNvPr>
          <p:cNvSpPr>
            <a:spLocks noGrp="1"/>
          </p:cNvSpPr>
          <p:nvPr>
            <p:ph type="title"/>
          </p:nvPr>
        </p:nvSpPr>
        <p:spPr>
          <a:xfrm>
            <a:off x="1641396" y="1869355"/>
            <a:ext cx="8909208" cy="3450327"/>
          </a:xfrm>
        </p:spPr>
        <p:txBody>
          <a:bodyPr>
            <a:noAutofit/>
          </a:bodyPr>
          <a:lstStyle/>
          <a:p>
            <a:pPr>
              <a:lnSpc>
                <a:spcPct val="100000"/>
              </a:lnSpc>
            </a:pPr>
            <a:r>
              <a:rPr lang="ar-EG" sz="6000" b="0" dirty="0"/>
              <a:t>فَقُلْنَا يَـٰٓـَٔادَمُ إِنَّ هَـٰذَا عَدُوٌّۭ لَّكَ وَلِزَوْجِكَ فَلَا يُخْرِجَنَّكُمَا مِنَ ٱلْجَنَّةِ فَتَشْقَىٰٓ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9EE4B9D-0B92-F11E-D311-1FBF24CA27BD}"/>
              </a:ext>
            </a:extLst>
          </p:cNvPr>
          <p:cNvSpPr txBox="1"/>
          <p:nvPr/>
        </p:nvSpPr>
        <p:spPr>
          <a:xfrm>
            <a:off x="2060712" y="4505796"/>
            <a:ext cx="8070575" cy="707886"/>
          </a:xfrm>
          <a:prstGeom prst="rect">
            <a:avLst/>
          </a:prstGeom>
          <a:noFill/>
        </p:spPr>
        <p:txBody>
          <a:bodyPr wrap="square">
            <a:spAutoFit/>
          </a:bodyPr>
          <a:lstStyle/>
          <a:p>
            <a:pPr algn="ctr" fontAlgn="base"/>
            <a:r>
              <a:rPr lang="en-US" sz="2000" dirty="0"/>
              <a:t>Then We said: "O Adam! verily, this is an enemy to thee and thy wife: so let him not get you both out of the Garden, so that thou art landed in misery.</a:t>
            </a:r>
          </a:p>
        </p:txBody>
      </p:sp>
      <p:sp>
        <p:nvSpPr>
          <p:cNvPr id="3" name="TextBox 2">
            <a:extLst>
              <a:ext uri="{FF2B5EF4-FFF2-40B4-BE49-F238E27FC236}">
                <a16:creationId xmlns:a16="http://schemas.microsoft.com/office/drawing/2014/main" id="{72F1C2BD-7FA1-C91B-85E6-B79CA3E17C96}"/>
              </a:ext>
            </a:extLst>
          </p:cNvPr>
          <p:cNvSpPr txBox="1"/>
          <p:nvPr/>
        </p:nvSpPr>
        <p:spPr>
          <a:xfrm>
            <a:off x="1936428" y="41980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3479162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2DCD8-0E99-56DA-4AEB-6599E40BC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3658D-D73B-35A4-15C3-CE2EDFD40DC2}"/>
              </a:ext>
            </a:extLst>
          </p:cNvPr>
          <p:cNvSpPr>
            <a:spLocks noGrp="1"/>
          </p:cNvSpPr>
          <p:nvPr>
            <p:ph type="title"/>
          </p:nvPr>
        </p:nvSpPr>
        <p:spPr>
          <a:xfrm>
            <a:off x="1641396" y="1869355"/>
            <a:ext cx="8909208" cy="3450327"/>
          </a:xfrm>
        </p:spPr>
        <p:txBody>
          <a:bodyPr>
            <a:noAutofit/>
          </a:bodyPr>
          <a:lstStyle/>
          <a:p>
            <a:pPr>
              <a:lnSpc>
                <a:spcPct val="100000"/>
              </a:lnSpc>
            </a:pPr>
            <a:r>
              <a:rPr lang="ar-EG" sz="6000" b="0" dirty="0"/>
              <a:t>إِنَّ لَكَ أَلَّا تَجُوعَ فِيهَا وَلَا تَعْرَىٰ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E65A970-B8AA-0FFE-A3D2-D4BCB0A9C6F1}"/>
              </a:ext>
            </a:extLst>
          </p:cNvPr>
          <p:cNvSpPr txBox="1"/>
          <p:nvPr/>
        </p:nvSpPr>
        <p:spPr>
          <a:xfrm>
            <a:off x="2060712" y="4066730"/>
            <a:ext cx="8070575" cy="707886"/>
          </a:xfrm>
          <a:prstGeom prst="rect">
            <a:avLst/>
          </a:prstGeom>
          <a:noFill/>
        </p:spPr>
        <p:txBody>
          <a:bodyPr wrap="square">
            <a:spAutoFit/>
          </a:bodyPr>
          <a:lstStyle/>
          <a:p>
            <a:pPr algn="ctr" fontAlgn="base"/>
            <a:r>
              <a:rPr lang="en-US" sz="2000" dirty="0"/>
              <a:t>"There is therein (enough provision) for thee not to go hungry nor to go naked,</a:t>
            </a:r>
          </a:p>
        </p:txBody>
      </p:sp>
      <p:sp>
        <p:nvSpPr>
          <p:cNvPr id="3" name="TextBox 2">
            <a:extLst>
              <a:ext uri="{FF2B5EF4-FFF2-40B4-BE49-F238E27FC236}">
                <a16:creationId xmlns:a16="http://schemas.microsoft.com/office/drawing/2014/main" id="{3A042A90-C84B-4250-A03B-804B1B7F996D}"/>
              </a:ext>
            </a:extLst>
          </p:cNvPr>
          <p:cNvSpPr txBox="1"/>
          <p:nvPr/>
        </p:nvSpPr>
        <p:spPr>
          <a:xfrm>
            <a:off x="1892039" y="37186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59217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5F5B9-54B1-AE67-F99B-C955A0616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186E6-843E-3E88-D337-9244D2A1FA4A}"/>
              </a:ext>
            </a:extLst>
          </p:cNvPr>
          <p:cNvSpPr>
            <a:spLocks noGrp="1"/>
          </p:cNvSpPr>
          <p:nvPr>
            <p:ph type="title"/>
          </p:nvPr>
        </p:nvSpPr>
        <p:spPr>
          <a:xfrm>
            <a:off x="1755833" y="1897373"/>
            <a:ext cx="8680334" cy="3450327"/>
          </a:xfrm>
        </p:spPr>
        <p:txBody>
          <a:bodyPr>
            <a:noAutofit/>
          </a:bodyPr>
          <a:lstStyle/>
          <a:p>
            <a:pPr>
              <a:lnSpc>
                <a:spcPct val="100000"/>
              </a:lnSpc>
            </a:pPr>
            <a:r>
              <a:rPr lang="ar-EG" sz="6000" b="0" dirty="0"/>
              <a:t>فَمَا ٱسْطَـٰعُوٓا۟ أَن يَظْهَرُوهُ وَمَا ٱسْتَطَـٰعُوا۟ لَهُۥ نَقْبًۭا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C605C8D-D28E-59C8-ED5E-E16D0C01967F}"/>
              </a:ext>
            </a:extLst>
          </p:cNvPr>
          <p:cNvSpPr txBox="1"/>
          <p:nvPr/>
        </p:nvSpPr>
        <p:spPr>
          <a:xfrm>
            <a:off x="1961112" y="4585118"/>
            <a:ext cx="8070575" cy="400110"/>
          </a:xfrm>
          <a:prstGeom prst="rect">
            <a:avLst/>
          </a:prstGeom>
          <a:noFill/>
        </p:spPr>
        <p:txBody>
          <a:bodyPr wrap="square">
            <a:spAutoFit/>
          </a:bodyPr>
          <a:lstStyle/>
          <a:p>
            <a:pPr algn="ctr" fontAlgn="base"/>
            <a:r>
              <a:rPr lang="en-US" sz="2000" dirty="0"/>
              <a:t>Thus were they made powerless to scale it or to dig through it.</a:t>
            </a:r>
          </a:p>
        </p:txBody>
      </p:sp>
      <p:sp>
        <p:nvSpPr>
          <p:cNvPr id="3" name="TextBox 2">
            <a:extLst>
              <a:ext uri="{FF2B5EF4-FFF2-40B4-BE49-F238E27FC236}">
                <a16:creationId xmlns:a16="http://schemas.microsoft.com/office/drawing/2014/main" id="{CCFF9E46-ADD5-723F-135E-06BC4351AD88}"/>
              </a:ext>
            </a:extLst>
          </p:cNvPr>
          <p:cNvSpPr txBox="1"/>
          <p:nvPr/>
        </p:nvSpPr>
        <p:spPr>
          <a:xfrm>
            <a:off x="3682287" y="41248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{97}</a:t>
            </a:r>
            <a:endParaRPr lang="en-US" sz="1400" dirty="0"/>
          </a:p>
        </p:txBody>
      </p:sp>
    </p:spTree>
    <p:extLst>
      <p:ext uri="{BB962C8B-B14F-4D97-AF65-F5344CB8AC3E}">
        <p14:creationId xmlns:p14="http://schemas.microsoft.com/office/powerpoint/2010/main" val="13203504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6CEBC-A191-E64C-4A1A-C76529868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855CF-B22B-EF52-0943-60D6A4662E59}"/>
              </a:ext>
            </a:extLst>
          </p:cNvPr>
          <p:cNvSpPr>
            <a:spLocks noGrp="1"/>
          </p:cNvSpPr>
          <p:nvPr>
            <p:ph type="title"/>
          </p:nvPr>
        </p:nvSpPr>
        <p:spPr>
          <a:xfrm>
            <a:off x="1641396" y="1869355"/>
            <a:ext cx="8909208" cy="3450327"/>
          </a:xfrm>
        </p:spPr>
        <p:txBody>
          <a:bodyPr>
            <a:noAutofit/>
          </a:bodyPr>
          <a:lstStyle/>
          <a:p>
            <a:pPr>
              <a:lnSpc>
                <a:spcPct val="100000"/>
              </a:lnSpc>
            </a:pPr>
            <a:r>
              <a:rPr lang="ar-EG" sz="6000" b="0" dirty="0"/>
              <a:t>وَأَنَّكَ لَا تَظْمَؤُا۟ فِيهَا وَلَا تَضْحَىٰ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B935A9-7E65-9E51-8DCB-653E82DD02E5}"/>
              </a:ext>
            </a:extLst>
          </p:cNvPr>
          <p:cNvSpPr txBox="1"/>
          <p:nvPr/>
        </p:nvSpPr>
        <p:spPr>
          <a:xfrm>
            <a:off x="2060712" y="4066730"/>
            <a:ext cx="8070575" cy="400110"/>
          </a:xfrm>
          <a:prstGeom prst="rect">
            <a:avLst/>
          </a:prstGeom>
          <a:noFill/>
        </p:spPr>
        <p:txBody>
          <a:bodyPr wrap="square">
            <a:spAutoFit/>
          </a:bodyPr>
          <a:lstStyle/>
          <a:p>
            <a:pPr algn="ctr" fontAlgn="base"/>
            <a:r>
              <a:rPr lang="en-US" sz="2000" dirty="0"/>
              <a:t>"Nor to suffer from thirst, nor from the sun's heat."</a:t>
            </a:r>
          </a:p>
        </p:txBody>
      </p:sp>
      <p:sp>
        <p:nvSpPr>
          <p:cNvPr id="3" name="TextBox 2">
            <a:extLst>
              <a:ext uri="{FF2B5EF4-FFF2-40B4-BE49-F238E27FC236}">
                <a16:creationId xmlns:a16="http://schemas.microsoft.com/office/drawing/2014/main" id="{D1AE8525-2C62-D95D-4727-1A7EEDF0D38B}"/>
              </a:ext>
            </a:extLst>
          </p:cNvPr>
          <p:cNvSpPr txBox="1"/>
          <p:nvPr/>
        </p:nvSpPr>
        <p:spPr>
          <a:xfrm>
            <a:off x="1900917" y="37863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9812034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04066-3CCF-D81F-2FC0-FFA9A3484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668FF-5B02-D485-F40F-2553BF680E4A}"/>
              </a:ext>
            </a:extLst>
          </p:cNvPr>
          <p:cNvSpPr>
            <a:spLocks noGrp="1"/>
          </p:cNvSpPr>
          <p:nvPr>
            <p:ph type="title"/>
          </p:nvPr>
        </p:nvSpPr>
        <p:spPr>
          <a:xfrm>
            <a:off x="1641396" y="1807211"/>
            <a:ext cx="8909208" cy="3450327"/>
          </a:xfrm>
        </p:spPr>
        <p:txBody>
          <a:bodyPr>
            <a:noAutofit/>
          </a:bodyPr>
          <a:lstStyle/>
          <a:p>
            <a:pPr>
              <a:lnSpc>
                <a:spcPct val="100000"/>
              </a:lnSpc>
            </a:pPr>
            <a:r>
              <a:rPr lang="ar-EG" sz="6000" b="0" dirty="0"/>
              <a:t>فَوَسْوَسَ إِلَيْهِ ٱلشَّيْطَـٰنُ قَالَ يَـٰٓـَٔادَمُ هَلْ أَدُلُّكَ عَلَىٰ شَجَرَةِ ٱلْخُلْدِ وَمُلْكٍۢ لَّا يَبْلَىٰ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32745A9-984E-FF20-0BD2-B71342D7EE4D}"/>
              </a:ext>
            </a:extLst>
          </p:cNvPr>
          <p:cNvSpPr txBox="1"/>
          <p:nvPr/>
        </p:nvSpPr>
        <p:spPr>
          <a:xfrm>
            <a:off x="1983563" y="4358528"/>
            <a:ext cx="8070575" cy="707886"/>
          </a:xfrm>
          <a:prstGeom prst="rect">
            <a:avLst/>
          </a:prstGeom>
          <a:noFill/>
        </p:spPr>
        <p:txBody>
          <a:bodyPr wrap="square">
            <a:spAutoFit/>
          </a:bodyPr>
          <a:lstStyle/>
          <a:p>
            <a:pPr algn="ctr" fontAlgn="base"/>
            <a:r>
              <a:rPr lang="en-US" sz="2000" dirty="0"/>
              <a:t>But Satan whispered evil to him: he said, "O Adam! shall I lead thee to the Tree of Eternity and to a kingdom that never decays?"</a:t>
            </a:r>
          </a:p>
        </p:txBody>
      </p:sp>
      <p:sp>
        <p:nvSpPr>
          <p:cNvPr id="3" name="TextBox 2">
            <a:extLst>
              <a:ext uri="{FF2B5EF4-FFF2-40B4-BE49-F238E27FC236}">
                <a16:creationId xmlns:a16="http://schemas.microsoft.com/office/drawing/2014/main" id="{DDB359F8-FE21-8E8C-7404-E8D84F548776}"/>
              </a:ext>
            </a:extLst>
          </p:cNvPr>
          <p:cNvSpPr txBox="1"/>
          <p:nvPr/>
        </p:nvSpPr>
        <p:spPr>
          <a:xfrm>
            <a:off x="1338579" y="42046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8187231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DBF24-EE1B-9387-8B84-47BDD064A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3AD5C-7958-603F-5665-326A76A23D5D}"/>
              </a:ext>
            </a:extLst>
          </p:cNvPr>
          <p:cNvSpPr>
            <a:spLocks noGrp="1"/>
          </p:cNvSpPr>
          <p:nvPr>
            <p:ph type="title"/>
          </p:nvPr>
        </p:nvSpPr>
        <p:spPr>
          <a:xfrm>
            <a:off x="1641396" y="1674046"/>
            <a:ext cx="8909208" cy="3450327"/>
          </a:xfrm>
        </p:spPr>
        <p:txBody>
          <a:bodyPr>
            <a:noAutofit/>
          </a:bodyPr>
          <a:lstStyle/>
          <a:p>
            <a:pPr>
              <a:lnSpc>
                <a:spcPct val="100000"/>
              </a:lnSpc>
            </a:pPr>
            <a:r>
              <a:rPr lang="ar-EG" sz="6000" b="0" dirty="0"/>
              <a:t>فَأَكَلَا مِنْهَا فَبَدَتْ لَهُمَا سَوْءَٰتُهُمَا وَطَفِقَا يَخْصِفَانِ عَلَيْهِمَا مِن وَرَقِ ٱلْجَنَّةِۚ وَعَصَىٰٓ ءَادَمُ رَبَّهُۥ فَغَوَىٰ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C07EF5-BFF0-098D-8AF6-61B02973439F}"/>
              </a:ext>
            </a:extLst>
          </p:cNvPr>
          <p:cNvSpPr txBox="1"/>
          <p:nvPr/>
        </p:nvSpPr>
        <p:spPr>
          <a:xfrm>
            <a:off x="2060712" y="4687002"/>
            <a:ext cx="8070575" cy="1015663"/>
          </a:xfrm>
          <a:prstGeom prst="rect">
            <a:avLst/>
          </a:prstGeom>
          <a:noFill/>
        </p:spPr>
        <p:txBody>
          <a:bodyPr wrap="square">
            <a:spAutoFit/>
          </a:bodyPr>
          <a:lstStyle/>
          <a:p>
            <a:pPr algn="ctr" fontAlgn="base"/>
            <a:r>
              <a:rPr lang="en-US" sz="2000" dirty="0"/>
              <a:t>In the result, they both ate of the tree, and so their nakedness appeared to them: they began to sew together, for their covering, leaves from the Garden: thus did Adam disobey his Lord, and allow himself to be seduced.</a:t>
            </a:r>
          </a:p>
        </p:txBody>
      </p:sp>
      <p:sp>
        <p:nvSpPr>
          <p:cNvPr id="3" name="TextBox 2">
            <a:extLst>
              <a:ext uri="{FF2B5EF4-FFF2-40B4-BE49-F238E27FC236}">
                <a16:creationId xmlns:a16="http://schemas.microsoft.com/office/drawing/2014/main" id="{AB4F7844-3B47-6859-B685-CFE1376CEACE}"/>
              </a:ext>
            </a:extLst>
          </p:cNvPr>
          <p:cNvSpPr txBox="1"/>
          <p:nvPr/>
        </p:nvSpPr>
        <p:spPr>
          <a:xfrm>
            <a:off x="2714618" y="44172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9489064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3A570-57A3-E286-C577-69D6A4F2A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BA6846-527D-35F3-49F7-86CB6786857B}"/>
              </a:ext>
            </a:extLst>
          </p:cNvPr>
          <p:cNvSpPr>
            <a:spLocks noGrp="1"/>
          </p:cNvSpPr>
          <p:nvPr>
            <p:ph type="title"/>
          </p:nvPr>
        </p:nvSpPr>
        <p:spPr>
          <a:xfrm>
            <a:off x="1641396" y="1798334"/>
            <a:ext cx="8909208" cy="3450327"/>
          </a:xfrm>
        </p:spPr>
        <p:txBody>
          <a:bodyPr>
            <a:noAutofit/>
          </a:bodyPr>
          <a:lstStyle/>
          <a:p>
            <a:pPr>
              <a:lnSpc>
                <a:spcPct val="100000"/>
              </a:lnSpc>
            </a:pPr>
            <a:r>
              <a:rPr lang="ar-EG" sz="6000" b="0" dirty="0"/>
              <a:t>ثُمَّ ٱجْتَبَـٰهُ رَبُّهُۥ فَتَابَ عَلَيْهِ وَهَدَىٰ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11E5E9C-5AA6-96AB-682F-85DD1D059298}"/>
              </a:ext>
            </a:extLst>
          </p:cNvPr>
          <p:cNvSpPr txBox="1"/>
          <p:nvPr/>
        </p:nvSpPr>
        <p:spPr>
          <a:xfrm>
            <a:off x="2060712" y="3988226"/>
            <a:ext cx="8070575" cy="707886"/>
          </a:xfrm>
          <a:prstGeom prst="rect">
            <a:avLst/>
          </a:prstGeom>
          <a:noFill/>
        </p:spPr>
        <p:txBody>
          <a:bodyPr wrap="square">
            <a:spAutoFit/>
          </a:bodyPr>
          <a:lstStyle/>
          <a:p>
            <a:pPr algn="ctr" fontAlgn="base"/>
            <a:r>
              <a:rPr lang="en-US" sz="2000" dirty="0"/>
              <a:t>But his Lord chose him (for His Grace): He turned to him, and gave him Guidance.</a:t>
            </a:r>
          </a:p>
        </p:txBody>
      </p:sp>
      <p:sp>
        <p:nvSpPr>
          <p:cNvPr id="3" name="TextBox 2">
            <a:extLst>
              <a:ext uri="{FF2B5EF4-FFF2-40B4-BE49-F238E27FC236}">
                <a16:creationId xmlns:a16="http://schemas.microsoft.com/office/drawing/2014/main" id="{94BD0980-84B6-DC69-31A0-93DBA446480A}"/>
              </a:ext>
            </a:extLst>
          </p:cNvPr>
          <p:cNvSpPr txBox="1"/>
          <p:nvPr/>
        </p:nvSpPr>
        <p:spPr>
          <a:xfrm>
            <a:off x="1888994" y="36804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0528909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F047E-7E19-894D-0CD1-AE511A5CC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BAF7F-9B30-409A-6A3B-A8AC3839C4ED}"/>
              </a:ext>
            </a:extLst>
          </p:cNvPr>
          <p:cNvSpPr>
            <a:spLocks noGrp="1"/>
          </p:cNvSpPr>
          <p:nvPr>
            <p:ph type="title"/>
          </p:nvPr>
        </p:nvSpPr>
        <p:spPr>
          <a:xfrm>
            <a:off x="1641396" y="1514249"/>
            <a:ext cx="8909208" cy="3450327"/>
          </a:xfrm>
        </p:spPr>
        <p:txBody>
          <a:bodyPr>
            <a:noAutofit/>
          </a:bodyPr>
          <a:lstStyle/>
          <a:p>
            <a:pPr>
              <a:lnSpc>
                <a:spcPct val="100000"/>
              </a:lnSpc>
            </a:pPr>
            <a:r>
              <a:rPr lang="ar-EG" sz="6000" b="0" dirty="0"/>
              <a:t>قَالَ ٱهْبِطَا مِنْهَا جَمِيعًۢاۖ بَعْضُكُمْ لِبَعْضٍ عَدُوٌّۭ ۖ فَإِمَّا يَأْتِيَنَّكُم مِّنِّى هُدًۭى فَمَنِ ٱتَّبَعَ هُدَاىَ فَلَا يَضِلُّ وَلَا يَشْقَىٰ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88437E-6270-A99B-B8A6-5C907D172A53}"/>
              </a:ext>
            </a:extLst>
          </p:cNvPr>
          <p:cNvSpPr txBox="1"/>
          <p:nvPr/>
        </p:nvSpPr>
        <p:spPr>
          <a:xfrm>
            <a:off x="2060712" y="4520886"/>
            <a:ext cx="8070575" cy="1323439"/>
          </a:xfrm>
          <a:prstGeom prst="rect">
            <a:avLst/>
          </a:prstGeom>
          <a:noFill/>
        </p:spPr>
        <p:txBody>
          <a:bodyPr wrap="square">
            <a:spAutoFit/>
          </a:bodyPr>
          <a:lstStyle/>
          <a:p>
            <a:pPr algn="ctr" fontAlgn="base"/>
            <a:r>
              <a:rPr lang="en-US" sz="2000" dirty="0"/>
              <a:t>He said: "Get ye down, both of you,- all together, from the Garden, with enmity one to another: but if, as is sure, there comes to you Guidance from Me, whosoever follows My Guidance, will not lose his way, nor fall into misery.</a:t>
            </a:r>
          </a:p>
        </p:txBody>
      </p:sp>
      <p:sp>
        <p:nvSpPr>
          <p:cNvPr id="3" name="TextBox 2">
            <a:extLst>
              <a:ext uri="{FF2B5EF4-FFF2-40B4-BE49-F238E27FC236}">
                <a16:creationId xmlns:a16="http://schemas.microsoft.com/office/drawing/2014/main" id="{D49EE1A7-6F78-C757-5933-373725399036}"/>
              </a:ext>
            </a:extLst>
          </p:cNvPr>
          <p:cNvSpPr txBox="1"/>
          <p:nvPr/>
        </p:nvSpPr>
        <p:spPr>
          <a:xfrm>
            <a:off x="2545941" y="42507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773574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3C628-D702-55B0-F80E-B256F9723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6FF73-3BD9-5F16-9329-B99DE13B3E8B}"/>
              </a:ext>
            </a:extLst>
          </p:cNvPr>
          <p:cNvSpPr>
            <a:spLocks noGrp="1"/>
          </p:cNvSpPr>
          <p:nvPr>
            <p:ph type="title"/>
          </p:nvPr>
        </p:nvSpPr>
        <p:spPr>
          <a:xfrm>
            <a:off x="1641396" y="1851601"/>
            <a:ext cx="8909208" cy="3450327"/>
          </a:xfrm>
        </p:spPr>
        <p:txBody>
          <a:bodyPr>
            <a:noAutofit/>
          </a:bodyPr>
          <a:lstStyle/>
          <a:p>
            <a:pPr>
              <a:lnSpc>
                <a:spcPct val="100000"/>
              </a:lnSpc>
            </a:pPr>
            <a:r>
              <a:rPr lang="ar-EG" sz="5800" b="0" dirty="0"/>
              <a:t>وَمَنْ أَعْرَضَ عَن ذِكْرِى فَإِنَّ لَهُۥ مَعِيشَةًۭ ضَنكًۭا وَنَحْشُرُهُۥ يَوْمَ ٱلْقِيَـٰمَةِ أَعْمَىٰ</a:t>
            </a:r>
            <a:endParaRPr lang="ar-EG" sz="5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B2E5A6-2B38-912F-E7DB-59B38AA4FF69}"/>
              </a:ext>
            </a:extLst>
          </p:cNvPr>
          <p:cNvSpPr txBox="1"/>
          <p:nvPr/>
        </p:nvSpPr>
        <p:spPr>
          <a:xfrm>
            <a:off x="2060712" y="4505284"/>
            <a:ext cx="8070575" cy="707886"/>
          </a:xfrm>
          <a:prstGeom prst="rect">
            <a:avLst/>
          </a:prstGeom>
          <a:noFill/>
        </p:spPr>
        <p:txBody>
          <a:bodyPr wrap="square">
            <a:spAutoFit/>
          </a:bodyPr>
          <a:lstStyle/>
          <a:p>
            <a:pPr algn="ctr" fontAlgn="base"/>
            <a:r>
              <a:rPr lang="en-US" sz="2000" dirty="0"/>
              <a:t>"But whosoever turns away from My Message, verily for him is a life narrowed down, and We shall raise him up blind on the Day of Judgment."</a:t>
            </a:r>
          </a:p>
        </p:txBody>
      </p:sp>
      <p:sp>
        <p:nvSpPr>
          <p:cNvPr id="3" name="TextBox 2">
            <a:extLst>
              <a:ext uri="{FF2B5EF4-FFF2-40B4-BE49-F238E27FC236}">
                <a16:creationId xmlns:a16="http://schemas.microsoft.com/office/drawing/2014/main" id="{78B4205C-AC54-D8A3-7E19-D65837A6D9BF}"/>
              </a:ext>
            </a:extLst>
          </p:cNvPr>
          <p:cNvSpPr txBox="1"/>
          <p:nvPr/>
        </p:nvSpPr>
        <p:spPr>
          <a:xfrm>
            <a:off x="1871239" y="41975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537257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BC967-A4EB-2A7D-DD34-8309A2DAB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02988-0841-72DF-1F1D-E1E8682565BD}"/>
              </a:ext>
            </a:extLst>
          </p:cNvPr>
          <p:cNvSpPr>
            <a:spLocks noGrp="1"/>
          </p:cNvSpPr>
          <p:nvPr>
            <p:ph type="title"/>
          </p:nvPr>
        </p:nvSpPr>
        <p:spPr>
          <a:xfrm>
            <a:off x="1641396" y="1895989"/>
            <a:ext cx="8909208" cy="3450327"/>
          </a:xfrm>
        </p:spPr>
        <p:txBody>
          <a:bodyPr>
            <a:noAutofit/>
          </a:bodyPr>
          <a:lstStyle/>
          <a:p>
            <a:pPr>
              <a:lnSpc>
                <a:spcPct val="100000"/>
              </a:lnSpc>
            </a:pPr>
            <a:r>
              <a:rPr lang="ar-EG" sz="5800" b="0" dirty="0"/>
              <a:t>قَالَ رَبِّ لِمَ حَشَرْتَنِىٓ أَعْمَىٰ وَقَدْ كُنتُ بَصِيرًۭا</a:t>
            </a:r>
            <a:endParaRPr lang="ar-EG" sz="5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861C8C-499B-EAE7-BD42-07B9E8954A3B}"/>
              </a:ext>
            </a:extLst>
          </p:cNvPr>
          <p:cNvSpPr txBox="1"/>
          <p:nvPr/>
        </p:nvSpPr>
        <p:spPr>
          <a:xfrm>
            <a:off x="2060712" y="4549672"/>
            <a:ext cx="8070575" cy="707886"/>
          </a:xfrm>
          <a:prstGeom prst="rect">
            <a:avLst/>
          </a:prstGeom>
          <a:noFill/>
        </p:spPr>
        <p:txBody>
          <a:bodyPr wrap="square">
            <a:spAutoFit/>
          </a:bodyPr>
          <a:lstStyle/>
          <a:p>
            <a:pPr algn="ctr" fontAlgn="base"/>
            <a:r>
              <a:rPr lang="en-US" sz="2000" dirty="0"/>
              <a:t>He will say: "O my Lord! why hast Thou raised me up blind, while I had sight (before)?"</a:t>
            </a:r>
          </a:p>
        </p:txBody>
      </p:sp>
      <p:sp>
        <p:nvSpPr>
          <p:cNvPr id="3" name="TextBox 2">
            <a:extLst>
              <a:ext uri="{FF2B5EF4-FFF2-40B4-BE49-F238E27FC236}">
                <a16:creationId xmlns:a16="http://schemas.microsoft.com/office/drawing/2014/main" id="{982AA44B-BB18-9123-954E-B1DA23FCD3AA}"/>
              </a:ext>
            </a:extLst>
          </p:cNvPr>
          <p:cNvSpPr txBox="1"/>
          <p:nvPr/>
        </p:nvSpPr>
        <p:spPr>
          <a:xfrm>
            <a:off x="4809747" y="42418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2275474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C986B-AA10-E66B-874C-BC7432983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F6BB8-03AF-F989-EE0D-94622871BDE2}"/>
              </a:ext>
            </a:extLst>
          </p:cNvPr>
          <p:cNvSpPr>
            <a:spLocks noGrp="1"/>
          </p:cNvSpPr>
          <p:nvPr>
            <p:ph type="title"/>
          </p:nvPr>
        </p:nvSpPr>
        <p:spPr>
          <a:xfrm>
            <a:off x="1641396" y="1895989"/>
            <a:ext cx="8909208" cy="3450327"/>
          </a:xfrm>
        </p:spPr>
        <p:txBody>
          <a:bodyPr>
            <a:noAutofit/>
          </a:bodyPr>
          <a:lstStyle/>
          <a:p>
            <a:pPr>
              <a:lnSpc>
                <a:spcPct val="100000"/>
              </a:lnSpc>
            </a:pPr>
            <a:r>
              <a:rPr lang="ar-EG" sz="5800" b="0" dirty="0"/>
              <a:t>قَالَ كَذَٰلِكَ أَتَتْكَ ءَايَـٰتُنَا فَنَسِيتَهَاۖ وَكَذَٰلِكَ ٱلْيَوْمَ تُنسَىٰ</a:t>
            </a:r>
            <a:endParaRPr lang="ar-EG" sz="5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508C607-D234-EBE2-4430-7F1736818965}"/>
              </a:ext>
            </a:extLst>
          </p:cNvPr>
          <p:cNvSpPr txBox="1"/>
          <p:nvPr/>
        </p:nvSpPr>
        <p:spPr>
          <a:xfrm>
            <a:off x="2060712" y="4549672"/>
            <a:ext cx="8070575" cy="707886"/>
          </a:xfrm>
          <a:prstGeom prst="rect">
            <a:avLst/>
          </a:prstGeom>
          <a:noFill/>
        </p:spPr>
        <p:txBody>
          <a:bodyPr wrap="square">
            <a:spAutoFit/>
          </a:bodyPr>
          <a:lstStyle/>
          <a:p>
            <a:pPr algn="ctr" fontAlgn="base"/>
            <a:r>
              <a:rPr lang="en-US" sz="2000" dirty="0"/>
              <a:t>(Allah) will say: "Thus didst Thou, when Our Signs came unto thee, disregard them: so wilt thou, this day, be disregarded."</a:t>
            </a:r>
          </a:p>
        </p:txBody>
      </p:sp>
      <p:sp>
        <p:nvSpPr>
          <p:cNvPr id="3" name="TextBox 2">
            <a:extLst>
              <a:ext uri="{FF2B5EF4-FFF2-40B4-BE49-F238E27FC236}">
                <a16:creationId xmlns:a16="http://schemas.microsoft.com/office/drawing/2014/main" id="{EB049016-995D-C524-DD59-5DDE06FFBB3A}"/>
              </a:ext>
            </a:extLst>
          </p:cNvPr>
          <p:cNvSpPr txBox="1"/>
          <p:nvPr/>
        </p:nvSpPr>
        <p:spPr>
          <a:xfrm>
            <a:off x="4259331" y="42418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5836695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5C0ED-676D-AB28-DDE0-0F6220760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56DB2-4235-524D-97CE-E4638D644BA5}"/>
              </a:ext>
            </a:extLst>
          </p:cNvPr>
          <p:cNvSpPr>
            <a:spLocks noGrp="1"/>
          </p:cNvSpPr>
          <p:nvPr>
            <p:ph type="title"/>
          </p:nvPr>
        </p:nvSpPr>
        <p:spPr>
          <a:xfrm>
            <a:off x="1641396" y="1620781"/>
            <a:ext cx="8909208" cy="3450327"/>
          </a:xfrm>
        </p:spPr>
        <p:txBody>
          <a:bodyPr>
            <a:noAutofit/>
          </a:bodyPr>
          <a:lstStyle/>
          <a:p>
            <a:pPr>
              <a:lnSpc>
                <a:spcPct val="100000"/>
              </a:lnSpc>
            </a:pPr>
            <a:r>
              <a:rPr lang="ar-EG" sz="5800" b="0" dirty="0"/>
              <a:t>وَكَذَٰلِكَ نَجْزِى مَنْ أَسْرَفَ وَلَمْ يُؤْمِنۢ بِـَٔايَـٰتِ رَبِّهِۦ ۚ وَلَعَذَابُ ٱلْـَٔاخِرَةِ أَشَدُّ وَأَبْقَىٰٓ</a:t>
            </a:r>
            <a:endParaRPr lang="ar-EG" sz="5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ED9D96A-8F1D-CA80-0244-17A23CAB6ECE}"/>
              </a:ext>
            </a:extLst>
          </p:cNvPr>
          <p:cNvSpPr txBox="1"/>
          <p:nvPr/>
        </p:nvSpPr>
        <p:spPr>
          <a:xfrm>
            <a:off x="2060712" y="4200474"/>
            <a:ext cx="8070575" cy="1015663"/>
          </a:xfrm>
          <a:prstGeom prst="rect">
            <a:avLst/>
          </a:prstGeom>
          <a:noFill/>
        </p:spPr>
        <p:txBody>
          <a:bodyPr wrap="square">
            <a:spAutoFit/>
          </a:bodyPr>
          <a:lstStyle/>
          <a:p>
            <a:pPr algn="ctr" fontAlgn="base"/>
            <a:r>
              <a:rPr lang="en-US" sz="2000" dirty="0"/>
              <a:t>And thus do We recompense him who transgresses beyond bounds and believes not in the Signs of his Lord: and the Penalty of the Hereafter is far more grievous and more enduring.</a:t>
            </a:r>
          </a:p>
        </p:txBody>
      </p:sp>
      <p:sp>
        <p:nvSpPr>
          <p:cNvPr id="3" name="TextBox 2">
            <a:extLst>
              <a:ext uri="{FF2B5EF4-FFF2-40B4-BE49-F238E27FC236}">
                <a16:creationId xmlns:a16="http://schemas.microsoft.com/office/drawing/2014/main" id="{E5F4AC7A-9EEF-F64B-D463-D2AF69D4DAF7}"/>
              </a:ext>
            </a:extLst>
          </p:cNvPr>
          <p:cNvSpPr txBox="1"/>
          <p:nvPr/>
        </p:nvSpPr>
        <p:spPr>
          <a:xfrm>
            <a:off x="1166717" y="39206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2727372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D7784-4231-CF00-7F28-32DE9D068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37875-C465-7DF5-8191-730D510D9883}"/>
              </a:ext>
            </a:extLst>
          </p:cNvPr>
          <p:cNvSpPr>
            <a:spLocks noGrp="1"/>
          </p:cNvSpPr>
          <p:nvPr>
            <p:ph type="title"/>
          </p:nvPr>
        </p:nvSpPr>
        <p:spPr>
          <a:xfrm>
            <a:off x="1641396" y="1674047"/>
            <a:ext cx="8909208" cy="3450327"/>
          </a:xfrm>
        </p:spPr>
        <p:txBody>
          <a:bodyPr>
            <a:noAutofit/>
          </a:bodyPr>
          <a:lstStyle/>
          <a:p>
            <a:pPr>
              <a:lnSpc>
                <a:spcPct val="100000"/>
              </a:lnSpc>
            </a:pPr>
            <a:r>
              <a:rPr lang="ar-EG" sz="6000" b="0" dirty="0"/>
              <a:t>أَفَلَمْ يَهْدِ لَهُمْ كَمْ أَهْلَكْنَا قَبْلَهُم مِّنَ ٱلْقُرُونِ يَمْشُونَ فِى مَسَـٰكِنِهِمْۗ إِنَّ فِى ذَٰلِكَ لَـَٔايَـٰتٍۢ لِّأُو۟لِى ٱلنُّهَىٰ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7362FA-2058-5D32-BEDE-103A12AFB70D}"/>
              </a:ext>
            </a:extLst>
          </p:cNvPr>
          <p:cNvSpPr txBox="1"/>
          <p:nvPr/>
        </p:nvSpPr>
        <p:spPr>
          <a:xfrm>
            <a:off x="2060712" y="4715379"/>
            <a:ext cx="8070575" cy="1015663"/>
          </a:xfrm>
          <a:prstGeom prst="rect">
            <a:avLst/>
          </a:prstGeom>
          <a:noFill/>
        </p:spPr>
        <p:txBody>
          <a:bodyPr wrap="square">
            <a:spAutoFit/>
          </a:bodyPr>
          <a:lstStyle/>
          <a:p>
            <a:pPr algn="ctr" fontAlgn="base"/>
            <a:r>
              <a:rPr lang="en-US" sz="2000" dirty="0"/>
              <a:t>Is it not a warning to such men (to call to mind) how many generations before them We destroyed, in whose haunts they (now) move? Verily, in this are Signs for men endued with understanding.</a:t>
            </a:r>
          </a:p>
        </p:txBody>
      </p:sp>
      <p:sp>
        <p:nvSpPr>
          <p:cNvPr id="3" name="TextBox 2">
            <a:extLst>
              <a:ext uri="{FF2B5EF4-FFF2-40B4-BE49-F238E27FC236}">
                <a16:creationId xmlns:a16="http://schemas.microsoft.com/office/drawing/2014/main" id="{FFA7C333-522D-126C-24D0-CC356B21FC33}"/>
              </a:ext>
            </a:extLst>
          </p:cNvPr>
          <p:cNvSpPr txBox="1"/>
          <p:nvPr/>
        </p:nvSpPr>
        <p:spPr>
          <a:xfrm>
            <a:off x="2791331" y="44369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5361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405C6-5DDB-4859-BC32-FB41DE329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0B627-9F49-65F7-1D56-051632E8C0F3}"/>
              </a:ext>
            </a:extLst>
          </p:cNvPr>
          <p:cNvSpPr>
            <a:spLocks noGrp="1"/>
          </p:cNvSpPr>
          <p:nvPr>
            <p:ph type="title"/>
          </p:nvPr>
        </p:nvSpPr>
        <p:spPr>
          <a:xfrm>
            <a:off x="1746955" y="1702064"/>
            <a:ext cx="8680334" cy="3450327"/>
          </a:xfrm>
        </p:spPr>
        <p:txBody>
          <a:bodyPr>
            <a:noAutofit/>
          </a:bodyPr>
          <a:lstStyle/>
          <a:p>
            <a:pPr>
              <a:lnSpc>
                <a:spcPct val="100000"/>
              </a:lnSpc>
            </a:pPr>
            <a:r>
              <a:rPr lang="ar-EG" sz="5400" b="0" dirty="0"/>
              <a:t>قَالَ هَـٰذَا رَحْمَةٌۭ مِّن رَّبِّىۖ فَإِذَا جَآءَ وَعْدُ رَبِّى جَعَلَهُۥ دَكَّآءَۖ وَكَانَ وَعْدُ رَبِّى حَقًّۭا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54B2E1-7C49-05A5-DF80-DFAB3384834B}"/>
              </a:ext>
            </a:extLst>
          </p:cNvPr>
          <p:cNvSpPr txBox="1"/>
          <p:nvPr/>
        </p:nvSpPr>
        <p:spPr>
          <a:xfrm>
            <a:off x="1952234" y="4223834"/>
            <a:ext cx="8070575" cy="1015663"/>
          </a:xfrm>
          <a:prstGeom prst="rect">
            <a:avLst/>
          </a:prstGeom>
          <a:noFill/>
        </p:spPr>
        <p:txBody>
          <a:bodyPr wrap="square">
            <a:spAutoFit/>
          </a:bodyPr>
          <a:lstStyle/>
          <a:p>
            <a:pPr algn="ctr" fontAlgn="base"/>
            <a:r>
              <a:rPr lang="en-US" sz="2000" dirty="0"/>
              <a:t>He said: "This is a mercy from my Lord: But when the promise of my Lord comes to pass, He will make it into dust; and the promise of my Lord is true."</a:t>
            </a:r>
          </a:p>
        </p:txBody>
      </p:sp>
      <p:sp>
        <p:nvSpPr>
          <p:cNvPr id="3" name="TextBox 2">
            <a:extLst>
              <a:ext uri="{FF2B5EF4-FFF2-40B4-BE49-F238E27FC236}">
                <a16:creationId xmlns:a16="http://schemas.microsoft.com/office/drawing/2014/main" id="{D169EFB8-8A1A-EC1B-4BA0-2C9ADA383A3F}"/>
              </a:ext>
            </a:extLst>
          </p:cNvPr>
          <p:cNvSpPr txBox="1"/>
          <p:nvPr/>
        </p:nvSpPr>
        <p:spPr>
          <a:xfrm>
            <a:off x="1746955" y="38289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{98}</a:t>
            </a:r>
            <a:endParaRPr lang="en-US" sz="1400" dirty="0"/>
          </a:p>
        </p:txBody>
      </p:sp>
    </p:spTree>
    <p:extLst>
      <p:ext uri="{BB962C8B-B14F-4D97-AF65-F5344CB8AC3E}">
        <p14:creationId xmlns:p14="http://schemas.microsoft.com/office/powerpoint/2010/main" val="407498952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B4EB3-B219-EEDA-3F87-D60B6E016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A09A5-6714-A039-C6C1-D116E1880BAE}"/>
              </a:ext>
            </a:extLst>
          </p:cNvPr>
          <p:cNvSpPr>
            <a:spLocks noGrp="1"/>
          </p:cNvSpPr>
          <p:nvPr>
            <p:ph type="title"/>
          </p:nvPr>
        </p:nvSpPr>
        <p:spPr>
          <a:xfrm>
            <a:off x="1641396" y="1869356"/>
            <a:ext cx="8909208" cy="3450327"/>
          </a:xfrm>
        </p:spPr>
        <p:txBody>
          <a:bodyPr>
            <a:noAutofit/>
          </a:bodyPr>
          <a:lstStyle/>
          <a:p>
            <a:pPr>
              <a:lnSpc>
                <a:spcPct val="100000"/>
              </a:lnSpc>
            </a:pPr>
            <a:r>
              <a:rPr lang="ar-EG" sz="6000" b="0" dirty="0"/>
              <a:t>وَلَوْلَا كَلِمَةٌۭ سَبَقَتْ مِن رَّبِّكَ لَكَانَ لِزَامًۭا وَأَجَلٌۭ مُّسَمًّۭى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17E1638-F38D-EC58-E58E-7B88511F473B}"/>
              </a:ext>
            </a:extLst>
          </p:cNvPr>
          <p:cNvSpPr txBox="1"/>
          <p:nvPr/>
        </p:nvSpPr>
        <p:spPr>
          <a:xfrm>
            <a:off x="2060712" y="4531621"/>
            <a:ext cx="8070575" cy="1015663"/>
          </a:xfrm>
          <a:prstGeom prst="rect">
            <a:avLst/>
          </a:prstGeom>
          <a:noFill/>
        </p:spPr>
        <p:txBody>
          <a:bodyPr wrap="square">
            <a:spAutoFit/>
          </a:bodyPr>
          <a:lstStyle/>
          <a:p>
            <a:pPr algn="ctr" fontAlgn="base"/>
            <a:r>
              <a:rPr lang="en-US" sz="2000" dirty="0"/>
              <a:t>Had it not been for a Word that went forth before from thy Lord, (their punishment) must necessarily have come; but there is a Term appointed (for respite).</a:t>
            </a:r>
          </a:p>
        </p:txBody>
      </p:sp>
      <p:sp>
        <p:nvSpPr>
          <p:cNvPr id="3" name="TextBox 2">
            <a:extLst>
              <a:ext uri="{FF2B5EF4-FFF2-40B4-BE49-F238E27FC236}">
                <a16:creationId xmlns:a16="http://schemas.microsoft.com/office/drawing/2014/main" id="{25BAD4A0-3F7A-B698-7FAA-C1334721AA6F}"/>
              </a:ext>
            </a:extLst>
          </p:cNvPr>
          <p:cNvSpPr txBox="1"/>
          <p:nvPr/>
        </p:nvSpPr>
        <p:spPr>
          <a:xfrm>
            <a:off x="4034205" y="42238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6871131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0886-BCF6-7D6B-9242-8389BB43C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CDBB1-715B-90FA-5EEA-F07663F1E9E2}"/>
              </a:ext>
            </a:extLst>
          </p:cNvPr>
          <p:cNvSpPr>
            <a:spLocks noGrp="1"/>
          </p:cNvSpPr>
          <p:nvPr>
            <p:ph type="title"/>
          </p:nvPr>
        </p:nvSpPr>
        <p:spPr>
          <a:xfrm>
            <a:off x="1641393" y="1609848"/>
            <a:ext cx="8909208" cy="3450327"/>
          </a:xfrm>
        </p:spPr>
        <p:txBody>
          <a:bodyPr>
            <a:noAutofit/>
          </a:bodyPr>
          <a:lstStyle/>
          <a:p>
            <a:pPr>
              <a:lnSpc>
                <a:spcPct val="100000"/>
              </a:lnSpc>
            </a:pPr>
            <a:r>
              <a:rPr lang="ar-EG" sz="5000" b="0" dirty="0"/>
              <a:t>فَٱصْبِرْ عَلَىٰ مَا يَقُولُونَ وَسَبِّحْ بِحَمْدِ رَبِّكَ قَبْلَ طُلُوعِ ٱلشَّمْسِ وَقَبْلَ غُرُوبِهَا ۖ وَمِنْ ءَانَآئِ ٱلَّيْلِ فَسَبِّحْ وَأَطْرَافَ ٱلنَّهَارِ لَعَلَّكَ تَرْضَىٰ</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6FC3054-ABE7-9B41-4029-ADA48BDBB969}"/>
              </a:ext>
            </a:extLst>
          </p:cNvPr>
          <p:cNvSpPr txBox="1"/>
          <p:nvPr/>
        </p:nvSpPr>
        <p:spPr>
          <a:xfrm>
            <a:off x="2060712" y="4502325"/>
            <a:ext cx="8070575" cy="1323439"/>
          </a:xfrm>
          <a:prstGeom prst="rect">
            <a:avLst/>
          </a:prstGeom>
          <a:noFill/>
        </p:spPr>
        <p:txBody>
          <a:bodyPr wrap="square">
            <a:spAutoFit/>
          </a:bodyPr>
          <a:lstStyle/>
          <a:p>
            <a:pPr algn="ctr" fontAlgn="base"/>
            <a:r>
              <a:rPr lang="en-US" sz="2000" dirty="0"/>
              <a:t>Therefore be patient with what they say, and celebrate (constantly) the praises of thy Lord, before the rising of the sun, and before its setting; yea, celebrate them for part of the hours of the night, and at the sides of the day: that thou mayest have (spiritual) joy.</a:t>
            </a:r>
          </a:p>
        </p:txBody>
      </p:sp>
      <p:sp>
        <p:nvSpPr>
          <p:cNvPr id="3" name="TextBox 2">
            <a:extLst>
              <a:ext uri="{FF2B5EF4-FFF2-40B4-BE49-F238E27FC236}">
                <a16:creationId xmlns:a16="http://schemas.microsoft.com/office/drawing/2014/main" id="{4354F3BB-9CFC-D32C-99FA-5D288C516FCD}"/>
              </a:ext>
            </a:extLst>
          </p:cNvPr>
          <p:cNvSpPr txBox="1"/>
          <p:nvPr/>
        </p:nvSpPr>
        <p:spPr>
          <a:xfrm>
            <a:off x="2060709" y="42266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50624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AB766-7A63-74C1-1FEA-33888EE86F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259DD-627D-A6F0-9B41-17F893D7D38E}"/>
              </a:ext>
            </a:extLst>
          </p:cNvPr>
          <p:cNvSpPr>
            <a:spLocks noGrp="1"/>
          </p:cNvSpPr>
          <p:nvPr>
            <p:ph type="title"/>
          </p:nvPr>
        </p:nvSpPr>
        <p:spPr>
          <a:xfrm>
            <a:off x="1641393" y="1609848"/>
            <a:ext cx="8909208" cy="3450327"/>
          </a:xfrm>
        </p:spPr>
        <p:txBody>
          <a:bodyPr>
            <a:noAutofit/>
          </a:bodyPr>
          <a:lstStyle/>
          <a:p>
            <a:pPr>
              <a:lnSpc>
                <a:spcPct val="100000"/>
              </a:lnSpc>
            </a:pPr>
            <a:r>
              <a:rPr lang="ar-EG" sz="5400" b="0" dirty="0"/>
              <a:t>وَلَا تَمُدَّنَّ عَيْنَيْكَ إِلَىٰ مَا مَتَّعْنَا بِهِۦٓ أَزْوَٰجًۭا مِّنْهُمْ زَهْرَةَ ٱلْحَيَوٰةِ ٱلدُّنْيَا لِنَفْتِنَهُمْ فِيهِ ۚ وَرِزْقُ رَبِّكَ خَيْرٌۭ وَأَبْقَىٰ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3B3824-2812-29FE-0142-5879DA14BC34}"/>
              </a:ext>
            </a:extLst>
          </p:cNvPr>
          <p:cNvSpPr txBox="1"/>
          <p:nvPr/>
        </p:nvSpPr>
        <p:spPr>
          <a:xfrm>
            <a:off x="2060709" y="4587661"/>
            <a:ext cx="8070575" cy="1015663"/>
          </a:xfrm>
          <a:prstGeom prst="rect">
            <a:avLst/>
          </a:prstGeom>
          <a:noFill/>
        </p:spPr>
        <p:txBody>
          <a:bodyPr wrap="square">
            <a:spAutoFit/>
          </a:bodyPr>
          <a:lstStyle/>
          <a:p>
            <a:pPr algn="ctr" fontAlgn="base"/>
            <a:r>
              <a:rPr lang="en-US" sz="2000" dirty="0"/>
              <a:t>Nor strain thine eyes in longing for the things We have given for enjoyment to parties of them, the </a:t>
            </a:r>
            <a:r>
              <a:rPr lang="en-US" sz="2000" dirty="0" err="1"/>
              <a:t>splendour</a:t>
            </a:r>
            <a:r>
              <a:rPr lang="en-US" sz="2000" dirty="0"/>
              <a:t> of the life of this world, through which We test them: but the provision of thy Lord is better and more enduring.</a:t>
            </a:r>
          </a:p>
        </p:txBody>
      </p:sp>
      <p:sp>
        <p:nvSpPr>
          <p:cNvPr id="3" name="TextBox 2">
            <a:extLst>
              <a:ext uri="{FF2B5EF4-FFF2-40B4-BE49-F238E27FC236}">
                <a16:creationId xmlns:a16="http://schemas.microsoft.com/office/drawing/2014/main" id="{97E18E00-44A3-1E49-C112-F38323D53CF1}"/>
              </a:ext>
            </a:extLst>
          </p:cNvPr>
          <p:cNvSpPr txBox="1"/>
          <p:nvPr/>
        </p:nvSpPr>
        <p:spPr>
          <a:xfrm>
            <a:off x="3072763" y="42798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2499243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28792-19A5-0342-58CE-30A3CD78C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80B35-3E8C-01AF-D43F-61E184EDC1AE}"/>
              </a:ext>
            </a:extLst>
          </p:cNvPr>
          <p:cNvSpPr>
            <a:spLocks noGrp="1"/>
          </p:cNvSpPr>
          <p:nvPr>
            <p:ph type="title"/>
          </p:nvPr>
        </p:nvSpPr>
        <p:spPr>
          <a:xfrm>
            <a:off x="1641396" y="1769646"/>
            <a:ext cx="8909208" cy="3450327"/>
          </a:xfrm>
        </p:spPr>
        <p:txBody>
          <a:bodyPr>
            <a:noAutofit/>
          </a:bodyPr>
          <a:lstStyle/>
          <a:p>
            <a:pPr>
              <a:lnSpc>
                <a:spcPct val="100000"/>
              </a:lnSpc>
            </a:pPr>
            <a:r>
              <a:rPr lang="ar-EG" sz="5400" b="0" dirty="0"/>
              <a:t>وَأْمُرْ أَهْلَكَ بِٱلصَّلَوٰةِ وَٱصْطَبِرْ عَلَيْهَاۖ لَا نَسْـَٔلُكَ رِزْقًۭاۖ نَّحْنُ نَرْزُقُكَۗ وَٱلْعَـٰقِبَةُ لِلتَّقْوَىٰ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A820FD0-E13C-1252-B05C-1E2A46678252}"/>
              </a:ext>
            </a:extLst>
          </p:cNvPr>
          <p:cNvSpPr txBox="1"/>
          <p:nvPr/>
        </p:nvSpPr>
        <p:spPr>
          <a:xfrm>
            <a:off x="2060712" y="4312453"/>
            <a:ext cx="8070575" cy="1015663"/>
          </a:xfrm>
          <a:prstGeom prst="rect">
            <a:avLst/>
          </a:prstGeom>
          <a:noFill/>
        </p:spPr>
        <p:txBody>
          <a:bodyPr wrap="square">
            <a:spAutoFit/>
          </a:bodyPr>
          <a:lstStyle/>
          <a:p>
            <a:pPr algn="ctr" fontAlgn="base"/>
            <a:r>
              <a:rPr lang="en-US" sz="2000" dirty="0"/>
              <a:t>Enjoin prayer on thy people, and be constant therein. We ask thee not to provide sustenance: We provide it for thee. But the (fruit of) the Hereafter is for righteousness.</a:t>
            </a:r>
          </a:p>
        </p:txBody>
      </p:sp>
      <p:sp>
        <p:nvSpPr>
          <p:cNvPr id="3" name="TextBox 2">
            <a:extLst>
              <a:ext uri="{FF2B5EF4-FFF2-40B4-BE49-F238E27FC236}">
                <a16:creationId xmlns:a16="http://schemas.microsoft.com/office/drawing/2014/main" id="{C2DDE6C6-9B7F-C99E-77B3-D0285D7601C8}"/>
              </a:ext>
            </a:extLst>
          </p:cNvPr>
          <p:cNvSpPr txBox="1"/>
          <p:nvPr/>
        </p:nvSpPr>
        <p:spPr>
          <a:xfrm>
            <a:off x="1299227" y="40046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5649681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B7656-4B15-E489-AC11-E56966EB4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B0B4C-8221-1E95-FB49-AE76150F929F}"/>
              </a:ext>
            </a:extLst>
          </p:cNvPr>
          <p:cNvSpPr>
            <a:spLocks noGrp="1"/>
          </p:cNvSpPr>
          <p:nvPr>
            <p:ph type="title"/>
          </p:nvPr>
        </p:nvSpPr>
        <p:spPr>
          <a:xfrm>
            <a:off x="1641396" y="1840667"/>
            <a:ext cx="8909208" cy="3450327"/>
          </a:xfrm>
        </p:spPr>
        <p:txBody>
          <a:bodyPr>
            <a:noAutofit/>
          </a:bodyPr>
          <a:lstStyle/>
          <a:p>
            <a:pPr>
              <a:lnSpc>
                <a:spcPct val="100000"/>
              </a:lnSpc>
            </a:pPr>
            <a:r>
              <a:rPr lang="ar-EG" sz="5400" b="0" dirty="0"/>
              <a:t>وَقَالُوا۟ لَوْلَا يَأْتِينَا بِـَٔايَةٍۢ مِّن رَّبِّهِۦٓ ۚ أَوَلَمْ تَأْتِهِم بَيِّنَةُ مَا فِى ٱلصُّحُفِ ٱلْأُولَىٰ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7965E3-6BA8-D61D-8201-C18FF9B0E983}"/>
              </a:ext>
            </a:extLst>
          </p:cNvPr>
          <p:cNvSpPr txBox="1"/>
          <p:nvPr/>
        </p:nvSpPr>
        <p:spPr>
          <a:xfrm>
            <a:off x="2060712" y="4383474"/>
            <a:ext cx="8070575" cy="707886"/>
          </a:xfrm>
          <a:prstGeom prst="rect">
            <a:avLst/>
          </a:prstGeom>
          <a:noFill/>
        </p:spPr>
        <p:txBody>
          <a:bodyPr wrap="square">
            <a:spAutoFit/>
          </a:bodyPr>
          <a:lstStyle/>
          <a:p>
            <a:pPr algn="ctr" fontAlgn="base"/>
            <a:r>
              <a:rPr lang="en-US" sz="2000" dirty="0"/>
              <a:t>They say: "Why does he not bring us a sign from his Lord?" Has not a Clear Sign come to them of all that was in the former Books of revelation?</a:t>
            </a:r>
          </a:p>
        </p:txBody>
      </p:sp>
      <p:sp>
        <p:nvSpPr>
          <p:cNvPr id="3" name="TextBox 2">
            <a:extLst>
              <a:ext uri="{FF2B5EF4-FFF2-40B4-BE49-F238E27FC236}">
                <a16:creationId xmlns:a16="http://schemas.microsoft.com/office/drawing/2014/main" id="{66476F9C-0024-37D4-1B64-7A615B9E42C3}"/>
              </a:ext>
            </a:extLst>
          </p:cNvPr>
          <p:cNvSpPr txBox="1"/>
          <p:nvPr/>
        </p:nvSpPr>
        <p:spPr>
          <a:xfrm>
            <a:off x="2710776" y="40824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9978399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110B5-7432-D938-D905-554AE2F08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B8BD8-35E4-3DBE-32A7-D09F894AD33C}"/>
              </a:ext>
            </a:extLst>
          </p:cNvPr>
          <p:cNvSpPr>
            <a:spLocks noGrp="1"/>
          </p:cNvSpPr>
          <p:nvPr>
            <p:ph type="title"/>
          </p:nvPr>
        </p:nvSpPr>
        <p:spPr>
          <a:xfrm>
            <a:off x="1641396" y="1760768"/>
            <a:ext cx="8909208" cy="3450327"/>
          </a:xfrm>
        </p:spPr>
        <p:txBody>
          <a:bodyPr>
            <a:noAutofit/>
          </a:bodyPr>
          <a:lstStyle/>
          <a:p>
            <a:pPr>
              <a:lnSpc>
                <a:spcPct val="100000"/>
              </a:lnSpc>
            </a:pPr>
            <a:r>
              <a:rPr lang="ar-EG" sz="5400" b="0" dirty="0"/>
              <a:t>وَلَوْ أَنَّآ أَهْلَكْنَـٰهُم بِعَذَابٍۢ مِّن قَبْلِهِۦ لَقَالُوا۟ رَبَّنَا لَوْلَآ أَرْسَلْتَ إِلَيْنَا رَسُولًۭا فَنَتَّبِعَ ءَايَـٰتِكَ مِن قَبْلِ أَن نَّذِلَّ وَنَخْزَىٰ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0C05C3C-8E2C-CDC9-7536-1E94BE7EB786}"/>
              </a:ext>
            </a:extLst>
          </p:cNvPr>
          <p:cNvSpPr txBox="1"/>
          <p:nvPr/>
        </p:nvSpPr>
        <p:spPr>
          <a:xfrm>
            <a:off x="2060712" y="4645800"/>
            <a:ext cx="8070575" cy="1015663"/>
          </a:xfrm>
          <a:prstGeom prst="rect">
            <a:avLst/>
          </a:prstGeom>
          <a:noFill/>
        </p:spPr>
        <p:txBody>
          <a:bodyPr wrap="square">
            <a:spAutoFit/>
          </a:bodyPr>
          <a:lstStyle/>
          <a:p>
            <a:pPr algn="ctr" fontAlgn="base"/>
            <a:r>
              <a:rPr lang="en-US" sz="2000" dirty="0"/>
              <a:t>And if We had inflicted on them a penalty before this, they would have said: "Our Lord! If only Thou hadst sent us a messenger, we should certainly have followed Thy Signs before we were humbled and put to shame."</a:t>
            </a:r>
          </a:p>
        </p:txBody>
      </p:sp>
      <p:sp>
        <p:nvSpPr>
          <p:cNvPr id="3" name="TextBox 2">
            <a:extLst>
              <a:ext uri="{FF2B5EF4-FFF2-40B4-BE49-F238E27FC236}">
                <a16:creationId xmlns:a16="http://schemas.microsoft.com/office/drawing/2014/main" id="{99DD4F3C-2F87-8E59-0F61-997B0940C2A0}"/>
              </a:ext>
            </a:extLst>
          </p:cNvPr>
          <p:cNvSpPr txBox="1"/>
          <p:nvPr/>
        </p:nvSpPr>
        <p:spPr>
          <a:xfrm>
            <a:off x="3465378" y="44198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5123478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3417C-B2D5-E20B-176C-08EBBEC5A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C5DCD-8FC9-3F18-0AB9-2206F0F33077}"/>
              </a:ext>
            </a:extLst>
          </p:cNvPr>
          <p:cNvSpPr>
            <a:spLocks noGrp="1"/>
          </p:cNvSpPr>
          <p:nvPr>
            <p:ph type="title"/>
          </p:nvPr>
        </p:nvSpPr>
        <p:spPr>
          <a:xfrm>
            <a:off x="1641396" y="1760768"/>
            <a:ext cx="8909208" cy="3450327"/>
          </a:xfrm>
        </p:spPr>
        <p:txBody>
          <a:bodyPr>
            <a:noAutofit/>
          </a:bodyPr>
          <a:lstStyle/>
          <a:p>
            <a:pPr>
              <a:lnSpc>
                <a:spcPct val="100000"/>
              </a:lnSpc>
            </a:pPr>
            <a:r>
              <a:rPr lang="ar-EG" sz="5400" b="0" dirty="0"/>
              <a:t>قُلْ كُلٌّۭ مُّتَرَبِّصٌۭ فَتَرَبَّصُوا۟ ۖ فَسَتَعْلَمُونَ مَنْ أَصْحَـٰبُ ٱلصِّرَٰطِ ٱلسَّوِىِّ وَمَنِ ٱهْتَدَىٰ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5D7E52-29B4-AC16-A031-288406969BE2}"/>
              </a:ext>
            </a:extLst>
          </p:cNvPr>
          <p:cNvSpPr txBox="1"/>
          <p:nvPr/>
        </p:nvSpPr>
        <p:spPr>
          <a:xfrm>
            <a:off x="2060712" y="4283724"/>
            <a:ext cx="8070575" cy="1015663"/>
          </a:xfrm>
          <a:prstGeom prst="rect">
            <a:avLst/>
          </a:prstGeom>
          <a:noFill/>
        </p:spPr>
        <p:txBody>
          <a:bodyPr wrap="square">
            <a:spAutoFit/>
          </a:bodyPr>
          <a:lstStyle/>
          <a:p>
            <a:pPr algn="ctr" fontAlgn="base"/>
            <a:r>
              <a:rPr lang="en-US" sz="2000" dirty="0"/>
              <a:t>Say: "Each one (of us) is waiting: wait ye, therefore, and soon shall ye know who it is that is on the straight and even way, and who it is that has received Guidance."</a:t>
            </a:r>
          </a:p>
        </p:txBody>
      </p:sp>
      <p:sp>
        <p:nvSpPr>
          <p:cNvPr id="3" name="TextBox 2">
            <a:extLst>
              <a:ext uri="{FF2B5EF4-FFF2-40B4-BE49-F238E27FC236}">
                <a16:creationId xmlns:a16="http://schemas.microsoft.com/office/drawing/2014/main" id="{33114D5F-77C6-611B-0EA0-C6766BA609EE}"/>
              </a:ext>
            </a:extLst>
          </p:cNvPr>
          <p:cNvSpPr txBox="1"/>
          <p:nvPr/>
        </p:nvSpPr>
        <p:spPr>
          <a:xfrm>
            <a:off x="1718543" y="39759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22879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124856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39CA7-9B6E-F154-D1B8-BC9B0156A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14185-9346-DAD3-CB6D-F35A2A885786}"/>
              </a:ext>
            </a:extLst>
          </p:cNvPr>
          <p:cNvSpPr>
            <a:spLocks noGrp="1"/>
          </p:cNvSpPr>
          <p:nvPr>
            <p:ph type="title"/>
          </p:nvPr>
        </p:nvSpPr>
        <p:spPr>
          <a:xfrm>
            <a:off x="1746955" y="1773088"/>
            <a:ext cx="8680334" cy="3450327"/>
          </a:xfrm>
        </p:spPr>
        <p:txBody>
          <a:bodyPr>
            <a:noAutofit/>
          </a:bodyPr>
          <a:lstStyle/>
          <a:p>
            <a:pPr>
              <a:lnSpc>
                <a:spcPct val="100000"/>
              </a:lnSpc>
            </a:pPr>
            <a:r>
              <a:rPr lang="ar-EG" sz="5400" b="0" dirty="0"/>
              <a:t>وَتَرَكْنَا بَعْضَهُمْ يَوْمَئِذٍۢ يَمُوجُ فِى بَعْضٍۢ ۖ وَنُفِخَ فِى ٱلصُّورِ فَجَمَعْنَـٰهُمْ جَمْعًۭا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8C4E04-AC0E-F452-8B15-FB7F66F7ADDF}"/>
              </a:ext>
            </a:extLst>
          </p:cNvPr>
          <p:cNvSpPr txBox="1"/>
          <p:nvPr/>
        </p:nvSpPr>
        <p:spPr>
          <a:xfrm>
            <a:off x="1952234" y="4294858"/>
            <a:ext cx="8070575" cy="707886"/>
          </a:xfrm>
          <a:prstGeom prst="rect">
            <a:avLst/>
          </a:prstGeom>
          <a:noFill/>
        </p:spPr>
        <p:txBody>
          <a:bodyPr wrap="square">
            <a:spAutoFit/>
          </a:bodyPr>
          <a:lstStyle/>
          <a:p>
            <a:pPr algn="ctr" fontAlgn="base"/>
            <a:r>
              <a:rPr lang="en-US" sz="2000" dirty="0"/>
              <a:t>On that day We shall leave them to surge like waves on one another: the trumpet will be blown, and We shall collect them all together.</a:t>
            </a:r>
          </a:p>
        </p:txBody>
      </p:sp>
      <p:sp>
        <p:nvSpPr>
          <p:cNvPr id="3" name="TextBox 2">
            <a:extLst>
              <a:ext uri="{FF2B5EF4-FFF2-40B4-BE49-F238E27FC236}">
                <a16:creationId xmlns:a16="http://schemas.microsoft.com/office/drawing/2014/main" id="{D0B86471-62A9-8CFD-D8F1-A82E7F4B2C71}"/>
              </a:ext>
            </a:extLst>
          </p:cNvPr>
          <p:cNvSpPr txBox="1"/>
          <p:nvPr/>
        </p:nvSpPr>
        <p:spPr>
          <a:xfrm>
            <a:off x="2146450" y="3920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{99}</a:t>
            </a:r>
            <a:endParaRPr lang="en-US" sz="1400" dirty="0"/>
          </a:p>
        </p:txBody>
      </p:sp>
    </p:spTree>
    <p:extLst>
      <p:ext uri="{BB962C8B-B14F-4D97-AF65-F5344CB8AC3E}">
        <p14:creationId xmlns:p14="http://schemas.microsoft.com/office/powerpoint/2010/main" val="124413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E0CE9-E76F-84F0-2B0F-5319D42E8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7CE72-9BBB-C761-7498-B515CB0C5873}"/>
              </a:ext>
            </a:extLst>
          </p:cNvPr>
          <p:cNvSpPr>
            <a:spLocks noGrp="1"/>
          </p:cNvSpPr>
          <p:nvPr>
            <p:ph type="title"/>
          </p:nvPr>
        </p:nvSpPr>
        <p:spPr>
          <a:xfrm>
            <a:off x="1755832" y="1959518"/>
            <a:ext cx="8680334" cy="3450327"/>
          </a:xfrm>
        </p:spPr>
        <p:txBody>
          <a:bodyPr>
            <a:noAutofit/>
          </a:bodyPr>
          <a:lstStyle/>
          <a:p>
            <a:pPr>
              <a:lnSpc>
                <a:spcPct val="100000"/>
              </a:lnSpc>
            </a:pPr>
            <a:r>
              <a:rPr lang="ar-EG" sz="5400" b="0" dirty="0"/>
              <a:t>وَعَرَضْنَا جَهَنَّمَ يَوْمَئِذٍۢ لِّلْكَـٰفِرِينَ عَرْضًا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3D415A1-DB8E-97F1-7161-29A5604509D7}"/>
              </a:ext>
            </a:extLst>
          </p:cNvPr>
          <p:cNvSpPr txBox="1"/>
          <p:nvPr/>
        </p:nvSpPr>
        <p:spPr>
          <a:xfrm>
            <a:off x="2060712" y="4100987"/>
            <a:ext cx="8070575" cy="400110"/>
          </a:xfrm>
          <a:prstGeom prst="rect">
            <a:avLst/>
          </a:prstGeom>
          <a:noFill/>
        </p:spPr>
        <p:txBody>
          <a:bodyPr wrap="square">
            <a:spAutoFit/>
          </a:bodyPr>
          <a:lstStyle/>
          <a:p>
            <a:pPr algn="ctr" fontAlgn="base"/>
            <a:r>
              <a:rPr lang="en-US" sz="2000" dirty="0"/>
              <a:t>And We shall present Hell that day for Unbelievers to see, all spread out,-</a:t>
            </a:r>
          </a:p>
        </p:txBody>
      </p:sp>
      <p:sp>
        <p:nvSpPr>
          <p:cNvPr id="3" name="TextBox 2">
            <a:extLst>
              <a:ext uri="{FF2B5EF4-FFF2-40B4-BE49-F238E27FC236}">
                <a16:creationId xmlns:a16="http://schemas.microsoft.com/office/drawing/2014/main" id="{E0FF78E5-5F48-B36D-D896-9EA699980A6C}"/>
              </a:ext>
            </a:extLst>
          </p:cNvPr>
          <p:cNvSpPr txBox="1"/>
          <p:nvPr/>
        </p:nvSpPr>
        <p:spPr>
          <a:xfrm>
            <a:off x="1498380" y="36846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{100}</a:t>
            </a:r>
            <a:endParaRPr lang="en-US" sz="1400" dirty="0"/>
          </a:p>
        </p:txBody>
      </p:sp>
    </p:spTree>
    <p:extLst>
      <p:ext uri="{BB962C8B-B14F-4D97-AF65-F5344CB8AC3E}">
        <p14:creationId xmlns:p14="http://schemas.microsoft.com/office/powerpoint/2010/main" val="309034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08B5-89F7-6FBA-E95F-74B65FC1F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5CECC-913A-7560-B009-A0D068F49BE2}"/>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dirty="0">
                <a:highlight>
                  <a:srgbClr val="00FF00"/>
                </a:highlight>
                <a:latin typeface="Arial" panose="020B0604020202020204" pitchFamily="34" charset="0"/>
                <a:ea typeface="+mn-ea"/>
                <a:cs typeface="Arial" panose="020B0604020202020204" pitchFamily="34" charset="0"/>
              </a:rPr>
              <a:t>سورة الكهف</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479162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4C03-B7A3-A707-F5B3-DA62939CC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1920C-305C-6B0B-2725-7BE94BCBFCD0}"/>
              </a:ext>
            </a:extLst>
          </p:cNvPr>
          <p:cNvSpPr>
            <a:spLocks noGrp="1"/>
          </p:cNvSpPr>
          <p:nvPr>
            <p:ph type="title"/>
          </p:nvPr>
        </p:nvSpPr>
        <p:spPr>
          <a:xfrm>
            <a:off x="1755833" y="1906252"/>
            <a:ext cx="8680334" cy="3450327"/>
          </a:xfrm>
        </p:spPr>
        <p:txBody>
          <a:bodyPr>
            <a:noAutofit/>
          </a:bodyPr>
          <a:lstStyle/>
          <a:p>
            <a:pPr>
              <a:lnSpc>
                <a:spcPct val="100000"/>
              </a:lnSpc>
            </a:pPr>
            <a:r>
              <a:rPr lang="ar-EG" sz="5400" b="0" dirty="0"/>
              <a:t>ٱلَّذِينَ كَانَتْ أَعْيُنُهُمْ فِى غِطَآءٍ عَن ذِكْرِى وَكَانُوا۟ لَا يَسْتَطِيعُونَ سَمْعًا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ED75693-B339-3A6C-51C5-09ED091AB55F}"/>
              </a:ext>
            </a:extLst>
          </p:cNvPr>
          <p:cNvSpPr txBox="1"/>
          <p:nvPr/>
        </p:nvSpPr>
        <p:spPr>
          <a:xfrm>
            <a:off x="2060712" y="4293943"/>
            <a:ext cx="8070575" cy="707886"/>
          </a:xfrm>
          <a:prstGeom prst="rect">
            <a:avLst/>
          </a:prstGeom>
          <a:noFill/>
        </p:spPr>
        <p:txBody>
          <a:bodyPr wrap="square">
            <a:spAutoFit/>
          </a:bodyPr>
          <a:lstStyle/>
          <a:p>
            <a:pPr algn="ctr" fontAlgn="base"/>
            <a:r>
              <a:rPr lang="en-US" sz="2000" dirty="0"/>
              <a:t>(Unbelievers) whose eyes had been under a veil from remembrance of Me, and who had been unable even to hear.</a:t>
            </a:r>
          </a:p>
        </p:txBody>
      </p:sp>
      <p:sp>
        <p:nvSpPr>
          <p:cNvPr id="3" name="TextBox 2">
            <a:extLst>
              <a:ext uri="{FF2B5EF4-FFF2-40B4-BE49-F238E27FC236}">
                <a16:creationId xmlns:a16="http://schemas.microsoft.com/office/drawing/2014/main" id="{23038CEC-3F92-4FA0-834A-5DB4CF52D46D}"/>
              </a:ext>
            </a:extLst>
          </p:cNvPr>
          <p:cNvSpPr txBox="1"/>
          <p:nvPr/>
        </p:nvSpPr>
        <p:spPr>
          <a:xfrm>
            <a:off x="2750133" y="40571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{101}</a:t>
            </a:r>
            <a:endParaRPr lang="en-US" sz="1400" dirty="0"/>
          </a:p>
        </p:txBody>
      </p:sp>
    </p:spTree>
    <p:extLst>
      <p:ext uri="{BB962C8B-B14F-4D97-AF65-F5344CB8AC3E}">
        <p14:creationId xmlns:p14="http://schemas.microsoft.com/office/powerpoint/2010/main" val="2335074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5C4E-7135-0D19-9B6C-9642A3BB0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CA9B7-A8F4-FC16-6074-6FF11DB2799D}"/>
              </a:ext>
            </a:extLst>
          </p:cNvPr>
          <p:cNvSpPr>
            <a:spLocks noGrp="1"/>
          </p:cNvSpPr>
          <p:nvPr>
            <p:ph type="title"/>
          </p:nvPr>
        </p:nvSpPr>
        <p:spPr>
          <a:xfrm>
            <a:off x="1755833" y="1799720"/>
            <a:ext cx="8680334" cy="3450327"/>
          </a:xfrm>
        </p:spPr>
        <p:txBody>
          <a:bodyPr>
            <a:noAutofit/>
          </a:bodyPr>
          <a:lstStyle/>
          <a:p>
            <a:pPr>
              <a:lnSpc>
                <a:spcPct val="100000"/>
              </a:lnSpc>
            </a:pPr>
            <a:r>
              <a:rPr lang="ar-EG" sz="5400" b="0" dirty="0"/>
              <a:t>أَفَحَسِبَ ٱلَّذِينَ كَفَرُوٓا۟ أَن يَتَّخِذُوا۟ عِبَادِى مِن دُونِىٓ أَوْلِيَآءَۚ إِنَّآ أَعْتَدْنَا جَهَنَّمَ لِلْكَـٰفِرِينَ نُزُلًۭا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3E75E4-99A5-BF50-4DCF-DD9E306C97B0}"/>
              </a:ext>
            </a:extLst>
          </p:cNvPr>
          <p:cNvSpPr txBox="1"/>
          <p:nvPr/>
        </p:nvSpPr>
        <p:spPr>
          <a:xfrm>
            <a:off x="2060712" y="4730191"/>
            <a:ext cx="8070575" cy="1015663"/>
          </a:xfrm>
          <a:prstGeom prst="rect">
            <a:avLst/>
          </a:prstGeom>
          <a:noFill/>
        </p:spPr>
        <p:txBody>
          <a:bodyPr wrap="square">
            <a:spAutoFit/>
          </a:bodyPr>
          <a:lstStyle/>
          <a:p>
            <a:pPr algn="ctr" fontAlgn="base"/>
            <a:r>
              <a:rPr lang="en-US" sz="2000" dirty="0"/>
              <a:t>Do the Unbelievers think that they can take My servants as protectors besides Me? Verily We have prepared Hell for the Unbelievers for (their) entertainment.</a:t>
            </a:r>
          </a:p>
        </p:txBody>
      </p:sp>
      <p:sp>
        <p:nvSpPr>
          <p:cNvPr id="3" name="TextBox 2">
            <a:extLst>
              <a:ext uri="{FF2B5EF4-FFF2-40B4-BE49-F238E27FC236}">
                <a16:creationId xmlns:a16="http://schemas.microsoft.com/office/drawing/2014/main" id="{67DFBE36-7075-7954-87BB-B540407EB3F2}"/>
              </a:ext>
            </a:extLst>
          </p:cNvPr>
          <p:cNvSpPr txBox="1"/>
          <p:nvPr/>
        </p:nvSpPr>
        <p:spPr>
          <a:xfrm>
            <a:off x="5076082" y="44224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{102}</a:t>
            </a:r>
            <a:endParaRPr lang="en-US" sz="1400" dirty="0"/>
          </a:p>
        </p:txBody>
      </p:sp>
    </p:spTree>
    <p:extLst>
      <p:ext uri="{BB962C8B-B14F-4D97-AF65-F5344CB8AC3E}">
        <p14:creationId xmlns:p14="http://schemas.microsoft.com/office/powerpoint/2010/main" val="3800485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917E0-4F57-2278-FD62-EC0186958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2740E-506E-26C2-7CB0-BEDD39B00909}"/>
              </a:ext>
            </a:extLst>
          </p:cNvPr>
          <p:cNvSpPr>
            <a:spLocks noGrp="1"/>
          </p:cNvSpPr>
          <p:nvPr>
            <p:ph type="title"/>
          </p:nvPr>
        </p:nvSpPr>
        <p:spPr>
          <a:xfrm>
            <a:off x="1755833" y="1817476"/>
            <a:ext cx="8680334" cy="3450327"/>
          </a:xfrm>
        </p:spPr>
        <p:txBody>
          <a:bodyPr>
            <a:noAutofit/>
          </a:bodyPr>
          <a:lstStyle/>
          <a:p>
            <a:pPr>
              <a:lnSpc>
                <a:spcPct val="100000"/>
              </a:lnSpc>
            </a:pPr>
            <a:r>
              <a:rPr lang="ar-EG" sz="6000" b="0" dirty="0"/>
              <a:t>قُلْ هَلْ نُنَبِّئُكُم بِٱلْأَخْسَرِينَ أَعْمَـٰلًا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89D5D4-6C58-1375-BBDA-4EB3FBFFA725}"/>
              </a:ext>
            </a:extLst>
          </p:cNvPr>
          <p:cNvSpPr txBox="1"/>
          <p:nvPr/>
        </p:nvSpPr>
        <p:spPr>
          <a:xfrm>
            <a:off x="2060712" y="3990459"/>
            <a:ext cx="8070575" cy="400110"/>
          </a:xfrm>
          <a:prstGeom prst="rect">
            <a:avLst/>
          </a:prstGeom>
          <a:noFill/>
        </p:spPr>
        <p:txBody>
          <a:bodyPr wrap="square">
            <a:spAutoFit/>
          </a:bodyPr>
          <a:lstStyle/>
          <a:p>
            <a:pPr algn="ctr" fontAlgn="base"/>
            <a:r>
              <a:rPr lang="en-US" sz="2000" dirty="0"/>
              <a:t>Say: "Shall we tell you of those who lose most in respect of their deeds?-</a:t>
            </a:r>
          </a:p>
        </p:txBody>
      </p:sp>
      <p:sp>
        <p:nvSpPr>
          <p:cNvPr id="3" name="TextBox 2">
            <a:extLst>
              <a:ext uri="{FF2B5EF4-FFF2-40B4-BE49-F238E27FC236}">
                <a16:creationId xmlns:a16="http://schemas.microsoft.com/office/drawing/2014/main" id="{777D88E6-CCAA-633E-1BDB-B8A5711E04CD}"/>
              </a:ext>
            </a:extLst>
          </p:cNvPr>
          <p:cNvSpPr txBox="1"/>
          <p:nvPr/>
        </p:nvSpPr>
        <p:spPr>
          <a:xfrm>
            <a:off x="1755833" y="36056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{103}</a:t>
            </a:r>
            <a:endParaRPr lang="en-US" sz="1400" dirty="0"/>
          </a:p>
        </p:txBody>
      </p:sp>
    </p:spTree>
    <p:extLst>
      <p:ext uri="{BB962C8B-B14F-4D97-AF65-F5344CB8AC3E}">
        <p14:creationId xmlns:p14="http://schemas.microsoft.com/office/powerpoint/2010/main" val="1795216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F8209-341C-270B-2F92-7A0894605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EABBD-5BC3-A88F-77FA-79F197A70D58}"/>
              </a:ext>
            </a:extLst>
          </p:cNvPr>
          <p:cNvSpPr>
            <a:spLocks noGrp="1"/>
          </p:cNvSpPr>
          <p:nvPr>
            <p:ph type="title"/>
          </p:nvPr>
        </p:nvSpPr>
        <p:spPr>
          <a:xfrm>
            <a:off x="1755833" y="1977274"/>
            <a:ext cx="8680334" cy="3450327"/>
          </a:xfrm>
        </p:spPr>
        <p:txBody>
          <a:bodyPr>
            <a:noAutofit/>
          </a:bodyPr>
          <a:lstStyle/>
          <a:p>
            <a:pPr>
              <a:lnSpc>
                <a:spcPct val="100000"/>
              </a:lnSpc>
            </a:pPr>
            <a:r>
              <a:rPr lang="ar-EG" sz="6000" b="0" dirty="0"/>
              <a:t>ٱلَّذِينَ ضَلَّ سَعْيُهُمْ فِى ٱلْحَيَوٰةِ ٱلدُّنْيَا وَهُمْ يَحْسَبُونَ أَنَّهُمْ يُحْسِنُونَ صُنْعًا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E683B5D-DAD4-B418-B310-F90BA824DE70}"/>
              </a:ext>
            </a:extLst>
          </p:cNvPr>
          <p:cNvSpPr txBox="1"/>
          <p:nvPr/>
        </p:nvSpPr>
        <p:spPr>
          <a:xfrm>
            <a:off x="2060712" y="4515135"/>
            <a:ext cx="8070575" cy="707886"/>
          </a:xfrm>
          <a:prstGeom prst="rect">
            <a:avLst/>
          </a:prstGeom>
          <a:noFill/>
        </p:spPr>
        <p:txBody>
          <a:bodyPr wrap="square">
            <a:spAutoFit/>
          </a:bodyPr>
          <a:lstStyle/>
          <a:p>
            <a:pPr algn="ctr" fontAlgn="base"/>
            <a:r>
              <a:rPr lang="en-US" sz="2000" dirty="0"/>
              <a:t>"Those whose efforts have been wasted in this life, while they thought that they were acquiring good by their works?"</a:t>
            </a:r>
          </a:p>
        </p:txBody>
      </p:sp>
      <p:sp>
        <p:nvSpPr>
          <p:cNvPr id="3" name="TextBox 2">
            <a:extLst>
              <a:ext uri="{FF2B5EF4-FFF2-40B4-BE49-F238E27FC236}">
                <a16:creationId xmlns:a16="http://schemas.microsoft.com/office/drawing/2014/main" id="{B59F150A-977E-46A7-96EB-8A7E79ED98CD}"/>
              </a:ext>
            </a:extLst>
          </p:cNvPr>
          <p:cNvSpPr txBox="1"/>
          <p:nvPr/>
        </p:nvSpPr>
        <p:spPr>
          <a:xfrm>
            <a:off x="1566104" y="41964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{104}</a:t>
            </a:r>
            <a:endParaRPr lang="en-US" sz="1400" dirty="0"/>
          </a:p>
        </p:txBody>
      </p:sp>
    </p:spTree>
    <p:extLst>
      <p:ext uri="{BB962C8B-B14F-4D97-AF65-F5344CB8AC3E}">
        <p14:creationId xmlns:p14="http://schemas.microsoft.com/office/powerpoint/2010/main" val="2389416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81796-22D0-85EB-30E6-72A755A6C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E847B-A780-7B29-11CB-DBDFAF3D6F50}"/>
              </a:ext>
            </a:extLst>
          </p:cNvPr>
          <p:cNvSpPr>
            <a:spLocks noGrp="1"/>
          </p:cNvSpPr>
          <p:nvPr>
            <p:ph type="title"/>
          </p:nvPr>
        </p:nvSpPr>
        <p:spPr>
          <a:xfrm>
            <a:off x="1755833" y="1684310"/>
            <a:ext cx="8680334" cy="3450327"/>
          </a:xfrm>
        </p:spPr>
        <p:txBody>
          <a:bodyPr>
            <a:noAutofit/>
          </a:bodyPr>
          <a:lstStyle/>
          <a:p>
            <a:pPr>
              <a:lnSpc>
                <a:spcPct val="100000"/>
              </a:lnSpc>
            </a:pPr>
            <a:r>
              <a:rPr lang="ar-EG" sz="6000" b="0" dirty="0"/>
              <a:t>أُو۟لَـٰٓئِكَ ٱلَّذِينَ كَفَرُوا۟ بِـَٔايَـٰتِ رَبِّهِمْ وَلِقَآئِهِۦ فَحَبِطَتْ أَعْمَـٰلُهُمْ فَلَا نُقِيمُ لَهُمْ يَوْمَ ٱلْقِيَـٰمَةِ وَزْنًۭا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0D742A7-5F7D-57CF-CEE9-564A48426FB1}"/>
              </a:ext>
            </a:extLst>
          </p:cNvPr>
          <p:cNvSpPr txBox="1"/>
          <p:nvPr/>
        </p:nvSpPr>
        <p:spPr>
          <a:xfrm>
            <a:off x="2060712" y="4839931"/>
            <a:ext cx="8070575" cy="1015663"/>
          </a:xfrm>
          <a:prstGeom prst="rect">
            <a:avLst/>
          </a:prstGeom>
          <a:noFill/>
        </p:spPr>
        <p:txBody>
          <a:bodyPr wrap="square">
            <a:spAutoFit/>
          </a:bodyPr>
          <a:lstStyle/>
          <a:p>
            <a:pPr algn="ctr" fontAlgn="base"/>
            <a:r>
              <a:rPr lang="en-US" sz="2000" dirty="0"/>
              <a:t>They are those who deny the Signs of their Lord and the fact of their having to meet Him (in the Hereafter): vain will be their works, nor shall We, on the Day of Judgment, give them any weight.</a:t>
            </a:r>
          </a:p>
        </p:txBody>
      </p:sp>
      <p:sp>
        <p:nvSpPr>
          <p:cNvPr id="3" name="TextBox 2">
            <a:extLst>
              <a:ext uri="{FF2B5EF4-FFF2-40B4-BE49-F238E27FC236}">
                <a16:creationId xmlns:a16="http://schemas.microsoft.com/office/drawing/2014/main" id="{5F174276-7544-1B37-26FC-4CDF9A43ABFE}"/>
              </a:ext>
            </a:extLst>
          </p:cNvPr>
          <p:cNvSpPr txBox="1"/>
          <p:nvPr/>
        </p:nvSpPr>
        <p:spPr>
          <a:xfrm>
            <a:off x="3678991" y="44094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{105}</a:t>
            </a:r>
            <a:endParaRPr lang="en-US" sz="1400" dirty="0"/>
          </a:p>
        </p:txBody>
      </p:sp>
    </p:spTree>
    <p:extLst>
      <p:ext uri="{BB962C8B-B14F-4D97-AF65-F5344CB8AC3E}">
        <p14:creationId xmlns:p14="http://schemas.microsoft.com/office/powerpoint/2010/main" val="1396042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22A37-D732-B3DA-5122-43652CE7D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D6756-378C-7605-89E7-3329D0A5B6E9}"/>
              </a:ext>
            </a:extLst>
          </p:cNvPr>
          <p:cNvSpPr>
            <a:spLocks noGrp="1"/>
          </p:cNvSpPr>
          <p:nvPr>
            <p:ph type="title"/>
          </p:nvPr>
        </p:nvSpPr>
        <p:spPr>
          <a:xfrm>
            <a:off x="1755833" y="1817475"/>
            <a:ext cx="8680334" cy="3450327"/>
          </a:xfrm>
        </p:spPr>
        <p:txBody>
          <a:bodyPr>
            <a:noAutofit/>
          </a:bodyPr>
          <a:lstStyle/>
          <a:p>
            <a:pPr>
              <a:lnSpc>
                <a:spcPct val="100000"/>
              </a:lnSpc>
            </a:pPr>
            <a:r>
              <a:rPr lang="ar-EG" sz="6000" b="0" dirty="0"/>
              <a:t>ذَٰلِكَ جَزَآؤُهُمْ جَهَنَّمُ بِمَا كَفَرُوا۟ وَٱتَّخَذُوٓا۟ ءَايَـٰتِى وَرُسُلِى هُزُوًا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6FFB50-E1DD-7977-90C0-121D63979D04}"/>
              </a:ext>
            </a:extLst>
          </p:cNvPr>
          <p:cNvSpPr txBox="1"/>
          <p:nvPr/>
        </p:nvSpPr>
        <p:spPr>
          <a:xfrm>
            <a:off x="2060712" y="4458214"/>
            <a:ext cx="8070575" cy="707886"/>
          </a:xfrm>
          <a:prstGeom prst="rect">
            <a:avLst/>
          </a:prstGeom>
          <a:noFill/>
        </p:spPr>
        <p:txBody>
          <a:bodyPr wrap="square">
            <a:spAutoFit/>
          </a:bodyPr>
          <a:lstStyle/>
          <a:p>
            <a:pPr algn="ctr" fontAlgn="base"/>
            <a:r>
              <a:rPr lang="en-US" sz="2000" dirty="0"/>
              <a:t>That is their reward, Hell, because they rejected Faith, and took My Signs and My Messengers by way of jest.</a:t>
            </a:r>
          </a:p>
        </p:txBody>
      </p:sp>
      <p:sp>
        <p:nvSpPr>
          <p:cNvPr id="3" name="TextBox 2">
            <a:extLst>
              <a:ext uri="{FF2B5EF4-FFF2-40B4-BE49-F238E27FC236}">
                <a16:creationId xmlns:a16="http://schemas.microsoft.com/office/drawing/2014/main" id="{F6FF7FE9-386D-EE97-C369-3DCC3FB2E059}"/>
              </a:ext>
            </a:extLst>
          </p:cNvPr>
          <p:cNvSpPr txBox="1"/>
          <p:nvPr/>
        </p:nvSpPr>
        <p:spPr>
          <a:xfrm>
            <a:off x="2140611" y="40963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{106}</a:t>
            </a:r>
            <a:endParaRPr lang="en-US" sz="1400" dirty="0"/>
          </a:p>
        </p:txBody>
      </p:sp>
    </p:spTree>
    <p:extLst>
      <p:ext uri="{BB962C8B-B14F-4D97-AF65-F5344CB8AC3E}">
        <p14:creationId xmlns:p14="http://schemas.microsoft.com/office/powerpoint/2010/main" val="1533698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FF06F-CB3E-87A8-6207-6AA019503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60F45-47E7-99E5-D5D4-BF92757A76D6}"/>
              </a:ext>
            </a:extLst>
          </p:cNvPr>
          <p:cNvSpPr>
            <a:spLocks noGrp="1"/>
          </p:cNvSpPr>
          <p:nvPr>
            <p:ph type="title"/>
          </p:nvPr>
        </p:nvSpPr>
        <p:spPr>
          <a:xfrm>
            <a:off x="1755833" y="1959518"/>
            <a:ext cx="8680334" cy="3450327"/>
          </a:xfrm>
        </p:spPr>
        <p:txBody>
          <a:bodyPr>
            <a:noAutofit/>
          </a:bodyPr>
          <a:lstStyle/>
          <a:p>
            <a:pPr>
              <a:lnSpc>
                <a:spcPct val="100000"/>
              </a:lnSpc>
            </a:pPr>
            <a:r>
              <a:rPr lang="ar-EG" sz="6000" b="0" dirty="0"/>
              <a:t>إِنَّ ٱلَّذِينَ ءَامَنُوا۟ وَعَمِلُوا۟ ٱلصَّـٰلِحَـٰتِ كَانَتْ لَهُمْ جَنَّـٰتُ ٱلْفِرْدَوْسِ نُزُلًا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0A34E5-57E4-C456-1304-F166FF5577EF}"/>
              </a:ext>
            </a:extLst>
          </p:cNvPr>
          <p:cNvSpPr txBox="1"/>
          <p:nvPr/>
        </p:nvSpPr>
        <p:spPr>
          <a:xfrm>
            <a:off x="2060712" y="4600257"/>
            <a:ext cx="8070575" cy="707886"/>
          </a:xfrm>
          <a:prstGeom prst="rect">
            <a:avLst/>
          </a:prstGeom>
          <a:noFill/>
        </p:spPr>
        <p:txBody>
          <a:bodyPr wrap="square">
            <a:spAutoFit/>
          </a:bodyPr>
          <a:lstStyle/>
          <a:p>
            <a:pPr algn="ctr" fontAlgn="base"/>
            <a:r>
              <a:rPr lang="en-US" sz="2000" dirty="0"/>
              <a:t>As to those who believe and work righteous deeds, they have, for their entertainment, the Gardens of Paradise,</a:t>
            </a:r>
          </a:p>
        </p:txBody>
      </p:sp>
      <p:sp>
        <p:nvSpPr>
          <p:cNvPr id="3" name="TextBox 2">
            <a:extLst>
              <a:ext uri="{FF2B5EF4-FFF2-40B4-BE49-F238E27FC236}">
                <a16:creationId xmlns:a16="http://schemas.microsoft.com/office/drawing/2014/main" id="{03D7784F-D6FB-D8C7-5913-C80453724E26}"/>
              </a:ext>
            </a:extLst>
          </p:cNvPr>
          <p:cNvSpPr txBox="1"/>
          <p:nvPr/>
        </p:nvSpPr>
        <p:spPr>
          <a:xfrm>
            <a:off x="2060712" y="41907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{107}</a:t>
            </a:r>
            <a:endParaRPr lang="en-US" sz="1400" dirty="0"/>
          </a:p>
        </p:txBody>
      </p:sp>
    </p:spTree>
    <p:extLst>
      <p:ext uri="{BB962C8B-B14F-4D97-AF65-F5344CB8AC3E}">
        <p14:creationId xmlns:p14="http://schemas.microsoft.com/office/powerpoint/2010/main" val="345012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DA6F1-D70A-BAFB-0F36-D0C36344D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79A08-6A27-D891-05B6-118DD6CB88AD}"/>
              </a:ext>
            </a:extLst>
          </p:cNvPr>
          <p:cNvSpPr>
            <a:spLocks noGrp="1"/>
          </p:cNvSpPr>
          <p:nvPr>
            <p:ph type="title"/>
          </p:nvPr>
        </p:nvSpPr>
        <p:spPr>
          <a:xfrm>
            <a:off x="1755833" y="1906252"/>
            <a:ext cx="8680334" cy="3450327"/>
          </a:xfrm>
        </p:spPr>
        <p:txBody>
          <a:bodyPr>
            <a:noAutofit/>
          </a:bodyPr>
          <a:lstStyle/>
          <a:p>
            <a:pPr>
              <a:lnSpc>
                <a:spcPct val="100000"/>
              </a:lnSpc>
            </a:pPr>
            <a:r>
              <a:rPr lang="ar-EG" sz="6000" b="0" dirty="0"/>
              <a:t>خَـٰلِدِينَ فِيهَا لَا يَبْغُونَ عَنْهَا حِوَلًۭا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63DB512-B4A8-7AB8-45FF-1651FE104E56}"/>
              </a:ext>
            </a:extLst>
          </p:cNvPr>
          <p:cNvSpPr txBox="1"/>
          <p:nvPr/>
        </p:nvSpPr>
        <p:spPr>
          <a:xfrm>
            <a:off x="2060712" y="4078827"/>
            <a:ext cx="8070575" cy="400110"/>
          </a:xfrm>
          <a:prstGeom prst="rect">
            <a:avLst/>
          </a:prstGeom>
          <a:noFill/>
        </p:spPr>
        <p:txBody>
          <a:bodyPr wrap="square">
            <a:spAutoFit/>
          </a:bodyPr>
          <a:lstStyle/>
          <a:p>
            <a:pPr algn="ctr" fontAlgn="base"/>
            <a:r>
              <a:rPr lang="en-US" sz="2000" dirty="0"/>
              <a:t>Wherein they shall dwell (for aye): no change will they wish for from them.</a:t>
            </a:r>
          </a:p>
        </p:txBody>
      </p:sp>
      <p:sp>
        <p:nvSpPr>
          <p:cNvPr id="3" name="TextBox 2">
            <a:extLst>
              <a:ext uri="{FF2B5EF4-FFF2-40B4-BE49-F238E27FC236}">
                <a16:creationId xmlns:a16="http://schemas.microsoft.com/office/drawing/2014/main" id="{A505DF91-30C0-15CE-7667-B284772B032C}"/>
              </a:ext>
            </a:extLst>
          </p:cNvPr>
          <p:cNvSpPr txBox="1"/>
          <p:nvPr/>
        </p:nvSpPr>
        <p:spPr>
          <a:xfrm>
            <a:off x="1865403" y="36936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{108}</a:t>
            </a:r>
            <a:endParaRPr lang="en-US" sz="1400" dirty="0"/>
          </a:p>
        </p:txBody>
      </p:sp>
    </p:spTree>
    <p:extLst>
      <p:ext uri="{BB962C8B-B14F-4D97-AF65-F5344CB8AC3E}">
        <p14:creationId xmlns:p14="http://schemas.microsoft.com/office/powerpoint/2010/main" val="385904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82928-7997-A185-97F6-8AAFF9267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63B08-517A-0560-7362-E6A56508EAD3}"/>
              </a:ext>
            </a:extLst>
          </p:cNvPr>
          <p:cNvSpPr>
            <a:spLocks noGrp="1"/>
          </p:cNvSpPr>
          <p:nvPr>
            <p:ph type="title"/>
          </p:nvPr>
        </p:nvSpPr>
        <p:spPr>
          <a:xfrm>
            <a:off x="1755833" y="1684311"/>
            <a:ext cx="8680334" cy="3450327"/>
          </a:xfrm>
        </p:spPr>
        <p:txBody>
          <a:bodyPr>
            <a:noAutofit/>
          </a:bodyPr>
          <a:lstStyle/>
          <a:p>
            <a:pPr>
              <a:lnSpc>
                <a:spcPct val="100000"/>
              </a:lnSpc>
            </a:pPr>
            <a:r>
              <a:rPr lang="ar-EG" sz="6000" b="0" dirty="0"/>
              <a:t>قُل لَّوْ كَانَ ٱلْبَحْرُ مِدَادًۭا لِّكَلِمَـٰتِ رَبِّى لَنَفِدَ ٱلْبَحْرُ قَبْلَ أَن تَنفَدَ كَلِمَـٰتُ رَبِّى وَلَوْ جِئْنَا بِمِثْلِهِۦ مَدَدًۭا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E07D6F-1FAE-5A1A-0E00-7737EF2FA0E2}"/>
              </a:ext>
            </a:extLst>
          </p:cNvPr>
          <p:cNvSpPr txBox="1"/>
          <p:nvPr/>
        </p:nvSpPr>
        <p:spPr>
          <a:xfrm>
            <a:off x="2060712" y="4753531"/>
            <a:ext cx="8070575" cy="1015663"/>
          </a:xfrm>
          <a:prstGeom prst="rect">
            <a:avLst/>
          </a:prstGeom>
          <a:noFill/>
        </p:spPr>
        <p:txBody>
          <a:bodyPr wrap="square">
            <a:spAutoFit/>
          </a:bodyPr>
          <a:lstStyle/>
          <a:p>
            <a:pPr algn="ctr" fontAlgn="base"/>
            <a:r>
              <a:rPr lang="en-US" sz="2000" dirty="0"/>
              <a:t>Say: "If the ocean were ink (wherewith to write out) the words of my Lord, sooner would the ocean be exhausted than would the words of my Lord, even if we added another ocean like it, for its aid."</a:t>
            </a:r>
          </a:p>
        </p:txBody>
      </p:sp>
      <p:sp>
        <p:nvSpPr>
          <p:cNvPr id="3" name="TextBox 2">
            <a:extLst>
              <a:ext uri="{FF2B5EF4-FFF2-40B4-BE49-F238E27FC236}">
                <a16:creationId xmlns:a16="http://schemas.microsoft.com/office/drawing/2014/main" id="{DAF562E2-6AC7-7BDD-4C32-5E8B4D757982}"/>
              </a:ext>
            </a:extLst>
          </p:cNvPr>
          <p:cNvSpPr txBox="1"/>
          <p:nvPr/>
        </p:nvSpPr>
        <p:spPr>
          <a:xfrm>
            <a:off x="3303586" y="44457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{109}</a:t>
            </a:r>
            <a:endParaRPr lang="en-US" sz="1400" dirty="0"/>
          </a:p>
        </p:txBody>
      </p:sp>
    </p:spTree>
    <p:extLst>
      <p:ext uri="{BB962C8B-B14F-4D97-AF65-F5344CB8AC3E}">
        <p14:creationId xmlns:p14="http://schemas.microsoft.com/office/powerpoint/2010/main" val="1697449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71B47-3A66-8DDC-E08D-541E0487D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92D97-D113-6B03-076E-AC01A69BB719}"/>
              </a:ext>
            </a:extLst>
          </p:cNvPr>
          <p:cNvSpPr>
            <a:spLocks noGrp="1"/>
          </p:cNvSpPr>
          <p:nvPr>
            <p:ph type="title"/>
          </p:nvPr>
        </p:nvSpPr>
        <p:spPr>
          <a:xfrm>
            <a:off x="1755832" y="1577779"/>
            <a:ext cx="8680334" cy="3450327"/>
          </a:xfrm>
        </p:spPr>
        <p:txBody>
          <a:bodyPr>
            <a:noAutofit/>
          </a:bodyPr>
          <a:lstStyle/>
          <a:p>
            <a:pPr>
              <a:lnSpc>
                <a:spcPct val="100000"/>
              </a:lnSpc>
            </a:pPr>
            <a:r>
              <a:rPr lang="ar-EG" sz="5400" b="0" dirty="0"/>
              <a:t>قُلْ إِنَّمَآ أَنَا۠ بَشَرٌۭ مِّثْلُكُمْ يُوحَىٰٓ إِلَىَّ أَنَّمَآ إِلَـٰهُكُمْ إِلَـٰهٌۭ وَٰحِدٌۭ ۖ فَمَن كَانَ يَرْجُوا۟ لِقَآءَ رَبِّهِۦ فَلْيَعْمَلْ عَمَلًۭا صَـٰلِحًۭا وَلَا يُشْرِكْ بِعِبَادَةِ رَبِّهِ ۦٓ أَحَدًۢا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42B48E4-0DA1-05AB-A030-C45155B8D81F}"/>
              </a:ext>
            </a:extLst>
          </p:cNvPr>
          <p:cNvSpPr txBox="1"/>
          <p:nvPr/>
        </p:nvSpPr>
        <p:spPr>
          <a:xfrm>
            <a:off x="2060712" y="4815674"/>
            <a:ext cx="8070575" cy="1015663"/>
          </a:xfrm>
          <a:prstGeom prst="rect">
            <a:avLst/>
          </a:prstGeom>
          <a:noFill/>
        </p:spPr>
        <p:txBody>
          <a:bodyPr wrap="square">
            <a:spAutoFit/>
          </a:bodyPr>
          <a:lstStyle/>
          <a:p>
            <a:pPr algn="ctr" fontAlgn="base"/>
            <a:r>
              <a:rPr lang="en-US" sz="2000" dirty="0"/>
              <a:t>Say: "I am but a man like yourselves, (but) the inspiration has come to me, that your Allah is one Allah: whoever expects to meet his Lord, let him work righteousness, and, in the worship of his Lord, admit no one as partner.</a:t>
            </a:r>
          </a:p>
        </p:txBody>
      </p:sp>
      <p:sp>
        <p:nvSpPr>
          <p:cNvPr id="3" name="TextBox 2">
            <a:extLst>
              <a:ext uri="{FF2B5EF4-FFF2-40B4-BE49-F238E27FC236}">
                <a16:creationId xmlns:a16="http://schemas.microsoft.com/office/drawing/2014/main" id="{CB7E3E6F-1599-AD4A-7F02-CE8EB77F76C5}"/>
              </a:ext>
            </a:extLst>
          </p:cNvPr>
          <p:cNvSpPr txBox="1"/>
          <p:nvPr/>
        </p:nvSpPr>
        <p:spPr>
          <a:xfrm>
            <a:off x="3925023" y="45078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{110}</a:t>
            </a:r>
            <a:endParaRPr lang="en-US" sz="1400" dirty="0"/>
          </a:p>
        </p:txBody>
      </p:sp>
    </p:spTree>
    <p:extLst>
      <p:ext uri="{BB962C8B-B14F-4D97-AF65-F5344CB8AC3E}">
        <p14:creationId xmlns:p14="http://schemas.microsoft.com/office/powerpoint/2010/main" val="94935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7130-6125-7A8A-64BF-62E92E42C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D6C81-BC4A-E392-5249-A72B79DBA96C}"/>
              </a:ext>
            </a:extLst>
          </p:cNvPr>
          <p:cNvSpPr>
            <a:spLocks noGrp="1"/>
          </p:cNvSpPr>
          <p:nvPr>
            <p:ph type="title"/>
          </p:nvPr>
        </p:nvSpPr>
        <p:spPr>
          <a:xfrm>
            <a:off x="1656232" y="2043448"/>
            <a:ext cx="8879536" cy="3450327"/>
          </a:xfrm>
        </p:spPr>
        <p:txBody>
          <a:bodyPr>
            <a:noAutofit/>
          </a:bodyPr>
          <a:lstStyle/>
          <a:p>
            <a:pPr>
              <a:lnSpc>
                <a:spcPct val="100000"/>
              </a:lnSpc>
            </a:pPr>
            <a:r>
              <a:rPr lang="ar-EG" sz="6000" b="0" dirty="0"/>
              <a:t>قَالَ أَلَمْ أَقُلْ لَكَ إِنَّكَ لَنْ تَسْتَطِيعَ مَعِيَ صَبْرًا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9542F1F-0480-46B8-8E5F-D34830DD9E07}"/>
              </a:ext>
            </a:extLst>
          </p:cNvPr>
          <p:cNvSpPr txBox="1"/>
          <p:nvPr/>
        </p:nvSpPr>
        <p:spPr>
          <a:xfrm>
            <a:off x="2060712" y="4666196"/>
            <a:ext cx="8070575" cy="707886"/>
          </a:xfrm>
          <a:prstGeom prst="rect">
            <a:avLst/>
          </a:prstGeom>
          <a:noFill/>
        </p:spPr>
        <p:txBody>
          <a:bodyPr wrap="square">
            <a:spAutoFit/>
          </a:bodyPr>
          <a:lstStyle/>
          <a:p>
            <a:pPr algn="ctr"/>
            <a:r>
              <a:rPr lang="en-US" sz="2000" dirty="0"/>
              <a:t>He answered: "Did I not tell thee that thou canst have no patience with me?"</a:t>
            </a:r>
          </a:p>
        </p:txBody>
      </p:sp>
      <p:sp>
        <p:nvSpPr>
          <p:cNvPr id="3" name="TextBox 2">
            <a:extLst>
              <a:ext uri="{FF2B5EF4-FFF2-40B4-BE49-F238E27FC236}">
                <a16:creationId xmlns:a16="http://schemas.microsoft.com/office/drawing/2014/main" id="{2D76B734-2935-17E9-19BE-D5C78E835343}"/>
              </a:ext>
            </a:extLst>
          </p:cNvPr>
          <p:cNvSpPr txBox="1"/>
          <p:nvPr/>
        </p:nvSpPr>
        <p:spPr>
          <a:xfrm>
            <a:off x="4909523" y="43584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{75}</a:t>
            </a:r>
            <a:endParaRPr lang="en-US" sz="1400" dirty="0"/>
          </a:p>
        </p:txBody>
      </p:sp>
    </p:spTree>
    <p:extLst>
      <p:ext uri="{BB962C8B-B14F-4D97-AF65-F5344CB8AC3E}">
        <p14:creationId xmlns:p14="http://schemas.microsoft.com/office/powerpoint/2010/main" val="1974690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23659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44F6C-CED0-3CE4-20B6-2C4001976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C9634-2879-99A9-F10D-11D6FC1B91D4}"/>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dirty="0">
                <a:highlight>
                  <a:srgbClr val="00FF00"/>
                </a:highlight>
                <a:latin typeface="Arial" panose="020B0604020202020204" pitchFamily="34" charset="0"/>
                <a:ea typeface="+mn-ea"/>
                <a:cs typeface="Arial" panose="020B0604020202020204" pitchFamily="34" charset="0"/>
              </a:rPr>
              <a:t>سورة مريم</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954705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0C73-36EC-EE02-36EE-0EC1C9074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BBEF9-982E-4CEC-4D28-582FB38321DB}"/>
              </a:ext>
            </a:extLst>
          </p:cNvPr>
          <p:cNvSpPr>
            <a:spLocks noGrp="1"/>
          </p:cNvSpPr>
          <p:nvPr>
            <p:ph type="title"/>
          </p:nvPr>
        </p:nvSpPr>
        <p:spPr>
          <a:xfrm>
            <a:off x="1755833" y="1703836"/>
            <a:ext cx="8680334" cy="3450327"/>
          </a:xfrm>
        </p:spPr>
        <p:txBody>
          <a:bodyPr>
            <a:noAutofit/>
          </a:bodyPr>
          <a:lstStyle/>
          <a:p>
            <a:pPr>
              <a:lnSpc>
                <a:spcPct val="100000"/>
              </a:lnSpc>
            </a:pPr>
            <a:r>
              <a:rPr lang="ar-EG" sz="6000" b="0" dirty="0"/>
              <a:t>كٓهيعٓصٓ</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61949B-5D08-07DB-0BB0-6D820E1691AF}"/>
              </a:ext>
            </a:extLst>
          </p:cNvPr>
          <p:cNvSpPr txBox="1"/>
          <p:nvPr/>
        </p:nvSpPr>
        <p:spPr>
          <a:xfrm>
            <a:off x="2060712" y="3858655"/>
            <a:ext cx="8070575" cy="400110"/>
          </a:xfrm>
          <a:prstGeom prst="rect">
            <a:avLst/>
          </a:prstGeom>
          <a:noFill/>
        </p:spPr>
        <p:txBody>
          <a:bodyPr wrap="square">
            <a:spAutoFit/>
          </a:bodyPr>
          <a:lstStyle/>
          <a:p>
            <a:pPr algn="ctr" fontAlgn="base"/>
            <a:r>
              <a:rPr lang="es-ES" sz="2000" dirty="0"/>
              <a:t>Kaf. Ha. Ya. 'Ain. </a:t>
            </a:r>
            <a:r>
              <a:rPr lang="es-ES" sz="2000" dirty="0" err="1"/>
              <a:t>Sad</a:t>
            </a:r>
            <a:r>
              <a:rPr lang="es-ES" sz="2000" dirty="0"/>
              <a:t>.</a:t>
            </a:r>
          </a:p>
        </p:txBody>
      </p:sp>
      <p:sp>
        <p:nvSpPr>
          <p:cNvPr id="3" name="TextBox 2">
            <a:extLst>
              <a:ext uri="{FF2B5EF4-FFF2-40B4-BE49-F238E27FC236}">
                <a16:creationId xmlns:a16="http://schemas.microsoft.com/office/drawing/2014/main" id="{F561CC54-3950-096D-559C-0C8ECDC8E338}"/>
              </a:ext>
            </a:extLst>
          </p:cNvPr>
          <p:cNvSpPr txBox="1"/>
          <p:nvPr/>
        </p:nvSpPr>
        <p:spPr>
          <a:xfrm>
            <a:off x="4573094" y="35235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a:t>
            </a:r>
            <a:endParaRPr lang="en-US" sz="1400" dirty="0"/>
          </a:p>
        </p:txBody>
      </p:sp>
    </p:spTree>
    <p:extLst>
      <p:ext uri="{BB962C8B-B14F-4D97-AF65-F5344CB8AC3E}">
        <p14:creationId xmlns:p14="http://schemas.microsoft.com/office/powerpoint/2010/main" val="4194547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3C559-B3C8-593F-A077-AC0349E4D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06FC53-11ED-0AE8-6809-16906BC62B10}"/>
              </a:ext>
            </a:extLst>
          </p:cNvPr>
          <p:cNvSpPr>
            <a:spLocks noGrp="1"/>
          </p:cNvSpPr>
          <p:nvPr>
            <p:ph type="title"/>
          </p:nvPr>
        </p:nvSpPr>
        <p:spPr>
          <a:xfrm>
            <a:off x="1755833" y="1845878"/>
            <a:ext cx="8680334" cy="3450327"/>
          </a:xfrm>
        </p:spPr>
        <p:txBody>
          <a:bodyPr>
            <a:noAutofit/>
          </a:bodyPr>
          <a:lstStyle/>
          <a:p>
            <a:pPr>
              <a:lnSpc>
                <a:spcPct val="100000"/>
              </a:lnSpc>
            </a:pPr>
            <a:r>
              <a:rPr lang="ar-EG" sz="6000" b="0" dirty="0"/>
              <a:t>ذِكْرُ رَحْمَتِ رَبِّكَ عَبْدَهُۥ زَكَرِيَّآ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53A81FE-BB9D-63B1-FDEB-E45403067978}"/>
              </a:ext>
            </a:extLst>
          </p:cNvPr>
          <p:cNvSpPr txBox="1"/>
          <p:nvPr/>
        </p:nvSpPr>
        <p:spPr>
          <a:xfrm>
            <a:off x="2060713" y="4000697"/>
            <a:ext cx="8070575" cy="400110"/>
          </a:xfrm>
          <a:prstGeom prst="rect">
            <a:avLst/>
          </a:prstGeom>
          <a:noFill/>
        </p:spPr>
        <p:txBody>
          <a:bodyPr wrap="square">
            <a:spAutoFit/>
          </a:bodyPr>
          <a:lstStyle/>
          <a:p>
            <a:pPr algn="ctr" fontAlgn="base"/>
            <a:r>
              <a:rPr lang="en-US" sz="2000" dirty="0"/>
              <a:t>(This is) a recital of the Mercy of thy Lord to His servant Zakariya.</a:t>
            </a:r>
          </a:p>
        </p:txBody>
      </p:sp>
      <p:sp>
        <p:nvSpPr>
          <p:cNvPr id="3" name="TextBox 2">
            <a:extLst>
              <a:ext uri="{FF2B5EF4-FFF2-40B4-BE49-F238E27FC236}">
                <a16:creationId xmlns:a16="http://schemas.microsoft.com/office/drawing/2014/main" id="{3BA72A2C-B7CF-DAC8-076A-91B07F60B1E2}"/>
              </a:ext>
            </a:extLst>
          </p:cNvPr>
          <p:cNvSpPr txBox="1"/>
          <p:nvPr/>
        </p:nvSpPr>
        <p:spPr>
          <a:xfrm>
            <a:off x="2149491" y="369292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00267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0FFD4-43E2-D70C-926C-2C51C6516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A863E-FEFC-91A8-143C-5025E4747646}"/>
              </a:ext>
            </a:extLst>
          </p:cNvPr>
          <p:cNvSpPr>
            <a:spLocks noGrp="1"/>
          </p:cNvSpPr>
          <p:nvPr>
            <p:ph type="title"/>
          </p:nvPr>
        </p:nvSpPr>
        <p:spPr>
          <a:xfrm>
            <a:off x="1755833" y="1845878"/>
            <a:ext cx="8680334" cy="3450327"/>
          </a:xfrm>
        </p:spPr>
        <p:txBody>
          <a:bodyPr>
            <a:noAutofit/>
          </a:bodyPr>
          <a:lstStyle/>
          <a:p>
            <a:pPr>
              <a:lnSpc>
                <a:spcPct val="100000"/>
              </a:lnSpc>
            </a:pPr>
            <a:r>
              <a:rPr lang="ar-EG" sz="6000" b="0" dirty="0"/>
              <a:t>إِذْ نَادَىٰ رَبَّهُۥ نِدَآءً خَفِيًّۭا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757FC3F-4BFF-9E0A-6EDB-874C5533D111}"/>
              </a:ext>
            </a:extLst>
          </p:cNvPr>
          <p:cNvSpPr txBox="1"/>
          <p:nvPr/>
        </p:nvSpPr>
        <p:spPr>
          <a:xfrm>
            <a:off x="2060713" y="4000697"/>
            <a:ext cx="8070575" cy="400110"/>
          </a:xfrm>
          <a:prstGeom prst="rect">
            <a:avLst/>
          </a:prstGeom>
          <a:noFill/>
        </p:spPr>
        <p:txBody>
          <a:bodyPr wrap="square">
            <a:spAutoFit/>
          </a:bodyPr>
          <a:lstStyle/>
          <a:p>
            <a:pPr algn="ctr" fontAlgn="base"/>
            <a:r>
              <a:rPr lang="en-US" sz="2000" dirty="0"/>
              <a:t>Behold! he cried to his Lord in secret,</a:t>
            </a:r>
          </a:p>
        </p:txBody>
      </p:sp>
      <p:sp>
        <p:nvSpPr>
          <p:cNvPr id="3" name="TextBox 2">
            <a:extLst>
              <a:ext uri="{FF2B5EF4-FFF2-40B4-BE49-F238E27FC236}">
                <a16:creationId xmlns:a16="http://schemas.microsoft.com/office/drawing/2014/main" id="{1C80063D-E389-0DB7-7CA0-1601477134F3}"/>
              </a:ext>
            </a:extLst>
          </p:cNvPr>
          <p:cNvSpPr txBox="1"/>
          <p:nvPr/>
        </p:nvSpPr>
        <p:spPr>
          <a:xfrm>
            <a:off x="3072768" y="35710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553625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89FC2-9FD2-88C2-C31E-BF55EC8BA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6B907-6C46-501D-952E-F4D506FD62DA}"/>
              </a:ext>
            </a:extLst>
          </p:cNvPr>
          <p:cNvSpPr>
            <a:spLocks noGrp="1"/>
          </p:cNvSpPr>
          <p:nvPr>
            <p:ph type="title"/>
          </p:nvPr>
        </p:nvSpPr>
        <p:spPr>
          <a:xfrm>
            <a:off x="1755833" y="1730469"/>
            <a:ext cx="8680334" cy="3450327"/>
          </a:xfrm>
        </p:spPr>
        <p:txBody>
          <a:bodyPr>
            <a:noAutofit/>
          </a:bodyPr>
          <a:lstStyle/>
          <a:p>
            <a:pPr>
              <a:lnSpc>
                <a:spcPct val="100000"/>
              </a:lnSpc>
            </a:pPr>
            <a:r>
              <a:rPr lang="ar-EG" sz="5400" b="0" dirty="0"/>
              <a:t>قَالَ رَبِّ إِنِّى وَهَنَ ٱلْعَظْمُ مِنِّى وَٱشْتَعَلَ ٱلرَّأْسُ شَيْبًۭا وَلَمْ أَكُنۢ بِدُعَآئِكَ رَبِّ شَقِيًّۭا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D48B65-D0D3-90DA-9B29-91669AE04493}"/>
              </a:ext>
            </a:extLst>
          </p:cNvPr>
          <p:cNvSpPr txBox="1"/>
          <p:nvPr/>
        </p:nvSpPr>
        <p:spPr>
          <a:xfrm>
            <a:off x="2060712" y="4365995"/>
            <a:ext cx="8070575" cy="1015663"/>
          </a:xfrm>
          <a:prstGeom prst="rect">
            <a:avLst/>
          </a:prstGeom>
          <a:noFill/>
        </p:spPr>
        <p:txBody>
          <a:bodyPr wrap="square">
            <a:spAutoFit/>
          </a:bodyPr>
          <a:lstStyle/>
          <a:p>
            <a:pPr algn="ctr" fontAlgn="base"/>
            <a:r>
              <a:rPr lang="en-US" sz="2000" dirty="0"/>
              <a:t>Praying: "O my Lord! infirm indeed are my bones, and the hair of my head doth glisten with grey: but never am I </a:t>
            </a:r>
            <a:r>
              <a:rPr lang="en-US" sz="2000" dirty="0" err="1"/>
              <a:t>unblest</a:t>
            </a:r>
            <a:r>
              <a:rPr lang="en-US" sz="2000" dirty="0"/>
              <a:t>, O my Lord, in my prayer to Thee!</a:t>
            </a:r>
          </a:p>
        </p:txBody>
      </p:sp>
      <p:sp>
        <p:nvSpPr>
          <p:cNvPr id="3" name="TextBox 2">
            <a:extLst>
              <a:ext uri="{FF2B5EF4-FFF2-40B4-BE49-F238E27FC236}">
                <a16:creationId xmlns:a16="http://schemas.microsoft.com/office/drawing/2014/main" id="{07FC4D70-E76E-96D4-EF56-28FE337349F7}"/>
              </a:ext>
            </a:extLst>
          </p:cNvPr>
          <p:cNvSpPr txBox="1"/>
          <p:nvPr/>
        </p:nvSpPr>
        <p:spPr>
          <a:xfrm>
            <a:off x="1683031" y="38573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486694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9CBA-5ED7-DA49-98DC-B61AEA56F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B28B7-5D10-AD5A-94AB-BBB20E71DD3A}"/>
              </a:ext>
            </a:extLst>
          </p:cNvPr>
          <p:cNvSpPr>
            <a:spLocks noGrp="1"/>
          </p:cNvSpPr>
          <p:nvPr>
            <p:ph type="title"/>
          </p:nvPr>
        </p:nvSpPr>
        <p:spPr>
          <a:xfrm>
            <a:off x="1755833" y="1703836"/>
            <a:ext cx="8680334" cy="3450327"/>
          </a:xfrm>
        </p:spPr>
        <p:txBody>
          <a:bodyPr>
            <a:noAutofit/>
          </a:bodyPr>
          <a:lstStyle/>
          <a:p>
            <a:pPr>
              <a:lnSpc>
                <a:spcPct val="100000"/>
              </a:lnSpc>
            </a:pPr>
            <a:r>
              <a:rPr lang="ar-EG" sz="5400" b="0" dirty="0"/>
              <a:t>وَإِنِّى خِفْتُ ٱلْمَوَٰلِىَ مِن وَرَآءِى وَكَانَتِ ٱمْرَأَتِى عَاقِرًۭا فَهَبْ لِى مِن لَّدُنكَ وَلِيًّۭا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4AC535-480D-6EA7-AC86-A40F7ECA67AA}"/>
              </a:ext>
            </a:extLst>
          </p:cNvPr>
          <p:cNvSpPr txBox="1"/>
          <p:nvPr/>
        </p:nvSpPr>
        <p:spPr>
          <a:xfrm>
            <a:off x="2060712" y="4339362"/>
            <a:ext cx="8070575" cy="707886"/>
          </a:xfrm>
          <a:prstGeom prst="rect">
            <a:avLst/>
          </a:prstGeom>
          <a:noFill/>
        </p:spPr>
        <p:txBody>
          <a:bodyPr wrap="square">
            <a:spAutoFit/>
          </a:bodyPr>
          <a:lstStyle/>
          <a:p>
            <a:pPr algn="ctr" fontAlgn="base"/>
            <a:r>
              <a:rPr lang="en-US" sz="2000" dirty="0"/>
              <a:t>"Now I fear (what) my relatives (and colleagues) (will do) after me: but my wife is barren: so give me an heir as from Thyself,-</a:t>
            </a:r>
          </a:p>
        </p:txBody>
      </p:sp>
      <p:sp>
        <p:nvSpPr>
          <p:cNvPr id="3" name="TextBox 2">
            <a:extLst>
              <a:ext uri="{FF2B5EF4-FFF2-40B4-BE49-F238E27FC236}">
                <a16:creationId xmlns:a16="http://schemas.microsoft.com/office/drawing/2014/main" id="{389BEECD-8032-BF54-45F0-8ED516669307}"/>
              </a:ext>
            </a:extLst>
          </p:cNvPr>
          <p:cNvSpPr txBox="1"/>
          <p:nvPr/>
        </p:nvSpPr>
        <p:spPr>
          <a:xfrm>
            <a:off x="1860585" y="38218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2276096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554B5-8CC7-0765-81F8-371B4450C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ED721-AFF3-6BEA-8919-C5A79E1A2137}"/>
              </a:ext>
            </a:extLst>
          </p:cNvPr>
          <p:cNvSpPr>
            <a:spLocks noGrp="1"/>
          </p:cNvSpPr>
          <p:nvPr>
            <p:ph type="title"/>
          </p:nvPr>
        </p:nvSpPr>
        <p:spPr>
          <a:xfrm>
            <a:off x="1755833" y="1765980"/>
            <a:ext cx="8680334" cy="3450327"/>
          </a:xfrm>
        </p:spPr>
        <p:txBody>
          <a:bodyPr>
            <a:noAutofit/>
          </a:bodyPr>
          <a:lstStyle/>
          <a:p>
            <a:pPr>
              <a:lnSpc>
                <a:spcPct val="100000"/>
              </a:lnSpc>
            </a:pPr>
            <a:r>
              <a:rPr lang="ar-EG" sz="6000" b="0" dirty="0"/>
              <a:t>يَرِثُنِى وَيَرِثُ مِنْ ءَالِ يَعْقُوبَۖ وَٱجْعَلْهُ رَبِّ رَضِيًّۭا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2E0017-2281-5BC0-EC24-96447E10269B}"/>
              </a:ext>
            </a:extLst>
          </p:cNvPr>
          <p:cNvSpPr txBox="1"/>
          <p:nvPr/>
        </p:nvSpPr>
        <p:spPr>
          <a:xfrm>
            <a:off x="2060712" y="4459886"/>
            <a:ext cx="8070575" cy="707886"/>
          </a:xfrm>
          <a:prstGeom prst="rect">
            <a:avLst/>
          </a:prstGeom>
          <a:noFill/>
        </p:spPr>
        <p:txBody>
          <a:bodyPr wrap="square">
            <a:spAutoFit/>
          </a:bodyPr>
          <a:lstStyle/>
          <a:p>
            <a:pPr algn="ctr" fontAlgn="base"/>
            <a:r>
              <a:rPr lang="en-US" sz="2000" dirty="0"/>
              <a:t>"(One that) will (truly) represent me, and represent the posterity of Jacob; and make him, O my Lord! one with whom Thou art well-pleased!"</a:t>
            </a:r>
          </a:p>
        </p:txBody>
      </p:sp>
      <p:sp>
        <p:nvSpPr>
          <p:cNvPr id="3" name="TextBox 2">
            <a:extLst>
              <a:ext uri="{FF2B5EF4-FFF2-40B4-BE49-F238E27FC236}">
                <a16:creationId xmlns:a16="http://schemas.microsoft.com/office/drawing/2014/main" id="{0A1C9997-6EB0-9C98-2C0C-3913710DA9C2}"/>
              </a:ext>
            </a:extLst>
          </p:cNvPr>
          <p:cNvSpPr txBox="1"/>
          <p:nvPr/>
        </p:nvSpPr>
        <p:spPr>
          <a:xfrm>
            <a:off x="3440811" y="40082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4263668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688D5-1750-1CB9-EED9-F241CBE83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BB11A-7373-77F0-5572-18744B0C97F0}"/>
              </a:ext>
            </a:extLst>
          </p:cNvPr>
          <p:cNvSpPr>
            <a:spLocks noGrp="1"/>
          </p:cNvSpPr>
          <p:nvPr>
            <p:ph type="title"/>
          </p:nvPr>
        </p:nvSpPr>
        <p:spPr>
          <a:xfrm>
            <a:off x="1755833" y="1765980"/>
            <a:ext cx="8680334" cy="3450327"/>
          </a:xfrm>
        </p:spPr>
        <p:txBody>
          <a:bodyPr>
            <a:noAutofit/>
          </a:bodyPr>
          <a:lstStyle/>
          <a:p>
            <a:pPr>
              <a:lnSpc>
                <a:spcPct val="100000"/>
              </a:lnSpc>
            </a:pPr>
            <a:r>
              <a:rPr lang="ar-EG" sz="6000" b="0" dirty="0"/>
              <a:t>يَـٰزَكَرِيَّآ إِنَّا نُبَشِّرُكَ بِغُلَـٰمٍ ٱسْمُهُۥ يَحْيَىٰ لَمْ نَجْعَل لَّهُۥ مِن قَبْلُ سَمِيًّۭا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7980BA1-5C40-1C9F-C8D2-C06A40A8CD4D}"/>
              </a:ext>
            </a:extLst>
          </p:cNvPr>
          <p:cNvSpPr txBox="1"/>
          <p:nvPr/>
        </p:nvSpPr>
        <p:spPr>
          <a:xfrm>
            <a:off x="2060712" y="4459886"/>
            <a:ext cx="8070575" cy="1015663"/>
          </a:xfrm>
          <a:prstGeom prst="rect">
            <a:avLst/>
          </a:prstGeom>
          <a:noFill/>
        </p:spPr>
        <p:txBody>
          <a:bodyPr wrap="square">
            <a:spAutoFit/>
          </a:bodyPr>
          <a:lstStyle/>
          <a:p>
            <a:pPr algn="ctr" fontAlgn="base"/>
            <a:r>
              <a:rPr lang="en-US" sz="2000" dirty="0"/>
              <a:t>(His prayer was answered): "O Zakariya! We give thee good news of a son: His name shall be Yahya: on none by that name have We conferred distinction before."</a:t>
            </a:r>
          </a:p>
        </p:txBody>
      </p:sp>
      <p:sp>
        <p:nvSpPr>
          <p:cNvPr id="3" name="TextBox 2">
            <a:extLst>
              <a:ext uri="{FF2B5EF4-FFF2-40B4-BE49-F238E27FC236}">
                <a16:creationId xmlns:a16="http://schemas.microsoft.com/office/drawing/2014/main" id="{9162D1E6-4E85-4570-D2B5-474AE8F54413}"/>
              </a:ext>
            </a:extLst>
          </p:cNvPr>
          <p:cNvSpPr txBox="1"/>
          <p:nvPr/>
        </p:nvSpPr>
        <p:spPr>
          <a:xfrm>
            <a:off x="2828252" y="40467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2011539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32D6-35B9-3ECD-3B25-C8C259E79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35E37-EF6A-2D2E-2EBC-B97B72CF6C52}"/>
              </a:ext>
            </a:extLst>
          </p:cNvPr>
          <p:cNvSpPr>
            <a:spLocks noGrp="1"/>
          </p:cNvSpPr>
          <p:nvPr>
            <p:ph type="title"/>
          </p:nvPr>
        </p:nvSpPr>
        <p:spPr>
          <a:xfrm>
            <a:off x="1755833" y="1765980"/>
            <a:ext cx="8680334" cy="3450327"/>
          </a:xfrm>
        </p:spPr>
        <p:txBody>
          <a:bodyPr>
            <a:noAutofit/>
          </a:bodyPr>
          <a:lstStyle/>
          <a:p>
            <a:pPr>
              <a:lnSpc>
                <a:spcPct val="100000"/>
              </a:lnSpc>
            </a:pPr>
            <a:r>
              <a:rPr lang="ar-EG" sz="5400" b="0" dirty="0"/>
              <a:t>قَالَ رَبِّ أَنَّىٰ يَكُونُ لِى غُلَـٰمٌۭ وَكَانَتِ ٱمْرَأَتِى عَاقِرًۭا وَقَدْ بَلَغْتُ مِنَ ٱلْكِبَرِ عِتِيًّۭا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CE66888-FDFA-99F9-85E3-B4A2B59828FE}"/>
              </a:ext>
            </a:extLst>
          </p:cNvPr>
          <p:cNvSpPr txBox="1"/>
          <p:nvPr/>
        </p:nvSpPr>
        <p:spPr>
          <a:xfrm>
            <a:off x="2060712" y="4459886"/>
            <a:ext cx="8070575" cy="707886"/>
          </a:xfrm>
          <a:prstGeom prst="rect">
            <a:avLst/>
          </a:prstGeom>
          <a:noFill/>
        </p:spPr>
        <p:txBody>
          <a:bodyPr wrap="square">
            <a:spAutoFit/>
          </a:bodyPr>
          <a:lstStyle/>
          <a:p>
            <a:pPr algn="ctr" fontAlgn="base"/>
            <a:r>
              <a:rPr lang="en-US" sz="2000" dirty="0"/>
              <a:t>He said: "O my Lord! How shall I have a son, when my wife is barren and I have grown quite decrepit from old age?"</a:t>
            </a:r>
          </a:p>
        </p:txBody>
      </p:sp>
      <p:sp>
        <p:nvSpPr>
          <p:cNvPr id="3" name="TextBox 2">
            <a:extLst>
              <a:ext uri="{FF2B5EF4-FFF2-40B4-BE49-F238E27FC236}">
                <a16:creationId xmlns:a16="http://schemas.microsoft.com/office/drawing/2014/main" id="{981BC6CD-3AB3-FFFD-E962-9966D4FF1831}"/>
              </a:ext>
            </a:extLst>
          </p:cNvPr>
          <p:cNvSpPr txBox="1"/>
          <p:nvPr/>
        </p:nvSpPr>
        <p:spPr>
          <a:xfrm>
            <a:off x="1594256" y="39579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80583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001E8-1514-6DD4-02C8-969583177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F4286-10A6-29A5-13FE-AA793AFC4561}"/>
              </a:ext>
            </a:extLst>
          </p:cNvPr>
          <p:cNvSpPr>
            <a:spLocks noGrp="1"/>
          </p:cNvSpPr>
          <p:nvPr>
            <p:ph type="title"/>
          </p:nvPr>
        </p:nvSpPr>
        <p:spPr>
          <a:xfrm>
            <a:off x="1656232" y="1821506"/>
            <a:ext cx="8879536" cy="3450327"/>
          </a:xfrm>
        </p:spPr>
        <p:txBody>
          <a:bodyPr>
            <a:noAutofit/>
          </a:bodyPr>
          <a:lstStyle/>
          <a:p>
            <a:pPr>
              <a:lnSpc>
                <a:spcPct val="100000"/>
              </a:lnSpc>
            </a:pPr>
            <a:r>
              <a:rPr lang="ar-EG" sz="6000" b="0" dirty="0"/>
              <a:t>قَالَ إِن سَأَلْتُكَ عَن شَىْءٍۭ بَعْدَهَا فَلَا تُصَـٰحِبْنِىۖ قَدْ بَلَغْتَ مِن لَّدُنِّى عُذْرًۭا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C14EF3-9677-E31E-11FD-0786077ED798}"/>
              </a:ext>
            </a:extLst>
          </p:cNvPr>
          <p:cNvSpPr txBox="1"/>
          <p:nvPr/>
        </p:nvSpPr>
        <p:spPr>
          <a:xfrm>
            <a:off x="2060712" y="4444254"/>
            <a:ext cx="8070575" cy="707886"/>
          </a:xfrm>
          <a:prstGeom prst="rect">
            <a:avLst/>
          </a:prstGeom>
          <a:noFill/>
        </p:spPr>
        <p:txBody>
          <a:bodyPr wrap="square">
            <a:spAutoFit/>
          </a:bodyPr>
          <a:lstStyle/>
          <a:p>
            <a:pPr algn="ctr" fontAlgn="base"/>
            <a:r>
              <a:rPr lang="en-US" sz="2000" dirty="0"/>
              <a:t>(Moses) said: "If ever I ask thee about anything after this, keep me not in thy company: then wouldst thou have received (full) excuse from my side."</a:t>
            </a:r>
          </a:p>
        </p:txBody>
      </p:sp>
      <p:sp>
        <p:nvSpPr>
          <p:cNvPr id="3" name="TextBox 2">
            <a:extLst>
              <a:ext uri="{FF2B5EF4-FFF2-40B4-BE49-F238E27FC236}">
                <a16:creationId xmlns:a16="http://schemas.microsoft.com/office/drawing/2014/main" id="{C757E961-68E4-34EB-D708-7182629790F1}"/>
              </a:ext>
            </a:extLst>
          </p:cNvPr>
          <p:cNvSpPr txBox="1"/>
          <p:nvPr/>
        </p:nvSpPr>
        <p:spPr>
          <a:xfrm>
            <a:off x="1656232" y="41364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{76}</a:t>
            </a:r>
            <a:endParaRPr lang="en-US" sz="1400" dirty="0"/>
          </a:p>
        </p:txBody>
      </p:sp>
    </p:spTree>
    <p:extLst>
      <p:ext uri="{BB962C8B-B14F-4D97-AF65-F5344CB8AC3E}">
        <p14:creationId xmlns:p14="http://schemas.microsoft.com/office/powerpoint/2010/main" val="3642646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0D10A-2C93-38BF-AFE6-45231325B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C4556-75F2-32AA-87A1-EAC07A3F2DB4}"/>
              </a:ext>
            </a:extLst>
          </p:cNvPr>
          <p:cNvSpPr>
            <a:spLocks noGrp="1"/>
          </p:cNvSpPr>
          <p:nvPr>
            <p:ph type="title"/>
          </p:nvPr>
        </p:nvSpPr>
        <p:spPr>
          <a:xfrm>
            <a:off x="1755833" y="1765980"/>
            <a:ext cx="8680334" cy="3450327"/>
          </a:xfrm>
        </p:spPr>
        <p:txBody>
          <a:bodyPr>
            <a:noAutofit/>
          </a:bodyPr>
          <a:lstStyle/>
          <a:p>
            <a:pPr>
              <a:lnSpc>
                <a:spcPct val="100000"/>
              </a:lnSpc>
            </a:pPr>
            <a:r>
              <a:rPr lang="ar-EG" sz="6000" b="0" dirty="0"/>
              <a:t>قَالَ كَذَٰلِكَ قَالَ رَبُّكَ هُوَ عَلَىَّ هَيِّنٌۭ وَقَدْ خَلَقْتُكَ مِن قَبْلُ وَلَمْ تَكُ شَيْـًۭٔا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2AE7DB2-73F2-4E7A-63D5-A7A03EAA1C3E}"/>
              </a:ext>
            </a:extLst>
          </p:cNvPr>
          <p:cNvSpPr txBox="1"/>
          <p:nvPr/>
        </p:nvSpPr>
        <p:spPr>
          <a:xfrm>
            <a:off x="2060712" y="4508421"/>
            <a:ext cx="8070575" cy="707886"/>
          </a:xfrm>
          <a:prstGeom prst="rect">
            <a:avLst/>
          </a:prstGeom>
          <a:noFill/>
        </p:spPr>
        <p:txBody>
          <a:bodyPr wrap="square">
            <a:spAutoFit/>
          </a:bodyPr>
          <a:lstStyle/>
          <a:p>
            <a:pPr algn="ctr" fontAlgn="base"/>
            <a:r>
              <a:rPr lang="en-US" sz="2000" dirty="0"/>
              <a:t>He said: "So (it will be) thy Lord saith, 'that is easy for Me: I did indeed create thee before, when thou hadst been nothing!'"</a:t>
            </a:r>
          </a:p>
        </p:txBody>
      </p:sp>
      <p:sp>
        <p:nvSpPr>
          <p:cNvPr id="3" name="TextBox 2">
            <a:extLst>
              <a:ext uri="{FF2B5EF4-FFF2-40B4-BE49-F238E27FC236}">
                <a16:creationId xmlns:a16="http://schemas.microsoft.com/office/drawing/2014/main" id="{EA7E5ACF-F4C1-FDC4-125E-04139646425C}"/>
              </a:ext>
            </a:extLst>
          </p:cNvPr>
          <p:cNvSpPr txBox="1"/>
          <p:nvPr/>
        </p:nvSpPr>
        <p:spPr>
          <a:xfrm>
            <a:off x="2535289" y="39358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1237641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C443D-5FC4-7847-90F1-6C5EA8147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65917-38C5-CD59-6FA3-E842ADAD214F}"/>
              </a:ext>
            </a:extLst>
          </p:cNvPr>
          <p:cNvSpPr>
            <a:spLocks noGrp="1"/>
          </p:cNvSpPr>
          <p:nvPr>
            <p:ph type="title"/>
          </p:nvPr>
        </p:nvSpPr>
        <p:spPr>
          <a:xfrm>
            <a:off x="1755833" y="1765980"/>
            <a:ext cx="8680334" cy="3450327"/>
          </a:xfrm>
        </p:spPr>
        <p:txBody>
          <a:bodyPr>
            <a:noAutofit/>
          </a:bodyPr>
          <a:lstStyle/>
          <a:p>
            <a:pPr>
              <a:lnSpc>
                <a:spcPct val="100000"/>
              </a:lnSpc>
            </a:pPr>
            <a:r>
              <a:rPr lang="ar-EG" sz="6000" b="0" dirty="0"/>
              <a:t>قَالَ رَبِّ ٱجْعَل لِّىٓ ءَايَةًۭ ۚ قَالَ ءَايَتُكَ أَلَّا تُكَلِّمَ ٱلنَّاسَ ثَلَـٰثَ لَيَالٍۢ سَوِيًّۭا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104F796-B8E6-19AD-0A26-74768E5B30C4}"/>
              </a:ext>
            </a:extLst>
          </p:cNvPr>
          <p:cNvSpPr txBox="1"/>
          <p:nvPr/>
        </p:nvSpPr>
        <p:spPr>
          <a:xfrm>
            <a:off x="2060712" y="4508421"/>
            <a:ext cx="8070575" cy="1015663"/>
          </a:xfrm>
          <a:prstGeom prst="rect">
            <a:avLst/>
          </a:prstGeom>
          <a:noFill/>
        </p:spPr>
        <p:txBody>
          <a:bodyPr wrap="square">
            <a:spAutoFit/>
          </a:bodyPr>
          <a:lstStyle/>
          <a:p>
            <a:pPr algn="ctr" fontAlgn="base"/>
            <a:r>
              <a:rPr lang="en-US" sz="2000" dirty="0"/>
              <a:t>(Zakariya) said: "O my Lord! give me a Sign." "Thy Sign," was the answer, "Shall be that thou shalt speak to no man for three nights, although thou art not dumb."</a:t>
            </a:r>
          </a:p>
        </p:txBody>
      </p:sp>
      <p:sp>
        <p:nvSpPr>
          <p:cNvPr id="3" name="TextBox 2">
            <a:extLst>
              <a:ext uri="{FF2B5EF4-FFF2-40B4-BE49-F238E27FC236}">
                <a16:creationId xmlns:a16="http://schemas.microsoft.com/office/drawing/2014/main" id="{9ACAF682-1910-B2FF-0E30-B3598CAA3D93}"/>
              </a:ext>
            </a:extLst>
          </p:cNvPr>
          <p:cNvSpPr txBox="1"/>
          <p:nvPr/>
        </p:nvSpPr>
        <p:spPr>
          <a:xfrm>
            <a:off x="2162427" y="40467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a:t>
            </a:r>
            <a:endParaRPr lang="en-US" sz="1400" dirty="0"/>
          </a:p>
        </p:txBody>
      </p:sp>
    </p:spTree>
    <p:extLst>
      <p:ext uri="{BB962C8B-B14F-4D97-AF65-F5344CB8AC3E}">
        <p14:creationId xmlns:p14="http://schemas.microsoft.com/office/powerpoint/2010/main" val="4119119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6B370-B192-D62D-6A19-1F0C1B275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C28DE-9D39-AFC3-6C3B-1A4B17BB2A92}"/>
              </a:ext>
            </a:extLst>
          </p:cNvPr>
          <p:cNvSpPr>
            <a:spLocks noGrp="1"/>
          </p:cNvSpPr>
          <p:nvPr>
            <p:ph type="title"/>
          </p:nvPr>
        </p:nvSpPr>
        <p:spPr>
          <a:xfrm>
            <a:off x="1755833" y="1765980"/>
            <a:ext cx="8680334" cy="3450327"/>
          </a:xfrm>
        </p:spPr>
        <p:txBody>
          <a:bodyPr>
            <a:noAutofit/>
          </a:bodyPr>
          <a:lstStyle/>
          <a:p>
            <a:pPr>
              <a:lnSpc>
                <a:spcPct val="100000"/>
              </a:lnSpc>
            </a:pPr>
            <a:r>
              <a:rPr lang="ar-EG" sz="6000" b="0" dirty="0"/>
              <a:t>فَخَرَجَ عَلَىٰ قَوْمِهِۦ مِنَ ٱلْمِحْرَابِ فَأَوْحَىٰٓ إِلَيْهِمْ أَن سَبِّحُوا۟ بُكْرَةًۭ وَعَشِيًّۭا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C121CE1-013F-5540-D151-74695606F41E}"/>
              </a:ext>
            </a:extLst>
          </p:cNvPr>
          <p:cNvSpPr txBox="1"/>
          <p:nvPr/>
        </p:nvSpPr>
        <p:spPr>
          <a:xfrm>
            <a:off x="2060712" y="4508421"/>
            <a:ext cx="8070575" cy="707886"/>
          </a:xfrm>
          <a:prstGeom prst="rect">
            <a:avLst/>
          </a:prstGeom>
          <a:noFill/>
        </p:spPr>
        <p:txBody>
          <a:bodyPr wrap="square">
            <a:spAutoFit/>
          </a:bodyPr>
          <a:lstStyle/>
          <a:p>
            <a:pPr algn="ctr" fontAlgn="base"/>
            <a:r>
              <a:rPr lang="en-US" sz="2000" dirty="0"/>
              <a:t>So Zakariya came out to his people from him chamber: He told them by signs to celebrate Allah's praises in the morning and in the evening.</a:t>
            </a:r>
          </a:p>
        </p:txBody>
      </p:sp>
      <p:sp>
        <p:nvSpPr>
          <p:cNvPr id="3" name="TextBox 2">
            <a:extLst>
              <a:ext uri="{FF2B5EF4-FFF2-40B4-BE49-F238E27FC236}">
                <a16:creationId xmlns:a16="http://schemas.microsoft.com/office/drawing/2014/main" id="{7C5C89C9-8B5A-C36E-651C-BDE30E1ED188}"/>
              </a:ext>
            </a:extLst>
          </p:cNvPr>
          <p:cNvSpPr txBox="1"/>
          <p:nvPr/>
        </p:nvSpPr>
        <p:spPr>
          <a:xfrm>
            <a:off x="1478846" y="401124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{11}</a:t>
            </a:r>
            <a:endParaRPr lang="en-US" sz="1400" dirty="0"/>
          </a:p>
        </p:txBody>
      </p:sp>
    </p:spTree>
    <p:extLst>
      <p:ext uri="{BB962C8B-B14F-4D97-AF65-F5344CB8AC3E}">
        <p14:creationId xmlns:p14="http://schemas.microsoft.com/office/powerpoint/2010/main" val="4269055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AD2C5-6E89-F7B8-0088-B456247EA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0F830-1BBF-62AF-6800-F332B114B4FB}"/>
              </a:ext>
            </a:extLst>
          </p:cNvPr>
          <p:cNvSpPr>
            <a:spLocks noGrp="1"/>
          </p:cNvSpPr>
          <p:nvPr>
            <p:ph type="title"/>
          </p:nvPr>
        </p:nvSpPr>
        <p:spPr>
          <a:xfrm>
            <a:off x="1755833" y="1765980"/>
            <a:ext cx="8680334" cy="3450327"/>
          </a:xfrm>
        </p:spPr>
        <p:txBody>
          <a:bodyPr>
            <a:noAutofit/>
          </a:bodyPr>
          <a:lstStyle/>
          <a:p>
            <a:pPr>
              <a:lnSpc>
                <a:spcPct val="100000"/>
              </a:lnSpc>
            </a:pPr>
            <a:r>
              <a:rPr lang="ar-EG" sz="6000" b="0" dirty="0"/>
              <a:t>يَـٰيَحْيَىٰ خُذِ ٱلْكِتَـٰبَ بِقُوَّةٍۢ ۖ وَءَاتَيْنَـٰهُ ٱلْحُكْمَ صَبِيًّۭا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6C135F5-C921-4787-A6F1-091D53F801AD}"/>
              </a:ext>
            </a:extLst>
          </p:cNvPr>
          <p:cNvSpPr txBox="1"/>
          <p:nvPr/>
        </p:nvSpPr>
        <p:spPr>
          <a:xfrm>
            <a:off x="2060712" y="4508421"/>
            <a:ext cx="8070575" cy="707886"/>
          </a:xfrm>
          <a:prstGeom prst="rect">
            <a:avLst/>
          </a:prstGeom>
          <a:noFill/>
        </p:spPr>
        <p:txBody>
          <a:bodyPr wrap="square">
            <a:spAutoFit/>
          </a:bodyPr>
          <a:lstStyle/>
          <a:p>
            <a:pPr algn="ctr" fontAlgn="base"/>
            <a:r>
              <a:rPr lang="en-US" sz="2000" dirty="0"/>
              <a:t>(To his son came the command): "O Yahya! take hold of the Book with might": and We gave him Wisdom even as a youth,</a:t>
            </a:r>
          </a:p>
        </p:txBody>
      </p:sp>
      <p:sp>
        <p:nvSpPr>
          <p:cNvPr id="3" name="TextBox 2">
            <a:extLst>
              <a:ext uri="{FF2B5EF4-FFF2-40B4-BE49-F238E27FC236}">
                <a16:creationId xmlns:a16="http://schemas.microsoft.com/office/drawing/2014/main" id="{2DAC5D8D-F27E-DDDD-521B-1D538816D622}"/>
              </a:ext>
            </a:extLst>
          </p:cNvPr>
          <p:cNvSpPr txBox="1"/>
          <p:nvPr/>
        </p:nvSpPr>
        <p:spPr>
          <a:xfrm>
            <a:off x="4195413" y="39846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a:t>
            </a:r>
            <a:endParaRPr lang="en-US" sz="1400" dirty="0"/>
          </a:p>
        </p:txBody>
      </p:sp>
    </p:spTree>
    <p:extLst>
      <p:ext uri="{BB962C8B-B14F-4D97-AF65-F5344CB8AC3E}">
        <p14:creationId xmlns:p14="http://schemas.microsoft.com/office/powerpoint/2010/main" val="2991355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4FD0C-0DF4-8079-E453-CD75B1C97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29781-DEF6-D872-E36B-A0992E2E3415}"/>
              </a:ext>
            </a:extLst>
          </p:cNvPr>
          <p:cNvSpPr>
            <a:spLocks noGrp="1"/>
          </p:cNvSpPr>
          <p:nvPr>
            <p:ph type="title"/>
          </p:nvPr>
        </p:nvSpPr>
        <p:spPr>
          <a:xfrm>
            <a:off x="1755833" y="1845879"/>
            <a:ext cx="8680334" cy="3450327"/>
          </a:xfrm>
        </p:spPr>
        <p:txBody>
          <a:bodyPr>
            <a:noAutofit/>
          </a:bodyPr>
          <a:lstStyle/>
          <a:p>
            <a:pPr>
              <a:lnSpc>
                <a:spcPct val="100000"/>
              </a:lnSpc>
            </a:pPr>
            <a:r>
              <a:rPr lang="ar-EG" sz="6000" b="0" dirty="0"/>
              <a:t>وَحَنَانًۭا مِّن لَّدُنَّا وَزَكَوٰةًۭ ۖ وَكَانَ تَقِيًّۭا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6D5EF9-F062-9F68-E30A-166A4EB86436}"/>
              </a:ext>
            </a:extLst>
          </p:cNvPr>
          <p:cNvSpPr txBox="1"/>
          <p:nvPr/>
        </p:nvSpPr>
        <p:spPr>
          <a:xfrm>
            <a:off x="2060712" y="4055092"/>
            <a:ext cx="8070575" cy="400110"/>
          </a:xfrm>
          <a:prstGeom prst="rect">
            <a:avLst/>
          </a:prstGeom>
          <a:noFill/>
        </p:spPr>
        <p:txBody>
          <a:bodyPr wrap="square">
            <a:spAutoFit/>
          </a:bodyPr>
          <a:lstStyle/>
          <a:p>
            <a:pPr algn="ctr" fontAlgn="base"/>
            <a:r>
              <a:rPr lang="en-US" sz="2000" dirty="0"/>
              <a:t>And piety (for all creatures) as from Us, and purity: He was devout,</a:t>
            </a:r>
          </a:p>
        </p:txBody>
      </p:sp>
      <p:sp>
        <p:nvSpPr>
          <p:cNvPr id="3" name="TextBox 2">
            <a:extLst>
              <a:ext uri="{FF2B5EF4-FFF2-40B4-BE49-F238E27FC236}">
                <a16:creationId xmlns:a16="http://schemas.microsoft.com/office/drawing/2014/main" id="{D34FF90F-7B69-C8D3-CE6E-C4D4F5F25FFD}"/>
              </a:ext>
            </a:extLst>
          </p:cNvPr>
          <p:cNvSpPr txBox="1"/>
          <p:nvPr/>
        </p:nvSpPr>
        <p:spPr>
          <a:xfrm>
            <a:off x="1755833" y="3638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a:t>
            </a:r>
            <a:endParaRPr lang="en-US" sz="1400" dirty="0"/>
          </a:p>
        </p:txBody>
      </p:sp>
    </p:spTree>
    <p:extLst>
      <p:ext uri="{BB962C8B-B14F-4D97-AF65-F5344CB8AC3E}">
        <p14:creationId xmlns:p14="http://schemas.microsoft.com/office/powerpoint/2010/main" val="2047117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2AE5-1AE3-2007-EEB0-30902F533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E938C-7936-F6B1-6419-6168E39EB8AD}"/>
              </a:ext>
            </a:extLst>
          </p:cNvPr>
          <p:cNvSpPr>
            <a:spLocks noGrp="1"/>
          </p:cNvSpPr>
          <p:nvPr>
            <p:ph type="title"/>
          </p:nvPr>
        </p:nvSpPr>
        <p:spPr>
          <a:xfrm>
            <a:off x="1755833" y="1899147"/>
            <a:ext cx="8680334" cy="3450327"/>
          </a:xfrm>
        </p:spPr>
        <p:txBody>
          <a:bodyPr>
            <a:noAutofit/>
          </a:bodyPr>
          <a:lstStyle/>
          <a:p>
            <a:pPr>
              <a:lnSpc>
                <a:spcPct val="100000"/>
              </a:lnSpc>
            </a:pPr>
            <a:r>
              <a:rPr lang="ar-EG" sz="6000" b="0" dirty="0"/>
              <a:t>وَبَرًّۢا بِوَٰلِدَيْهِ وَلَمْ يَكُن جَبَّارًا عَصِيًّۭا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7615926-97F2-75CD-5DA2-7D0454F989A9}"/>
              </a:ext>
            </a:extLst>
          </p:cNvPr>
          <p:cNvSpPr txBox="1"/>
          <p:nvPr/>
        </p:nvSpPr>
        <p:spPr>
          <a:xfrm>
            <a:off x="2060712" y="4108360"/>
            <a:ext cx="8070575" cy="400110"/>
          </a:xfrm>
          <a:prstGeom prst="rect">
            <a:avLst/>
          </a:prstGeom>
          <a:noFill/>
        </p:spPr>
        <p:txBody>
          <a:bodyPr wrap="square">
            <a:spAutoFit/>
          </a:bodyPr>
          <a:lstStyle/>
          <a:p>
            <a:pPr algn="ctr" fontAlgn="base"/>
            <a:r>
              <a:rPr lang="en-US" sz="2000" dirty="0"/>
              <a:t>And kind to his parents, and he was not overbearing or rebellious.</a:t>
            </a:r>
          </a:p>
        </p:txBody>
      </p:sp>
      <p:sp>
        <p:nvSpPr>
          <p:cNvPr id="3" name="TextBox 2">
            <a:extLst>
              <a:ext uri="{FF2B5EF4-FFF2-40B4-BE49-F238E27FC236}">
                <a16:creationId xmlns:a16="http://schemas.microsoft.com/office/drawing/2014/main" id="{406833BE-677E-E074-3B9F-E43DD6B3210C}"/>
              </a:ext>
            </a:extLst>
          </p:cNvPr>
          <p:cNvSpPr txBox="1"/>
          <p:nvPr/>
        </p:nvSpPr>
        <p:spPr>
          <a:xfrm>
            <a:off x="1718543" y="37094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a:t>
            </a:r>
            <a:endParaRPr lang="en-US" sz="1400" dirty="0"/>
          </a:p>
        </p:txBody>
      </p:sp>
    </p:spTree>
    <p:extLst>
      <p:ext uri="{BB962C8B-B14F-4D97-AF65-F5344CB8AC3E}">
        <p14:creationId xmlns:p14="http://schemas.microsoft.com/office/powerpoint/2010/main" val="282643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6492C-1BF2-1BA6-0C62-0DBFA474B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40C80-F3CF-C0BC-3A85-D281C8A57A6F}"/>
              </a:ext>
            </a:extLst>
          </p:cNvPr>
          <p:cNvSpPr>
            <a:spLocks noGrp="1"/>
          </p:cNvSpPr>
          <p:nvPr>
            <p:ph type="title"/>
          </p:nvPr>
        </p:nvSpPr>
        <p:spPr>
          <a:xfrm>
            <a:off x="1755833" y="1899147"/>
            <a:ext cx="8680334" cy="3450327"/>
          </a:xfrm>
        </p:spPr>
        <p:txBody>
          <a:bodyPr>
            <a:noAutofit/>
          </a:bodyPr>
          <a:lstStyle/>
          <a:p>
            <a:pPr>
              <a:lnSpc>
                <a:spcPct val="100000"/>
              </a:lnSpc>
            </a:pPr>
            <a:r>
              <a:rPr lang="ar-EG" sz="6000" b="0" dirty="0"/>
              <a:t>وَسَلَـٰمٌ عَلَيْهِ يَوْمَ وُلِدَ وَيَوْمَ يَمُوتُ وَيَوْمَ يُبْعَثُ حَيًّۭا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F53427-073F-9AA7-1A98-12640590F95F}"/>
              </a:ext>
            </a:extLst>
          </p:cNvPr>
          <p:cNvSpPr txBox="1"/>
          <p:nvPr/>
        </p:nvSpPr>
        <p:spPr>
          <a:xfrm>
            <a:off x="2060712" y="4555765"/>
            <a:ext cx="8070575" cy="707886"/>
          </a:xfrm>
          <a:prstGeom prst="rect">
            <a:avLst/>
          </a:prstGeom>
          <a:noFill/>
        </p:spPr>
        <p:txBody>
          <a:bodyPr wrap="square">
            <a:spAutoFit/>
          </a:bodyPr>
          <a:lstStyle/>
          <a:p>
            <a:pPr algn="ctr" fontAlgn="base"/>
            <a:r>
              <a:rPr lang="en-US" sz="2000" dirty="0"/>
              <a:t>So Peace on him the day he was born, the day that he dies, and the day that he will be raised up to life (again)!</a:t>
            </a:r>
          </a:p>
        </p:txBody>
      </p:sp>
      <p:sp>
        <p:nvSpPr>
          <p:cNvPr id="3" name="TextBox 2">
            <a:extLst>
              <a:ext uri="{FF2B5EF4-FFF2-40B4-BE49-F238E27FC236}">
                <a16:creationId xmlns:a16="http://schemas.microsoft.com/office/drawing/2014/main" id="{91F3669E-6CAA-8234-CE81-23198407481C}"/>
              </a:ext>
            </a:extLst>
          </p:cNvPr>
          <p:cNvSpPr txBox="1"/>
          <p:nvPr/>
        </p:nvSpPr>
        <p:spPr>
          <a:xfrm>
            <a:off x="3831429" y="41621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a:t>
            </a:r>
            <a:endParaRPr lang="en-US" sz="1400" dirty="0"/>
          </a:p>
        </p:txBody>
      </p:sp>
    </p:spTree>
    <p:extLst>
      <p:ext uri="{BB962C8B-B14F-4D97-AF65-F5344CB8AC3E}">
        <p14:creationId xmlns:p14="http://schemas.microsoft.com/office/powerpoint/2010/main" val="3434146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69AF5-3C29-2CB5-3088-45C1A5F00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1EB2E-F0AC-8C3E-0F56-7A4B0C993B9C}"/>
              </a:ext>
            </a:extLst>
          </p:cNvPr>
          <p:cNvSpPr>
            <a:spLocks noGrp="1"/>
          </p:cNvSpPr>
          <p:nvPr>
            <p:ph type="title"/>
          </p:nvPr>
        </p:nvSpPr>
        <p:spPr>
          <a:xfrm>
            <a:off x="1755833" y="1899147"/>
            <a:ext cx="8680334" cy="3450327"/>
          </a:xfrm>
        </p:spPr>
        <p:txBody>
          <a:bodyPr>
            <a:noAutofit/>
          </a:bodyPr>
          <a:lstStyle/>
          <a:p>
            <a:pPr>
              <a:lnSpc>
                <a:spcPct val="100000"/>
              </a:lnSpc>
            </a:pPr>
            <a:r>
              <a:rPr lang="ar-EG" sz="6000" b="0" dirty="0"/>
              <a:t>وَٱذْكُرْ فِى ٱلْكِتَـٰبِ مَرْيَمَ إِذِ ٱنتَبَذَتْ مِنْ أَهْلِهَا مَكَانًۭا شَرْقِيًّۭا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72AAD2-9069-7C0A-6FE4-982F96EC3B2B}"/>
              </a:ext>
            </a:extLst>
          </p:cNvPr>
          <p:cNvSpPr txBox="1"/>
          <p:nvPr/>
        </p:nvSpPr>
        <p:spPr>
          <a:xfrm>
            <a:off x="2060712" y="4555765"/>
            <a:ext cx="8070575" cy="707886"/>
          </a:xfrm>
          <a:prstGeom prst="rect">
            <a:avLst/>
          </a:prstGeom>
          <a:noFill/>
        </p:spPr>
        <p:txBody>
          <a:bodyPr wrap="square">
            <a:spAutoFit/>
          </a:bodyPr>
          <a:lstStyle/>
          <a:p>
            <a:pPr algn="ctr" fontAlgn="base"/>
            <a:r>
              <a:rPr lang="en-US" sz="2000" dirty="0"/>
              <a:t>Relate in the Book (the story of) Mary, when she withdrew from her family to a place in the East.</a:t>
            </a:r>
          </a:p>
        </p:txBody>
      </p:sp>
      <p:sp>
        <p:nvSpPr>
          <p:cNvPr id="3" name="TextBox 2">
            <a:extLst>
              <a:ext uri="{FF2B5EF4-FFF2-40B4-BE49-F238E27FC236}">
                <a16:creationId xmlns:a16="http://schemas.microsoft.com/office/drawing/2014/main" id="{8421DD0D-D636-6B0E-A1D6-C93C9F650129}"/>
              </a:ext>
            </a:extLst>
          </p:cNvPr>
          <p:cNvSpPr txBox="1"/>
          <p:nvPr/>
        </p:nvSpPr>
        <p:spPr>
          <a:xfrm>
            <a:off x="3565099" y="41621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a:t>
            </a:r>
            <a:endParaRPr lang="en-US" sz="1400" dirty="0"/>
          </a:p>
        </p:txBody>
      </p:sp>
    </p:spTree>
    <p:extLst>
      <p:ext uri="{BB962C8B-B14F-4D97-AF65-F5344CB8AC3E}">
        <p14:creationId xmlns:p14="http://schemas.microsoft.com/office/powerpoint/2010/main" val="632879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F02D-154D-CE35-9F0A-B60664C35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714CD-E9F2-6BA3-EEB9-0D8FC5165241}"/>
              </a:ext>
            </a:extLst>
          </p:cNvPr>
          <p:cNvSpPr>
            <a:spLocks noGrp="1"/>
          </p:cNvSpPr>
          <p:nvPr>
            <p:ph type="title"/>
          </p:nvPr>
        </p:nvSpPr>
        <p:spPr>
          <a:xfrm>
            <a:off x="1755833" y="1899147"/>
            <a:ext cx="8680334" cy="3450327"/>
          </a:xfrm>
        </p:spPr>
        <p:txBody>
          <a:bodyPr>
            <a:noAutofit/>
          </a:bodyPr>
          <a:lstStyle/>
          <a:p>
            <a:pPr>
              <a:lnSpc>
                <a:spcPct val="100000"/>
              </a:lnSpc>
            </a:pPr>
            <a:r>
              <a:rPr lang="ar-EG" sz="6000" b="0" dirty="0"/>
              <a:t>فَٱتَّخَذَتْ مِن دُونِهِمْ حِجَابًۭا فَأَرْسَلْنَآ إِلَيْهَا رُوحَنَا فَتَمَثَّلَ لَهَا بَشَرًۭا سَوِيًّۭا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60C39B-D169-05D0-1967-D94144B41B0A}"/>
              </a:ext>
            </a:extLst>
          </p:cNvPr>
          <p:cNvSpPr txBox="1"/>
          <p:nvPr/>
        </p:nvSpPr>
        <p:spPr>
          <a:xfrm>
            <a:off x="2060712" y="4555765"/>
            <a:ext cx="8070575" cy="707886"/>
          </a:xfrm>
          <a:prstGeom prst="rect">
            <a:avLst/>
          </a:prstGeom>
          <a:noFill/>
        </p:spPr>
        <p:txBody>
          <a:bodyPr wrap="square">
            <a:spAutoFit/>
          </a:bodyPr>
          <a:lstStyle/>
          <a:p>
            <a:pPr algn="ctr" fontAlgn="base"/>
            <a:r>
              <a:rPr lang="en-US" sz="2000" dirty="0"/>
              <a:t>She placed a screen (to screen herself) from them; then We sent her our angel, and he appeared before her as a man in all respects.</a:t>
            </a:r>
          </a:p>
        </p:txBody>
      </p:sp>
      <p:sp>
        <p:nvSpPr>
          <p:cNvPr id="3" name="TextBox 2">
            <a:extLst>
              <a:ext uri="{FF2B5EF4-FFF2-40B4-BE49-F238E27FC236}">
                <a16:creationId xmlns:a16="http://schemas.microsoft.com/office/drawing/2014/main" id="{8B23408C-0D28-F921-50A0-BDE30A0F68E4}"/>
              </a:ext>
            </a:extLst>
          </p:cNvPr>
          <p:cNvSpPr txBox="1"/>
          <p:nvPr/>
        </p:nvSpPr>
        <p:spPr>
          <a:xfrm>
            <a:off x="1791345" y="41621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a:t>
            </a:r>
            <a:endParaRPr lang="en-US" sz="1400" dirty="0"/>
          </a:p>
        </p:txBody>
      </p:sp>
    </p:spTree>
    <p:extLst>
      <p:ext uri="{BB962C8B-B14F-4D97-AF65-F5344CB8AC3E}">
        <p14:creationId xmlns:p14="http://schemas.microsoft.com/office/powerpoint/2010/main" val="938229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0942-2271-D33C-6230-4D10CBF76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4871D-3A2E-90C6-A0BC-6FC161320F4F}"/>
              </a:ext>
            </a:extLst>
          </p:cNvPr>
          <p:cNvSpPr>
            <a:spLocks noGrp="1"/>
          </p:cNvSpPr>
          <p:nvPr>
            <p:ph type="title"/>
          </p:nvPr>
        </p:nvSpPr>
        <p:spPr>
          <a:xfrm>
            <a:off x="1755833" y="1899147"/>
            <a:ext cx="8680334" cy="3450327"/>
          </a:xfrm>
        </p:spPr>
        <p:txBody>
          <a:bodyPr>
            <a:noAutofit/>
          </a:bodyPr>
          <a:lstStyle/>
          <a:p>
            <a:pPr>
              <a:lnSpc>
                <a:spcPct val="100000"/>
              </a:lnSpc>
            </a:pPr>
            <a:r>
              <a:rPr lang="ar-EG" sz="6000" b="0" dirty="0"/>
              <a:t>قَالَتْ إِنِّىٓ أَعُوذُ بِٱلرَّحْمَـٰنِ مِنكَ إِن كُنتَ تَقِيًّۭا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E1B5E4D-1A0C-78E0-0943-33668BCC7B8E}"/>
              </a:ext>
            </a:extLst>
          </p:cNvPr>
          <p:cNvSpPr txBox="1"/>
          <p:nvPr/>
        </p:nvSpPr>
        <p:spPr>
          <a:xfrm>
            <a:off x="2060712" y="4555765"/>
            <a:ext cx="8070575" cy="707886"/>
          </a:xfrm>
          <a:prstGeom prst="rect">
            <a:avLst/>
          </a:prstGeom>
          <a:noFill/>
        </p:spPr>
        <p:txBody>
          <a:bodyPr wrap="square">
            <a:spAutoFit/>
          </a:bodyPr>
          <a:lstStyle/>
          <a:p>
            <a:pPr algn="ctr" fontAlgn="base"/>
            <a:r>
              <a:rPr lang="en-US" sz="2000" dirty="0"/>
              <a:t>She said: "I seek refuge from thee to (Allah) Most Gracious: (come not near) if thou dost fear Allah."</a:t>
            </a:r>
          </a:p>
        </p:txBody>
      </p:sp>
      <p:sp>
        <p:nvSpPr>
          <p:cNvPr id="3" name="TextBox 2">
            <a:extLst>
              <a:ext uri="{FF2B5EF4-FFF2-40B4-BE49-F238E27FC236}">
                <a16:creationId xmlns:a16="http://schemas.microsoft.com/office/drawing/2014/main" id="{B407C993-B59F-18BD-7E48-F1A528CFD4C0}"/>
              </a:ext>
            </a:extLst>
          </p:cNvPr>
          <p:cNvSpPr txBox="1"/>
          <p:nvPr/>
        </p:nvSpPr>
        <p:spPr>
          <a:xfrm>
            <a:off x="4596688" y="41621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a:t>
            </a:r>
            <a:endParaRPr lang="en-US" sz="1400" dirty="0"/>
          </a:p>
        </p:txBody>
      </p:sp>
    </p:spTree>
    <p:extLst>
      <p:ext uri="{BB962C8B-B14F-4D97-AF65-F5344CB8AC3E}">
        <p14:creationId xmlns:p14="http://schemas.microsoft.com/office/powerpoint/2010/main" val="333331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80DA6-2F05-6A19-8C18-CBC4AF384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89236-8BA2-BC0B-316F-4A4C95C7CEBF}"/>
              </a:ext>
            </a:extLst>
          </p:cNvPr>
          <p:cNvSpPr>
            <a:spLocks noGrp="1"/>
          </p:cNvSpPr>
          <p:nvPr>
            <p:ph type="title"/>
          </p:nvPr>
        </p:nvSpPr>
        <p:spPr>
          <a:xfrm>
            <a:off x="1656232" y="1297724"/>
            <a:ext cx="8879536" cy="3450327"/>
          </a:xfrm>
        </p:spPr>
        <p:txBody>
          <a:bodyPr>
            <a:noAutofit/>
          </a:bodyPr>
          <a:lstStyle/>
          <a:p>
            <a:pPr>
              <a:lnSpc>
                <a:spcPct val="100000"/>
              </a:lnSpc>
            </a:pPr>
            <a:r>
              <a:rPr lang="ar-EG" sz="5400" b="0" dirty="0"/>
              <a:t>فَٱنطَلَقَا حَتَّىٰٓ إِذَآ أَتَيَآ أَهْلَ قَرْيَةٍ ٱسْتَطْعَمَآ أَهْلَهَا فَأَبَوْا۟ أَن يُضَيِّفُوهُمَا فَوَجَدَا فِيهَا جِدَارًۭا يُرِيدُ أَن يَنقَضَّ فَأَقَامَهُۥ ۖ قَالَ لَوْ شِئْتَ لَتَّخَذْتَ عَلَيْهِ أَجْرًۭا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D32967-9740-EC22-0613-FAFEB03E1FFE}"/>
              </a:ext>
            </a:extLst>
          </p:cNvPr>
          <p:cNvSpPr txBox="1"/>
          <p:nvPr/>
        </p:nvSpPr>
        <p:spPr>
          <a:xfrm>
            <a:off x="2060712" y="4666196"/>
            <a:ext cx="8070575" cy="1631216"/>
          </a:xfrm>
          <a:prstGeom prst="rect">
            <a:avLst/>
          </a:prstGeom>
          <a:noFill/>
        </p:spPr>
        <p:txBody>
          <a:bodyPr wrap="square">
            <a:spAutoFit/>
          </a:bodyPr>
          <a:lstStyle/>
          <a:p>
            <a:pPr algn="ctr" fontAlgn="base"/>
            <a:r>
              <a:rPr lang="en-US" sz="2000" dirty="0"/>
              <a:t>Then they proceeded: until, when they came to the inhabitants of a town, they asked them for food, but they refused them hospitality. They found there a wall on the point of falling down, but he set it up straight. (Moses) said: "If thou hadst wished, surely thou </a:t>
            </a:r>
            <a:r>
              <a:rPr lang="en-US" sz="2000" dirty="0" err="1"/>
              <a:t>couldst</a:t>
            </a:r>
            <a:r>
              <a:rPr lang="en-US" sz="2000" dirty="0"/>
              <a:t> have exacted some recompense for it!"</a:t>
            </a:r>
          </a:p>
        </p:txBody>
      </p:sp>
      <p:sp>
        <p:nvSpPr>
          <p:cNvPr id="3" name="TextBox 2">
            <a:extLst>
              <a:ext uri="{FF2B5EF4-FFF2-40B4-BE49-F238E27FC236}">
                <a16:creationId xmlns:a16="http://schemas.microsoft.com/office/drawing/2014/main" id="{A39F564D-1622-ADCA-591B-446371CD9087}"/>
              </a:ext>
            </a:extLst>
          </p:cNvPr>
          <p:cNvSpPr txBox="1"/>
          <p:nvPr/>
        </p:nvSpPr>
        <p:spPr>
          <a:xfrm>
            <a:off x="3742484" y="43584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{77}</a:t>
            </a:r>
            <a:endParaRPr lang="en-US" sz="1400" dirty="0"/>
          </a:p>
        </p:txBody>
      </p:sp>
    </p:spTree>
    <p:extLst>
      <p:ext uri="{BB962C8B-B14F-4D97-AF65-F5344CB8AC3E}">
        <p14:creationId xmlns:p14="http://schemas.microsoft.com/office/powerpoint/2010/main" val="1889312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08968-431F-9A14-563E-3D1902446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A765E-9E6E-984E-429A-D1D81109D428}"/>
              </a:ext>
            </a:extLst>
          </p:cNvPr>
          <p:cNvSpPr>
            <a:spLocks noGrp="1"/>
          </p:cNvSpPr>
          <p:nvPr>
            <p:ph type="title"/>
          </p:nvPr>
        </p:nvSpPr>
        <p:spPr>
          <a:xfrm>
            <a:off x="1755833" y="1961290"/>
            <a:ext cx="8680334" cy="3450327"/>
          </a:xfrm>
        </p:spPr>
        <p:txBody>
          <a:bodyPr>
            <a:noAutofit/>
          </a:bodyPr>
          <a:lstStyle/>
          <a:p>
            <a:pPr>
              <a:lnSpc>
                <a:spcPct val="100000"/>
              </a:lnSpc>
            </a:pPr>
            <a:r>
              <a:rPr lang="ar-EG" sz="6000" b="0" dirty="0"/>
              <a:t>قَالَ إِنَّمَآ أَنَا۠ رَسُولُ رَبِّكِ لِأَهَبَ لَكِ غُلَـٰمًۭا زَكِيًّۭا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0D5862-98E1-9088-D6D8-9BBE67E93BC6}"/>
              </a:ext>
            </a:extLst>
          </p:cNvPr>
          <p:cNvSpPr txBox="1"/>
          <p:nvPr/>
        </p:nvSpPr>
        <p:spPr>
          <a:xfrm>
            <a:off x="2060712" y="4617908"/>
            <a:ext cx="8070575" cy="707886"/>
          </a:xfrm>
          <a:prstGeom prst="rect">
            <a:avLst/>
          </a:prstGeom>
          <a:noFill/>
        </p:spPr>
        <p:txBody>
          <a:bodyPr wrap="square">
            <a:spAutoFit/>
          </a:bodyPr>
          <a:lstStyle/>
          <a:p>
            <a:pPr algn="ctr" fontAlgn="base"/>
            <a:r>
              <a:rPr lang="en-US" sz="2000" dirty="0"/>
              <a:t>He said: "Nay, I am only a messenger from thy Lord, (to announce) to thee the gift of a holy son.</a:t>
            </a:r>
          </a:p>
        </p:txBody>
      </p:sp>
      <p:sp>
        <p:nvSpPr>
          <p:cNvPr id="3" name="TextBox 2">
            <a:extLst>
              <a:ext uri="{FF2B5EF4-FFF2-40B4-BE49-F238E27FC236}">
                <a16:creationId xmlns:a16="http://schemas.microsoft.com/office/drawing/2014/main" id="{7D9D4776-4C02-A1C6-8D5D-2CBA07C9745E}"/>
              </a:ext>
            </a:extLst>
          </p:cNvPr>
          <p:cNvSpPr txBox="1"/>
          <p:nvPr/>
        </p:nvSpPr>
        <p:spPr>
          <a:xfrm>
            <a:off x="4374746" y="42243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a:t>
            </a:r>
            <a:endParaRPr lang="en-US" sz="1400" dirty="0"/>
          </a:p>
        </p:txBody>
      </p:sp>
    </p:spTree>
    <p:extLst>
      <p:ext uri="{BB962C8B-B14F-4D97-AF65-F5344CB8AC3E}">
        <p14:creationId xmlns:p14="http://schemas.microsoft.com/office/powerpoint/2010/main" val="1843215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8F98-843B-E39D-B0A5-32D005E47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2595A-664E-D21A-F7E0-2DFEC0ADFE3D}"/>
              </a:ext>
            </a:extLst>
          </p:cNvPr>
          <p:cNvSpPr>
            <a:spLocks noGrp="1"/>
          </p:cNvSpPr>
          <p:nvPr>
            <p:ph type="title"/>
          </p:nvPr>
        </p:nvSpPr>
        <p:spPr>
          <a:xfrm>
            <a:off x="1755833" y="1961290"/>
            <a:ext cx="8680334" cy="3450327"/>
          </a:xfrm>
        </p:spPr>
        <p:txBody>
          <a:bodyPr>
            <a:noAutofit/>
          </a:bodyPr>
          <a:lstStyle/>
          <a:p>
            <a:pPr>
              <a:lnSpc>
                <a:spcPct val="100000"/>
              </a:lnSpc>
            </a:pPr>
            <a:r>
              <a:rPr lang="ar-EG" sz="6000" b="0" dirty="0"/>
              <a:t>قَالَتْ أَنَّىٰ يَكُونُ لِى غُلَـٰمٌۭ وَلَمْ يَمْسَسْنِى بَشَرٌۭ وَلَمْ أَكُ بَغِيًّۭا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EDBCEC5-F9F9-8588-D758-626803625D89}"/>
              </a:ext>
            </a:extLst>
          </p:cNvPr>
          <p:cNvSpPr txBox="1"/>
          <p:nvPr/>
        </p:nvSpPr>
        <p:spPr>
          <a:xfrm>
            <a:off x="2060712" y="4617908"/>
            <a:ext cx="8070575" cy="707886"/>
          </a:xfrm>
          <a:prstGeom prst="rect">
            <a:avLst/>
          </a:prstGeom>
          <a:noFill/>
        </p:spPr>
        <p:txBody>
          <a:bodyPr wrap="square">
            <a:spAutoFit/>
          </a:bodyPr>
          <a:lstStyle/>
          <a:p>
            <a:pPr algn="ctr" fontAlgn="base"/>
            <a:r>
              <a:rPr lang="en-US" sz="2000" dirty="0"/>
              <a:t>She said: "How shall I have a son, seeing that no man has touched me, and I am not unchaste?"</a:t>
            </a:r>
          </a:p>
        </p:txBody>
      </p:sp>
      <p:sp>
        <p:nvSpPr>
          <p:cNvPr id="3" name="TextBox 2">
            <a:extLst>
              <a:ext uri="{FF2B5EF4-FFF2-40B4-BE49-F238E27FC236}">
                <a16:creationId xmlns:a16="http://schemas.microsoft.com/office/drawing/2014/main" id="{5E89003A-C04D-186C-8400-478FE8B82C45}"/>
              </a:ext>
            </a:extLst>
          </p:cNvPr>
          <p:cNvSpPr txBox="1"/>
          <p:nvPr/>
        </p:nvSpPr>
        <p:spPr>
          <a:xfrm>
            <a:off x="3673410" y="42243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a:t>
            </a:r>
            <a:endParaRPr lang="en-US" sz="1400" dirty="0"/>
          </a:p>
        </p:txBody>
      </p:sp>
    </p:spTree>
    <p:extLst>
      <p:ext uri="{BB962C8B-B14F-4D97-AF65-F5344CB8AC3E}">
        <p14:creationId xmlns:p14="http://schemas.microsoft.com/office/powerpoint/2010/main" val="1297610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3C84-4D1B-89EC-8EA4-18314CB0D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5309B-7721-C3C4-2E8F-46FF9BAAE275}"/>
              </a:ext>
            </a:extLst>
          </p:cNvPr>
          <p:cNvSpPr>
            <a:spLocks noGrp="1"/>
          </p:cNvSpPr>
          <p:nvPr>
            <p:ph type="title"/>
          </p:nvPr>
        </p:nvSpPr>
        <p:spPr>
          <a:xfrm>
            <a:off x="1526959" y="1925780"/>
            <a:ext cx="8909208" cy="3450327"/>
          </a:xfrm>
        </p:spPr>
        <p:txBody>
          <a:bodyPr>
            <a:noAutofit/>
          </a:bodyPr>
          <a:lstStyle/>
          <a:p>
            <a:pPr>
              <a:lnSpc>
                <a:spcPct val="100000"/>
              </a:lnSpc>
            </a:pPr>
            <a:r>
              <a:rPr lang="ar-EG" sz="5400" b="0" dirty="0"/>
              <a:t>قَالَ كَذَٰلِكِ قَالَ رَبُّكِ هُوَ عَلَىَّ هَيِّنٌۭ ۖ وَلِنَجْعَلَهُۥٓ ءَايَةًۭ لِّلنَّاسِ وَرَحْمَةًۭ مِّنَّاۚ وَكَانَ أَمْرًۭا مَّقْضِيًّۭا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F0D9AE-D9A0-005C-583F-71D259BC0C6B}"/>
              </a:ext>
            </a:extLst>
          </p:cNvPr>
          <p:cNvSpPr txBox="1"/>
          <p:nvPr/>
        </p:nvSpPr>
        <p:spPr>
          <a:xfrm>
            <a:off x="2060712" y="4464006"/>
            <a:ext cx="8070575" cy="1015663"/>
          </a:xfrm>
          <a:prstGeom prst="rect">
            <a:avLst/>
          </a:prstGeom>
          <a:noFill/>
        </p:spPr>
        <p:txBody>
          <a:bodyPr wrap="square">
            <a:spAutoFit/>
          </a:bodyPr>
          <a:lstStyle/>
          <a:p>
            <a:pPr algn="ctr" fontAlgn="base"/>
            <a:r>
              <a:rPr lang="en-US" sz="2000" dirty="0"/>
              <a:t>He said: "So (it will be): Thy Lord saith, 'that is easy for Me: and (We wish) to appoint him as a Sign unto men and a Mercy from Us': It is a matter (so) decreed."</a:t>
            </a:r>
          </a:p>
        </p:txBody>
      </p:sp>
      <p:sp>
        <p:nvSpPr>
          <p:cNvPr id="3" name="TextBox 2">
            <a:extLst>
              <a:ext uri="{FF2B5EF4-FFF2-40B4-BE49-F238E27FC236}">
                <a16:creationId xmlns:a16="http://schemas.microsoft.com/office/drawing/2014/main" id="{015E4774-C503-B50F-D9AE-D686509D710C}"/>
              </a:ext>
            </a:extLst>
          </p:cNvPr>
          <p:cNvSpPr txBox="1"/>
          <p:nvPr/>
        </p:nvSpPr>
        <p:spPr>
          <a:xfrm>
            <a:off x="1184790" y="40822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a:t>
            </a:r>
            <a:endParaRPr lang="en-US" sz="1400" dirty="0"/>
          </a:p>
        </p:txBody>
      </p:sp>
    </p:spTree>
    <p:extLst>
      <p:ext uri="{BB962C8B-B14F-4D97-AF65-F5344CB8AC3E}">
        <p14:creationId xmlns:p14="http://schemas.microsoft.com/office/powerpoint/2010/main" val="4174252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941C0-E628-A335-EF22-10A7F1036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8C863-7679-F3B0-5B0B-B0935EB41BA6}"/>
              </a:ext>
            </a:extLst>
          </p:cNvPr>
          <p:cNvSpPr>
            <a:spLocks noGrp="1"/>
          </p:cNvSpPr>
          <p:nvPr>
            <p:ph type="title"/>
          </p:nvPr>
        </p:nvSpPr>
        <p:spPr>
          <a:xfrm>
            <a:off x="1526959" y="1925780"/>
            <a:ext cx="8909208" cy="3450327"/>
          </a:xfrm>
        </p:spPr>
        <p:txBody>
          <a:bodyPr>
            <a:noAutofit/>
          </a:bodyPr>
          <a:lstStyle/>
          <a:p>
            <a:pPr>
              <a:lnSpc>
                <a:spcPct val="100000"/>
              </a:lnSpc>
            </a:pPr>
            <a:r>
              <a:rPr lang="ar-EG" sz="6000" b="0" dirty="0"/>
              <a:t>فَحَمَلَتْهُ فَٱنتَبَذَتْ بِهِۦ مَكَانًۭا قَصِيًّۭا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4ED790F-907A-3BEB-FD98-5EB2FA503A50}"/>
              </a:ext>
            </a:extLst>
          </p:cNvPr>
          <p:cNvSpPr txBox="1"/>
          <p:nvPr/>
        </p:nvSpPr>
        <p:spPr>
          <a:xfrm>
            <a:off x="2060712" y="4121649"/>
            <a:ext cx="8070575" cy="400110"/>
          </a:xfrm>
          <a:prstGeom prst="rect">
            <a:avLst/>
          </a:prstGeom>
          <a:noFill/>
        </p:spPr>
        <p:txBody>
          <a:bodyPr wrap="square">
            <a:spAutoFit/>
          </a:bodyPr>
          <a:lstStyle/>
          <a:p>
            <a:pPr algn="ctr" fontAlgn="base"/>
            <a:r>
              <a:rPr lang="en-US" sz="2000" dirty="0"/>
              <a:t>So she conceived him, and she retired with him to a remote place.</a:t>
            </a:r>
          </a:p>
        </p:txBody>
      </p:sp>
      <p:sp>
        <p:nvSpPr>
          <p:cNvPr id="3" name="TextBox 2">
            <a:extLst>
              <a:ext uri="{FF2B5EF4-FFF2-40B4-BE49-F238E27FC236}">
                <a16:creationId xmlns:a16="http://schemas.microsoft.com/office/drawing/2014/main" id="{9FC95F31-6E9D-9F6E-3678-C7C85A1F6816}"/>
              </a:ext>
            </a:extLst>
          </p:cNvPr>
          <p:cNvSpPr txBox="1"/>
          <p:nvPr/>
        </p:nvSpPr>
        <p:spPr>
          <a:xfrm>
            <a:off x="2025200" y="37271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a:t>
            </a:r>
            <a:endParaRPr lang="en-US" sz="1400" dirty="0"/>
          </a:p>
        </p:txBody>
      </p:sp>
    </p:spTree>
    <p:extLst>
      <p:ext uri="{BB962C8B-B14F-4D97-AF65-F5344CB8AC3E}">
        <p14:creationId xmlns:p14="http://schemas.microsoft.com/office/powerpoint/2010/main" val="4110970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615F7-5DAB-17E7-1744-94A9D043E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6CE7B-2FB7-359E-A183-B2E936FA5BE2}"/>
              </a:ext>
            </a:extLst>
          </p:cNvPr>
          <p:cNvSpPr>
            <a:spLocks noGrp="1"/>
          </p:cNvSpPr>
          <p:nvPr>
            <p:ph type="title"/>
          </p:nvPr>
        </p:nvSpPr>
        <p:spPr>
          <a:xfrm>
            <a:off x="1526959" y="1899147"/>
            <a:ext cx="8909208" cy="3450327"/>
          </a:xfrm>
        </p:spPr>
        <p:txBody>
          <a:bodyPr>
            <a:noAutofit/>
          </a:bodyPr>
          <a:lstStyle/>
          <a:p>
            <a:pPr>
              <a:lnSpc>
                <a:spcPct val="100000"/>
              </a:lnSpc>
            </a:pPr>
            <a:r>
              <a:rPr lang="ar-EG" sz="5700" b="0" dirty="0"/>
              <a:t>فَأَجَآءَهَا ٱلْمَخَاضُ إِلَىٰ جِذْعِ ٱلنَّخْلَةِ قَالَتْ يَـٰلَيْتَنِى مِتُّ قَبْلَ هَـٰذَا وَكُنتُ نَسْيًۭا مَّنسِيًّۭا</a:t>
            </a:r>
            <a:endParaRPr lang="ar-EG" sz="57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6371AD4-6FF0-82AA-2685-117D612BDCCB}"/>
              </a:ext>
            </a:extLst>
          </p:cNvPr>
          <p:cNvSpPr txBox="1"/>
          <p:nvPr/>
        </p:nvSpPr>
        <p:spPr>
          <a:xfrm>
            <a:off x="2060712" y="4432367"/>
            <a:ext cx="8070575" cy="1015663"/>
          </a:xfrm>
          <a:prstGeom prst="rect">
            <a:avLst/>
          </a:prstGeom>
          <a:noFill/>
        </p:spPr>
        <p:txBody>
          <a:bodyPr wrap="square">
            <a:spAutoFit/>
          </a:bodyPr>
          <a:lstStyle/>
          <a:p>
            <a:pPr algn="ctr" fontAlgn="base"/>
            <a:r>
              <a:rPr lang="en-US" sz="2000" dirty="0"/>
              <a:t>And the pains of childbirth drove her to the trunk of a palm-tree: She cried (in her anguish): "Ah! would that I had died before this! would that I had been a thing forgotten and out of sight!"</a:t>
            </a:r>
          </a:p>
        </p:txBody>
      </p:sp>
      <p:sp>
        <p:nvSpPr>
          <p:cNvPr id="3" name="TextBox 2">
            <a:extLst>
              <a:ext uri="{FF2B5EF4-FFF2-40B4-BE49-F238E27FC236}">
                <a16:creationId xmlns:a16="http://schemas.microsoft.com/office/drawing/2014/main" id="{69AF9BF4-0B7E-5D78-29BA-8D7C58F58478}"/>
              </a:ext>
            </a:extLst>
          </p:cNvPr>
          <p:cNvSpPr txBox="1"/>
          <p:nvPr/>
        </p:nvSpPr>
        <p:spPr>
          <a:xfrm>
            <a:off x="1306110" y="41068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{23}</a:t>
            </a:r>
            <a:endParaRPr lang="en-US" sz="1400" dirty="0"/>
          </a:p>
        </p:txBody>
      </p:sp>
    </p:spTree>
    <p:extLst>
      <p:ext uri="{BB962C8B-B14F-4D97-AF65-F5344CB8AC3E}">
        <p14:creationId xmlns:p14="http://schemas.microsoft.com/office/powerpoint/2010/main" val="13067487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C8A8A-96D7-1E9C-9D12-97223B0FB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236D4-1BE9-4C8F-48C7-157488BBF281}"/>
              </a:ext>
            </a:extLst>
          </p:cNvPr>
          <p:cNvSpPr>
            <a:spLocks noGrp="1"/>
          </p:cNvSpPr>
          <p:nvPr>
            <p:ph type="title"/>
          </p:nvPr>
        </p:nvSpPr>
        <p:spPr>
          <a:xfrm>
            <a:off x="1526959" y="1899147"/>
            <a:ext cx="8909208" cy="3450327"/>
          </a:xfrm>
        </p:spPr>
        <p:txBody>
          <a:bodyPr>
            <a:noAutofit/>
          </a:bodyPr>
          <a:lstStyle/>
          <a:p>
            <a:pPr>
              <a:lnSpc>
                <a:spcPct val="100000"/>
              </a:lnSpc>
            </a:pPr>
            <a:r>
              <a:rPr lang="ar-EG" sz="5700" b="0" dirty="0"/>
              <a:t>فَنَادَىٰهَا مِن تَحْتِهَآ أَلَّا تَحْزَنِى قَدْ جَعَلَ رَبُّكِ تَحْتَكِ سَرِيًّۭا</a:t>
            </a:r>
            <a:endParaRPr lang="ar-EG" sz="57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3FCC74-47D6-8A7A-B597-D27169090EC1}"/>
              </a:ext>
            </a:extLst>
          </p:cNvPr>
          <p:cNvSpPr txBox="1"/>
          <p:nvPr/>
        </p:nvSpPr>
        <p:spPr>
          <a:xfrm>
            <a:off x="2060712" y="4559849"/>
            <a:ext cx="8070575" cy="707886"/>
          </a:xfrm>
          <a:prstGeom prst="rect">
            <a:avLst/>
          </a:prstGeom>
          <a:noFill/>
        </p:spPr>
        <p:txBody>
          <a:bodyPr wrap="square">
            <a:spAutoFit/>
          </a:bodyPr>
          <a:lstStyle/>
          <a:p>
            <a:pPr algn="ctr" fontAlgn="base"/>
            <a:r>
              <a:rPr lang="en-US" sz="2000" dirty="0"/>
              <a:t>But (a voice) cried to her from beneath the (palm-tree): "Grieve not! for thy Lord hath provided a rivulet beneath thee;</a:t>
            </a:r>
          </a:p>
        </p:txBody>
      </p:sp>
      <p:sp>
        <p:nvSpPr>
          <p:cNvPr id="3" name="TextBox 2">
            <a:extLst>
              <a:ext uri="{FF2B5EF4-FFF2-40B4-BE49-F238E27FC236}">
                <a16:creationId xmlns:a16="http://schemas.microsoft.com/office/drawing/2014/main" id="{5FF6EAC8-F49A-A933-73F3-1BFC45D614E1}"/>
              </a:ext>
            </a:extLst>
          </p:cNvPr>
          <p:cNvSpPr txBox="1"/>
          <p:nvPr/>
        </p:nvSpPr>
        <p:spPr>
          <a:xfrm>
            <a:off x="3694204" y="41245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{24}</a:t>
            </a:r>
            <a:endParaRPr lang="en-US" sz="1400" dirty="0"/>
          </a:p>
        </p:txBody>
      </p:sp>
    </p:spTree>
    <p:extLst>
      <p:ext uri="{BB962C8B-B14F-4D97-AF65-F5344CB8AC3E}">
        <p14:creationId xmlns:p14="http://schemas.microsoft.com/office/powerpoint/2010/main" val="668620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F1067-F97B-981A-8426-47D8D4E37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5D7DF-CBBE-C7DD-3999-63DEE7AE1D1A}"/>
              </a:ext>
            </a:extLst>
          </p:cNvPr>
          <p:cNvSpPr>
            <a:spLocks noGrp="1"/>
          </p:cNvSpPr>
          <p:nvPr>
            <p:ph type="title"/>
          </p:nvPr>
        </p:nvSpPr>
        <p:spPr>
          <a:xfrm>
            <a:off x="1526959" y="1899147"/>
            <a:ext cx="8909208" cy="3450327"/>
          </a:xfrm>
        </p:spPr>
        <p:txBody>
          <a:bodyPr>
            <a:noAutofit/>
          </a:bodyPr>
          <a:lstStyle/>
          <a:p>
            <a:pPr>
              <a:lnSpc>
                <a:spcPct val="100000"/>
              </a:lnSpc>
            </a:pPr>
            <a:r>
              <a:rPr lang="ar-EG" sz="5700" b="0" dirty="0"/>
              <a:t>وَهُزِّىٓ إِلَيْكِ بِجِذْعِ ٱلنَّخْلَةِ تُسَـٰقِطْ عَلَيْكِ رُطَبًۭا جَنِيًّۭا</a:t>
            </a:r>
            <a:endParaRPr lang="ar-EG" sz="57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5E26EAB-F2B4-0740-2897-273CC19955D5}"/>
              </a:ext>
            </a:extLst>
          </p:cNvPr>
          <p:cNvSpPr txBox="1"/>
          <p:nvPr/>
        </p:nvSpPr>
        <p:spPr>
          <a:xfrm>
            <a:off x="2060712" y="4559849"/>
            <a:ext cx="8070575" cy="707886"/>
          </a:xfrm>
          <a:prstGeom prst="rect">
            <a:avLst/>
          </a:prstGeom>
          <a:noFill/>
        </p:spPr>
        <p:txBody>
          <a:bodyPr wrap="square">
            <a:spAutoFit/>
          </a:bodyPr>
          <a:lstStyle/>
          <a:p>
            <a:pPr algn="ctr" fontAlgn="base"/>
            <a:r>
              <a:rPr lang="en-US" sz="2000" dirty="0"/>
              <a:t>"And shake towards thyself the trunk of the palm-tree: It will let fall fresh ripe dates upon thee.</a:t>
            </a:r>
          </a:p>
        </p:txBody>
      </p:sp>
      <p:sp>
        <p:nvSpPr>
          <p:cNvPr id="3" name="TextBox 2">
            <a:extLst>
              <a:ext uri="{FF2B5EF4-FFF2-40B4-BE49-F238E27FC236}">
                <a16:creationId xmlns:a16="http://schemas.microsoft.com/office/drawing/2014/main" id="{B36F3BBF-39D4-1475-3DED-1C9078379956}"/>
              </a:ext>
            </a:extLst>
          </p:cNvPr>
          <p:cNvSpPr txBox="1"/>
          <p:nvPr/>
        </p:nvSpPr>
        <p:spPr>
          <a:xfrm>
            <a:off x="4297885" y="40802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{25}</a:t>
            </a:r>
            <a:endParaRPr lang="en-US" sz="1400" dirty="0"/>
          </a:p>
        </p:txBody>
      </p:sp>
    </p:spTree>
    <p:extLst>
      <p:ext uri="{BB962C8B-B14F-4D97-AF65-F5344CB8AC3E}">
        <p14:creationId xmlns:p14="http://schemas.microsoft.com/office/powerpoint/2010/main" val="18406440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3E9B1-AFD7-BAF9-4332-08EE20451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DC79B-2116-CAFC-06C0-4DB2816C8117}"/>
              </a:ext>
            </a:extLst>
          </p:cNvPr>
          <p:cNvSpPr>
            <a:spLocks noGrp="1"/>
          </p:cNvSpPr>
          <p:nvPr>
            <p:ph type="title"/>
          </p:nvPr>
        </p:nvSpPr>
        <p:spPr>
          <a:xfrm>
            <a:off x="1641396" y="1712715"/>
            <a:ext cx="8909208" cy="3450327"/>
          </a:xfrm>
        </p:spPr>
        <p:txBody>
          <a:bodyPr>
            <a:noAutofit/>
          </a:bodyPr>
          <a:lstStyle/>
          <a:p>
            <a:pPr>
              <a:lnSpc>
                <a:spcPct val="100000"/>
              </a:lnSpc>
            </a:pPr>
            <a:r>
              <a:rPr lang="ar-EG" sz="5400" b="0" dirty="0"/>
              <a:t>فَكُلِى وَٱشْرَبِى وَقَرِّى عَيْنًۭاۖ فَإِمَّا تَرَيِنَّ مِنَ ٱلْبَشَرِ أَحَدًۭا فَقُولِىٓ إِنِّى نَذَرْتُ لِلرَّحْمَـٰنِ صَوْمًۭا فَلَنْ أُكَلِّمَ ٱلْيَوْمَ إِنسِيًّۭا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717365-1F68-CC71-BA04-4772D68E7B7D}"/>
              </a:ext>
            </a:extLst>
          </p:cNvPr>
          <p:cNvSpPr txBox="1"/>
          <p:nvPr/>
        </p:nvSpPr>
        <p:spPr>
          <a:xfrm>
            <a:off x="2060712" y="4746280"/>
            <a:ext cx="8070575" cy="1015663"/>
          </a:xfrm>
          <a:prstGeom prst="rect">
            <a:avLst/>
          </a:prstGeom>
          <a:noFill/>
        </p:spPr>
        <p:txBody>
          <a:bodyPr wrap="square">
            <a:spAutoFit/>
          </a:bodyPr>
          <a:lstStyle/>
          <a:p>
            <a:pPr algn="ctr" fontAlgn="base"/>
            <a:r>
              <a:rPr lang="en-US" sz="2000" dirty="0"/>
              <a:t>"So eat and drink and cool (thine) eye. And if thou dost see any man, say, 'I have vowed a fast to (Allah) Most Gracious, and this day will I enter into not talk with any human being'"</a:t>
            </a:r>
          </a:p>
        </p:txBody>
      </p:sp>
      <p:sp>
        <p:nvSpPr>
          <p:cNvPr id="3" name="TextBox 2">
            <a:extLst>
              <a:ext uri="{FF2B5EF4-FFF2-40B4-BE49-F238E27FC236}">
                <a16:creationId xmlns:a16="http://schemas.microsoft.com/office/drawing/2014/main" id="{0EBEC41E-AE50-B346-8442-9DC6CAF725F0}"/>
              </a:ext>
            </a:extLst>
          </p:cNvPr>
          <p:cNvSpPr txBox="1"/>
          <p:nvPr/>
        </p:nvSpPr>
        <p:spPr>
          <a:xfrm>
            <a:off x="2850826" y="43198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{26}</a:t>
            </a:r>
            <a:endParaRPr lang="en-US" sz="1400" dirty="0"/>
          </a:p>
        </p:txBody>
      </p:sp>
    </p:spTree>
    <p:extLst>
      <p:ext uri="{BB962C8B-B14F-4D97-AF65-F5344CB8AC3E}">
        <p14:creationId xmlns:p14="http://schemas.microsoft.com/office/powerpoint/2010/main" val="9013630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77ED4-C04D-4883-41CA-2D87A2DA1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0A8F7-4E0D-CFCE-8D7C-FA5B29A158CA}"/>
              </a:ext>
            </a:extLst>
          </p:cNvPr>
          <p:cNvSpPr>
            <a:spLocks noGrp="1"/>
          </p:cNvSpPr>
          <p:nvPr>
            <p:ph type="title"/>
          </p:nvPr>
        </p:nvSpPr>
        <p:spPr>
          <a:xfrm>
            <a:off x="1641396" y="1881390"/>
            <a:ext cx="8909208" cy="3450327"/>
          </a:xfrm>
        </p:spPr>
        <p:txBody>
          <a:bodyPr>
            <a:noAutofit/>
          </a:bodyPr>
          <a:lstStyle/>
          <a:p>
            <a:pPr>
              <a:lnSpc>
                <a:spcPct val="100000"/>
              </a:lnSpc>
            </a:pPr>
            <a:r>
              <a:rPr lang="ar-EG" sz="6000" b="0" dirty="0"/>
              <a:t>فَأَتَتْ بِهِۦ قَوْمَهَا تَحْمِلُهُۥ ۖ قَالُوا۟ يَـٰمَرْيَمُ لَقَدْ جِئْتِ شَيْـًۭٔا فَرِيًّۭا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446F97-C077-5064-BD13-6F05BF33B360}"/>
              </a:ext>
            </a:extLst>
          </p:cNvPr>
          <p:cNvSpPr txBox="1"/>
          <p:nvPr/>
        </p:nvSpPr>
        <p:spPr>
          <a:xfrm>
            <a:off x="2060712" y="4620558"/>
            <a:ext cx="8070575" cy="707886"/>
          </a:xfrm>
          <a:prstGeom prst="rect">
            <a:avLst/>
          </a:prstGeom>
          <a:noFill/>
        </p:spPr>
        <p:txBody>
          <a:bodyPr wrap="square">
            <a:spAutoFit/>
          </a:bodyPr>
          <a:lstStyle/>
          <a:p>
            <a:pPr algn="ctr" fontAlgn="base"/>
            <a:r>
              <a:rPr lang="en-US" sz="2000" dirty="0"/>
              <a:t>At length she brought the (babe) to her people, carrying him (in her arms). They said: "O Mary! truly an amazing thing hast thou brought!</a:t>
            </a:r>
          </a:p>
        </p:txBody>
      </p:sp>
      <p:sp>
        <p:nvSpPr>
          <p:cNvPr id="3" name="TextBox 2">
            <a:extLst>
              <a:ext uri="{FF2B5EF4-FFF2-40B4-BE49-F238E27FC236}">
                <a16:creationId xmlns:a16="http://schemas.microsoft.com/office/drawing/2014/main" id="{050E8C2B-70B8-2AC7-C53C-723FCE9A33F7}"/>
              </a:ext>
            </a:extLst>
          </p:cNvPr>
          <p:cNvSpPr txBox="1"/>
          <p:nvPr/>
        </p:nvSpPr>
        <p:spPr>
          <a:xfrm>
            <a:off x="3862881" y="41512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{27}</a:t>
            </a:r>
            <a:endParaRPr lang="en-US" sz="1400" dirty="0"/>
          </a:p>
        </p:txBody>
      </p:sp>
    </p:spTree>
    <p:extLst>
      <p:ext uri="{BB962C8B-B14F-4D97-AF65-F5344CB8AC3E}">
        <p14:creationId xmlns:p14="http://schemas.microsoft.com/office/powerpoint/2010/main" val="3738541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CCB46-3D6B-550B-524C-903D165EF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F903C-69A4-4901-E1D2-1E97964DA002}"/>
              </a:ext>
            </a:extLst>
          </p:cNvPr>
          <p:cNvSpPr>
            <a:spLocks noGrp="1"/>
          </p:cNvSpPr>
          <p:nvPr>
            <p:ph type="title"/>
          </p:nvPr>
        </p:nvSpPr>
        <p:spPr>
          <a:xfrm>
            <a:off x="1641396" y="1934657"/>
            <a:ext cx="8909208" cy="3450327"/>
          </a:xfrm>
        </p:spPr>
        <p:txBody>
          <a:bodyPr>
            <a:noAutofit/>
          </a:bodyPr>
          <a:lstStyle/>
          <a:p>
            <a:pPr>
              <a:lnSpc>
                <a:spcPct val="100000"/>
              </a:lnSpc>
            </a:pPr>
            <a:r>
              <a:rPr lang="ar-EG" sz="6000" b="0" dirty="0"/>
              <a:t>يَـٰٓأُخْتَ هَـٰرُونَ مَا كَانَ أَبُوكِ ٱمْرَأَ سَوْءٍۢ وَمَا كَانَتْ أُمُّكِ بَغِيًّۭا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BA13B12-B7C6-18D3-86A0-E1B406518419}"/>
              </a:ext>
            </a:extLst>
          </p:cNvPr>
          <p:cNvSpPr txBox="1"/>
          <p:nvPr/>
        </p:nvSpPr>
        <p:spPr>
          <a:xfrm>
            <a:off x="2060712" y="4673825"/>
            <a:ext cx="8070575" cy="707886"/>
          </a:xfrm>
          <a:prstGeom prst="rect">
            <a:avLst/>
          </a:prstGeom>
          <a:noFill/>
        </p:spPr>
        <p:txBody>
          <a:bodyPr wrap="square">
            <a:spAutoFit/>
          </a:bodyPr>
          <a:lstStyle/>
          <a:p>
            <a:pPr algn="ctr" fontAlgn="base"/>
            <a:r>
              <a:rPr lang="en-US" sz="2000" dirty="0"/>
              <a:t>"O sister of Aaron! Thy father was not a man of evil, nor thy mother a woman unchaste!"</a:t>
            </a:r>
          </a:p>
        </p:txBody>
      </p:sp>
      <p:sp>
        <p:nvSpPr>
          <p:cNvPr id="3" name="TextBox 2">
            <a:extLst>
              <a:ext uri="{FF2B5EF4-FFF2-40B4-BE49-F238E27FC236}">
                <a16:creationId xmlns:a16="http://schemas.microsoft.com/office/drawing/2014/main" id="{E6061296-1103-92D0-D898-22C49C784D3B}"/>
              </a:ext>
            </a:extLst>
          </p:cNvPr>
          <p:cNvSpPr txBox="1"/>
          <p:nvPr/>
        </p:nvSpPr>
        <p:spPr>
          <a:xfrm>
            <a:off x="3418998" y="41689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{28}</a:t>
            </a:r>
            <a:endParaRPr lang="en-US" sz="1400" dirty="0"/>
          </a:p>
        </p:txBody>
      </p:sp>
    </p:spTree>
    <p:extLst>
      <p:ext uri="{BB962C8B-B14F-4D97-AF65-F5344CB8AC3E}">
        <p14:creationId xmlns:p14="http://schemas.microsoft.com/office/powerpoint/2010/main" val="220547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2164-B06F-CB1A-8A75-6C45FF73A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B98F7-107B-8582-2816-6C01B7EF8AB1}"/>
              </a:ext>
            </a:extLst>
          </p:cNvPr>
          <p:cNvSpPr>
            <a:spLocks noGrp="1"/>
          </p:cNvSpPr>
          <p:nvPr>
            <p:ph type="title"/>
          </p:nvPr>
        </p:nvSpPr>
        <p:spPr>
          <a:xfrm>
            <a:off x="1656232" y="1768241"/>
            <a:ext cx="8879536" cy="3450327"/>
          </a:xfrm>
        </p:spPr>
        <p:txBody>
          <a:bodyPr>
            <a:noAutofit/>
          </a:bodyPr>
          <a:lstStyle/>
          <a:p>
            <a:pPr>
              <a:lnSpc>
                <a:spcPct val="100000"/>
              </a:lnSpc>
            </a:pPr>
            <a:r>
              <a:rPr lang="ar-EG" sz="6000" b="0" dirty="0"/>
              <a:t>قَالَ هَـٰذَا فِرَاقُ بَيْنِى وَبَيْنِكَۚ سَأُنَبِّئُكَ بِتَأْوِيلِ مَا لَمْ تَسْتَطِع عَّلَيْهِ صَبْرًا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1F5B679-B3DE-A7A0-B555-BE03C2747AAF}"/>
              </a:ext>
            </a:extLst>
          </p:cNvPr>
          <p:cNvSpPr txBox="1"/>
          <p:nvPr/>
        </p:nvSpPr>
        <p:spPr>
          <a:xfrm>
            <a:off x="2060712" y="4388845"/>
            <a:ext cx="8070575" cy="1015663"/>
          </a:xfrm>
          <a:prstGeom prst="rect">
            <a:avLst/>
          </a:prstGeom>
          <a:noFill/>
        </p:spPr>
        <p:txBody>
          <a:bodyPr wrap="square">
            <a:spAutoFit/>
          </a:bodyPr>
          <a:lstStyle/>
          <a:p>
            <a:pPr algn="ctr" fontAlgn="base"/>
            <a:r>
              <a:rPr lang="en-US" sz="2000" dirty="0"/>
              <a:t>He answered: "This is the parting between me and thee: now will I tell thee the interpretation of (those things) over which thou </a:t>
            </a:r>
            <a:r>
              <a:rPr lang="en-US" sz="2000" dirty="0" err="1"/>
              <a:t>wast</a:t>
            </a:r>
            <a:r>
              <a:rPr lang="en-US" sz="2000" dirty="0"/>
              <a:t> unable to hold patience.</a:t>
            </a:r>
          </a:p>
        </p:txBody>
      </p:sp>
      <p:sp>
        <p:nvSpPr>
          <p:cNvPr id="3" name="TextBox 2">
            <a:extLst>
              <a:ext uri="{FF2B5EF4-FFF2-40B4-BE49-F238E27FC236}">
                <a16:creationId xmlns:a16="http://schemas.microsoft.com/office/drawing/2014/main" id="{5F584107-BAD6-4A80-5E73-3E19064F66DE}"/>
              </a:ext>
            </a:extLst>
          </p:cNvPr>
          <p:cNvSpPr txBox="1"/>
          <p:nvPr/>
        </p:nvSpPr>
        <p:spPr>
          <a:xfrm>
            <a:off x="1895929" y="40490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{78}</a:t>
            </a:r>
            <a:endParaRPr lang="en-US" sz="1400" dirty="0"/>
          </a:p>
        </p:txBody>
      </p:sp>
    </p:spTree>
    <p:extLst>
      <p:ext uri="{BB962C8B-B14F-4D97-AF65-F5344CB8AC3E}">
        <p14:creationId xmlns:p14="http://schemas.microsoft.com/office/powerpoint/2010/main" val="2619947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1AF9B-72D4-F3CB-824F-4D072B0C9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29B35-D0A3-B4D5-3C2A-57C0454414A1}"/>
              </a:ext>
            </a:extLst>
          </p:cNvPr>
          <p:cNvSpPr>
            <a:spLocks noGrp="1"/>
          </p:cNvSpPr>
          <p:nvPr>
            <p:ph type="title"/>
          </p:nvPr>
        </p:nvSpPr>
        <p:spPr>
          <a:xfrm>
            <a:off x="1641396" y="1952413"/>
            <a:ext cx="8909208" cy="3450327"/>
          </a:xfrm>
        </p:spPr>
        <p:txBody>
          <a:bodyPr>
            <a:noAutofit/>
          </a:bodyPr>
          <a:lstStyle/>
          <a:p>
            <a:pPr>
              <a:lnSpc>
                <a:spcPct val="100000"/>
              </a:lnSpc>
            </a:pPr>
            <a:r>
              <a:rPr lang="ar-EG" sz="6000" b="0" dirty="0"/>
              <a:t>فَأَشَارَتْ إِلَيْهِۖ قَالُوا۟ كَيْفَ نُكَلِّمُ مَن كَانَ فِى ٱلْمَهْدِ صَبِيًّۭا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6B2936F-0FAF-96FA-BA34-9A93DD95D156}"/>
              </a:ext>
            </a:extLst>
          </p:cNvPr>
          <p:cNvSpPr txBox="1"/>
          <p:nvPr/>
        </p:nvSpPr>
        <p:spPr>
          <a:xfrm>
            <a:off x="2060712" y="4691581"/>
            <a:ext cx="8070575" cy="707886"/>
          </a:xfrm>
          <a:prstGeom prst="rect">
            <a:avLst/>
          </a:prstGeom>
          <a:noFill/>
        </p:spPr>
        <p:txBody>
          <a:bodyPr wrap="square">
            <a:spAutoFit/>
          </a:bodyPr>
          <a:lstStyle/>
          <a:p>
            <a:pPr algn="ctr" fontAlgn="base"/>
            <a:r>
              <a:rPr lang="en-US" sz="2000" dirty="0"/>
              <a:t>But she pointed to the babe. They said: "How can we talk to one who is a child in the cradle?"</a:t>
            </a:r>
          </a:p>
        </p:txBody>
      </p:sp>
      <p:sp>
        <p:nvSpPr>
          <p:cNvPr id="3" name="TextBox 2">
            <a:extLst>
              <a:ext uri="{FF2B5EF4-FFF2-40B4-BE49-F238E27FC236}">
                <a16:creationId xmlns:a16="http://schemas.microsoft.com/office/drawing/2014/main" id="{A3FAB361-EEF2-FC8F-B92E-59ED9CB7F2BC}"/>
              </a:ext>
            </a:extLst>
          </p:cNvPr>
          <p:cNvSpPr txBox="1"/>
          <p:nvPr/>
        </p:nvSpPr>
        <p:spPr>
          <a:xfrm>
            <a:off x="3880637" y="41778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{29}</a:t>
            </a:r>
            <a:endParaRPr lang="en-US" sz="1400" dirty="0"/>
          </a:p>
        </p:txBody>
      </p:sp>
    </p:spTree>
    <p:extLst>
      <p:ext uri="{BB962C8B-B14F-4D97-AF65-F5344CB8AC3E}">
        <p14:creationId xmlns:p14="http://schemas.microsoft.com/office/powerpoint/2010/main" val="3675531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D0EF-0ADD-EE8E-E47F-CB6B0DA25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1703D-75D6-355E-3A31-DF7CCD6673A0}"/>
              </a:ext>
            </a:extLst>
          </p:cNvPr>
          <p:cNvSpPr>
            <a:spLocks noGrp="1"/>
          </p:cNvSpPr>
          <p:nvPr>
            <p:ph type="title"/>
          </p:nvPr>
        </p:nvSpPr>
        <p:spPr>
          <a:xfrm>
            <a:off x="1641396" y="1952413"/>
            <a:ext cx="8909208" cy="3450327"/>
          </a:xfrm>
        </p:spPr>
        <p:txBody>
          <a:bodyPr>
            <a:noAutofit/>
          </a:bodyPr>
          <a:lstStyle/>
          <a:p>
            <a:pPr>
              <a:lnSpc>
                <a:spcPct val="100000"/>
              </a:lnSpc>
            </a:pPr>
            <a:r>
              <a:rPr lang="ar-EG" sz="6000" b="0" dirty="0"/>
              <a:t>قَالَ إِنِّى عَبْدُ ٱللَّهِ ءَاتَىٰنِىَ ٱلْكِتَـٰبَ وَجَعَلَنِى نَبِيًّۭا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CFD008-BCE5-56DD-20F8-B751488EE309}"/>
              </a:ext>
            </a:extLst>
          </p:cNvPr>
          <p:cNvSpPr txBox="1"/>
          <p:nvPr/>
        </p:nvSpPr>
        <p:spPr>
          <a:xfrm>
            <a:off x="2060712" y="4691581"/>
            <a:ext cx="8070575" cy="707886"/>
          </a:xfrm>
          <a:prstGeom prst="rect">
            <a:avLst/>
          </a:prstGeom>
          <a:noFill/>
        </p:spPr>
        <p:txBody>
          <a:bodyPr wrap="square">
            <a:spAutoFit/>
          </a:bodyPr>
          <a:lstStyle/>
          <a:p>
            <a:pPr algn="ctr" fontAlgn="base"/>
            <a:r>
              <a:rPr lang="en-US" sz="2000" dirty="0"/>
              <a:t>He said: "I am indeed a servant of Allah: He hath given me revelation and made me a prophet;</a:t>
            </a:r>
          </a:p>
        </p:txBody>
      </p:sp>
      <p:sp>
        <p:nvSpPr>
          <p:cNvPr id="3" name="TextBox 2">
            <a:extLst>
              <a:ext uri="{FF2B5EF4-FFF2-40B4-BE49-F238E27FC236}">
                <a16:creationId xmlns:a16="http://schemas.microsoft.com/office/drawing/2014/main" id="{3AC53D53-0107-E355-6E58-DB5576912071}"/>
              </a:ext>
            </a:extLst>
          </p:cNvPr>
          <p:cNvSpPr txBox="1"/>
          <p:nvPr/>
        </p:nvSpPr>
        <p:spPr>
          <a:xfrm>
            <a:off x="4146967" y="41956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{30}</a:t>
            </a:r>
            <a:endParaRPr lang="en-US" sz="1400" dirty="0"/>
          </a:p>
        </p:txBody>
      </p:sp>
    </p:spTree>
    <p:extLst>
      <p:ext uri="{BB962C8B-B14F-4D97-AF65-F5344CB8AC3E}">
        <p14:creationId xmlns:p14="http://schemas.microsoft.com/office/powerpoint/2010/main" val="955751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3B73-FC4B-6B59-74F9-7C7771217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9F1AD-D33D-4B50-3467-43A751AC8762}"/>
              </a:ext>
            </a:extLst>
          </p:cNvPr>
          <p:cNvSpPr>
            <a:spLocks noGrp="1"/>
          </p:cNvSpPr>
          <p:nvPr>
            <p:ph type="title"/>
          </p:nvPr>
        </p:nvSpPr>
        <p:spPr>
          <a:xfrm>
            <a:off x="1641396" y="1881392"/>
            <a:ext cx="8909208" cy="3450327"/>
          </a:xfrm>
        </p:spPr>
        <p:txBody>
          <a:bodyPr>
            <a:noAutofit/>
          </a:bodyPr>
          <a:lstStyle/>
          <a:p>
            <a:pPr>
              <a:lnSpc>
                <a:spcPct val="100000"/>
              </a:lnSpc>
            </a:pPr>
            <a:r>
              <a:rPr lang="ar-EG" sz="5400" b="0" dirty="0"/>
              <a:t>وَجَعَلَنِى مُبَارَكًا أَيْنَ مَا كُنتُ وَأَوْصَـٰنِى بِٱلصَّلَوٰةِ وَٱلزَّكَوٰةِ مَا دُمْتُ حَيًّۭا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6F8759-BE37-D77A-203A-060A2EAB7ADF}"/>
              </a:ext>
            </a:extLst>
          </p:cNvPr>
          <p:cNvSpPr txBox="1"/>
          <p:nvPr/>
        </p:nvSpPr>
        <p:spPr>
          <a:xfrm>
            <a:off x="2060712" y="4479005"/>
            <a:ext cx="8070575" cy="707886"/>
          </a:xfrm>
          <a:prstGeom prst="rect">
            <a:avLst/>
          </a:prstGeom>
          <a:noFill/>
        </p:spPr>
        <p:txBody>
          <a:bodyPr wrap="square">
            <a:spAutoFit/>
          </a:bodyPr>
          <a:lstStyle/>
          <a:p>
            <a:pPr algn="ctr" fontAlgn="base"/>
            <a:r>
              <a:rPr lang="en-US" sz="2000" dirty="0"/>
              <a:t>"And He hath made me blessed wheresoever I be, and hath enjoined on me Prayer and Charity as long as I live;</a:t>
            </a:r>
          </a:p>
        </p:txBody>
      </p:sp>
      <p:sp>
        <p:nvSpPr>
          <p:cNvPr id="3" name="TextBox 2">
            <a:extLst>
              <a:ext uri="{FF2B5EF4-FFF2-40B4-BE49-F238E27FC236}">
                <a16:creationId xmlns:a16="http://schemas.microsoft.com/office/drawing/2014/main" id="{782508AF-FAE9-92EF-663E-ABE1E411958E}"/>
              </a:ext>
            </a:extLst>
          </p:cNvPr>
          <p:cNvSpPr txBox="1"/>
          <p:nvPr/>
        </p:nvSpPr>
        <p:spPr>
          <a:xfrm>
            <a:off x="2460210" y="40535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{31}</a:t>
            </a:r>
            <a:endParaRPr lang="en-US" sz="1400" dirty="0"/>
          </a:p>
        </p:txBody>
      </p:sp>
    </p:spTree>
    <p:extLst>
      <p:ext uri="{BB962C8B-B14F-4D97-AF65-F5344CB8AC3E}">
        <p14:creationId xmlns:p14="http://schemas.microsoft.com/office/powerpoint/2010/main" val="2721765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27354-F279-1B7C-3B78-A76EF42D6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0874C-1579-65B6-FDC6-16A193BB6204}"/>
              </a:ext>
            </a:extLst>
          </p:cNvPr>
          <p:cNvSpPr>
            <a:spLocks noGrp="1"/>
          </p:cNvSpPr>
          <p:nvPr>
            <p:ph type="title"/>
          </p:nvPr>
        </p:nvSpPr>
        <p:spPr>
          <a:xfrm>
            <a:off x="1641396" y="1881392"/>
            <a:ext cx="8909208" cy="3450327"/>
          </a:xfrm>
        </p:spPr>
        <p:txBody>
          <a:bodyPr>
            <a:noAutofit/>
          </a:bodyPr>
          <a:lstStyle/>
          <a:p>
            <a:pPr>
              <a:lnSpc>
                <a:spcPct val="100000"/>
              </a:lnSpc>
            </a:pPr>
            <a:r>
              <a:rPr lang="ar-EG" sz="6000" b="0" dirty="0"/>
              <a:t>وَبَرًّۢا بِوَٰلِدَتِى وَلَمْ يَجْعَلْنِى جَبَّارًۭا شَقِيًّۭا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A71106-1483-5F8F-CEB3-7D1DEAB669C5}"/>
              </a:ext>
            </a:extLst>
          </p:cNvPr>
          <p:cNvSpPr txBox="1"/>
          <p:nvPr/>
        </p:nvSpPr>
        <p:spPr>
          <a:xfrm>
            <a:off x="2060712" y="4101310"/>
            <a:ext cx="8070575" cy="400110"/>
          </a:xfrm>
          <a:prstGeom prst="rect">
            <a:avLst/>
          </a:prstGeom>
          <a:noFill/>
        </p:spPr>
        <p:txBody>
          <a:bodyPr wrap="square">
            <a:spAutoFit/>
          </a:bodyPr>
          <a:lstStyle/>
          <a:p>
            <a:pPr algn="ctr" fontAlgn="base"/>
            <a:r>
              <a:rPr lang="en-US" sz="2000" dirty="0"/>
              <a:t>"(He) hath made me kind to my mother, and not overbearing or miserable;</a:t>
            </a:r>
          </a:p>
        </p:txBody>
      </p:sp>
      <p:sp>
        <p:nvSpPr>
          <p:cNvPr id="3" name="TextBox 2">
            <a:extLst>
              <a:ext uri="{FF2B5EF4-FFF2-40B4-BE49-F238E27FC236}">
                <a16:creationId xmlns:a16="http://schemas.microsoft.com/office/drawing/2014/main" id="{9BB11C9C-9278-491B-DDB3-469915FA009E}"/>
              </a:ext>
            </a:extLst>
          </p:cNvPr>
          <p:cNvSpPr txBox="1"/>
          <p:nvPr/>
        </p:nvSpPr>
        <p:spPr>
          <a:xfrm>
            <a:off x="1457034" y="37186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{32}</a:t>
            </a:r>
            <a:endParaRPr lang="en-US" sz="1400" dirty="0"/>
          </a:p>
        </p:txBody>
      </p:sp>
    </p:spTree>
    <p:extLst>
      <p:ext uri="{BB962C8B-B14F-4D97-AF65-F5344CB8AC3E}">
        <p14:creationId xmlns:p14="http://schemas.microsoft.com/office/powerpoint/2010/main" val="2391370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839E3-B202-AC42-707A-2F5F60B51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E7E77-428F-F3DA-75A5-51434B98F4E3}"/>
              </a:ext>
            </a:extLst>
          </p:cNvPr>
          <p:cNvSpPr>
            <a:spLocks noGrp="1"/>
          </p:cNvSpPr>
          <p:nvPr>
            <p:ph type="title"/>
          </p:nvPr>
        </p:nvSpPr>
        <p:spPr>
          <a:xfrm>
            <a:off x="1641396" y="1881392"/>
            <a:ext cx="8909208" cy="3450327"/>
          </a:xfrm>
        </p:spPr>
        <p:txBody>
          <a:bodyPr>
            <a:noAutofit/>
          </a:bodyPr>
          <a:lstStyle/>
          <a:p>
            <a:pPr>
              <a:lnSpc>
                <a:spcPct val="100000"/>
              </a:lnSpc>
            </a:pPr>
            <a:r>
              <a:rPr lang="ar-EG" sz="6000" b="0" dirty="0"/>
              <a:t>وَٱلسَّلَـٰمُ عَلَىَّ يَوْمَ وُلِدتُّ وَيَوْمَ أَمُوتُ وَيَوْمَ أُبْعَثُ حَيًّۭا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420776C-606E-D675-7BD1-6355708DD6C8}"/>
              </a:ext>
            </a:extLst>
          </p:cNvPr>
          <p:cNvSpPr txBox="1"/>
          <p:nvPr/>
        </p:nvSpPr>
        <p:spPr>
          <a:xfrm>
            <a:off x="2060712" y="4529303"/>
            <a:ext cx="8070575" cy="707886"/>
          </a:xfrm>
          <a:prstGeom prst="rect">
            <a:avLst/>
          </a:prstGeom>
          <a:noFill/>
        </p:spPr>
        <p:txBody>
          <a:bodyPr wrap="square">
            <a:spAutoFit/>
          </a:bodyPr>
          <a:lstStyle/>
          <a:p>
            <a:pPr algn="ctr" fontAlgn="base"/>
            <a:r>
              <a:rPr lang="en-US" sz="2000" dirty="0"/>
              <a:t>"So peace is on me the day I was born, the day that I die, and the day that I shall be raised up to life (again)"!</a:t>
            </a:r>
          </a:p>
        </p:txBody>
      </p:sp>
      <p:sp>
        <p:nvSpPr>
          <p:cNvPr id="3" name="TextBox 2">
            <a:extLst>
              <a:ext uri="{FF2B5EF4-FFF2-40B4-BE49-F238E27FC236}">
                <a16:creationId xmlns:a16="http://schemas.microsoft.com/office/drawing/2014/main" id="{E9994383-D4D8-354E-3A78-A2DA685B5BD6}"/>
              </a:ext>
            </a:extLst>
          </p:cNvPr>
          <p:cNvSpPr txBox="1"/>
          <p:nvPr/>
        </p:nvSpPr>
        <p:spPr>
          <a:xfrm>
            <a:off x="3782983" y="41269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{33}</a:t>
            </a:r>
            <a:endParaRPr lang="en-US" sz="1400" dirty="0"/>
          </a:p>
        </p:txBody>
      </p:sp>
    </p:spTree>
    <p:extLst>
      <p:ext uri="{BB962C8B-B14F-4D97-AF65-F5344CB8AC3E}">
        <p14:creationId xmlns:p14="http://schemas.microsoft.com/office/powerpoint/2010/main" val="11726690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FD503-2690-2021-2E8F-E8A426DCC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36CCB6-7011-E412-AC83-878C936E5EBC}"/>
              </a:ext>
            </a:extLst>
          </p:cNvPr>
          <p:cNvSpPr>
            <a:spLocks noGrp="1"/>
          </p:cNvSpPr>
          <p:nvPr>
            <p:ph type="title"/>
          </p:nvPr>
        </p:nvSpPr>
        <p:spPr>
          <a:xfrm>
            <a:off x="1641396" y="1925780"/>
            <a:ext cx="8909208" cy="3450327"/>
          </a:xfrm>
        </p:spPr>
        <p:txBody>
          <a:bodyPr>
            <a:noAutofit/>
          </a:bodyPr>
          <a:lstStyle/>
          <a:p>
            <a:pPr>
              <a:lnSpc>
                <a:spcPct val="100000"/>
              </a:lnSpc>
            </a:pPr>
            <a:r>
              <a:rPr lang="ar-EG" sz="6000" b="0" dirty="0"/>
              <a:t>ذَٰلِكَ عِيسَى ٱبْنُ مَرْيَمَۚ قَوْلَ ٱلْحَقِّ ٱلَّذِى فِيهِ يَمْتَرُونَ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771443-C47E-0D62-CAAF-5368EC1123C3}"/>
              </a:ext>
            </a:extLst>
          </p:cNvPr>
          <p:cNvSpPr txBox="1"/>
          <p:nvPr/>
        </p:nvSpPr>
        <p:spPr>
          <a:xfrm>
            <a:off x="2060712" y="4573691"/>
            <a:ext cx="8070575" cy="707886"/>
          </a:xfrm>
          <a:prstGeom prst="rect">
            <a:avLst/>
          </a:prstGeom>
          <a:noFill/>
        </p:spPr>
        <p:txBody>
          <a:bodyPr wrap="square">
            <a:spAutoFit/>
          </a:bodyPr>
          <a:lstStyle/>
          <a:p>
            <a:pPr algn="ctr" fontAlgn="base"/>
            <a:r>
              <a:rPr lang="en-US" sz="2000" dirty="0"/>
              <a:t>Such (was) Jesus the son of Mary: (it is) a statement of truth, about which they (vainly) dispute.</a:t>
            </a:r>
          </a:p>
        </p:txBody>
      </p:sp>
      <p:sp>
        <p:nvSpPr>
          <p:cNvPr id="3" name="TextBox 2">
            <a:extLst>
              <a:ext uri="{FF2B5EF4-FFF2-40B4-BE49-F238E27FC236}">
                <a16:creationId xmlns:a16="http://schemas.microsoft.com/office/drawing/2014/main" id="{0BED419A-6A40-8C2D-5B7A-B6A6075B20EA}"/>
              </a:ext>
            </a:extLst>
          </p:cNvPr>
          <p:cNvSpPr txBox="1"/>
          <p:nvPr/>
        </p:nvSpPr>
        <p:spPr>
          <a:xfrm>
            <a:off x="4191356" y="42659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{34}</a:t>
            </a:r>
            <a:endParaRPr lang="en-US" sz="1400" dirty="0"/>
          </a:p>
        </p:txBody>
      </p:sp>
    </p:spTree>
    <p:extLst>
      <p:ext uri="{BB962C8B-B14F-4D97-AF65-F5344CB8AC3E}">
        <p14:creationId xmlns:p14="http://schemas.microsoft.com/office/powerpoint/2010/main" val="2901595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75CB3-19B2-F4A0-9682-A936770BF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B9F55-E9A7-1C33-C45D-C4874E6AC1D4}"/>
              </a:ext>
            </a:extLst>
          </p:cNvPr>
          <p:cNvSpPr>
            <a:spLocks noGrp="1"/>
          </p:cNvSpPr>
          <p:nvPr>
            <p:ph type="title"/>
          </p:nvPr>
        </p:nvSpPr>
        <p:spPr>
          <a:xfrm>
            <a:off x="1641396" y="1819248"/>
            <a:ext cx="8909208" cy="3450327"/>
          </a:xfrm>
        </p:spPr>
        <p:txBody>
          <a:bodyPr>
            <a:noAutofit/>
          </a:bodyPr>
          <a:lstStyle/>
          <a:p>
            <a:pPr>
              <a:lnSpc>
                <a:spcPct val="100000"/>
              </a:lnSpc>
            </a:pPr>
            <a:r>
              <a:rPr lang="ar-EG" sz="5400" b="0" dirty="0"/>
              <a:t>مَا كَانَ لِلَّهِ أَن يَتَّخِذَ مِن وَلَدٍۢ ۖ سُبْحَـٰنَهُۥٓ ۚ إِذَا قَضَىٰٓ أَمْرًۭا فَإِنَّمَا يَقُولُ لَهُۥ كُن فَيَكُونُ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C63ACFB-25A1-1969-499C-195206B0B9D1}"/>
              </a:ext>
            </a:extLst>
          </p:cNvPr>
          <p:cNvSpPr txBox="1"/>
          <p:nvPr/>
        </p:nvSpPr>
        <p:spPr>
          <a:xfrm>
            <a:off x="2060712" y="4467159"/>
            <a:ext cx="8070575" cy="707886"/>
          </a:xfrm>
          <a:prstGeom prst="rect">
            <a:avLst/>
          </a:prstGeom>
          <a:noFill/>
        </p:spPr>
        <p:txBody>
          <a:bodyPr wrap="square">
            <a:spAutoFit/>
          </a:bodyPr>
          <a:lstStyle/>
          <a:p>
            <a:pPr algn="ctr" fontAlgn="base"/>
            <a:r>
              <a:rPr lang="en-US" sz="2000" dirty="0"/>
              <a:t>It is not befitting to (the majesty of) Allah that He should beget a son. Glory be to Him! when He determines a matter, He only says to it, "Be", and it is.</a:t>
            </a:r>
          </a:p>
        </p:txBody>
      </p:sp>
      <p:sp>
        <p:nvSpPr>
          <p:cNvPr id="3" name="TextBox 2">
            <a:extLst>
              <a:ext uri="{FF2B5EF4-FFF2-40B4-BE49-F238E27FC236}">
                <a16:creationId xmlns:a16="http://schemas.microsoft.com/office/drawing/2014/main" id="{3DD43CED-2335-08B0-D811-278E51AA2BC4}"/>
              </a:ext>
            </a:extLst>
          </p:cNvPr>
          <p:cNvSpPr txBox="1"/>
          <p:nvPr/>
        </p:nvSpPr>
        <p:spPr>
          <a:xfrm>
            <a:off x="1874284" y="40576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{35}</a:t>
            </a:r>
            <a:endParaRPr lang="en-US" sz="1400" dirty="0"/>
          </a:p>
        </p:txBody>
      </p:sp>
    </p:spTree>
    <p:extLst>
      <p:ext uri="{BB962C8B-B14F-4D97-AF65-F5344CB8AC3E}">
        <p14:creationId xmlns:p14="http://schemas.microsoft.com/office/powerpoint/2010/main" val="5804508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5CB9B-7FEC-1879-3330-AD24EDA71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AB19D-DB09-6B1C-8674-57AB67E61D49}"/>
              </a:ext>
            </a:extLst>
          </p:cNvPr>
          <p:cNvSpPr>
            <a:spLocks noGrp="1"/>
          </p:cNvSpPr>
          <p:nvPr>
            <p:ph type="title"/>
          </p:nvPr>
        </p:nvSpPr>
        <p:spPr>
          <a:xfrm>
            <a:off x="1641396" y="1819248"/>
            <a:ext cx="8909208" cy="3450327"/>
          </a:xfrm>
        </p:spPr>
        <p:txBody>
          <a:bodyPr>
            <a:noAutofit/>
          </a:bodyPr>
          <a:lstStyle/>
          <a:p>
            <a:pPr>
              <a:lnSpc>
                <a:spcPct val="100000"/>
              </a:lnSpc>
            </a:pPr>
            <a:r>
              <a:rPr lang="ar-EG" sz="6000" b="0" dirty="0"/>
              <a:t>وَإِنَّ ٱللَّهَ رَبِّى وَرَبُّكُمْ فَٱعْبُدُوهُۚ هَـٰذَا صِرَٰطٌۭ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87A38B-4232-876B-DC9A-2604A634010C}"/>
              </a:ext>
            </a:extLst>
          </p:cNvPr>
          <p:cNvSpPr txBox="1"/>
          <p:nvPr/>
        </p:nvSpPr>
        <p:spPr>
          <a:xfrm>
            <a:off x="2060712" y="4467159"/>
            <a:ext cx="8070575" cy="707886"/>
          </a:xfrm>
          <a:prstGeom prst="rect">
            <a:avLst/>
          </a:prstGeom>
          <a:noFill/>
        </p:spPr>
        <p:txBody>
          <a:bodyPr wrap="square">
            <a:spAutoFit/>
          </a:bodyPr>
          <a:lstStyle/>
          <a:p>
            <a:pPr algn="ctr" fontAlgn="base"/>
            <a:r>
              <a:rPr lang="en-US" sz="2000" dirty="0"/>
              <a:t>Verily Allah is my Lord and your Lord: Him therefore serve ye: this is a Way that is straight.</a:t>
            </a:r>
          </a:p>
        </p:txBody>
      </p:sp>
      <p:sp>
        <p:nvSpPr>
          <p:cNvPr id="3" name="TextBox 2">
            <a:extLst>
              <a:ext uri="{FF2B5EF4-FFF2-40B4-BE49-F238E27FC236}">
                <a16:creationId xmlns:a16="http://schemas.microsoft.com/office/drawing/2014/main" id="{BBBC4D46-D91C-5F33-1B9E-83E11D046287}"/>
              </a:ext>
            </a:extLst>
          </p:cNvPr>
          <p:cNvSpPr txBox="1"/>
          <p:nvPr/>
        </p:nvSpPr>
        <p:spPr>
          <a:xfrm>
            <a:off x="3907271" y="42187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{36}</a:t>
            </a:r>
            <a:endParaRPr lang="en-US" sz="1400" dirty="0"/>
          </a:p>
        </p:txBody>
      </p:sp>
    </p:spTree>
    <p:extLst>
      <p:ext uri="{BB962C8B-B14F-4D97-AF65-F5344CB8AC3E}">
        <p14:creationId xmlns:p14="http://schemas.microsoft.com/office/powerpoint/2010/main" val="19035392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C492-7C08-81EA-2E05-B86306010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8D01A-4496-BDE0-8A85-E1F9B08A2302}"/>
              </a:ext>
            </a:extLst>
          </p:cNvPr>
          <p:cNvSpPr>
            <a:spLocks noGrp="1"/>
          </p:cNvSpPr>
          <p:nvPr>
            <p:ph type="title"/>
          </p:nvPr>
        </p:nvSpPr>
        <p:spPr>
          <a:xfrm>
            <a:off x="1641396" y="1819248"/>
            <a:ext cx="8909208" cy="3450327"/>
          </a:xfrm>
        </p:spPr>
        <p:txBody>
          <a:bodyPr>
            <a:noAutofit/>
          </a:bodyPr>
          <a:lstStyle/>
          <a:p>
            <a:pPr>
              <a:lnSpc>
                <a:spcPct val="100000"/>
              </a:lnSpc>
            </a:pPr>
            <a:r>
              <a:rPr lang="ar-EG" sz="6000" b="0" dirty="0"/>
              <a:t>فَٱخْتَلَفَ ٱلْأَحْزَابُ مِنۢ بَيْنِهِمْ ۖ فَوَيْلٌۭ لِّلَّذِينَ كَفَرُوا۟ مِن مَّشْهَدِ يَوْمٍ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C71F81-4A43-0CB9-5817-CB5829911D0D}"/>
              </a:ext>
            </a:extLst>
          </p:cNvPr>
          <p:cNvSpPr txBox="1"/>
          <p:nvPr/>
        </p:nvSpPr>
        <p:spPr>
          <a:xfrm>
            <a:off x="2060712" y="4467159"/>
            <a:ext cx="8070575" cy="707886"/>
          </a:xfrm>
          <a:prstGeom prst="rect">
            <a:avLst/>
          </a:prstGeom>
          <a:noFill/>
        </p:spPr>
        <p:txBody>
          <a:bodyPr wrap="square">
            <a:spAutoFit/>
          </a:bodyPr>
          <a:lstStyle/>
          <a:p>
            <a:pPr algn="ctr" fontAlgn="base"/>
            <a:r>
              <a:rPr lang="en-US" sz="2000" dirty="0"/>
              <a:t>But the sects differ among themselves: and woe to the unbelievers because of the (coming) Judgment of a Momentous Day!</a:t>
            </a:r>
          </a:p>
        </p:txBody>
      </p:sp>
      <p:sp>
        <p:nvSpPr>
          <p:cNvPr id="3" name="TextBox 2">
            <a:extLst>
              <a:ext uri="{FF2B5EF4-FFF2-40B4-BE49-F238E27FC236}">
                <a16:creationId xmlns:a16="http://schemas.microsoft.com/office/drawing/2014/main" id="{6619F6EA-7987-2646-E849-666E78AE5628}"/>
              </a:ext>
            </a:extLst>
          </p:cNvPr>
          <p:cNvSpPr txBox="1"/>
          <p:nvPr/>
        </p:nvSpPr>
        <p:spPr>
          <a:xfrm>
            <a:off x="1780683" y="42187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{37}</a:t>
            </a:r>
            <a:endParaRPr lang="en-US" sz="1400" dirty="0"/>
          </a:p>
        </p:txBody>
      </p:sp>
    </p:spTree>
    <p:extLst>
      <p:ext uri="{BB962C8B-B14F-4D97-AF65-F5344CB8AC3E}">
        <p14:creationId xmlns:p14="http://schemas.microsoft.com/office/powerpoint/2010/main" val="2256981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C5ACA-3B96-2A23-CB38-A005F8B51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386B3-1A4F-AC66-FA49-AC502E1C66A1}"/>
              </a:ext>
            </a:extLst>
          </p:cNvPr>
          <p:cNvSpPr>
            <a:spLocks noGrp="1"/>
          </p:cNvSpPr>
          <p:nvPr>
            <p:ph type="title"/>
          </p:nvPr>
        </p:nvSpPr>
        <p:spPr>
          <a:xfrm>
            <a:off x="1641396" y="1819248"/>
            <a:ext cx="8909208" cy="3450327"/>
          </a:xfrm>
        </p:spPr>
        <p:txBody>
          <a:bodyPr>
            <a:noAutofit/>
          </a:bodyPr>
          <a:lstStyle/>
          <a:p>
            <a:pPr>
              <a:lnSpc>
                <a:spcPct val="100000"/>
              </a:lnSpc>
            </a:pPr>
            <a:r>
              <a:rPr lang="ar-EG" sz="6000" b="0" dirty="0"/>
              <a:t>أَسْمِعْ بِهِمْ وَأَبْصِرْ يَوْمَ يَأْتُونَنَاۖ لَـٰكِنِ ٱلظَّـٰلِمُونَ ٱلْيَوْمَ فِى ضَلَـٰلٍۢ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A993B5-A6D7-9534-7311-DB35FD5B77BE}"/>
              </a:ext>
            </a:extLst>
          </p:cNvPr>
          <p:cNvSpPr txBox="1"/>
          <p:nvPr/>
        </p:nvSpPr>
        <p:spPr>
          <a:xfrm>
            <a:off x="2060712" y="4467159"/>
            <a:ext cx="8070575" cy="707886"/>
          </a:xfrm>
          <a:prstGeom prst="rect">
            <a:avLst/>
          </a:prstGeom>
          <a:noFill/>
        </p:spPr>
        <p:txBody>
          <a:bodyPr wrap="square">
            <a:spAutoFit/>
          </a:bodyPr>
          <a:lstStyle/>
          <a:p>
            <a:pPr algn="ctr" fontAlgn="base"/>
            <a:r>
              <a:rPr lang="en-US" sz="2000" dirty="0"/>
              <a:t>How plainly will they see and hear, the Day that they will appear before Us! but the unjust today are in error manifest!</a:t>
            </a:r>
          </a:p>
        </p:txBody>
      </p:sp>
      <p:sp>
        <p:nvSpPr>
          <p:cNvPr id="3" name="TextBox 2">
            <a:extLst>
              <a:ext uri="{FF2B5EF4-FFF2-40B4-BE49-F238E27FC236}">
                <a16:creationId xmlns:a16="http://schemas.microsoft.com/office/drawing/2014/main" id="{57FB48DD-0195-E21E-C998-7422AEEB87B0}"/>
              </a:ext>
            </a:extLst>
          </p:cNvPr>
          <p:cNvSpPr txBox="1"/>
          <p:nvPr/>
        </p:nvSpPr>
        <p:spPr>
          <a:xfrm>
            <a:off x="1984869" y="41020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{38}</a:t>
            </a:r>
            <a:endParaRPr lang="en-US" sz="1400" dirty="0"/>
          </a:p>
        </p:txBody>
      </p:sp>
    </p:spTree>
    <p:extLst>
      <p:ext uri="{BB962C8B-B14F-4D97-AF65-F5344CB8AC3E}">
        <p14:creationId xmlns:p14="http://schemas.microsoft.com/office/powerpoint/2010/main" val="359091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8DFD-62DC-EA83-7E3F-5A35B7691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FF430-5914-5A0E-1C6C-D75C7EE1032E}"/>
              </a:ext>
            </a:extLst>
          </p:cNvPr>
          <p:cNvSpPr>
            <a:spLocks noGrp="1"/>
          </p:cNvSpPr>
          <p:nvPr>
            <p:ph type="title"/>
          </p:nvPr>
        </p:nvSpPr>
        <p:spPr>
          <a:xfrm>
            <a:off x="1656232" y="1639923"/>
            <a:ext cx="8879536" cy="3450327"/>
          </a:xfrm>
        </p:spPr>
        <p:txBody>
          <a:bodyPr>
            <a:noAutofit/>
          </a:bodyPr>
          <a:lstStyle/>
          <a:p>
            <a:pPr>
              <a:lnSpc>
                <a:spcPct val="100000"/>
              </a:lnSpc>
            </a:pPr>
            <a:r>
              <a:rPr lang="ar-EG" sz="6000" b="0" dirty="0"/>
              <a:t>أَمَّا ٱلسَّفِينَةُ فَكَانَتْ لِمَسَـٰكِينَ يَعْمَلُونَ فِى ٱلْبَحْرِ فَأَرَدتُّ أَنْ أَعِيبَهَا وَكَانَ وَرَآءَهُم مَّلِكٌۭ يَأْخُذُ كُلَّ سَفِينَةٍ غَصْبًۭا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883B8E5-768D-A9EC-E05E-80549106048A}"/>
              </a:ext>
            </a:extLst>
          </p:cNvPr>
          <p:cNvSpPr txBox="1"/>
          <p:nvPr/>
        </p:nvSpPr>
        <p:spPr>
          <a:xfrm>
            <a:off x="2060712" y="4809551"/>
            <a:ext cx="8070575" cy="1015663"/>
          </a:xfrm>
          <a:prstGeom prst="rect">
            <a:avLst/>
          </a:prstGeom>
          <a:noFill/>
        </p:spPr>
        <p:txBody>
          <a:bodyPr wrap="square">
            <a:spAutoFit/>
          </a:bodyPr>
          <a:lstStyle/>
          <a:p>
            <a:pPr algn="ctr" fontAlgn="base"/>
            <a:r>
              <a:rPr lang="en-US" sz="2000" dirty="0"/>
              <a:t>"As for the boat, it belonged to certain men in dire want: they plied on the water: I but wished to render it unserviceable, for there was after them a certain king who seized on every boat by force.</a:t>
            </a:r>
          </a:p>
        </p:txBody>
      </p:sp>
      <p:sp>
        <p:nvSpPr>
          <p:cNvPr id="3" name="TextBox 2">
            <a:extLst>
              <a:ext uri="{FF2B5EF4-FFF2-40B4-BE49-F238E27FC236}">
                <a16:creationId xmlns:a16="http://schemas.microsoft.com/office/drawing/2014/main" id="{F629F29C-049F-2038-D56C-A2081A4EF093}"/>
              </a:ext>
            </a:extLst>
          </p:cNvPr>
          <p:cNvSpPr txBox="1"/>
          <p:nvPr/>
        </p:nvSpPr>
        <p:spPr>
          <a:xfrm>
            <a:off x="1558579" y="43597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{79}</a:t>
            </a:r>
            <a:endParaRPr lang="en-US" sz="1400" dirty="0"/>
          </a:p>
        </p:txBody>
      </p:sp>
    </p:spTree>
    <p:extLst>
      <p:ext uri="{BB962C8B-B14F-4D97-AF65-F5344CB8AC3E}">
        <p14:creationId xmlns:p14="http://schemas.microsoft.com/office/powerpoint/2010/main" val="5764838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A6AFC-AECA-305C-22D2-8E02FFB2F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25839-7EAE-9550-F425-38C0010408F6}"/>
              </a:ext>
            </a:extLst>
          </p:cNvPr>
          <p:cNvSpPr>
            <a:spLocks noGrp="1"/>
          </p:cNvSpPr>
          <p:nvPr>
            <p:ph type="title"/>
          </p:nvPr>
        </p:nvSpPr>
        <p:spPr>
          <a:xfrm>
            <a:off x="1641396" y="1819248"/>
            <a:ext cx="8909208" cy="3450327"/>
          </a:xfrm>
        </p:spPr>
        <p:txBody>
          <a:bodyPr>
            <a:noAutofit/>
          </a:bodyPr>
          <a:lstStyle/>
          <a:p>
            <a:pPr>
              <a:lnSpc>
                <a:spcPct val="100000"/>
              </a:lnSpc>
            </a:pPr>
            <a:r>
              <a:rPr lang="ar-EG" sz="6000" b="0" dirty="0"/>
              <a:t>وَأَنذِرْهُمْ يَوْمَ ٱلْحَسْرَةِ إِذْ قُضِىَ ٱلْأَمْرُ وَهُمْ فِى غَفْلَةٍۢ وَهُمْ لَا يُؤْمِنُونَ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B800966-D77A-9B72-6E13-8CBC13B4A435}"/>
              </a:ext>
            </a:extLst>
          </p:cNvPr>
          <p:cNvSpPr txBox="1"/>
          <p:nvPr/>
        </p:nvSpPr>
        <p:spPr>
          <a:xfrm>
            <a:off x="2060712" y="4467159"/>
            <a:ext cx="8070575" cy="707886"/>
          </a:xfrm>
          <a:prstGeom prst="rect">
            <a:avLst/>
          </a:prstGeom>
          <a:noFill/>
        </p:spPr>
        <p:txBody>
          <a:bodyPr wrap="square">
            <a:spAutoFit/>
          </a:bodyPr>
          <a:lstStyle/>
          <a:p>
            <a:pPr algn="ctr" fontAlgn="base"/>
            <a:r>
              <a:rPr lang="en-US" sz="2000" dirty="0"/>
              <a:t>But warn them of the Day of Distress, when the matter will be determined: for (behold,) they are negligent and they do not believe!</a:t>
            </a:r>
          </a:p>
        </p:txBody>
      </p:sp>
      <p:sp>
        <p:nvSpPr>
          <p:cNvPr id="3" name="TextBox 2">
            <a:extLst>
              <a:ext uri="{FF2B5EF4-FFF2-40B4-BE49-F238E27FC236}">
                <a16:creationId xmlns:a16="http://schemas.microsoft.com/office/drawing/2014/main" id="{9C07967A-04CE-FA43-2B44-02F8E92F1229}"/>
              </a:ext>
            </a:extLst>
          </p:cNvPr>
          <p:cNvSpPr txBox="1"/>
          <p:nvPr/>
        </p:nvSpPr>
        <p:spPr>
          <a:xfrm>
            <a:off x="2189055" y="4159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{39}</a:t>
            </a:r>
            <a:endParaRPr lang="en-US" sz="1400" dirty="0"/>
          </a:p>
        </p:txBody>
      </p:sp>
    </p:spTree>
    <p:extLst>
      <p:ext uri="{BB962C8B-B14F-4D97-AF65-F5344CB8AC3E}">
        <p14:creationId xmlns:p14="http://schemas.microsoft.com/office/powerpoint/2010/main" val="1394219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D8C62-2398-E3F8-8184-4AE32E966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9D4BF-00BA-0CDF-031E-48C918DD2D38}"/>
              </a:ext>
            </a:extLst>
          </p:cNvPr>
          <p:cNvSpPr>
            <a:spLocks noGrp="1"/>
          </p:cNvSpPr>
          <p:nvPr>
            <p:ph type="title"/>
          </p:nvPr>
        </p:nvSpPr>
        <p:spPr>
          <a:xfrm>
            <a:off x="1641396" y="1925780"/>
            <a:ext cx="8909208" cy="3450327"/>
          </a:xfrm>
        </p:spPr>
        <p:txBody>
          <a:bodyPr>
            <a:noAutofit/>
          </a:bodyPr>
          <a:lstStyle/>
          <a:p>
            <a:pPr>
              <a:lnSpc>
                <a:spcPct val="100000"/>
              </a:lnSpc>
            </a:pPr>
            <a:r>
              <a:rPr lang="ar-EG" sz="6000" b="0" dirty="0"/>
              <a:t>إِنَّا نَحْنُ نَرِثُ ٱلْأَرْضَ وَمَنْ عَلَيْهَا وَإِلَيْنَا يُرْجَعُونَ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0A9CA23-8362-4C4F-656E-7D928C21F562}"/>
              </a:ext>
            </a:extLst>
          </p:cNvPr>
          <p:cNvSpPr txBox="1"/>
          <p:nvPr/>
        </p:nvSpPr>
        <p:spPr>
          <a:xfrm>
            <a:off x="2060712" y="4573691"/>
            <a:ext cx="8070575" cy="707886"/>
          </a:xfrm>
          <a:prstGeom prst="rect">
            <a:avLst/>
          </a:prstGeom>
          <a:noFill/>
        </p:spPr>
        <p:txBody>
          <a:bodyPr wrap="square">
            <a:spAutoFit/>
          </a:bodyPr>
          <a:lstStyle/>
          <a:p>
            <a:pPr algn="ctr" fontAlgn="base"/>
            <a:r>
              <a:rPr lang="en-US" sz="2000" dirty="0"/>
              <a:t>It is We Who will inherit the earth, and all beings thereon: to Us will they all be returned.</a:t>
            </a:r>
          </a:p>
        </p:txBody>
      </p:sp>
      <p:sp>
        <p:nvSpPr>
          <p:cNvPr id="3" name="TextBox 2">
            <a:extLst>
              <a:ext uri="{FF2B5EF4-FFF2-40B4-BE49-F238E27FC236}">
                <a16:creationId xmlns:a16="http://schemas.microsoft.com/office/drawing/2014/main" id="{917E4C97-6196-0929-228C-4257A08772CF}"/>
              </a:ext>
            </a:extLst>
          </p:cNvPr>
          <p:cNvSpPr txBox="1"/>
          <p:nvPr/>
        </p:nvSpPr>
        <p:spPr>
          <a:xfrm>
            <a:off x="3849179" y="42659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{40}</a:t>
            </a:r>
            <a:endParaRPr lang="en-US" sz="1400" dirty="0"/>
          </a:p>
        </p:txBody>
      </p:sp>
    </p:spTree>
    <p:extLst>
      <p:ext uri="{BB962C8B-B14F-4D97-AF65-F5344CB8AC3E}">
        <p14:creationId xmlns:p14="http://schemas.microsoft.com/office/powerpoint/2010/main" val="37908181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CB592-831E-21F6-90EF-7D50CD6D3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98520-045C-FC32-0780-C015382DC516}"/>
              </a:ext>
            </a:extLst>
          </p:cNvPr>
          <p:cNvSpPr>
            <a:spLocks noGrp="1"/>
          </p:cNvSpPr>
          <p:nvPr>
            <p:ph type="title"/>
          </p:nvPr>
        </p:nvSpPr>
        <p:spPr>
          <a:xfrm>
            <a:off x="1641396" y="1925780"/>
            <a:ext cx="8909208" cy="3450327"/>
          </a:xfrm>
        </p:spPr>
        <p:txBody>
          <a:bodyPr>
            <a:noAutofit/>
          </a:bodyPr>
          <a:lstStyle/>
          <a:p>
            <a:pPr>
              <a:lnSpc>
                <a:spcPct val="100000"/>
              </a:lnSpc>
            </a:pPr>
            <a:r>
              <a:rPr lang="ar-EG" sz="6000" b="0" dirty="0"/>
              <a:t>وَٱذْكُرْ فِى ٱلْكِتَـٰبِ إِبْرَٰهِيمَۚ إِنَّهُۥ كَانَ صِدِّيقًۭا نَّبِيًّا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D38DE5-F27F-4DF6-5B8D-C71F6C3222A9}"/>
              </a:ext>
            </a:extLst>
          </p:cNvPr>
          <p:cNvSpPr txBox="1"/>
          <p:nvPr/>
        </p:nvSpPr>
        <p:spPr>
          <a:xfrm>
            <a:off x="2060712" y="4565659"/>
            <a:ext cx="8070575" cy="707886"/>
          </a:xfrm>
          <a:prstGeom prst="rect">
            <a:avLst/>
          </a:prstGeom>
          <a:noFill/>
        </p:spPr>
        <p:txBody>
          <a:bodyPr wrap="square">
            <a:spAutoFit/>
          </a:bodyPr>
          <a:lstStyle/>
          <a:p>
            <a:pPr algn="ctr" fontAlgn="base"/>
            <a:r>
              <a:rPr lang="en-US" sz="2000" dirty="0"/>
              <a:t>(Also mention in the Book (the story of) Abraham: He was a man of Truth, a prophet.</a:t>
            </a:r>
          </a:p>
        </p:txBody>
      </p:sp>
      <p:sp>
        <p:nvSpPr>
          <p:cNvPr id="3" name="TextBox 2">
            <a:extLst>
              <a:ext uri="{FF2B5EF4-FFF2-40B4-BE49-F238E27FC236}">
                <a16:creationId xmlns:a16="http://schemas.microsoft.com/office/drawing/2014/main" id="{840B5AA5-55BE-0868-3CD4-D1443CF7C0AC}"/>
              </a:ext>
            </a:extLst>
          </p:cNvPr>
          <p:cNvSpPr txBox="1"/>
          <p:nvPr/>
        </p:nvSpPr>
        <p:spPr>
          <a:xfrm>
            <a:off x="4355206" y="41553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{41}</a:t>
            </a:r>
            <a:endParaRPr lang="en-US" sz="1400" dirty="0"/>
          </a:p>
        </p:txBody>
      </p:sp>
    </p:spTree>
    <p:extLst>
      <p:ext uri="{BB962C8B-B14F-4D97-AF65-F5344CB8AC3E}">
        <p14:creationId xmlns:p14="http://schemas.microsoft.com/office/powerpoint/2010/main" val="15928506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45C9-BF71-8A04-4B50-2327D9405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FF79E-B903-674F-3CEC-8CF6D74A9E93}"/>
              </a:ext>
            </a:extLst>
          </p:cNvPr>
          <p:cNvSpPr>
            <a:spLocks noGrp="1"/>
          </p:cNvSpPr>
          <p:nvPr>
            <p:ph type="title"/>
          </p:nvPr>
        </p:nvSpPr>
        <p:spPr>
          <a:xfrm>
            <a:off x="1641396" y="1925780"/>
            <a:ext cx="8909208" cy="3450327"/>
          </a:xfrm>
        </p:spPr>
        <p:txBody>
          <a:bodyPr>
            <a:noAutofit/>
          </a:bodyPr>
          <a:lstStyle/>
          <a:p>
            <a:pPr>
              <a:lnSpc>
                <a:spcPct val="100000"/>
              </a:lnSpc>
            </a:pPr>
            <a:r>
              <a:rPr lang="ar-EG" sz="6000" b="0" dirty="0"/>
              <a:t>إِذْ قَالَ لِأَبِيهِ يَـٰٓأَبَتِ لِمَ تَعْبُدُ مَا لَا يَسْمَعُ وَلَا يُبْصِرُ وَلَا يُغْنِى عَنكَ شَيْـًۭٔا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8646ED-CC71-460E-7F0B-578DF50A8FD3}"/>
              </a:ext>
            </a:extLst>
          </p:cNvPr>
          <p:cNvSpPr txBox="1"/>
          <p:nvPr/>
        </p:nvSpPr>
        <p:spPr>
          <a:xfrm>
            <a:off x="2060712" y="4565659"/>
            <a:ext cx="8070575" cy="707886"/>
          </a:xfrm>
          <a:prstGeom prst="rect">
            <a:avLst/>
          </a:prstGeom>
          <a:noFill/>
        </p:spPr>
        <p:txBody>
          <a:bodyPr wrap="square">
            <a:spAutoFit/>
          </a:bodyPr>
          <a:lstStyle/>
          <a:p>
            <a:pPr algn="ctr" fontAlgn="base"/>
            <a:r>
              <a:rPr lang="en-US" sz="2000" dirty="0"/>
              <a:t>Behold, he said to his father: "O my father! why worship that which heareth not and </a:t>
            </a:r>
            <a:r>
              <a:rPr lang="en-US" sz="2000" dirty="0" err="1"/>
              <a:t>seeth</a:t>
            </a:r>
            <a:r>
              <a:rPr lang="en-US" sz="2000" dirty="0"/>
              <a:t> not, and can profit thee nothing?</a:t>
            </a:r>
          </a:p>
        </p:txBody>
      </p:sp>
      <p:sp>
        <p:nvSpPr>
          <p:cNvPr id="3" name="TextBox 2">
            <a:extLst>
              <a:ext uri="{FF2B5EF4-FFF2-40B4-BE49-F238E27FC236}">
                <a16:creationId xmlns:a16="http://schemas.microsoft.com/office/drawing/2014/main" id="{7DC856DA-B268-41A6-B316-69A9D2235389}"/>
              </a:ext>
            </a:extLst>
          </p:cNvPr>
          <p:cNvSpPr txBox="1"/>
          <p:nvPr/>
        </p:nvSpPr>
        <p:spPr>
          <a:xfrm>
            <a:off x="2131733" y="41553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{42}</a:t>
            </a:r>
            <a:endParaRPr lang="en-US" sz="1400" dirty="0"/>
          </a:p>
        </p:txBody>
      </p:sp>
    </p:spTree>
    <p:extLst>
      <p:ext uri="{BB962C8B-B14F-4D97-AF65-F5344CB8AC3E}">
        <p14:creationId xmlns:p14="http://schemas.microsoft.com/office/powerpoint/2010/main" val="3499409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4780-3115-1F60-77C3-B67715BDE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659D1-6BBD-A0C5-31DD-09E373978813}"/>
              </a:ext>
            </a:extLst>
          </p:cNvPr>
          <p:cNvSpPr>
            <a:spLocks noGrp="1"/>
          </p:cNvSpPr>
          <p:nvPr>
            <p:ph type="title"/>
          </p:nvPr>
        </p:nvSpPr>
        <p:spPr>
          <a:xfrm>
            <a:off x="1641396" y="1845881"/>
            <a:ext cx="8909208" cy="3450327"/>
          </a:xfrm>
        </p:spPr>
        <p:txBody>
          <a:bodyPr>
            <a:noAutofit/>
          </a:bodyPr>
          <a:lstStyle/>
          <a:p>
            <a:pPr>
              <a:lnSpc>
                <a:spcPct val="100000"/>
              </a:lnSpc>
            </a:pPr>
            <a:r>
              <a:rPr lang="ar-EG" sz="6000" b="0" dirty="0"/>
              <a:t>يَـٰٓأَبَتِ إِنِّى قَدْ جَآءَنِى مِنَ ٱلْعِلْمِ مَا لَمْ يَأْتِكَ فَٱتَّبِعْنِىٓ أَهْدِكَ صِرَٰطًۭا سَوِيًّۭا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19E4EC8-EE57-50F7-57DB-1242EA6816A9}"/>
              </a:ext>
            </a:extLst>
          </p:cNvPr>
          <p:cNvSpPr txBox="1"/>
          <p:nvPr/>
        </p:nvSpPr>
        <p:spPr>
          <a:xfrm>
            <a:off x="2060712" y="4485760"/>
            <a:ext cx="8070575" cy="707886"/>
          </a:xfrm>
          <a:prstGeom prst="rect">
            <a:avLst/>
          </a:prstGeom>
          <a:noFill/>
        </p:spPr>
        <p:txBody>
          <a:bodyPr wrap="square">
            <a:spAutoFit/>
          </a:bodyPr>
          <a:lstStyle/>
          <a:p>
            <a:pPr algn="ctr" fontAlgn="base"/>
            <a:r>
              <a:rPr lang="en-US" sz="2000" dirty="0"/>
              <a:t>"O my father! to me hath come knowledge which hath not reached thee: so follow me: I will guide thee to a way that is even and straight.</a:t>
            </a:r>
          </a:p>
        </p:txBody>
      </p:sp>
      <p:sp>
        <p:nvSpPr>
          <p:cNvPr id="3" name="TextBox 2">
            <a:extLst>
              <a:ext uri="{FF2B5EF4-FFF2-40B4-BE49-F238E27FC236}">
                <a16:creationId xmlns:a16="http://schemas.microsoft.com/office/drawing/2014/main" id="{903F9A5B-BE82-DFB6-7408-A1821AFB5750}"/>
              </a:ext>
            </a:extLst>
          </p:cNvPr>
          <p:cNvSpPr txBox="1"/>
          <p:nvPr/>
        </p:nvSpPr>
        <p:spPr>
          <a:xfrm>
            <a:off x="1847648" y="407542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{43}</a:t>
            </a:r>
            <a:endParaRPr lang="en-US" sz="1400" dirty="0"/>
          </a:p>
        </p:txBody>
      </p:sp>
    </p:spTree>
    <p:extLst>
      <p:ext uri="{BB962C8B-B14F-4D97-AF65-F5344CB8AC3E}">
        <p14:creationId xmlns:p14="http://schemas.microsoft.com/office/powerpoint/2010/main" val="1520600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302C3-BD8D-057D-2AD6-6C298AB1B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05973-0DC3-0507-0325-3F22B492979D}"/>
              </a:ext>
            </a:extLst>
          </p:cNvPr>
          <p:cNvSpPr>
            <a:spLocks noGrp="1"/>
          </p:cNvSpPr>
          <p:nvPr>
            <p:ph type="title"/>
          </p:nvPr>
        </p:nvSpPr>
        <p:spPr>
          <a:xfrm>
            <a:off x="1641396" y="1872514"/>
            <a:ext cx="8909208" cy="3450327"/>
          </a:xfrm>
        </p:spPr>
        <p:txBody>
          <a:bodyPr>
            <a:noAutofit/>
          </a:bodyPr>
          <a:lstStyle/>
          <a:p>
            <a:pPr>
              <a:lnSpc>
                <a:spcPct val="100000"/>
              </a:lnSpc>
            </a:pPr>
            <a:r>
              <a:rPr lang="ar-EG" sz="6000" b="0" dirty="0"/>
              <a:t>يَـٰٓأَبَتِ لَا تَعْبُدِ ٱلشَّيْطَـٰنَۖ إِنَّ ٱلشَّيْطَـٰنَ كَانَ لِلرَّحْمَـٰنِ عَصِيًّۭا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4DFA2B-88F6-256B-DE99-B904531B459E}"/>
              </a:ext>
            </a:extLst>
          </p:cNvPr>
          <p:cNvSpPr txBox="1"/>
          <p:nvPr/>
        </p:nvSpPr>
        <p:spPr>
          <a:xfrm>
            <a:off x="2060712" y="4512393"/>
            <a:ext cx="8070575" cy="707886"/>
          </a:xfrm>
          <a:prstGeom prst="rect">
            <a:avLst/>
          </a:prstGeom>
          <a:noFill/>
        </p:spPr>
        <p:txBody>
          <a:bodyPr wrap="square">
            <a:spAutoFit/>
          </a:bodyPr>
          <a:lstStyle/>
          <a:p>
            <a:pPr algn="ctr" fontAlgn="base"/>
            <a:r>
              <a:rPr lang="en-US" sz="2000" dirty="0"/>
              <a:t>"O my father! serve not Satan: for Satan is a rebel against (Allah) Most Gracious.</a:t>
            </a:r>
          </a:p>
        </p:txBody>
      </p:sp>
      <p:sp>
        <p:nvSpPr>
          <p:cNvPr id="3" name="TextBox 2">
            <a:extLst>
              <a:ext uri="{FF2B5EF4-FFF2-40B4-BE49-F238E27FC236}">
                <a16:creationId xmlns:a16="http://schemas.microsoft.com/office/drawing/2014/main" id="{9D1B466D-2B15-5F2E-4B07-3921A49EFDB9}"/>
              </a:ext>
            </a:extLst>
          </p:cNvPr>
          <p:cNvSpPr txBox="1"/>
          <p:nvPr/>
        </p:nvSpPr>
        <p:spPr>
          <a:xfrm>
            <a:off x="3268075" y="41020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{44}</a:t>
            </a:r>
            <a:endParaRPr lang="en-US" sz="1400" dirty="0"/>
          </a:p>
        </p:txBody>
      </p:sp>
    </p:spTree>
    <p:extLst>
      <p:ext uri="{BB962C8B-B14F-4D97-AF65-F5344CB8AC3E}">
        <p14:creationId xmlns:p14="http://schemas.microsoft.com/office/powerpoint/2010/main" val="40932771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308CF-3784-DB31-9B91-A6C319BAF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F5B57-9639-5EB5-A70F-41FEEA015189}"/>
              </a:ext>
            </a:extLst>
          </p:cNvPr>
          <p:cNvSpPr>
            <a:spLocks noGrp="1"/>
          </p:cNvSpPr>
          <p:nvPr>
            <p:ph type="title"/>
          </p:nvPr>
        </p:nvSpPr>
        <p:spPr>
          <a:xfrm>
            <a:off x="1641396" y="1845881"/>
            <a:ext cx="8909208" cy="3450327"/>
          </a:xfrm>
        </p:spPr>
        <p:txBody>
          <a:bodyPr>
            <a:noAutofit/>
          </a:bodyPr>
          <a:lstStyle/>
          <a:p>
            <a:pPr>
              <a:lnSpc>
                <a:spcPct val="100000"/>
              </a:lnSpc>
            </a:pPr>
            <a:r>
              <a:rPr lang="ar-EG" sz="6000" b="0" dirty="0"/>
              <a:t>يَـٰٓأَبَتِ إِنِّىٓ أَخَافُ أَن يَمَسَّكَ عَذَابٌۭ مِّنَ ٱلرَّحْمَـٰنِ فَتَكُونَ لِلشَّيْطَـٰنِ وَلِيًّۭا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29D350-1F02-B62C-901E-B0EC79927A11}"/>
              </a:ext>
            </a:extLst>
          </p:cNvPr>
          <p:cNvSpPr txBox="1"/>
          <p:nvPr/>
        </p:nvSpPr>
        <p:spPr>
          <a:xfrm>
            <a:off x="2060712" y="4485760"/>
            <a:ext cx="8070575" cy="707886"/>
          </a:xfrm>
          <a:prstGeom prst="rect">
            <a:avLst/>
          </a:prstGeom>
          <a:noFill/>
        </p:spPr>
        <p:txBody>
          <a:bodyPr wrap="square">
            <a:spAutoFit/>
          </a:bodyPr>
          <a:lstStyle/>
          <a:p>
            <a:pPr algn="ctr" fontAlgn="base"/>
            <a:r>
              <a:rPr lang="en-US" sz="2000" dirty="0"/>
              <a:t>"O my father! I fear lest a Penalty afflict thee from (Allah) Most Gracious, so that thou become to Satan a friend."</a:t>
            </a:r>
          </a:p>
        </p:txBody>
      </p:sp>
      <p:sp>
        <p:nvSpPr>
          <p:cNvPr id="3" name="TextBox 2">
            <a:extLst>
              <a:ext uri="{FF2B5EF4-FFF2-40B4-BE49-F238E27FC236}">
                <a16:creationId xmlns:a16="http://schemas.microsoft.com/office/drawing/2014/main" id="{AAE2F79C-ADF4-1E57-7120-F9B033E56090}"/>
              </a:ext>
            </a:extLst>
          </p:cNvPr>
          <p:cNvSpPr txBox="1"/>
          <p:nvPr/>
        </p:nvSpPr>
        <p:spPr>
          <a:xfrm>
            <a:off x="2202754" y="40754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4086314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39B2D-C931-A3BE-6E81-9763F4325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B34AA-8A25-8FE8-40C1-6875AB0FA899}"/>
              </a:ext>
            </a:extLst>
          </p:cNvPr>
          <p:cNvSpPr>
            <a:spLocks noGrp="1"/>
          </p:cNvSpPr>
          <p:nvPr>
            <p:ph type="title"/>
          </p:nvPr>
        </p:nvSpPr>
        <p:spPr>
          <a:xfrm>
            <a:off x="1641396" y="1792615"/>
            <a:ext cx="8909208" cy="3450327"/>
          </a:xfrm>
        </p:spPr>
        <p:txBody>
          <a:bodyPr>
            <a:noAutofit/>
          </a:bodyPr>
          <a:lstStyle/>
          <a:p>
            <a:pPr>
              <a:lnSpc>
                <a:spcPct val="100000"/>
              </a:lnSpc>
            </a:pPr>
            <a:r>
              <a:rPr lang="ar-EG" sz="6000" b="0" dirty="0"/>
              <a:t>قَالَ أَرَاغِبٌ أَنتَ عَنْ ءَالِهَتِى يَـٰٓإِبْرَٰهِيمُ ۖ لَئِن لَّمْ تَنتَهِ لَأَرْجُمَنَّكَۖ وَٱهْجُرْنِى مَلِيًّۭا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0760807-68B4-D36B-650F-1C2336C8F1E9}"/>
              </a:ext>
            </a:extLst>
          </p:cNvPr>
          <p:cNvSpPr txBox="1"/>
          <p:nvPr/>
        </p:nvSpPr>
        <p:spPr>
          <a:xfrm>
            <a:off x="2060713" y="4459127"/>
            <a:ext cx="8070575" cy="707886"/>
          </a:xfrm>
          <a:prstGeom prst="rect">
            <a:avLst/>
          </a:prstGeom>
          <a:noFill/>
        </p:spPr>
        <p:txBody>
          <a:bodyPr wrap="square">
            <a:spAutoFit/>
          </a:bodyPr>
          <a:lstStyle/>
          <a:p>
            <a:pPr algn="ctr" fontAlgn="base"/>
            <a:r>
              <a:rPr lang="en-US" sz="2000" dirty="0"/>
              <a:t>(The father) replied: "Dost thou hate my gods, O Abraham? If thou forbear not, I will indeed stone thee: Now get away from me for a good long while!"</a:t>
            </a:r>
          </a:p>
        </p:txBody>
      </p:sp>
      <p:sp>
        <p:nvSpPr>
          <p:cNvPr id="3" name="TextBox 2">
            <a:extLst>
              <a:ext uri="{FF2B5EF4-FFF2-40B4-BE49-F238E27FC236}">
                <a16:creationId xmlns:a16="http://schemas.microsoft.com/office/drawing/2014/main" id="{32348B85-39B5-3F81-93A9-33BF617D5CF7}"/>
              </a:ext>
            </a:extLst>
          </p:cNvPr>
          <p:cNvSpPr txBox="1"/>
          <p:nvPr/>
        </p:nvSpPr>
        <p:spPr>
          <a:xfrm>
            <a:off x="1501419" y="40487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{46}</a:t>
            </a:r>
            <a:endParaRPr lang="en-US" sz="1400" dirty="0"/>
          </a:p>
        </p:txBody>
      </p:sp>
    </p:spTree>
    <p:extLst>
      <p:ext uri="{BB962C8B-B14F-4D97-AF65-F5344CB8AC3E}">
        <p14:creationId xmlns:p14="http://schemas.microsoft.com/office/powerpoint/2010/main" val="30599155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A882-C590-6F88-5702-368DB7BF9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98690-BF1A-2DAC-0139-07FB7C253126}"/>
              </a:ext>
            </a:extLst>
          </p:cNvPr>
          <p:cNvSpPr>
            <a:spLocks noGrp="1"/>
          </p:cNvSpPr>
          <p:nvPr>
            <p:ph type="title"/>
          </p:nvPr>
        </p:nvSpPr>
        <p:spPr>
          <a:xfrm>
            <a:off x="1641395" y="1872514"/>
            <a:ext cx="8909208" cy="3450327"/>
          </a:xfrm>
        </p:spPr>
        <p:txBody>
          <a:bodyPr>
            <a:noAutofit/>
          </a:bodyPr>
          <a:lstStyle/>
          <a:p>
            <a:pPr>
              <a:lnSpc>
                <a:spcPct val="100000"/>
              </a:lnSpc>
            </a:pPr>
            <a:r>
              <a:rPr lang="ar-EG" sz="6000" b="0" dirty="0"/>
              <a:t>قَالَ سَلَـٰمٌ عَلَيْكَۖ سَأَسْتَغْفِرُ لَكَ رَبِّىٓۖ إِنَّهُۥ كَانَ بِى حَفِيًّۭا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507FE0-466D-0AC7-ACD4-6796041EF58F}"/>
              </a:ext>
            </a:extLst>
          </p:cNvPr>
          <p:cNvSpPr txBox="1"/>
          <p:nvPr/>
        </p:nvSpPr>
        <p:spPr>
          <a:xfrm>
            <a:off x="2060712" y="4539026"/>
            <a:ext cx="8070575" cy="707886"/>
          </a:xfrm>
          <a:prstGeom prst="rect">
            <a:avLst/>
          </a:prstGeom>
          <a:noFill/>
        </p:spPr>
        <p:txBody>
          <a:bodyPr wrap="square">
            <a:spAutoFit/>
          </a:bodyPr>
          <a:lstStyle/>
          <a:p>
            <a:pPr algn="ctr" fontAlgn="base"/>
            <a:r>
              <a:rPr lang="en-US" sz="2000" dirty="0"/>
              <a:t>Abraham said: "Peace be on thee: I will pray to my Lord for thy forgiveness: for He is to me Most Gracious.</a:t>
            </a:r>
          </a:p>
        </p:txBody>
      </p:sp>
      <p:sp>
        <p:nvSpPr>
          <p:cNvPr id="3" name="TextBox 2">
            <a:extLst>
              <a:ext uri="{FF2B5EF4-FFF2-40B4-BE49-F238E27FC236}">
                <a16:creationId xmlns:a16="http://schemas.microsoft.com/office/drawing/2014/main" id="{D5B7D130-D18F-85A1-D79D-211B0579A79B}"/>
              </a:ext>
            </a:extLst>
          </p:cNvPr>
          <p:cNvSpPr txBox="1"/>
          <p:nvPr/>
        </p:nvSpPr>
        <p:spPr>
          <a:xfrm>
            <a:off x="4120330" y="40576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{47}</a:t>
            </a:r>
            <a:endParaRPr lang="en-US" sz="1400" dirty="0"/>
          </a:p>
        </p:txBody>
      </p:sp>
    </p:spTree>
    <p:extLst>
      <p:ext uri="{BB962C8B-B14F-4D97-AF65-F5344CB8AC3E}">
        <p14:creationId xmlns:p14="http://schemas.microsoft.com/office/powerpoint/2010/main" val="29538630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CB9CC-0C4E-ECFF-76FA-F9F35EF30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09C8C-753E-8A61-A839-21C68CEFDDD6}"/>
              </a:ext>
            </a:extLst>
          </p:cNvPr>
          <p:cNvSpPr>
            <a:spLocks noGrp="1"/>
          </p:cNvSpPr>
          <p:nvPr>
            <p:ph type="title"/>
          </p:nvPr>
        </p:nvSpPr>
        <p:spPr>
          <a:xfrm>
            <a:off x="1641395" y="1810370"/>
            <a:ext cx="8909208" cy="3450327"/>
          </a:xfrm>
        </p:spPr>
        <p:txBody>
          <a:bodyPr>
            <a:noAutofit/>
          </a:bodyPr>
          <a:lstStyle/>
          <a:p>
            <a:pPr>
              <a:lnSpc>
                <a:spcPct val="100000"/>
              </a:lnSpc>
            </a:pPr>
            <a:r>
              <a:rPr lang="ar-EG" sz="5400" b="0" dirty="0"/>
              <a:t>وَأَعْتَزِلُكُمْ وَمَا تَدْعُونَ مِن دُونِ ٱللَّهِ وَأَدْعُوا۟ رَبِّى عَسَىٰٓ أَلَّآ أَكُونَ بِدُعَآءِ رَبِّى شَقِيًّۭا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F11C48C-69A5-5C2A-B501-5B3DE5F53B34}"/>
              </a:ext>
            </a:extLst>
          </p:cNvPr>
          <p:cNvSpPr txBox="1"/>
          <p:nvPr/>
        </p:nvSpPr>
        <p:spPr>
          <a:xfrm>
            <a:off x="2060712" y="4476882"/>
            <a:ext cx="8070575" cy="1015663"/>
          </a:xfrm>
          <a:prstGeom prst="rect">
            <a:avLst/>
          </a:prstGeom>
          <a:noFill/>
        </p:spPr>
        <p:txBody>
          <a:bodyPr wrap="square">
            <a:spAutoFit/>
          </a:bodyPr>
          <a:lstStyle/>
          <a:p>
            <a:pPr algn="ctr" fontAlgn="base"/>
            <a:r>
              <a:rPr lang="en-US" sz="2000" dirty="0"/>
              <a:t>"And I will turn away from you (all) and from those whom ye invoke besides Allah: I will call on my Lord: perhaps, by my prayer to my Lord, I shall be not </a:t>
            </a:r>
            <a:r>
              <a:rPr lang="en-US" sz="2000" dirty="0" err="1"/>
              <a:t>unblest</a:t>
            </a:r>
            <a:r>
              <a:rPr lang="en-US" sz="2000" dirty="0"/>
              <a:t>."</a:t>
            </a:r>
          </a:p>
        </p:txBody>
      </p:sp>
      <p:sp>
        <p:nvSpPr>
          <p:cNvPr id="3" name="TextBox 2">
            <a:extLst>
              <a:ext uri="{FF2B5EF4-FFF2-40B4-BE49-F238E27FC236}">
                <a16:creationId xmlns:a16="http://schemas.microsoft.com/office/drawing/2014/main" id="{178196EA-1594-33E2-CED8-3EF3A0D7EEBC}"/>
              </a:ext>
            </a:extLst>
          </p:cNvPr>
          <p:cNvSpPr txBox="1"/>
          <p:nvPr/>
        </p:nvSpPr>
        <p:spPr>
          <a:xfrm>
            <a:off x="1718543" y="4013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{48}</a:t>
            </a:r>
            <a:endParaRPr lang="en-US" sz="1400" dirty="0"/>
          </a:p>
        </p:txBody>
      </p:sp>
    </p:spTree>
    <p:extLst>
      <p:ext uri="{BB962C8B-B14F-4D97-AF65-F5344CB8AC3E}">
        <p14:creationId xmlns:p14="http://schemas.microsoft.com/office/powerpoint/2010/main" val="374384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C4574-F5E5-4430-A1EB-F91388B46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B3471-CDFB-25D9-504C-81C546B990E7}"/>
              </a:ext>
            </a:extLst>
          </p:cNvPr>
          <p:cNvSpPr>
            <a:spLocks noGrp="1"/>
          </p:cNvSpPr>
          <p:nvPr>
            <p:ph type="title"/>
          </p:nvPr>
        </p:nvSpPr>
        <p:spPr>
          <a:xfrm>
            <a:off x="1656232" y="1808599"/>
            <a:ext cx="8879536" cy="3450327"/>
          </a:xfrm>
        </p:spPr>
        <p:txBody>
          <a:bodyPr>
            <a:noAutofit/>
          </a:bodyPr>
          <a:lstStyle/>
          <a:p>
            <a:pPr>
              <a:lnSpc>
                <a:spcPct val="100000"/>
              </a:lnSpc>
            </a:pPr>
            <a:r>
              <a:rPr lang="ar-EG" sz="6000" b="0" dirty="0"/>
              <a:t>وَأَمَّا ٱلْغُلَـٰمُ فَكَانَ أَبَوَاهُ مُؤْمِنَيْنِ فَخَشِينَآ أَن يُرْهِقَهُمَا طُغْيَـٰنًۭا وَكُفْرًۭا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568F65-F34F-8039-F4C2-CFE7D5A3F877}"/>
              </a:ext>
            </a:extLst>
          </p:cNvPr>
          <p:cNvSpPr txBox="1"/>
          <p:nvPr/>
        </p:nvSpPr>
        <p:spPr>
          <a:xfrm>
            <a:off x="2060712" y="4505567"/>
            <a:ext cx="8070575" cy="1015663"/>
          </a:xfrm>
          <a:prstGeom prst="rect">
            <a:avLst/>
          </a:prstGeom>
          <a:noFill/>
        </p:spPr>
        <p:txBody>
          <a:bodyPr wrap="square">
            <a:spAutoFit/>
          </a:bodyPr>
          <a:lstStyle/>
          <a:p>
            <a:pPr algn="ctr" fontAlgn="base"/>
            <a:r>
              <a:rPr lang="en-US" sz="2000" dirty="0"/>
              <a:t>"As for the youth, his parents were people of Faith, and we feared that he would grieve them by obstinate rebellion and ingratitude (to Allah and man).</a:t>
            </a:r>
          </a:p>
        </p:txBody>
      </p:sp>
      <p:sp>
        <p:nvSpPr>
          <p:cNvPr id="3" name="TextBox 2">
            <a:extLst>
              <a:ext uri="{FF2B5EF4-FFF2-40B4-BE49-F238E27FC236}">
                <a16:creationId xmlns:a16="http://schemas.microsoft.com/office/drawing/2014/main" id="{EDF2AED0-E984-F0E6-CAD7-344034F56150}"/>
              </a:ext>
            </a:extLst>
          </p:cNvPr>
          <p:cNvSpPr txBox="1"/>
          <p:nvPr/>
        </p:nvSpPr>
        <p:spPr>
          <a:xfrm>
            <a:off x="2694921" y="41555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{80}</a:t>
            </a:r>
            <a:endParaRPr lang="en-US" sz="1400" dirty="0"/>
          </a:p>
        </p:txBody>
      </p:sp>
    </p:spTree>
    <p:extLst>
      <p:ext uri="{BB962C8B-B14F-4D97-AF65-F5344CB8AC3E}">
        <p14:creationId xmlns:p14="http://schemas.microsoft.com/office/powerpoint/2010/main" val="8561553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88688-EEE9-BD1D-B16F-D0CC4A360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61183-BB92-5824-4641-14575F0908D5}"/>
              </a:ext>
            </a:extLst>
          </p:cNvPr>
          <p:cNvSpPr>
            <a:spLocks noGrp="1"/>
          </p:cNvSpPr>
          <p:nvPr>
            <p:ph type="title"/>
          </p:nvPr>
        </p:nvSpPr>
        <p:spPr>
          <a:xfrm>
            <a:off x="1641395" y="1739348"/>
            <a:ext cx="8909208" cy="3450327"/>
          </a:xfrm>
        </p:spPr>
        <p:txBody>
          <a:bodyPr>
            <a:noAutofit/>
          </a:bodyPr>
          <a:lstStyle/>
          <a:p>
            <a:pPr>
              <a:lnSpc>
                <a:spcPct val="100000"/>
              </a:lnSpc>
            </a:pPr>
            <a:r>
              <a:rPr lang="ar-EG" sz="5400" b="0" dirty="0"/>
              <a:t>فَلَمَّا ٱعْتَزَلَهُمْ وَمَا يَعْبُدُونَ مِن دُونِ ٱللَّهِ وَهَبْنَا لَهُۥٓ إِسْحَـٰقَ وَيَعْقُوبَۖ وَكُلًّۭا جَعَلْنَا نَبِيًّۭا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799521B-640C-9768-43DF-45538FD2F599}"/>
              </a:ext>
            </a:extLst>
          </p:cNvPr>
          <p:cNvSpPr txBox="1"/>
          <p:nvPr/>
        </p:nvSpPr>
        <p:spPr>
          <a:xfrm>
            <a:off x="2060712" y="4405860"/>
            <a:ext cx="8070575" cy="1015663"/>
          </a:xfrm>
          <a:prstGeom prst="rect">
            <a:avLst/>
          </a:prstGeom>
          <a:noFill/>
        </p:spPr>
        <p:txBody>
          <a:bodyPr wrap="square">
            <a:spAutoFit/>
          </a:bodyPr>
          <a:lstStyle/>
          <a:p>
            <a:pPr algn="ctr" fontAlgn="base"/>
            <a:r>
              <a:rPr lang="en-US" sz="2000" dirty="0"/>
              <a:t>When he had turned away from them and from those whom they worshipped besides Allah, We bestowed on him Isaac and Jacob, and each one of them We made a prophet.</a:t>
            </a:r>
          </a:p>
        </p:txBody>
      </p:sp>
      <p:sp>
        <p:nvSpPr>
          <p:cNvPr id="3" name="TextBox 2">
            <a:extLst>
              <a:ext uri="{FF2B5EF4-FFF2-40B4-BE49-F238E27FC236}">
                <a16:creationId xmlns:a16="http://schemas.microsoft.com/office/drawing/2014/main" id="{586A0596-6A5E-73B9-55C9-BDD4FAE9DBA8}"/>
              </a:ext>
            </a:extLst>
          </p:cNvPr>
          <p:cNvSpPr txBox="1"/>
          <p:nvPr/>
        </p:nvSpPr>
        <p:spPr>
          <a:xfrm>
            <a:off x="1376375" y="38662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{49}</a:t>
            </a:r>
            <a:endParaRPr lang="en-US" sz="1400" dirty="0"/>
          </a:p>
        </p:txBody>
      </p:sp>
    </p:spTree>
    <p:extLst>
      <p:ext uri="{BB962C8B-B14F-4D97-AF65-F5344CB8AC3E}">
        <p14:creationId xmlns:p14="http://schemas.microsoft.com/office/powerpoint/2010/main" val="1660554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CE75A-E64A-E3AB-B503-68A44DF84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8EF02-F1F5-D5B3-1F32-618000F03751}"/>
              </a:ext>
            </a:extLst>
          </p:cNvPr>
          <p:cNvSpPr>
            <a:spLocks noGrp="1"/>
          </p:cNvSpPr>
          <p:nvPr>
            <p:ph type="title"/>
          </p:nvPr>
        </p:nvSpPr>
        <p:spPr>
          <a:xfrm>
            <a:off x="1641396" y="1881391"/>
            <a:ext cx="8909208" cy="3450327"/>
          </a:xfrm>
        </p:spPr>
        <p:txBody>
          <a:bodyPr>
            <a:noAutofit/>
          </a:bodyPr>
          <a:lstStyle/>
          <a:p>
            <a:pPr>
              <a:lnSpc>
                <a:spcPct val="100000"/>
              </a:lnSpc>
            </a:pPr>
            <a:r>
              <a:rPr lang="ar-EG" sz="6000" b="0" dirty="0"/>
              <a:t>وَوَهَبْنَا لَهُم مِّن رَّحْمَتِنَا وَجَعَلْنَا لَهُمْ لِسَانَ صِدْقٍ عَلِيًّۭا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9B61DA-B655-307B-D982-2BAF3FC86864}"/>
              </a:ext>
            </a:extLst>
          </p:cNvPr>
          <p:cNvSpPr txBox="1"/>
          <p:nvPr/>
        </p:nvSpPr>
        <p:spPr>
          <a:xfrm>
            <a:off x="2060712" y="4570774"/>
            <a:ext cx="8070575" cy="707886"/>
          </a:xfrm>
          <a:prstGeom prst="rect">
            <a:avLst/>
          </a:prstGeom>
          <a:noFill/>
        </p:spPr>
        <p:txBody>
          <a:bodyPr wrap="square">
            <a:spAutoFit/>
          </a:bodyPr>
          <a:lstStyle/>
          <a:p>
            <a:pPr algn="ctr" fontAlgn="base"/>
            <a:r>
              <a:rPr lang="en-US" sz="2000" dirty="0"/>
              <a:t>And We bestowed of Our Mercy on them, and We granted them lofty </a:t>
            </a:r>
            <a:r>
              <a:rPr lang="en-US" sz="2000" dirty="0" err="1"/>
              <a:t>honour</a:t>
            </a:r>
            <a:r>
              <a:rPr lang="en-US" sz="2000" dirty="0"/>
              <a:t> on the tongue of truth.</a:t>
            </a:r>
          </a:p>
        </p:txBody>
      </p:sp>
      <p:sp>
        <p:nvSpPr>
          <p:cNvPr id="3" name="TextBox 2">
            <a:extLst>
              <a:ext uri="{FF2B5EF4-FFF2-40B4-BE49-F238E27FC236}">
                <a16:creationId xmlns:a16="http://schemas.microsoft.com/office/drawing/2014/main" id="{422CB0B9-E78D-8D3D-469B-BC3E1F3511E3}"/>
              </a:ext>
            </a:extLst>
          </p:cNvPr>
          <p:cNvSpPr txBox="1"/>
          <p:nvPr/>
        </p:nvSpPr>
        <p:spPr>
          <a:xfrm>
            <a:off x="3657937" y="41641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34793781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5832D-EBD5-3C48-D75E-41C210EE7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30A23-FF35-4A3D-E6A3-BA12C5755F5B}"/>
              </a:ext>
            </a:extLst>
          </p:cNvPr>
          <p:cNvSpPr>
            <a:spLocks noGrp="1"/>
          </p:cNvSpPr>
          <p:nvPr>
            <p:ph type="title"/>
          </p:nvPr>
        </p:nvSpPr>
        <p:spPr>
          <a:xfrm>
            <a:off x="1641396" y="1881391"/>
            <a:ext cx="8909208" cy="3450327"/>
          </a:xfrm>
        </p:spPr>
        <p:txBody>
          <a:bodyPr>
            <a:noAutofit/>
          </a:bodyPr>
          <a:lstStyle/>
          <a:p>
            <a:pPr>
              <a:lnSpc>
                <a:spcPct val="100000"/>
              </a:lnSpc>
            </a:pPr>
            <a:r>
              <a:rPr lang="ar-EG" sz="6000" b="0" dirty="0"/>
              <a:t>وَٱذْكُرْ فِى ٱلْكِتَـٰبِ مُوسَىٰٓۚ إِنَّهُۥ كَانَ مُخْلَصًۭا وَكَانَ رَسُولًۭا نَّبِيًّۭا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D45F730-B1CC-988D-0AF5-788EC081A593}"/>
              </a:ext>
            </a:extLst>
          </p:cNvPr>
          <p:cNvSpPr txBox="1"/>
          <p:nvPr/>
        </p:nvSpPr>
        <p:spPr>
          <a:xfrm>
            <a:off x="2060712" y="4570774"/>
            <a:ext cx="8070575" cy="707886"/>
          </a:xfrm>
          <a:prstGeom prst="rect">
            <a:avLst/>
          </a:prstGeom>
          <a:noFill/>
        </p:spPr>
        <p:txBody>
          <a:bodyPr wrap="square">
            <a:spAutoFit/>
          </a:bodyPr>
          <a:lstStyle/>
          <a:p>
            <a:pPr algn="ctr" fontAlgn="base"/>
            <a:r>
              <a:rPr lang="en-US" sz="2000" dirty="0"/>
              <a:t>Also mention in the Book (the story of) Moses: for he was specially chosen, and he was a messenger (and) a prophet.</a:t>
            </a:r>
          </a:p>
        </p:txBody>
      </p:sp>
      <p:sp>
        <p:nvSpPr>
          <p:cNvPr id="3" name="TextBox 2">
            <a:extLst>
              <a:ext uri="{FF2B5EF4-FFF2-40B4-BE49-F238E27FC236}">
                <a16:creationId xmlns:a16="http://schemas.microsoft.com/office/drawing/2014/main" id="{26C7ABA3-4DCF-B89D-BD29-7B300FAE555F}"/>
              </a:ext>
            </a:extLst>
          </p:cNvPr>
          <p:cNvSpPr txBox="1"/>
          <p:nvPr/>
        </p:nvSpPr>
        <p:spPr>
          <a:xfrm>
            <a:off x="2716904" y="41375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15647404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DB6DE-DD9F-9629-8F87-CA5212E92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5310C-A43A-AE44-483D-0ABF6825CB35}"/>
              </a:ext>
            </a:extLst>
          </p:cNvPr>
          <p:cNvSpPr>
            <a:spLocks noGrp="1"/>
          </p:cNvSpPr>
          <p:nvPr>
            <p:ph type="title"/>
          </p:nvPr>
        </p:nvSpPr>
        <p:spPr>
          <a:xfrm>
            <a:off x="1641396" y="1881391"/>
            <a:ext cx="8909208" cy="3450327"/>
          </a:xfrm>
        </p:spPr>
        <p:txBody>
          <a:bodyPr>
            <a:noAutofit/>
          </a:bodyPr>
          <a:lstStyle/>
          <a:p>
            <a:pPr>
              <a:lnSpc>
                <a:spcPct val="100000"/>
              </a:lnSpc>
            </a:pPr>
            <a:r>
              <a:rPr lang="ar-EG" sz="6000" b="0" dirty="0"/>
              <a:t>وَنَـٰدَيْنَـٰهُ مِن جَانِبِ ٱلطُّورِ ٱلْأَيْمَنِ وَقَرَّبْنَـٰهُ نَجِيًّۭا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4AE8D7D-E6F7-9D2B-7B46-7B041A6DBEDE}"/>
              </a:ext>
            </a:extLst>
          </p:cNvPr>
          <p:cNvSpPr txBox="1"/>
          <p:nvPr/>
        </p:nvSpPr>
        <p:spPr>
          <a:xfrm>
            <a:off x="2060712" y="4570774"/>
            <a:ext cx="8070575" cy="707886"/>
          </a:xfrm>
          <a:prstGeom prst="rect">
            <a:avLst/>
          </a:prstGeom>
          <a:noFill/>
        </p:spPr>
        <p:txBody>
          <a:bodyPr wrap="square">
            <a:spAutoFit/>
          </a:bodyPr>
          <a:lstStyle/>
          <a:p>
            <a:pPr algn="ctr" fontAlgn="base"/>
            <a:r>
              <a:rPr lang="en-US" sz="2000" dirty="0"/>
              <a:t>And we called him from the right side of Mount (Sinai), and made him draw near to Us, for mystic (converse).</a:t>
            </a:r>
          </a:p>
        </p:txBody>
      </p:sp>
      <p:sp>
        <p:nvSpPr>
          <p:cNvPr id="3" name="TextBox 2">
            <a:extLst>
              <a:ext uri="{FF2B5EF4-FFF2-40B4-BE49-F238E27FC236}">
                <a16:creationId xmlns:a16="http://schemas.microsoft.com/office/drawing/2014/main" id="{22B6E3E0-8091-7940-5FC5-56F87C7B95E7}"/>
              </a:ext>
            </a:extLst>
          </p:cNvPr>
          <p:cNvSpPr txBox="1"/>
          <p:nvPr/>
        </p:nvSpPr>
        <p:spPr>
          <a:xfrm>
            <a:off x="4146209" y="41286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8759916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987B5-2CB6-6CB0-18F7-B639415A6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EBAB5-126E-DD21-CFEC-47F2F2D8AB59}"/>
              </a:ext>
            </a:extLst>
          </p:cNvPr>
          <p:cNvSpPr>
            <a:spLocks noGrp="1"/>
          </p:cNvSpPr>
          <p:nvPr>
            <p:ph type="title"/>
          </p:nvPr>
        </p:nvSpPr>
        <p:spPr>
          <a:xfrm>
            <a:off x="1641396" y="1934657"/>
            <a:ext cx="8909208" cy="3450327"/>
          </a:xfrm>
        </p:spPr>
        <p:txBody>
          <a:bodyPr>
            <a:noAutofit/>
          </a:bodyPr>
          <a:lstStyle/>
          <a:p>
            <a:pPr>
              <a:lnSpc>
                <a:spcPct val="100000"/>
              </a:lnSpc>
            </a:pPr>
            <a:r>
              <a:rPr lang="ar-EG" sz="6000" b="0" dirty="0"/>
              <a:t>وَوَهَبْنَا لَهُۥ مِن رَّحْمَتِنَآ أَخَاهُ </a:t>
            </a:r>
            <a:br>
              <a:rPr lang="en-US" sz="6000" b="0" dirty="0"/>
            </a:br>
            <a:r>
              <a:rPr lang="ar-EG" sz="6000" b="0" dirty="0"/>
              <a:t>هَـٰرُونَ نَبِيًّۭا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8008A8-35FB-61F5-E1CB-78549887BD04}"/>
              </a:ext>
            </a:extLst>
          </p:cNvPr>
          <p:cNvSpPr txBox="1"/>
          <p:nvPr/>
        </p:nvSpPr>
        <p:spPr>
          <a:xfrm>
            <a:off x="2060712" y="4624040"/>
            <a:ext cx="8070575" cy="400110"/>
          </a:xfrm>
          <a:prstGeom prst="rect">
            <a:avLst/>
          </a:prstGeom>
          <a:noFill/>
        </p:spPr>
        <p:txBody>
          <a:bodyPr wrap="square">
            <a:spAutoFit/>
          </a:bodyPr>
          <a:lstStyle/>
          <a:p>
            <a:pPr algn="ctr" fontAlgn="base"/>
            <a:r>
              <a:rPr lang="en-US" sz="2000" dirty="0"/>
              <a:t>And, out of Our Mercy, We gave him his brother Aaron, (also) a prophet.</a:t>
            </a:r>
          </a:p>
        </p:txBody>
      </p:sp>
      <p:sp>
        <p:nvSpPr>
          <p:cNvPr id="3" name="TextBox 2">
            <a:extLst>
              <a:ext uri="{FF2B5EF4-FFF2-40B4-BE49-F238E27FC236}">
                <a16:creationId xmlns:a16="http://schemas.microsoft.com/office/drawing/2014/main" id="{23D027F1-5591-AB59-3D14-AFB20F0DAB1F}"/>
              </a:ext>
            </a:extLst>
          </p:cNvPr>
          <p:cNvSpPr txBox="1"/>
          <p:nvPr/>
        </p:nvSpPr>
        <p:spPr>
          <a:xfrm>
            <a:off x="4323762" y="41819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40913173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C6FA-2B3A-08AB-2881-690EFB6A9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B31AA-F8B8-A98B-6213-976AE36FC1EA}"/>
              </a:ext>
            </a:extLst>
          </p:cNvPr>
          <p:cNvSpPr>
            <a:spLocks noGrp="1"/>
          </p:cNvSpPr>
          <p:nvPr>
            <p:ph type="title"/>
          </p:nvPr>
        </p:nvSpPr>
        <p:spPr>
          <a:xfrm>
            <a:off x="1641396" y="1934657"/>
            <a:ext cx="8909208" cy="3450327"/>
          </a:xfrm>
        </p:spPr>
        <p:txBody>
          <a:bodyPr>
            <a:noAutofit/>
          </a:bodyPr>
          <a:lstStyle/>
          <a:p>
            <a:pPr>
              <a:lnSpc>
                <a:spcPct val="100000"/>
              </a:lnSpc>
            </a:pPr>
            <a:r>
              <a:rPr lang="ar-EG" sz="6000" b="0" dirty="0"/>
              <a:t>وَٱذْكُرْ فِى ٱلْكِتَـٰبِ إِسْمَـٰعِيلَۚ إِنَّهُۥ كَانَ صَادِقَ ٱلْوَعْدِ وَكَانَ رَسُولًۭا نَّبِيًّۭا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EC90587-02D9-6C6D-9FBC-41D8041CD2A9}"/>
              </a:ext>
            </a:extLst>
          </p:cNvPr>
          <p:cNvSpPr txBox="1"/>
          <p:nvPr/>
        </p:nvSpPr>
        <p:spPr>
          <a:xfrm>
            <a:off x="2060712" y="4624040"/>
            <a:ext cx="8070575" cy="707886"/>
          </a:xfrm>
          <a:prstGeom prst="rect">
            <a:avLst/>
          </a:prstGeom>
          <a:noFill/>
        </p:spPr>
        <p:txBody>
          <a:bodyPr wrap="square">
            <a:spAutoFit/>
          </a:bodyPr>
          <a:lstStyle/>
          <a:p>
            <a:pPr algn="ctr" fontAlgn="base"/>
            <a:r>
              <a:rPr lang="en-US" sz="2000" dirty="0"/>
              <a:t>Also mention in the Book (the story of) Isma'il: He was (strictly) true to what he promised, and he was a messenger (and) a prophet.</a:t>
            </a:r>
          </a:p>
        </p:txBody>
      </p:sp>
      <p:sp>
        <p:nvSpPr>
          <p:cNvPr id="3" name="TextBox 2">
            <a:extLst>
              <a:ext uri="{FF2B5EF4-FFF2-40B4-BE49-F238E27FC236}">
                <a16:creationId xmlns:a16="http://schemas.microsoft.com/office/drawing/2014/main" id="{C4EA497D-216E-3A43-E30F-5A517757DB11}"/>
              </a:ext>
            </a:extLst>
          </p:cNvPr>
          <p:cNvSpPr txBox="1"/>
          <p:nvPr/>
        </p:nvSpPr>
        <p:spPr>
          <a:xfrm>
            <a:off x="2060712" y="41641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33020127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A28DB-361F-5310-49D3-14D23A3C4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16756-6998-7F33-1479-480192061756}"/>
              </a:ext>
            </a:extLst>
          </p:cNvPr>
          <p:cNvSpPr>
            <a:spLocks noGrp="1"/>
          </p:cNvSpPr>
          <p:nvPr>
            <p:ph type="title"/>
          </p:nvPr>
        </p:nvSpPr>
        <p:spPr>
          <a:xfrm>
            <a:off x="1641396" y="1908024"/>
            <a:ext cx="8909208" cy="3450327"/>
          </a:xfrm>
        </p:spPr>
        <p:txBody>
          <a:bodyPr>
            <a:noAutofit/>
          </a:bodyPr>
          <a:lstStyle/>
          <a:p>
            <a:pPr>
              <a:lnSpc>
                <a:spcPct val="100000"/>
              </a:lnSpc>
            </a:pPr>
            <a:r>
              <a:rPr lang="ar-EG" sz="6000" b="0" dirty="0"/>
              <a:t>وَكَانَ يَأْمُرُ أَهْلَهُۥ بِٱلصَّلَوٰةِ وَٱلزَّكَوٰةِ وَكَانَ عِندَ رَبِّهِۦ مَرْضِيًّۭا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68D64EB-E268-4D2D-6683-F82E5FE2D5F5}"/>
              </a:ext>
            </a:extLst>
          </p:cNvPr>
          <p:cNvSpPr txBox="1"/>
          <p:nvPr/>
        </p:nvSpPr>
        <p:spPr>
          <a:xfrm>
            <a:off x="2060712" y="4597407"/>
            <a:ext cx="8070575" cy="707886"/>
          </a:xfrm>
          <a:prstGeom prst="rect">
            <a:avLst/>
          </a:prstGeom>
          <a:noFill/>
        </p:spPr>
        <p:txBody>
          <a:bodyPr wrap="square">
            <a:spAutoFit/>
          </a:bodyPr>
          <a:lstStyle/>
          <a:p>
            <a:pPr algn="ctr" fontAlgn="base"/>
            <a:r>
              <a:rPr lang="en-US" sz="2000" dirty="0"/>
              <a:t>He used to enjoin on his people Prayer and Charity, and he was most acceptable in the sight of his Lord.</a:t>
            </a:r>
          </a:p>
        </p:txBody>
      </p:sp>
      <p:sp>
        <p:nvSpPr>
          <p:cNvPr id="3" name="TextBox 2">
            <a:extLst>
              <a:ext uri="{FF2B5EF4-FFF2-40B4-BE49-F238E27FC236}">
                <a16:creationId xmlns:a16="http://schemas.microsoft.com/office/drawing/2014/main" id="{C20E85FB-E6C7-1C83-6ACA-19C120B4A37E}"/>
              </a:ext>
            </a:extLst>
          </p:cNvPr>
          <p:cNvSpPr txBox="1"/>
          <p:nvPr/>
        </p:nvSpPr>
        <p:spPr>
          <a:xfrm>
            <a:off x="2983990" y="41464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23108793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CFAF4-86F5-C0DA-A6F8-536E729D3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294F9-8D6F-FCBB-6816-A9DC1C94874E}"/>
              </a:ext>
            </a:extLst>
          </p:cNvPr>
          <p:cNvSpPr>
            <a:spLocks noGrp="1"/>
          </p:cNvSpPr>
          <p:nvPr>
            <p:ph type="title"/>
          </p:nvPr>
        </p:nvSpPr>
        <p:spPr>
          <a:xfrm>
            <a:off x="1641396" y="1908024"/>
            <a:ext cx="8909208" cy="3450327"/>
          </a:xfrm>
        </p:spPr>
        <p:txBody>
          <a:bodyPr>
            <a:noAutofit/>
          </a:bodyPr>
          <a:lstStyle/>
          <a:p>
            <a:pPr>
              <a:lnSpc>
                <a:spcPct val="100000"/>
              </a:lnSpc>
            </a:pPr>
            <a:r>
              <a:rPr lang="ar-EG" sz="6000" b="0" dirty="0"/>
              <a:t>وَٱذْكُرْ فِى ٱلْكِتَـٰبِ إِدْرِيسَۚ إِنَّهُۥ كَانَ صِدِّيقًۭا نَّبِيًّۭا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A5EC18-3850-ECAD-CB70-7A00994621AD}"/>
              </a:ext>
            </a:extLst>
          </p:cNvPr>
          <p:cNvSpPr txBox="1"/>
          <p:nvPr/>
        </p:nvSpPr>
        <p:spPr>
          <a:xfrm>
            <a:off x="2060712" y="4597407"/>
            <a:ext cx="8070575" cy="707886"/>
          </a:xfrm>
          <a:prstGeom prst="rect">
            <a:avLst/>
          </a:prstGeom>
          <a:noFill/>
        </p:spPr>
        <p:txBody>
          <a:bodyPr wrap="square">
            <a:spAutoFit/>
          </a:bodyPr>
          <a:lstStyle/>
          <a:p>
            <a:pPr algn="ctr" fontAlgn="base"/>
            <a:r>
              <a:rPr lang="en-US" sz="2000" dirty="0"/>
              <a:t>Also mention in the Book the case of Idris: He was a man of truth (and sincerity), (and) a prophet:</a:t>
            </a:r>
          </a:p>
        </p:txBody>
      </p:sp>
      <p:sp>
        <p:nvSpPr>
          <p:cNvPr id="3" name="TextBox 2">
            <a:extLst>
              <a:ext uri="{FF2B5EF4-FFF2-40B4-BE49-F238E27FC236}">
                <a16:creationId xmlns:a16="http://schemas.microsoft.com/office/drawing/2014/main" id="{DAFBA5A0-597F-D4E9-9788-C901DBF46362}"/>
              </a:ext>
            </a:extLst>
          </p:cNvPr>
          <p:cNvSpPr txBox="1"/>
          <p:nvPr/>
        </p:nvSpPr>
        <p:spPr>
          <a:xfrm>
            <a:off x="4360028" y="41300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3107596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7F31-BB65-1BD4-1B15-AAE00CDE2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95BF9-5CB9-DD6D-474E-C2820EFC3431}"/>
              </a:ext>
            </a:extLst>
          </p:cNvPr>
          <p:cNvSpPr>
            <a:spLocks noGrp="1"/>
          </p:cNvSpPr>
          <p:nvPr>
            <p:ph type="title"/>
          </p:nvPr>
        </p:nvSpPr>
        <p:spPr>
          <a:xfrm>
            <a:off x="1641396" y="1908024"/>
            <a:ext cx="8909208" cy="3450327"/>
          </a:xfrm>
        </p:spPr>
        <p:txBody>
          <a:bodyPr>
            <a:noAutofit/>
          </a:bodyPr>
          <a:lstStyle/>
          <a:p>
            <a:pPr>
              <a:lnSpc>
                <a:spcPct val="100000"/>
              </a:lnSpc>
            </a:pPr>
            <a:r>
              <a:rPr lang="ar-EG" sz="6000" b="0" dirty="0"/>
              <a:t>وَرَفَعْنَـٰهُ مَكَانًا عَلِيًّا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9854DF-A394-3D01-8B12-115535BF10C0}"/>
              </a:ext>
            </a:extLst>
          </p:cNvPr>
          <p:cNvSpPr txBox="1"/>
          <p:nvPr/>
        </p:nvSpPr>
        <p:spPr>
          <a:xfrm>
            <a:off x="2060712" y="4011689"/>
            <a:ext cx="8070575" cy="400110"/>
          </a:xfrm>
          <a:prstGeom prst="rect">
            <a:avLst/>
          </a:prstGeom>
          <a:noFill/>
        </p:spPr>
        <p:txBody>
          <a:bodyPr wrap="square">
            <a:spAutoFit/>
          </a:bodyPr>
          <a:lstStyle/>
          <a:p>
            <a:pPr algn="ctr" fontAlgn="base"/>
            <a:r>
              <a:rPr lang="en-US" sz="2000" dirty="0"/>
              <a:t>And We raised him to a lofty station.</a:t>
            </a:r>
          </a:p>
        </p:txBody>
      </p:sp>
      <p:sp>
        <p:nvSpPr>
          <p:cNvPr id="3" name="TextBox 2">
            <a:extLst>
              <a:ext uri="{FF2B5EF4-FFF2-40B4-BE49-F238E27FC236}">
                <a16:creationId xmlns:a16="http://schemas.microsoft.com/office/drawing/2014/main" id="{5D44660B-9057-133E-7989-3A1786B4DCC7}"/>
              </a:ext>
            </a:extLst>
          </p:cNvPr>
          <p:cNvSpPr txBox="1"/>
          <p:nvPr/>
        </p:nvSpPr>
        <p:spPr>
          <a:xfrm>
            <a:off x="3392362" y="37039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7291261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B712-C9B8-195D-91B2-C73082D6F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F3BD0-A6D0-4253-DD07-5D35F3D20E5E}"/>
              </a:ext>
            </a:extLst>
          </p:cNvPr>
          <p:cNvSpPr>
            <a:spLocks noGrp="1"/>
          </p:cNvSpPr>
          <p:nvPr>
            <p:ph type="title"/>
          </p:nvPr>
        </p:nvSpPr>
        <p:spPr>
          <a:xfrm>
            <a:off x="1641395" y="1121147"/>
            <a:ext cx="8909208" cy="3450327"/>
          </a:xfrm>
        </p:spPr>
        <p:txBody>
          <a:bodyPr>
            <a:noAutofit/>
          </a:bodyPr>
          <a:lstStyle/>
          <a:p>
            <a:pPr>
              <a:lnSpc>
                <a:spcPct val="100000"/>
              </a:lnSpc>
            </a:pPr>
            <a:r>
              <a:rPr lang="ar-EG" sz="4800" b="0" dirty="0"/>
              <a:t>أُو۟لَـٰٓئِكَ ٱلَّذِينَ أَنْعَمَ ٱللَّهُ عَلَيْهِم مِّنَ ٱلنَّبِيِّـۧنَ مِن ذُرِّيَّةِ ءَادَمَ وَمِمَّنْ حَمَلْنَا مَعَ نُوحٍۢ وَمِن ذُرِّيَّةِ إِبْرَٰهِيمَ وَإِسْرَٰٓءِيلَ وَمِمَّنْ هَدَيْنَا وَٱجْتَبَيْنَآ ۚ إِذَا تُتْلَىٰ عَلَيْهِمْ ءَايَـٰتُ ٱلرَّحْمَـٰنِ خَرُّوا۟ سُجَّدًۭا وَبُكِيًّۭا ۩</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16E1A0-CB15-A70B-752C-E411A82B02DE}"/>
              </a:ext>
            </a:extLst>
          </p:cNvPr>
          <p:cNvSpPr txBox="1"/>
          <p:nvPr/>
        </p:nvSpPr>
        <p:spPr>
          <a:xfrm>
            <a:off x="2060711" y="4327993"/>
            <a:ext cx="8070575" cy="1631216"/>
          </a:xfrm>
          <a:prstGeom prst="rect">
            <a:avLst/>
          </a:prstGeom>
          <a:noFill/>
        </p:spPr>
        <p:txBody>
          <a:bodyPr wrap="square">
            <a:spAutoFit/>
          </a:bodyPr>
          <a:lstStyle/>
          <a:p>
            <a:pPr algn="ctr" fontAlgn="base"/>
            <a:r>
              <a:rPr lang="en-US" sz="2000" dirty="0"/>
              <a:t>Those were some of the prophets on whom Allah did bestow His Grace,- of the posterity of Adam, and of those who We carried (in the Ark) with Noah, and of the posterity of Abraham and Israel of those whom We guided and chose. Whenever the Signs of (Allah) Most Gracious were rehearsed to them, they would fall down in prostrate adoration and in tears.</a:t>
            </a:r>
          </a:p>
        </p:txBody>
      </p:sp>
      <p:sp>
        <p:nvSpPr>
          <p:cNvPr id="3" name="TextBox 2">
            <a:extLst>
              <a:ext uri="{FF2B5EF4-FFF2-40B4-BE49-F238E27FC236}">
                <a16:creationId xmlns:a16="http://schemas.microsoft.com/office/drawing/2014/main" id="{EC4B5469-E420-B00E-DDD3-A306BD43274D}"/>
              </a:ext>
            </a:extLst>
          </p:cNvPr>
          <p:cNvSpPr txBox="1"/>
          <p:nvPr/>
        </p:nvSpPr>
        <p:spPr>
          <a:xfrm>
            <a:off x="1536929" y="39613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2435939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589</TotalTime>
  <Words>11653</Words>
  <Application>Microsoft Office PowerPoint</Application>
  <PresentationFormat>Widescreen</PresentationFormat>
  <Paragraphs>1096</Paragraphs>
  <Slides>277</Slides>
  <Notes>272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277</vt:i4>
      </vt:variant>
    </vt:vector>
  </HeadingPairs>
  <TitlesOfParts>
    <vt:vector size="283" baseType="lpstr">
      <vt:lpstr>Arial</vt:lpstr>
      <vt:lpstr>Arial Black</vt:lpstr>
      <vt:lpstr>Calibri</vt:lpstr>
      <vt:lpstr>Calibri Light</vt:lpstr>
      <vt:lpstr>KFGQPC Uthman Taha Naskh</vt:lpstr>
      <vt:lpstr>Office Theme</vt:lpstr>
      <vt:lpstr>PowerPoint Presentation</vt:lpstr>
      <vt:lpstr>أَعُوْذُ بِاللّٰهِ مِنَ الشَّيْطٰانِ الرَّجِيْمِ</vt:lpstr>
      <vt:lpstr>سورة الكهف بِسْمِ ٱللَّهِ ٱلرَّحْمَـٰنِ ٱلرَّحِيمِ</vt:lpstr>
      <vt:lpstr>قَالَ أَلَمْ أَقُلْ لَكَ إِنَّكَ لَنْ تَسْتَطِيعَ مَعِيَ صَبْرًا</vt:lpstr>
      <vt:lpstr>قَالَ إِن سَأَلْتُكَ عَن شَىْءٍۭ بَعْدَهَا فَلَا تُصَـٰحِبْنِىۖ قَدْ بَلَغْتَ مِن لَّدُنِّى عُذْرًۭا</vt:lpstr>
      <vt:lpstr>فَٱنطَلَقَا حَتَّىٰٓ إِذَآ أَتَيَآ أَهْلَ قَرْيَةٍ ٱسْتَطْعَمَآ أَهْلَهَا فَأَبَوْا۟ أَن يُضَيِّفُوهُمَا فَوَجَدَا فِيهَا جِدَارًۭا يُرِيدُ أَن يَنقَضَّ فَأَقَامَهُۥ ۖ قَالَ لَوْ شِئْتَ لَتَّخَذْتَ عَلَيْهِ أَجْرًۭا</vt:lpstr>
      <vt:lpstr>قَالَ هَـٰذَا فِرَاقُ بَيْنِى وَبَيْنِكَۚ سَأُنَبِّئُكَ بِتَأْوِيلِ مَا لَمْ تَسْتَطِع عَّلَيْهِ صَبْرًا</vt:lpstr>
      <vt:lpstr>أَمَّا ٱلسَّفِينَةُ فَكَانَتْ لِمَسَـٰكِينَ يَعْمَلُونَ فِى ٱلْبَحْرِ فَأَرَدتُّ أَنْ أَعِيبَهَا وَكَانَ وَرَآءَهُم مَّلِكٌۭ يَأْخُذُ كُلَّ سَفِينَةٍ غَصْبًۭا</vt:lpstr>
      <vt:lpstr>وَأَمَّا ٱلْغُلَـٰمُ فَكَانَ أَبَوَاهُ مُؤْمِنَيْنِ فَخَشِينَآ أَن يُرْهِقَهُمَا طُغْيَـٰنًۭا وَكُفْرًۭا</vt:lpstr>
      <vt:lpstr>فَأَرَدْنَآ أَن يُبْدِلَهُمَا رَبُّهُمَا خَيْرًۭا مِّنْهُ زَكَوٰةًۭ وَأَقْرَبَ رُحْمًۭا</vt:lpstr>
      <vt:lpstr>وَأَمَّا ٱلْجِدَارُ فَكَانَ لِغُلَـٰمَيْنِ يَتِيمَيْنِ فِى ٱلْمَدِينَةِ وَكَانَ تَحْتَهُۥ كَنزٌۭ لَّهُمَا وَكَانَ أَبُوهُمَا صَـٰلِحًۭا فَأَرَادَ رَبُّكَ أَن يَبْلُغَآ أَشُدَّهُمَا وَيَسْتَخْرِجَا كَنزَهُمَا رَحْمَةًۭ مِّن رَّبِّكَ ۚ وَمَا فَعَلْتُهُۥ عَنْ أَمْرِىۚ ذَٰلِكَ تَأْوِيلُ مَا لَمْ تَسْطِع عَّلَيْهِ صَبْرًۭا</vt:lpstr>
      <vt:lpstr>وَيَسْـَٔلُونَكَ عَن ذِى ٱلْقَرْنَيْنِۖ قُلْ سَأَتْلُوا۟ عَلَيْكُم مِّنْهُ ذِكْرًا</vt:lpstr>
      <vt:lpstr>إِنَّا مَكَّنَّا لَهُۥ فِى ٱلْأَرْضِ وَءَاتَيْنَـٰهُ مِن كُلِّ شَىْءٍۢ سَبَبًۭا</vt:lpstr>
      <vt:lpstr>فَأَتْبَعَ سَبَبًا</vt:lpstr>
      <vt:lpstr>حَتَّىٰٓ إِذَا بَلَغَ مَغْرِبَ ٱلشَّمْسِ وَجَدَهَا تَغْرُبُ فِى عَيْنٍ حَمِئَةٍۢ وَوَجَدَ عِندَهَا قَوْمًۭاۗ قُلْنَا يَـٰذَا ٱلْقَرْنَيْنِ إِمَّآ أَن تُعَذِّبَ وَإِمَّآ أَن تَتَّخِذَ فِيهِمْ حُسْنًۭا</vt:lpstr>
      <vt:lpstr>قَالَ أَمَّا مَن ظَلَمَ فَسَوْفَ نُعَذِّبُهُۥ ثُمَّ يُرَدُّ إِلَىٰ رَبِّهِۦ فَيُعَذِّبُهُۥ عَذَابًۭا نُّكْرًۭا</vt:lpstr>
      <vt:lpstr>وَأَمَّا مَنْ ءَامَنَ وَعَمِلَ صَـٰلِحًۭا فَلَهُۥ جَزَآءً ٱلْحُسْنَىٰ ۖ وَسَنَقُولُ لَهُۥ مِنْ أَمْرِنَا يُسْرًۭا</vt:lpstr>
      <vt:lpstr>ثُمَّ أَتْبَعَ سَبَبًا</vt:lpstr>
      <vt:lpstr>حَتَّىٰٓ إِذَا بَلَغَ مَطْلِعَ ٱلشَّمْسِ وَجَدَهَا تَطْلُعُ عَلَىٰ قَوْمٍۢ لَّمْ نَجْعَل لَّهُم مِّن دُونِهَا سِتْرًۭا</vt:lpstr>
      <vt:lpstr>كَذَٰلِكَ وَقَدْ أَحَطْنَا بِمَا لَدَيْهِ خُبْرًۭا</vt:lpstr>
      <vt:lpstr>ثُمَّ أَتْبَعَ سَبَبًا</vt:lpstr>
      <vt:lpstr>حَتَّىٰٓ إِذَا بَلَغَ بَيْنَ ٱلسَّدَّيْنِ وَجَدَ مِن دُونِهِمَا قَوْمًۭا لَّا يَكَادُونَ يَفْقَهُونَ قَوْلًۭا</vt:lpstr>
      <vt:lpstr>قَالُوا۟ يَـٰذَا ٱلْقَرْنَيْنِ إِنَّ يَأْجُوجَ وَمَأْجُوجَ مُفْسِدُونَ فِى ٱلْأَرْضِ فَهَلْ نَجْعَلُ لَكَ خَرْجًا عَلَىٰٓ أَن تَجْعَلَ بَيْنَنَا وَبَيْنَهُمْ سَدًّۭا</vt:lpstr>
      <vt:lpstr>قَالَ مَا مَكَّنِّى فِيهِ رَبِّى خَيْرٌۭ فَأَعِينُونِى بِقُوَّةٍ أَجْعَلْ بَيْنَكُمْ وَبَيْنَهُمْ رَدْمًا</vt:lpstr>
      <vt:lpstr>ءَاتُونِى زُبَرَ ٱلْحَدِيدِۖ حَتَّىٰٓ إِذَا سَاوَىٰ بَيْنَ ٱلصَّدَفَيْنِ قَالَ ٱنفُخُوا۟ ۖ حَتَّىٰٓ إِذَا جَعَلَهُۥ نَارًۭا قَالَ ءَاتُونِىٓ أُفْرِغْ عَلَيْهِ قِطْرًۭا</vt:lpstr>
      <vt:lpstr>فَمَا ٱسْطَـٰعُوٓا۟ أَن يَظْهَرُوهُ وَمَا ٱسْتَطَـٰعُوا۟ لَهُۥ نَقْبًۭا</vt:lpstr>
      <vt:lpstr>قَالَ هَـٰذَا رَحْمَةٌۭ مِّن رَّبِّىۖ فَإِذَا جَآءَ وَعْدُ رَبِّى جَعَلَهُۥ دَكَّآءَۖ وَكَانَ وَعْدُ رَبِّى حَقًّۭا</vt:lpstr>
      <vt:lpstr>وَتَرَكْنَا بَعْضَهُمْ يَوْمَئِذٍۢ يَمُوجُ فِى بَعْضٍۢ ۖ وَنُفِخَ فِى ٱلصُّورِ فَجَمَعْنَـٰهُمْ جَمْعًۭا</vt:lpstr>
      <vt:lpstr>وَعَرَضْنَا جَهَنَّمَ يَوْمَئِذٍۢ لِّلْكَـٰفِرِينَ عَرْضًا</vt:lpstr>
      <vt:lpstr>ٱلَّذِينَ كَانَتْ أَعْيُنُهُمْ فِى غِطَآءٍ عَن ذِكْرِى وَكَانُوا۟ لَا يَسْتَطِيعُونَ سَمْعًا</vt:lpstr>
      <vt:lpstr>أَفَحَسِبَ ٱلَّذِينَ كَفَرُوٓا۟ أَن يَتَّخِذُوا۟ عِبَادِى مِن دُونِىٓ أَوْلِيَآءَۚ إِنَّآ أَعْتَدْنَا جَهَنَّمَ لِلْكَـٰفِرِينَ نُزُلًۭا</vt:lpstr>
      <vt:lpstr>قُلْ هَلْ نُنَبِّئُكُم بِٱلْأَخْسَرِينَ أَعْمَـٰلًا</vt:lpstr>
      <vt:lpstr>ٱلَّذِينَ ضَلَّ سَعْيُهُمْ فِى ٱلْحَيَوٰةِ ٱلدُّنْيَا وَهُمْ يَحْسَبُونَ أَنَّهُمْ يُحْسِنُونَ صُنْعًا</vt:lpstr>
      <vt:lpstr>أُو۟لَـٰٓئِكَ ٱلَّذِينَ كَفَرُوا۟ بِـَٔايَـٰتِ رَبِّهِمْ وَلِقَآئِهِۦ فَحَبِطَتْ أَعْمَـٰلُهُمْ فَلَا نُقِيمُ لَهُمْ يَوْمَ ٱلْقِيَـٰمَةِ وَزْنًۭا</vt:lpstr>
      <vt:lpstr>ذَٰلِكَ جَزَآؤُهُمْ جَهَنَّمُ بِمَا كَفَرُوا۟ وَٱتَّخَذُوٓا۟ ءَايَـٰتِى وَرُسُلِى هُزُوًا</vt:lpstr>
      <vt:lpstr>إِنَّ ٱلَّذِينَ ءَامَنُوا۟ وَعَمِلُوا۟ ٱلصَّـٰلِحَـٰتِ كَانَتْ لَهُمْ جَنَّـٰتُ ٱلْفِرْدَوْسِ نُزُلًا</vt:lpstr>
      <vt:lpstr>خَـٰلِدِينَ فِيهَا لَا يَبْغُونَ عَنْهَا حِوَلًۭا</vt:lpstr>
      <vt:lpstr>قُل لَّوْ كَانَ ٱلْبَحْرُ مِدَادًۭا لِّكَلِمَـٰتِ رَبِّى لَنَفِدَ ٱلْبَحْرُ قَبْلَ أَن تَنفَدَ كَلِمَـٰتُ رَبِّى وَلَوْ جِئْنَا بِمِثْلِهِۦ مَدَدًۭا</vt:lpstr>
      <vt:lpstr>قُلْ إِنَّمَآ أَنَا۠ بَشَرٌۭ مِّثْلُكُمْ يُوحَىٰٓ إِلَىَّ أَنَّمَآ إِلَـٰهُكُمْ إِلَـٰهٌۭ وَٰحِدٌۭ ۖ فَمَن كَانَ يَرْجُوا۟ لِقَآءَ رَبِّهِۦ فَلْيَعْمَلْ عَمَلًۭا صَـٰلِحًۭا وَلَا يُشْرِكْ بِعِبَادَةِ رَبِّهِ ۦٓ أَحَدًۢا</vt:lpstr>
      <vt:lpstr>صدقَ اللهُ العليُّ العظيم</vt:lpstr>
      <vt:lpstr>سورة مريم بِسْمِ ٱللَّهِ ٱلرَّحْمَـٰنِ ٱلرَّحِيمِ</vt:lpstr>
      <vt:lpstr>كٓهيعٓصٓ</vt:lpstr>
      <vt:lpstr>ذِكْرُ رَحْمَتِ رَبِّكَ عَبْدَهُۥ زَكَرِيَّآ</vt:lpstr>
      <vt:lpstr>إِذْ نَادَىٰ رَبَّهُۥ نِدَآءً خَفِيًّۭا</vt:lpstr>
      <vt:lpstr>قَالَ رَبِّ إِنِّى وَهَنَ ٱلْعَظْمُ مِنِّى وَٱشْتَعَلَ ٱلرَّأْسُ شَيْبًۭا وَلَمْ أَكُنۢ بِدُعَآئِكَ رَبِّ شَقِيًّۭا</vt:lpstr>
      <vt:lpstr>وَإِنِّى خِفْتُ ٱلْمَوَٰلِىَ مِن وَرَآءِى وَكَانَتِ ٱمْرَأَتِى عَاقِرًۭا فَهَبْ لِى مِن لَّدُنكَ وَلِيًّۭا</vt:lpstr>
      <vt:lpstr>يَرِثُنِى وَيَرِثُ مِنْ ءَالِ يَعْقُوبَۖ وَٱجْعَلْهُ رَبِّ رَضِيًّۭا</vt:lpstr>
      <vt:lpstr>يَـٰزَكَرِيَّآ إِنَّا نُبَشِّرُكَ بِغُلَـٰمٍ ٱسْمُهُۥ يَحْيَىٰ لَمْ نَجْعَل لَّهُۥ مِن قَبْلُ سَمِيًّۭا</vt:lpstr>
      <vt:lpstr>قَالَ رَبِّ أَنَّىٰ يَكُونُ لِى غُلَـٰمٌۭ وَكَانَتِ ٱمْرَأَتِى عَاقِرًۭا وَقَدْ بَلَغْتُ مِنَ ٱلْكِبَرِ عِتِيًّۭا</vt:lpstr>
      <vt:lpstr>قَالَ كَذَٰلِكَ قَالَ رَبُّكَ هُوَ عَلَىَّ هَيِّنٌۭ وَقَدْ خَلَقْتُكَ مِن قَبْلُ وَلَمْ تَكُ شَيْـًۭٔا</vt:lpstr>
      <vt:lpstr>قَالَ رَبِّ ٱجْعَل لِّىٓ ءَايَةًۭ ۚ قَالَ ءَايَتُكَ أَلَّا تُكَلِّمَ ٱلنَّاسَ ثَلَـٰثَ لَيَالٍۢ سَوِيًّۭا</vt:lpstr>
      <vt:lpstr>فَخَرَجَ عَلَىٰ قَوْمِهِۦ مِنَ ٱلْمِحْرَابِ فَأَوْحَىٰٓ إِلَيْهِمْ أَن سَبِّحُوا۟ بُكْرَةًۭ وَعَشِيًّۭا</vt:lpstr>
      <vt:lpstr>يَـٰيَحْيَىٰ خُذِ ٱلْكِتَـٰبَ بِقُوَّةٍۢ ۖ وَءَاتَيْنَـٰهُ ٱلْحُكْمَ صَبِيًّۭا</vt:lpstr>
      <vt:lpstr>وَحَنَانًۭا مِّن لَّدُنَّا وَزَكَوٰةًۭ ۖ وَكَانَ تَقِيًّۭا</vt:lpstr>
      <vt:lpstr>وَبَرًّۢا بِوَٰلِدَيْهِ وَلَمْ يَكُن جَبَّارًا عَصِيًّۭا</vt:lpstr>
      <vt:lpstr>وَسَلَـٰمٌ عَلَيْهِ يَوْمَ وُلِدَ وَيَوْمَ يَمُوتُ وَيَوْمَ يُبْعَثُ حَيًّۭا</vt:lpstr>
      <vt:lpstr>وَٱذْكُرْ فِى ٱلْكِتَـٰبِ مَرْيَمَ إِذِ ٱنتَبَذَتْ مِنْ أَهْلِهَا مَكَانًۭا شَرْقِيًّۭا</vt:lpstr>
      <vt:lpstr>فَٱتَّخَذَتْ مِن دُونِهِمْ حِجَابًۭا فَأَرْسَلْنَآ إِلَيْهَا رُوحَنَا فَتَمَثَّلَ لَهَا بَشَرًۭا سَوِيًّۭا</vt:lpstr>
      <vt:lpstr>قَالَتْ إِنِّىٓ أَعُوذُ بِٱلرَّحْمَـٰنِ مِنكَ إِن كُنتَ تَقِيًّۭا</vt:lpstr>
      <vt:lpstr>قَالَ إِنَّمَآ أَنَا۠ رَسُولُ رَبِّكِ لِأَهَبَ لَكِ غُلَـٰمًۭا زَكِيًّۭا</vt:lpstr>
      <vt:lpstr>قَالَتْ أَنَّىٰ يَكُونُ لِى غُلَـٰمٌۭ وَلَمْ يَمْسَسْنِى بَشَرٌۭ وَلَمْ أَكُ بَغِيًّۭا</vt:lpstr>
      <vt:lpstr>قَالَ كَذَٰلِكِ قَالَ رَبُّكِ هُوَ عَلَىَّ هَيِّنٌۭ ۖ وَلِنَجْعَلَهُۥٓ ءَايَةًۭ لِّلنَّاسِ وَرَحْمَةًۭ مِّنَّاۚ وَكَانَ أَمْرًۭا مَّقْضِيًّۭا</vt:lpstr>
      <vt:lpstr>فَحَمَلَتْهُ فَٱنتَبَذَتْ بِهِۦ مَكَانًۭا قَصِيًّۭا</vt:lpstr>
      <vt:lpstr>فَأَجَآءَهَا ٱلْمَخَاضُ إِلَىٰ جِذْعِ ٱلنَّخْلَةِ قَالَتْ يَـٰلَيْتَنِى مِتُّ قَبْلَ هَـٰذَا وَكُنتُ نَسْيًۭا مَّنسِيًّۭا</vt:lpstr>
      <vt:lpstr>فَنَادَىٰهَا مِن تَحْتِهَآ أَلَّا تَحْزَنِى قَدْ جَعَلَ رَبُّكِ تَحْتَكِ سَرِيًّۭا</vt:lpstr>
      <vt:lpstr>وَهُزِّىٓ إِلَيْكِ بِجِذْعِ ٱلنَّخْلَةِ تُسَـٰقِطْ عَلَيْكِ رُطَبًۭا جَنِيًّۭا</vt:lpstr>
      <vt:lpstr>فَكُلِى وَٱشْرَبِى وَقَرِّى عَيْنًۭاۖ فَإِمَّا تَرَيِنَّ مِنَ ٱلْبَشَرِ أَحَدًۭا فَقُولِىٓ إِنِّى نَذَرْتُ لِلرَّحْمَـٰنِ صَوْمًۭا فَلَنْ أُكَلِّمَ ٱلْيَوْمَ إِنسِيًّۭا</vt:lpstr>
      <vt:lpstr>فَأَتَتْ بِهِۦ قَوْمَهَا تَحْمِلُهُۥ ۖ قَالُوا۟ يَـٰمَرْيَمُ لَقَدْ جِئْتِ شَيْـًۭٔا فَرِيًّۭا</vt:lpstr>
      <vt:lpstr>يَـٰٓأُخْتَ هَـٰرُونَ مَا كَانَ أَبُوكِ ٱمْرَأَ سَوْءٍۢ وَمَا كَانَتْ أُمُّكِ بَغِيًّۭا</vt:lpstr>
      <vt:lpstr>فَأَشَارَتْ إِلَيْهِۖ قَالُوا۟ كَيْفَ نُكَلِّمُ مَن كَانَ فِى ٱلْمَهْدِ صَبِيًّۭا</vt:lpstr>
      <vt:lpstr>قَالَ إِنِّى عَبْدُ ٱللَّهِ ءَاتَىٰنِىَ ٱلْكِتَـٰبَ وَجَعَلَنِى نَبِيًّۭا</vt:lpstr>
      <vt:lpstr>وَجَعَلَنِى مُبَارَكًا أَيْنَ مَا كُنتُ وَأَوْصَـٰنِى بِٱلصَّلَوٰةِ وَٱلزَّكَوٰةِ مَا دُمْتُ حَيًّۭا</vt:lpstr>
      <vt:lpstr>وَبَرًّۢا بِوَٰلِدَتِى وَلَمْ يَجْعَلْنِى جَبَّارًۭا شَقِيًّۭا</vt:lpstr>
      <vt:lpstr>وَٱلسَّلَـٰمُ عَلَىَّ يَوْمَ وُلِدتُّ وَيَوْمَ أَمُوتُ وَيَوْمَ أُبْعَثُ حَيًّۭا</vt:lpstr>
      <vt:lpstr>ذَٰلِكَ عِيسَى ٱبْنُ مَرْيَمَۚ قَوْلَ ٱلْحَقِّ ٱلَّذِى فِيهِ يَمْتَرُونَ</vt:lpstr>
      <vt:lpstr>مَا كَانَ لِلَّهِ أَن يَتَّخِذَ مِن وَلَدٍۢ ۖ سُبْحَـٰنَهُۥٓ ۚ إِذَا قَضَىٰٓ أَمْرًۭا فَإِنَّمَا يَقُولُ لَهُۥ كُن فَيَكُونُ</vt:lpstr>
      <vt:lpstr>وَإِنَّ ٱللَّهَ رَبِّى وَرَبُّكُمْ فَٱعْبُدُوهُۚ هَـٰذَا صِرَٰطٌۭ مُّسْتَقِيمٌۭ</vt:lpstr>
      <vt:lpstr>فَٱخْتَلَفَ ٱلْأَحْزَابُ مِنۢ بَيْنِهِمْ ۖ فَوَيْلٌۭ لِّلَّذِينَ كَفَرُوا۟ مِن مَّشْهَدِ يَوْمٍ عَظِيمٍ</vt:lpstr>
      <vt:lpstr>أَسْمِعْ بِهِمْ وَأَبْصِرْ يَوْمَ يَأْتُونَنَاۖ لَـٰكِنِ ٱلظَّـٰلِمُونَ ٱلْيَوْمَ فِى ضَلَـٰلٍۢ مُّبِينٍۢ</vt:lpstr>
      <vt:lpstr>وَأَنذِرْهُمْ يَوْمَ ٱلْحَسْرَةِ إِذْ قُضِىَ ٱلْأَمْرُ وَهُمْ فِى غَفْلَةٍۢ وَهُمْ لَا يُؤْمِنُونَ</vt:lpstr>
      <vt:lpstr>إِنَّا نَحْنُ نَرِثُ ٱلْأَرْضَ وَمَنْ عَلَيْهَا وَإِلَيْنَا يُرْجَعُونَ</vt:lpstr>
      <vt:lpstr>وَٱذْكُرْ فِى ٱلْكِتَـٰبِ إِبْرَٰهِيمَۚ إِنَّهُۥ كَانَ صِدِّيقًۭا نَّبِيًّا</vt:lpstr>
      <vt:lpstr>إِذْ قَالَ لِأَبِيهِ يَـٰٓأَبَتِ لِمَ تَعْبُدُ مَا لَا يَسْمَعُ وَلَا يُبْصِرُ وَلَا يُغْنِى عَنكَ شَيْـًۭٔا</vt:lpstr>
      <vt:lpstr>يَـٰٓأَبَتِ إِنِّى قَدْ جَآءَنِى مِنَ ٱلْعِلْمِ مَا لَمْ يَأْتِكَ فَٱتَّبِعْنِىٓ أَهْدِكَ صِرَٰطًۭا سَوِيًّۭا</vt:lpstr>
      <vt:lpstr>يَـٰٓأَبَتِ لَا تَعْبُدِ ٱلشَّيْطَـٰنَۖ إِنَّ ٱلشَّيْطَـٰنَ كَانَ لِلرَّحْمَـٰنِ عَصِيًّۭا</vt:lpstr>
      <vt:lpstr>يَـٰٓأَبَتِ إِنِّىٓ أَخَافُ أَن يَمَسَّكَ عَذَابٌۭ مِّنَ ٱلرَّحْمَـٰنِ فَتَكُونَ لِلشَّيْطَـٰنِ وَلِيًّۭا</vt:lpstr>
      <vt:lpstr>قَالَ أَرَاغِبٌ أَنتَ عَنْ ءَالِهَتِى يَـٰٓإِبْرَٰهِيمُ ۖ لَئِن لَّمْ تَنتَهِ لَأَرْجُمَنَّكَۖ وَٱهْجُرْنِى مَلِيًّۭا</vt:lpstr>
      <vt:lpstr>قَالَ سَلَـٰمٌ عَلَيْكَۖ سَأَسْتَغْفِرُ لَكَ رَبِّىٓۖ إِنَّهُۥ كَانَ بِى حَفِيًّۭا</vt:lpstr>
      <vt:lpstr>وَأَعْتَزِلُكُمْ وَمَا تَدْعُونَ مِن دُونِ ٱللَّهِ وَأَدْعُوا۟ رَبِّى عَسَىٰٓ أَلَّآ أَكُونَ بِدُعَآءِ رَبِّى شَقِيًّۭا</vt:lpstr>
      <vt:lpstr>فَلَمَّا ٱعْتَزَلَهُمْ وَمَا يَعْبُدُونَ مِن دُونِ ٱللَّهِ وَهَبْنَا لَهُۥٓ إِسْحَـٰقَ وَيَعْقُوبَۖ وَكُلًّۭا جَعَلْنَا نَبِيًّۭا</vt:lpstr>
      <vt:lpstr>وَوَهَبْنَا لَهُم مِّن رَّحْمَتِنَا وَجَعَلْنَا لَهُمْ لِسَانَ صِدْقٍ عَلِيًّۭا</vt:lpstr>
      <vt:lpstr>وَٱذْكُرْ فِى ٱلْكِتَـٰبِ مُوسَىٰٓۚ إِنَّهُۥ كَانَ مُخْلَصًۭا وَكَانَ رَسُولًۭا نَّبِيًّۭا</vt:lpstr>
      <vt:lpstr>وَنَـٰدَيْنَـٰهُ مِن جَانِبِ ٱلطُّورِ ٱلْأَيْمَنِ وَقَرَّبْنَـٰهُ نَجِيًّۭا</vt:lpstr>
      <vt:lpstr>وَوَهَبْنَا لَهُۥ مِن رَّحْمَتِنَآ أَخَاهُ  هَـٰرُونَ نَبِيًّۭا</vt:lpstr>
      <vt:lpstr>وَٱذْكُرْ فِى ٱلْكِتَـٰبِ إِسْمَـٰعِيلَۚ إِنَّهُۥ كَانَ صَادِقَ ٱلْوَعْدِ وَكَانَ رَسُولًۭا نَّبِيًّۭا</vt:lpstr>
      <vt:lpstr>وَكَانَ يَأْمُرُ أَهْلَهُۥ بِٱلصَّلَوٰةِ وَٱلزَّكَوٰةِ وَكَانَ عِندَ رَبِّهِۦ مَرْضِيًّۭا</vt:lpstr>
      <vt:lpstr>وَٱذْكُرْ فِى ٱلْكِتَـٰبِ إِدْرِيسَۚ إِنَّهُۥ كَانَ صِدِّيقًۭا نَّبِيًّۭا</vt:lpstr>
      <vt:lpstr>وَرَفَعْنَـٰهُ مَكَانًا عَلِيًّا</vt:lpstr>
      <vt:lpstr>أُو۟لَـٰٓئِكَ ٱلَّذِينَ أَنْعَمَ ٱللَّهُ عَلَيْهِم مِّنَ ٱلنَّبِيِّـۧنَ مِن ذُرِّيَّةِ ءَادَمَ وَمِمَّنْ حَمَلْنَا مَعَ نُوحٍۢ وَمِن ذُرِّيَّةِ إِبْرَٰهِيمَ وَإِسْرَٰٓءِيلَ وَمِمَّنْ هَدَيْنَا وَٱجْتَبَيْنَآ ۚ إِذَا تُتْلَىٰ عَلَيْهِمْ ءَايَـٰتُ ٱلرَّحْمَـٰنِ خَرُّوا۟ سُجَّدًۭا وَبُكِيًّۭا ۩</vt:lpstr>
      <vt:lpstr>فَخَلَفَ مِنۢ بَعْدِهِمْ خَلْفٌ أَضَاعُوا۟ ٱلصَّلَوٰةَ وَٱتَّبَعُوا۟ ٱلشَّهَوَٰتِۖ فَسَوْفَ يَلْقَوْنَ غَيًّا</vt:lpstr>
      <vt:lpstr>إِلَّا مَن تَابَ وَءَامَنَ وَعَمِلَ صَـٰلِحًۭا فَأُو۟لَـٰٓئِكَ يَدْخُلُونَ ٱلْجَنَّةَ وَلَا يُظْلَمُونَ شَيْـًۭٔا</vt:lpstr>
      <vt:lpstr>جَنَّـٰتِ عَدْنٍ ٱلَّتِى وَعَدَ ٱلرَّحْمَـٰنُ عِبَادَهُۥ بِٱلْغَيْبِۚ إِنَّهُۥ كَانَ وَعْدُهُۥ مَأْتِيًّۭا</vt:lpstr>
      <vt:lpstr>لَّا يَسْمَعُونَ فِيهَا لَغْوًا إِلَّا سَلَـٰمًۭاۖ وَلَهُمْ رِزْقُهُمْ فِيهَا بُكْرَةًۭ وَعَشِيًّۭا</vt:lpstr>
      <vt:lpstr>تِلْكَ ٱلْجَنَّةُ ٱلَّتِى نُورِثُ مِنْ عِبَادِنَا مَن كَانَ تَقِيًّۭا</vt:lpstr>
      <vt:lpstr>وَمَا نَتَنَزَّلُ إِلَّا بِأَمْرِ رَبِّكَۖ لَهُۥ مَا بَيْنَ أَيْدِينَا وَمَا خَلْفَنَا وَمَا بَيْنَ ذَٰلِكَۚ وَمَا كَانَ رَبُّكَ نَسِيًّۭا</vt:lpstr>
      <vt:lpstr>رَّبُّ ٱلسَّمَـٰوَٰتِ وَٱلْأَرْضِ وَمَا بَيْنَهُمَا فَٱعْبُدْهُ وَٱصْطَبِرْ لِعِبَـٰدَتِهِۦ ۚ هَلْ تَعْلَمُ لَهُۥ سَمِيًّۭا</vt:lpstr>
      <vt:lpstr>وَيَقُولُ ٱلْإِنسَـٰنُ أَءِذَا مَا مِتُّ لَسَوْفَ أُخْرَجُ حَيًّا</vt:lpstr>
      <vt:lpstr>أَوَلَا يَذْكُرُ ٱلْإِنسَـٰنُ أَنَّا خَلَقْنَـٰهُ مِن قَبْلُ وَلَمْ يَكُ شَيْـًۭٔا</vt:lpstr>
      <vt:lpstr>فَوَرَبِّكَ لَنَحْشُرَنَّهُمْ وَٱلشَّيَـٰطِينَ ثُمَّ لَنُحْضِرَنَّهُمْ حَوْلَ جَهَنَّمَ جِثِيًّۭا</vt:lpstr>
      <vt:lpstr>ثُمَّ لَنَنزِعَنَّ مِن كُلِّ شِيعَةٍ أَيُّهُمْ أَشَدُّ عَلَى ٱلرَّحْمَـٰنِ عِتِيًّۭا</vt:lpstr>
      <vt:lpstr>ثُمَّ لَنَحْنُ أَعْلَمُ بِٱلَّذِينَ هُمْ أَوْلَىٰ بِهَا صِلِيًّۭا</vt:lpstr>
      <vt:lpstr>وَإِن مِّنكُمْ إِلَّا وَارِدُهَاۚ كَانَ عَلَىٰ رَبِّكَ حَتْمًۭا مَّقْضِيًّۭا</vt:lpstr>
      <vt:lpstr>ثُمَّ نُنَجِّى ٱلَّذِينَ ٱتَّقَوا۟ وَّنَذَرُ ٱلظَّـٰلِمِينَ فِيهَا جِثِيًّۭا</vt:lpstr>
      <vt:lpstr>وَإِذَا تُتْلَىٰ عَلَيْهِمْ ءَايَـٰتُنَا بَيِّنَـٰتٍۢ قَالَ ٱلَّذِينَ كَفَرُوا۟ لِلَّذِينَ ءَامَنُوٓا۟ أَىُّ ٱلْفَرِيقَيْنِ خَيْرٌۭ مَّقَامًۭا وَأَحْسَنُ نَدِيًّۭا</vt:lpstr>
      <vt:lpstr>وَكَمْ أَهْلَكْنَا قَبْلَهُم مِّن قَرْنٍ هُمْ أَحْسَنُ أَثَـٰثًۭا وَرِءْيًۭا</vt:lpstr>
      <vt:lpstr>قُلْ مَن كَانَ فِى ٱلضَّلَـٰلَةِ فَلْيَمْدُدْ لَهُ ٱلرَّحْمَـٰنُ مَدًّا ۚ حَتَّىٰٓ إِذَا رَأَوْا۟ مَا يُوعَدُونَ إِمَّا ٱلْعَذَابَ وَإِمَّا ٱلسَّاعَةَ فَسَيَعْلَمُونَ مَنْ هُوَ شَرٌّۭ مَّكَانًۭا وَأَضْعَفُ جُندًۭا</vt:lpstr>
      <vt:lpstr>وَيَزِيدُ ٱللَّهُ ٱلَّذِينَ ٱهْتَدَوْا۟ هُدًۭى ۗ وَٱلْبَـٰقِيَـٰتُ ٱلصَّـٰلِحَـٰتُ خَيْرٌ عِندَ رَبِّكَ ثَوَابًۭا وَخَيْرٌۭ مَّرَدًّا</vt:lpstr>
      <vt:lpstr>أَفَرَءَيْتَ ٱلَّذِى كَفَرَ بِـَٔايَـٰتِنَا وَقَالَ لَأُوتَيَنَّ مَالًۭا وَوَلَدًا</vt:lpstr>
      <vt:lpstr>أَطَّلَعَ ٱلْغَيْبَ أَمِ ٱتَّخَذَ عِندَ ٱلرَّحْمَـٰنِ عَهْدًۭا</vt:lpstr>
      <vt:lpstr>كَلَّا ۚ سَنَكْتُبُ مَا يَقُولُ وَنَمُدُّ لَهُۥ مِنَ ٱلْعَذَابِ مَدًّۭا</vt:lpstr>
      <vt:lpstr>وَنَرِثُهُۥ مَا يَقُولُ وَيَأْتِينَا فَرْدًۭا</vt:lpstr>
      <vt:lpstr>وَٱتَّخَذُوا۟ مِن دُونِ ٱللَّهِ ءَالِهَةًۭ لِّيَكُونُوا۟ لَهُمْ عِزًّۭا</vt:lpstr>
      <vt:lpstr>كَلَّاۚ سَيَكْفُرُونَ بِعِبَادَتِهِمْ وَيَكُونُونَ عَلَيْهِمْ ضِدًّا</vt:lpstr>
      <vt:lpstr>أَلَمْ تَرَ أَنَّآ أَرْسَلْنَا ٱلشَّيَـٰطِينَ عَلَى ٱلْكَـٰفِرِينَ تَؤُزُّهُمْ أَزًّۭا</vt:lpstr>
      <vt:lpstr>فَلَا تَعْجَلْ عَلَيْهِمْۖ إِنَّمَا نَعُدُّ لَهُمْ عَدًّۭا</vt:lpstr>
      <vt:lpstr>يَوْمَ نَحْشُرُ ٱلْمُتَّقِينَ إِلَى ٱلرَّحْمَـٰنِ وَفْدًۭا</vt:lpstr>
      <vt:lpstr>وَنَسُوقُ ٱلْمُجْرِمِينَ إِلَىٰ جَهَنَّمَ وِرْدًۭا</vt:lpstr>
      <vt:lpstr>لَّا يَمْلِكُونَ ٱلشَّفَـٰعَةَ إِلَّا مَنِ ٱتَّخَذَ عِندَ ٱلرَّحْمَـٰنِ عَهْدًۭا</vt:lpstr>
      <vt:lpstr>وَقَالُوا۟ ٱتَّخَذَ ٱلرَّحْمَـٰنُ وَلَدًۭا</vt:lpstr>
      <vt:lpstr>لَّقَدْ جِئْتُمْ شَيْـًٔا إِدًّۭا</vt:lpstr>
      <vt:lpstr>تَكَادُ ٱلسَّمَـٰوَٰتُ يَتَفَطَّرْنَ مِنْهُ وَتَنشَقُّ ٱلْأَرْضُ وَتَخِرُّ ٱلْجِبَالُ هَدًّا</vt:lpstr>
      <vt:lpstr>أَن دَعَوْا۟ لِلرَّحْمَـٰنِ وَلَدًۭا</vt:lpstr>
      <vt:lpstr>وَمَا يَنۢبَغِى لِلرَّحْمَـٰنِ أَن يَتَّخِذَ وَلَدًا</vt:lpstr>
      <vt:lpstr>إِن كُلُّ مَن فِى ٱلسَّمَـٰوَٰتِ وَٱلْأَرْضِ إِلَّآ ءَاتِى ٱلرَّحْمَـٰنِ عَبْدًۭا</vt:lpstr>
      <vt:lpstr>لَّقَدْ أَحْصَىٰهُمْ وَعَدَّهُمْ عَدًّۭا</vt:lpstr>
      <vt:lpstr>وَكُلُّهُمْ ءَاتِيهِ يَوْمَ ٱلْقِيَـٰمَةِ فَرْدًا</vt:lpstr>
      <vt:lpstr>إِنَّ ٱلَّذِينَ ءَامَنُوا۟ وَعَمِلُوا۟ ٱلصَّـٰلِحَـٰتِ سَيَجْعَلُ لَهُمُ ٱلرَّحْمَـٰنُ وُدًّۭا</vt:lpstr>
      <vt:lpstr>فَإِنَّمَا يَسَّرْنَـٰهُ بِلِسَانِكَ لِتُبَشِّرَ بِهِ ٱلْمُتَّقِينَ وَتُنذِرَ بِهِۦ قَوْمًۭا لُّدًّۭا</vt:lpstr>
      <vt:lpstr>وَكَمْ أَهْلَكْنَا قَبْلَهُم مِّن قَرْنٍ هَلْ تُحِسُّ مِنْهُم مِّنْ أَحَدٍ أَوْ تَسْمَعُ لَهُمْ رِكْزًۢا</vt:lpstr>
      <vt:lpstr>صدقَ اللهُ العليُّ العظيم</vt:lpstr>
      <vt:lpstr>سورة طه بِسْمِ ٱللَّهِ ٱلرَّحْمَـٰنِ ٱلرَّحِيمِ</vt:lpstr>
      <vt:lpstr>طه</vt:lpstr>
      <vt:lpstr>مَآ أَنزَلْنَا عَلَيْكَ ٱلْقُرْءَانَ لِتَشْقَىٰٓ</vt:lpstr>
      <vt:lpstr>إِلَّا تَذْكِرَةًۭ لِّمَن يَخْشَىٰ</vt:lpstr>
      <vt:lpstr>تَنزِيلًۭا مِّمَّنْ خَلَقَ ٱلْأَرْضَ وَٱلسَّمَـٰوَٰتِ ٱلْعُلَى</vt:lpstr>
      <vt:lpstr>ٱلرَّحْمَـٰنُ عَلَى ٱلْعَرْشِ ٱسْتَوَىٰ</vt:lpstr>
      <vt:lpstr>لَهُۥ مَا فِى ٱلسَّمَـٰوَٰتِ وَمَا فِى ٱلْأَرْضِ وَمَا بَيْنَهُمَا وَمَا تَحْتَ ٱلثَّرَىٰ</vt:lpstr>
      <vt:lpstr>وَإِن تَجْهَرْ بِٱلْقَوْلِ فَإِنَّهُۥ يَعْلَمُ ٱلسِّرَّ وَأَخْفَى</vt:lpstr>
      <vt:lpstr>ٱللَّهُ لَآ إِلَـٰهَ إِلَّا هُوَۖ لَهُ ٱلْأَسْمَآءُ ٱلْحُسْنَىٰ</vt:lpstr>
      <vt:lpstr>وَهَلْ أَتَىٰكَ حَدِيثُ مُوسَىٰٓ</vt:lpstr>
      <vt:lpstr>إِذْ رَءَا نَارًۭا فَقَالَ لِأَهْلِهِ ٱمْكُثُوٓا۟ إِنِّىٓ ءَانَسْتُ نَارًۭا لَّعَلِّىٓ ءَاتِيكُم مِّنْهَا بِقَبَسٍ أَوْ أَجِدُ عَلَى ٱلنَّارِ هُدًۭى</vt:lpstr>
      <vt:lpstr>فَلَمَّآ أَتَىٰهَا نُودِىَ يَـٰمُوسَىٰٓ</vt:lpstr>
      <vt:lpstr>إِنِّىٓ أَنَا۠ رَبُّكَ فَٱخْلَعْ نَعْلَيْكَۖ إِنَّكَ بِٱلْوَادِ ٱلْمُقَدَّسِ طُوًۭى</vt:lpstr>
      <vt:lpstr>وَأَنَا ٱخْتَرْتُكَ فَٱسْتَمِعْ لِمَا يُوحَىٰٓ</vt:lpstr>
      <vt:lpstr>إِنَّنِىٓ أَنَا ٱللَّهُ لَآ إِلَـٰهَ إِلَّآ أَنَا۠ فَٱعْبُدْنِى وَأَقِمِ ٱلصَّلَوٰةَ لِذِكْرِىٓ</vt:lpstr>
      <vt:lpstr>إِنَّ ٱلسَّاعَةَ ءَاتِيَةٌ أَكَادُ أُخْفِيهَا لِتُجْزَىٰ كُلُّ نَفْسٍۭ بِمَا تَسْعَىٰ</vt:lpstr>
      <vt:lpstr>فَلَا يَصُدَّنَّكَ عَنْهَا مَن لَّا يُؤْمِنُ بِهَا وَٱتَّبَعَ هَوَىٰهُ فَتَرْدَىٰ</vt:lpstr>
      <vt:lpstr>وَمَا تِلْكَ بِيَمِينِكَ يَـٰمُوسَىٰ</vt:lpstr>
      <vt:lpstr>قَالَ هِىَ عَصَاىَ أَتَوَكَّؤُا۟ عَلَيْهَا وَأَهُشُّ بِهَا عَلَىٰ غَنَمِى وَلِىَ فِيهَا مَـَٔارِبُ أُخْرَىٰ</vt:lpstr>
      <vt:lpstr>قَالَ أَلْقِهَا يَـٰمُوسَىٰ</vt:lpstr>
      <vt:lpstr>فَأَلْقَىٰهَا فَإِذَا هِىَ حَيَّةٌۭ تَسْعَىٰ</vt:lpstr>
      <vt:lpstr>قَالَ خُذْهَا وَلَا تَخَفْۖ سَنُعِيدُهَا سِيرَتَهَا ٱلْأُولَىٰ</vt:lpstr>
      <vt:lpstr>وَٱضْمُمْ يَدَكَ إِلَىٰ جَنَاحِكَ تَخْرُجْ بَيْضَآءَ مِنْ غَيْرِ سُوٓءٍ ءَايَةً أُخْرَىٰ</vt:lpstr>
      <vt:lpstr>لِنُرِيَكَ مِنْ ءَايَـٰتِنَا ٱلْكُبْرَى</vt:lpstr>
      <vt:lpstr>ٱذْهَبْ إِلَىٰ فِرْعَوْنَ إِنَّهُۥ طَغَىٰ</vt:lpstr>
      <vt:lpstr>قَالَ رَبِّ ٱشْرَحْ لِى صَدْرِى</vt:lpstr>
      <vt:lpstr>وَيَسِّرْ لِىٓ أَمْرِى</vt:lpstr>
      <vt:lpstr>وَٱحْلُلْ عُقْدَةًۭ مِّن لِّسَانِى</vt:lpstr>
      <vt:lpstr>يَفْقَهُوا۟ قَوْلِى</vt:lpstr>
      <vt:lpstr>وَٱجْعَل لِّى وَزِيرًۭا مِّنْ أَهْلِى</vt:lpstr>
      <vt:lpstr>هَـٰرُونَ أَخِى</vt:lpstr>
      <vt:lpstr>ٱشْدُدْ بِهِۦٓ أَزْرِى</vt:lpstr>
      <vt:lpstr>وَأَشْرِكْهُ فِىٓ أَمْرِى</vt:lpstr>
      <vt:lpstr>كَىْ نُسَبِّحَكَ كَثِيرًۭا</vt:lpstr>
      <vt:lpstr>وَنَذْكُرَكَ كَثِيرًا</vt:lpstr>
      <vt:lpstr>إِنَّكَ كُنتَ بِنَا بَصِيرًۭا</vt:lpstr>
      <vt:lpstr>قَالَ قَدْ أُوتِيتَ سُؤْلَكَ يَـٰمُوسَىٰ</vt:lpstr>
      <vt:lpstr>وَلَقَدْ مَنَنَّا عَلَيْكَ مَرَّةً أُخْرَىٰٓ</vt:lpstr>
      <vt:lpstr>إِذْ أَوْحَيْنَآ إِلَىٰٓ أُمِّكَ مَا يُوحَىٰٓ</vt:lpstr>
      <vt:lpstr>أَنِ ٱقْذِفِيهِ فِى ٱلتَّابُوتِ فَٱقْذِفِيهِ فِى ٱلْيَمِّ فَلْيُلْقِهِ ٱلْيَمُّ بِٱلسَّاحِلِ يَأْخُذْهُ عَدُوٌّۭ لِّى وَعَدُوٌّۭ لَّهُۥ ۚ وَأَلْقَيْتُ عَلَيْكَ مَحَبَّةًۭ مِّنِّى وَلِتُصْنَعَ عَلَىٰ عَيْنِىٓ</vt:lpstr>
      <vt:lpstr>إِذْ تَمْشِىٓ أُخْتُكَ فَتَقُولُ هَلْ أَدُلُّكُمْ عَلَىٰ مَن يَكْفُلُهُۥ ۖ فَرَجَعْنَـٰكَ إِلَىٰٓ أُمِّكَ كَىْ تَقَرَّ عَيْنُهَا وَلَا تَحْزَنَۚ وَقَتَلْتَ نَفْسًۭا فَنَجَّيْنَـٰكَ مِنَ ٱلْغَمِّ وَفَتَنَّـٰكَ فُتُونًۭاۚ فَلَبِثْتَ سِنِينَ فِىٓ أَهْلِ مَدْيَنَ ثُمَّ جِئْتَ عَلَىٰ قَدَرٍۢ يَـٰمُوسَىٰ</vt:lpstr>
      <vt:lpstr>إِذْ تَمْشِىٓ أُخْتُكَ فَتَقُولُ هَلْ أَدُلُّكُمْ عَلَىٰ مَن يَكْفُلُهُۥ ۖ فَرَجَعْنَـٰكَ إِلَىٰٓ أُمِّكَ كَىْ تَقَرَّ عَيْنُهَا وَلَا تَحْزَنَۚ وَقَتَلْتَ نَفْسًۭا فَنَجَّيْنَـٰكَ مِنَ ٱلْغَمِّ وَفَتَنَّـٰكَ فُتُونًۭاۚ فَلَبِثْتَ سِنِينَ فِىٓ أَهْلِ مَدْيَنَ ثُمَّ جِئْتَ عَلَىٰ قَدَرٍۢ يَـٰمُوسَىٰ</vt:lpstr>
      <vt:lpstr>وَٱصْطَنَعْتُكَ لِنَفْسِى</vt:lpstr>
      <vt:lpstr>ٱذْهَبْ أَنتَ وَأَخُوكَ بِـَٔايَـٰتِى وَلَا تَنِيَا فِى ذِكْرِى</vt:lpstr>
      <vt:lpstr>ٱذْهَبَآ إِلَىٰ فِرْعَوْنَ إِنَّهُۥ طَغَىٰ</vt:lpstr>
      <vt:lpstr>فَقُولَا لَهُۥ قَوْلًۭا لَّيِّنًۭا لَّعَلَّهُۥ يَتَذَكَّرُ أَوْ يَخْشَىٰ</vt:lpstr>
      <vt:lpstr>قَالَا رَبَّنَآ إِنَّنَا نَخَافُ أَن يَفْرُطَ عَلَيْنَآ أَوْ أَن يَطْغَىٰ</vt:lpstr>
      <vt:lpstr>قَالَ لَا تَخَافَآۖ إِنَّنِى مَعَكُمَآ أَسْمَعُ وَأَرَىٰ</vt:lpstr>
      <vt:lpstr>فَأْتِيَاهُ فَقُولَآ إِنَّا رَسُولَا رَبِّكَ فَأَرْسِلْ مَعَنَا بَنِىٓ إِسْرَٰٓءِيلَ وَلَا تُعَذِّبْهُمْۖ قَدْ جِئْنَـٰكَ بِـَٔايَةٍۢ مِّن رَّبِّكَۖ وَٱلسَّلَـٰمُ عَلَىٰ مَنِ ٱتَّبَعَ ٱلْهُدَىٰٓ</vt:lpstr>
      <vt:lpstr>إِنَّا قَدْ أُوحِىَ إِلَيْنَآ أَنَّ ٱلْعَذَابَ عَلَىٰ مَن كَذَّبَ وَتَوَلَّىٰ</vt:lpstr>
      <vt:lpstr>قَالَ فَمَن رَّبُّكُمَا يَـٰمُوسَىٰ</vt:lpstr>
      <vt:lpstr>قَالَ رَبُّنَا ٱلَّذِىٓ أَعْطَىٰ كُلَّ شَىْءٍ خَلْقَهُۥ ثُمَّ هَدَىٰ</vt:lpstr>
      <vt:lpstr>قَالَ فَمَا بَالُ ٱلْقُرُونِ ٱلْأُولَىٰ</vt:lpstr>
      <vt:lpstr>قَالَ عِلْمُهَا عِندَ رَبِّى فِى كِتَـٰبٍۢ ۖ لَّا يَضِلُّ رَبِّى وَلَا يَنسَى</vt:lpstr>
      <vt:lpstr>ٱلَّذِى جَعَلَ لَكُمُ ٱلْأَرْضَ مَهْدًۭا وَسَلَكَ لَكُمْ فِيهَا سُبُلًۭا وَأَنزَلَ مِنَ ٱلسَّمَآءِ مَآءًۭ فَأَخْرَجْنَا بِهِۦٓ أَزْوَٰجًۭا مِّن نَّبَاتٍۢ شَتَّىٰ</vt:lpstr>
      <vt:lpstr>كُلُوا۟ وَٱرْعَوْا۟ أَنْعَـٰمَكُمْۗ إِنَّ فِى ذَٰلِكَ لَـَٔايَـٰتٍۢ لِّأُو۟لِى ٱلنُّهَىٰ</vt:lpstr>
      <vt:lpstr>مِنْهَا خَلَقْنَـٰكُمْ وَفِيهَا نُعِيدُكُمْ وَمِنْهَا نُخْرِجُكُمْ تَارَةً أُخْرَىٰ</vt:lpstr>
      <vt:lpstr>وَلَقَدْ أَرَيْنَـٰهُ ءَايَـٰتِنَا كُلَّهَا فَكَذَّبَ وَأَبَىٰ</vt:lpstr>
      <vt:lpstr>قَالَ أَجِئْتَنَا لِتُخْرِجَنَا مِنْ أَرْضِنَا بِسِحْرِكَ يَـٰمُوسَىٰ</vt:lpstr>
      <vt:lpstr>فَلَنَأْتِيَنَّكَ بِسِحْرٍۢ مِّثْلِهِۦ فَٱجْعَلْ بَيْنَنَا وَبَيْنَكَ مَوْعِدًۭا لَّا نُخْلِفُهُۥ نَحْنُ وَلَآ أَنتَ مَكَانًۭا سُوًۭى</vt:lpstr>
      <vt:lpstr>قَالَ مَوْعِدُكُمْ يَوْمُ ٱلزِّينَةِ وَأَن يُحْشَرَ ٱلنَّاسُ ضُحًۭى</vt:lpstr>
      <vt:lpstr>فَتَوَلَّىٰ فِرْعَوْنُ فَجَمَعَ كَيْدَهُۥ ثُمَّ أَتَىٰ</vt:lpstr>
      <vt:lpstr>قَالَ لَهُم مُّوسَىٰ وَيْلَكُمْ لَا تَفْتَرُوا۟ عَلَى ٱللَّهِ كَذِبًۭا فَيُسْحِتَكُم بِعَذَابٍۢ ۖ وَقَدْ خَابَ مَنِ ٱفْتَرَىٰ</vt:lpstr>
      <vt:lpstr>فَتَنَـٰزَعُوٓا۟ أَمْرَهُم بَيْنَهُمْ وَأَسَرُّوا۟ ٱلنَّجْوَىٰ</vt:lpstr>
      <vt:lpstr>قَالُوٓا۟ إِنْ هَـٰذَٰنِ لَسَـٰحِرَٰنِ يُرِيدَانِ أَن يُخْرِجَاكُم مِّنْ أَرْضِكُم بِسِحْرِهِمَا وَيَذْهَبَا بِطَرِيقَتِكُمُ ٱلْمُثْلَىٰ</vt:lpstr>
      <vt:lpstr>فَأَجْمِعُوا۟ كَيْدَكُمْ ثُمَّ ٱئْتُوا۟ صَفًّۭاۚ وَقَدْ أَفْلَحَ ٱلْيَوْمَ مَنِ ٱسْتَعْلَىٰ</vt:lpstr>
      <vt:lpstr>قَالُوا۟ يَـٰمُوسَىٰٓ إِمَّآ أَن تُلْقِىَ وَإِمَّآ أَن نَّكُونَ أَوَّلَ مَنْ أَلْقَىٰ</vt:lpstr>
      <vt:lpstr>قَالَ بَلْ أَلْقُوا۟ ۖ فَإِذَا حِبَالُهُمْ وَعِصِيُّهُمْ يُخَيَّلُ إِلَيْهِ مِن سِحْرِهِمْ أَنَّهَا تَسْعَىٰ</vt:lpstr>
      <vt:lpstr>فَأَوْجَسَ فِى نَفْسِهِۦ خِيفَةًۭ مُّوسَىٰ</vt:lpstr>
      <vt:lpstr>قُلْنَا لَا تَخَفْ إِنَّكَ أَنتَ ٱلْأَعْلَىٰ</vt:lpstr>
      <vt:lpstr>وَأَلْقِ مَا فِى يَمِينِكَ تَلْقَفْ مَا صَنَعُوٓا۟ ۖ إِنَّمَا صَنَعُوا۟ كَيْدُ سَـٰحِرٍۢ ۖ وَلَا يُفْلِحُ ٱلسَّاحِرُ حَيْثُ أَتَىٰ</vt:lpstr>
      <vt:lpstr>فَأُلْقِىَ ٱلسَّحَرَةُ سُجَّدًۭا قَالُوٓا۟ ءَامَنَّا بِرَبِّ هَـٰرُونَ وَمُوسَىٰ</vt:lpstr>
      <vt:lpstr>قَالَ ءَامَنتُمْ لَهُۥ قَبْلَ أَنْ ءَاذَنَ لَكُمْۖ إِنَّهُۥ لَكَبِيرُكُمُ ٱلَّذِى عَلَّمَكُمُ ٱلسِّحْرَۖ فَلَأُقَطِّعَنَّ أَيْدِيَكُمْ وَأَرْجُلَكُم مِّنْ خِلَـٰفٍۢ وَلَأُصَلِّبَنَّكُمْ فِى جُذُوعِ ٱلنَّخْلِ وَلَتَعْلَمُنَّ أَيُّنَآ أَشَدُّ عَذَابًۭا وَأَبْقَىٰ</vt:lpstr>
      <vt:lpstr>قَالُوا۟ لَن نُّؤْثِرَكَ عَلَىٰ مَا جَآءَنَا مِنَ ٱلْبَيِّنَـٰتِ وَٱلَّذِى فَطَرَنَاۖ فَٱقْضِ مَآ أَنتَ قَاضٍۖ إِنَّمَا تَقْضِى هَـٰذِهِ ٱلْحَيَوٰةَ ٱلدُّنْيَآ</vt:lpstr>
      <vt:lpstr>إِنَّآ ءَامَنَّا بِرَبِّنَا لِيَغْفِرَ لَنَا خَطَـٰيَـٰنَا وَمَآ أَكْرَهْتَنَا عَلَيْهِ مِنَ ٱلسِّحْرِۗ وَٱللَّهُ خَيْرٌۭ وَأَبْقَىٰٓ</vt:lpstr>
      <vt:lpstr>إِنَّهُۥ مَن يَأْتِ رَبَّهُۥ مُجْرِمًۭا فَإِنَّ لَهُۥ جَهَنَّمَ لَا يَمُوتُ فِيهَا وَلَا يَحْيَىٰ</vt:lpstr>
      <vt:lpstr>وَمَن يَأْتِهِۦ مُؤْمِنًۭا قَدْ عَمِلَ ٱلصَّـٰلِحَـٰتِ فَأُو۟لَـٰٓئِكَ لَهُمُ ٱلدَّرَجَـٰتُ ٱلْعُلَىٰ</vt:lpstr>
      <vt:lpstr>جَنَّـٰتُ عَدْنٍۢ تَجْرِى مِن تَحْتِهَا ٱلْأَنْهَـٰرُ خَـٰلِدِينَ فِيهَاۚ وَذَٰلِكَ جَزَآءُ مَن تَزَكَّىٰ</vt:lpstr>
      <vt:lpstr>وَلَقَدْ أَوْحَيْنَآ إِلَىٰ مُوسَىٰٓ أَنْ أَسْرِ بِعِبَادِى فَٱضْرِبْ لَهُمْ طَرِيقًۭا فِى ٱلْبَحْرِ يَبَسًۭا لَّا تَخَـٰفُ دَرَكًۭا وَلَا تَخْشَىٰ</vt:lpstr>
      <vt:lpstr>فَأَتْبَعَهُمْ فِرْعَوْنُ بِجُنُودِهِۦ فَغَشِيَهُم مِّنَ ٱلْيَمِّ مَا غَشِيَهُمْ</vt:lpstr>
      <vt:lpstr>وَأَضَلَّ فِرْعَوْنُ قَوْمَهُۥ وَمَا هَدَىٰ</vt:lpstr>
      <vt:lpstr>يَـٰبَنِىٓ إِسْرَٰٓءِيلَ قَدْ أَنجَيْنَـٰكُم مِّنْ عَدُوِّكُمْ وَوَٰعَدْنَـٰكُمْ جَانِبَ ٱلطُّورِ ٱلْأَيْمَنَ وَنَزَّلْنَا عَلَيْكُمُ ٱلْمَنَّ وَٱلسَّلْوَىٰ</vt:lpstr>
      <vt:lpstr>كُلُوا۟ مِن طَيِّبَـٰتِ مَا رَزَقْنَـٰكُمْ وَلَا تَطْغَوْا۟ فِيهِ فَيَحِلَّ عَلَيْكُمْ غَضَبِىۖ وَمَن يَحْلِلْ عَلَيْهِ غَضَبِى فَقَدْ هَوَىٰ</vt:lpstr>
      <vt:lpstr>وَإِنِّى لَغَفَّارٌۭ لِّمَن تَابَ وَءَامَنَ وَعَمِلَ صَـٰلِحًۭا ثُمَّ ٱهْتَدَىٰ</vt:lpstr>
      <vt:lpstr>وَمَآ أَعْجَلَكَ عَن قَوْمِكَ يَـٰمُوسَىٰ</vt:lpstr>
      <vt:lpstr>قَالَ هُمْ أُو۟لَآءِ عَلَىٰٓ أَثَرِى وَعَجِلْتُ إِلَيْكَ رَبِّ لِتَرْضَىٰ</vt:lpstr>
      <vt:lpstr>قَالَ فَإِنَّا قَدْ فَتَنَّا قَوْمَكَ مِنۢ بَعْدِكَ وَأَضَلَّهُمُ ٱلسَّامِرِىُّ</vt:lpstr>
      <vt:lpstr>فَرَجَعَ مُوسَىٰٓ إِلَىٰ قَوْمِهِۦ غَضْبَـٰنَ أَسِفًۭاۚ قَالَ يَـٰقَوْمِ أَلَمْ يَعِدْكُمْ رَبُّكُمْ وَعْدًا حَسَنًاۚ أَفَطَالَ عَلَيْكُمُ ٱلْعَهْدُ أَمْ أَرَدتُّمْ أَن يَحِلَّ عَلَيْكُمْ غَضَبٌۭ مِّن رَّبِّكُمْ فَأَخْلَفْتُم مَّوْعِدِى</vt:lpstr>
      <vt:lpstr>قَالُوا۟ مَآ أَخْلَفْنَا مَوْعِدَكَ بِمَلْكِنَا وَلَـٰكِنَّا حُمِّلْنَآ أَوْزَارًۭا مِّن زِينَةِ ٱلْقَوْمِ فَقَذَفْنَـٰهَا فَكَذَٰلِكَ أَلْقَى ٱلسَّامِرِىُّ</vt:lpstr>
      <vt:lpstr>فَأَخْرَجَ لَهُمْ عِجْلًۭا جَسَدًۭا لَّهُۥ خُوَارٌۭ فَقَالُوا۟ هَـٰذَآ إِلَـٰهُكُمْ وَإِلَـٰهُ مُوسَىٰ فَنَسِىَ</vt:lpstr>
      <vt:lpstr>أَفَلَا يَرَوْنَ أَلَّا يَرْجِعُ إِلَيْهِمْ قَوْلًۭا وَلَا يَمْلِكُ لَهُمْ ضَرًّۭا وَلَا نَفْعًۭا</vt:lpstr>
      <vt:lpstr>وَلَقَدْ قَالَ لَهُمْ هَـٰرُونُ مِن قَبْلُ يَـٰقَوْمِ إِنَّمَا فُتِنتُم بِهِۦ ۖ وَإِنَّ رَبَّكُمُ ٱلرَّحْمَـٰنُ فَٱتَّبِعُونِى وَأَطِيعُوٓا۟ أَمْرِى</vt:lpstr>
      <vt:lpstr>قَالُوا۟ لَن نَّبْرَحَ عَلَيْهِ عَـٰكِفِينَ حَتَّىٰ يَرْجِعَ إِلَيْنَا مُوسَىٰ</vt:lpstr>
      <vt:lpstr>قَالَ يَـٰهَـٰرُونُ مَا مَنَعَكَ إِذْ رَأَيْتَهُمْ ضَلُّوٓا۟</vt:lpstr>
      <vt:lpstr>قَالَ يَبْنَؤُمَّ لَا تَأْخُذْ بِلِحْيَتِى وَلَا بِرَأْسِىٓۖ إِنِّى خَشِيتُ أَن تَقُولَ فَرَّقْتَ بَيْنَ بَنِىٓ إِسْرَٰٓءِيلَ وَلَمْ تَرْقُبْ قَوْلِى</vt:lpstr>
      <vt:lpstr>قَالَ فَمَا خَطْبُكَ يَـٰسَـٰمِرِىُّ</vt:lpstr>
      <vt:lpstr>قَالَ بَصُرْتُ بِمَا لَمْ يَبْصُرُوا۟ بِهِۦ فَقَبَضْتُ قَبْضَةًۭ مِّنْ أَثَرِ ٱلرَّسُولِ فَنَبَذْتُهَا وَكَذَٰلِكَ سَوَّلَتْ لِى نَفْسِى</vt:lpstr>
      <vt:lpstr>قَالَ فَٱذْهَبْ فَإِنَّ لَكَ فِى ٱلْحَيَوٰةِ أَن تَقُولَ لَا مِسَاسَۖ وَإِنَّ لَكَ مَوْعِدًۭا لَّن تُخْلَفَهُۥ ۖ وَٱنظُرْ إِلَىٰٓ إِلَـٰهِكَ ٱلَّذِى ظَلْتَ عَلَيْهِ عَاكِفًۭاۖ لَّنُحَرِّقَنَّهُۥ ثُمَّ لَنَنسِفَنَّهُۥ فِى ٱلْيَمِّ نَسْفًا</vt:lpstr>
      <vt:lpstr>إِنَّمَآ إِلَـٰهُكُمُ ٱللَّهُ ٱلَّذِى لَآ إِلَـٰهَ إِلَّا هُوَۚ وَسِعَ كُلَّ شَىْءٍ عِلْمًۭا</vt:lpstr>
      <vt:lpstr>كَذَٰلِكَ نَقُصُّ عَلَيْكَ مِنْ أَنۢبَآءِ مَا قَدْ سَبَقَۚ وَقَدْ ءَاتَيْنَـٰكَ مِن لَّدُنَّا ذِكْرًۭا</vt:lpstr>
      <vt:lpstr>مَّنْ أَعْرَضَ عَنْهُ فَإِنَّهُۥ يَحْمِلُ يَوْمَ ٱلْقِيَـٰمَةِ وِزْرًا</vt:lpstr>
      <vt:lpstr>خَـٰلِدِينَ فِيهِ ۖ وَسَآءَ لَهُمْ يَوْمَ ٱلْقِيَـٰمَةِ حِمْلًۭا</vt:lpstr>
      <vt:lpstr>يَوْمَ يُنفَخُ فِى ٱلصُّورِۚ وَنَحْشُرُ ٱلْمُجْرِمِينَ يَوْمَئِذٍۢ زُرْقًۭا</vt:lpstr>
      <vt:lpstr>يَتَخَـٰفَتُونَ بَيْنَهُمْ إِن لَّبِثْتُمْ إِلَّا عَشْرًۭا</vt:lpstr>
      <vt:lpstr>نَّحْنُ أَعْلَمُ بِمَا يَقُولُونَ إِذْ يَقُولُ أَمْثَلُهُمْ طَرِيقَةً إِن لَّبِثْتُمْ إِلَّا يَوْمًۭا</vt:lpstr>
      <vt:lpstr>وَيَسْـَٔلُونَكَ عَنِ ٱلْجِبَالِ فَقُلْ يَنسِفُهَا رَبِّى نَسْفًۭا</vt:lpstr>
      <vt:lpstr>فَيَذَرُهَا قَاعًۭا صَفْصَفًۭا</vt:lpstr>
      <vt:lpstr>لَّا تَرَىٰ فِيهَا عِوَجًۭا وَلَآ أَمْتًۭا</vt:lpstr>
      <vt:lpstr>يَوْمَئِذٍۢ يَتَّبِعُونَ ٱلدَّاعِىَ لَا عِوَجَ لَهُۥ ۖ وَخَشَعَتِ ٱلْأَصْوَاتُ لِلرَّحْمَـٰنِ فَلَا تَسْمَعُ إِلَّا هَمْسًۭا</vt:lpstr>
      <vt:lpstr>يَوْمَئِذٍۢ لَّا تَنفَعُ ٱلشَّفَـٰعَةُ إِلَّا مَنْ أَذِنَ لَهُ ٱلرَّحْمَـٰنُ وَرَضِىَ لَهُۥ قَوْلًۭا</vt:lpstr>
      <vt:lpstr>يَعْلَمُ مَا بَيْنَ أَيْدِيهِمْ وَمَا خَلْفَهُمْ وَلَا يُحِيطُونَ بِهِۦ عِلْمًۭا</vt:lpstr>
      <vt:lpstr>وَعَنَتِ ٱلْوُجُوهُ لِلْحَىِّ ٱلْقَيُّومِۖ وَقَدْ خَابَ مَنْ حَمَلَ ظُلْمًۭا</vt:lpstr>
      <vt:lpstr>وَمَن يَعْمَلْ مِنَ ٱلصَّـٰلِحَـٰتِ وَهُوَ مُؤْمِنٌۭ فَلَا يَخَافُ ظُلْمًۭا وَلَا هَضْمًۭا</vt:lpstr>
      <vt:lpstr>وَكَذَٰلِكَ أَنزَلْنَـٰهُ قُرْءَانًا عَرَبِيًّۭا وَصَرَّفْنَا فِيهِ مِنَ ٱلْوَعِيدِ لَعَلَّهُمْ يَتَّقُونَ أَوْ يُحْدِثُ لَهُمْ ذِكْرًۭا</vt:lpstr>
      <vt:lpstr>فَتَعَـٰلَى ٱللَّهُ ٱلْمَلِكُ ٱلْحَقُّۗ وَلَا تَعْجَلْ بِٱلْقُرْءَانِ مِن قَبْلِ أَن يُقْضَىٰٓ إِلَيْكَ وَحْيُهُۥ ۖ وَقُل رَّبِّ زِدْنِى عِلْمًۭا</vt:lpstr>
      <vt:lpstr>وَلَقَدْ عَهِدْنَآ إِلَىٰٓ ءَادَمَ مِن قَبْلُ فَنَسِىَ وَلَمْ نَجِدْ لَهُۥ عَزْمًۭا</vt:lpstr>
      <vt:lpstr>وَإِذْ قُلْنَا لِلْمَلَـٰٓئِكَةِ ٱسْجُدُوا۟ لِـَٔادَمَ فَسَجَدُوٓا۟ إِلَّآ إِبْلِيسَ أَبَىٰ</vt:lpstr>
      <vt:lpstr>فَقُلْنَا يَـٰٓـَٔادَمُ إِنَّ هَـٰذَا عَدُوٌّۭ لَّكَ وَلِزَوْجِكَ فَلَا يُخْرِجَنَّكُمَا مِنَ ٱلْجَنَّةِ فَتَشْقَىٰٓ</vt:lpstr>
      <vt:lpstr>إِنَّ لَكَ أَلَّا تَجُوعَ فِيهَا وَلَا تَعْرَىٰ</vt:lpstr>
      <vt:lpstr>وَأَنَّكَ لَا تَظْمَؤُا۟ فِيهَا وَلَا تَضْحَىٰ</vt:lpstr>
      <vt:lpstr>فَوَسْوَسَ إِلَيْهِ ٱلشَّيْطَـٰنُ قَالَ يَـٰٓـَٔادَمُ هَلْ أَدُلُّكَ عَلَىٰ شَجَرَةِ ٱلْخُلْدِ وَمُلْكٍۢ لَّا يَبْلَىٰ</vt:lpstr>
      <vt:lpstr>فَأَكَلَا مِنْهَا فَبَدَتْ لَهُمَا سَوْءَٰتُهُمَا وَطَفِقَا يَخْصِفَانِ عَلَيْهِمَا مِن وَرَقِ ٱلْجَنَّةِۚ وَعَصَىٰٓ ءَادَمُ رَبَّهُۥ فَغَوَىٰ</vt:lpstr>
      <vt:lpstr>ثُمَّ ٱجْتَبَـٰهُ رَبُّهُۥ فَتَابَ عَلَيْهِ وَهَدَىٰ</vt:lpstr>
      <vt:lpstr>قَالَ ٱهْبِطَا مِنْهَا جَمِيعًۢاۖ بَعْضُكُمْ لِبَعْضٍ عَدُوٌّۭ ۖ فَإِمَّا يَأْتِيَنَّكُم مِّنِّى هُدًۭى فَمَنِ ٱتَّبَعَ هُدَاىَ فَلَا يَضِلُّ وَلَا يَشْقَىٰ</vt:lpstr>
      <vt:lpstr>وَمَنْ أَعْرَضَ عَن ذِكْرِى فَإِنَّ لَهُۥ مَعِيشَةًۭ ضَنكًۭا وَنَحْشُرُهُۥ يَوْمَ ٱلْقِيَـٰمَةِ أَعْمَىٰ</vt:lpstr>
      <vt:lpstr>قَالَ رَبِّ لِمَ حَشَرْتَنِىٓ أَعْمَىٰ وَقَدْ كُنتُ بَصِيرًۭا</vt:lpstr>
      <vt:lpstr>قَالَ كَذَٰلِكَ أَتَتْكَ ءَايَـٰتُنَا فَنَسِيتَهَاۖ وَكَذَٰلِكَ ٱلْيَوْمَ تُنسَىٰ</vt:lpstr>
      <vt:lpstr>وَكَذَٰلِكَ نَجْزِى مَنْ أَسْرَفَ وَلَمْ يُؤْمِنۢ بِـَٔايَـٰتِ رَبِّهِۦ ۚ وَلَعَذَابُ ٱلْـَٔاخِرَةِ أَشَدُّ وَأَبْقَىٰٓ</vt:lpstr>
      <vt:lpstr>أَفَلَمْ يَهْدِ لَهُمْ كَمْ أَهْلَكْنَا قَبْلَهُم مِّنَ ٱلْقُرُونِ يَمْشُونَ فِى مَسَـٰكِنِهِمْۗ إِنَّ فِى ذَٰلِكَ لَـَٔايَـٰتٍۢ لِّأُو۟لِى ٱلنُّهَىٰ</vt:lpstr>
      <vt:lpstr>وَلَوْلَا كَلِمَةٌۭ سَبَقَتْ مِن رَّبِّكَ لَكَانَ لِزَامًۭا وَأَجَلٌۭ مُّسَمًّۭى</vt:lpstr>
      <vt:lpstr>فَٱصْبِرْ عَلَىٰ مَا يَقُولُونَ وَسَبِّحْ بِحَمْدِ رَبِّكَ قَبْلَ طُلُوعِ ٱلشَّمْسِ وَقَبْلَ غُرُوبِهَا ۖ وَمِنْ ءَانَآئِ ٱلَّيْلِ فَسَبِّحْ وَأَطْرَافَ ٱلنَّهَارِ لَعَلَّكَ تَرْضَىٰ</vt:lpstr>
      <vt:lpstr>وَلَا تَمُدَّنَّ عَيْنَيْكَ إِلَىٰ مَا مَتَّعْنَا بِهِۦٓ أَزْوَٰجًۭا مِّنْهُمْ زَهْرَةَ ٱلْحَيَوٰةِ ٱلدُّنْيَا لِنَفْتِنَهُمْ فِيهِ ۚ وَرِزْقُ رَبِّكَ خَيْرٌۭ وَأَبْقَىٰ</vt:lpstr>
      <vt:lpstr>وَأْمُرْ أَهْلَكَ بِٱلصَّلَوٰةِ وَٱصْطَبِرْ عَلَيْهَاۖ لَا نَسْـَٔلُكَ رِزْقًۭاۖ نَّحْنُ نَرْزُقُكَۗ وَٱلْعَـٰقِبَةُ لِلتَّقْوَىٰ</vt:lpstr>
      <vt:lpstr>وَقَالُوا۟ لَوْلَا يَأْتِينَا بِـَٔايَةٍۢ مِّن رَّبِّهِۦٓ ۚ أَوَلَمْ تَأْتِهِم بَيِّنَةُ مَا فِى ٱلصُّحُفِ ٱلْأُولَىٰ</vt:lpstr>
      <vt:lpstr>وَلَوْ أَنَّآ أَهْلَكْنَـٰهُم بِعَذَابٍۢ مِّن قَبْلِهِۦ لَقَالُوا۟ رَبَّنَا لَوْلَآ أَرْسَلْتَ إِلَيْنَا رَسُولًۭا فَنَتَّبِعَ ءَايَـٰتِكَ مِن قَبْلِ أَن نَّذِلَّ وَنَخْزَىٰ</vt:lpstr>
      <vt:lpstr>قُلْ كُلٌّۭ مُّتَرَبِّصٌۭ فَتَرَبَّصُوا۟ ۖ فَسَتَعْلَمُونَ مَنْ أَصْحَـٰبُ ٱلصِّرَٰطِ ٱلسَّوِىِّ وَمَنِ ٱهْتَدَىٰ</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6</cp:revision>
  <dcterms:created xsi:type="dcterms:W3CDTF">2025-10-25T18:48:45Z</dcterms:created>
  <dcterms:modified xsi:type="dcterms:W3CDTF">2026-03-03T18:24:51Z</dcterms:modified>
</cp:coreProperties>
</file>