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ppt/notesSlides/notesSlide177.xml" ContentType="application/vnd.openxmlformats-officedocument.presentationml.notesSlide+xml"/>
  <Override PartName="/ppt/notesSlides/notesSlide178.xml" ContentType="application/vnd.openxmlformats-officedocument.presentationml.notesSlide+xml"/>
  <Override PartName="/ppt/notesSlides/notesSlide179.xml" ContentType="application/vnd.openxmlformats-officedocument.presentationml.notesSlide+xml"/>
  <Override PartName="/ppt/notesSlides/notesSlide180.xml" ContentType="application/vnd.openxmlformats-officedocument.presentationml.notesSlide+xml"/>
  <Override PartName="/ppt/notesSlides/notesSlide181.xml" ContentType="application/vnd.openxmlformats-officedocument.presentationml.notesSlide+xml"/>
  <Override PartName="/ppt/notesSlides/notesSlide182.xml" ContentType="application/vnd.openxmlformats-officedocument.presentationml.notesSlide+xml"/>
  <Override PartName="/ppt/notesSlides/notesSlide183.xml" ContentType="application/vnd.openxmlformats-officedocument.presentationml.notesSlide+xml"/>
  <Override PartName="/ppt/notesSlides/notesSlide184.xml" ContentType="application/vnd.openxmlformats-officedocument.presentationml.notesSlide+xml"/>
  <Override PartName="/ppt/notesSlides/notesSlide185.xml" ContentType="application/vnd.openxmlformats-officedocument.presentationml.notesSlide+xml"/>
  <Override PartName="/ppt/notesSlides/notesSlide186.xml" ContentType="application/vnd.openxmlformats-officedocument.presentationml.notesSlide+xml"/>
  <Override PartName="/ppt/notesSlides/notesSlide187.xml" ContentType="application/vnd.openxmlformats-officedocument.presentationml.notesSlide+xml"/>
  <Override PartName="/ppt/notesSlides/notesSlide188.xml" ContentType="application/vnd.openxmlformats-officedocument.presentationml.notesSlide+xml"/>
  <Override PartName="/ppt/notesSlides/notesSlide189.xml" ContentType="application/vnd.openxmlformats-officedocument.presentationml.notesSlide+xml"/>
  <Override PartName="/ppt/notesSlides/notesSlide190.xml" ContentType="application/vnd.openxmlformats-officedocument.presentationml.notesSlide+xml"/>
  <Override PartName="/ppt/notesSlides/notesSlide191.xml" ContentType="application/vnd.openxmlformats-officedocument.presentationml.notesSlide+xml"/>
  <Override PartName="/ppt/notesSlides/notesSlide192.xml" ContentType="application/vnd.openxmlformats-officedocument.presentationml.notesSlide+xml"/>
  <Override PartName="/ppt/notesSlides/notesSlide19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9"/>
  </p:notesMasterIdLst>
  <p:sldIdLst>
    <p:sldId id="427" r:id="rId2"/>
    <p:sldId id="269" r:id="rId3"/>
    <p:sldId id="2306" r:id="rId4"/>
    <p:sldId id="2652" r:id="rId5"/>
    <p:sldId id="2654" r:id="rId6"/>
    <p:sldId id="2655" r:id="rId7"/>
    <p:sldId id="2656" r:id="rId8"/>
    <p:sldId id="2657" r:id="rId9"/>
    <p:sldId id="2658" r:id="rId10"/>
    <p:sldId id="2659" r:id="rId11"/>
    <p:sldId id="2660" r:id="rId12"/>
    <p:sldId id="2661" r:id="rId13"/>
    <p:sldId id="2662" r:id="rId14"/>
    <p:sldId id="2663" r:id="rId15"/>
    <p:sldId id="2664" r:id="rId16"/>
    <p:sldId id="2665" r:id="rId17"/>
    <p:sldId id="2666" r:id="rId18"/>
    <p:sldId id="2667" r:id="rId19"/>
    <p:sldId id="2668" r:id="rId20"/>
    <p:sldId id="2669" r:id="rId21"/>
    <p:sldId id="2670" r:id="rId22"/>
    <p:sldId id="2671" r:id="rId23"/>
    <p:sldId id="2672" r:id="rId24"/>
    <p:sldId id="2673" r:id="rId25"/>
    <p:sldId id="2674" r:id="rId26"/>
    <p:sldId id="2675" r:id="rId27"/>
    <p:sldId id="2676" r:id="rId28"/>
    <p:sldId id="2677" r:id="rId29"/>
    <p:sldId id="2678" r:id="rId30"/>
    <p:sldId id="2679" r:id="rId31"/>
    <p:sldId id="2680" r:id="rId32"/>
    <p:sldId id="2681" r:id="rId33"/>
    <p:sldId id="2682" r:id="rId34"/>
    <p:sldId id="2683" r:id="rId35"/>
    <p:sldId id="2684" r:id="rId36"/>
    <p:sldId id="2685" r:id="rId37"/>
    <p:sldId id="2686" r:id="rId38"/>
    <p:sldId id="2687" r:id="rId39"/>
    <p:sldId id="2688" r:id="rId40"/>
    <p:sldId id="2689" r:id="rId41"/>
    <p:sldId id="2690" r:id="rId42"/>
    <p:sldId id="2691" r:id="rId43"/>
    <p:sldId id="2692" r:id="rId44"/>
    <p:sldId id="2693" r:id="rId45"/>
    <p:sldId id="2694" r:id="rId46"/>
    <p:sldId id="2695" r:id="rId47"/>
    <p:sldId id="2696" r:id="rId48"/>
    <p:sldId id="2697" r:id="rId49"/>
    <p:sldId id="2698" r:id="rId50"/>
    <p:sldId id="2699" r:id="rId51"/>
    <p:sldId id="2700" r:id="rId52"/>
    <p:sldId id="2701" r:id="rId53"/>
    <p:sldId id="2702" r:id="rId54"/>
    <p:sldId id="2703" r:id="rId55"/>
    <p:sldId id="2704" r:id="rId56"/>
    <p:sldId id="2705" r:id="rId57"/>
    <p:sldId id="2706" r:id="rId58"/>
    <p:sldId id="2707" r:id="rId59"/>
    <p:sldId id="2708" r:id="rId60"/>
    <p:sldId id="2709" r:id="rId61"/>
    <p:sldId id="2710" r:id="rId62"/>
    <p:sldId id="2711" r:id="rId63"/>
    <p:sldId id="2712" r:id="rId64"/>
    <p:sldId id="2713" r:id="rId65"/>
    <p:sldId id="2714" r:id="rId66"/>
    <p:sldId id="2715" r:id="rId67"/>
    <p:sldId id="2716" r:id="rId68"/>
    <p:sldId id="2717" r:id="rId69"/>
    <p:sldId id="2718" r:id="rId70"/>
    <p:sldId id="2719" r:id="rId71"/>
    <p:sldId id="2720" r:id="rId72"/>
    <p:sldId id="2721" r:id="rId73"/>
    <p:sldId id="2722" r:id="rId74"/>
    <p:sldId id="2723" r:id="rId75"/>
    <p:sldId id="2724" r:id="rId76"/>
    <p:sldId id="2725" r:id="rId77"/>
    <p:sldId id="2726" r:id="rId78"/>
    <p:sldId id="2727" r:id="rId79"/>
    <p:sldId id="2728" r:id="rId80"/>
    <p:sldId id="2729" r:id="rId81"/>
    <p:sldId id="2730" r:id="rId82"/>
    <p:sldId id="2731" r:id="rId83"/>
    <p:sldId id="2732" r:id="rId84"/>
    <p:sldId id="2733" r:id="rId85"/>
    <p:sldId id="2734" r:id="rId86"/>
    <p:sldId id="2735" r:id="rId87"/>
    <p:sldId id="2736" r:id="rId88"/>
    <p:sldId id="2737" r:id="rId89"/>
    <p:sldId id="2738" r:id="rId90"/>
    <p:sldId id="2739" r:id="rId91"/>
    <p:sldId id="2740" r:id="rId92"/>
    <p:sldId id="2741" r:id="rId93"/>
    <p:sldId id="2742" r:id="rId94"/>
    <p:sldId id="2743" r:id="rId95"/>
    <p:sldId id="2744" r:id="rId96"/>
    <p:sldId id="2745" r:id="rId97"/>
    <p:sldId id="2746" r:id="rId98"/>
    <p:sldId id="2747" r:id="rId99"/>
    <p:sldId id="2748" r:id="rId100"/>
    <p:sldId id="2749" r:id="rId101"/>
    <p:sldId id="2750" r:id="rId102"/>
    <p:sldId id="2751" r:id="rId103"/>
    <p:sldId id="2752" r:id="rId104"/>
    <p:sldId id="2753" r:id="rId105"/>
    <p:sldId id="2754" r:id="rId106"/>
    <p:sldId id="2755" r:id="rId107"/>
    <p:sldId id="2756" r:id="rId108"/>
    <p:sldId id="2757" r:id="rId109"/>
    <p:sldId id="2758" r:id="rId110"/>
    <p:sldId id="2759" r:id="rId111"/>
    <p:sldId id="2760" r:id="rId112"/>
    <p:sldId id="2761" r:id="rId113"/>
    <p:sldId id="2762" r:id="rId114"/>
    <p:sldId id="2763" r:id="rId115"/>
    <p:sldId id="2764" r:id="rId116"/>
    <p:sldId id="2196" r:id="rId117"/>
    <p:sldId id="2765" r:id="rId118"/>
    <p:sldId id="2766" r:id="rId119"/>
    <p:sldId id="2767" r:id="rId120"/>
    <p:sldId id="2768" r:id="rId121"/>
    <p:sldId id="2769" r:id="rId122"/>
    <p:sldId id="2770" r:id="rId123"/>
    <p:sldId id="2771" r:id="rId124"/>
    <p:sldId id="2772" r:id="rId125"/>
    <p:sldId id="2773" r:id="rId126"/>
    <p:sldId id="2774" r:id="rId127"/>
    <p:sldId id="2775" r:id="rId128"/>
    <p:sldId id="2776" r:id="rId129"/>
    <p:sldId id="2777" r:id="rId130"/>
    <p:sldId id="2778" r:id="rId131"/>
    <p:sldId id="2779" r:id="rId132"/>
    <p:sldId id="2780" r:id="rId133"/>
    <p:sldId id="2781" r:id="rId134"/>
    <p:sldId id="2782" r:id="rId135"/>
    <p:sldId id="2783" r:id="rId136"/>
    <p:sldId id="2784" r:id="rId137"/>
    <p:sldId id="2785" r:id="rId138"/>
    <p:sldId id="2786" r:id="rId139"/>
    <p:sldId id="2787" r:id="rId140"/>
    <p:sldId id="2788" r:id="rId141"/>
    <p:sldId id="2789" r:id="rId142"/>
    <p:sldId id="2790" r:id="rId143"/>
    <p:sldId id="2791" r:id="rId144"/>
    <p:sldId id="2792" r:id="rId145"/>
    <p:sldId id="2793" r:id="rId146"/>
    <p:sldId id="2794" r:id="rId147"/>
    <p:sldId id="2795" r:id="rId148"/>
    <p:sldId id="2796" r:id="rId149"/>
    <p:sldId id="2797" r:id="rId150"/>
    <p:sldId id="2798" r:id="rId151"/>
    <p:sldId id="2799" r:id="rId152"/>
    <p:sldId id="2800" r:id="rId153"/>
    <p:sldId id="2801" r:id="rId154"/>
    <p:sldId id="2802" r:id="rId155"/>
    <p:sldId id="2803" r:id="rId156"/>
    <p:sldId id="2804" r:id="rId157"/>
    <p:sldId id="2805" r:id="rId158"/>
    <p:sldId id="2806" r:id="rId159"/>
    <p:sldId id="2807" r:id="rId160"/>
    <p:sldId id="2808" r:id="rId161"/>
    <p:sldId id="2809" r:id="rId162"/>
    <p:sldId id="2810" r:id="rId163"/>
    <p:sldId id="2811" r:id="rId164"/>
    <p:sldId id="2812" r:id="rId165"/>
    <p:sldId id="2813" r:id="rId166"/>
    <p:sldId id="2814" r:id="rId167"/>
    <p:sldId id="2815" r:id="rId168"/>
    <p:sldId id="2816" r:id="rId169"/>
    <p:sldId id="2817" r:id="rId170"/>
    <p:sldId id="2818" r:id="rId171"/>
    <p:sldId id="2819" r:id="rId172"/>
    <p:sldId id="2820" r:id="rId173"/>
    <p:sldId id="2821" r:id="rId174"/>
    <p:sldId id="2822" r:id="rId175"/>
    <p:sldId id="2823" r:id="rId176"/>
    <p:sldId id="2824" r:id="rId177"/>
    <p:sldId id="2825" r:id="rId178"/>
    <p:sldId id="2826" r:id="rId179"/>
    <p:sldId id="2827" r:id="rId180"/>
    <p:sldId id="2828" r:id="rId181"/>
    <p:sldId id="2829" r:id="rId182"/>
    <p:sldId id="2830" r:id="rId183"/>
    <p:sldId id="2831" r:id="rId184"/>
    <p:sldId id="2832" r:id="rId185"/>
    <p:sldId id="2833" r:id="rId186"/>
    <p:sldId id="2834" r:id="rId187"/>
    <p:sldId id="2835" r:id="rId188"/>
    <p:sldId id="2836" r:id="rId189"/>
    <p:sldId id="2837" r:id="rId190"/>
    <p:sldId id="2838" r:id="rId191"/>
    <p:sldId id="2839" r:id="rId192"/>
    <p:sldId id="2840" r:id="rId193"/>
    <p:sldId id="2841" r:id="rId194"/>
    <p:sldId id="2842" r:id="rId195"/>
    <p:sldId id="2843" r:id="rId196"/>
    <p:sldId id="2844" r:id="rId197"/>
    <p:sldId id="2846" r:id="rId19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77" autoAdjust="0"/>
    <p:restoredTop sz="94152" autoAdjust="0"/>
  </p:normalViewPr>
  <p:slideViewPr>
    <p:cSldViewPr snapToGrid="0">
      <p:cViewPr varScale="1">
        <p:scale>
          <a:sx n="108" d="100"/>
          <a:sy n="108" d="100"/>
        </p:scale>
        <p:origin x="738"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notesMaster" Target="notesMasters/notesMaster1.xml"/><Relationship Id="rId203"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190" Type="http://schemas.openxmlformats.org/officeDocument/2006/relationships/slide" Target="slides/slide189.xml"/><Relationship Id="rId204" Type="http://schemas.openxmlformats.org/officeDocument/2006/relationships/tableStyles" Target="tableStyle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commentAuthors" Target="commentAuthor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presProps" Target="presProps.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viewProps" Target="viewProps.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3/3/2026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dirty="0"/>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78.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79.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0.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181.xml.rels><?xml version="1.0" encoding="UTF-8" standalone="yes"?>
<Relationships xmlns="http://schemas.openxmlformats.org/package/2006/relationships"><Relationship Id="rId2" Type="http://schemas.openxmlformats.org/officeDocument/2006/relationships/slide" Target="../slides/slide184.xml"/><Relationship Id="rId1" Type="http://schemas.openxmlformats.org/officeDocument/2006/relationships/notesMaster" Target="../notesMasters/notesMaster1.xml"/></Relationships>
</file>

<file path=ppt/notesSlides/_rels/notesSlide182.xml.rels><?xml version="1.0" encoding="UTF-8" standalone="yes"?>
<Relationships xmlns="http://schemas.openxmlformats.org/package/2006/relationships"><Relationship Id="rId2" Type="http://schemas.openxmlformats.org/officeDocument/2006/relationships/slide" Target="../slides/slide185.xml"/><Relationship Id="rId1" Type="http://schemas.openxmlformats.org/officeDocument/2006/relationships/notesMaster" Target="../notesMasters/notesMaster1.xml"/></Relationships>
</file>

<file path=ppt/notesSlides/_rels/notesSlide183.xml.rels><?xml version="1.0" encoding="UTF-8" standalone="yes"?>
<Relationships xmlns="http://schemas.openxmlformats.org/package/2006/relationships"><Relationship Id="rId2" Type="http://schemas.openxmlformats.org/officeDocument/2006/relationships/slide" Target="../slides/slide186.xml"/><Relationship Id="rId1" Type="http://schemas.openxmlformats.org/officeDocument/2006/relationships/notesMaster" Target="../notesMasters/notesMaster1.xml"/></Relationships>
</file>

<file path=ppt/notesSlides/_rels/notesSlide184.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185.xml.rels><?xml version="1.0" encoding="UTF-8" standalone="yes"?>
<Relationships xmlns="http://schemas.openxmlformats.org/package/2006/relationships"><Relationship Id="rId2" Type="http://schemas.openxmlformats.org/officeDocument/2006/relationships/slide" Target="../slides/slide188.xml"/><Relationship Id="rId1" Type="http://schemas.openxmlformats.org/officeDocument/2006/relationships/notesMaster" Target="../notesMasters/notesMaster1.xml"/></Relationships>
</file>

<file path=ppt/notesSlides/_rels/notesSlide186.xml.rels><?xml version="1.0" encoding="UTF-8" standalone="yes"?>
<Relationships xmlns="http://schemas.openxmlformats.org/package/2006/relationships"><Relationship Id="rId2" Type="http://schemas.openxmlformats.org/officeDocument/2006/relationships/slide" Target="../slides/slide189.xml"/><Relationship Id="rId1" Type="http://schemas.openxmlformats.org/officeDocument/2006/relationships/notesMaster" Target="../notesMasters/notesMaster1.xml"/></Relationships>
</file>

<file path=ppt/notesSlides/_rels/notesSlide187.xml.rels><?xml version="1.0" encoding="UTF-8" standalone="yes"?>
<Relationships xmlns="http://schemas.openxmlformats.org/package/2006/relationships"><Relationship Id="rId2" Type="http://schemas.openxmlformats.org/officeDocument/2006/relationships/slide" Target="../slides/slide190.xml"/><Relationship Id="rId1" Type="http://schemas.openxmlformats.org/officeDocument/2006/relationships/notesMaster" Target="../notesMasters/notesMaster1.xml"/></Relationships>
</file>

<file path=ppt/notesSlides/_rels/notesSlide188.xml.rels><?xml version="1.0" encoding="UTF-8" standalone="yes"?>
<Relationships xmlns="http://schemas.openxmlformats.org/package/2006/relationships"><Relationship Id="rId2" Type="http://schemas.openxmlformats.org/officeDocument/2006/relationships/slide" Target="../slides/slide191.xml"/><Relationship Id="rId1" Type="http://schemas.openxmlformats.org/officeDocument/2006/relationships/notesMaster" Target="../notesMasters/notesMaster1.xml"/></Relationships>
</file>

<file path=ppt/notesSlides/_rels/notesSlide189.xml.rels><?xml version="1.0" encoding="UTF-8" standalone="yes"?>
<Relationships xmlns="http://schemas.openxmlformats.org/package/2006/relationships"><Relationship Id="rId2" Type="http://schemas.openxmlformats.org/officeDocument/2006/relationships/slide" Target="../slides/slide19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0.xml.rels><?xml version="1.0" encoding="UTF-8" standalone="yes"?>
<Relationships xmlns="http://schemas.openxmlformats.org/package/2006/relationships"><Relationship Id="rId2" Type="http://schemas.openxmlformats.org/officeDocument/2006/relationships/slide" Target="../slides/slide193.xml"/><Relationship Id="rId1" Type="http://schemas.openxmlformats.org/officeDocument/2006/relationships/notesMaster" Target="../notesMasters/notesMaster1.xml"/></Relationships>
</file>

<file path=ppt/notesSlides/_rels/notesSlide191.xml.rels><?xml version="1.0" encoding="UTF-8" standalone="yes"?>
<Relationships xmlns="http://schemas.openxmlformats.org/package/2006/relationships"><Relationship Id="rId2" Type="http://schemas.openxmlformats.org/officeDocument/2006/relationships/slide" Target="../slides/slide194.xml"/><Relationship Id="rId1" Type="http://schemas.openxmlformats.org/officeDocument/2006/relationships/notesMaster" Target="../notesMasters/notesMaster1.xml"/></Relationships>
</file>

<file path=ppt/notesSlides/_rels/notesSlide192.xml.rels><?xml version="1.0" encoding="UTF-8" standalone="yes"?>
<Relationships xmlns="http://schemas.openxmlformats.org/package/2006/relationships"><Relationship Id="rId2" Type="http://schemas.openxmlformats.org/officeDocument/2006/relationships/slide" Target="../slides/slide195.xml"/><Relationship Id="rId1" Type="http://schemas.openxmlformats.org/officeDocument/2006/relationships/notesMaster" Target="../notesMasters/notesMaster1.xml"/></Relationships>
</file>

<file path=ppt/notesSlides/_rels/notesSlide193.xml.rels><?xml version="1.0" encoding="UTF-8" standalone="yes"?>
<Relationships xmlns="http://schemas.openxmlformats.org/package/2006/relationships"><Relationship Id="rId2" Type="http://schemas.openxmlformats.org/officeDocument/2006/relationships/slide" Target="../slides/slide19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245632-D4FC-4E38-ADEE-4E3390753C23}" type="slidenum">
              <a:rPr lang="en-US" smtClean="0"/>
              <a:t>3</a:t>
            </a:fld>
            <a:endParaRPr lang="en-US" dirty="0"/>
          </a:p>
        </p:txBody>
      </p:sp>
    </p:spTree>
    <p:extLst>
      <p:ext uri="{BB962C8B-B14F-4D97-AF65-F5344CB8AC3E}">
        <p14:creationId xmlns:p14="http://schemas.microsoft.com/office/powerpoint/2010/main" val="39050338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63BA1-74FD-3D10-ADAB-B51184F2C7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6B7787-C46B-9F05-D1D3-8D44301975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B71C38-6D1D-3C74-17F1-D0B590E508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5B2B62-034A-E910-93B1-3491507EE66B}"/>
              </a:ext>
            </a:extLst>
          </p:cNvPr>
          <p:cNvSpPr>
            <a:spLocks noGrp="1"/>
          </p:cNvSpPr>
          <p:nvPr>
            <p:ph type="sldNum" sz="quarter" idx="5"/>
          </p:nvPr>
        </p:nvSpPr>
        <p:spPr/>
        <p:txBody>
          <a:bodyPr/>
          <a:lstStyle/>
          <a:p>
            <a:fld id="{DB245632-D4FC-4E38-ADEE-4E3390753C23}" type="slidenum">
              <a:rPr lang="en-US" smtClean="0"/>
              <a:t>12</a:t>
            </a:fld>
            <a:endParaRPr lang="en-US" dirty="0"/>
          </a:p>
        </p:txBody>
      </p:sp>
    </p:spTree>
    <p:extLst>
      <p:ext uri="{BB962C8B-B14F-4D97-AF65-F5344CB8AC3E}">
        <p14:creationId xmlns:p14="http://schemas.microsoft.com/office/powerpoint/2010/main" val="18948964"/>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45830-7B90-A72A-F0CC-8A9DB36BA8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2E7A57-9ED7-2AC1-7142-9913E7304F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9C6261-58EE-F341-44CF-E6641D8D22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C4364C-B784-E924-6CAE-C0D755D71FE6}"/>
              </a:ext>
            </a:extLst>
          </p:cNvPr>
          <p:cNvSpPr>
            <a:spLocks noGrp="1"/>
          </p:cNvSpPr>
          <p:nvPr>
            <p:ph type="sldNum" sz="quarter" idx="5"/>
          </p:nvPr>
        </p:nvSpPr>
        <p:spPr/>
        <p:txBody>
          <a:bodyPr/>
          <a:lstStyle/>
          <a:p>
            <a:fld id="{DB245632-D4FC-4E38-ADEE-4E3390753C23}" type="slidenum">
              <a:rPr lang="en-US" smtClean="0"/>
              <a:t>102</a:t>
            </a:fld>
            <a:endParaRPr lang="en-US" dirty="0"/>
          </a:p>
        </p:txBody>
      </p:sp>
    </p:spTree>
    <p:extLst>
      <p:ext uri="{BB962C8B-B14F-4D97-AF65-F5344CB8AC3E}">
        <p14:creationId xmlns:p14="http://schemas.microsoft.com/office/powerpoint/2010/main" val="3342574259"/>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AA1ABD-8320-1425-810A-C24DF4261E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59C1DD-891A-36ED-318A-B0CA19D86A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347316-73D2-915A-6D72-38E71CD99E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A919F8-4F2E-3845-089F-B852CEA71D61}"/>
              </a:ext>
            </a:extLst>
          </p:cNvPr>
          <p:cNvSpPr>
            <a:spLocks noGrp="1"/>
          </p:cNvSpPr>
          <p:nvPr>
            <p:ph type="sldNum" sz="quarter" idx="5"/>
          </p:nvPr>
        </p:nvSpPr>
        <p:spPr/>
        <p:txBody>
          <a:bodyPr/>
          <a:lstStyle/>
          <a:p>
            <a:fld id="{DB245632-D4FC-4E38-ADEE-4E3390753C23}" type="slidenum">
              <a:rPr lang="en-US" smtClean="0"/>
              <a:t>103</a:t>
            </a:fld>
            <a:endParaRPr lang="en-US" dirty="0"/>
          </a:p>
        </p:txBody>
      </p:sp>
    </p:spTree>
    <p:extLst>
      <p:ext uri="{BB962C8B-B14F-4D97-AF65-F5344CB8AC3E}">
        <p14:creationId xmlns:p14="http://schemas.microsoft.com/office/powerpoint/2010/main" val="280471700"/>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37385-24E2-55D0-8A12-FB3CBE6F66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04225A-DCC0-F6B0-AFE1-1423CD364C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1A0405-C11E-1F2C-9A5B-26AE667433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97D77D-38CF-2279-6646-CFA6D598DCB2}"/>
              </a:ext>
            </a:extLst>
          </p:cNvPr>
          <p:cNvSpPr>
            <a:spLocks noGrp="1"/>
          </p:cNvSpPr>
          <p:nvPr>
            <p:ph type="sldNum" sz="quarter" idx="5"/>
          </p:nvPr>
        </p:nvSpPr>
        <p:spPr/>
        <p:txBody>
          <a:bodyPr/>
          <a:lstStyle/>
          <a:p>
            <a:fld id="{DB245632-D4FC-4E38-ADEE-4E3390753C23}" type="slidenum">
              <a:rPr lang="en-US" smtClean="0"/>
              <a:t>104</a:t>
            </a:fld>
            <a:endParaRPr lang="en-US" dirty="0"/>
          </a:p>
        </p:txBody>
      </p:sp>
    </p:spTree>
    <p:extLst>
      <p:ext uri="{BB962C8B-B14F-4D97-AF65-F5344CB8AC3E}">
        <p14:creationId xmlns:p14="http://schemas.microsoft.com/office/powerpoint/2010/main" val="4849364"/>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38260-3D9E-3C9A-D7C5-BE834D3B64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F26463-9CEE-AA6D-7504-484D9F538E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00026F-4607-23F2-99AD-5256C7D3BF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0D91D3-3CE3-86C9-6370-936245C580C3}"/>
              </a:ext>
            </a:extLst>
          </p:cNvPr>
          <p:cNvSpPr>
            <a:spLocks noGrp="1"/>
          </p:cNvSpPr>
          <p:nvPr>
            <p:ph type="sldNum" sz="quarter" idx="5"/>
          </p:nvPr>
        </p:nvSpPr>
        <p:spPr/>
        <p:txBody>
          <a:bodyPr/>
          <a:lstStyle/>
          <a:p>
            <a:fld id="{DB245632-D4FC-4E38-ADEE-4E3390753C23}" type="slidenum">
              <a:rPr lang="en-US" smtClean="0"/>
              <a:t>105</a:t>
            </a:fld>
            <a:endParaRPr lang="en-US" dirty="0"/>
          </a:p>
        </p:txBody>
      </p:sp>
    </p:spTree>
    <p:extLst>
      <p:ext uri="{BB962C8B-B14F-4D97-AF65-F5344CB8AC3E}">
        <p14:creationId xmlns:p14="http://schemas.microsoft.com/office/powerpoint/2010/main" val="1081344713"/>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418EF-74DF-4C11-0238-5E5735C66A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539705-8591-A80E-32CE-835FBE727E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31531A-1415-8730-82F8-1A1B25F6EB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138BA2-34BA-0EBA-0BD1-780249E1D380}"/>
              </a:ext>
            </a:extLst>
          </p:cNvPr>
          <p:cNvSpPr>
            <a:spLocks noGrp="1"/>
          </p:cNvSpPr>
          <p:nvPr>
            <p:ph type="sldNum" sz="quarter" idx="5"/>
          </p:nvPr>
        </p:nvSpPr>
        <p:spPr/>
        <p:txBody>
          <a:bodyPr/>
          <a:lstStyle/>
          <a:p>
            <a:fld id="{DB245632-D4FC-4E38-ADEE-4E3390753C23}" type="slidenum">
              <a:rPr lang="en-US" smtClean="0"/>
              <a:t>106</a:t>
            </a:fld>
            <a:endParaRPr lang="en-US" dirty="0"/>
          </a:p>
        </p:txBody>
      </p:sp>
    </p:spTree>
    <p:extLst>
      <p:ext uri="{BB962C8B-B14F-4D97-AF65-F5344CB8AC3E}">
        <p14:creationId xmlns:p14="http://schemas.microsoft.com/office/powerpoint/2010/main" val="819230911"/>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0244DA-8C42-2DDC-5741-C0F9FB8DA4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1FF8F6-B378-9E6E-B78B-DD5EE710F7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285BCF-9947-D08B-A463-906CC09949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541DA5-5581-D25C-6784-9E6B3CCB303A}"/>
              </a:ext>
            </a:extLst>
          </p:cNvPr>
          <p:cNvSpPr>
            <a:spLocks noGrp="1"/>
          </p:cNvSpPr>
          <p:nvPr>
            <p:ph type="sldNum" sz="quarter" idx="5"/>
          </p:nvPr>
        </p:nvSpPr>
        <p:spPr/>
        <p:txBody>
          <a:bodyPr/>
          <a:lstStyle/>
          <a:p>
            <a:fld id="{DB245632-D4FC-4E38-ADEE-4E3390753C23}" type="slidenum">
              <a:rPr lang="en-US" smtClean="0"/>
              <a:t>107</a:t>
            </a:fld>
            <a:endParaRPr lang="en-US" dirty="0"/>
          </a:p>
        </p:txBody>
      </p:sp>
    </p:spTree>
    <p:extLst>
      <p:ext uri="{BB962C8B-B14F-4D97-AF65-F5344CB8AC3E}">
        <p14:creationId xmlns:p14="http://schemas.microsoft.com/office/powerpoint/2010/main" val="3465430303"/>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7F137-EEFF-3253-B9F1-5D3B758940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FD8F60-DE13-320B-0EBC-3C3D2F2E6D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63D065-4444-4418-1865-4B75B7F00F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CBD0724-01DB-A6BC-D40C-3CC41D081B28}"/>
              </a:ext>
            </a:extLst>
          </p:cNvPr>
          <p:cNvSpPr>
            <a:spLocks noGrp="1"/>
          </p:cNvSpPr>
          <p:nvPr>
            <p:ph type="sldNum" sz="quarter" idx="5"/>
          </p:nvPr>
        </p:nvSpPr>
        <p:spPr/>
        <p:txBody>
          <a:bodyPr/>
          <a:lstStyle/>
          <a:p>
            <a:fld id="{DB245632-D4FC-4E38-ADEE-4E3390753C23}" type="slidenum">
              <a:rPr lang="en-US" smtClean="0"/>
              <a:t>108</a:t>
            </a:fld>
            <a:endParaRPr lang="en-US" dirty="0"/>
          </a:p>
        </p:txBody>
      </p:sp>
    </p:spTree>
    <p:extLst>
      <p:ext uri="{BB962C8B-B14F-4D97-AF65-F5344CB8AC3E}">
        <p14:creationId xmlns:p14="http://schemas.microsoft.com/office/powerpoint/2010/main" val="3342404167"/>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A3E56-0607-535A-89EA-FD659EE482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EBD8E7-2481-63EF-DA62-96D3C12CDB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A6FD50-8E09-3C0F-9CD4-9E690273A9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E593B1-ED57-73E7-968E-801BC0ACF4AD}"/>
              </a:ext>
            </a:extLst>
          </p:cNvPr>
          <p:cNvSpPr>
            <a:spLocks noGrp="1"/>
          </p:cNvSpPr>
          <p:nvPr>
            <p:ph type="sldNum" sz="quarter" idx="5"/>
          </p:nvPr>
        </p:nvSpPr>
        <p:spPr/>
        <p:txBody>
          <a:bodyPr/>
          <a:lstStyle/>
          <a:p>
            <a:fld id="{DB245632-D4FC-4E38-ADEE-4E3390753C23}" type="slidenum">
              <a:rPr lang="en-US" smtClean="0"/>
              <a:t>109</a:t>
            </a:fld>
            <a:endParaRPr lang="en-US" dirty="0"/>
          </a:p>
        </p:txBody>
      </p:sp>
    </p:spTree>
    <p:extLst>
      <p:ext uri="{BB962C8B-B14F-4D97-AF65-F5344CB8AC3E}">
        <p14:creationId xmlns:p14="http://schemas.microsoft.com/office/powerpoint/2010/main" val="1922159807"/>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5996F-E22D-63B9-7F9D-16EF1838ED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19DA8E-E139-0A04-36AA-B92019F3EB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F44FF3-415A-9FFD-1ADF-423E2454E0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CB289A-ABFB-BDFE-FAD0-C274AC96B0FA}"/>
              </a:ext>
            </a:extLst>
          </p:cNvPr>
          <p:cNvSpPr>
            <a:spLocks noGrp="1"/>
          </p:cNvSpPr>
          <p:nvPr>
            <p:ph type="sldNum" sz="quarter" idx="5"/>
          </p:nvPr>
        </p:nvSpPr>
        <p:spPr/>
        <p:txBody>
          <a:bodyPr/>
          <a:lstStyle/>
          <a:p>
            <a:fld id="{DB245632-D4FC-4E38-ADEE-4E3390753C23}" type="slidenum">
              <a:rPr lang="en-US" smtClean="0"/>
              <a:t>110</a:t>
            </a:fld>
            <a:endParaRPr lang="en-US" dirty="0"/>
          </a:p>
        </p:txBody>
      </p:sp>
    </p:spTree>
    <p:extLst>
      <p:ext uri="{BB962C8B-B14F-4D97-AF65-F5344CB8AC3E}">
        <p14:creationId xmlns:p14="http://schemas.microsoft.com/office/powerpoint/2010/main" val="97590807"/>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2E100A-E7DA-F37D-F544-A5D1BBA3B5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73523C-F392-1718-75EE-34799440AE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ED1051-BD40-A910-95CD-33A2583D16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7595AB-3C12-7906-55FD-E5FD211B5C51}"/>
              </a:ext>
            </a:extLst>
          </p:cNvPr>
          <p:cNvSpPr>
            <a:spLocks noGrp="1"/>
          </p:cNvSpPr>
          <p:nvPr>
            <p:ph type="sldNum" sz="quarter" idx="5"/>
          </p:nvPr>
        </p:nvSpPr>
        <p:spPr/>
        <p:txBody>
          <a:bodyPr/>
          <a:lstStyle/>
          <a:p>
            <a:fld id="{DB245632-D4FC-4E38-ADEE-4E3390753C23}" type="slidenum">
              <a:rPr lang="en-US" smtClean="0"/>
              <a:t>111</a:t>
            </a:fld>
            <a:endParaRPr lang="en-US" dirty="0"/>
          </a:p>
        </p:txBody>
      </p:sp>
    </p:spTree>
    <p:extLst>
      <p:ext uri="{BB962C8B-B14F-4D97-AF65-F5344CB8AC3E}">
        <p14:creationId xmlns:p14="http://schemas.microsoft.com/office/powerpoint/2010/main" val="24029752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5307E-7724-456A-5D81-E05A57F3D5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4F89CD-64B6-F849-0FFE-85EF756B1C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9612A8-3502-B7F7-7452-60AC7D62F4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4FE1F3-C478-CA15-4806-B9C955394F0A}"/>
              </a:ext>
            </a:extLst>
          </p:cNvPr>
          <p:cNvSpPr>
            <a:spLocks noGrp="1"/>
          </p:cNvSpPr>
          <p:nvPr>
            <p:ph type="sldNum" sz="quarter" idx="5"/>
          </p:nvPr>
        </p:nvSpPr>
        <p:spPr/>
        <p:txBody>
          <a:bodyPr/>
          <a:lstStyle/>
          <a:p>
            <a:fld id="{DB245632-D4FC-4E38-ADEE-4E3390753C23}" type="slidenum">
              <a:rPr lang="en-US" smtClean="0"/>
              <a:t>13</a:t>
            </a:fld>
            <a:endParaRPr lang="en-US" dirty="0"/>
          </a:p>
        </p:txBody>
      </p:sp>
    </p:spTree>
    <p:extLst>
      <p:ext uri="{BB962C8B-B14F-4D97-AF65-F5344CB8AC3E}">
        <p14:creationId xmlns:p14="http://schemas.microsoft.com/office/powerpoint/2010/main" val="3521477503"/>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ED20B-6B9C-259E-BCCE-B1F8345BB0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3FCE58-90B2-3633-B119-D88798BF52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2B75F5-ABF3-71A3-ACAB-2DBDB5CFA5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E5F9B8-798F-93BD-3201-8FA953F3A75E}"/>
              </a:ext>
            </a:extLst>
          </p:cNvPr>
          <p:cNvSpPr>
            <a:spLocks noGrp="1"/>
          </p:cNvSpPr>
          <p:nvPr>
            <p:ph type="sldNum" sz="quarter" idx="5"/>
          </p:nvPr>
        </p:nvSpPr>
        <p:spPr/>
        <p:txBody>
          <a:bodyPr/>
          <a:lstStyle/>
          <a:p>
            <a:fld id="{DB245632-D4FC-4E38-ADEE-4E3390753C23}" type="slidenum">
              <a:rPr lang="en-US" smtClean="0"/>
              <a:t>112</a:t>
            </a:fld>
            <a:endParaRPr lang="en-US" dirty="0"/>
          </a:p>
        </p:txBody>
      </p:sp>
    </p:spTree>
    <p:extLst>
      <p:ext uri="{BB962C8B-B14F-4D97-AF65-F5344CB8AC3E}">
        <p14:creationId xmlns:p14="http://schemas.microsoft.com/office/powerpoint/2010/main" val="339580486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CC676-C134-AE7F-0AC1-5FA53BC447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B84EB9-162F-0569-F81D-7FA8C73241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B29087-181E-FFDC-B897-5DADE40EB7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FF03CB-0A1F-8D1B-8EED-A3229126FED9}"/>
              </a:ext>
            </a:extLst>
          </p:cNvPr>
          <p:cNvSpPr>
            <a:spLocks noGrp="1"/>
          </p:cNvSpPr>
          <p:nvPr>
            <p:ph type="sldNum" sz="quarter" idx="5"/>
          </p:nvPr>
        </p:nvSpPr>
        <p:spPr/>
        <p:txBody>
          <a:bodyPr/>
          <a:lstStyle/>
          <a:p>
            <a:fld id="{DB245632-D4FC-4E38-ADEE-4E3390753C23}" type="slidenum">
              <a:rPr lang="en-US" smtClean="0"/>
              <a:t>113</a:t>
            </a:fld>
            <a:endParaRPr lang="en-US" dirty="0"/>
          </a:p>
        </p:txBody>
      </p:sp>
    </p:spTree>
    <p:extLst>
      <p:ext uri="{BB962C8B-B14F-4D97-AF65-F5344CB8AC3E}">
        <p14:creationId xmlns:p14="http://schemas.microsoft.com/office/powerpoint/2010/main" val="1595378461"/>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9F852-8BC9-C778-DD42-0FB7D721BD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C4C16B-CBE3-C5A2-57B7-51A83F616B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DE6794-F50D-C028-3DB0-25118251C6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29789D-4B37-6325-C611-DE7511F467A7}"/>
              </a:ext>
            </a:extLst>
          </p:cNvPr>
          <p:cNvSpPr>
            <a:spLocks noGrp="1"/>
          </p:cNvSpPr>
          <p:nvPr>
            <p:ph type="sldNum" sz="quarter" idx="5"/>
          </p:nvPr>
        </p:nvSpPr>
        <p:spPr/>
        <p:txBody>
          <a:bodyPr/>
          <a:lstStyle/>
          <a:p>
            <a:fld id="{DB245632-D4FC-4E38-ADEE-4E3390753C23}" type="slidenum">
              <a:rPr lang="en-US" smtClean="0"/>
              <a:t>114</a:t>
            </a:fld>
            <a:endParaRPr lang="en-US" dirty="0"/>
          </a:p>
        </p:txBody>
      </p:sp>
    </p:spTree>
    <p:extLst>
      <p:ext uri="{BB962C8B-B14F-4D97-AF65-F5344CB8AC3E}">
        <p14:creationId xmlns:p14="http://schemas.microsoft.com/office/powerpoint/2010/main" val="1505536434"/>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E11C1-851F-794F-456F-D2F989784E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C3BFA1-B2FE-86AA-536B-4A7E2DF933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E50BAD-DD34-C03D-9679-D2D0FF858F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84D0C7-6A33-D340-1273-D0954ADCB78C}"/>
              </a:ext>
            </a:extLst>
          </p:cNvPr>
          <p:cNvSpPr>
            <a:spLocks noGrp="1"/>
          </p:cNvSpPr>
          <p:nvPr>
            <p:ph type="sldNum" sz="quarter" idx="5"/>
          </p:nvPr>
        </p:nvSpPr>
        <p:spPr/>
        <p:txBody>
          <a:bodyPr/>
          <a:lstStyle/>
          <a:p>
            <a:fld id="{DB245632-D4FC-4E38-ADEE-4E3390753C23}" type="slidenum">
              <a:rPr lang="en-US" smtClean="0"/>
              <a:t>115</a:t>
            </a:fld>
            <a:endParaRPr lang="en-US" dirty="0"/>
          </a:p>
        </p:txBody>
      </p:sp>
    </p:spTree>
    <p:extLst>
      <p:ext uri="{BB962C8B-B14F-4D97-AF65-F5344CB8AC3E}">
        <p14:creationId xmlns:p14="http://schemas.microsoft.com/office/powerpoint/2010/main" val="19880490"/>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F99B7-7803-CD02-0597-B4B7E9D810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17D711-1C8F-9543-8971-1942A832C4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671B03-1FA8-768C-0ED3-2BC630CF15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C5719D-068F-0103-5986-FB431706E0C1}"/>
              </a:ext>
            </a:extLst>
          </p:cNvPr>
          <p:cNvSpPr>
            <a:spLocks noGrp="1"/>
          </p:cNvSpPr>
          <p:nvPr>
            <p:ph type="sldNum" sz="quarter" idx="5"/>
          </p:nvPr>
        </p:nvSpPr>
        <p:spPr/>
        <p:txBody>
          <a:bodyPr/>
          <a:lstStyle/>
          <a:p>
            <a:fld id="{DB245632-D4FC-4E38-ADEE-4E3390753C23}" type="slidenum">
              <a:rPr lang="en-US" smtClean="0"/>
              <a:t>117</a:t>
            </a:fld>
            <a:endParaRPr lang="en-US" dirty="0"/>
          </a:p>
        </p:txBody>
      </p:sp>
    </p:spTree>
    <p:extLst>
      <p:ext uri="{BB962C8B-B14F-4D97-AF65-F5344CB8AC3E}">
        <p14:creationId xmlns:p14="http://schemas.microsoft.com/office/powerpoint/2010/main" val="3163829730"/>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B10F6-B2C0-88A6-F365-AAC54F8589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8BAA3F-2A07-1D2D-9C66-1DFDB5C828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7AD563-BAF2-9308-7196-ECC2FB20BA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0231E0-DB37-3245-B076-B8BB893D107C}"/>
              </a:ext>
            </a:extLst>
          </p:cNvPr>
          <p:cNvSpPr>
            <a:spLocks noGrp="1"/>
          </p:cNvSpPr>
          <p:nvPr>
            <p:ph type="sldNum" sz="quarter" idx="5"/>
          </p:nvPr>
        </p:nvSpPr>
        <p:spPr/>
        <p:txBody>
          <a:bodyPr/>
          <a:lstStyle/>
          <a:p>
            <a:fld id="{DB245632-D4FC-4E38-ADEE-4E3390753C23}" type="slidenum">
              <a:rPr lang="en-US" smtClean="0"/>
              <a:t>118</a:t>
            </a:fld>
            <a:endParaRPr lang="en-US" dirty="0"/>
          </a:p>
        </p:txBody>
      </p:sp>
    </p:spTree>
    <p:extLst>
      <p:ext uri="{BB962C8B-B14F-4D97-AF65-F5344CB8AC3E}">
        <p14:creationId xmlns:p14="http://schemas.microsoft.com/office/powerpoint/2010/main" val="2906200310"/>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61174-2072-5058-7AA3-3C92D51D74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E38D3A-4EAB-3D3B-0D10-DFE9866720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BCB360-EE4D-D23F-8A86-4D143F3347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9210AF-AB12-486F-767E-47618F4494AF}"/>
              </a:ext>
            </a:extLst>
          </p:cNvPr>
          <p:cNvSpPr>
            <a:spLocks noGrp="1"/>
          </p:cNvSpPr>
          <p:nvPr>
            <p:ph type="sldNum" sz="quarter" idx="5"/>
          </p:nvPr>
        </p:nvSpPr>
        <p:spPr/>
        <p:txBody>
          <a:bodyPr/>
          <a:lstStyle/>
          <a:p>
            <a:fld id="{DB245632-D4FC-4E38-ADEE-4E3390753C23}" type="slidenum">
              <a:rPr lang="en-US" smtClean="0"/>
              <a:t>119</a:t>
            </a:fld>
            <a:endParaRPr lang="en-US" dirty="0"/>
          </a:p>
        </p:txBody>
      </p:sp>
    </p:spTree>
    <p:extLst>
      <p:ext uri="{BB962C8B-B14F-4D97-AF65-F5344CB8AC3E}">
        <p14:creationId xmlns:p14="http://schemas.microsoft.com/office/powerpoint/2010/main" val="2427149875"/>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3AD60-26E4-3E0E-FDF0-745D428C97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D62488-9D91-FDD7-AF44-1FDB7210DD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662E1B-FD4D-D9D1-4BC0-0E7D797DB6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8456C2-4591-5996-8959-EECAFD706B19}"/>
              </a:ext>
            </a:extLst>
          </p:cNvPr>
          <p:cNvSpPr>
            <a:spLocks noGrp="1"/>
          </p:cNvSpPr>
          <p:nvPr>
            <p:ph type="sldNum" sz="quarter" idx="5"/>
          </p:nvPr>
        </p:nvSpPr>
        <p:spPr/>
        <p:txBody>
          <a:bodyPr/>
          <a:lstStyle/>
          <a:p>
            <a:fld id="{DB245632-D4FC-4E38-ADEE-4E3390753C23}" type="slidenum">
              <a:rPr lang="en-US" smtClean="0"/>
              <a:t>120</a:t>
            </a:fld>
            <a:endParaRPr lang="en-US" dirty="0"/>
          </a:p>
        </p:txBody>
      </p:sp>
    </p:spTree>
    <p:extLst>
      <p:ext uri="{BB962C8B-B14F-4D97-AF65-F5344CB8AC3E}">
        <p14:creationId xmlns:p14="http://schemas.microsoft.com/office/powerpoint/2010/main" val="4013063241"/>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115AA-9E18-97FD-D478-EEFC296F12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3809E8-B745-B3CB-C97C-1907D416E5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790CA0-1DE3-6CB4-3E46-40682775E9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ECABA8-0947-E73D-CF94-FC921E35776D}"/>
              </a:ext>
            </a:extLst>
          </p:cNvPr>
          <p:cNvSpPr>
            <a:spLocks noGrp="1"/>
          </p:cNvSpPr>
          <p:nvPr>
            <p:ph type="sldNum" sz="quarter" idx="5"/>
          </p:nvPr>
        </p:nvSpPr>
        <p:spPr/>
        <p:txBody>
          <a:bodyPr/>
          <a:lstStyle/>
          <a:p>
            <a:fld id="{DB245632-D4FC-4E38-ADEE-4E3390753C23}" type="slidenum">
              <a:rPr lang="en-US" smtClean="0"/>
              <a:t>121</a:t>
            </a:fld>
            <a:endParaRPr lang="en-US" dirty="0"/>
          </a:p>
        </p:txBody>
      </p:sp>
    </p:spTree>
    <p:extLst>
      <p:ext uri="{BB962C8B-B14F-4D97-AF65-F5344CB8AC3E}">
        <p14:creationId xmlns:p14="http://schemas.microsoft.com/office/powerpoint/2010/main" val="3953189012"/>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9A245-6D40-D6CC-3A19-4D6659F078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6A8156-25C2-469A-6C3D-0DDA41F24E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B9C103-CB60-4642-B06B-EFB217D2BD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467294-4A88-04DF-EFE4-65A7EE62CDD3}"/>
              </a:ext>
            </a:extLst>
          </p:cNvPr>
          <p:cNvSpPr>
            <a:spLocks noGrp="1"/>
          </p:cNvSpPr>
          <p:nvPr>
            <p:ph type="sldNum" sz="quarter" idx="5"/>
          </p:nvPr>
        </p:nvSpPr>
        <p:spPr/>
        <p:txBody>
          <a:bodyPr/>
          <a:lstStyle/>
          <a:p>
            <a:fld id="{DB245632-D4FC-4E38-ADEE-4E3390753C23}" type="slidenum">
              <a:rPr lang="en-US" smtClean="0"/>
              <a:t>122</a:t>
            </a:fld>
            <a:endParaRPr lang="en-US" dirty="0"/>
          </a:p>
        </p:txBody>
      </p:sp>
    </p:spTree>
    <p:extLst>
      <p:ext uri="{BB962C8B-B14F-4D97-AF65-F5344CB8AC3E}">
        <p14:creationId xmlns:p14="http://schemas.microsoft.com/office/powerpoint/2010/main" val="11337117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762BFF-50AB-0B00-C4A5-54534BB15E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50AB09-B42D-35C4-13AD-C7283C0DBB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27142C-7FA5-215F-0552-A2DC349A1D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12BE9C-88E6-2851-0785-A96CD0461E88}"/>
              </a:ext>
            </a:extLst>
          </p:cNvPr>
          <p:cNvSpPr>
            <a:spLocks noGrp="1"/>
          </p:cNvSpPr>
          <p:nvPr>
            <p:ph type="sldNum" sz="quarter" idx="5"/>
          </p:nvPr>
        </p:nvSpPr>
        <p:spPr/>
        <p:txBody>
          <a:bodyPr/>
          <a:lstStyle/>
          <a:p>
            <a:fld id="{DB245632-D4FC-4E38-ADEE-4E3390753C23}" type="slidenum">
              <a:rPr lang="en-US" smtClean="0"/>
              <a:t>14</a:t>
            </a:fld>
            <a:endParaRPr lang="en-US" dirty="0"/>
          </a:p>
        </p:txBody>
      </p:sp>
    </p:spTree>
    <p:extLst>
      <p:ext uri="{BB962C8B-B14F-4D97-AF65-F5344CB8AC3E}">
        <p14:creationId xmlns:p14="http://schemas.microsoft.com/office/powerpoint/2010/main" val="1490226709"/>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9876B-EF58-93D2-F1F2-35D2C68CC4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92575E-9D61-D86B-E0CA-58BC825784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1E646C-4B66-72BB-FE72-700C50D435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407EB8-2C87-ED09-ABC9-64C145A3890F}"/>
              </a:ext>
            </a:extLst>
          </p:cNvPr>
          <p:cNvSpPr>
            <a:spLocks noGrp="1"/>
          </p:cNvSpPr>
          <p:nvPr>
            <p:ph type="sldNum" sz="quarter" idx="5"/>
          </p:nvPr>
        </p:nvSpPr>
        <p:spPr/>
        <p:txBody>
          <a:bodyPr/>
          <a:lstStyle/>
          <a:p>
            <a:fld id="{DB245632-D4FC-4E38-ADEE-4E3390753C23}" type="slidenum">
              <a:rPr lang="en-US" smtClean="0"/>
              <a:t>123</a:t>
            </a:fld>
            <a:endParaRPr lang="en-US" dirty="0"/>
          </a:p>
        </p:txBody>
      </p:sp>
    </p:spTree>
    <p:extLst>
      <p:ext uri="{BB962C8B-B14F-4D97-AF65-F5344CB8AC3E}">
        <p14:creationId xmlns:p14="http://schemas.microsoft.com/office/powerpoint/2010/main" val="3591324783"/>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592CF-6C18-33E1-A39C-AB2DEADC65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182351-54E7-CC3E-7631-8450C6293A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D96D42-7FFA-3105-7232-7288E89F40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4EE68B-CFBB-FB7B-EF03-1D2B56D11E7A}"/>
              </a:ext>
            </a:extLst>
          </p:cNvPr>
          <p:cNvSpPr>
            <a:spLocks noGrp="1"/>
          </p:cNvSpPr>
          <p:nvPr>
            <p:ph type="sldNum" sz="quarter" idx="5"/>
          </p:nvPr>
        </p:nvSpPr>
        <p:spPr/>
        <p:txBody>
          <a:bodyPr/>
          <a:lstStyle/>
          <a:p>
            <a:fld id="{DB245632-D4FC-4E38-ADEE-4E3390753C23}" type="slidenum">
              <a:rPr lang="en-US" smtClean="0"/>
              <a:t>124</a:t>
            </a:fld>
            <a:endParaRPr lang="en-US" dirty="0"/>
          </a:p>
        </p:txBody>
      </p:sp>
    </p:spTree>
    <p:extLst>
      <p:ext uri="{BB962C8B-B14F-4D97-AF65-F5344CB8AC3E}">
        <p14:creationId xmlns:p14="http://schemas.microsoft.com/office/powerpoint/2010/main" val="2470812862"/>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475F4-984B-433F-353E-D814467DCA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E89588-5C8B-615D-24C4-0A9DBFD1FE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A0C64C-EA1E-A1F8-393F-E5DF9EEDD5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B8BC18-FDC0-EB8C-24DA-D3B1A4594B51}"/>
              </a:ext>
            </a:extLst>
          </p:cNvPr>
          <p:cNvSpPr>
            <a:spLocks noGrp="1"/>
          </p:cNvSpPr>
          <p:nvPr>
            <p:ph type="sldNum" sz="quarter" idx="5"/>
          </p:nvPr>
        </p:nvSpPr>
        <p:spPr/>
        <p:txBody>
          <a:bodyPr/>
          <a:lstStyle/>
          <a:p>
            <a:fld id="{DB245632-D4FC-4E38-ADEE-4E3390753C23}" type="slidenum">
              <a:rPr lang="en-US" smtClean="0"/>
              <a:t>125</a:t>
            </a:fld>
            <a:endParaRPr lang="en-US" dirty="0"/>
          </a:p>
        </p:txBody>
      </p:sp>
    </p:spTree>
    <p:extLst>
      <p:ext uri="{BB962C8B-B14F-4D97-AF65-F5344CB8AC3E}">
        <p14:creationId xmlns:p14="http://schemas.microsoft.com/office/powerpoint/2010/main" val="578323995"/>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9108AD-8FED-CBBF-0F9C-BBBB9F91FC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F2C6EF-2DD3-1B9F-AC7F-1453FDF2DE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31C986-269A-2FE7-71F0-BE178600D9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8096F9-423D-62E3-8F99-87440531B655}"/>
              </a:ext>
            </a:extLst>
          </p:cNvPr>
          <p:cNvSpPr>
            <a:spLocks noGrp="1"/>
          </p:cNvSpPr>
          <p:nvPr>
            <p:ph type="sldNum" sz="quarter" idx="5"/>
          </p:nvPr>
        </p:nvSpPr>
        <p:spPr/>
        <p:txBody>
          <a:bodyPr/>
          <a:lstStyle/>
          <a:p>
            <a:fld id="{DB245632-D4FC-4E38-ADEE-4E3390753C23}" type="slidenum">
              <a:rPr lang="en-US" smtClean="0"/>
              <a:t>126</a:t>
            </a:fld>
            <a:endParaRPr lang="en-US" dirty="0"/>
          </a:p>
        </p:txBody>
      </p:sp>
    </p:spTree>
    <p:extLst>
      <p:ext uri="{BB962C8B-B14F-4D97-AF65-F5344CB8AC3E}">
        <p14:creationId xmlns:p14="http://schemas.microsoft.com/office/powerpoint/2010/main" val="3362890570"/>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8E71E-2D26-78E8-F4D3-CB4437D5DD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127880-C2B1-893F-C09C-4215A0E074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70B180-3063-9726-EBFE-CBD86A08BC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3EEC5E-0173-FB99-A4A6-A73DE183AFD3}"/>
              </a:ext>
            </a:extLst>
          </p:cNvPr>
          <p:cNvSpPr>
            <a:spLocks noGrp="1"/>
          </p:cNvSpPr>
          <p:nvPr>
            <p:ph type="sldNum" sz="quarter" idx="5"/>
          </p:nvPr>
        </p:nvSpPr>
        <p:spPr/>
        <p:txBody>
          <a:bodyPr/>
          <a:lstStyle/>
          <a:p>
            <a:fld id="{DB245632-D4FC-4E38-ADEE-4E3390753C23}" type="slidenum">
              <a:rPr lang="en-US" smtClean="0"/>
              <a:t>127</a:t>
            </a:fld>
            <a:endParaRPr lang="en-US" dirty="0"/>
          </a:p>
        </p:txBody>
      </p:sp>
    </p:spTree>
    <p:extLst>
      <p:ext uri="{BB962C8B-B14F-4D97-AF65-F5344CB8AC3E}">
        <p14:creationId xmlns:p14="http://schemas.microsoft.com/office/powerpoint/2010/main" val="4209245324"/>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00274-B642-3AE3-CF58-FE8FBF1CC4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7633EB-BC8F-5A7C-37C1-0DF5FA16FA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352ADA-AF21-B338-502A-4FB524217E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11B4FF-5FC0-9BC2-D3A2-2BCE8117864D}"/>
              </a:ext>
            </a:extLst>
          </p:cNvPr>
          <p:cNvSpPr>
            <a:spLocks noGrp="1"/>
          </p:cNvSpPr>
          <p:nvPr>
            <p:ph type="sldNum" sz="quarter" idx="5"/>
          </p:nvPr>
        </p:nvSpPr>
        <p:spPr/>
        <p:txBody>
          <a:bodyPr/>
          <a:lstStyle/>
          <a:p>
            <a:fld id="{DB245632-D4FC-4E38-ADEE-4E3390753C23}" type="slidenum">
              <a:rPr lang="en-US" smtClean="0"/>
              <a:t>128</a:t>
            </a:fld>
            <a:endParaRPr lang="en-US" dirty="0"/>
          </a:p>
        </p:txBody>
      </p:sp>
    </p:spTree>
    <p:extLst>
      <p:ext uri="{BB962C8B-B14F-4D97-AF65-F5344CB8AC3E}">
        <p14:creationId xmlns:p14="http://schemas.microsoft.com/office/powerpoint/2010/main" val="138133265"/>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78CD8-4164-92F3-5266-0B60FD9F6C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07CA7E-1E1F-CB8F-0A63-99D588BABB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2CDDF2-52CF-97B5-F5DD-2EEB3BEB04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F5A6EF-6451-84DE-88AC-58E4264A452C}"/>
              </a:ext>
            </a:extLst>
          </p:cNvPr>
          <p:cNvSpPr>
            <a:spLocks noGrp="1"/>
          </p:cNvSpPr>
          <p:nvPr>
            <p:ph type="sldNum" sz="quarter" idx="5"/>
          </p:nvPr>
        </p:nvSpPr>
        <p:spPr/>
        <p:txBody>
          <a:bodyPr/>
          <a:lstStyle/>
          <a:p>
            <a:fld id="{DB245632-D4FC-4E38-ADEE-4E3390753C23}" type="slidenum">
              <a:rPr lang="en-US" smtClean="0"/>
              <a:t>129</a:t>
            </a:fld>
            <a:endParaRPr lang="en-US" dirty="0"/>
          </a:p>
        </p:txBody>
      </p:sp>
    </p:spTree>
    <p:extLst>
      <p:ext uri="{BB962C8B-B14F-4D97-AF65-F5344CB8AC3E}">
        <p14:creationId xmlns:p14="http://schemas.microsoft.com/office/powerpoint/2010/main" val="139735162"/>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BE07F-6960-1F67-FC91-8B3AACD3AE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158B80-0E61-3050-7427-3207A79D12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E61737-3F61-F64F-8F96-805B5207E6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24C5AA-62E4-B4BE-6CC3-F68A880EA8EE}"/>
              </a:ext>
            </a:extLst>
          </p:cNvPr>
          <p:cNvSpPr>
            <a:spLocks noGrp="1"/>
          </p:cNvSpPr>
          <p:nvPr>
            <p:ph type="sldNum" sz="quarter" idx="5"/>
          </p:nvPr>
        </p:nvSpPr>
        <p:spPr/>
        <p:txBody>
          <a:bodyPr/>
          <a:lstStyle/>
          <a:p>
            <a:fld id="{DB245632-D4FC-4E38-ADEE-4E3390753C23}" type="slidenum">
              <a:rPr lang="en-US" smtClean="0"/>
              <a:t>130</a:t>
            </a:fld>
            <a:endParaRPr lang="en-US" dirty="0"/>
          </a:p>
        </p:txBody>
      </p:sp>
    </p:spTree>
    <p:extLst>
      <p:ext uri="{BB962C8B-B14F-4D97-AF65-F5344CB8AC3E}">
        <p14:creationId xmlns:p14="http://schemas.microsoft.com/office/powerpoint/2010/main" val="3484800163"/>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634C5-06AB-0FF8-7131-1EC8C34075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A9DE7F-F47A-8F8B-1BA6-9B6B3A63F4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288B3D-3D09-0B5F-58E1-BB3D6534EF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B86357-BCFA-E8A7-38FC-E2CA77DF97AC}"/>
              </a:ext>
            </a:extLst>
          </p:cNvPr>
          <p:cNvSpPr>
            <a:spLocks noGrp="1"/>
          </p:cNvSpPr>
          <p:nvPr>
            <p:ph type="sldNum" sz="quarter" idx="5"/>
          </p:nvPr>
        </p:nvSpPr>
        <p:spPr/>
        <p:txBody>
          <a:bodyPr/>
          <a:lstStyle/>
          <a:p>
            <a:fld id="{DB245632-D4FC-4E38-ADEE-4E3390753C23}" type="slidenum">
              <a:rPr lang="en-US" smtClean="0"/>
              <a:t>131</a:t>
            </a:fld>
            <a:endParaRPr lang="en-US" dirty="0"/>
          </a:p>
        </p:txBody>
      </p:sp>
    </p:spTree>
    <p:extLst>
      <p:ext uri="{BB962C8B-B14F-4D97-AF65-F5344CB8AC3E}">
        <p14:creationId xmlns:p14="http://schemas.microsoft.com/office/powerpoint/2010/main" val="2618742870"/>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10201-B833-D09B-CB50-AFC11DF093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D515FA-4980-2873-9499-78213EF678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CC1B37-988C-0E56-A93C-C23E64D2AA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B7793C-E58C-0543-042B-3295200CB5C0}"/>
              </a:ext>
            </a:extLst>
          </p:cNvPr>
          <p:cNvSpPr>
            <a:spLocks noGrp="1"/>
          </p:cNvSpPr>
          <p:nvPr>
            <p:ph type="sldNum" sz="quarter" idx="5"/>
          </p:nvPr>
        </p:nvSpPr>
        <p:spPr/>
        <p:txBody>
          <a:bodyPr/>
          <a:lstStyle/>
          <a:p>
            <a:fld id="{DB245632-D4FC-4E38-ADEE-4E3390753C23}" type="slidenum">
              <a:rPr lang="en-US" smtClean="0"/>
              <a:t>132</a:t>
            </a:fld>
            <a:endParaRPr lang="en-US" dirty="0"/>
          </a:p>
        </p:txBody>
      </p:sp>
    </p:spTree>
    <p:extLst>
      <p:ext uri="{BB962C8B-B14F-4D97-AF65-F5344CB8AC3E}">
        <p14:creationId xmlns:p14="http://schemas.microsoft.com/office/powerpoint/2010/main" val="6491391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3C0BD-9BB0-044F-C334-6C50AD1FA4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DA8294-6092-D64E-2189-C47D6472A2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E1D426-0E16-DB96-7D36-B1EAAB9261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E1BA6A-4414-F900-5672-26DA02AD0238}"/>
              </a:ext>
            </a:extLst>
          </p:cNvPr>
          <p:cNvSpPr>
            <a:spLocks noGrp="1"/>
          </p:cNvSpPr>
          <p:nvPr>
            <p:ph type="sldNum" sz="quarter" idx="5"/>
          </p:nvPr>
        </p:nvSpPr>
        <p:spPr/>
        <p:txBody>
          <a:bodyPr/>
          <a:lstStyle/>
          <a:p>
            <a:fld id="{DB245632-D4FC-4E38-ADEE-4E3390753C23}" type="slidenum">
              <a:rPr lang="en-US" smtClean="0"/>
              <a:t>15</a:t>
            </a:fld>
            <a:endParaRPr lang="en-US" dirty="0"/>
          </a:p>
        </p:txBody>
      </p:sp>
    </p:spTree>
    <p:extLst>
      <p:ext uri="{BB962C8B-B14F-4D97-AF65-F5344CB8AC3E}">
        <p14:creationId xmlns:p14="http://schemas.microsoft.com/office/powerpoint/2010/main" val="708780691"/>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9C1F40-EB29-49E7-16DF-7BB1A17C4C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50B10E-BB05-FDAE-22BD-87CBBBCF22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B30DBF-C0C5-A3F7-D134-988E07D07D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31B48F-2514-0E01-6904-052077C23293}"/>
              </a:ext>
            </a:extLst>
          </p:cNvPr>
          <p:cNvSpPr>
            <a:spLocks noGrp="1"/>
          </p:cNvSpPr>
          <p:nvPr>
            <p:ph type="sldNum" sz="quarter" idx="5"/>
          </p:nvPr>
        </p:nvSpPr>
        <p:spPr/>
        <p:txBody>
          <a:bodyPr/>
          <a:lstStyle/>
          <a:p>
            <a:fld id="{DB245632-D4FC-4E38-ADEE-4E3390753C23}" type="slidenum">
              <a:rPr lang="en-US" smtClean="0"/>
              <a:t>133</a:t>
            </a:fld>
            <a:endParaRPr lang="en-US" dirty="0"/>
          </a:p>
        </p:txBody>
      </p:sp>
    </p:spTree>
    <p:extLst>
      <p:ext uri="{BB962C8B-B14F-4D97-AF65-F5344CB8AC3E}">
        <p14:creationId xmlns:p14="http://schemas.microsoft.com/office/powerpoint/2010/main" val="3997786649"/>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DCC58-4FB6-6FD9-8B07-0CDC8D0DB3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5B09D6-D11A-6AD7-B7AC-06E5421078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AB652A-9664-4ED6-D3A4-649596AE36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22BD02-9EFE-03C8-D8C3-90240309A43D}"/>
              </a:ext>
            </a:extLst>
          </p:cNvPr>
          <p:cNvSpPr>
            <a:spLocks noGrp="1"/>
          </p:cNvSpPr>
          <p:nvPr>
            <p:ph type="sldNum" sz="quarter" idx="5"/>
          </p:nvPr>
        </p:nvSpPr>
        <p:spPr/>
        <p:txBody>
          <a:bodyPr/>
          <a:lstStyle/>
          <a:p>
            <a:fld id="{DB245632-D4FC-4E38-ADEE-4E3390753C23}" type="slidenum">
              <a:rPr lang="en-US" smtClean="0"/>
              <a:t>134</a:t>
            </a:fld>
            <a:endParaRPr lang="en-US" dirty="0"/>
          </a:p>
        </p:txBody>
      </p:sp>
    </p:spTree>
    <p:extLst>
      <p:ext uri="{BB962C8B-B14F-4D97-AF65-F5344CB8AC3E}">
        <p14:creationId xmlns:p14="http://schemas.microsoft.com/office/powerpoint/2010/main" val="2318698556"/>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BF0F3-09DF-D8B8-1AF1-5297923228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32F324-56BD-92B0-34C5-86306C1C1A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1DEC5F-730E-30EB-736F-2D76C54C02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354E29-181E-14CF-0F6B-43B9EB7CC38B}"/>
              </a:ext>
            </a:extLst>
          </p:cNvPr>
          <p:cNvSpPr>
            <a:spLocks noGrp="1"/>
          </p:cNvSpPr>
          <p:nvPr>
            <p:ph type="sldNum" sz="quarter" idx="5"/>
          </p:nvPr>
        </p:nvSpPr>
        <p:spPr/>
        <p:txBody>
          <a:bodyPr/>
          <a:lstStyle/>
          <a:p>
            <a:fld id="{DB245632-D4FC-4E38-ADEE-4E3390753C23}" type="slidenum">
              <a:rPr lang="en-US" smtClean="0"/>
              <a:t>135</a:t>
            </a:fld>
            <a:endParaRPr lang="en-US" dirty="0"/>
          </a:p>
        </p:txBody>
      </p:sp>
    </p:spTree>
    <p:extLst>
      <p:ext uri="{BB962C8B-B14F-4D97-AF65-F5344CB8AC3E}">
        <p14:creationId xmlns:p14="http://schemas.microsoft.com/office/powerpoint/2010/main" val="804637351"/>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AB4065-86BD-5E14-22FD-4614EA1BCE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2B68D8-A56C-49CB-E565-63E447BCCB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99F598-C452-5C5F-F7A5-C88AE5E01B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94C4EE-172D-DF7C-9E00-37A65AC650A5}"/>
              </a:ext>
            </a:extLst>
          </p:cNvPr>
          <p:cNvSpPr>
            <a:spLocks noGrp="1"/>
          </p:cNvSpPr>
          <p:nvPr>
            <p:ph type="sldNum" sz="quarter" idx="5"/>
          </p:nvPr>
        </p:nvSpPr>
        <p:spPr/>
        <p:txBody>
          <a:bodyPr/>
          <a:lstStyle/>
          <a:p>
            <a:fld id="{DB245632-D4FC-4E38-ADEE-4E3390753C23}" type="slidenum">
              <a:rPr lang="en-US" smtClean="0"/>
              <a:t>136</a:t>
            </a:fld>
            <a:endParaRPr lang="en-US" dirty="0"/>
          </a:p>
        </p:txBody>
      </p:sp>
    </p:spTree>
    <p:extLst>
      <p:ext uri="{BB962C8B-B14F-4D97-AF65-F5344CB8AC3E}">
        <p14:creationId xmlns:p14="http://schemas.microsoft.com/office/powerpoint/2010/main" val="12810371"/>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D709B-4D1F-44C6-3A50-D8436A0DA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CC6F6D-84A0-C998-E60A-A7FD8E63AF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E9FE07-C23C-05F5-917D-9BDB3F6CE2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7D746C-9983-F401-0470-50F60470A7CF}"/>
              </a:ext>
            </a:extLst>
          </p:cNvPr>
          <p:cNvSpPr>
            <a:spLocks noGrp="1"/>
          </p:cNvSpPr>
          <p:nvPr>
            <p:ph type="sldNum" sz="quarter" idx="5"/>
          </p:nvPr>
        </p:nvSpPr>
        <p:spPr/>
        <p:txBody>
          <a:bodyPr/>
          <a:lstStyle/>
          <a:p>
            <a:fld id="{DB245632-D4FC-4E38-ADEE-4E3390753C23}" type="slidenum">
              <a:rPr lang="en-US" smtClean="0"/>
              <a:t>137</a:t>
            </a:fld>
            <a:endParaRPr lang="en-US" dirty="0"/>
          </a:p>
        </p:txBody>
      </p:sp>
    </p:spTree>
    <p:extLst>
      <p:ext uri="{BB962C8B-B14F-4D97-AF65-F5344CB8AC3E}">
        <p14:creationId xmlns:p14="http://schemas.microsoft.com/office/powerpoint/2010/main" val="2709171863"/>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32CD7-7C5E-3B2E-CEAA-E0DA439D47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DFB8F1-6563-3DFD-A12D-47A67215D6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B5CB93-D562-7617-7DF2-1178663D54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979253-A4C8-D885-0ACA-66F65B5D8178}"/>
              </a:ext>
            </a:extLst>
          </p:cNvPr>
          <p:cNvSpPr>
            <a:spLocks noGrp="1"/>
          </p:cNvSpPr>
          <p:nvPr>
            <p:ph type="sldNum" sz="quarter" idx="5"/>
          </p:nvPr>
        </p:nvSpPr>
        <p:spPr/>
        <p:txBody>
          <a:bodyPr/>
          <a:lstStyle/>
          <a:p>
            <a:fld id="{DB245632-D4FC-4E38-ADEE-4E3390753C23}" type="slidenum">
              <a:rPr lang="en-US" smtClean="0"/>
              <a:t>138</a:t>
            </a:fld>
            <a:endParaRPr lang="en-US" dirty="0"/>
          </a:p>
        </p:txBody>
      </p:sp>
    </p:spTree>
    <p:extLst>
      <p:ext uri="{BB962C8B-B14F-4D97-AF65-F5344CB8AC3E}">
        <p14:creationId xmlns:p14="http://schemas.microsoft.com/office/powerpoint/2010/main" val="4244659052"/>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B125AA-3323-772C-84C5-A44E8EB5EB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2FB65A-9BD4-A6D1-8DEC-572871B9DA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062938-1D85-8E64-7934-F95699F0CD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371D2E-56E2-6622-9EF9-5F358871CC1F}"/>
              </a:ext>
            </a:extLst>
          </p:cNvPr>
          <p:cNvSpPr>
            <a:spLocks noGrp="1"/>
          </p:cNvSpPr>
          <p:nvPr>
            <p:ph type="sldNum" sz="quarter" idx="5"/>
          </p:nvPr>
        </p:nvSpPr>
        <p:spPr/>
        <p:txBody>
          <a:bodyPr/>
          <a:lstStyle/>
          <a:p>
            <a:fld id="{DB245632-D4FC-4E38-ADEE-4E3390753C23}" type="slidenum">
              <a:rPr lang="en-US" smtClean="0"/>
              <a:t>139</a:t>
            </a:fld>
            <a:endParaRPr lang="en-US" dirty="0"/>
          </a:p>
        </p:txBody>
      </p:sp>
    </p:spTree>
    <p:extLst>
      <p:ext uri="{BB962C8B-B14F-4D97-AF65-F5344CB8AC3E}">
        <p14:creationId xmlns:p14="http://schemas.microsoft.com/office/powerpoint/2010/main" val="3159507155"/>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EE246-7BD5-8E54-CDA8-EA3EC0CA6B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AB126B-FC8C-ECF8-0C9D-68F6B07A53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3CE9FE-5444-1628-9E18-BAB12A7303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4E2285-9044-A6CE-63C7-338DF0424D2E}"/>
              </a:ext>
            </a:extLst>
          </p:cNvPr>
          <p:cNvSpPr>
            <a:spLocks noGrp="1"/>
          </p:cNvSpPr>
          <p:nvPr>
            <p:ph type="sldNum" sz="quarter" idx="5"/>
          </p:nvPr>
        </p:nvSpPr>
        <p:spPr/>
        <p:txBody>
          <a:bodyPr/>
          <a:lstStyle/>
          <a:p>
            <a:fld id="{DB245632-D4FC-4E38-ADEE-4E3390753C23}" type="slidenum">
              <a:rPr lang="en-US" smtClean="0"/>
              <a:t>140</a:t>
            </a:fld>
            <a:endParaRPr lang="en-US" dirty="0"/>
          </a:p>
        </p:txBody>
      </p:sp>
    </p:spTree>
    <p:extLst>
      <p:ext uri="{BB962C8B-B14F-4D97-AF65-F5344CB8AC3E}">
        <p14:creationId xmlns:p14="http://schemas.microsoft.com/office/powerpoint/2010/main" val="1882070200"/>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0098F-34B0-96CE-6230-EC165409CC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CDFA8A-2DF0-CEFA-A29F-2694BCFE45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2C003A-0E2B-AA17-A51E-90CCFB93BC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632D29-6A02-4A79-6681-8D34875CA083}"/>
              </a:ext>
            </a:extLst>
          </p:cNvPr>
          <p:cNvSpPr>
            <a:spLocks noGrp="1"/>
          </p:cNvSpPr>
          <p:nvPr>
            <p:ph type="sldNum" sz="quarter" idx="5"/>
          </p:nvPr>
        </p:nvSpPr>
        <p:spPr/>
        <p:txBody>
          <a:bodyPr/>
          <a:lstStyle/>
          <a:p>
            <a:fld id="{DB245632-D4FC-4E38-ADEE-4E3390753C23}" type="slidenum">
              <a:rPr lang="en-US" smtClean="0"/>
              <a:t>141</a:t>
            </a:fld>
            <a:endParaRPr lang="en-US" dirty="0"/>
          </a:p>
        </p:txBody>
      </p:sp>
    </p:spTree>
    <p:extLst>
      <p:ext uri="{BB962C8B-B14F-4D97-AF65-F5344CB8AC3E}">
        <p14:creationId xmlns:p14="http://schemas.microsoft.com/office/powerpoint/2010/main" val="3961790306"/>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2A8FA-B0CC-3A84-31DA-DC76B604A8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3223DB-DAD3-786D-7450-4A41A82ABB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1C0DB4-AE25-7035-E808-CD0F861B9E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80303B-0826-6272-E203-3B68190F0EAB}"/>
              </a:ext>
            </a:extLst>
          </p:cNvPr>
          <p:cNvSpPr>
            <a:spLocks noGrp="1"/>
          </p:cNvSpPr>
          <p:nvPr>
            <p:ph type="sldNum" sz="quarter" idx="5"/>
          </p:nvPr>
        </p:nvSpPr>
        <p:spPr/>
        <p:txBody>
          <a:bodyPr/>
          <a:lstStyle/>
          <a:p>
            <a:fld id="{DB245632-D4FC-4E38-ADEE-4E3390753C23}" type="slidenum">
              <a:rPr lang="en-US" smtClean="0"/>
              <a:t>142</a:t>
            </a:fld>
            <a:endParaRPr lang="en-US" dirty="0"/>
          </a:p>
        </p:txBody>
      </p:sp>
    </p:spTree>
    <p:extLst>
      <p:ext uri="{BB962C8B-B14F-4D97-AF65-F5344CB8AC3E}">
        <p14:creationId xmlns:p14="http://schemas.microsoft.com/office/powerpoint/2010/main" val="5630003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E2F85-7F12-3C4D-CE36-EA643A048F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0D2D81-3ED7-97E7-122D-482F0F1DCD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19B5E9-39F2-D928-59C8-872EB8CF2A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F1416D-F14B-FB80-F64B-A149FA4108E0}"/>
              </a:ext>
            </a:extLst>
          </p:cNvPr>
          <p:cNvSpPr>
            <a:spLocks noGrp="1"/>
          </p:cNvSpPr>
          <p:nvPr>
            <p:ph type="sldNum" sz="quarter" idx="5"/>
          </p:nvPr>
        </p:nvSpPr>
        <p:spPr/>
        <p:txBody>
          <a:bodyPr/>
          <a:lstStyle/>
          <a:p>
            <a:fld id="{DB245632-D4FC-4E38-ADEE-4E3390753C23}" type="slidenum">
              <a:rPr lang="en-US" smtClean="0"/>
              <a:t>16</a:t>
            </a:fld>
            <a:endParaRPr lang="en-US" dirty="0"/>
          </a:p>
        </p:txBody>
      </p:sp>
    </p:spTree>
    <p:extLst>
      <p:ext uri="{BB962C8B-B14F-4D97-AF65-F5344CB8AC3E}">
        <p14:creationId xmlns:p14="http://schemas.microsoft.com/office/powerpoint/2010/main" val="584940575"/>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CB408-8531-7AA9-A226-7DDB22D9F2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4BABF0-9AD9-EE5F-7966-F0D472F9C9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C1C40F-F08C-3EBF-C8F6-FE300C2A2A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09BC86-ECA2-9639-8A24-6F68FD1AC5C7}"/>
              </a:ext>
            </a:extLst>
          </p:cNvPr>
          <p:cNvSpPr>
            <a:spLocks noGrp="1"/>
          </p:cNvSpPr>
          <p:nvPr>
            <p:ph type="sldNum" sz="quarter" idx="5"/>
          </p:nvPr>
        </p:nvSpPr>
        <p:spPr/>
        <p:txBody>
          <a:bodyPr/>
          <a:lstStyle/>
          <a:p>
            <a:fld id="{DB245632-D4FC-4E38-ADEE-4E3390753C23}" type="slidenum">
              <a:rPr lang="en-US" smtClean="0"/>
              <a:t>143</a:t>
            </a:fld>
            <a:endParaRPr lang="en-US" dirty="0"/>
          </a:p>
        </p:txBody>
      </p:sp>
    </p:spTree>
    <p:extLst>
      <p:ext uri="{BB962C8B-B14F-4D97-AF65-F5344CB8AC3E}">
        <p14:creationId xmlns:p14="http://schemas.microsoft.com/office/powerpoint/2010/main" val="3079137527"/>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3D0CC-018A-8740-9029-ED9C7708B1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E075AF-A8E6-8497-E6D9-F40EA5B427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4F868B-7F78-995B-147B-3430727922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18FF89-5CEC-66C6-FB7F-5C3A4CC68A5A}"/>
              </a:ext>
            </a:extLst>
          </p:cNvPr>
          <p:cNvSpPr>
            <a:spLocks noGrp="1"/>
          </p:cNvSpPr>
          <p:nvPr>
            <p:ph type="sldNum" sz="quarter" idx="5"/>
          </p:nvPr>
        </p:nvSpPr>
        <p:spPr/>
        <p:txBody>
          <a:bodyPr/>
          <a:lstStyle/>
          <a:p>
            <a:fld id="{DB245632-D4FC-4E38-ADEE-4E3390753C23}" type="slidenum">
              <a:rPr lang="en-US" smtClean="0"/>
              <a:t>144</a:t>
            </a:fld>
            <a:endParaRPr lang="en-US" dirty="0"/>
          </a:p>
        </p:txBody>
      </p:sp>
    </p:spTree>
    <p:extLst>
      <p:ext uri="{BB962C8B-B14F-4D97-AF65-F5344CB8AC3E}">
        <p14:creationId xmlns:p14="http://schemas.microsoft.com/office/powerpoint/2010/main" val="2248324938"/>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4DE97-7CF7-5A9A-0B0A-F9D77D2438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6A5A41-3896-7BC7-DA00-1B58A59034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393D3F-5570-5383-6AF7-200C0F1E19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438F04-2DD4-9CFF-5792-A03702573D55}"/>
              </a:ext>
            </a:extLst>
          </p:cNvPr>
          <p:cNvSpPr>
            <a:spLocks noGrp="1"/>
          </p:cNvSpPr>
          <p:nvPr>
            <p:ph type="sldNum" sz="quarter" idx="5"/>
          </p:nvPr>
        </p:nvSpPr>
        <p:spPr/>
        <p:txBody>
          <a:bodyPr/>
          <a:lstStyle/>
          <a:p>
            <a:fld id="{DB245632-D4FC-4E38-ADEE-4E3390753C23}" type="slidenum">
              <a:rPr lang="en-US" smtClean="0"/>
              <a:t>145</a:t>
            </a:fld>
            <a:endParaRPr lang="en-US" dirty="0"/>
          </a:p>
        </p:txBody>
      </p:sp>
    </p:spTree>
    <p:extLst>
      <p:ext uri="{BB962C8B-B14F-4D97-AF65-F5344CB8AC3E}">
        <p14:creationId xmlns:p14="http://schemas.microsoft.com/office/powerpoint/2010/main" val="2462309362"/>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38E9A-7E8A-7C76-E833-C4B69750AC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07525F-B367-F5CC-8252-BE665FF4C6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2155C9-C415-EE6B-7684-CD2CEE27EB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01513F-870A-493A-FF79-922DB1573BC6}"/>
              </a:ext>
            </a:extLst>
          </p:cNvPr>
          <p:cNvSpPr>
            <a:spLocks noGrp="1"/>
          </p:cNvSpPr>
          <p:nvPr>
            <p:ph type="sldNum" sz="quarter" idx="5"/>
          </p:nvPr>
        </p:nvSpPr>
        <p:spPr/>
        <p:txBody>
          <a:bodyPr/>
          <a:lstStyle/>
          <a:p>
            <a:fld id="{DB245632-D4FC-4E38-ADEE-4E3390753C23}" type="slidenum">
              <a:rPr lang="en-US" smtClean="0"/>
              <a:t>146</a:t>
            </a:fld>
            <a:endParaRPr lang="en-US" dirty="0"/>
          </a:p>
        </p:txBody>
      </p:sp>
    </p:spTree>
    <p:extLst>
      <p:ext uri="{BB962C8B-B14F-4D97-AF65-F5344CB8AC3E}">
        <p14:creationId xmlns:p14="http://schemas.microsoft.com/office/powerpoint/2010/main" val="2573533825"/>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A08E5-8515-781B-7F9B-D18DCD2122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4EFE8C-FF3E-B175-CDE5-7035B128E5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C042C5-9157-482D-3309-FC8574C795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F9AA12-208C-F5F5-7B51-9A5C04084EAE}"/>
              </a:ext>
            </a:extLst>
          </p:cNvPr>
          <p:cNvSpPr>
            <a:spLocks noGrp="1"/>
          </p:cNvSpPr>
          <p:nvPr>
            <p:ph type="sldNum" sz="quarter" idx="5"/>
          </p:nvPr>
        </p:nvSpPr>
        <p:spPr/>
        <p:txBody>
          <a:bodyPr/>
          <a:lstStyle/>
          <a:p>
            <a:fld id="{DB245632-D4FC-4E38-ADEE-4E3390753C23}" type="slidenum">
              <a:rPr lang="en-US" smtClean="0"/>
              <a:t>147</a:t>
            </a:fld>
            <a:endParaRPr lang="en-US" dirty="0"/>
          </a:p>
        </p:txBody>
      </p:sp>
    </p:spTree>
    <p:extLst>
      <p:ext uri="{BB962C8B-B14F-4D97-AF65-F5344CB8AC3E}">
        <p14:creationId xmlns:p14="http://schemas.microsoft.com/office/powerpoint/2010/main" val="327438407"/>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631491-F143-C421-308A-A7B7B13498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8022A1-9969-942B-6920-8069F5E059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CA1795-BC53-590F-EC82-D1B8647849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E2ED64-385D-EF32-0872-F59917D6CAE8}"/>
              </a:ext>
            </a:extLst>
          </p:cNvPr>
          <p:cNvSpPr>
            <a:spLocks noGrp="1"/>
          </p:cNvSpPr>
          <p:nvPr>
            <p:ph type="sldNum" sz="quarter" idx="5"/>
          </p:nvPr>
        </p:nvSpPr>
        <p:spPr/>
        <p:txBody>
          <a:bodyPr/>
          <a:lstStyle/>
          <a:p>
            <a:fld id="{DB245632-D4FC-4E38-ADEE-4E3390753C23}" type="slidenum">
              <a:rPr lang="en-US" smtClean="0"/>
              <a:t>148</a:t>
            </a:fld>
            <a:endParaRPr lang="en-US" dirty="0"/>
          </a:p>
        </p:txBody>
      </p:sp>
    </p:spTree>
    <p:extLst>
      <p:ext uri="{BB962C8B-B14F-4D97-AF65-F5344CB8AC3E}">
        <p14:creationId xmlns:p14="http://schemas.microsoft.com/office/powerpoint/2010/main" val="1344264490"/>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3BE1C-2B34-917B-4782-CD1BBAD6F6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E0A77-1813-55DC-8B6A-C6DB8F4116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A99523-277D-7CA1-178D-A4F951EE98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C9C311-2090-16B4-A424-163AC521DB8C}"/>
              </a:ext>
            </a:extLst>
          </p:cNvPr>
          <p:cNvSpPr>
            <a:spLocks noGrp="1"/>
          </p:cNvSpPr>
          <p:nvPr>
            <p:ph type="sldNum" sz="quarter" idx="5"/>
          </p:nvPr>
        </p:nvSpPr>
        <p:spPr/>
        <p:txBody>
          <a:bodyPr/>
          <a:lstStyle/>
          <a:p>
            <a:fld id="{DB245632-D4FC-4E38-ADEE-4E3390753C23}" type="slidenum">
              <a:rPr lang="en-US" smtClean="0"/>
              <a:t>149</a:t>
            </a:fld>
            <a:endParaRPr lang="en-US" dirty="0"/>
          </a:p>
        </p:txBody>
      </p:sp>
    </p:spTree>
    <p:extLst>
      <p:ext uri="{BB962C8B-B14F-4D97-AF65-F5344CB8AC3E}">
        <p14:creationId xmlns:p14="http://schemas.microsoft.com/office/powerpoint/2010/main" val="1900117163"/>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6484B-2B2F-0C67-BC75-D35DBB552B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DE9445-521B-13A6-1C0F-F26C7221E7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841318-92E5-3E3C-426E-D6343427C3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1F14E5-53A8-4435-F440-4FDE727B1597}"/>
              </a:ext>
            </a:extLst>
          </p:cNvPr>
          <p:cNvSpPr>
            <a:spLocks noGrp="1"/>
          </p:cNvSpPr>
          <p:nvPr>
            <p:ph type="sldNum" sz="quarter" idx="5"/>
          </p:nvPr>
        </p:nvSpPr>
        <p:spPr/>
        <p:txBody>
          <a:bodyPr/>
          <a:lstStyle/>
          <a:p>
            <a:fld id="{DB245632-D4FC-4E38-ADEE-4E3390753C23}" type="slidenum">
              <a:rPr lang="en-US" smtClean="0"/>
              <a:t>150</a:t>
            </a:fld>
            <a:endParaRPr lang="en-US" dirty="0"/>
          </a:p>
        </p:txBody>
      </p:sp>
    </p:spTree>
    <p:extLst>
      <p:ext uri="{BB962C8B-B14F-4D97-AF65-F5344CB8AC3E}">
        <p14:creationId xmlns:p14="http://schemas.microsoft.com/office/powerpoint/2010/main" val="2672929533"/>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F8867-A6C4-C57B-C2BA-0758AA66A2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9E3585-F986-7CC8-A5A8-7F80BB91DD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49BDA9-D69C-B802-C40F-692549A955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C12505-9939-6CE0-8AF4-D6A0AD036845}"/>
              </a:ext>
            </a:extLst>
          </p:cNvPr>
          <p:cNvSpPr>
            <a:spLocks noGrp="1"/>
          </p:cNvSpPr>
          <p:nvPr>
            <p:ph type="sldNum" sz="quarter" idx="5"/>
          </p:nvPr>
        </p:nvSpPr>
        <p:spPr/>
        <p:txBody>
          <a:bodyPr/>
          <a:lstStyle/>
          <a:p>
            <a:fld id="{DB245632-D4FC-4E38-ADEE-4E3390753C23}" type="slidenum">
              <a:rPr lang="en-US" smtClean="0"/>
              <a:t>151</a:t>
            </a:fld>
            <a:endParaRPr lang="en-US" dirty="0"/>
          </a:p>
        </p:txBody>
      </p:sp>
    </p:spTree>
    <p:extLst>
      <p:ext uri="{BB962C8B-B14F-4D97-AF65-F5344CB8AC3E}">
        <p14:creationId xmlns:p14="http://schemas.microsoft.com/office/powerpoint/2010/main" val="3053583015"/>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ECBE6A-23CC-B355-7E79-6E99C2FF11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8DE299-13DD-D0DE-2913-42121A1571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88A1A4-86EC-AB3D-7CD7-58CCC54D17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D9F661-BA08-331A-1F36-C5A3C1D53089}"/>
              </a:ext>
            </a:extLst>
          </p:cNvPr>
          <p:cNvSpPr>
            <a:spLocks noGrp="1"/>
          </p:cNvSpPr>
          <p:nvPr>
            <p:ph type="sldNum" sz="quarter" idx="5"/>
          </p:nvPr>
        </p:nvSpPr>
        <p:spPr/>
        <p:txBody>
          <a:bodyPr/>
          <a:lstStyle/>
          <a:p>
            <a:fld id="{DB245632-D4FC-4E38-ADEE-4E3390753C23}" type="slidenum">
              <a:rPr lang="en-US" smtClean="0"/>
              <a:t>152</a:t>
            </a:fld>
            <a:endParaRPr lang="en-US" dirty="0"/>
          </a:p>
        </p:txBody>
      </p:sp>
    </p:spTree>
    <p:extLst>
      <p:ext uri="{BB962C8B-B14F-4D97-AF65-F5344CB8AC3E}">
        <p14:creationId xmlns:p14="http://schemas.microsoft.com/office/powerpoint/2010/main" val="12240208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92233-F952-23CE-1AE8-305170D2AD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0AB64F-7243-0C7C-5234-477EF88347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275930-EA16-1017-A8C1-67BA1B7059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72564B-CB60-5F17-6672-62EA105B8E69}"/>
              </a:ext>
            </a:extLst>
          </p:cNvPr>
          <p:cNvSpPr>
            <a:spLocks noGrp="1"/>
          </p:cNvSpPr>
          <p:nvPr>
            <p:ph type="sldNum" sz="quarter" idx="5"/>
          </p:nvPr>
        </p:nvSpPr>
        <p:spPr/>
        <p:txBody>
          <a:bodyPr/>
          <a:lstStyle/>
          <a:p>
            <a:fld id="{DB245632-D4FC-4E38-ADEE-4E3390753C23}" type="slidenum">
              <a:rPr lang="en-US" smtClean="0"/>
              <a:t>17</a:t>
            </a:fld>
            <a:endParaRPr lang="en-US" dirty="0"/>
          </a:p>
        </p:txBody>
      </p:sp>
    </p:spTree>
    <p:extLst>
      <p:ext uri="{BB962C8B-B14F-4D97-AF65-F5344CB8AC3E}">
        <p14:creationId xmlns:p14="http://schemas.microsoft.com/office/powerpoint/2010/main" val="413028754"/>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B8D76-5FBD-561E-F3EB-1E7CB542D7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D63F27-F461-22FE-0E76-3AE12464A5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9372FF-2395-F0B0-2366-A893210DD7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6D2C71-ADAE-8501-40A8-5678227C1830}"/>
              </a:ext>
            </a:extLst>
          </p:cNvPr>
          <p:cNvSpPr>
            <a:spLocks noGrp="1"/>
          </p:cNvSpPr>
          <p:nvPr>
            <p:ph type="sldNum" sz="quarter" idx="5"/>
          </p:nvPr>
        </p:nvSpPr>
        <p:spPr/>
        <p:txBody>
          <a:bodyPr/>
          <a:lstStyle/>
          <a:p>
            <a:fld id="{DB245632-D4FC-4E38-ADEE-4E3390753C23}" type="slidenum">
              <a:rPr lang="en-US" smtClean="0"/>
              <a:t>153</a:t>
            </a:fld>
            <a:endParaRPr lang="en-US" dirty="0"/>
          </a:p>
        </p:txBody>
      </p:sp>
    </p:spTree>
    <p:extLst>
      <p:ext uri="{BB962C8B-B14F-4D97-AF65-F5344CB8AC3E}">
        <p14:creationId xmlns:p14="http://schemas.microsoft.com/office/powerpoint/2010/main" val="3570492266"/>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024E8-1BD1-7DDA-0D2C-062C5F7F32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C24FE0-2B70-FAAF-1304-2C736AF199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6A4113-4CEE-E2DD-C706-618C0F8BB9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991428-8A16-C6A9-58C9-3391B37D9789}"/>
              </a:ext>
            </a:extLst>
          </p:cNvPr>
          <p:cNvSpPr>
            <a:spLocks noGrp="1"/>
          </p:cNvSpPr>
          <p:nvPr>
            <p:ph type="sldNum" sz="quarter" idx="5"/>
          </p:nvPr>
        </p:nvSpPr>
        <p:spPr/>
        <p:txBody>
          <a:bodyPr/>
          <a:lstStyle/>
          <a:p>
            <a:fld id="{DB245632-D4FC-4E38-ADEE-4E3390753C23}" type="slidenum">
              <a:rPr lang="en-US" smtClean="0"/>
              <a:t>154</a:t>
            </a:fld>
            <a:endParaRPr lang="en-US" dirty="0"/>
          </a:p>
        </p:txBody>
      </p:sp>
    </p:spTree>
    <p:extLst>
      <p:ext uri="{BB962C8B-B14F-4D97-AF65-F5344CB8AC3E}">
        <p14:creationId xmlns:p14="http://schemas.microsoft.com/office/powerpoint/2010/main" val="3931346708"/>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F259C-6DB9-63EA-4175-CF47533B1E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391A65-37F7-E8FA-5B73-CAEA5E927E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2CCBB7-C9FB-5D4D-8019-9980F5350B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6F1552-DF62-C046-7D07-7245688496CD}"/>
              </a:ext>
            </a:extLst>
          </p:cNvPr>
          <p:cNvSpPr>
            <a:spLocks noGrp="1"/>
          </p:cNvSpPr>
          <p:nvPr>
            <p:ph type="sldNum" sz="quarter" idx="5"/>
          </p:nvPr>
        </p:nvSpPr>
        <p:spPr/>
        <p:txBody>
          <a:bodyPr/>
          <a:lstStyle/>
          <a:p>
            <a:fld id="{DB245632-D4FC-4E38-ADEE-4E3390753C23}" type="slidenum">
              <a:rPr lang="en-US" smtClean="0"/>
              <a:t>155</a:t>
            </a:fld>
            <a:endParaRPr lang="en-US" dirty="0"/>
          </a:p>
        </p:txBody>
      </p:sp>
    </p:spTree>
    <p:extLst>
      <p:ext uri="{BB962C8B-B14F-4D97-AF65-F5344CB8AC3E}">
        <p14:creationId xmlns:p14="http://schemas.microsoft.com/office/powerpoint/2010/main" val="2474882570"/>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B57CC-1EAA-F558-44CC-5DDF434198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7DC25A-0137-0442-A6EB-C704178D76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B7EBE3-1E92-EF3D-EAB1-25BD52CE18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C6D1C8-89C9-CFB4-7ED7-CED014E714F9}"/>
              </a:ext>
            </a:extLst>
          </p:cNvPr>
          <p:cNvSpPr>
            <a:spLocks noGrp="1"/>
          </p:cNvSpPr>
          <p:nvPr>
            <p:ph type="sldNum" sz="quarter" idx="5"/>
          </p:nvPr>
        </p:nvSpPr>
        <p:spPr/>
        <p:txBody>
          <a:bodyPr/>
          <a:lstStyle/>
          <a:p>
            <a:fld id="{DB245632-D4FC-4E38-ADEE-4E3390753C23}" type="slidenum">
              <a:rPr lang="en-US" smtClean="0"/>
              <a:t>156</a:t>
            </a:fld>
            <a:endParaRPr lang="en-US" dirty="0"/>
          </a:p>
        </p:txBody>
      </p:sp>
    </p:spTree>
    <p:extLst>
      <p:ext uri="{BB962C8B-B14F-4D97-AF65-F5344CB8AC3E}">
        <p14:creationId xmlns:p14="http://schemas.microsoft.com/office/powerpoint/2010/main" val="2687828073"/>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A20CF-28B8-F59D-EE9C-6FA50372C0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605697-89A1-405B-AE17-1F299375FD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A1C7B1-3CF3-63CC-484E-F6E518AC45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B567FC-5214-342D-1A90-1C2F84D1051D}"/>
              </a:ext>
            </a:extLst>
          </p:cNvPr>
          <p:cNvSpPr>
            <a:spLocks noGrp="1"/>
          </p:cNvSpPr>
          <p:nvPr>
            <p:ph type="sldNum" sz="quarter" idx="5"/>
          </p:nvPr>
        </p:nvSpPr>
        <p:spPr/>
        <p:txBody>
          <a:bodyPr/>
          <a:lstStyle/>
          <a:p>
            <a:fld id="{DB245632-D4FC-4E38-ADEE-4E3390753C23}" type="slidenum">
              <a:rPr lang="en-US" smtClean="0"/>
              <a:t>157</a:t>
            </a:fld>
            <a:endParaRPr lang="en-US" dirty="0"/>
          </a:p>
        </p:txBody>
      </p:sp>
    </p:spTree>
    <p:extLst>
      <p:ext uri="{BB962C8B-B14F-4D97-AF65-F5344CB8AC3E}">
        <p14:creationId xmlns:p14="http://schemas.microsoft.com/office/powerpoint/2010/main" val="2779993640"/>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189C4-00A1-568A-2F18-7FC4C1B051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61F746-8A4A-FF1B-57B4-594F93E13A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230DE7-DEEB-BF9A-FA9F-A83028FD74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5FE6F1-C00D-6892-B3D3-25EC26F2DB69}"/>
              </a:ext>
            </a:extLst>
          </p:cNvPr>
          <p:cNvSpPr>
            <a:spLocks noGrp="1"/>
          </p:cNvSpPr>
          <p:nvPr>
            <p:ph type="sldNum" sz="quarter" idx="5"/>
          </p:nvPr>
        </p:nvSpPr>
        <p:spPr/>
        <p:txBody>
          <a:bodyPr/>
          <a:lstStyle/>
          <a:p>
            <a:fld id="{DB245632-D4FC-4E38-ADEE-4E3390753C23}" type="slidenum">
              <a:rPr lang="en-US" smtClean="0"/>
              <a:t>158</a:t>
            </a:fld>
            <a:endParaRPr lang="en-US" dirty="0"/>
          </a:p>
        </p:txBody>
      </p:sp>
    </p:spTree>
    <p:extLst>
      <p:ext uri="{BB962C8B-B14F-4D97-AF65-F5344CB8AC3E}">
        <p14:creationId xmlns:p14="http://schemas.microsoft.com/office/powerpoint/2010/main" val="504397976"/>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BAB1D-BD97-DF53-8639-AC6B1E35A6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C3595F-CFCD-38B0-3C91-8A1BD59F51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E73C09-5AD7-C680-8679-6DAC2EE320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E684AA-D9BD-A286-3419-12ADDD33200D}"/>
              </a:ext>
            </a:extLst>
          </p:cNvPr>
          <p:cNvSpPr>
            <a:spLocks noGrp="1"/>
          </p:cNvSpPr>
          <p:nvPr>
            <p:ph type="sldNum" sz="quarter" idx="5"/>
          </p:nvPr>
        </p:nvSpPr>
        <p:spPr/>
        <p:txBody>
          <a:bodyPr/>
          <a:lstStyle/>
          <a:p>
            <a:fld id="{DB245632-D4FC-4E38-ADEE-4E3390753C23}" type="slidenum">
              <a:rPr lang="en-US" smtClean="0"/>
              <a:t>159</a:t>
            </a:fld>
            <a:endParaRPr lang="en-US" dirty="0"/>
          </a:p>
        </p:txBody>
      </p:sp>
    </p:spTree>
    <p:extLst>
      <p:ext uri="{BB962C8B-B14F-4D97-AF65-F5344CB8AC3E}">
        <p14:creationId xmlns:p14="http://schemas.microsoft.com/office/powerpoint/2010/main" val="1664966028"/>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42E44A-248E-AA16-24E6-DD7BDC9D24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1A800A-CFED-129E-0FF0-D432A38E8D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CDDE25-06C7-F786-B1AF-A4E8838C8E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DBA6A1-8E2B-A505-74A2-E42F942E81DF}"/>
              </a:ext>
            </a:extLst>
          </p:cNvPr>
          <p:cNvSpPr>
            <a:spLocks noGrp="1"/>
          </p:cNvSpPr>
          <p:nvPr>
            <p:ph type="sldNum" sz="quarter" idx="5"/>
          </p:nvPr>
        </p:nvSpPr>
        <p:spPr/>
        <p:txBody>
          <a:bodyPr/>
          <a:lstStyle/>
          <a:p>
            <a:fld id="{DB245632-D4FC-4E38-ADEE-4E3390753C23}" type="slidenum">
              <a:rPr lang="en-US" smtClean="0"/>
              <a:t>160</a:t>
            </a:fld>
            <a:endParaRPr lang="en-US" dirty="0"/>
          </a:p>
        </p:txBody>
      </p:sp>
    </p:spTree>
    <p:extLst>
      <p:ext uri="{BB962C8B-B14F-4D97-AF65-F5344CB8AC3E}">
        <p14:creationId xmlns:p14="http://schemas.microsoft.com/office/powerpoint/2010/main" val="403785389"/>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C6B6D-AFB3-7567-08D3-776EA41720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19B784-1EDB-AD9F-AB21-E3A4A81EF8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E60FD3-5BBA-1080-C1D4-8E957A3685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CC02FD-A1BE-D65C-2078-3D949C318271}"/>
              </a:ext>
            </a:extLst>
          </p:cNvPr>
          <p:cNvSpPr>
            <a:spLocks noGrp="1"/>
          </p:cNvSpPr>
          <p:nvPr>
            <p:ph type="sldNum" sz="quarter" idx="5"/>
          </p:nvPr>
        </p:nvSpPr>
        <p:spPr/>
        <p:txBody>
          <a:bodyPr/>
          <a:lstStyle/>
          <a:p>
            <a:fld id="{DB245632-D4FC-4E38-ADEE-4E3390753C23}" type="slidenum">
              <a:rPr lang="en-US" smtClean="0"/>
              <a:t>161</a:t>
            </a:fld>
            <a:endParaRPr lang="en-US" dirty="0"/>
          </a:p>
        </p:txBody>
      </p:sp>
    </p:spTree>
    <p:extLst>
      <p:ext uri="{BB962C8B-B14F-4D97-AF65-F5344CB8AC3E}">
        <p14:creationId xmlns:p14="http://schemas.microsoft.com/office/powerpoint/2010/main" val="1803176528"/>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0CE94-2B1E-A2A1-3F36-572199382C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D0095E-1A5A-96A4-C8C4-D081978916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79825F-2927-071D-F98C-3184429AE5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4DEEE0-2D0C-244F-A77A-488FAE6C7265}"/>
              </a:ext>
            </a:extLst>
          </p:cNvPr>
          <p:cNvSpPr>
            <a:spLocks noGrp="1"/>
          </p:cNvSpPr>
          <p:nvPr>
            <p:ph type="sldNum" sz="quarter" idx="5"/>
          </p:nvPr>
        </p:nvSpPr>
        <p:spPr/>
        <p:txBody>
          <a:bodyPr/>
          <a:lstStyle/>
          <a:p>
            <a:fld id="{DB245632-D4FC-4E38-ADEE-4E3390753C23}" type="slidenum">
              <a:rPr lang="en-US" smtClean="0"/>
              <a:t>162</a:t>
            </a:fld>
            <a:endParaRPr lang="en-US" dirty="0"/>
          </a:p>
        </p:txBody>
      </p:sp>
    </p:spTree>
    <p:extLst>
      <p:ext uri="{BB962C8B-B14F-4D97-AF65-F5344CB8AC3E}">
        <p14:creationId xmlns:p14="http://schemas.microsoft.com/office/powerpoint/2010/main" val="33365916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2160F-7D32-0683-9E25-57F2DC637E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E1D474-50CB-5809-A501-2D4034F373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E14465-532C-054F-99EC-06E9A5384B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916E09-E11B-FA9A-040A-C336C6DE97BA}"/>
              </a:ext>
            </a:extLst>
          </p:cNvPr>
          <p:cNvSpPr>
            <a:spLocks noGrp="1"/>
          </p:cNvSpPr>
          <p:nvPr>
            <p:ph type="sldNum" sz="quarter" idx="5"/>
          </p:nvPr>
        </p:nvSpPr>
        <p:spPr/>
        <p:txBody>
          <a:bodyPr/>
          <a:lstStyle/>
          <a:p>
            <a:fld id="{DB245632-D4FC-4E38-ADEE-4E3390753C23}" type="slidenum">
              <a:rPr lang="en-US" smtClean="0"/>
              <a:t>18</a:t>
            </a:fld>
            <a:endParaRPr lang="en-US" dirty="0"/>
          </a:p>
        </p:txBody>
      </p:sp>
    </p:spTree>
    <p:extLst>
      <p:ext uri="{BB962C8B-B14F-4D97-AF65-F5344CB8AC3E}">
        <p14:creationId xmlns:p14="http://schemas.microsoft.com/office/powerpoint/2010/main" val="4010902084"/>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39726-24C3-BE58-777A-08D5A8120F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E48D29-9DCE-8B96-64EC-FBB71AAD83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3DA480-13E5-EFD5-188E-4CFFF0D384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38AFAA-E520-E711-1559-CEE00D2E5021}"/>
              </a:ext>
            </a:extLst>
          </p:cNvPr>
          <p:cNvSpPr>
            <a:spLocks noGrp="1"/>
          </p:cNvSpPr>
          <p:nvPr>
            <p:ph type="sldNum" sz="quarter" idx="5"/>
          </p:nvPr>
        </p:nvSpPr>
        <p:spPr/>
        <p:txBody>
          <a:bodyPr/>
          <a:lstStyle/>
          <a:p>
            <a:fld id="{DB245632-D4FC-4E38-ADEE-4E3390753C23}" type="slidenum">
              <a:rPr lang="en-US" smtClean="0"/>
              <a:t>163</a:t>
            </a:fld>
            <a:endParaRPr lang="en-US" dirty="0"/>
          </a:p>
        </p:txBody>
      </p:sp>
    </p:spTree>
    <p:extLst>
      <p:ext uri="{BB962C8B-B14F-4D97-AF65-F5344CB8AC3E}">
        <p14:creationId xmlns:p14="http://schemas.microsoft.com/office/powerpoint/2010/main" val="2055466893"/>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BE3FC8-D3EA-B758-118B-A700EBEE1F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01DAB7-6E65-D201-E852-C06B2D72E2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5B7F5F-CFB2-85F9-0045-9EA2A6D850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0D5F61-CEA4-D468-580F-410A665A9EE4}"/>
              </a:ext>
            </a:extLst>
          </p:cNvPr>
          <p:cNvSpPr>
            <a:spLocks noGrp="1"/>
          </p:cNvSpPr>
          <p:nvPr>
            <p:ph type="sldNum" sz="quarter" idx="5"/>
          </p:nvPr>
        </p:nvSpPr>
        <p:spPr/>
        <p:txBody>
          <a:bodyPr/>
          <a:lstStyle/>
          <a:p>
            <a:fld id="{DB245632-D4FC-4E38-ADEE-4E3390753C23}" type="slidenum">
              <a:rPr lang="en-US" smtClean="0"/>
              <a:t>164</a:t>
            </a:fld>
            <a:endParaRPr lang="en-US" dirty="0"/>
          </a:p>
        </p:txBody>
      </p:sp>
    </p:spTree>
    <p:extLst>
      <p:ext uri="{BB962C8B-B14F-4D97-AF65-F5344CB8AC3E}">
        <p14:creationId xmlns:p14="http://schemas.microsoft.com/office/powerpoint/2010/main" val="407660176"/>
      </p:ext>
    </p:extLst>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FA81D-10E9-0A7F-A0BD-38B9FFA3E7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12007F-D999-B548-73F6-3B14A30FA8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771FF7-7090-F10A-0F5E-F1FEB93409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F1BBFE-D21A-6D8F-22B3-4A03898B5032}"/>
              </a:ext>
            </a:extLst>
          </p:cNvPr>
          <p:cNvSpPr>
            <a:spLocks noGrp="1"/>
          </p:cNvSpPr>
          <p:nvPr>
            <p:ph type="sldNum" sz="quarter" idx="5"/>
          </p:nvPr>
        </p:nvSpPr>
        <p:spPr/>
        <p:txBody>
          <a:bodyPr/>
          <a:lstStyle/>
          <a:p>
            <a:fld id="{DB245632-D4FC-4E38-ADEE-4E3390753C23}" type="slidenum">
              <a:rPr lang="en-US" smtClean="0"/>
              <a:t>165</a:t>
            </a:fld>
            <a:endParaRPr lang="en-US" dirty="0"/>
          </a:p>
        </p:txBody>
      </p:sp>
    </p:spTree>
    <p:extLst>
      <p:ext uri="{BB962C8B-B14F-4D97-AF65-F5344CB8AC3E}">
        <p14:creationId xmlns:p14="http://schemas.microsoft.com/office/powerpoint/2010/main" val="3442563766"/>
      </p:ext>
    </p:extLst>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DE08A-F10F-F8BF-651D-5466A38C3A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4C4EC8-A9AD-478C-5EAE-769AB1BC6F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0BBEE3-5BDA-60C3-9D83-53B99CE7C0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A8F882-8ADD-56C4-4D1C-6525C0650C6E}"/>
              </a:ext>
            </a:extLst>
          </p:cNvPr>
          <p:cNvSpPr>
            <a:spLocks noGrp="1"/>
          </p:cNvSpPr>
          <p:nvPr>
            <p:ph type="sldNum" sz="quarter" idx="5"/>
          </p:nvPr>
        </p:nvSpPr>
        <p:spPr/>
        <p:txBody>
          <a:bodyPr/>
          <a:lstStyle/>
          <a:p>
            <a:fld id="{DB245632-D4FC-4E38-ADEE-4E3390753C23}" type="slidenum">
              <a:rPr lang="en-US" smtClean="0"/>
              <a:t>166</a:t>
            </a:fld>
            <a:endParaRPr lang="en-US" dirty="0"/>
          </a:p>
        </p:txBody>
      </p:sp>
    </p:spTree>
    <p:extLst>
      <p:ext uri="{BB962C8B-B14F-4D97-AF65-F5344CB8AC3E}">
        <p14:creationId xmlns:p14="http://schemas.microsoft.com/office/powerpoint/2010/main" val="423231815"/>
      </p:ext>
    </p:extLst>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1D1C6-FB9D-F9DD-527F-0584CB1A97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713F43-E0BD-4B96-017C-0941036386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10C197-695A-A50E-76D9-D86C2F0B55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7D3CC8-EFBD-1276-8505-3D283DBD28DA}"/>
              </a:ext>
            </a:extLst>
          </p:cNvPr>
          <p:cNvSpPr>
            <a:spLocks noGrp="1"/>
          </p:cNvSpPr>
          <p:nvPr>
            <p:ph type="sldNum" sz="quarter" idx="5"/>
          </p:nvPr>
        </p:nvSpPr>
        <p:spPr/>
        <p:txBody>
          <a:bodyPr/>
          <a:lstStyle/>
          <a:p>
            <a:fld id="{DB245632-D4FC-4E38-ADEE-4E3390753C23}" type="slidenum">
              <a:rPr lang="en-US" smtClean="0"/>
              <a:t>167</a:t>
            </a:fld>
            <a:endParaRPr lang="en-US" dirty="0"/>
          </a:p>
        </p:txBody>
      </p:sp>
    </p:spTree>
    <p:extLst>
      <p:ext uri="{BB962C8B-B14F-4D97-AF65-F5344CB8AC3E}">
        <p14:creationId xmlns:p14="http://schemas.microsoft.com/office/powerpoint/2010/main" val="828478311"/>
      </p:ext>
    </p:extLst>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AA984-BEFC-6727-6A8B-A073E1BB64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4F0A9F-1A22-3FF6-8CCE-D94537232A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415DE5-F36E-B303-254C-33BE9344F6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2CD575-5836-33F1-532C-35DEAA1440DD}"/>
              </a:ext>
            </a:extLst>
          </p:cNvPr>
          <p:cNvSpPr>
            <a:spLocks noGrp="1"/>
          </p:cNvSpPr>
          <p:nvPr>
            <p:ph type="sldNum" sz="quarter" idx="5"/>
          </p:nvPr>
        </p:nvSpPr>
        <p:spPr/>
        <p:txBody>
          <a:bodyPr/>
          <a:lstStyle/>
          <a:p>
            <a:fld id="{DB245632-D4FC-4E38-ADEE-4E3390753C23}" type="slidenum">
              <a:rPr lang="en-US" smtClean="0"/>
              <a:t>168</a:t>
            </a:fld>
            <a:endParaRPr lang="en-US" dirty="0"/>
          </a:p>
        </p:txBody>
      </p:sp>
    </p:spTree>
    <p:extLst>
      <p:ext uri="{BB962C8B-B14F-4D97-AF65-F5344CB8AC3E}">
        <p14:creationId xmlns:p14="http://schemas.microsoft.com/office/powerpoint/2010/main" val="2717648390"/>
      </p:ext>
    </p:extLst>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62AF7-A070-5657-83E9-EE6676AD1F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7B4DEE-8EA7-F8B5-66F8-40E0E91DE4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211A80-AFF7-E391-C586-7B6D377683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5001BA-2D49-D32F-175B-30DC33EC3520}"/>
              </a:ext>
            </a:extLst>
          </p:cNvPr>
          <p:cNvSpPr>
            <a:spLocks noGrp="1"/>
          </p:cNvSpPr>
          <p:nvPr>
            <p:ph type="sldNum" sz="quarter" idx="5"/>
          </p:nvPr>
        </p:nvSpPr>
        <p:spPr/>
        <p:txBody>
          <a:bodyPr/>
          <a:lstStyle/>
          <a:p>
            <a:fld id="{DB245632-D4FC-4E38-ADEE-4E3390753C23}" type="slidenum">
              <a:rPr lang="en-US" smtClean="0"/>
              <a:t>169</a:t>
            </a:fld>
            <a:endParaRPr lang="en-US" dirty="0"/>
          </a:p>
        </p:txBody>
      </p:sp>
    </p:spTree>
    <p:extLst>
      <p:ext uri="{BB962C8B-B14F-4D97-AF65-F5344CB8AC3E}">
        <p14:creationId xmlns:p14="http://schemas.microsoft.com/office/powerpoint/2010/main" val="1977859568"/>
      </p:ext>
    </p:extLst>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9D9B4-027B-5D57-EF70-7A5B0A90F5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A68C4A-3D0D-63CE-7950-F59625FD5F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0830B5-5D39-DB21-9F16-7CAD50914F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87B603-A30F-AE88-1157-75BA735CAE3E}"/>
              </a:ext>
            </a:extLst>
          </p:cNvPr>
          <p:cNvSpPr>
            <a:spLocks noGrp="1"/>
          </p:cNvSpPr>
          <p:nvPr>
            <p:ph type="sldNum" sz="quarter" idx="5"/>
          </p:nvPr>
        </p:nvSpPr>
        <p:spPr/>
        <p:txBody>
          <a:bodyPr/>
          <a:lstStyle/>
          <a:p>
            <a:fld id="{DB245632-D4FC-4E38-ADEE-4E3390753C23}" type="slidenum">
              <a:rPr lang="en-US" smtClean="0"/>
              <a:t>170</a:t>
            </a:fld>
            <a:endParaRPr lang="en-US" dirty="0"/>
          </a:p>
        </p:txBody>
      </p:sp>
    </p:spTree>
    <p:extLst>
      <p:ext uri="{BB962C8B-B14F-4D97-AF65-F5344CB8AC3E}">
        <p14:creationId xmlns:p14="http://schemas.microsoft.com/office/powerpoint/2010/main" val="1350975349"/>
      </p:ext>
    </p:extLst>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A969B-743E-AFAE-5C3A-2EF004BD7C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C05D3B-7074-77B8-1077-7C727E445C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9AB027-F2A5-A138-5B0F-4E18F1C8DC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D62746-32FC-C743-EC12-C3D6CF51479C}"/>
              </a:ext>
            </a:extLst>
          </p:cNvPr>
          <p:cNvSpPr>
            <a:spLocks noGrp="1"/>
          </p:cNvSpPr>
          <p:nvPr>
            <p:ph type="sldNum" sz="quarter" idx="5"/>
          </p:nvPr>
        </p:nvSpPr>
        <p:spPr/>
        <p:txBody>
          <a:bodyPr/>
          <a:lstStyle/>
          <a:p>
            <a:fld id="{DB245632-D4FC-4E38-ADEE-4E3390753C23}" type="slidenum">
              <a:rPr lang="en-US" smtClean="0"/>
              <a:t>171</a:t>
            </a:fld>
            <a:endParaRPr lang="en-US" dirty="0"/>
          </a:p>
        </p:txBody>
      </p:sp>
    </p:spTree>
    <p:extLst>
      <p:ext uri="{BB962C8B-B14F-4D97-AF65-F5344CB8AC3E}">
        <p14:creationId xmlns:p14="http://schemas.microsoft.com/office/powerpoint/2010/main" val="1549087464"/>
      </p:ext>
    </p:extLst>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86BF3-837E-27E5-5415-85B9436658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562696-16DB-214C-7B75-B3F898CB49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34CA2F-5400-1AFB-2E3C-B2663DD437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A13A5F-D423-9048-5B49-C64D1FD43063}"/>
              </a:ext>
            </a:extLst>
          </p:cNvPr>
          <p:cNvSpPr>
            <a:spLocks noGrp="1"/>
          </p:cNvSpPr>
          <p:nvPr>
            <p:ph type="sldNum" sz="quarter" idx="5"/>
          </p:nvPr>
        </p:nvSpPr>
        <p:spPr/>
        <p:txBody>
          <a:bodyPr/>
          <a:lstStyle/>
          <a:p>
            <a:fld id="{DB245632-D4FC-4E38-ADEE-4E3390753C23}" type="slidenum">
              <a:rPr lang="en-US" smtClean="0"/>
              <a:t>172</a:t>
            </a:fld>
            <a:endParaRPr lang="en-US" dirty="0"/>
          </a:p>
        </p:txBody>
      </p:sp>
    </p:spTree>
    <p:extLst>
      <p:ext uri="{BB962C8B-B14F-4D97-AF65-F5344CB8AC3E}">
        <p14:creationId xmlns:p14="http://schemas.microsoft.com/office/powerpoint/2010/main" val="14884589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EFB3B-7C1C-31E4-C715-CE10E1E687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3A5987-FFAD-6C9C-6C7D-89C9D14BF2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806BF3-5497-8827-B233-3179ED86F8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DA1511-0CD1-F79D-14E0-13F096C4A933}"/>
              </a:ext>
            </a:extLst>
          </p:cNvPr>
          <p:cNvSpPr>
            <a:spLocks noGrp="1"/>
          </p:cNvSpPr>
          <p:nvPr>
            <p:ph type="sldNum" sz="quarter" idx="5"/>
          </p:nvPr>
        </p:nvSpPr>
        <p:spPr/>
        <p:txBody>
          <a:bodyPr/>
          <a:lstStyle/>
          <a:p>
            <a:fld id="{DB245632-D4FC-4E38-ADEE-4E3390753C23}" type="slidenum">
              <a:rPr lang="en-US" smtClean="0"/>
              <a:t>19</a:t>
            </a:fld>
            <a:endParaRPr lang="en-US" dirty="0"/>
          </a:p>
        </p:txBody>
      </p:sp>
    </p:spTree>
    <p:extLst>
      <p:ext uri="{BB962C8B-B14F-4D97-AF65-F5344CB8AC3E}">
        <p14:creationId xmlns:p14="http://schemas.microsoft.com/office/powerpoint/2010/main" val="2890843916"/>
      </p:ext>
    </p:extLst>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8C467-1852-AD8D-EF0D-D2D15A6A47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5DABBC-EEF1-E568-C2F6-B74BC70885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B269BB-47D7-89D0-A3A1-56A72E10EF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BF1AFA-0CDB-B3C7-6E20-794CCDFA044B}"/>
              </a:ext>
            </a:extLst>
          </p:cNvPr>
          <p:cNvSpPr>
            <a:spLocks noGrp="1"/>
          </p:cNvSpPr>
          <p:nvPr>
            <p:ph type="sldNum" sz="quarter" idx="5"/>
          </p:nvPr>
        </p:nvSpPr>
        <p:spPr/>
        <p:txBody>
          <a:bodyPr/>
          <a:lstStyle/>
          <a:p>
            <a:fld id="{DB245632-D4FC-4E38-ADEE-4E3390753C23}" type="slidenum">
              <a:rPr lang="en-US" smtClean="0"/>
              <a:t>173</a:t>
            </a:fld>
            <a:endParaRPr lang="en-US" dirty="0"/>
          </a:p>
        </p:txBody>
      </p:sp>
    </p:spTree>
    <p:extLst>
      <p:ext uri="{BB962C8B-B14F-4D97-AF65-F5344CB8AC3E}">
        <p14:creationId xmlns:p14="http://schemas.microsoft.com/office/powerpoint/2010/main" val="2783736510"/>
      </p:ext>
    </p:extLst>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2119E-877E-4D17-C005-5033422BBA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32F8F2-E024-74D0-B790-1171B06749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4AE8D6-9F69-E3B1-7DFA-AFAC41145B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71E2A3-E1A4-3360-F1B7-3DB723712510}"/>
              </a:ext>
            </a:extLst>
          </p:cNvPr>
          <p:cNvSpPr>
            <a:spLocks noGrp="1"/>
          </p:cNvSpPr>
          <p:nvPr>
            <p:ph type="sldNum" sz="quarter" idx="5"/>
          </p:nvPr>
        </p:nvSpPr>
        <p:spPr/>
        <p:txBody>
          <a:bodyPr/>
          <a:lstStyle/>
          <a:p>
            <a:fld id="{DB245632-D4FC-4E38-ADEE-4E3390753C23}" type="slidenum">
              <a:rPr lang="en-US" smtClean="0"/>
              <a:t>174</a:t>
            </a:fld>
            <a:endParaRPr lang="en-US" dirty="0"/>
          </a:p>
        </p:txBody>
      </p:sp>
    </p:spTree>
    <p:extLst>
      <p:ext uri="{BB962C8B-B14F-4D97-AF65-F5344CB8AC3E}">
        <p14:creationId xmlns:p14="http://schemas.microsoft.com/office/powerpoint/2010/main" val="1477833091"/>
      </p:ext>
    </p:extLst>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9BFB91-364D-2BBD-749F-68976D5129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104A2F-CD6C-B9D6-321F-EEDF654C35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1D518F-CF2B-DE34-C816-46C18CF366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E8D56C-D055-8238-B229-F5AC45814B42}"/>
              </a:ext>
            </a:extLst>
          </p:cNvPr>
          <p:cNvSpPr>
            <a:spLocks noGrp="1"/>
          </p:cNvSpPr>
          <p:nvPr>
            <p:ph type="sldNum" sz="quarter" idx="5"/>
          </p:nvPr>
        </p:nvSpPr>
        <p:spPr/>
        <p:txBody>
          <a:bodyPr/>
          <a:lstStyle/>
          <a:p>
            <a:fld id="{DB245632-D4FC-4E38-ADEE-4E3390753C23}" type="slidenum">
              <a:rPr lang="en-US" smtClean="0"/>
              <a:t>175</a:t>
            </a:fld>
            <a:endParaRPr lang="en-US" dirty="0"/>
          </a:p>
        </p:txBody>
      </p:sp>
    </p:spTree>
    <p:extLst>
      <p:ext uri="{BB962C8B-B14F-4D97-AF65-F5344CB8AC3E}">
        <p14:creationId xmlns:p14="http://schemas.microsoft.com/office/powerpoint/2010/main" val="1947672887"/>
      </p:ext>
    </p:extLst>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9411F-EAE7-F067-4A3F-7B1C3E2590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43EA83-D602-6E86-8135-263EF8A136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55AF45-78C5-3CAB-EA01-96C627DFFD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07DC83-678C-58A6-BBFC-7B5548A46BBA}"/>
              </a:ext>
            </a:extLst>
          </p:cNvPr>
          <p:cNvSpPr>
            <a:spLocks noGrp="1"/>
          </p:cNvSpPr>
          <p:nvPr>
            <p:ph type="sldNum" sz="quarter" idx="5"/>
          </p:nvPr>
        </p:nvSpPr>
        <p:spPr/>
        <p:txBody>
          <a:bodyPr/>
          <a:lstStyle/>
          <a:p>
            <a:fld id="{DB245632-D4FC-4E38-ADEE-4E3390753C23}" type="slidenum">
              <a:rPr lang="en-US" smtClean="0"/>
              <a:t>176</a:t>
            </a:fld>
            <a:endParaRPr lang="en-US" dirty="0"/>
          </a:p>
        </p:txBody>
      </p:sp>
    </p:spTree>
    <p:extLst>
      <p:ext uri="{BB962C8B-B14F-4D97-AF65-F5344CB8AC3E}">
        <p14:creationId xmlns:p14="http://schemas.microsoft.com/office/powerpoint/2010/main" val="4186078701"/>
      </p:ext>
    </p:extLst>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50050-22F4-24E5-54A4-E6EBA34AB6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47596F-F170-914D-ADF7-BCB5E56584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4199C3-350F-FBB3-BD4C-1E58E5DD4A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7DFA2B-D135-AC2A-96E4-0F66390B53E3}"/>
              </a:ext>
            </a:extLst>
          </p:cNvPr>
          <p:cNvSpPr>
            <a:spLocks noGrp="1"/>
          </p:cNvSpPr>
          <p:nvPr>
            <p:ph type="sldNum" sz="quarter" idx="5"/>
          </p:nvPr>
        </p:nvSpPr>
        <p:spPr/>
        <p:txBody>
          <a:bodyPr/>
          <a:lstStyle/>
          <a:p>
            <a:fld id="{DB245632-D4FC-4E38-ADEE-4E3390753C23}" type="slidenum">
              <a:rPr lang="en-US" smtClean="0"/>
              <a:t>177</a:t>
            </a:fld>
            <a:endParaRPr lang="en-US" dirty="0"/>
          </a:p>
        </p:txBody>
      </p:sp>
    </p:spTree>
    <p:extLst>
      <p:ext uri="{BB962C8B-B14F-4D97-AF65-F5344CB8AC3E}">
        <p14:creationId xmlns:p14="http://schemas.microsoft.com/office/powerpoint/2010/main" val="4175877617"/>
      </p:ext>
    </p:extLst>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38939-462A-C683-1CAA-C601F0F93C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1D8877-CFB8-E8F3-2E1A-A2AD692FFD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432059-C996-4404-594B-D469DE80E0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8B5AE8-C20F-74F3-8449-8B6CD198F44E}"/>
              </a:ext>
            </a:extLst>
          </p:cNvPr>
          <p:cNvSpPr>
            <a:spLocks noGrp="1"/>
          </p:cNvSpPr>
          <p:nvPr>
            <p:ph type="sldNum" sz="quarter" idx="5"/>
          </p:nvPr>
        </p:nvSpPr>
        <p:spPr/>
        <p:txBody>
          <a:bodyPr/>
          <a:lstStyle/>
          <a:p>
            <a:fld id="{DB245632-D4FC-4E38-ADEE-4E3390753C23}" type="slidenum">
              <a:rPr lang="en-US" smtClean="0"/>
              <a:t>178</a:t>
            </a:fld>
            <a:endParaRPr lang="en-US" dirty="0"/>
          </a:p>
        </p:txBody>
      </p:sp>
    </p:spTree>
    <p:extLst>
      <p:ext uri="{BB962C8B-B14F-4D97-AF65-F5344CB8AC3E}">
        <p14:creationId xmlns:p14="http://schemas.microsoft.com/office/powerpoint/2010/main" val="3884488705"/>
      </p:ext>
    </p:extLst>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EB647-63A7-528A-83FC-8F0A078A46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1B2E82-13C8-BE0A-14F6-8D8E1244F8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D11343-1239-3381-87E7-E70923A1D1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C5EC8E8-D69F-D782-3B7A-802CFFC1B5E9}"/>
              </a:ext>
            </a:extLst>
          </p:cNvPr>
          <p:cNvSpPr>
            <a:spLocks noGrp="1"/>
          </p:cNvSpPr>
          <p:nvPr>
            <p:ph type="sldNum" sz="quarter" idx="5"/>
          </p:nvPr>
        </p:nvSpPr>
        <p:spPr/>
        <p:txBody>
          <a:bodyPr/>
          <a:lstStyle/>
          <a:p>
            <a:fld id="{DB245632-D4FC-4E38-ADEE-4E3390753C23}" type="slidenum">
              <a:rPr lang="en-US" smtClean="0"/>
              <a:t>179</a:t>
            </a:fld>
            <a:endParaRPr lang="en-US" dirty="0"/>
          </a:p>
        </p:txBody>
      </p:sp>
    </p:spTree>
    <p:extLst>
      <p:ext uri="{BB962C8B-B14F-4D97-AF65-F5344CB8AC3E}">
        <p14:creationId xmlns:p14="http://schemas.microsoft.com/office/powerpoint/2010/main" val="600167340"/>
      </p:ext>
    </p:extLst>
  </p:cSld>
  <p:clrMapOvr>
    <a:masterClrMapping/>
  </p:clrMapOvr>
</p:notes>
</file>

<file path=ppt/notesSlides/notesSlide1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66DB3-8CCF-EB64-A71B-1B3821BC4B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3F95E2-948C-C710-64CF-D5DD5CA50E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F0F258-BF36-0A5D-3DB8-ACC73FA61F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44664B-24E1-4AE7-21F8-F0885F1626E8}"/>
              </a:ext>
            </a:extLst>
          </p:cNvPr>
          <p:cNvSpPr>
            <a:spLocks noGrp="1"/>
          </p:cNvSpPr>
          <p:nvPr>
            <p:ph type="sldNum" sz="quarter" idx="5"/>
          </p:nvPr>
        </p:nvSpPr>
        <p:spPr/>
        <p:txBody>
          <a:bodyPr/>
          <a:lstStyle/>
          <a:p>
            <a:fld id="{DB245632-D4FC-4E38-ADEE-4E3390753C23}" type="slidenum">
              <a:rPr lang="en-US" smtClean="0"/>
              <a:t>180</a:t>
            </a:fld>
            <a:endParaRPr lang="en-US" dirty="0"/>
          </a:p>
        </p:txBody>
      </p:sp>
    </p:spTree>
    <p:extLst>
      <p:ext uri="{BB962C8B-B14F-4D97-AF65-F5344CB8AC3E}">
        <p14:creationId xmlns:p14="http://schemas.microsoft.com/office/powerpoint/2010/main" val="3353740092"/>
      </p:ext>
    </p:extLst>
  </p:cSld>
  <p:clrMapOvr>
    <a:masterClrMapping/>
  </p:clrMapOvr>
</p:notes>
</file>

<file path=ppt/notesSlides/notesSlide1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1ED60-B3CE-BFE8-8D5D-53B94EABC6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4604B4-28E7-374F-9911-9382B0AFC3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96D19A-15F1-7A24-F37C-6FE71769A6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11AB84-638F-1B50-4A56-FCC6BCE6255F}"/>
              </a:ext>
            </a:extLst>
          </p:cNvPr>
          <p:cNvSpPr>
            <a:spLocks noGrp="1"/>
          </p:cNvSpPr>
          <p:nvPr>
            <p:ph type="sldNum" sz="quarter" idx="5"/>
          </p:nvPr>
        </p:nvSpPr>
        <p:spPr/>
        <p:txBody>
          <a:bodyPr/>
          <a:lstStyle/>
          <a:p>
            <a:fld id="{DB245632-D4FC-4E38-ADEE-4E3390753C23}" type="slidenum">
              <a:rPr lang="en-US" smtClean="0"/>
              <a:t>181</a:t>
            </a:fld>
            <a:endParaRPr lang="en-US" dirty="0"/>
          </a:p>
        </p:txBody>
      </p:sp>
    </p:spTree>
    <p:extLst>
      <p:ext uri="{BB962C8B-B14F-4D97-AF65-F5344CB8AC3E}">
        <p14:creationId xmlns:p14="http://schemas.microsoft.com/office/powerpoint/2010/main" val="3400403503"/>
      </p:ext>
    </p:extLst>
  </p:cSld>
  <p:clrMapOvr>
    <a:masterClrMapping/>
  </p:clrMapOvr>
</p:notes>
</file>

<file path=ppt/notesSlides/notesSlide1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39EF4-1AEE-B5F9-16FB-9887CF342B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C711E7-10D2-3AFD-8376-273B12E9DA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84D364-CB79-BA43-512D-FA50344ACB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C0EFBB-8BC1-7EB6-5906-2FAE230CB165}"/>
              </a:ext>
            </a:extLst>
          </p:cNvPr>
          <p:cNvSpPr>
            <a:spLocks noGrp="1"/>
          </p:cNvSpPr>
          <p:nvPr>
            <p:ph type="sldNum" sz="quarter" idx="5"/>
          </p:nvPr>
        </p:nvSpPr>
        <p:spPr/>
        <p:txBody>
          <a:bodyPr/>
          <a:lstStyle/>
          <a:p>
            <a:fld id="{DB245632-D4FC-4E38-ADEE-4E3390753C23}" type="slidenum">
              <a:rPr lang="en-US" smtClean="0"/>
              <a:t>182</a:t>
            </a:fld>
            <a:endParaRPr lang="en-US" dirty="0"/>
          </a:p>
        </p:txBody>
      </p:sp>
    </p:spTree>
    <p:extLst>
      <p:ext uri="{BB962C8B-B14F-4D97-AF65-F5344CB8AC3E}">
        <p14:creationId xmlns:p14="http://schemas.microsoft.com/office/powerpoint/2010/main" val="31019751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FF83E6-B44C-3FB8-DCDB-B2D39A62E0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7DDB8C-1C40-D362-4C66-D1225AFDB6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46E85B-A431-E26D-F188-8A36A36496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C330FA-8064-3299-E38B-B6CCD7D52132}"/>
              </a:ext>
            </a:extLst>
          </p:cNvPr>
          <p:cNvSpPr>
            <a:spLocks noGrp="1"/>
          </p:cNvSpPr>
          <p:nvPr>
            <p:ph type="sldNum" sz="quarter" idx="5"/>
          </p:nvPr>
        </p:nvSpPr>
        <p:spPr/>
        <p:txBody>
          <a:bodyPr/>
          <a:lstStyle/>
          <a:p>
            <a:fld id="{DB245632-D4FC-4E38-ADEE-4E3390753C23}" type="slidenum">
              <a:rPr lang="en-US" smtClean="0"/>
              <a:t>20</a:t>
            </a:fld>
            <a:endParaRPr lang="en-US" dirty="0"/>
          </a:p>
        </p:txBody>
      </p:sp>
    </p:spTree>
    <p:extLst>
      <p:ext uri="{BB962C8B-B14F-4D97-AF65-F5344CB8AC3E}">
        <p14:creationId xmlns:p14="http://schemas.microsoft.com/office/powerpoint/2010/main" val="3830673358"/>
      </p:ext>
    </p:extLst>
  </p:cSld>
  <p:clrMapOvr>
    <a:masterClrMapping/>
  </p:clrMapOvr>
</p:notes>
</file>

<file path=ppt/notesSlides/notesSlide1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B9084-0497-2815-AA8B-AD3AC615FB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39B48F-B4CC-CD5B-631B-8CAE51665C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558C74-811F-A7CF-01D3-350EC43CD2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EDB250-094B-1D4A-9BC1-8484538997C0}"/>
              </a:ext>
            </a:extLst>
          </p:cNvPr>
          <p:cNvSpPr>
            <a:spLocks noGrp="1"/>
          </p:cNvSpPr>
          <p:nvPr>
            <p:ph type="sldNum" sz="quarter" idx="5"/>
          </p:nvPr>
        </p:nvSpPr>
        <p:spPr/>
        <p:txBody>
          <a:bodyPr/>
          <a:lstStyle/>
          <a:p>
            <a:fld id="{DB245632-D4FC-4E38-ADEE-4E3390753C23}" type="slidenum">
              <a:rPr lang="en-US" smtClean="0"/>
              <a:t>183</a:t>
            </a:fld>
            <a:endParaRPr lang="en-US" dirty="0"/>
          </a:p>
        </p:txBody>
      </p:sp>
    </p:spTree>
    <p:extLst>
      <p:ext uri="{BB962C8B-B14F-4D97-AF65-F5344CB8AC3E}">
        <p14:creationId xmlns:p14="http://schemas.microsoft.com/office/powerpoint/2010/main" val="2049830042"/>
      </p:ext>
    </p:extLst>
  </p:cSld>
  <p:clrMapOvr>
    <a:masterClrMapping/>
  </p:clrMapOvr>
</p:notes>
</file>

<file path=ppt/notesSlides/notesSlide1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866CC-CDB5-AD82-D88A-A1AC17C48E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BBD78B-87FB-68A1-C69F-A482AC7284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5743D1-78AD-6DB9-780F-5DDDFDC135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8A0A34-AFAD-9F01-7F04-10CC57C38224}"/>
              </a:ext>
            </a:extLst>
          </p:cNvPr>
          <p:cNvSpPr>
            <a:spLocks noGrp="1"/>
          </p:cNvSpPr>
          <p:nvPr>
            <p:ph type="sldNum" sz="quarter" idx="5"/>
          </p:nvPr>
        </p:nvSpPr>
        <p:spPr/>
        <p:txBody>
          <a:bodyPr/>
          <a:lstStyle/>
          <a:p>
            <a:fld id="{DB245632-D4FC-4E38-ADEE-4E3390753C23}" type="slidenum">
              <a:rPr lang="en-US" smtClean="0"/>
              <a:t>184</a:t>
            </a:fld>
            <a:endParaRPr lang="en-US" dirty="0"/>
          </a:p>
        </p:txBody>
      </p:sp>
    </p:spTree>
    <p:extLst>
      <p:ext uri="{BB962C8B-B14F-4D97-AF65-F5344CB8AC3E}">
        <p14:creationId xmlns:p14="http://schemas.microsoft.com/office/powerpoint/2010/main" val="2489070744"/>
      </p:ext>
    </p:extLst>
  </p:cSld>
  <p:clrMapOvr>
    <a:masterClrMapping/>
  </p:clrMapOvr>
</p:notes>
</file>

<file path=ppt/notesSlides/notesSlide1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6040B-E522-0164-C7D8-665AA724C1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F08741-C3F2-81CE-4929-6B54269F73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FC99B2-2A66-AFFE-8139-2A88A35DFE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55B4C6-1F88-0661-2B65-BE93CC6A4202}"/>
              </a:ext>
            </a:extLst>
          </p:cNvPr>
          <p:cNvSpPr>
            <a:spLocks noGrp="1"/>
          </p:cNvSpPr>
          <p:nvPr>
            <p:ph type="sldNum" sz="quarter" idx="5"/>
          </p:nvPr>
        </p:nvSpPr>
        <p:spPr/>
        <p:txBody>
          <a:bodyPr/>
          <a:lstStyle/>
          <a:p>
            <a:fld id="{DB245632-D4FC-4E38-ADEE-4E3390753C23}" type="slidenum">
              <a:rPr lang="en-US" smtClean="0"/>
              <a:t>185</a:t>
            </a:fld>
            <a:endParaRPr lang="en-US" dirty="0"/>
          </a:p>
        </p:txBody>
      </p:sp>
    </p:spTree>
    <p:extLst>
      <p:ext uri="{BB962C8B-B14F-4D97-AF65-F5344CB8AC3E}">
        <p14:creationId xmlns:p14="http://schemas.microsoft.com/office/powerpoint/2010/main" val="3811749159"/>
      </p:ext>
    </p:extLst>
  </p:cSld>
  <p:clrMapOvr>
    <a:masterClrMapping/>
  </p:clrMapOvr>
</p:notes>
</file>

<file path=ppt/notesSlides/notesSlide1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4E84E-4B5E-BFD1-6A69-6E35081C66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70DBFF-76A6-1FDA-0866-481538532D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DCC2A3-0462-A2E9-619E-AAF039D11D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4552DF-C400-E782-54FC-3731D5D987BD}"/>
              </a:ext>
            </a:extLst>
          </p:cNvPr>
          <p:cNvSpPr>
            <a:spLocks noGrp="1"/>
          </p:cNvSpPr>
          <p:nvPr>
            <p:ph type="sldNum" sz="quarter" idx="5"/>
          </p:nvPr>
        </p:nvSpPr>
        <p:spPr/>
        <p:txBody>
          <a:bodyPr/>
          <a:lstStyle/>
          <a:p>
            <a:fld id="{DB245632-D4FC-4E38-ADEE-4E3390753C23}" type="slidenum">
              <a:rPr lang="en-US" smtClean="0"/>
              <a:t>186</a:t>
            </a:fld>
            <a:endParaRPr lang="en-US" dirty="0"/>
          </a:p>
        </p:txBody>
      </p:sp>
    </p:spTree>
    <p:extLst>
      <p:ext uri="{BB962C8B-B14F-4D97-AF65-F5344CB8AC3E}">
        <p14:creationId xmlns:p14="http://schemas.microsoft.com/office/powerpoint/2010/main" val="1457747691"/>
      </p:ext>
    </p:extLst>
  </p:cSld>
  <p:clrMapOvr>
    <a:masterClrMapping/>
  </p:clrMapOvr>
</p:notes>
</file>

<file path=ppt/notesSlides/notesSlide1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6B179-F2DC-9BBE-973B-FBA9682A7E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A4FD20-FDF9-9328-3B6A-B2754FD7A7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995316-4E9C-0F40-04DE-DB6FACBC03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14DCDE-CD59-2FCA-54FD-4C006D18087F}"/>
              </a:ext>
            </a:extLst>
          </p:cNvPr>
          <p:cNvSpPr>
            <a:spLocks noGrp="1"/>
          </p:cNvSpPr>
          <p:nvPr>
            <p:ph type="sldNum" sz="quarter" idx="5"/>
          </p:nvPr>
        </p:nvSpPr>
        <p:spPr/>
        <p:txBody>
          <a:bodyPr/>
          <a:lstStyle/>
          <a:p>
            <a:fld id="{DB245632-D4FC-4E38-ADEE-4E3390753C23}" type="slidenum">
              <a:rPr lang="en-US" smtClean="0"/>
              <a:t>187</a:t>
            </a:fld>
            <a:endParaRPr lang="en-US" dirty="0"/>
          </a:p>
        </p:txBody>
      </p:sp>
    </p:spTree>
    <p:extLst>
      <p:ext uri="{BB962C8B-B14F-4D97-AF65-F5344CB8AC3E}">
        <p14:creationId xmlns:p14="http://schemas.microsoft.com/office/powerpoint/2010/main" val="2011496731"/>
      </p:ext>
    </p:extLst>
  </p:cSld>
  <p:clrMapOvr>
    <a:masterClrMapping/>
  </p:clrMapOvr>
</p:notes>
</file>

<file path=ppt/notesSlides/notesSlide1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1DD91-2820-2639-7F61-30E88963E1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356FFA-413D-01C8-CC13-1674D3BBF5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948687-2A2C-97A3-C167-7054A213B9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5F61A8-B2B0-F311-3747-A05DF5CD63E8}"/>
              </a:ext>
            </a:extLst>
          </p:cNvPr>
          <p:cNvSpPr>
            <a:spLocks noGrp="1"/>
          </p:cNvSpPr>
          <p:nvPr>
            <p:ph type="sldNum" sz="quarter" idx="5"/>
          </p:nvPr>
        </p:nvSpPr>
        <p:spPr/>
        <p:txBody>
          <a:bodyPr/>
          <a:lstStyle/>
          <a:p>
            <a:fld id="{DB245632-D4FC-4E38-ADEE-4E3390753C23}" type="slidenum">
              <a:rPr lang="en-US" smtClean="0"/>
              <a:t>188</a:t>
            </a:fld>
            <a:endParaRPr lang="en-US" dirty="0"/>
          </a:p>
        </p:txBody>
      </p:sp>
    </p:spTree>
    <p:extLst>
      <p:ext uri="{BB962C8B-B14F-4D97-AF65-F5344CB8AC3E}">
        <p14:creationId xmlns:p14="http://schemas.microsoft.com/office/powerpoint/2010/main" val="1618498025"/>
      </p:ext>
    </p:extLst>
  </p:cSld>
  <p:clrMapOvr>
    <a:masterClrMapping/>
  </p:clrMapOvr>
</p:notes>
</file>

<file path=ppt/notesSlides/notesSlide1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C0E82-B15D-B9DC-E661-5D6599302C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70986D-7F32-2C22-219F-A7C6FD0255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D8E63C-11FA-7A77-872B-9D89B95C06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6FA21A-9C6C-B40A-19CB-D4BD26F2ABBF}"/>
              </a:ext>
            </a:extLst>
          </p:cNvPr>
          <p:cNvSpPr>
            <a:spLocks noGrp="1"/>
          </p:cNvSpPr>
          <p:nvPr>
            <p:ph type="sldNum" sz="quarter" idx="5"/>
          </p:nvPr>
        </p:nvSpPr>
        <p:spPr/>
        <p:txBody>
          <a:bodyPr/>
          <a:lstStyle/>
          <a:p>
            <a:fld id="{DB245632-D4FC-4E38-ADEE-4E3390753C23}" type="slidenum">
              <a:rPr lang="en-US" smtClean="0"/>
              <a:t>189</a:t>
            </a:fld>
            <a:endParaRPr lang="en-US" dirty="0"/>
          </a:p>
        </p:txBody>
      </p:sp>
    </p:spTree>
    <p:extLst>
      <p:ext uri="{BB962C8B-B14F-4D97-AF65-F5344CB8AC3E}">
        <p14:creationId xmlns:p14="http://schemas.microsoft.com/office/powerpoint/2010/main" val="745565138"/>
      </p:ext>
    </p:extLst>
  </p:cSld>
  <p:clrMapOvr>
    <a:masterClrMapping/>
  </p:clrMapOvr>
</p:notes>
</file>

<file path=ppt/notesSlides/notesSlide1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FC867-5D99-BBF1-B39C-B6CA983A38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104DC5-B809-4920-C0FA-5D8898932F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ABAA0A-08D9-309F-748D-284950B9D8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336839-79C1-CA28-47C6-358BCDE02B4C}"/>
              </a:ext>
            </a:extLst>
          </p:cNvPr>
          <p:cNvSpPr>
            <a:spLocks noGrp="1"/>
          </p:cNvSpPr>
          <p:nvPr>
            <p:ph type="sldNum" sz="quarter" idx="5"/>
          </p:nvPr>
        </p:nvSpPr>
        <p:spPr/>
        <p:txBody>
          <a:bodyPr/>
          <a:lstStyle/>
          <a:p>
            <a:fld id="{DB245632-D4FC-4E38-ADEE-4E3390753C23}" type="slidenum">
              <a:rPr lang="en-US" smtClean="0"/>
              <a:t>190</a:t>
            </a:fld>
            <a:endParaRPr lang="en-US" dirty="0"/>
          </a:p>
        </p:txBody>
      </p:sp>
    </p:spTree>
    <p:extLst>
      <p:ext uri="{BB962C8B-B14F-4D97-AF65-F5344CB8AC3E}">
        <p14:creationId xmlns:p14="http://schemas.microsoft.com/office/powerpoint/2010/main" val="1533186055"/>
      </p:ext>
    </p:extLst>
  </p:cSld>
  <p:clrMapOvr>
    <a:masterClrMapping/>
  </p:clrMapOvr>
</p:notes>
</file>

<file path=ppt/notesSlides/notesSlide1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9328E-C10D-7189-BB09-2BF988A442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086E3B-7C98-5A59-16B1-81536BDDEF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E44A16-9A44-8F4B-2C36-AC334FE2FE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14445A-6BCC-AAA0-6685-69E0094F5DBD}"/>
              </a:ext>
            </a:extLst>
          </p:cNvPr>
          <p:cNvSpPr>
            <a:spLocks noGrp="1"/>
          </p:cNvSpPr>
          <p:nvPr>
            <p:ph type="sldNum" sz="quarter" idx="5"/>
          </p:nvPr>
        </p:nvSpPr>
        <p:spPr/>
        <p:txBody>
          <a:bodyPr/>
          <a:lstStyle/>
          <a:p>
            <a:fld id="{DB245632-D4FC-4E38-ADEE-4E3390753C23}" type="slidenum">
              <a:rPr lang="en-US" smtClean="0"/>
              <a:t>191</a:t>
            </a:fld>
            <a:endParaRPr lang="en-US" dirty="0"/>
          </a:p>
        </p:txBody>
      </p:sp>
    </p:spTree>
    <p:extLst>
      <p:ext uri="{BB962C8B-B14F-4D97-AF65-F5344CB8AC3E}">
        <p14:creationId xmlns:p14="http://schemas.microsoft.com/office/powerpoint/2010/main" val="1424079471"/>
      </p:ext>
    </p:extLst>
  </p:cSld>
  <p:clrMapOvr>
    <a:masterClrMapping/>
  </p:clrMapOvr>
</p:notes>
</file>

<file path=ppt/notesSlides/notesSlide1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3F392-8F19-3ECB-89E2-F8F4CB2252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A87C06-C0C3-AC1C-81BC-B44C518CE8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6942D2-E45C-EFC9-3BEF-1A8B1C5E17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5A6104-14DE-AFC8-63EC-528F7EAEC06A}"/>
              </a:ext>
            </a:extLst>
          </p:cNvPr>
          <p:cNvSpPr>
            <a:spLocks noGrp="1"/>
          </p:cNvSpPr>
          <p:nvPr>
            <p:ph type="sldNum" sz="quarter" idx="5"/>
          </p:nvPr>
        </p:nvSpPr>
        <p:spPr/>
        <p:txBody>
          <a:bodyPr/>
          <a:lstStyle/>
          <a:p>
            <a:fld id="{DB245632-D4FC-4E38-ADEE-4E3390753C23}" type="slidenum">
              <a:rPr lang="en-US" smtClean="0"/>
              <a:t>192</a:t>
            </a:fld>
            <a:endParaRPr lang="en-US" dirty="0"/>
          </a:p>
        </p:txBody>
      </p:sp>
    </p:spTree>
    <p:extLst>
      <p:ext uri="{BB962C8B-B14F-4D97-AF65-F5344CB8AC3E}">
        <p14:creationId xmlns:p14="http://schemas.microsoft.com/office/powerpoint/2010/main" val="30091677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E2683-A092-6977-D0A7-136D735A66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B4BDE4-2C28-BDFD-8A8C-A9FCEB7DA3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39B465-C3DC-D10B-B49A-1520218AEE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532E90-3D87-2BA4-BEE2-2AEEAB634673}"/>
              </a:ext>
            </a:extLst>
          </p:cNvPr>
          <p:cNvSpPr>
            <a:spLocks noGrp="1"/>
          </p:cNvSpPr>
          <p:nvPr>
            <p:ph type="sldNum" sz="quarter" idx="5"/>
          </p:nvPr>
        </p:nvSpPr>
        <p:spPr/>
        <p:txBody>
          <a:bodyPr/>
          <a:lstStyle/>
          <a:p>
            <a:fld id="{DB245632-D4FC-4E38-ADEE-4E3390753C23}" type="slidenum">
              <a:rPr lang="en-US" smtClean="0"/>
              <a:t>21</a:t>
            </a:fld>
            <a:endParaRPr lang="en-US" dirty="0"/>
          </a:p>
        </p:txBody>
      </p:sp>
    </p:spTree>
    <p:extLst>
      <p:ext uri="{BB962C8B-B14F-4D97-AF65-F5344CB8AC3E}">
        <p14:creationId xmlns:p14="http://schemas.microsoft.com/office/powerpoint/2010/main" val="1790570932"/>
      </p:ext>
    </p:extLst>
  </p:cSld>
  <p:clrMapOvr>
    <a:masterClrMapping/>
  </p:clrMapOvr>
</p:notes>
</file>

<file path=ppt/notesSlides/notesSlide1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670D7C-D6B0-20E4-AFE4-C79DE6416D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BD2B1C-5AF3-F4AC-8F78-AF4957E4DE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35E194-F440-A967-B68A-17258B64AD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C3C2A0-0735-5542-A8F9-F65A804734A8}"/>
              </a:ext>
            </a:extLst>
          </p:cNvPr>
          <p:cNvSpPr>
            <a:spLocks noGrp="1"/>
          </p:cNvSpPr>
          <p:nvPr>
            <p:ph type="sldNum" sz="quarter" idx="5"/>
          </p:nvPr>
        </p:nvSpPr>
        <p:spPr/>
        <p:txBody>
          <a:bodyPr/>
          <a:lstStyle/>
          <a:p>
            <a:fld id="{DB245632-D4FC-4E38-ADEE-4E3390753C23}" type="slidenum">
              <a:rPr lang="en-US" smtClean="0"/>
              <a:t>193</a:t>
            </a:fld>
            <a:endParaRPr lang="en-US" dirty="0"/>
          </a:p>
        </p:txBody>
      </p:sp>
    </p:spTree>
    <p:extLst>
      <p:ext uri="{BB962C8B-B14F-4D97-AF65-F5344CB8AC3E}">
        <p14:creationId xmlns:p14="http://schemas.microsoft.com/office/powerpoint/2010/main" val="2150592458"/>
      </p:ext>
    </p:extLst>
  </p:cSld>
  <p:clrMapOvr>
    <a:masterClrMapping/>
  </p:clrMapOvr>
</p:notes>
</file>

<file path=ppt/notesSlides/notesSlide1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AB362-00F7-F13D-683A-9CB15BE462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C821B1-6036-FF4E-FA5B-3382CF4370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2A55F9-6DC6-5A2F-23FA-F348AA2667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668605-FEA9-F37B-5F99-9BA5B3855F0D}"/>
              </a:ext>
            </a:extLst>
          </p:cNvPr>
          <p:cNvSpPr>
            <a:spLocks noGrp="1"/>
          </p:cNvSpPr>
          <p:nvPr>
            <p:ph type="sldNum" sz="quarter" idx="5"/>
          </p:nvPr>
        </p:nvSpPr>
        <p:spPr/>
        <p:txBody>
          <a:bodyPr/>
          <a:lstStyle/>
          <a:p>
            <a:fld id="{DB245632-D4FC-4E38-ADEE-4E3390753C23}" type="slidenum">
              <a:rPr lang="en-US" smtClean="0"/>
              <a:t>194</a:t>
            </a:fld>
            <a:endParaRPr lang="en-US" dirty="0"/>
          </a:p>
        </p:txBody>
      </p:sp>
    </p:spTree>
    <p:extLst>
      <p:ext uri="{BB962C8B-B14F-4D97-AF65-F5344CB8AC3E}">
        <p14:creationId xmlns:p14="http://schemas.microsoft.com/office/powerpoint/2010/main" val="1075018897"/>
      </p:ext>
    </p:extLst>
  </p:cSld>
  <p:clrMapOvr>
    <a:masterClrMapping/>
  </p:clrMapOvr>
</p:notes>
</file>

<file path=ppt/notesSlides/notesSlide1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A0154-00C5-8755-2C29-C02E60C749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527E35-8458-DED2-82C6-85804C2E75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02AA27-A29F-F977-7D21-50E8B2849E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28A41F-498C-AF96-1E53-D7F5E456034D}"/>
              </a:ext>
            </a:extLst>
          </p:cNvPr>
          <p:cNvSpPr>
            <a:spLocks noGrp="1"/>
          </p:cNvSpPr>
          <p:nvPr>
            <p:ph type="sldNum" sz="quarter" idx="5"/>
          </p:nvPr>
        </p:nvSpPr>
        <p:spPr/>
        <p:txBody>
          <a:bodyPr/>
          <a:lstStyle/>
          <a:p>
            <a:fld id="{DB245632-D4FC-4E38-ADEE-4E3390753C23}" type="slidenum">
              <a:rPr lang="en-US" smtClean="0"/>
              <a:t>195</a:t>
            </a:fld>
            <a:endParaRPr lang="en-US" dirty="0"/>
          </a:p>
        </p:txBody>
      </p:sp>
    </p:spTree>
    <p:extLst>
      <p:ext uri="{BB962C8B-B14F-4D97-AF65-F5344CB8AC3E}">
        <p14:creationId xmlns:p14="http://schemas.microsoft.com/office/powerpoint/2010/main" val="577774238"/>
      </p:ext>
    </p:extLst>
  </p:cSld>
  <p:clrMapOvr>
    <a:masterClrMapping/>
  </p:clrMapOvr>
</p:notes>
</file>

<file path=ppt/notesSlides/notesSlide1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AD671-6347-F3A1-C108-155E3AA365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B892A3-4B6B-1080-9445-EF9BC82D5A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F223B5-CE6B-7468-CFB9-EA1E8E8FA9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0781E7-DF6A-6761-999D-3D5CE3E5DC79}"/>
              </a:ext>
            </a:extLst>
          </p:cNvPr>
          <p:cNvSpPr>
            <a:spLocks noGrp="1"/>
          </p:cNvSpPr>
          <p:nvPr>
            <p:ph type="sldNum" sz="quarter" idx="5"/>
          </p:nvPr>
        </p:nvSpPr>
        <p:spPr/>
        <p:txBody>
          <a:bodyPr/>
          <a:lstStyle/>
          <a:p>
            <a:fld id="{DB245632-D4FC-4E38-ADEE-4E3390753C23}" type="slidenum">
              <a:rPr lang="en-US" smtClean="0"/>
              <a:t>196</a:t>
            </a:fld>
            <a:endParaRPr lang="en-US" dirty="0"/>
          </a:p>
        </p:txBody>
      </p:sp>
    </p:spTree>
    <p:extLst>
      <p:ext uri="{BB962C8B-B14F-4D97-AF65-F5344CB8AC3E}">
        <p14:creationId xmlns:p14="http://schemas.microsoft.com/office/powerpoint/2010/main" val="2154195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93C6A-11E8-7AB3-3284-E7ED10B723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52488B-06C8-FB01-3CEF-C6230391C1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3B12EF-6C0B-64E9-4335-041F4D8898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4D1B9C-9B60-809E-8BEB-780A81EDEB94}"/>
              </a:ext>
            </a:extLst>
          </p:cNvPr>
          <p:cNvSpPr>
            <a:spLocks noGrp="1"/>
          </p:cNvSpPr>
          <p:nvPr>
            <p:ph type="sldNum" sz="quarter" idx="5"/>
          </p:nvPr>
        </p:nvSpPr>
        <p:spPr/>
        <p:txBody>
          <a:bodyPr/>
          <a:lstStyle/>
          <a:p>
            <a:fld id="{DB245632-D4FC-4E38-ADEE-4E3390753C23}" type="slidenum">
              <a:rPr lang="en-US" smtClean="0"/>
              <a:t>4</a:t>
            </a:fld>
            <a:endParaRPr lang="en-US" dirty="0"/>
          </a:p>
        </p:txBody>
      </p:sp>
    </p:spTree>
    <p:extLst>
      <p:ext uri="{BB962C8B-B14F-4D97-AF65-F5344CB8AC3E}">
        <p14:creationId xmlns:p14="http://schemas.microsoft.com/office/powerpoint/2010/main" val="36271365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18E6B4-1064-02F5-76FC-D6C810DE12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8A5FF-A5F6-30B2-AF7F-09641E2B54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45F802-FF7F-B6B3-32D7-4B2D758E17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0E0421-2FDD-7BBE-2E4A-9C5DE2025348}"/>
              </a:ext>
            </a:extLst>
          </p:cNvPr>
          <p:cNvSpPr>
            <a:spLocks noGrp="1"/>
          </p:cNvSpPr>
          <p:nvPr>
            <p:ph type="sldNum" sz="quarter" idx="5"/>
          </p:nvPr>
        </p:nvSpPr>
        <p:spPr/>
        <p:txBody>
          <a:bodyPr/>
          <a:lstStyle/>
          <a:p>
            <a:fld id="{DB245632-D4FC-4E38-ADEE-4E3390753C23}" type="slidenum">
              <a:rPr lang="en-US" smtClean="0"/>
              <a:t>22</a:t>
            </a:fld>
            <a:endParaRPr lang="en-US" dirty="0"/>
          </a:p>
        </p:txBody>
      </p:sp>
    </p:spTree>
    <p:extLst>
      <p:ext uri="{BB962C8B-B14F-4D97-AF65-F5344CB8AC3E}">
        <p14:creationId xmlns:p14="http://schemas.microsoft.com/office/powerpoint/2010/main" val="42848706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27C02E-5F78-B8D8-A4EE-DCA1E5578E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6A37D3-E243-CC2D-018B-CE2554760E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A493A0-1DC3-7DCD-7629-06FB2607A4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BE59FC-5A6E-4B8C-8B2E-E4836116C2D3}"/>
              </a:ext>
            </a:extLst>
          </p:cNvPr>
          <p:cNvSpPr>
            <a:spLocks noGrp="1"/>
          </p:cNvSpPr>
          <p:nvPr>
            <p:ph type="sldNum" sz="quarter" idx="5"/>
          </p:nvPr>
        </p:nvSpPr>
        <p:spPr/>
        <p:txBody>
          <a:bodyPr/>
          <a:lstStyle/>
          <a:p>
            <a:fld id="{DB245632-D4FC-4E38-ADEE-4E3390753C23}" type="slidenum">
              <a:rPr lang="en-US" smtClean="0"/>
              <a:t>23</a:t>
            </a:fld>
            <a:endParaRPr lang="en-US" dirty="0"/>
          </a:p>
        </p:txBody>
      </p:sp>
    </p:spTree>
    <p:extLst>
      <p:ext uri="{BB962C8B-B14F-4D97-AF65-F5344CB8AC3E}">
        <p14:creationId xmlns:p14="http://schemas.microsoft.com/office/powerpoint/2010/main" val="41197730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21A9B5-422D-ECCD-07A5-8E06F2D5D2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C75A52-4773-DFD6-0F5A-40001D21CC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D459F3-B778-F648-DC50-04953806D0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4A80CF-6B29-A304-CC46-E23170321B6E}"/>
              </a:ext>
            </a:extLst>
          </p:cNvPr>
          <p:cNvSpPr>
            <a:spLocks noGrp="1"/>
          </p:cNvSpPr>
          <p:nvPr>
            <p:ph type="sldNum" sz="quarter" idx="5"/>
          </p:nvPr>
        </p:nvSpPr>
        <p:spPr/>
        <p:txBody>
          <a:bodyPr/>
          <a:lstStyle/>
          <a:p>
            <a:fld id="{DB245632-D4FC-4E38-ADEE-4E3390753C23}" type="slidenum">
              <a:rPr lang="en-US" smtClean="0"/>
              <a:t>24</a:t>
            </a:fld>
            <a:endParaRPr lang="en-US" dirty="0"/>
          </a:p>
        </p:txBody>
      </p:sp>
    </p:spTree>
    <p:extLst>
      <p:ext uri="{BB962C8B-B14F-4D97-AF65-F5344CB8AC3E}">
        <p14:creationId xmlns:p14="http://schemas.microsoft.com/office/powerpoint/2010/main" val="29448299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03507-B120-22B3-CCB7-A1FB3678B5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61BF67-3762-0FC5-2207-A0954EA15E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18B60F-8AD7-2296-FC3C-48DB6DAFFB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ACD893-B01E-1280-C4A5-F4DEA0E42E92}"/>
              </a:ext>
            </a:extLst>
          </p:cNvPr>
          <p:cNvSpPr>
            <a:spLocks noGrp="1"/>
          </p:cNvSpPr>
          <p:nvPr>
            <p:ph type="sldNum" sz="quarter" idx="5"/>
          </p:nvPr>
        </p:nvSpPr>
        <p:spPr/>
        <p:txBody>
          <a:bodyPr/>
          <a:lstStyle/>
          <a:p>
            <a:fld id="{DB245632-D4FC-4E38-ADEE-4E3390753C23}" type="slidenum">
              <a:rPr lang="en-US" smtClean="0"/>
              <a:t>25</a:t>
            </a:fld>
            <a:endParaRPr lang="en-US" dirty="0"/>
          </a:p>
        </p:txBody>
      </p:sp>
    </p:spTree>
    <p:extLst>
      <p:ext uri="{BB962C8B-B14F-4D97-AF65-F5344CB8AC3E}">
        <p14:creationId xmlns:p14="http://schemas.microsoft.com/office/powerpoint/2010/main" val="10142904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D26C74-7B54-3A86-07E0-AC8615C5A4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1D6113-5C24-604E-28FD-50CE14B211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784634-B2DC-8D22-9022-577F92E97B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E1443F-63A2-DB61-141A-F4F4BBCDFE57}"/>
              </a:ext>
            </a:extLst>
          </p:cNvPr>
          <p:cNvSpPr>
            <a:spLocks noGrp="1"/>
          </p:cNvSpPr>
          <p:nvPr>
            <p:ph type="sldNum" sz="quarter" idx="5"/>
          </p:nvPr>
        </p:nvSpPr>
        <p:spPr/>
        <p:txBody>
          <a:bodyPr/>
          <a:lstStyle/>
          <a:p>
            <a:fld id="{DB245632-D4FC-4E38-ADEE-4E3390753C23}" type="slidenum">
              <a:rPr lang="en-US" smtClean="0"/>
              <a:t>26</a:t>
            </a:fld>
            <a:endParaRPr lang="en-US" dirty="0"/>
          </a:p>
        </p:txBody>
      </p:sp>
    </p:spTree>
    <p:extLst>
      <p:ext uri="{BB962C8B-B14F-4D97-AF65-F5344CB8AC3E}">
        <p14:creationId xmlns:p14="http://schemas.microsoft.com/office/powerpoint/2010/main" val="13823540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316C9-D7D6-7D65-0221-E31F3700F2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792525-ED50-874F-E7BE-5B5844D3D3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A12E83-67BE-0CA9-531D-37CCC6BB35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7E8C4B-60D7-4EE7-2CEC-D75CCB9112DE}"/>
              </a:ext>
            </a:extLst>
          </p:cNvPr>
          <p:cNvSpPr>
            <a:spLocks noGrp="1"/>
          </p:cNvSpPr>
          <p:nvPr>
            <p:ph type="sldNum" sz="quarter" idx="5"/>
          </p:nvPr>
        </p:nvSpPr>
        <p:spPr/>
        <p:txBody>
          <a:bodyPr/>
          <a:lstStyle/>
          <a:p>
            <a:fld id="{DB245632-D4FC-4E38-ADEE-4E3390753C23}" type="slidenum">
              <a:rPr lang="en-US" smtClean="0"/>
              <a:t>27</a:t>
            </a:fld>
            <a:endParaRPr lang="en-US" dirty="0"/>
          </a:p>
        </p:txBody>
      </p:sp>
    </p:spTree>
    <p:extLst>
      <p:ext uri="{BB962C8B-B14F-4D97-AF65-F5344CB8AC3E}">
        <p14:creationId xmlns:p14="http://schemas.microsoft.com/office/powerpoint/2010/main" val="17185743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9ADB3-7B0E-5ADC-34B3-EC5F760A22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0E3916-97B9-FDE3-A6A5-557BCF6316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46238D-F03A-34B3-68A1-74A90BF6EA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7E4051-CA72-5340-3D81-C20442758B4A}"/>
              </a:ext>
            </a:extLst>
          </p:cNvPr>
          <p:cNvSpPr>
            <a:spLocks noGrp="1"/>
          </p:cNvSpPr>
          <p:nvPr>
            <p:ph type="sldNum" sz="quarter" idx="5"/>
          </p:nvPr>
        </p:nvSpPr>
        <p:spPr/>
        <p:txBody>
          <a:bodyPr/>
          <a:lstStyle/>
          <a:p>
            <a:fld id="{DB245632-D4FC-4E38-ADEE-4E3390753C23}" type="slidenum">
              <a:rPr lang="en-US" smtClean="0"/>
              <a:t>28</a:t>
            </a:fld>
            <a:endParaRPr lang="en-US" dirty="0"/>
          </a:p>
        </p:txBody>
      </p:sp>
    </p:spTree>
    <p:extLst>
      <p:ext uri="{BB962C8B-B14F-4D97-AF65-F5344CB8AC3E}">
        <p14:creationId xmlns:p14="http://schemas.microsoft.com/office/powerpoint/2010/main" val="34663399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C64C8-1E28-7EA6-C660-7BA038DFBD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2CFCF1-C232-5B13-D2BD-70B5538B62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5136C5-214D-2DD2-AFD6-514B39284E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EFD75C-69DB-1BB4-2010-DF75B9975D03}"/>
              </a:ext>
            </a:extLst>
          </p:cNvPr>
          <p:cNvSpPr>
            <a:spLocks noGrp="1"/>
          </p:cNvSpPr>
          <p:nvPr>
            <p:ph type="sldNum" sz="quarter" idx="5"/>
          </p:nvPr>
        </p:nvSpPr>
        <p:spPr/>
        <p:txBody>
          <a:bodyPr/>
          <a:lstStyle/>
          <a:p>
            <a:fld id="{DB245632-D4FC-4E38-ADEE-4E3390753C23}" type="slidenum">
              <a:rPr lang="en-US" smtClean="0"/>
              <a:t>29</a:t>
            </a:fld>
            <a:endParaRPr lang="en-US" dirty="0"/>
          </a:p>
        </p:txBody>
      </p:sp>
    </p:spTree>
    <p:extLst>
      <p:ext uri="{BB962C8B-B14F-4D97-AF65-F5344CB8AC3E}">
        <p14:creationId xmlns:p14="http://schemas.microsoft.com/office/powerpoint/2010/main" val="17690579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5F57C-8D9E-EC21-4B19-9684888207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1D428D-B164-4B3B-3083-4E75DA1FC8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D2ED73-4311-2B0E-F5E0-E10CE3DAD1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D5D2A0-6E96-F89C-D524-A78A4B032273}"/>
              </a:ext>
            </a:extLst>
          </p:cNvPr>
          <p:cNvSpPr>
            <a:spLocks noGrp="1"/>
          </p:cNvSpPr>
          <p:nvPr>
            <p:ph type="sldNum" sz="quarter" idx="5"/>
          </p:nvPr>
        </p:nvSpPr>
        <p:spPr/>
        <p:txBody>
          <a:bodyPr/>
          <a:lstStyle/>
          <a:p>
            <a:fld id="{DB245632-D4FC-4E38-ADEE-4E3390753C23}" type="slidenum">
              <a:rPr lang="en-US" smtClean="0"/>
              <a:t>30</a:t>
            </a:fld>
            <a:endParaRPr lang="en-US" dirty="0"/>
          </a:p>
        </p:txBody>
      </p:sp>
    </p:spTree>
    <p:extLst>
      <p:ext uri="{BB962C8B-B14F-4D97-AF65-F5344CB8AC3E}">
        <p14:creationId xmlns:p14="http://schemas.microsoft.com/office/powerpoint/2010/main" val="20149668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B5860-A624-014D-4969-56A6F37DB9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852DE1-4C48-BBD2-40C8-AEC5F8C3C6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F9586E-A4BE-B8BE-8672-071C6D1846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ED96B3-01CB-916D-A556-86DA641D42F9}"/>
              </a:ext>
            </a:extLst>
          </p:cNvPr>
          <p:cNvSpPr>
            <a:spLocks noGrp="1"/>
          </p:cNvSpPr>
          <p:nvPr>
            <p:ph type="sldNum" sz="quarter" idx="5"/>
          </p:nvPr>
        </p:nvSpPr>
        <p:spPr/>
        <p:txBody>
          <a:bodyPr/>
          <a:lstStyle/>
          <a:p>
            <a:fld id="{DB245632-D4FC-4E38-ADEE-4E3390753C23}" type="slidenum">
              <a:rPr lang="en-US" smtClean="0"/>
              <a:t>31</a:t>
            </a:fld>
            <a:endParaRPr lang="en-US" dirty="0"/>
          </a:p>
        </p:txBody>
      </p:sp>
    </p:spTree>
    <p:extLst>
      <p:ext uri="{BB962C8B-B14F-4D97-AF65-F5344CB8AC3E}">
        <p14:creationId xmlns:p14="http://schemas.microsoft.com/office/powerpoint/2010/main" val="24022739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A765B-AC5D-53E0-4C1F-2532D764B5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719E58-DD2A-3EF4-F287-144A7A99B1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C6DCB1-006A-08F6-35B5-72FC4C3B33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24C814-E9BF-A5E3-8F3E-AACC21925EDB}"/>
              </a:ext>
            </a:extLst>
          </p:cNvPr>
          <p:cNvSpPr>
            <a:spLocks noGrp="1"/>
          </p:cNvSpPr>
          <p:nvPr>
            <p:ph type="sldNum" sz="quarter" idx="5"/>
          </p:nvPr>
        </p:nvSpPr>
        <p:spPr/>
        <p:txBody>
          <a:bodyPr/>
          <a:lstStyle/>
          <a:p>
            <a:fld id="{DB245632-D4FC-4E38-ADEE-4E3390753C23}" type="slidenum">
              <a:rPr lang="en-US" smtClean="0"/>
              <a:t>5</a:t>
            </a:fld>
            <a:endParaRPr lang="en-US" dirty="0"/>
          </a:p>
        </p:txBody>
      </p:sp>
    </p:spTree>
    <p:extLst>
      <p:ext uri="{BB962C8B-B14F-4D97-AF65-F5344CB8AC3E}">
        <p14:creationId xmlns:p14="http://schemas.microsoft.com/office/powerpoint/2010/main" val="21548390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1A580D-27D4-9026-A207-5559CBFC65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0B1982-F4CE-035D-F878-D24554DF1F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109484-EB00-B26D-AF9A-80FB142E53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11D324-62C1-8EAF-08A4-D86D56EC1219}"/>
              </a:ext>
            </a:extLst>
          </p:cNvPr>
          <p:cNvSpPr>
            <a:spLocks noGrp="1"/>
          </p:cNvSpPr>
          <p:nvPr>
            <p:ph type="sldNum" sz="quarter" idx="5"/>
          </p:nvPr>
        </p:nvSpPr>
        <p:spPr/>
        <p:txBody>
          <a:bodyPr/>
          <a:lstStyle/>
          <a:p>
            <a:fld id="{DB245632-D4FC-4E38-ADEE-4E3390753C23}" type="slidenum">
              <a:rPr lang="en-US" smtClean="0"/>
              <a:t>32</a:t>
            </a:fld>
            <a:endParaRPr lang="en-US" dirty="0"/>
          </a:p>
        </p:txBody>
      </p:sp>
    </p:spTree>
    <p:extLst>
      <p:ext uri="{BB962C8B-B14F-4D97-AF65-F5344CB8AC3E}">
        <p14:creationId xmlns:p14="http://schemas.microsoft.com/office/powerpoint/2010/main" val="21527965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50969-A412-DC9A-B020-8B421D9EA2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A99060-BC31-4C8D-12D5-3E583F3A4F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E2DADC-95E6-79C0-62BC-E835B53609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F17BBE-D09A-14A6-716C-856ED894EBC1}"/>
              </a:ext>
            </a:extLst>
          </p:cNvPr>
          <p:cNvSpPr>
            <a:spLocks noGrp="1"/>
          </p:cNvSpPr>
          <p:nvPr>
            <p:ph type="sldNum" sz="quarter" idx="5"/>
          </p:nvPr>
        </p:nvSpPr>
        <p:spPr/>
        <p:txBody>
          <a:bodyPr/>
          <a:lstStyle/>
          <a:p>
            <a:fld id="{DB245632-D4FC-4E38-ADEE-4E3390753C23}" type="slidenum">
              <a:rPr lang="en-US" smtClean="0"/>
              <a:t>33</a:t>
            </a:fld>
            <a:endParaRPr lang="en-US" dirty="0"/>
          </a:p>
        </p:txBody>
      </p:sp>
    </p:spTree>
    <p:extLst>
      <p:ext uri="{BB962C8B-B14F-4D97-AF65-F5344CB8AC3E}">
        <p14:creationId xmlns:p14="http://schemas.microsoft.com/office/powerpoint/2010/main" val="21796811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F0C88-B27F-E26F-65AC-8AFB0FF608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22AE23-E140-6F1C-1AE6-0D17A49961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2FE355-235E-A5C2-E4C1-437C7BFE19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7E08389-6AFA-6CA9-7E56-EAA4A34B7125}"/>
              </a:ext>
            </a:extLst>
          </p:cNvPr>
          <p:cNvSpPr>
            <a:spLocks noGrp="1"/>
          </p:cNvSpPr>
          <p:nvPr>
            <p:ph type="sldNum" sz="quarter" idx="5"/>
          </p:nvPr>
        </p:nvSpPr>
        <p:spPr/>
        <p:txBody>
          <a:bodyPr/>
          <a:lstStyle/>
          <a:p>
            <a:fld id="{DB245632-D4FC-4E38-ADEE-4E3390753C23}" type="slidenum">
              <a:rPr lang="en-US" smtClean="0"/>
              <a:t>34</a:t>
            </a:fld>
            <a:endParaRPr lang="en-US" dirty="0"/>
          </a:p>
        </p:txBody>
      </p:sp>
    </p:spTree>
    <p:extLst>
      <p:ext uri="{BB962C8B-B14F-4D97-AF65-F5344CB8AC3E}">
        <p14:creationId xmlns:p14="http://schemas.microsoft.com/office/powerpoint/2010/main" val="14173274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7915B-7A5C-22E2-663A-EBA1992058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13DDE1-22C6-58D5-2248-C5B51E5785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F75246-F6B4-E713-1F42-DC7EC9862D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7359F90-FA3F-ECD1-A7E0-185683802C02}"/>
              </a:ext>
            </a:extLst>
          </p:cNvPr>
          <p:cNvSpPr>
            <a:spLocks noGrp="1"/>
          </p:cNvSpPr>
          <p:nvPr>
            <p:ph type="sldNum" sz="quarter" idx="5"/>
          </p:nvPr>
        </p:nvSpPr>
        <p:spPr/>
        <p:txBody>
          <a:bodyPr/>
          <a:lstStyle/>
          <a:p>
            <a:fld id="{DB245632-D4FC-4E38-ADEE-4E3390753C23}" type="slidenum">
              <a:rPr lang="en-US" smtClean="0"/>
              <a:t>35</a:t>
            </a:fld>
            <a:endParaRPr lang="en-US" dirty="0"/>
          </a:p>
        </p:txBody>
      </p:sp>
    </p:spTree>
    <p:extLst>
      <p:ext uri="{BB962C8B-B14F-4D97-AF65-F5344CB8AC3E}">
        <p14:creationId xmlns:p14="http://schemas.microsoft.com/office/powerpoint/2010/main" val="26387144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3A77EC-33DC-BB4E-1A96-9CED218897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8E3962-D50C-0F26-3D16-F9760CE6F1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96524F-6439-301D-D145-75683F0CB4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4AF093-B735-8BE1-1275-FFE42019BA32}"/>
              </a:ext>
            </a:extLst>
          </p:cNvPr>
          <p:cNvSpPr>
            <a:spLocks noGrp="1"/>
          </p:cNvSpPr>
          <p:nvPr>
            <p:ph type="sldNum" sz="quarter" idx="5"/>
          </p:nvPr>
        </p:nvSpPr>
        <p:spPr/>
        <p:txBody>
          <a:bodyPr/>
          <a:lstStyle/>
          <a:p>
            <a:fld id="{DB245632-D4FC-4E38-ADEE-4E3390753C23}" type="slidenum">
              <a:rPr lang="en-US" smtClean="0"/>
              <a:t>36</a:t>
            </a:fld>
            <a:endParaRPr lang="en-US" dirty="0"/>
          </a:p>
        </p:txBody>
      </p:sp>
    </p:spTree>
    <p:extLst>
      <p:ext uri="{BB962C8B-B14F-4D97-AF65-F5344CB8AC3E}">
        <p14:creationId xmlns:p14="http://schemas.microsoft.com/office/powerpoint/2010/main" val="1167114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C37A3-8BED-59C7-B0EE-6A32F9C420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CB5A5C-E0E6-0251-7A53-743850ECDE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1FB340-CFB2-F5CD-AFF2-603C857003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786EF9-BED2-B5FB-B5F6-862A9C2681E4}"/>
              </a:ext>
            </a:extLst>
          </p:cNvPr>
          <p:cNvSpPr>
            <a:spLocks noGrp="1"/>
          </p:cNvSpPr>
          <p:nvPr>
            <p:ph type="sldNum" sz="quarter" idx="5"/>
          </p:nvPr>
        </p:nvSpPr>
        <p:spPr/>
        <p:txBody>
          <a:bodyPr/>
          <a:lstStyle/>
          <a:p>
            <a:fld id="{DB245632-D4FC-4E38-ADEE-4E3390753C23}" type="slidenum">
              <a:rPr lang="en-US" smtClean="0"/>
              <a:t>37</a:t>
            </a:fld>
            <a:endParaRPr lang="en-US" dirty="0"/>
          </a:p>
        </p:txBody>
      </p:sp>
    </p:spTree>
    <p:extLst>
      <p:ext uri="{BB962C8B-B14F-4D97-AF65-F5344CB8AC3E}">
        <p14:creationId xmlns:p14="http://schemas.microsoft.com/office/powerpoint/2010/main" val="89721804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F8DB9-130E-9C5E-295E-53FA0B62E7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2027AE-D34A-14A9-7989-AE9F590CA8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14ED1D-B8C2-6A2E-DADE-E7AAD9EEF8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113E48-90E6-5791-FC10-ECF1B1AF4AC8}"/>
              </a:ext>
            </a:extLst>
          </p:cNvPr>
          <p:cNvSpPr>
            <a:spLocks noGrp="1"/>
          </p:cNvSpPr>
          <p:nvPr>
            <p:ph type="sldNum" sz="quarter" idx="5"/>
          </p:nvPr>
        </p:nvSpPr>
        <p:spPr/>
        <p:txBody>
          <a:bodyPr/>
          <a:lstStyle/>
          <a:p>
            <a:fld id="{DB245632-D4FC-4E38-ADEE-4E3390753C23}" type="slidenum">
              <a:rPr lang="en-US" smtClean="0"/>
              <a:t>38</a:t>
            </a:fld>
            <a:endParaRPr lang="en-US" dirty="0"/>
          </a:p>
        </p:txBody>
      </p:sp>
    </p:spTree>
    <p:extLst>
      <p:ext uri="{BB962C8B-B14F-4D97-AF65-F5344CB8AC3E}">
        <p14:creationId xmlns:p14="http://schemas.microsoft.com/office/powerpoint/2010/main" val="120450038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A56D0-DD4E-498B-3EA6-ED799141D2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B21E57-F825-2DD5-84A0-2810BD872F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6CCAE7-C36B-5B90-D813-CC51331FBD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C492AA-82DC-857C-8CFF-02B73577329A}"/>
              </a:ext>
            </a:extLst>
          </p:cNvPr>
          <p:cNvSpPr>
            <a:spLocks noGrp="1"/>
          </p:cNvSpPr>
          <p:nvPr>
            <p:ph type="sldNum" sz="quarter" idx="5"/>
          </p:nvPr>
        </p:nvSpPr>
        <p:spPr/>
        <p:txBody>
          <a:bodyPr/>
          <a:lstStyle/>
          <a:p>
            <a:fld id="{DB245632-D4FC-4E38-ADEE-4E3390753C23}" type="slidenum">
              <a:rPr lang="en-US" smtClean="0"/>
              <a:t>39</a:t>
            </a:fld>
            <a:endParaRPr lang="en-US" dirty="0"/>
          </a:p>
        </p:txBody>
      </p:sp>
    </p:spTree>
    <p:extLst>
      <p:ext uri="{BB962C8B-B14F-4D97-AF65-F5344CB8AC3E}">
        <p14:creationId xmlns:p14="http://schemas.microsoft.com/office/powerpoint/2010/main" val="358603520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B2312-239E-DFE7-85CA-02A97F344B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480427-2DDD-70D8-4105-BC47ECFB27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BF4DD8-2C08-9C5C-83BA-901E10C109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9ABE9E-41E7-D330-43A0-CEF166714A5F}"/>
              </a:ext>
            </a:extLst>
          </p:cNvPr>
          <p:cNvSpPr>
            <a:spLocks noGrp="1"/>
          </p:cNvSpPr>
          <p:nvPr>
            <p:ph type="sldNum" sz="quarter" idx="5"/>
          </p:nvPr>
        </p:nvSpPr>
        <p:spPr/>
        <p:txBody>
          <a:bodyPr/>
          <a:lstStyle/>
          <a:p>
            <a:fld id="{DB245632-D4FC-4E38-ADEE-4E3390753C23}" type="slidenum">
              <a:rPr lang="en-US" smtClean="0"/>
              <a:t>40</a:t>
            </a:fld>
            <a:endParaRPr lang="en-US" dirty="0"/>
          </a:p>
        </p:txBody>
      </p:sp>
    </p:spTree>
    <p:extLst>
      <p:ext uri="{BB962C8B-B14F-4D97-AF65-F5344CB8AC3E}">
        <p14:creationId xmlns:p14="http://schemas.microsoft.com/office/powerpoint/2010/main" val="293768542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5F079-3145-5F20-0CE9-94A2AF959F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3B555-CFC7-CEDF-AB25-E4C82493AA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847E81-B30F-5FBF-DBC4-FB898C06A7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EB797C-1D59-A6DA-293D-6F3B364FDD86}"/>
              </a:ext>
            </a:extLst>
          </p:cNvPr>
          <p:cNvSpPr>
            <a:spLocks noGrp="1"/>
          </p:cNvSpPr>
          <p:nvPr>
            <p:ph type="sldNum" sz="quarter" idx="5"/>
          </p:nvPr>
        </p:nvSpPr>
        <p:spPr/>
        <p:txBody>
          <a:bodyPr/>
          <a:lstStyle/>
          <a:p>
            <a:fld id="{DB245632-D4FC-4E38-ADEE-4E3390753C23}" type="slidenum">
              <a:rPr lang="en-US" smtClean="0"/>
              <a:t>41</a:t>
            </a:fld>
            <a:endParaRPr lang="en-US" dirty="0"/>
          </a:p>
        </p:txBody>
      </p:sp>
    </p:spTree>
    <p:extLst>
      <p:ext uri="{BB962C8B-B14F-4D97-AF65-F5344CB8AC3E}">
        <p14:creationId xmlns:p14="http://schemas.microsoft.com/office/powerpoint/2010/main" val="35640761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FA9CD-1657-1676-FDD9-A8D48A79F5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24A8C7-3DB1-3737-ED40-E6DA9FCFFA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FE0FFC-EE95-3C66-E3F2-DF25AB1682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4BBE8C-965E-1AE9-37F5-F27269ED7F78}"/>
              </a:ext>
            </a:extLst>
          </p:cNvPr>
          <p:cNvSpPr>
            <a:spLocks noGrp="1"/>
          </p:cNvSpPr>
          <p:nvPr>
            <p:ph type="sldNum" sz="quarter" idx="5"/>
          </p:nvPr>
        </p:nvSpPr>
        <p:spPr/>
        <p:txBody>
          <a:bodyPr/>
          <a:lstStyle/>
          <a:p>
            <a:fld id="{DB245632-D4FC-4E38-ADEE-4E3390753C23}" type="slidenum">
              <a:rPr lang="en-US" smtClean="0"/>
              <a:t>6</a:t>
            </a:fld>
            <a:endParaRPr lang="en-US" dirty="0"/>
          </a:p>
        </p:txBody>
      </p:sp>
    </p:spTree>
    <p:extLst>
      <p:ext uri="{BB962C8B-B14F-4D97-AF65-F5344CB8AC3E}">
        <p14:creationId xmlns:p14="http://schemas.microsoft.com/office/powerpoint/2010/main" val="416721995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7D178-8AAA-C58D-7957-62B70614A7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A36A07-7DCF-654A-58A4-5AACF2CA0F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9DC310-3686-9646-4DCE-FA9F64FDEC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3BF1CA-EEBA-2FF4-F4BD-E454D5C8BA0A}"/>
              </a:ext>
            </a:extLst>
          </p:cNvPr>
          <p:cNvSpPr>
            <a:spLocks noGrp="1"/>
          </p:cNvSpPr>
          <p:nvPr>
            <p:ph type="sldNum" sz="quarter" idx="5"/>
          </p:nvPr>
        </p:nvSpPr>
        <p:spPr/>
        <p:txBody>
          <a:bodyPr/>
          <a:lstStyle/>
          <a:p>
            <a:fld id="{DB245632-D4FC-4E38-ADEE-4E3390753C23}" type="slidenum">
              <a:rPr lang="en-US" smtClean="0"/>
              <a:t>42</a:t>
            </a:fld>
            <a:endParaRPr lang="en-US" dirty="0"/>
          </a:p>
        </p:txBody>
      </p:sp>
    </p:spTree>
    <p:extLst>
      <p:ext uri="{BB962C8B-B14F-4D97-AF65-F5344CB8AC3E}">
        <p14:creationId xmlns:p14="http://schemas.microsoft.com/office/powerpoint/2010/main" val="109243130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23C45-A978-572B-AC5A-056435C791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3EE40C-A59A-4A8C-26C6-55BEDFCDF9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9E2CAB-62C3-A2A6-638A-25FE407519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C2DC66-A322-6E64-466F-31992926051A}"/>
              </a:ext>
            </a:extLst>
          </p:cNvPr>
          <p:cNvSpPr>
            <a:spLocks noGrp="1"/>
          </p:cNvSpPr>
          <p:nvPr>
            <p:ph type="sldNum" sz="quarter" idx="5"/>
          </p:nvPr>
        </p:nvSpPr>
        <p:spPr/>
        <p:txBody>
          <a:bodyPr/>
          <a:lstStyle/>
          <a:p>
            <a:fld id="{DB245632-D4FC-4E38-ADEE-4E3390753C23}" type="slidenum">
              <a:rPr lang="en-US" smtClean="0"/>
              <a:t>43</a:t>
            </a:fld>
            <a:endParaRPr lang="en-US" dirty="0"/>
          </a:p>
        </p:txBody>
      </p:sp>
    </p:spTree>
    <p:extLst>
      <p:ext uri="{BB962C8B-B14F-4D97-AF65-F5344CB8AC3E}">
        <p14:creationId xmlns:p14="http://schemas.microsoft.com/office/powerpoint/2010/main" val="166426626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F68962-556E-7F9B-A133-1C0056C0F6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975B3A-D00A-29FF-69B6-372B06E653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599DC9-6652-E729-26B4-70898D99AB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F8D1EC-87D4-2D43-59E6-4489EAA7E472}"/>
              </a:ext>
            </a:extLst>
          </p:cNvPr>
          <p:cNvSpPr>
            <a:spLocks noGrp="1"/>
          </p:cNvSpPr>
          <p:nvPr>
            <p:ph type="sldNum" sz="quarter" idx="5"/>
          </p:nvPr>
        </p:nvSpPr>
        <p:spPr/>
        <p:txBody>
          <a:bodyPr/>
          <a:lstStyle/>
          <a:p>
            <a:fld id="{DB245632-D4FC-4E38-ADEE-4E3390753C23}" type="slidenum">
              <a:rPr lang="en-US" smtClean="0"/>
              <a:t>44</a:t>
            </a:fld>
            <a:endParaRPr lang="en-US" dirty="0"/>
          </a:p>
        </p:txBody>
      </p:sp>
    </p:spTree>
    <p:extLst>
      <p:ext uri="{BB962C8B-B14F-4D97-AF65-F5344CB8AC3E}">
        <p14:creationId xmlns:p14="http://schemas.microsoft.com/office/powerpoint/2010/main" val="76270596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43FA9-E0FA-5BF5-21C4-77ED27C9D3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CD0952-E419-E680-5E49-026B90F7C3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73B470-7223-6D6B-4AAB-54DFEF50BB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2BBA72-530B-A9A8-DEBE-855BBEACD81F}"/>
              </a:ext>
            </a:extLst>
          </p:cNvPr>
          <p:cNvSpPr>
            <a:spLocks noGrp="1"/>
          </p:cNvSpPr>
          <p:nvPr>
            <p:ph type="sldNum" sz="quarter" idx="5"/>
          </p:nvPr>
        </p:nvSpPr>
        <p:spPr/>
        <p:txBody>
          <a:bodyPr/>
          <a:lstStyle/>
          <a:p>
            <a:fld id="{DB245632-D4FC-4E38-ADEE-4E3390753C23}" type="slidenum">
              <a:rPr lang="en-US" smtClean="0"/>
              <a:t>45</a:t>
            </a:fld>
            <a:endParaRPr lang="en-US" dirty="0"/>
          </a:p>
        </p:txBody>
      </p:sp>
    </p:spTree>
    <p:extLst>
      <p:ext uri="{BB962C8B-B14F-4D97-AF65-F5344CB8AC3E}">
        <p14:creationId xmlns:p14="http://schemas.microsoft.com/office/powerpoint/2010/main" val="35124985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8C945-C258-B343-E3F5-95D73A9F2C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E78B4E-C571-75A9-4EAB-E4CE31F7D1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15788C-2FC4-C5FC-35E0-F0DA1521A3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4AF627-B444-FC5B-A50A-66C2F5C3BB8B}"/>
              </a:ext>
            </a:extLst>
          </p:cNvPr>
          <p:cNvSpPr>
            <a:spLocks noGrp="1"/>
          </p:cNvSpPr>
          <p:nvPr>
            <p:ph type="sldNum" sz="quarter" idx="5"/>
          </p:nvPr>
        </p:nvSpPr>
        <p:spPr/>
        <p:txBody>
          <a:bodyPr/>
          <a:lstStyle/>
          <a:p>
            <a:fld id="{DB245632-D4FC-4E38-ADEE-4E3390753C23}" type="slidenum">
              <a:rPr lang="en-US" smtClean="0"/>
              <a:t>46</a:t>
            </a:fld>
            <a:endParaRPr lang="en-US" dirty="0"/>
          </a:p>
        </p:txBody>
      </p:sp>
    </p:spTree>
    <p:extLst>
      <p:ext uri="{BB962C8B-B14F-4D97-AF65-F5344CB8AC3E}">
        <p14:creationId xmlns:p14="http://schemas.microsoft.com/office/powerpoint/2010/main" val="316776190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1ECE7-812C-F5E5-5771-771146FDD5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CFDCEA-08C8-A522-D32B-B83DAB32D4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24997A-8DC6-BB2D-EFE1-FA2C5F0943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A622BA-4F65-736B-A3BB-881504210E89}"/>
              </a:ext>
            </a:extLst>
          </p:cNvPr>
          <p:cNvSpPr>
            <a:spLocks noGrp="1"/>
          </p:cNvSpPr>
          <p:nvPr>
            <p:ph type="sldNum" sz="quarter" idx="5"/>
          </p:nvPr>
        </p:nvSpPr>
        <p:spPr/>
        <p:txBody>
          <a:bodyPr/>
          <a:lstStyle/>
          <a:p>
            <a:fld id="{DB245632-D4FC-4E38-ADEE-4E3390753C23}" type="slidenum">
              <a:rPr lang="en-US" smtClean="0"/>
              <a:t>47</a:t>
            </a:fld>
            <a:endParaRPr lang="en-US" dirty="0"/>
          </a:p>
        </p:txBody>
      </p:sp>
    </p:spTree>
    <p:extLst>
      <p:ext uri="{BB962C8B-B14F-4D97-AF65-F5344CB8AC3E}">
        <p14:creationId xmlns:p14="http://schemas.microsoft.com/office/powerpoint/2010/main" val="287502446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B9EB5-FFAD-A0E9-4833-55F3586F17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440828-D57B-2068-D69A-B6506668FE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AC3522-4380-5B11-641E-0C91815E83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DC05A3-9086-72C9-0CEB-34EF0D9B723C}"/>
              </a:ext>
            </a:extLst>
          </p:cNvPr>
          <p:cNvSpPr>
            <a:spLocks noGrp="1"/>
          </p:cNvSpPr>
          <p:nvPr>
            <p:ph type="sldNum" sz="quarter" idx="5"/>
          </p:nvPr>
        </p:nvSpPr>
        <p:spPr/>
        <p:txBody>
          <a:bodyPr/>
          <a:lstStyle/>
          <a:p>
            <a:fld id="{DB245632-D4FC-4E38-ADEE-4E3390753C23}" type="slidenum">
              <a:rPr lang="en-US" smtClean="0"/>
              <a:t>48</a:t>
            </a:fld>
            <a:endParaRPr lang="en-US" dirty="0"/>
          </a:p>
        </p:txBody>
      </p:sp>
    </p:spTree>
    <p:extLst>
      <p:ext uri="{BB962C8B-B14F-4D97-AF65-F5344CB8AC3E}">
        <p14:creationId xmlns:p14="http://schemas.microsoft.com/office/powerpoint/2010/main" val="141187747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C235C-366B-D53B-3ADB-58431A2BB3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7F9118-6131-D3EE-C4EC-8454730F22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2448A4-F393-B173-AA68-C2A33C436F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8F6C7C-6BC5-1145-8E63-252D585FBDA3}"/>
              </a:ext>
            </a:extLst>
          </p:cNvPr>
          <p:cNvSpPr>
            <a:spLocks noGrp="1"/>
          </p:cNvSpPr>
          <p:nvPr>
            <p:ph type="sldNum" sz="quarter" idx="5"/>
          </p:nvPr>
        </p:nvSpPr>
        <p:spPr/>
        <p:txBody>
          <a:bodyPr/>
          <a:lstStyle/>
          <a:p>
            <a:fld id="{DB245632-D4FC-4E38-ADEE-4E3390753C23}" type="slidenum">
              <a:rPr lang="en-US" smtClean="0"/>
              <a:t>49</a:t>
            </a:fld>
            <a:endParaRPr lang="en-US" dirty="0"/>
          </a:p>
        </p:txBody>
      </p:sp>
    </p:spTree>
    <p:extLst>
      <p:ext uri="{BB962C8B-B14F-4D97-AF65-F5344CB8AC3E}">
        <p14:creationId xmlns:p14="http://schemas.microsoft.com/office/powerpoint/2010/main" val="228796189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6FE6E-DB78-1EA2-C126-6259B7833D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7F1E37-081E-DFF4-EB15-3A23E1CFDE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46BF04-AEF0-83B1-1465-BD69A40222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5B3A4B-422F-8381-A31B-A30888F38F8D}"/>
              </a:ext>
            </a:extLst>
          </p:cNvPr>
          <p:cNvSpPr>
            <a:spLocks noGrp="1"/>
          </p:cNvSpPr>
          <p:nvPr>
            <p:ph type="sldNum" sz="quarter" idx="5"/>
          </p:nvPr>
        </p:nvSpPr>
        <p:spPr/>
        <p:txBody>
          <a:bodyPr/>
          <a:lstStyle/>
          <a:p>
            <a:fld id="{DB245632-D4FC-4E38-ADEE-4E3390753C23}" type="slidenum">
              <a:rPr lang="en-US" smtClean="0"/>
              <a:t>50</a:t>
            </a:fld>
            <a:endParaRPr lang="en-US" dirty="0"/>
          </a:p>
        </p:txBody>
      </p:sp>
    </p:spTree>
    <p:extLst>
      <p:ext uri="{BB962C8B-B14F-4D97-AF65-F5344CB8AC3E}">
        <p14:creationId xmlns:p14="http://schemas.microsoft.com/office/powerpoint/2010/main" val="97340466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2C13D-FCC0-8463-D64E-4DC75FE718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BA8938-8EBA-6C74-A7D8-1899EED4CB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30AA92-2E30-5BEB-80A2-BE4CB0CD34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2FAEFE-D922-4B49-F90C-E043CEB57301}"/>
              </a:ext>
            </a:extLst>
          </p:cNvPr>
          <p:cNvSpPr>
            <a:spLocks noGrp="1"/>
          </p:cNvSpPr>
          <p:nvPr>
            <p:ph type="sldNum" sz="quarter" idx="5"/>
          </p:nvPr>
        </p:nvSpPr>
        <p:spPr/>
        <p:txBody>
          <a:bodyPr/>
          <a:lstStyle/>
          <a:p>
            <a:fld id="{DB245632-D4FC-4E38-ADEE-4E3390753C23}" type="slidenum">
              <a:rPr lang="en-US" smtClean="0"/>
              <a:t>51</a:t>
            </a:fld>
            <a:endParaRPr lang="en-US" dirty="0"/>
          </a:p>
        </p:txBody>
      </p:sp>
    </p:spTree>
    <p:extLst>
      <p:ext uri="{BB962C8B-B14F-4D97-AF65-F5344CB8AC3E}">
        <p14:creationId xmlns:p14="http://schemas.microsoft.com/office/powerpoint/2010/main" val="625661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1F48A-6C56-3233-59BC-D77847BB78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FAEF6D-F187-4A70-B021-239C983D8E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A6B88B-F869-0BFD-0C7C-AE19CCEA95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2A79A6-30B9-915A-8270-904F8CC23C2B}"/>
              </a:ext>
            </a:extLst>
          </p:cNvPr>
          <p:cNvSpPr>
            <a:spLocks noGrp="1"/>
          </p:cNvSpPr>
          <p:nvPr>
            <p:ph type="sldNum" sz="quarter" idx="5"/>
          </p:nvPr>
        </p:nvSpPr>
        <p:spPr/>
        <p:txBody>
          <a:bodyPr/>
          <a:lstStyle/>
          <a:p>
            <a:fld id="{DB245632-D4FC-4E38-ADEE-4E3390753C23}" type="slidenum">
              <a:rPr lang="en-US" smtClean="0"/>
              <a:t>7</a:t>
            </a:fld>
            <a:endParaRPr lang="en-US" dirty="0"/>
          </a:p>
        </p:txBody>
      </p:sp>
    </p:spTree>
    <p:extLst>
      <p:ext uri="{BB962C8B-B14F-4D97-AF65-F5344CB8AC3E}">
        <p14:creationId xmlns:p14="http://schemas.microsoft.com/office/powerpoint/2010/main" val="261079135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CC1E19-27AE-2A49-9AB8-B86755DB1C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575A1E-D987-65E7-7569-93E29317CB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F7170A-C787-FEB8-D69A-3178EABDDB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A91A59-08C2-E4D1-3091-9CA913631582}"/>
              </a:ext>
            </a:extLst>
          </p:cNvPr>
          <p:cNvSpPr>
            <a:spLocks noGrp="1"/>
          </p:cNvSpPr>
          <p:nvPr>
            <p:ph type="sldNum" sz="quarter" idx="5"/>
          </p:nvPr>
        </p:nvSpPr>
        <p:spPr/>
        <p:txBody>
          <a:bodyPr/>
          <a:lstStyle/>
          <a:p>
            <a:fld id="{DB245632-D4FC-4E38-ADEE-4E3390753C23}" type="slidenum">
              <a:rPr lang="en-US" smtClean="0"/>
              <a:t>52</a:t>
            </a:fld>
            <a:endParaRPr lang="en-US" dirty="0"/>
          </a:p>
        </p:txBody>
      </p:sp>
    </p:spTree>
    <p:extLst>
      <p:ext uri="{BB962C8B-B14F-4D97-AF65-F5344CB8AC3E}">
        <p14:creationId xmlns:p14="http://schemas.microsoft.com/office/powerpoint/2010/main" val="13167436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CE6BE-A8C9-2AC6-3183-0A32BCC342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20F7EC-1B63-441F-D71E-FC5F35BE0B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75ED6E-EB05-534D-8C1B-6B72523B7E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7534B0-28EA-9BEA-1BB1-0D273F2CBB37}"/>
              </a:ext>
            </a:extLst>
          </p:cNvPr>
          <p:cNvSpPr>
            <a:spLocks noGrp="1"/>
          </p:cNvSpPr>
          <p:nvPr>
            <p:ph type="sldNum" sz="quarter" idx="5"/>
          </p:nvPr>
        </p:nvSpPr>
        <p:spPr/>
        <p:txBody>
          <a:bodyPr/>
          <a:lstStyle/>
          <a:p>
            <a:fld id="{DB245632-D4FC-4E38-ADEE-4E3390753C23}" type="slidenum">
              <a:rPr lang="en-US" smtClean="0"/>
              <a:t>53</a:t>
            </a:fld>
            <a:endParaRPr lang="en-US" dirty="0"/>
          </a:p>
        </p:txBody>
      </p:sp>
    </p:spTree>
    <p:extLst>
      <p:ext uri="{BB962C8B-B14F-4D97-AF65-F5344CB8AC3E}">
        <p14:creationId xmlns:p14="http://schemas.microsoft.com/office/powerpoint/2010/main" val="285127582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ED909-86CE-F019-1FE4-B27D15F931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276FF7-1666-7239-E3A7-6ED994312E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AAE5B7-4140-9C95-7573-5BCE2A11C8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1FDF77-3DA0-514A-A2A1-419F54BCF189}"/>
              </a:ext>
            </a:extLst>
          </p:cNvPr>
          <p:cNvSpPr>
            <a:spLocks noGrp="1"/>
          </p:cNvSpPr>
          <p:nvPr>
            <p:ph type="sldNum" sz="quarter" idx="5"/>
          </p:nvPr>
        </p:nvSpPr>
        <p:spPr/>
        <p:txBody>
          <a:bodyPr/>
          <a:lstStyle/>
          <a:p>
            <a:fld id="{DB245632-D4FC-4E38-ADEE-4E3390753C23}" type="slidenum">
              <a:rPr lang="en-US" smtClean="0"/>
              <a:t>54</a:t>
            </a:fld>
            <a:endParaRPr lang="en-US" dirty="0"/>
          </a:p>
        </p:txBody>
      </p:sp>
    </p:spTree>
    <p:extLst>
      <p:ext uri="{BB962C8B-B14F-4D97-AF65-F5344CB8AC3E}">
        <p14:creationId xmlns:p14="http://schemas.microsoft.com/office/powerpoint/2010/main" val="169677396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EC9C08-E67A-2AA0-8960-8162BA4291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610CB9-A48C-0FA2-E91A-994F31DAE3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9D06C9-5DD5-1AC5-E32D-50E721D392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0FEC6A-A09A-38BD-9866-CC19DD4EE4CD}"/>
              </a:ext>
            </a:extLst>
          </p:cNvPr>
          <p:cNvSpPr>
            <a:spLocks noGrp="1"/>
          </p:cNvSpPr>
          <p:nvPr>
            <p:ph type="sldNum" sz="quarter" idx="5"/>
          </p:nvPr>
        </p:nvSpPr>
        <p:spPr/>
        <p:txBody>
          <a:bodyPr/>
          <a:lstStyle/>
          <a:p>
            <a:fld id="{DB245632-D4FC-4E38-ADEE-4E3390753C23}" type="slidenum">
              <a:rPr lang="en-US" smtClean="0"/>
              <a:t>55</a:t>
            </a:fld>
            <a:endParaRPr lang="en-US" dirty="0"/>
          </a:p>
        </p:txBody>
      </p:sp>
    </p:spTree>
    <p:extLst>
      <p:ext uri="{BB962C8B-B14F-4D97-AF65-F5344CB8AC3E}">
        <p14:creationId xmlns:p14="http://schemas.microsoft.com/office/powerpoint/2010/main" val="359172441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4AE735-C8E6-725C-EBC9-A8E235E0E2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F696C2-D94A-3E51-BEB2-9A053281E1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CDB1E2-40C8-0514-13A9-9AD7D16581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EB436A-62F0-0BB0-6CE7-622B47179E21}"/>
              </a:ext>
            </a:extLst>
          </p:cNvPr>
          <p:cNvSpPr>
            <a:spLocks noGrp="1"/>
          </p:cNvSpPr>
          <p:nvPr>
            <p:ph type="sldNum" sz="quarter" idx="5"/>
          </p:nvPr>
        </p:nvSpPr>
        <p:spPr/>
        <p:txBody>
          <a:bodyPr/>
          <a:lstStyle/>
          <a:p>
            <a:fld id="{DB245632-D4FC-4E38-ADEE-4E3390753C23}" type="slidenum">
              <a:rPr lang="en-US" smtClean="0"/>
              <a:t>56</a:t>
            </a:fld>
            <a:endParaRPr lang="en-US" dirty="0"/>
          </a:p>
        </p:txBody>
      </p:sp>
    </p:spTree>
    <p:extLst>
      <p:ext uri="{BB962C8B-B14F-4D97-AF65-F5344CB8AC3E}">
        <p14:creationId xmlns:p14="http://schemas.microsoft.com/office/powerpoint/2010/main" val="114633693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7D94A-3613-FE1D-C14C-9B31E8AA9B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EEC971-E91F-55E0-9CD6-75B1F63E7F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0A6A58-86C0-7E93-2FCB-C6E37D8E5E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0473D3-0B6F-96C7-766F-E8E2BF18BA08}"/>
              </a:ext>
            </a:extLst>
          </p:cNvPr>
          <p:cNvSpPr>
            <a:spLocks noGrp="1"/>
          </p:cNvSpPr>
          <p:nvPr>
            <p:ph type="sldNum" sz="quarter" idx="5"/>
          </p:nvPr>
        </p:nvSpPr>
        <p:spPr/>
        <p:txBody>
          <a:bodyPr/>
          <a:lstStyle/>
          <a:p>
            <a:fld id="{DB245632-D4FC-4E38-ADEE-4E3390753C23}" type="slidenum">
              <a:rPr lang="en-US" smtClean="0"/>
              <a:t>57</a:t>
            </a:fld>
            <a:endParaRPr lang="en-US" dirty="0"/>
          </a:p>
        </p:txBody>
      </p:sp>
    </p:spTree>
    <p:extLst>
      <p:ext uri="{BB962C8B-B14F-4D97-AF65-F5344CB8AC3E}">
        <p14:creationId xmlns:p14="http://schemas.microsoft.com/office/powerpoint/2010/main" val="56861391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A7C6B-3225-5EFD-3159-433C881B17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FA21BA-DFD9-D2FE-A3AB-298C6A3DE9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9FD717-9F78-F0C3-EC97-AC24711CFE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DD8A12-80B9-5AEA-337B-D54E19163300}"/>
              </a:ext>
            </a:extLst>
          </p:cNvPr>
          <p:cNvSpPr>
            <a:spLocks noGrp="1"/>
          </p:cNvSpPr>
          <p:nvPr>
            <p:ph type="sldNum" sz="quarter" idx="5"/>
          </p:nvPr>
        </p:nvSpPr>
        <p:spPr/>
        <p:txBody>
          <a:bodyPr/>
          <a:lstStyle/>
          <a:p>
            <a:fld id="{DB245632-D4FC-4E38-ADEE-4E3390753C23}" type="slidenum">
              <a:rPr lang="en-US" smtClean="0"/>
              <a:t>58</a:t>
            </a:fld>
            <a:endParaRPr lang="en-US" dirty="0"/>
          </a:p>
        </p:txBody>
      </p:sp>
    </p:spTree>
    <p:extLst>
      <p:ext uri="{BB962C8B-B14F-4D97-AF65-F5344CB8AC3E}">
        <p14:creationId xmlns:p14="http://schemas.microsoft.com/office/powerpoint/2010/main" val="388307859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0C5FA-46F6-C213-CA84-4A7849FC46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94BB85-4CF8-D635-C7EF-A7C859C115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EF98CC-208F-B41D-FE20-6F177C2EFC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F771F0-0EC7-B4A4-6F68-6CF7CFB49B8F}"/>
              </a:ext>
            </a:extLst>
          </p:cNvPr>
          <p:cNvSpPr>
            <a:spLocks noGrp="1"/>
          </p:cNvSpPr>
          <p:nvPr>
            <p:ph type="sldNum" sz="quarter" idx="5"/>
          </p:nvPr>
        </p:nvSpPr>
        <p:spPr/>
        <p:txBody>
          <a:bodyPr/>
          <a:lstStyle/>
          <a:p>
            <a:fld id="{DB245632-D4FC-4E38-ADEE-4E3390753C23}" type="slidenum">
              <a:rPr lang="en-US" smtClean="0"/>
              <a:t>59</a:t>
            </a:fld>
            <a:endParaRPr lang="en-US" dirty="0"/>
          </a:p>
        </p:txBody>
      </p:sp>
    </p:spTree>
    <p:extLst>
      <p:ext uri="{BB962C8B-B14F-4D97-AF65-F5344CB8AC3E}">
        <p14:creationId xmlns:p14="http://schemas.microsoft.com/office/powerpoint/2010/main" val="67050183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BE895-0108-6252-4C1F-681110D93A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DD7185-A86A-955C-1EE8-D6424215FB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37D63B-4F4D-D822-88B7-FD2FB84F4B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2C0009-7752-2066-C6E5-F244B5859F77}"/>
              </a:ext>
            </a:extLst>
          </p:cNvPr>
          <p:cNvSpPr>
            <a:spLocks noGrp="1"/>
          </p:cNvSpPr>
          <p:nvPr>
            <p:ph type="sldNum" sz="quarter" idx="5"/>
          </p:nvPr>
        </p:nvSpPr>
        <p:spPr/>
        <p:txBody>
          <a:bodyPr/>
          <a:lstStyle/>
          <a:p>
            <a:fld id="{DB245632-D4FC-4E38-ADEE-4E3390753C23}" type="slidenum">
              <a:rPr lang="en-US" smtClean="0"/>
              <a:t>60</a:t>
            </a:fld>
            <a:endParaRPr lang="en-US" dirty="0"/>
          </a:p>
        </p:txBody>
      </p:sp>
    </p:spTree>
    <p:extLst>
      <p:ext uri="{BB962C8B-B14F-4D97-AF65-F5344CB8AC3E}">
        <p14:creationId xmlns:p14="http://schemas.microsoft.com/office/powerpoint/2010/main" val="173744767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3AAB73-41AE-F51B-8CE0-6C0BA57C84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E04516-E3BE-4331-9552-63844A6EA7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FEE781-2E1A-3AA2-CF9C-25623B8D0B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57F9DA-CB38-8EA0-AEE7-FF2B1A6F9B93}"/>
              </a:ext>
            </a:extLst>
          </p:cNvPr>
          <p:cNvSpPr>
            <a:spLocks noGrp="1"/>
          </p:cNvSpPr>
          <p:nvPr>
            <p:ph type="sldNum" sz="quarter" idx="5"/>
          </p:nvPr>
        </p:nvSpPr>
        <p:spPr/>
        <p:txBody>
          <a:bodyPr/>
          <a:lstStyle/>
          <a:p>
            <a:fld id="{DB245632-D4FC-4E38-ADEE-4E3390753C23}" type="slidenum">
              <a:rPr lang="en-US" smtClean="0"/>
              <a:t>61</a:t>
            </a:fld>
            <a:endParaRPr lang="en-US" dirty="0"/>
          </a:p>
        </p:txBody>
      </p:sp>
    </p:spTree>
    <p:extLst>
      <p:ext uri="{BB962C8B-B14F-4D97-AF65-F5344CB8AC3E}">
        <p14:creationId xmlns:p14="http://schemas.microsoft.com/office/powerpoint/2010/main" val="1310605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63E911-8D68-CEB2-973A-DEBD749B15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C4470A-C24F-D0D7-563D-E71CA80EC3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B57EFC-3BA6-6520-EE32-E599F6B5A2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317774-9BD4-0738-8A2A-064F8B713ADE}"/>
              </a:ext>
            </a:extLst>
          </p:cNvPr>
          <p:cNvSpPr>
            <a:spLocks noGrp="1"/>
          </p:cNvSpPr>
          <p:nvPr>
            <p:ph type="sldNum" sz="quarter" idx="5"/>
          </p:nvPr>
        </p:nvSpPr>
        <p:spPr/>
        <p:txBody>
          <a:bodyPr/>
          <a:lstStyle/>
          <a:p>
            <a:fld id="{DB245632-D4FC-4E38-ADEE-4E3390753C23}" type="slidenum">
              <a:rPr lang="en-US" smtClean="0"/>
              <a:t>8</a:t>
            </a:fld>
            <a:endParaRPr lang="en-US" dirty="0"/>
          </a:p>
        </p:txBody>
      </p:sp>
    </p:spTree>
    <p:extLst>
      <p:ext uri="{BB962C8B-B14F-4D97-AF65-F5344CB8AC3E}">
        <p14:creationId xmlns:p14="http://schemas.microsoft.com/office/powerpoint/2010/main" val="410744826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BCBBD-A66C-70F5-7B82-B0AA5639A0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C0C00-B0B8-1478-D5D7-CCA29996AD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351377-411B-58EC-F9F9-24E6B1D9BC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11725D-94A1-5ACB-A698-3629608686EF}"/>
              </a:ext>
            </a:extLst>
          </p:cNvPr>
          <p:cNvSpPr>
            <a:spLocks noGrp="1"/>
          </p:cNvSpPr>
          <p:nvPr>
            <p:ph type="sldNum" sz="quarter" idx="5"/>
          </p:nvPr>
        </p:nvSpPr>
        <p:spPr/>
        <p:txBody>
          <a:bodyPr/>
          <a:lstStyle/>
          <a:p>
            <a:fld id="{DB245632-D4FC-4E38-ADEE-4E3390753C23}" type="slidenum">
              <a:rPr lang="en-US" smtClean="0"/>
              <a:t>62</a:t>
            </a:fld>
            <a:endParaRPr lang="en-US" dirty="0"/>
          </a:p>
        </p:txBody>
      </p:sp>
    </p:spTree>
    <p:extLst>
      <p:ext uri="{BB962C8B-B14F-4D97-AF65-F5344CB8AC3E}">
        <p14:creationId xmlns:p14="http://schemas.microsoft.com/office/powerpoint/2010/main" val="330064684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3441D-5E30-4C5A-6876-D2CADAB746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E6F441-CE28-0890-84F7-8F3BCBD53C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9E7503-ABA7-AA31-8706-447E3ED541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E6966A-F9B9-3731-BEA2-CCB1715A089B}"/>
              </a:ext>
            </a:extLst>
          </p:cNvPr>
          <p:cNvSpPr>
            <a:spLocks noGrp="1"/>
          </p:cNvSpPr>
          <p:nvPr>
            <p:ph type="sldNum" sz="quarter" idx="5"/>
          </p:nvPr>
        </p:nvSpPr>
        <p:spPr/>
        <p:txBody>
          <a:bodyPr/>
          <a:lstStyle/>
          <a:p>
            <a:fld id="{DB245632-D4FC-4E38-ADEE-4E3390753C23}" type="slidenum">
              <a:rPr lang="en-US" smtClean="0"/>
              <a:t>63</a:t>
            </a:fld>
            <a:endParaRPr lang="en-US" dirty="0"/>
          </a:p>
        </p:txBody>
      </p:sp>
    </p:spTree>
    <p:extLst>
      <p:ext uri="{BB962C8B-B14F-4D97-AF65-F5344CB8AC3E}">
        <p14:creationId xmlns:p14="http://schemas.microsoft.com/office/powerpoint/2010/main" val="260424227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8D2CD-EF5C-B486-67FE-EE018FC780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ECC684-C000-793C-049E-7F820D6D8E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6E8451-44A3-C7AC-2FD9-86A2207689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DD528D-CD74-4B06-2071-FD54FDEFA4B8}"/>
              </a:ext>
            </a:extLst>
          </p:cNvPr>
          <p:cNvSpPr>
            <a:spLocks noGrp="1"/>
          </p:cNvSpPr>
          <p:nvPr>
            <p:ph type="sldNum" sz="quarter" idx="5"/>
          </p:nvPr>
        </p:nvSpPr>
        <p:spPr/>
        <p:txBody>
          <a:bodyPr/>
          <a:lstStyle/>
          <a:p>
            <a:fld id="{DB245632-D4FC-4E38-ADEE-4E3390753C23}" type="slidenum">
              <a:rPr lang="en-US" smtClean="0"/>
              <a:t>64</a:t>
            </a:fld>
            <a:endParaRPr lang="en-US" dirty="0"/>
          </a:p>
        </p:txBody>
      </p:sp>
    </p:spTree>
    <p:extLst>
      <p:ext uri="{BB962C8B-B14F-4D97-AF65-F5344CB8AC3E}">
        <p14:creationId xmlns:p14="http://schemas.microsoft.com/office/powerpoint/2010/main" val="401542790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0AD77-0759-6B76-EE4F-40CDF73632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8C3E26-ED57-A050-4246-892EC964DA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58FFB3-3279-0262-F146-215DF628F7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1C74F2-1809-E74D-4AAC-6B5A52D9B347}"/>
              </a:ext>
            </a:extLst>
          </p:cNvPr>
          <p:cNvSpPr>
            <a:spLocks noGrp="1"/>
          </p:cNvSpPr>
          <p:nvPr>
            <p:ph type="sldNum" sz="quarter" idx="5"/>
          </p:nvPr>
        </p:nvSpPr>
        <p:spPr/>
        <p:txBody>
          <a:bodyPr/>
          <a:lstStyle/>
          <a:p>
            <a:fld id="{DB245632-D4FC-4E38-ADEE-4E3390753C23}" type="slidenum">
              <a:rPr lang="en-US" smtClean="0"/>
              <a:t>65</a:t>
            </a:fld>
            <a:endParaRPr lang="en-US" dirty="0"/>
          </a:p>
        </p:txBody>
      </p:sp>
    </p:spTree>
    <p:extLst>
      <p:ext uri="{BB962C8B-B14F-4D97-AF65-F5344CB8AC3E}">
        <p14:creationId xmlns:p14="http://schemas.microsoft.com/office/powerpoint/2010/main" val="139748206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D7FA1B-03E6-826D-F517-AE65D2DD44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72D2F6-48EF-FE24-0170-6E4192D1E4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8B1950-0808-E6C2-2F27-F2E02F3A91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8DEF12-1BFA-0B0D-9518-4D9D3949E06B}"/>
              </a:ext>
            </a:extLst>
          </p:cNvPr>
          <p:cNvSpPr>
            <a:spLocks noGrp="1"/>
          </p:cNvSpPr>
          <p:nvPr>
            <p:ph type="sldNum" sz="quarter" idx="5"/>
          </p:nvPr>
        </p:nvSpPr>
        <p:spPr/>
        <p:txBody>
          <a:bodyPr/>
          <a:lstStyle/>
          <a:p>
            <a:fld id="{DB245632-D4FC-4E38-ADEE-4E3390753C23}" type="slidenum">
              <a:rPr lang="en-US" smtClean="0"/>
              <a:t>66</a:t>
            </a:fld>
            <a:endParaRPr lang="en-US" dirty="0"/>
          </a:p>
        </p:txBody>
      </p:sp>
    </p:spTree>
    <p:extLst>
      <p:ext uri="{BB962C8B-B14F-4D97-AF65-F5344CB8AC3E}">
        <p14:creationId xmlns:p14="http://schemas.microsoft.com/office/powerpoint/2010/main" val="63487096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8FC0B-1AE4-4C65-4C8C-EDD338F157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4BB4BE-C941-40DA-6C09-E94DFDD14C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DF0407-0860-FE07-9AD8-C8EC82E22B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1611AF-FF7F-F57B-9E58-E8C4EB1FA929}"/>
              </a:ext>
            </a:extLst>
          </p:cNvPr>
          <p:cNvSpPr>
            <a:spLocks noGrp="1"/>
          </p:cNvSpPr>
          <p:nvPr>
            <p:ph type="sldNum" sz="quarter" idx="5"/>
          </p:nvPr>
        </p:nvSpPr>
        <p:spPr/>
        <p:txBody>
          <a:bodyPr/>
          <a:lstStyle/>
          <a:p>
            <a:fld id="{DB245632-D4FC-4E38-ADEE-4E3390753C23}" type="slidenum">
              <a:rPr lang="en-US" smtClean="0"/>
              <a:t>67</a:t>
            </a:fld>
            <a:endParaRPr lang="en-US" dirty="0"/>
          </a:p>
        </p:txBody>
      </p:sp>
    </p:spTree>
    <p:extLst>
      <p:ext uri="{BB962C8B-B14F-4D97-AF65-F5344CB8AC3E}">
        <p14:creationId xmlns:p14="http://schemas.microsoft.com/office/powerpoint/2010/main" val="145084156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DAEBE7-A60F-C0AA-EC70-C57D977E8D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23F1AA-DA53-AF48-9751-FEF7D039EB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D1A485-F4E7-6D9C-AD02-E294D27F06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4168C9-D489-5057-4339-5383E9312BF9}"/>
              </a:ext>
            </a:extLst>
          </p:cNvPr>
          <p:cNvSpPr>
            <a:spLocks noGrp="1"/>
          </p:cNvSpPr>
          <p:nvPr>
            <p:ph type="sldNum" sz="quarter" idx="5"/>
          </p:nvPr>
        </p:nvSpPr>
        <p:spPr/>
        <p:txBody>
          <a:bodyPr/>
          <a:lstStyle/>
          <a:p>
            <a:fld id="{DB245632-D4FC-4E38-ADEE-4E3390753C23}" type="slidenum">
              <a:rPr lang="en-US" smtClean="0"/>
              <a:t>68</a:t>
            </a:fld>
            <a:endParaRPr lang="en-US" dirty="0"/>
          </a:p>
        </p:txBody>
      </p:sp>
    </p:spTree>
    <p:extLst>
      <p:ext uri="{BB962C8B-B14F-4D97-AF65-F5344CB8AC3E}">
        <p14:creationId xmlns:p14="http://schemas.microsoft.com/office/powerpoint/2010/main" val="234973975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10540-6E22-AFE3-AF58-C6CB65F729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E364D0-6308-A130-6CF3-2AD586B3BF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8F7171-720B-11AF-A7BC-803E9A4AD6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BE6263-3BDD-406C-FB87-ABBB9C0702C1}"/>
              </a:ext>
            </a:extLst>
          </p:cNvPr>
          <p:cNvSpPr>
            <a:spLocks noGrp="1"/>
          </p:cNvSpPr>
          <p:nvPr>
            <p:ph type="sldNum" sz="quarter" idx="5"/>
          </p:nvPr>
        </p:nvSpPr>
        <p:spPr/>
        <p:txBody>
          <a:bodyPr/>
          <a:lstStyle/>
          <a:p>
            <a:fld id="{DB245632-D4FC-4E38-ADEE-4E3390753C23}" type="slidenum">
              <a:rPr lang="en-US" smtClean="0"/>
              <a:t>69</a:t>
            </a:fld>
            <a:endParaRPr lang="en-US" dirty="0"/>
          </a:p>
        </p:txBody>
      </p:sp>
    </p:spTree>
    <p:extLst>
      <p:ext uri="{BB962C8B-B14F-4D97-AF65-F5344CB8AC3E}">
        <p14:creationId xmlns:p14="http://schemas.microsoft.com/office/powerpoint/2010/main" val="173169522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3FD5EC-86BE-D3B1-2B44-C0725D7DDA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48C6A8-020C-0F40-528D-CCA10B8006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5710A0-07A3-CC05-BA3F-48118B0F33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B0200F-367C-0078-D071-DEC7FEA3458F}"/>
              </a:ext>
            </a:extLst>
          </p:cNvPr>
          <p:cNvSpPr>
            <a:spLocks noGrp="1"/>
          </p:cNvSpPr>
          <p:nvPr>
            <p:ph type="sldNum" sz="quarter" idx="5"/>
          </p:nvPr>
        </p:nvSpPr>
        <p:spPr/>
        <p:txBody>
          <a:bodyPr/>
          <a:lstStyle/>
          <a:p>
            <a:fld id="{DB245632-D4FC-4E38-ADEE-4E3390753C23}" type="slidenum">
              <a:rPr lang="en-US" smtClean="0"/>
              <a:t>70</a:t>
            </a:fld>
            <a:endParaRPr lang="en-US" dirty="0"/>
          </a:p>
        </p:txBody>
      </p:sp>
    </p:spTree>
    <p:extLst>
      <p:ext uri="{BB962C8B-B14F-4D97-AF65-F5344CB8AC3E}">
        <p14:creationId xmlns:p14="http://schemas.microsoft.com/office/powerpoint/2010/main" val="303119491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951F3-CC93-6CC6-8735-F5C257DFDB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9C0D5E-CEE1-1697-C769-8C7B1AF3F3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FF1A25-1315-EAB0-24CD-F2F75E3F3B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511E67-CE5C-D249-5657-D5169E28A557}"/>
              </a:ext>
            </a:extLst>
          </p:cNvPr>
          <p:cNvSpPr>
            <a:spLocks noGrp="1"/>
          </p:cNvSpPr>
          <p:nvPr>
            <p:ph type="sldNum" sz="quarter" idx="5"/>
          </p:nvPr>
        </p:nvSpPr>
        <p:spPr/>
        <p:txBody>
          <a:bodyPr/>
          <a:lstStyle/>
          <a:p>
            <a:fld id="{DB245632-D4FC-4E38-ADEE-4E3390753C23}" type="slidenum">
              <a:rPr lang="en-US" smtClean="0"/>
              <a:t>71</a:t>
            </a:fld>
            <a:endParaRPr lang="en-US" dirty="0"/>
          </a:p>
        </p:txBody>
      </p:sp>
    </p:spTree>
    <p:extLst>
      <p:ext uri="{BB962C8B-B14F-4D97-AF65-F5344CB8AC3E}">
        <p14:creationId xmlns:p14="http://schemas.microsoft.com/office/powerpoint/2010/main" val="17581558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7072E-5178-2F2A-8A62-EF2779995A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83B16C-F4F4-B39D-9EA2-BCA136D08B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B4D209-A8FD-43FC-B93C-2C27678389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4BF460-68FD-F671-98B9-B6BA6CF511B9}"/>
              </a:ext>
            </a:extLst>
          </p:cNvPr>
          <p:cNvSpPr>
            <a:spLocks noGrp="1"/>
          </p:cNvSpPr>
          <p:nvPr>
            <p:ph type="sldNum" sz="quarter" idx="5"/>
          </p:nvPr>
        </p:nvSpPr>
        <p:spPr/>
        <p:txBody>
          <a:bodyPr/>
          <a:lstStyle/>
          <a:p>
            <a:fld id="{DB245632-D4FC-4E38-ADEE-4E3390753C23}" type="slidenum">
              <a:rPr lang="en-US" smtClean="0"/>
              <a:t>9</a:t>
            </a:fld>
            <a:endParaRPr lang="en-US" dirty="0"/>
          </a:p>
        </p:txBody>
      </p:sp>
    </p:spTree>
    <p:extLst>
      <p:ext uri="{BB962C8B-B14F-4D97-AF65-F5344CB8AC3E}">
        <p14:creationId xmlns:p14="http://schemas.microsoft.com/office/powerpoint/2010/main" val="64491240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4ECFB-4EB0-9591-4D3A-CDE9B698FD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80EC18-6377-F9F6-502D-E27113F73A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743506-F720-0783-5026-D07E592BE9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62BDDC-8451-7A86-3B73-91C95DB917E3}"/>
              </a:ext>
            </a:extLst>
          </p:cNvPr>
          <p:cNvSpPr>
            <a:spLocks noGrp="1"/>
          </p:cNvSpPr>
          <p:nvPr>
            <p:ph type="sldNum" sz="quarter" idx="5"/>
          </p:nvPr>
        </p:nvSpPr>
        <p:spPr/>
        <p:txBody>
          <a:bodyPr/>
          <a:lstStyle/>
          <a:p>
            <a:fld id="{DB245632-D4FC-4E38-ADEE-4E3390753C23}" type="slidenum">
              <a:rPr lang="en-US" smtClean="0"/>
              <a:t>72</a:t>
            </a:fld>
            <a:endParaRPr lang="en-US" dirty="0"/>
          </a:p>
        </p:txBody>
      </p:sp>
    </p:spTree>
    <p:extLst>
      <p:ext uri="{BB962C8B-B14F-4D97-AF65-F5344CB8AC3E}">
        <p14:creationId xmlns:p14="http://schemas.microsoft.com/office/powerpoint/2010/main" val="255213203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2C764-2537-9F99-F81B-E268605664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060B83-6407-1FB3-3E2F-4DF0520F6A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200057-8D2E-06F1-2D74-CA78499671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B47A20-4E5D-99E1-6E69-C49B697D3256}"/>
              </a:ext>
            </a:extLst>
          </p:cNvPr>
          <p:cNvSpPr>
            <a:spLocks noGrp="1"/>
          </p:cNvSpPr>
          <p:nvPr>
            <p:ph type="sldNum" sz="quarter" idx="5"/>
          </p:nvPr>
        </p:nvSpPr>
        <p:spPr/>
        <p:txBody>
          <a:bodyPr/>
          <a:lstStyle/>
          <a:p>
            <a:fld id="{DB245632-D4FC-4E38-ADEE-4E3390753C23}" type="slidenum">
              <a:rPr lang="en-US" smtClean="0"/>
              <a:t>73</a:t>
            </a:fld>
            <a:endParaRPr lang="en-US" dirty="0"/>
          </a:p>
        </p:txBody>
      </p:sp>
    </p:spTree>
    <p:extLst>
      <p:ext uri="{BB962C8B-B14F-4D97-AF65-F5344CB8AC3E}">
        <p14:creationId xmlns:p14="http://schemas.microsoft.com/office/powerpoint/2010/main" val="57120367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B11B5-0533-A0CD-25D2-276D4482DC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DD1B36-2FAF-D8D8-AC34-ED12199ABB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49EC2F-5449-0526-9AE0-CBC828F469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5879C1-5401-289D-C9B7-9CB9D8FA24E3}"/>
              </a:ext>
            </a:extLst>
          </p:cNvPr>
          <p:cNvSpPr>
            <a:spLocks noGrp="1"/>
          </p:cNvSpPr>
          <p:nvPr>
            <p:ph type="sldNum" sz="quarter" idx="5"/>
          </p:nvPr>
        </p:nvSpPr>
        <p:spPr/>
        <p:txBody>
          <a:bodyPr/>
          <a:lstStyle/>
          <a:p>
            <a:fld id="{DB245632-D4FC-4E38-ADEE-4E3390753C23}" type="slidenum">
              <a:rPr lang="en-US" smtClean="0"/>
              <a:t>74</a:t>
            </a:fld>
            <a:endParaRPr lang="en-US" dirty="0"/>
          </a:p>
        </p:txBody>
      </p:sp>
    </p:spTree>
    <p:extLst>
      <p:ext uri="{BB962C8B-B14F-4D97-AF65-F5344CB8AC3E}">
        <p14:creationId xmlns:p14="http://schemas.microsoft.com/office/powerpoint/2010/main" val="126748292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987EAD-53DE-8D95-AF17-24FCA811D6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BF689F-4C06-957A-23D0-BABFEFC525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DE0926-F54F-EE52-A2F2-F9E6072100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F24D6D-90E4-52DD-0DEE-2CB1CEA99705}"/>
              </a:ext>
            </a:extLst>
          </p:cNvPr>
          <p:cNvSpPr>
            <a:spLocks noGrp="1"/>
          </p:cNvSpPr>
          <p:nvPr>
            <p:ph type="sldNum" sz="quarter" idx="5"/>
          </p:nvPr>
        </p:nvSpPr>
        <p:spPr/>
        <p:txBody>
          <a:bodyPr/>
          <a:lstStyle/>
          <a:p>
            <a:fld id="{DB245632-D4FC-4E38-ADEE-4E3390753C23}" type="slidenum">
              <a:rPr lang="en-US" smtClean="0"/>
              <a:t>75</a:t>
            </a:fld>
            <a:endParaRPr lang="en-US" dirty="0"/>
          </a:p>
        </p:txBody>
      </p:sp>
    </p:spTree>
    <p:extLst>
      <p:ext uri="{BB962C8B-B14F-4D97-AF65-F5344CB8AC3E}">
        <p14:creationId xmlns:p14="http://schemas.microsoft.com/office/powerpoint/2010/main" val="1755926782"/>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597CB-602C-FBCC-332D-212F1EFBE7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921E4D-B2BA-C739-1836-E8B7721715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9C5609-3F99-5466-1179-C3BA598AE2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0382CD-2758-9D12-465F-29B3A83BB823}"/>
              </a:ext>
            </a:extLst>
          </p:cNvPr>
          <p:cNvSpPr>
            <a:spLocks noGrp="1"/>
          </p:cNvSpPr>
          <p:nvPr>
            <p:ph type="sldNum" sz="quarter" idx="5"/>
          </p:nvPr>
        </p:nvSpPr>
        <p:spPr/>
        <p:txBody>
          <a:bodyPr/>
          <a:lstStyle/>
          <a:p>
            <a:fld id="{DB245632-D4FC-4E38-ADEE-4E3390753C23}" type="slidenum">
              <a:rPr lang="en-US" smtClean="0"/>
              <a:t>76</a:t>
            </a:fld>
            <a:endParaRPr lang="en-US" dirty="0"/>
          </a:p>
        </p:txBody>
      </p:sp>
    </p:spTree>
    <p:extLst>
      <p:ext uri="{BB962C8B-B14F-4D97-AF65-F5344CB8AC3E}">
        <p14:creationId xmlns:p14="http://schemas.microsoft.com/office/powerpoint/2010/main" val="2498610848"/>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FA6FC-7FBD-B67C-D60D-AE965D3921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963CCD-AB17-FB04-997D-2C7C506FD8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E25492-C9AA-FEC1-8221-4F8006AC89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3CCCBE-CF0F-FD4C-6048-E03A8BF8F758}"/>
              </a:ext>
            </a:extLst>
          </p:cNvPr>
          <p:cNvSpPr>
            <a:spLocks noGrp="1"/>
          </p:cNvSpPr>
          <p:nvPr>
            <p:ph type="sldNum" sz="quarter" idx="5"/>
          </p:nvPr>
        </p:nvSpPr>
        <p:spPr/>
        <p:txBody>
          <a:bodyPr/>
          <a:lstStyle/>
          <a:p>
            <a:fld id="{DB245632-D4FC-4E38-ADEE-4E3390753C23}" type="slidenum">
              <a:rPr lang="en-US" smtClean="0"/>
              <a:t>77</a:t>
            </a:fld>
            <a:endParaRPr lang="en-US" dirty="0"/>
          </a:p>
        </p:txBody>
      </p:sp>
    </p:spTree>
    <p:extLst>
      <p:ext uri="{BB962C8B-B14F-4D97-AF65-F5344CB8AC3E}">
        <p14:creationId xmlns:p14="http://schemas.microsoft.com/office/powerpoint/2010/main" val="739191788"/>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7DC0F1-2E8F-3FCF-E24A-4ECFEA7799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FFF90E-490D-C8C8-619F-DB93E97A84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3B7B01-36AD-A9A1-34E8-97AD870911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06E745-2B41-219B-557F-A31E45189C89}"/>
              </a:ext>
            </a:extLst>
          </p:cNvPr>
          <p:cNvSpPr>
            <a:spLocks noGrp="1"/>
          </p:cNvSpPr>
          <p:nvPr>
            <p:ph type="sldNum" sz="quarter" idx="5"/>
          </p:nvPr>
        </p:nvSpPr>
        <p:spPr/>
        <p:txBody>
          <a:bodyPr/>
          <a:lstStyle/>
          <a:p>
            <a:fld id="{DB245632-D4FC-4E38-ADEE-4E3390753C23}" type="slidenum">
              <a:rPr lang="en-US" smtClean="0"/>
              <a:t>78</a:t>
            </a:fld>
            <a:endParaRPr lang="en-US" dirty="0"/>
          </a:p>
        </p:txBody>
      </p:sp>
    </p:spTree>
    <p:extLst>
      <p:ext uri="{BB962C8B-B14F-4D97-AF65-F5344CB8AC3E}">
        <p14:creationId xmlns:p14="http://schemas.microsoft.com/office/powerpoint/2010/main" val="298814232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51E0D-903B-201F-3108-53AF44B0E3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39A4F1-9688-F018-CBDB-64C19E31D9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AFF877-2517-5ECF-9BD5-7C977CF439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298379-2C2C-8FC7-550D-22BC0F1E3DF1}"/>
              </a:ext>
            </a:extLst>
          </p:cNvPr>
          <p:cNvSpPr>
            <a:spLocks noGrp="1"/>
          </p:cNvSpPr>
          <p:nvPr>
            <p:ph type="sldNum" sz="quarter" idx="5"/>
          </p:nvPr>
        </p:nvSpPr>
        <p:spPr/>
        <p:txBody>
          <a:bodyPr/>
          <a:lstStyle/>
          <a:p>
            <a:fld id="{DB245632-D4FC-4E38-ADEE-4E3390753C23}" type="slidenum">
              <a:rPr lang="en-US" smtClean="0"/>
              <a:t>79</a:t>
            </a:fld>
            <a:endParaRPr lang="en-US" dirty="0"/>
          </a:p>
        </p:txBody>
      </p:sp>
    </p:spTree>
    <p:extLst>
      <p:ext uri="{BB962C8B-B14F-4D97-AF65-F5344CB8AC3E}">
        <p14:creationId xmlns:p14="http://schemas.microsoft.com/office/powerpoint/2010/main" val="271917660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036E61-7598-5844-62A0-88B3EE30F1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DE6106-E769-CF69-7DBB-2447BF295A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485D4F-1C42-2B14-7241-BF996426CA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2C3D18-AD5D-E11D-F0BE-842557109EB5}"/>
              </a:ext>
            </a:extLst>
          </p:cNvPr>
          <p:cNvSpPr>
            <a:spLocks noGrp="1"/>
          </p:cNvSpPr>
          <p:nvPr>
            <p:ph type="sldNum" sz="quarter" idx="5"/>
          </p:nvPr>
        </p:nvSpPr>
        <p:spPr/>
        <p:txBody>
          <a:bodyPr/>
          <a:lstStyle/>
          <a:p>
            <a:fld id="{DB245632-D4FC-4E38-ADEE-4E3390753C23}" type="slidenum">
              <a:rPr lang="en-US" smtClean="0"/>
              <a:t>80</a:t>
            </a:fld>
            <a:endParaRPr lang="en-US" dirty="0"/>
          </a:p>
        </p:txBody>
      </p:sp>
    </p:spTree>
    <p:extLst>
      <p:ext uri="{BB962C8B-B14F-4D97-AF65-F5344CB8AC3E}">
        <p14:creationId xmlns:p14="http://schemas.microsoft.com/office/powerpoint/2010/main" val="3887831790"/>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CB218-8603-441B-3C52-4076F7A6E4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BFD5DC-4FBC-27A1-989A-6B0A7BF434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E3E0EC-5E0A-F328-3E74-0D53E14A9D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285C39-6414-1B46-CD8B-FAFFA50DBCD9}"/>
              </a:ext>
            </a:extLst>
          </p:cNvPr>
          <p:cNvSpPr>
            <a:spLocks noGrp="1"/>
          </p:cNvSpPr>
          <p:nvPr>
            <p:ph type="sldNum" sz="quarter" idx="5"/>
          </p:nvPr>
        </p:nvSpPr>
        <p:spPr/>
        <p:txBody>
          <a:bodyPr/>
          <a:lstStyle/>
          <a:p>
            <a:fld id="{DB245632-D4FC-4E38-ADEE-4E3390753C23}" type="slidenum">
              <a:rPr lang="en-US" smtClean="0"/>
              <a:t>81</a:t>
            </a:fld>
            <a:endParaRPr lang="en-US" dirty="0"/>
          </a:p>
        </p:txBody>
      </p:sp>
    </p:spTree>
    <p:extLst>
      <p:ext uri="{BB962C8B-B14F-4D97-AF65-F5344CB8AC3E}">
        <p14:creationId xmlns:p14="http://schemas.microsoft.com/office/powerpoint/2010/main" val="1321299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4C5BF-9626-3946-54D1-4E2D31322D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26485B-4775-5ED4-E89B-A386EC8D40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1FAFA9-6FB5-1B7C-0723-E49FCC6A91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B55E9C-AC41-E162-0E22-35425F9D0D47}"/>
              </a:ext>
            </a:extLst>
          </p:cNvPr>
          <p:cNvSpPr>
            <a:spLocks noGrp="1"/>
          </p:cNvSpPr>
          <p:nvPr>
            <p:ph type="sldNum" sz="quarter" idx="5"/>
          </p:nvPr>
        </p:nvSpPr>
        <p:spPr/>
        <p:txBody>
          <a:bodyPr/>
          <a:lstStyle/>
          <a:p>
            <a:fld id="{DB245632-D4FC-4E38-ADEE-4E3390753C23}" type="slidenum">
              <a:rPr lang="en-US" smtClean="0"/>
              <a:t>10</a:t>
            </a:fld>
            <a:endParaRPr lang="en-US" dirty="0"/>
          </a:p>
        </p:txBody>
      </p:sp>
    </p:spTree>
    <p:extLst>
      <p:ext uri="{BB962C8B-B14F-4D97-AF65-F5344CB8AC3E}">
        <p14:creationId xmlns:p14="http://schemas.microsoft.com/office/powerpoint/2010/main" val="1322424775"/>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BE62A-F430-D22F-F9A3-FF2330EAF1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0CBC0C-F13E-6A51-2C7D-C84C86D553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112E0D-0BFE-EEE5-F782-55223186ED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8BC2FC-6911-F068-970A-F3BE62180029}"/>
              </a:ext>
            </a:extLst>
          </p:cNvPr>
          <p:cNvSpPr>
            <a:spLocks noGrp="1"/>
          </p:cNvSpPr>
          <p:nvPr>
            <p:ph type="sldNum" sz="quarter" idx="5"/>
          </p:nvPr>
        </p:nvSpPr>
        <p:spPr/>
        <p:txBody>
          <a:bodyPr/>
          <a:lstStyle/>
          <a:p>
            <a:fld id="{DB245632-D4FC-4E38-ADEE-4E3390753C23}" type="slidenum">
              <a:rPr lang="en-US" smtClean="0"/>
              <a:t>82</a:t>
            </a:fld>
            <a:endParaRPr lang="en-US" dirty="0"/>
          </a:p>
        </p:txBody>
      </p:sp>
    </p:spTree>
    <p:extLst>
      <p:ext uri="{BB962C8B-B14F-4D97-AF65-F5344CB8AC3E}">
        <p14:creationId xmlns:p14="http://schemas.microsoft.com/office/powerpoint/2010/main" val="1064314052"/>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DEF12-A6E2-8B5A-E591-3528ABDD58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CEC615-1C8D-8EA8-742B-2D12DEF0F1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A7E943-4A64-ED2C-652F-7C161C0283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706AAB-3D09-C948-5A28-68930AE51A92}"/>
              </a:ext>
            </a:extLst>
          </p:cNvPr>
          <p:cNvSpPr>
            <a:spLocks noGrp="1"/>
          </p:cNvSpPr>
          <p:nvPr>
            <p:ph type="sldNum" sz="quarter" idx="5"/>
          </p:nvPr>
        </p:nvSpPr>
        <p:spPr/>
        <p:txBody>
          <a:bodyPr/>
          <a:lstStyle/>
          <a:p>
            <a:fld id="{DB245632-D4FC-4E38-ADEE-4E3390753C23}" type="slidenum">
              <a:rPr lang="en-US" smtClean="0"/>
              <a:t>83</a:t>
            </a:fld>
            <a:endParaRPr lang="en-US" dirty="0"/>
          </a:p>
        </p:txBody>
      </p:sp>
    </p:spTree>
    <p:extLst>
      <p:ext uri="{BB962C8B-B14F-4D97-AF65-F5344CB8AC3E}">
        <p14:creationId xmlns:p14="http://schemas.microsoft.com/office/powerpoint/2010/main" val="3695146031"/>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5568EB-E14C-866B-0AD9-E403DAB4AB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0DD698-E394-9993-FD4C-A4106772D6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8F6BE5-37EA-6AFD-6173-AC5203E847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02CF29-80AB-A18D-D617-61AB1E7226BC}"/>
              </a:ext>
            </a:extLst>
          </p:cNvPr>
          <p:cNvSpPr>
            <a:spLocks noGrp="1"/>
          </p:cNvSpPr>
          <p:nvPr>
            <p:ph type="sldNum" sz="quarter" idx="5"/>
          </p:nvPr>
        </p:nvSpPr>
        <p:spPr/>
        <p:txBody>
          <a:bodyPr/>
          <a:lstStyle/>
          <a:p>
            <a:fld id="{DB245632-D4FC-4E38-ADEE-4E3390753C23}" type="slidenum">
              <a:rPr lang="en-US" smtClean="0"/>
              <a:t>84</a:t>
            </a:fld>
            <a:endParaRPr lang="en-US" dirty="0"/>
          </a:p>
        </p:txBody>
      </p:sp>
    </p:spTree>
    <p:extLst>
      <p:ext uri="{BB962C8B-B14F-4D97-AF65-F5344CB8AC3E}">
        <p14:creationId xmlns:p14="http://schemas.microsoft.com/office/powerpoint/2010/main" val="101215707"/>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E3F2A-E663-958D-A90A-3D78F4B66F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3EAD1B-9E45-D58A-5259-AFF2E902F7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3A222B-8367-27F8-1416-9BF3D560A3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0F7E0E-5E84-61A9-4F44-397115A48C5C}"/>
              </a:ext>
            </a:extLst>
          </p:cNvPr>
          <p:cNvSpPr>
            <a:spLocks noGrp="1"/>
          </p:cNvSpPr>
          <p:nvPr>
            <p:ph type="sldNum" sz="quarter" idx="5"/>
          </p:nvPr>
        </p:nvSpPr>
        <p:spPr/>
        <p:txBody>
          <a:bodyPr/>
          <a:lstStyle/>
          <a:p>
            <a:fld id="{DB245632-D4FC-4E38-ADEE-4E3390753C23}" type="slidenum">
              <a:rPr lang="en-US" smtClean="0"/>
              <a:t>85</a:t>
            </a:fld>
            <a:endParaRPr lang="en-US" dirty="0"/>
          </a:p>
        </p:txBody>
      </p:sp>
    </p:spTree>
    <p:extLst>
      <p:ext uri="{BB962C8B-B14F-4D97-AF65-F5344CB8AC3E}">
        <p14:creationId xmlns:p14="http://schemas.microsoft.com/office/powerpoint/2010/main" val="2546734504"/>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D5754-ADF9-D1E1-7694-A96005755C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C49EA5-5A21-723E-541A-9C896DB3C4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EB4359-32FB-74D1-4F35-A746A08273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16AA26-0E12-7376-57A5-B9787C00549F}"/>
              </a:ext>
            </a:extLst>
          </p:cNvPr>
          <p:cNvSpPr>
            <a:spLocks noGrp="1"/>
          </p:cNvSpPr>
          <p:nvPr>
            <p:ph type="sldNum" sz="quarter" idx="5"/>
          </p:nvPr>
        </p:nvSpPr>
        <p:spPr/>
        <p:txBody>
          <a:bodyPr/>
          <a:lstStyle/>
          <a:p>
            <a:fld id="{DB245632-D4FC-4E38-ADEE-4E3390753C23}" type="slidenum">
              <a:rPr lang="en-US" smtClean="0"/>
              <a:t>86</a:t>
            </a:fld>
            <a:endParaRPr lang="en-US" dirty="0"/>
          </a:p>
        </p:txBody>
      </p:sp>
    </p:spTree>
    <p:extLst>
      <p:ext uri="{BB962C8B-B14F-4D97-AF65-F5344CB8AC3E}">
        <p14:creationId xmlns:p14="http://schemas.microsoft.com/office/powerpoint/2010/main" val="2950677892"/>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9922E-9262-8737-C21F-228A3F9CF7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63BAB3-2D4F-29CC-79B9-B5E10C6A67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F9BD71-78D2-6F18-D6E8-1647BB6739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220CB6-A0A8-01A0-B559-6D97EF66956D}"/>
              </a:ext>
            </a:extLst>
          </p:cNvPr>
          <p:cNvSpPr>
            <a:spLocks noGrp="1"/>
          </p:cNvSpPr>
          <p:nvPr>
            <p:ph type="sldNum" sz="quarter" idx="5"/>
          </p:nvPr>
        </p:nvSpPr>
        <p:spPr/>
        <p:txBody>
          <a:bodyPr/>
          <a:lstStyle/>
          <a:p>
            <a:fld id="{DB245632-D4FC-4E38-ADEE-4E3390753C23}" type="slidenum">
              <a:rPr lang="en-US" smtClean="0"/>
              <a:t>87</a:t>
            </a:fld>
            <a:endParaRPr lang="en-US" dirty="0"/>
          </a:p>
        </p:txBody>
      </p:sp>
    </p:spTree>
    <p:extLst>
      <p:ext uri="{BB962C8B-B14F-4D97-AF65-F5344CB8AC3E}">
        <p14:creationId xmlns:p14="http://schemas.microsoft.com/office/powerpoint/2010/main" val="130325793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D625B-471E-4979-A3BD-3E4B818EE5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1A3945-3D3C-1B3D-1510-C9142B9BF9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3CCDDB-FB10-6BF2-E5B3-8AA7FFF53A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D8F8BA-1C69-B32F-7A67-19D2DFB80567}"/>
              </a:ext>
            </a:extLst>
          </p:cNvPr>
          <p:cNvSpPr>
            <a:spLocks noGrp="1"/>
          </p:cNvSpPr>
          <p:nvPr>
            <p:ph type="sldNum" sz="quarter" idx="5"/>
          </p:nvPr>
        </p:nvSpPr>
        <p:spPr/>
        <p:txBody>
          <a:bodyPr/>
          <a:lstStyle/>
          <a:p>
            <a:fld id="{DB245632-D4FC-4E38-ADEE-4E3390753C23}" type="slidenum">
              <a:rPr lang="en-US" smtClean="0"/>
              <a:t>88</a:t>
            </a:fld>
            <a:endParaRPr lang="en-US" dirty="0"/>
          </a:p>
        </p:txBody>
      </p:sp>
    </p:spTree>
    <p:extLst>
      <p:ext uri="{BB962C8B-B14F-4D97-AF65-F5344CB8AC3E}">
        <p14:creationId xmlns:p14="http://schemas.microsoft.com/office/powerpoint/2010/main" val="3076850847"/>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C70688-2E7D-1A6D-D918-24F4BED3EC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4FE00F-0E1B-9659-04CF-CD901F1C22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AB716A-3690-DF6C-27FC-4B52E15515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02F20F-8E29-4088-C879-A413B7CF3FFD}"/>
              </a:ext>
            </a:extLst>
          </p:cNvPr>
          <p:cNvSpPr>
            <a:spLocks noGrp="1"/>
          </p:cNvSpPr>
          <p:nvPr>
            <p:ph type="sldNum" sz="quarter" idx="5"/>
          </p:nvPr>
        </p:nvSpPr>
        <p:spPr/>
        <p:txBody>
          <a:bodyPr/>
          <a:lstStyle/>
          <a:p>
            <a:fld id="{DB245632-D4FC-4E38-ADEE-4E3390753C23}" type="slidenum">
              <a:rPr lang="en-US" smtClean="0"/>
              <a:t>89</a:t>
            </a:fld>
            <a:endParaRPr lang="en-US" dirty="0"/>
          </a:p>
        </p:txBody>
      </p:sp>
    </p:spTree>
    <p:extLst>
      <p:ext uri="{BB962C8B-B14F-4D97-AF65-F5344CB8AC3E}">
        <p14:creationId xmlns:p14="http://schemas.microsoft.com/office/powerpoint/2010/main" val="3240504279"/>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780CF1-D8A8-D66F-0C9D-87EF73F0B5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B70162-D250-FC5E-504B-EDAC60B755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B9FEE7-5BC0-E3B7-F1D0-3102F8E2ED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CCF1A9-7304-3E9E-D802-66B73201AA5E}"/>
              </a:ext>
            </a:extLst>
          </p:cNvPr>
          <p:cNvSpPr>
            <a:spLocks noGrp="1"/>
          </p:cNvSpPr>
          <p:nvPr>
            <p:ph type="sldNum" sz="quarter" idx="5"/>
          </p:nvPr>
        </p:nvSpPr>
        <p:spPr/>
        <p:txBody>
          <a:bodyPr/>
          <a:lstStyle/>
          <a:p>
            <a:fld id="{DB245632-D4FC-4E38-ADEE-4E3390753C23}" type="slidenum">
              <a:rPr lang="en-US" smtClean="0"/>
              <a:t>90</a:t>
            </a:fld>
            <a:endParaRPr lang="en-US" dirty="0"/>
          </a:p>
        </p:txBody>
      </p:sp>
    </p:spTree>
    <p:extLst>
      <p:ext uri="{BB962C8B-B14F-4D97-AF65-F5344CB8AC3E}">
        <p14:creationId xmlns:p14="http://schemas.microsoft.com/office/powerpoint/2010/main" val="2539269134"/>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3DD7DC-71F9-586A-D11A-799B9ED97B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5CC896-E281-5507-89DF-64FF29DFB0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20F2AA-81C3-490C-2198-7867B5D130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9517DF-CD48-C7CC-1073-607C3D610E85}"/>
              </a:ext>
            </a:extLst>
          </p:cNvPr>
          <p:cNvSpPr>
            <a:spLocks noGrp="1"/>
          </p:cNvSpPr>
          <p:nvPr>
            <p:ph type="sldNum" sz="quarter" idx="5"/>
          </p:nvPr>
        </p:nvSpPr>
        <p:spPr/>
        <p:txBody>
          <a:bodyPr/>
          <a:lstStyle/>
          <a:p>
            <a:fld id="{DB245632-D4FC-4E38-ADEE-4E3390753C23}" type="slidenum">
              <a:rPr lang="en-US" smtClean="0"/>
              <a:t>91</a:t>
            </a:fld>
            <a:endParaRPr lang="en-US" dirty="0"/>
          </a:p>
        </p:txBody>
      </p:sp>
    </p:spTree>
    <p:extLst>
      <p:ext uri="{BB962C8B-B14F-4D97-AF65-F5344CB8AC3E}">
        <p14:creationId xmlns:p14="http://schemas.microsoft.com/office/powerpoint/2010/main" val="24848213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A827E5-CA34-C899-BBB3-1D6C0E9CD5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8E0B46-59A7-46DD-31F2-F5C9D23D6F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FB2C2A-9F05-34C9-EAC4-10939F251E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88471C-CE1B-B1E9-728D-7066BF1F6041}"/>
              </a:ext>
            </a:extLst>
          </p:cNvPr>
          <p:cNvSpPr>
            <a:spLocks noGrp="1"/>
          </p:cNvSpPr>
          <p:nvPr>
            <p:ph type="sldNum" sz="quarter" idx="5"/>
          </p:nvPr>
        </p:nvSpPr>
        <p:spPr/>
        <p:txBody>
          <a:bodyPr/>
          <a:lstStyle/>
          <a:p>
            <a:fld id="{DB245632-D4FC-4E38-ADEE-4E3390753C23}" type="slidenum">
              <a:rPr lang="en-US" smtClean="0"/>
              <a:t>11</a:t>
            </a:fld>
            <a:endParaRPr lang="en-US" dirty="0"/>
          </a:p>
        </p:txBody>
      </p:sp>
    </p:spTree>
    <p:extLst>
      <p:ext uri="{BB962C8B-B14F-4D97-AF65-F5344CB8AC3E}">
        <p14:creationId xmlns:p14="http://schemas.microsoft.com/office/powerpoint/2010/main" val="2664086125"/>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A7955-2A3D-08E6-4C05-D789E79957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B51B93-021F-2DC7-03FE-717BD4BA1F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1C6DFF-3BB8-A9C1-E93B-0C7BB8245F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875DBA-15FD-A5BE-3FF6-E631D01EEFC3}"/>
              </a:ext>
            </a:extLst>
          </p:cNvPr>
          <p:cNvSpPr>
            <a:spLocks noGrp="1"/>
          </p:cNvSpPr>
          <p:nvPr>
            <p:ph type="sldNum" sz="quarter" idx="5"/>
          </p:nvPr>
        </p:nvSpPr>
        <p:spPr/>
        <p:txBody>
          <a:bodyPr/>
          <a:lstStyle/>
          <a:p>
            <a:fld id="{DB245632-D4FC-4E38-ADEE-4E3390753C23}" type="slidenum">
              <a:rPr lang="en-US" smtClean="0"/>
              <a:t>92</a:t>
            </a:fld>
            <a:endParaRPr lang="en-US" dirty="0"/>
          </a:p>
        </p:txBody>
      </p:sp>
    </p:spTree>
    <p:extLst>
      <p:ext uri="{BB962C8B-B14F-4D97-AF65-F5344CB8AC3E}">
        <p14:creationId xmlns:p14="http://schemas.microsoft.com/office/powerpoint/2010/main" val="2153784748"/>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BCB9-3841-2487-A20F-8BCC009BAE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C0BE89-4B09-9632-66B7-E0F2E1C6B3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C2D3EE-46C7-8BCD-6B69-4E2C0C8B1D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3F3C36-C438-EFEA-E381-E7AAEFB413F1}"/>
              </a:ext>
            </a:extLst>
          </p:cNvPr>
          <p:cNvSpPr>
            <a:spLocks noGrp="1"/>
          </p:cNvSpPr>
          <p:nvPr>
            <p:ph type="sldNum" sz="quarter" idx="5"/>
          </p:nvPr>
        </p:nvSpPr>
        <p:spPr/>
        <p:txBody>
          <a:bodyPr/>
          <a:lstStyle/>
          <a:p>
            <a:fld id="{DB245632-D4FC-4E38-ADEE-4E3390753C23}" type="slidenum">
              <a:rPr lang="en-US" smtClean="0"/>
              <a:t>93</a:t>
            </a:fld>
            <a:endParaRPr lang="en-US" dirty="0"/>
          </a:p>
        </p:txBody>
      </p:sp>
    </p:spTree>
    <p:extLst>
      <p:ext uri="{BB962C8B-B14F-4D97-AF65-F5344CB8AC3E}">
        <p14:creationId xmlns:p14="http://schemas.microsoft.com/office/powerpoint/2010/main" val="1294570045"/>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2F855-018F-DAA1-932B-6694867D2E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719315-4728-99E9-296F-22A5FD2BBA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6C387A-4599-18F8-A966-A92C31E487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6238DA-D590-6450-A86F-9D03BA0BF670}"/>
              </a:ext>
            </a:extLst>
          </p:cNvPr>
          <p:cNvSpPr>
            <a:spLocks noGrp="1"/>
          </p:cNvSpPr>
          <p:nvPr>
            <p:ph type="sldNum" sz="quarter" idx="5"/>
          </p:nvPr>
        </p:nvSpPr>
        <p:spPr/>
        <p:txBody>
          <a:bodyPr/>
          <a:lstStyle/>
          <a:p>
            <a:fld id="{DB245632-D4FC-4E38-ADEE-4E3390753C23}" type="slidenum">
              <a:rPr lang="en-US" smtClean="0"/>
              <a:t>94</a:t>
            </a:fld>
            <a:endParaRPr lang="en-US" dirty="0"/>
          </a:p>
        </p:txBody>
      </p:sp>
    </p:spTree>
    <p:extLst>
      <p:ext uri="{BB962C8B-B14F-4D97-AF65-F5344CB8AC3E}">
        <p14:creationId xmlns:p14="http://schemas.microsoft.com/office/powerpoint/2010/main" val="1256800038"/>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F67D6-52B1-AD26-A8F0-40F574AA3F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5D1DEA-F970-7D19-BF53-1814E58878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344BC5-1828-22B1-4B12-F2AF452B02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E63FBB-7B3A-DFDA-5062-8CD45CD69660}"/>
              </a:ext>
            </a:extLst>
          </p:cNvPr>
          <p:cNvSpPr>
            <a:spLocks noGrp="1"/>
          </p:cNvSpPr>
          <p:nvPr>
            <p:ph type="sldNum" sz="quarter" idx="5"/>
          </p:nvPr>
        </p:nvSpPr>
        <p:spPr/>
        <p:txBody>
          <a:bodyPr/>
          <a:lstStyle/>
          <a:p>
            <a:fld id="{DB245632-D4FC-4E38-ADEE-4E3390753C23}" type="slidenum">
              <a:rPr lang="en-US" smtClean="0"/>
              <a:t>95</a:t>
            </a:fld>
            <a:endParaRPr lang="en-US" dirty="0"/>
          </a:p>
        </p:txBody>
      </p:sp>
    </p:spTree>
    <p:extLst>
      <p:ext uri="{BB962C8B-B14F-4D97-AF65-F5344CB8AC3E}">
        <p14:creationId xmlns:p14="http://schemas.microsoft.com/office/powerpoint/2010/main" val="2999936883"/>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4AB083-FF4B-8F72-44D2-4336BE4C44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BD9517-1C7E-C4CB-0A60-7490FB7728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2E745E-BE5B-E65A-D05C-84CAE86173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D46B21-B145-C293-9769-A1FC77F15F73}"/>
              </a:ext>
            </a:extLst>
          </p:cNvPr>
          <p:cNvSpPr>
            <a:spLocks noGrp="1"/>
          </p:cNvSpPr>
          <p:nvPr>
            <p:ph type="sldNum" sz="quarter" idx="5"/>
          </p:nvPr>
        </p:nvSpPr>
        <p:spPr/>
        <p:txBody>
          <a:bodyPr/>
          <a:lstStyle/>
          <a:p>
            <a:fld id="{DB245632-D4FC-4E38-ADEE-4E3390753C23}" type="slidenum">
              <a:rPr lang="en-US" smtClean="0"/>
              <a:t>96</a:t>
            </a:fld>
            <a:endParaRPr lang="en-US" dirty="0"/>
          </a:p>
        </p:txBody>
      </p:sp>
    </p:spTree>
    <p:extLst>
      <p:ext uri="{BB962C8B-B14F-4D97-AF65-F5344CB8AC3E}">
        <p14:creationId xmlns:p14="http://schemas.microsoft.com/office/powerpoint/2010/main" val="3843670436"/>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D4241-7297-C1A4-70E9-83238796F9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F455C6-45CD-050D-3552-35ECA11226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4E8427-A71E-DAB8-77B8-350286113F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159C8F-094F-97B1-3FF9-0FF8AE0B7DED}"/>
              </a:ext>
            </a:extLst>
          </p:cNvPr>
          <p:cNvSpPr>
            <a:spLocks noGrp="1"/>
          </p:cNvSpPr>
          <p:nvPr>
            <p:ph type="sldNum" sz="quarter" idx="5"/>
          </p:nvPr>
        </p:nvSpPr>
        <p:spPr/>
        <p:txBody>
          <a:bodyPr/>
          <a:lstStyle/>
          <a:p>
            <a:fld id="{DB245632-D4FC-4E38-ADEE-4E3390753C23}" type="slidenum">
              <a:rPr lang="en-US" smtClean="0"/>
              <a:t>97</a:t>
            </a:fld>
            <a:endParaRPr lang="en-US" dirty="0"/>
          </a:p>
        </p:txBody>
      </p:sp>
    </p:spTree>
    <p:extLst>
      <p:ext uri="{BB962C8B-B14F-4D97-AF65-F5344CB8AC3E}">
        <p14:creationId xmlns:p14="http://schemas.microsoft.com/office/powerpoint/2010/main" val="2223563112"/>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D2F04-7DDF-FE8A-1B09-1C3CA1B563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1E9937-B9C0-F1EC-1AD1-ED6A4BEA18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202151-8EB8-88B2-2709-B710524400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2752E3-2E10-A038-71A4-7D8A2973573A}"/>
              </a:ext>
            </a:extLst>
          </p:cNvPr>
          <p:cNvSpPr>
            <a:spLocks noGrp="1"/>
          </p:cNvSpPr>
          <p:nvPr>
            <p:ph type="sldNum" sz="quarter" idx="5"/>
          </p:nvPr>
        </p:nvSpPr>
        <p:spPr/>
        <p:txBody>
          <a:bodyPr/>
          <a:lstStyle/>
          <a:p>
            <a:fld id="{DB245632-D4FC-4E38-ADEE-4E3390753C23}" type="slidenum">
              <a:rPr lang="en-US" smtClean="0"/>
              <a:t>98</a:t>
            </a:fld>
            <a:endParaRPr lang="en-US" dirty="0"/>
          </a:p>
        </p:txBody>
      </p:sp>
    </p:spTree>
    <p:extLst>
      <p:ext uri="{BB962C8B-B14F-4D97-AF65-F5344CB8AC3E}">
        <p14:creationId xmlns:p14="http://schemas.microsoft.com/office/powerpoint/2010/main" val="969737201"/>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0E8A32-AAA7-C0A6-41E9-037D3F646B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08A4C6-9F60-72B1-0BD1-94F6CD6124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2741BD-8559-3BBF-8D61-441D1834F6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66F58B-215F-80DC-D76C-E5098622ED5B}"/>
              </a:ext>
            </a:extLst>
          </p:cNvPr>
          <p:cNvSpPr>
            <a:spLocks noGrp="1"/>
          </p:cNvSpPr>
          <p:nvPr>
            <p:ph type="sldNum" sz="quarter" idx="5"/>
          </p:nvPr>
        </p:nvSpPr>
        <p:spPr/>
        <p:txBody>
          <a:bodyPr/>
          <a:lstStyle/>
          <a:p>
            <a:fld id="{DB245632-D4FC-4E38-ADEE-4E3390753C23}" type="slidenum">
              <a:rPr lang="en-US" smtClean="0"/>
              <a:t>99</a:t>
            </a:fld>
            <a:endParaRPr lang="en-US" dirty="0"/>
          </a:p>
        </p:txBody>
      </p:sp>
    </p:spTree>
    <p:extLst>
      <p:ext uri="{BB962C8B-B14F-4D97-AF65-F5344CB8AC3E}">
        <p14:creationId xmlns:p14="http://schemas.microsoft.com/office/powerpoint/2010/main" val="1362100094"/>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B3029-DDA3-7B51-6E46-8C429225AE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DBC286-E42E-0B22-5844-A33BA9921C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AC76CB-01C4-779A-90C4-869587BC24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742D90-669C-726B-B527-E69B33615BD2}"/>
              </a:ext>
            </a:extLst>
          </p:cNvPr>
          <p:cNvSpPr>
            <a:spLocks noGrp="1"/>
          </p:cNvSpPr>
          <p:nvPr>
            <p:ph type="sldNum" sz="quarter" idx="5"/>
          </p:nvPr>
        </p:nvSpPr>
        <p:spPr/>
        <p:txBody>
          <a:bodyPr/>
          <a:lstStyle/>
          <a:p>
            <a:fld id="{DB245632-D4FC-4E38-ADEE-4E3390753C23}" type="slidenum">
              <a:rPr lang="en-US" smtClean="0"/>
              <a:t>100</a:t>
            </a:fld>
            <a:endParaRPr lang="en-US" dirty="0"/>
          </a:p>
        </p:txBody>
      </p:sp>
    </p:spTree>
    <p:extLst>
      <p:ext uri="{BB962C8B-B14F-4D97-AF65-F5344CB8AC3E}">
        <p14:creationId xmlns:p14="http://schemas.microsoft.com/office/powerpoint/2010/main" val="3981192794"/>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FCC36-F936-8E07-00C8-3DF7817579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D05CB2-1FCD-9195-F1DC-9E6ED52851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B1D929-B037-16E8-16D9-04A47FAB2D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7E56F8-B92C-8259-6269-CD07DE4B6F2C}"/>
              </a:ext>
            </a:extLst>
          </p:cNvPr>
          <p:cNvSpPr>
            <a:spLocks noGrp="1"/>
          </p:cNvSpPr>
          <p:nvPr>
            <p:ph type="sldNum" sz="quarter" idx="5"/>
          </p:nvPr>
        </p:nvSpPr>
        <p:spPr/>
        <p:txBody>
          <a:bodyPr/>
          <a:lstStyle/>
          <a:p>
            <a:fld id="{DB245632-D4FC-4E38-ADEE-4E3390753C23}" type="slidenum">
              <a:rPr lang="en-US" smtClean="0"/>
              <a:t>101</a:t>
            </a:fld>
            <a:endParaRPr lang="en-US" dirty="0"/>
          </a:p>
        </p:txBody>
      </p:sp>
    </p:spTree>
    <p:extLst>
      <p:ext uri="{BB962C8B-B14F-4D97-AF65-F5344CB8AC3E}">
        <p14:creationId xmlns:p14="http://schemas.microsoft.com/office/powerpoint/2010/main" val="24925228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dirty="0"/>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3.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3.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3.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3.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3.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3.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3.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3.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3.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3.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3.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3.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77.xml"/><Relationship Id="rId1" Type="http://schemas.openxmlformats.org/officeDocument/2006/relationships/slideLayout" Target="../slideLayouts/slideLayout3.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178.xml"/><Relationship Id="rId1" Type="http://schemas.openxmlformats.org/officeDocument/2006/relationships/slideLayout" Target="../slideLayouts/slideLayout3.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179.xml"/><Relationship Id="rId1" Type="http://schemas.openxmlformats.org/officeDocument/2006/relationships/slideLayout" Target="../slideLayouts/slideLayout3.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180.xml"/><Relationship Id="rId1" Type="http://schemas.openxmlformats.org/officeDocument/2006/relationships/slideLayout" Target="../slideLayouts/slideLayout3.xml"/></Relationships>
</file>

<file path=ppt/slides/_rels/slide184.xml.rels><?xml version="1.0" encoding="UTF-8" standalone="yes"?>
<Relationships xmlns="http://schemas.openxmlformats.org/package/2006/relationships"><Relationship Id="rId2" Type="http://schemas.openxmlformats.org/officeDocument/2006/relationships/notesSlide" Target="../notesSlides/notesSlide181.xml"/><Relationship Id="rId1" Type="http://schemas.openxmlformats.org/officeDocument/2006/relationships/slideLayout" Target="../slideLayouts/slideLayout3.xml"/></Relationships>
</file>

<file path=ppt/slides/_rels/slide185.xml.rels><?xml version="1.0" encoding="UTF-8" standalone="yes"?>
<Relationships xmlns="http://schemas.openxmlformats.org/package/2006/relationships"><Relationship Id="rId2" Type="http://schemas.openxmlformats.org/officeDocument/2006/relationships/notesSlide" Target="../notesSlides/notesSlide182.xml"/><Relationship Id="rId1" Type="http://schemas.openxmlformats.org/officeDocument/2006/relationships/slideLayout" Target="../slideLayouts/slideLayout3.xml"/></Relationships>
</file>

<file path=ppt/slides/_rels/slide186.xml.rels><?xml version="1.0" encoding="UTF-8" standalone="yes"?>
<Relationships xmlns="http://schemas.openxmlformats.org/package/2006/relationships"><Relationship Id="rId2" Type="http://schemas.openxmlformats.org/officeDocument/2006/relationships/notesSlide" Target="../notesSlides/notesSlide183.xml"/><Relationship Id="rId1" Type="http://schemas.openxmlformats.org/officeDocument/2006/relationships/slideLayout" Target="../slideLayouts/slideLayout3.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184.xml"/><Relationship Id="rId1" Type="http://schemas.openxmlformats.org/officeDocument/2006/relationships/slideLayout" Target="../slideLayouts/slideLayout3.xml"/></Relationships>
</file>

<file path=ppt/slides/_rels/slide188.xml.rels><?xml version="1.0" encoding="UTF-8" standalone="yes"?>
<Relationships xmlns="http://schemas.openxmlformats.org/package/2006/relationships"><Relationship Id="rId2" Type="http://schemas.openxmlformats.org/officeDocument/2006/relationships/notesSlide" Target="../notesSlides/notesSlide185.xml"/><Relationship Id="rId1" Type="http://schemas.openxmlformats.org/officeDocument/2006/relationships/slideLayout" Target="../slideLayouts/slideLayout3.xml"/></Relationships>
</file>

<file path=ppt/slides/_rels/slide189.xml.rels><?xml version="1.0" encoding="UTF-8" standalone="yes"?>
<Relationships xmlns="http://schemas.openxmlformats.org/package/2006/relationships"><Relationship Id="rId2" Type="http://schemas.openxmlformats.org/officeDocument/2006/relationships/notesSlide" Target="../notesSlides/notesSlide186.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0.xml.rels><?xml version="1.0" encoding="UTF-8" standalone="yes"?>
<Relationships xmlns="http://schemas.openxmlformats.org/package/2006/relationships"><Relationship Id="rId2" Type="http://schemas.openxmlformats.org/officeDocument/2006/relationships/notesSlide" Target="../notesSlides/notesSlide187.xml"/><Relationship Id="rId1" Type="http://schemas.openxmlformats.org/officeDocument/2006/relationships/slideLayout" Target="../slideLayouts/slideLayout3.xml"/></Relationships>
</file>

<file path=ppt/slides/_rels/slide191.xml.rels><?xml version="1.0" encoding="UTF-8" standalone="yes"?>
<Relationships xmlns="http://schemas.openxmlformats.org/package/2006/relationships"><Relationship Id="rId2" Type="http://schemas.openxmlformats.org/officeDocument/2006/relationships/notesSlide" Target="../notesSlides/notesSlide188.xml"/><Relationship Id="rId1" Type="http://schemas.openxmlformats.org/officeDocument/2006/relationships/slideLayout" Target="../slideLayouts/slideLayout3.xml"/></Relationships>
</file>

<file path=ppt/slides/_rels/slide192.xml.rels><?xml version="1.0" encoding="UTF-8" standalone="yes"?>
<Relationships xmlns="http://schemas.openxmlformats.org/package/2006/relationships"><Relationship Id="rId2" Type="http://schemas.openxmlformats.org/officeDocument/2006/relationships/notesSlide" Target="../notesSlides/notesSlide189.xml"/><Relationship Id="rId1" Type="http://schemas.openxmlformats.org/officeDocument/2006/relationships/slideLayout" Target="../slideLayouts/slideLayout3.xml"/></Relationships>
</file>

<file path=ppt/slides/_rels/slide193.xml.rels><?xml version="1.0" encoding="UTF-8" standalone="yes"?>
<Relationships xmlns="http://schemas.openxmlformats.org/package/2006/relationships"><Relationship Id="rId2" Type="http://schemas.openxmlformats.org/officeDocument/2006/relationships/notesSlide" Target="../notesSlides/notesSlide190.xml"/><Relationship Id="rId1" Type="http://schemas.openxmlformats.org/officeDocument/2006/relationships/slideLayout" Target="../slideLayouts/slideLayout3.xml"/></Relationships>
</file>

<file path=ppt/slides/_rels/slide194.xml.rels><?xml version="1.0" encoding="UTF-8" standalone="yes"?>
<Relationships xmlns="http://schemas.openxmlformats.org/package/2006/relationships"><Relationship Id="rId2" Type="http://schemas.openxmlformats.org/officeDocument/2006/relationships/notesSlide" Target="../notesSlides/notesSlide191.xml"/><Relationship Id="rId1" Type="http://schemas.openxmlformats.org/officeDocument/2006/relationships/slideLayout" Target="../slideLayouts/slideLayout3.xml"/></Relationships>
</file>

<file path=ppt/slides/_rels/slide195.xml.rels><?xml version="1.0" encoding="UTF-8" standalone="yes"?>
<Relationships xmlns="http://schemas.openxmlformats.org/package/2006/relationships"><Relationship Id="rId2" Type="http://schemas.openxmlformats.org/officeDocument/2006/relationships/notesSlide" Target="../notesSlides/notesSlide192.xml"/><Relationship Id="rId1" Type="http://schemas.openxmlformats.org/officeDocument/2006/relationships/slideLayout" Target="../slideLayouts/slideLayout3.xml"/></Relationships>
</file>

<file path=ppt/slides/_rels/slide196.xml.rels><?xml version="1.0" encoding="UTF-8" standalone="yes"?>
<Relationships xmlns="http://schemas.openxmlformats.org/package/2006/relationships"><Relationship Id="rId2" Type="http://schemas.openxmlformats.org/officeDocument/2006/relationships/notesSlide" Target="../notesSlides/notesSlide193.xml"/><Relationship Id="rId1" Type="http://schemas.openxmlformats.org/officeDocument/2006/relationships/slideLayout" Target="../slideLayouts/slideLayout3.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17 – </a:t>
            </a:r>
            <a:r>
              <a:rPr lang="en-US" sz="3600"/>
              <a:t>Chapter 17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429F47-524E-822A-329E-1CEB24ADDA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5B9A61-4CAB-9F51-5162-388A7A29340C}"/>
              </a:ext>
            </a:extLst>
          </p:cNvPr>
          <p:cNvSpPr>
            <a:spLocks noGrp="1"/>
          </p:cNvSpPr>
          <p:nvPr>
            <p:ph type="title"/>
          </p:nvPr>
        </p:nvSpPr>
        <p:spPr>
          <a:xfrm>
            <a:off x="1641396" y="1845878"/>
            <a:ext cx="8909208" cy="3450327"/>
          </a:xfrm>
        </p:spPr>
        <p:txBody>
          <a:bodyPr>
            <a:noAutofit/>
          </a:bodyPr>
          <a:lstStyle/>
          <a:p>
            <a:pPr>
              <a:lnSpc>
                <a:spcPct val="100000"/>
              </a:lnSpc>
            </a:pPr>
            <a:r>
              <a:rPr lang="ar-EG" sz="5400" b="0" dirty="0"/>
              <a:t>وَمَآ أَرْسَلْنَا قَبْلَكَ إِلَّا رِجَالًۭا نُّوحِىٓ إِلَيْهِمْ ۖ فَسْـَٔلُوٓا۟ أَهْلَ ٱلذِّكْرِ إِن كُنتُمْ لَا تَعْلَمُونَ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8B19CB-63EA-1E65-76C1-27566867AAE8}"/>
              </a:ext>
            </a:extLst>
          </p:cNvPr>
          <p:cNvSpPr txBox="1"/>
          <p:nvPr/>
        </p:nvSpPr>
        <p:spPr>
          <a:xfrm>
            <a:off x="2060712" y="4385296"/>
            <a:ext cx="8070575" cy="1015663"/>
          </a:xfrm>
          <a:prstGeom prst="rect">
            <a:avLst/>
          </a:prstGeom>
          <a:noFill/>
        </p:spPr>
        <p:txBody>
          <a:bodyPr wrap="square">
            <a:spAutoFit/>
          </a:bodyPr>
          <a:lstStyle/>
          <a:p>
            <a:pPr algn="ctr" fontAlgn="base"/>
            <a:r>
              <a:rPr lang="en-US" sz="2000" dirty="0"/>
              <a:t>Before thee, also, the messengers We sent were but men, to whom We granted inspiration: If ye </a:t>
            </a:r>
            <a:r>
              <a:rPr lang="en-US" sz="2000" dirty="0" err="1"/>
              <a:t>realise</a:t>
            </a:r>
            <a:r>
              <a:rPr lang="en-US" sz="2000" dirty="0"/>
              <a:t> this not, ask of those who possess the Message.</a:t>
            </a:r>
          </a:p>
        </p:txBody>
      </p:sp>
      <p:sp>
        <p:nvSpPr>
          <p:cNvPr id="3" name="TextBox 2">
            <a:extLst>
              <a:ext uri="{FF2B5EF4-FFF2-40B4-BE49-F238E27FC236}">
                <a16:creationId xmlns:a16="http://schemas.microsoft.com/office/drawing/2014/main" id="{460B80C4-20D4-261F-B31E-8D6F7F834D70}"/>
              </a:ext>
            </a:extLst>
          </p:cNvPr>
          <p:cNvSpPr txBox="1"/>
          <p:nvPr/>
        </p:nvSpPr>
        <p:spPr>
          <a:xfrm>
            <a:off x="1878342" y="40775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377701155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18D68-DA8E-87D9-4B06-DF510CCD25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58D4A5-1DF2-AE51-42D4-9F2C9AE49738}"/>
              </a:ext>
            </a:extLst>
          </p:cNvPr>
          <p:cNvSpPr>
            <a:spLocks noGrp="1"/>
          </p:cNvSpPr>
          <p:nvPr>
            <p:ph type="title"/>
          </p:nvPr>
        </p:nvSpPr>
        <p:spPr>
          <a:xfrm>
            <a:off x="1641396" y="1811240"/>
            <a:ext cx="8909208" cy="3450327"/>
          </a:xfrm>
        </p:spPr>
        <p:txBody>
          <a:bodyPr>
            <a:noAutofit/>
          </a:bodyPr>
          <a:lstStyle/>
          <a:p>
            <a:pPr>
              <a:lnSpc>
                <a:spcPct val="100000"/>
              </a:lnSpc>
            </a:pPr>
            <a:r>
              <a:rPr lang="ar-EG" sz="5400" b="0" dirty="0"/>
              <a:t>وَٱقْتَرَبَ ٱلْوَعْدُ ٱلْحَقُّ فَإِذَا هِىَ شَـٰخِصَةٌ أَبْصَـٰرُ ٱلَّذِينَ كَفَرُوا۟ يَـٰوَيْلَنَا قَدْ كُنَّا فِى غَفْلَةٍۢ مِّنْ هَـٰذَا بَلْ كُنَّا ظَـٰلِمِينَ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2E5A65-3A48-2274-F5D1-9F7BFCD799FF}"/>
              </a:ext>
            </a:extLst>
          </p:cNvPr>
          <p:cNvSpPr txBox="1"/>
          <p:nvPr/>
        </p:nvSpPr>
        <p:spPr>
          <a:xfrm>
            <a:off x="2060712" y="4652057"/>
            <a:ext cx="8070575" cy="1015663"/>
          </a:xfrm>
          <a:prstGeom prst="rect">
            <a:avLst/>
          </a:prstGeom>
          <a:noFill/>
        </p:spPr>
        <p:txBody>
          <a:bodyPr wrap="square">
            <a:spAutoFit/>
          </a:bodyPr>
          <a:lstStyle/>
          <a:p>
            <a:pPr algn="ctr" fontAlgn="base"/>
            <a:r>
              <a:rPr lang="en-US" sz="2000" dirty="0"/>
              <a:t>Then will the true promise draw nigh (of fulfilment): then behold! the eyes of the Unbelievers will fixedly stare in horror: "Ah! Woe to us! we were indeed heedless of this; nay, we truly did wrong!"</a:t>
            </a:r>
          </a:p>
        </p:txBody>
      </p:sp>
      <p:sp>
        <p:nvSpPr>
          <p:cNvPr id="3" name="TextBox 2">
            <a:extLst>
              <a:ext uri="{FF2B5EF4-FFF2-40B4-BE49-F238E27FC236}">
                <a16:creationId xmlns:a16="http://schemas.microsoft.com/office/drawing/2014/main" id="{3A177BCE-7417-D28D-3776-DEA006599E4D}"/>
              </a:ext>
            </a:extLst>
          </p:cNvPr>
          <p:cNvSpPr txBox="1"/>
          <p:nvPr/>
        </p:nvSpPr>
        <p:spPr>
          <a:xfrm>
            <a:off x="3187421" y="44449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1040545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50380-9255-B1CC-4E75-F1DE385B62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1376F7-DA49-A5B8-0B15-7B6609D8A201}"/>
              </a:ext>
            </a:extLst>
          </p:cNvPr>
          <p:cNvSpPr>
            <a:spLocks noGrp="1"/>
          </p:cNvSpPr>
          <p:nvPr>
            <p:ph type="title"/>
          </p:nvPr>
        </p:nvSpPr>
        <p:spPr>
          <a:xfrm>
            <a:off x="1641396" y="2024304"/>
            <a:ext cx="8909208" cy="3450327"/>
          </a:xfrm>
        </p:spPr>
        <p:txBody>
          <a:bodyPr>
            <a:noAutofit/>
          </a:bodyPr>
          <a:lstStyle/>
          <a:p>
            <a:pPr>
              <a:lnSpc>
                <a:spcPct val="100000"/>
              </a:lnSpc>
            </a:pPr>
            <a:r>
              <a:rPr lang="ar-EG" sz="6000" b="0" dirty="0"/>
              <a:t>إِنَّكُمْ وَمَا تَعْبُدُونَ مِن دُونِ ٱللَّهِ حَصَبُ جَهَنَّمَ أَنتُمْ لَهَا وَٰرِدُونَ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74DDCC-BBCA-D613-4B5F-9148E9A329FF}"/>
              </a:ext>
            </a:extLst>
          </p:cNvPr>
          <p:cNvSpPr txBox="1"/>
          <p:nvPr/>
        </p:nvSpPr>
        <p:spPr>
          <a:xfrm>
            <a:off x="2060712" y="4646304"/>
            <a:ext cx="8070575" cy="707886"/>
          </a:xfrm>
          <a:prstGeom prst="rect">
            <a:avLst/>
          </a:prstGeom>
          <a:noFill/>
        </p:spPr>
        <p:txBody>
          <a:bodyPr wrap="square">
            <a:spAutoFit/>
          </a:bodyPr>
          <a:lstStyle/>
          <a:p>
            <a:pPr algn="ctr" fontAlgn="base"/>
            <a:r>
              <a:rPr lang="en-US" sz="2000" dirty="0"/>
              <a:t>Verily ye, (unbelievers), and the (false) gods that ye worship besides Allah, are (but) fuel for Hell! to it will ye (surely) come!</a:t>
            </a:r>
          </a:p>
        </p:txBody>
      </p:sp>
      <p:sp>
        <p:nvSpPr>
          <p:cNvPr id="3" name="TextBox 2">
            <a:extLst>
              <a:ext uri="{FF2B5EF4-FFF2-40B4-BE49-F238E27FC236}">
                <a16:creationId xmlns:a16="http://schemas.microsoft.com/office/drawing/2014/main" id="{3E580241-9965-6569-3A2F-B1B888E59288}"/>
              </a:ext>
            </a:extLst>
          </p:cNvPr>
          <p:cNvSpPr txBox="1"/>
          <p:nvPr/>
        </p:nvSpPr>
        <p:spPr>
          <a:xfrm>
            <a:off x="3134155" y="43561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0180795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DBE3C-2013-E9F5-5131-9FFFAF200E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014DF7-9F61-534E-C726-42776E31964E}"/>
              </a:ext>
            </a:extLst>
          </p:cNvPr>
          <p:cNvSpPr>
            <a:spLocks noGrp="1"/>
          </p:cNvSpPr>
          <p:nvPr>
            <p:ph type="title"/>
          </p:nvPr>
        </p:nvSpPr>
        <p:spPr>
          <a:xfrm>
            <a:off x="1641396" y="2024304"/>
            <a:ext cx="8909208" cy="3450327"/>
          </a:xfrm>
        </p:spPr>
        <p:txBody>
          <a:bodyPr>
            <a:noAutofit/>
          </a:bodyPr>
          <a:lstStyle/>
          <a:p>
            <a:pPr>
              <a:lnSpc>
                <a:spcPct val="100000"/>
              </a:lnSpc>
            </a:pPr>
            <a:r>
              <a:rPr lang="ar-EG" sz="6000" b="0" dirty="0"/>
              <a:t>لَوْ كَانَ هَـٰٓؤُلَآءِ ءَالِهَةًۭ مَّا وَرَدُوهَا ۖ وَكُلٌّۭ فِيهَا خَـٰلِدُونَ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442361-4B17-FE97-88EA-0556F4078AE2}"/>
              </a:ext>
            </a:extLst>
          </p:cNvPr>
          <p:cNvSpPr txBox="1"/>
          <p:nvPr/>
        </p:nvSpPr>
        <p:spPr>
          <a:xfrm>
            <a:off x="2060712" y="4646304"/>
            <a:ext cx="8070575" cy="707886"/>
          </a:xfrm>
          <a:prstGeom prst="rect">
            <a:avLst/>
          </a:prstGeom>
          <a:noFill/>
        </p:spPr>
        <p:txBody>
          <a:bodyPr wrap="square">
            <a:spAutoFit/>
          </a:bodyPr>
          <a:lstStyle/>
          <a:p>
            <a:pPr algn="ctr" fontAlgn="base"/>
            <a:r>
              <a:rPr lang="en-US" sz="2000" dirty="0"/>
              <a:t>If these had been gods, they would not have got there! but each one will abide therein.</a:t>
            </a:r>
          </a:p>
        </p:txBody>
      </p:sp>
      <p:sp>
        <p:nvSpPr>
          <p:cNvPr id="3" name="TextBox 2">
            <a:extLst>
              <a:ext uri="{FF2B5EF4-FFF2-40B4-BE49-F238E27FC236}">
                <a16:creationId xmlns:a16="http://schemas.microsoft.com/office/drawing/2014/main" id="{A1FD154C-5E62-DF0D-85AF-3C109D2EBA83}"/>
              </a:ext>
            </a:extLst>
          </p:cNvPr>
          <p:cNvSpPr txBox="1"/>
          <p:nvPr/>
        </p:nvSpPr>
        <p:spPr>
          <a:xfrm>
            <a:off x="3578039" y="43385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1727068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C3662-AA5D-986A-AC97-0874E6528D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C90DA6-78D5-4275-3AC7-4DE1A398183A}"/>
              </a:ext>
            </a:extLst>
          </p:cNvPr>
          <p:cNvSpPr>
            <a:spLocks noGrp="1"/>
          </p:cNvSpPr>
          <p:nvPr>
            <p:ph type="title"/>
          </p:nvPr>
        </p:nvSpPr>
        <p:spPr>
          <a:xfrm>
            <a:off x="1641396" y="2024304"/>
            <a:ext cx="8909208" cy="3450327"/>
          </a:xfrm>
        </p:spPr>
        <p:txBody>
          <a:bodyPr>
            <a:noAutofit/>
          </a:bodyPr>
          <a:lstStyle/>
          <a:p>
            <a:pPr>
              <a:lnSpc>
                <a:spcPct val="100000"/>
              </a:lnSpc>
            </a:pPr>
            <a:r>
              <a:rPr lang="ar-EG" sz="6000" b="0" dirty="0"/>
              <a:t>لَهُمْ فِيهَا زَفِيرٌۭ وَهُمْ فِيهَا لَا يَسْمَعُونَ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3FE54E-3492-D238-28B6-5B4A6AF0A3A0}"/>
              </a:ext>
            </a:extLst>
          </p:cNvPr>
          <p:cNvSpPr txBox="1"/>
          <p:nvPr/>
        </p:nvSpPr>
        <p:spPr>
          <a:xfrm>
            <a:off x="2060712" y="4218087"/>
            <a:ext cx="8070575" cy="400110"/>
          </a:xfrm>
          <a:prstGeom prst="rect">
            <a:avLst/>
          </a:prstGeom>
          <a:noFill/>
        </p:spPr>
        <p:txBody>
          <a:bodyPr wrap="square">
            <a:spAutoFit/>
          </a:bodyPr>
          <a:lstStyle/>
          <a:p>
            <a:pPr algn="ctr" fontAlgn="base"/>
            <a:r>
              <a:rPr lang="en-US" sz="2000" dirty="0"/>
              <a:t>There, sobbing will be their lot, nor will they there hear (aught else).</a:t>
            </a:r>
          </a:p>
        </p:txBody>
      </p:sp>
      <p:sp>
        <p:nvSpPr>
          <p:cNvPr id="3" name="TextBox 2">
            <a:extLst>
              <a:ext uri="{FF2B5EF4-FFF2-40B4-BE49-F238E27FC236}">
                <a16:creationId xmlns:a16="http://schemas.microsoft.com/office/drawing/2014/main" id="{7A4FA7F1-3B4B-0765-BD44-79B2D82BEB47}"/>
              </a:ext>
            </a:extLst>
          </p:cNvPr>
          <p:cNvSpPr txBox="1"/>
          <p:nvPr/>
        </p:nvSpPr>
        <p:spPr>
          <a:xfrm>
            <a:off x="1491786" y="39103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3801610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32EA7-A7A5-B6F0-FD1F-78486C66C4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A5142D-ECBA-A25D-1880-C28DD73BB3BB}"/>
              </a:ext>
            </a:extLst>
          </p:cNvPr>
          <p:cNvSpPr>
            <a:spLocks noGrp="1"/>
          </p:cNvSpPr>
          <p:nvPr>
            <p:ph type="title"/>
          </p:nvPr>
        </p:nvSpPr>
        <p:spPr>
          <a:xfrm>
            <a:off x="1641396" y="2024304"/>
            <a:ext cx="8909208" cy="3450327"/>
          </a:xfrm>
        </p:spPr>
        <p:txBody>
          <a:bodyPr>
            <a:noAutofit/>
          </a:bodyPr>
          <a:lstStyle/>
          <a:p>
            <a:pPr>
              <a:lnSpc>
                <a:spcPct val="100000"/>
              </a:lnSpc>
            </a:pPr>
            <a:r>
              <a:rPr lang="ar-EG" sz="6000" b="0" dirty="0"/>
              <a:t>إِنَّ ٱلَّذِينَ سَبَقَتْ لَهُم مِّنَّا ٱلْحُسْنَىٰٓ أُو۟لَـٰٓئِكَ عَنْهَا مُبْعَدُونَ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53595A8-05A8-6D11-1472-976512B97136}"/>
              </a:ext>
            </a:extLst>
          </p:cNvPr>
          <p:cNvSpPr txBox="1"/>
          <p:nvPr/>
        </p:nvSpPr>
        <p:spPr>
          <a:xfrm>
            <a:off x="2060712" y="4626460"/>
            <a:ext cx="8070575" cy="707886"/>
          </a:xfrm>
          <a:prstGeom prst="rect">
            <a:avLst/>
          </a:prstGeom>
          <a:noFill/>
        </p:spPr>
        <p:txBody>
          <a:bodyPr wrap="square">
            <a:spAutoFit/>
          </a:bodyPr>
          <a:lstStyle/>
          <a:p>
            <a:pPr algn="ctr" fontAlgn="base"/>
            <a:r>
              <a:rPr lang="en-US" sz="2000" dirty="0"/>
              <a:t>Those for whom the good (record) from Us has gone before, will be removed far therefrom.</a:t>
            </a:r>
          </a:p>
        </p:txBody>
      </p:sp>
      <p:sp>
        <p:nvSpPr>
          <p:cNvPr id="3" name="TextBox 2">
            <a:extLst>
              <a:ext uri="{FF2B5EF4-FFF2-40B4-BE49-F238E27FC236}">
                <a16:creationId xmlns:a16="http://schemas.microsoft.com/office/drawing/2014/main" id="{F2F6703F-BF05-6F0B-5268-F6A307BF0708}"/>
              </a:ext>
            </a:extLst>
          </p:cNvPr>
          <p:cNvSpPr txBox="1"/>
          <p:nvPr/>
        </p:nvSpPr>
        <p:spPr>
          <a:xfrm>
            <a:off x="3169666" y="4318683"/>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4081289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2984C-7FD6-A5A1-1BE0-B7B51CEF0B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7EB128-91FF-471E-EB0F-9CFF190AF8BA}"/>
              </a:ext>
            </a:extLst>
          </p:cNvPr>
          <p:cNvSpPr>
            <a:spLocks noGrp="1"/>
          </p:cNvSpPr>
          <p:nvPr>
            <p:ph type="title"/>
          </p:nvPr>
        </p:nvSpPr>
        <p:spPr>
          <a:xfrm>
            <a:off x="1641396" y="2024304"/>
            <a:ext cx="8909208" cy="3450327"/>
          </a:xfrm>
        </p:spPr>
        <p:txBody>
          <a:bodyPr>
            <a:noAutofit/>
          </a:bodyPr>
          <a:lstStyle/>
          <a:p>
            <a:pPr>
              <a:lnSpc>
                <a:spcPct val="100000"/>
              </a:lnSpc>
            </a:pPr>
            <a:r>
              <a:rPr lang="ar-EG" sz="6000" b="0" dirty="0"/>
              <a:t>لَا يَسْمَعُونَ حَسِيسَهَاۖ وَهُمْ فِى مَا ٱشْتَهَتْ أَنفُسُهُمْ خَـٰلِدُونَ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621DDFA-0B2D-2A91-5E04-89E47396BA8F}"/>
              </a:ext>
            </a:extLst>
          </p:cNvPr>
          <p:cNvSpPr txBox="1"/>
          <p:nvPr/>
        </p:nvSpPr>
        <p:spPr>
          <a:xfrm>
            <a:off x="2060712" y="4626460"/>
            <a:ext cx="8070575" cy="707886"/>
          </a:xfrm>
          <a:prstGeom prst="rect">
            <a:avLst/>
          </a:prstGeom>
          <a:noFill/>
        </p:spPr>
        <p:txBody>
          <a:bodyPr wrap="square">
            <a:spAutoFit/>
          </a:bodyPr>
          <a:lstStyle/>
          <a:p>
            <a:pPr algn="ctr" fontAlgn="base"/>
            <a:r>
              <a:rPr lang="en-US" sz="2000" dirty="0"/>
              <a:t>Not the slightest sound will they hear of Hell: what their souls desired, in that will they dwell.</a:t>
            </a:r>
          </a:p>
        </p:txBody>
      </p:sp>
      <p:sp>
        <p:nvSpPr>
          <p:cNvPr id="3" name="TextBox 2">
            <a:extLst>
              <a:ext uri="{FF2B5EF4-FFF2-40B4-BE49-F238E27FC236}">
                <a16:creationId xmlns:a16="http://schemas.microsoft.com/office/drawing/2014/main" id="{E7DD4FA7-39F5-CB69-A11B-23976842E5BE}"/>
              </a:ext>
            </a:extLst>
          </p:cNvPr>
          <p:cNvSpPr txBox="1"/>
          <p:nvPr/>
        </p:nvSpPr>
        <p:spPr>
          <a:xfrm>
            <a:off x="2903336" y="43186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9561438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729DB5-700D-7927-FBEB-0E5F7978AD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B9CC8D-4BD6-2EA3-B6A3-D278C074BF8E}"/>
              </a:ext>
            </a:extLst>
          </p:cNvPr>
          <p:cNvSpPr>
            <a:spLocks noGrp="1"/>
          </p:cNvSpPr>
          <p:nvPr>
            <p:ph type="title"/>
          </p:nvPr>
        </p:nvSpPr>
        <p:spPr>
          <a:xfrm>
            <a:off x="1641396" y="1979916"/>
            <a:ext cx="8909208" cy="3450327"/>
          </a:xfrm>
        </p:spPr>
        <p:txBody>
          <a:bodyPr>
            <a:noAutofit/>
          </a:bodyPr>
          <a:lstStyle/>
          <a:p>
            <a:pPr>
              <a:lnSpc>
                <a:spcPct val="100000"/>
              </a:lnSpc>
            </a:pPr>
            <a:r>
              <a:rPr lang="ar-EG" sz="5400" b="0" dirty="0"/>
              <a:t>لَا يَحْزُنُهُمُ ٱلْفَزَعُ ٱلْأَكْبَرُ وَتَتَلَقَّىٰهُمُ ٱلْمَلَـٰٓئِكَةُ هَـٰذَا يَوْمُكُمُ ٱلَّذِى كُنتُمْ تُوعَدُونَ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3014A0-59D9-CD33-E945-485467B0D918}"/>
              </a:ext>
            </a:extLst>
          </p:cNvPr>
          <p:cNvSpPr txBox="1"/>
          <p:nvPr/>
        </p:nvSpPr>
        <p:spPr>
          <a:xfrm>
            <a:off x="2060712" y="4442407"/>
            <a:ext cx="8070575" cy="1015663"/>
          </a:xfrm>
          <a:prstGeom prst="rect">
            <a:avLst/>
          </a:prstGeom>
          <a:noFill/>
        </p:spPr>
        <p:txBody>
          <a:bodyPr wrap="square">
            <a:spAutoFit/>
          </a:bodyPr>
          <a:lstStyle/>
          <a:p>
            <a:pPr algn="ctr" fontAlgn="base"/>
            <a:r>
              <a:rPr lang="en-US" sz="2000" dirty="0"/>
              <a:t>The Great Terror will bring them no grief: but the angels will meet them (with mutual greetings): "This is your Day,- (the Day) that ye were promised."</a:t>
            </a:r>
          </a:p>
        </p:txBody>
      </p:sp>
      <p:sp>
        <p:nvSpPr>
          <p:cNvPr id="3" name="TextBox 2">
            <a:extLst>
              <a:ext uri="{FF2B5EF4-FFF2-40B4-BE49-F238E27FC236}">
                <a16:creationId xmlns:a16="http://schemas.microsoft.com/office/drawing/2014/main" id="{E1930CDF-56AE-4C0F-64FA-0E711559F119}"/>
              </a:ext>
            </a:extLst>
          </p:cNvPr>
          <p:cNvSpPr txBox="1"/>
          <p:nvPr/>
        </p:nvSpPr>
        <p:spPr>
          <a:xfrm>
            <a:off x="2379553" y="4216302"/>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5934434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2A5DA6-35E1-0C65-A44F-C4FBF0F49A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7AE739-E9C6-5355-FD3B-71CA36E343C9}"/>
              </a:ext>
            </a:extLst>
          </p:cNvPr>
          <p:cNvSpPr>
            <a:spLocks noGrp="1"/>
          </p:cNvSpPr>
          <p:nvPr>
            <p:ph type="title"/>
          </p:nvPr>
        </p:nvSpPr>
        <p:spPr>
          <a:xfrm>
            <a:off x="1641396" y="1802362"/>
            <a:ext cx="8909208" cy="3450327"/>
          </a:xfrm>
        </p:spPr>
        <p:txBody>
          <a:bodyPr>
            <a:noAutofit/>
          </a:bodyPr>
          <a:lstStyle/>
          <a:p>
            <a:pPr>
              <a:lnSpc>
                <a:spcPct val="100000"/>
              </a:lnSpc>
            </a:pPr>
            <a:r>
              <a:rPr lang="ar-EG" sz="6000" b="0" dirty="0"/>
              <a:t>يَوْمَ نَطْوِى ٱلسَّمَآءَ كَطَىِّ ٱلسِّجِلِّ لِلْكُتُبِۚ كَمَا بَدَأْنَآ أَوَّلَ خَلْقٍۢ نُّعِيدُهُۥ ۚ وَعْدًا عَلَيْنَآ ۚ إِنَّا كُنَّا فَـٰعِلِينَ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7E6B9DF-6D5E-E4E6-68A0-B5446629E0CB}"/>
              </a:ext>
            </a:extLst>
          </p:cNvPr>
          <p:cNvSpPr txBox="1"/>
          <p:nvPr/>
        </p:nvSpPr>
        <p:spPr>
          <a:xfrm>
            <a:off x="2060712" y="4779280"/>
            <a:ext cx="8070575" cy="1015663"/>
          </a:xfrm>
          <a:prstGeom prst="rect">
            <a:avLst/>
          </a:prstGeom>
          <a:noFill/>
        </p:spPr>
        <p:txBody>
          <a:bodyPr wrap="square">
            <a:spAutoFit/>
          </a:bodyPr>
          <a:lstStyle/>
          <a:p>
            <a:pPr algn="ctr" fontAlgn="base"/>
            <a:r>
              <a:rPr lang="en-US" sz="2000" dirty="0"/>
              <a:t>The Day that We roll up the heavens like a scroll rolled up for books (completed),- even as We produced the first creation, so shall We produce a new one: a promise We have undertaken: truly shall We fulfil it.</a:t>
            </a:r>
          </a:p>
        </p:txBody>
      </p:sp>
      <p:sp>
        <p:nvSpPr>
          <p:cNvPr id="3" name="TextBox 2">
            <a:extLst>
              <a:ext uri="{FF2B5EF4-FFF2-40B4-BE49-F238E27FC236}">
                <a16:creationId xmlns:a16="http://schemas.microsoft.com/office/drawing/2014/main" id="{E9E22E30-D653-2AAD-FE59-044A9EE06395}"/>
              </a:ext>
            </a:extLst>
          </p:cNvPr>
          <p:cNvSpPr txBox="1"/>
          <p:nvPr/>
        </p:nvSpPr>
        <p:spPr>
          <a:xfrm>
            <a:off x="4039677" y="45909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1799258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44996-D8A3-0297-7CCF-BB36FACA2B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B70450-9831-EBC4-E8BD-46B069EFF704}"/>
              </a:ext>
            </a:extLst>
          </p:cNvPr>
          <p:cNvSpPr>
            <a:spLocks noGrp="1"/>
          </p:cNvSpPr>
          <p:nvPr>
            <p:ph type="title"/>
          </p:nvPr>
        </p:nvSpPr>
        <p:spPr>
          <a:xfrm>
            <a:off x="1641396" y="1802362"/>
            <a:ext cx="8909208" cy="3450327"/>
          </a:xfrm>
        </p:spPr>
        <p:txBody>
          <a:bodyPr>
            <a:noAutofit/>
          </a:bodyPr>
          <a:lstStyle/>
          <a:p>
            <a:pPr>
              <a:lnSpc>
                <a:spcPct val="100000"/>
              </a:lnSpc>
            </a:pPr>
            <a:r>
              <a:rPr lang="ar-EG" sz="6000" b="0" dirty="0"/>
              <a:t>وَلَقَدْ كَتَبْنَا فِى ٱلزَّبُورِ مِنۢ بَعْدِ ٱلذِّكْرِ أَنَّ ٱلْأَرْضَ يَرِثُهَا عِبَادِىَ ٱلصَّـٰلِحُونَ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5ED2EC-A296-1389-E6E9-91EB0EE4AE9D}"/>
              </a:ext>
            </a:extLst>
          </p:cNvPr>
          <p:cNvSpPr txBox="1"/>
          <p:nvPr/>
        </p:nvSpPr>
        <p:spPr>
          <a:xfrm>
            <a:off x="2060712" y="4410473"/>
            <a:ext cx="8070575" cy="707886"/>
          </a:xfrm>
          <a:prstGeom prst="rect">
            <a:avLst/>
          </a:prstGeom>
          <a:noFill/>
        </p:spPr>
        <p:txBody>
          <a:bodyPr wrap="square">
            <a:spAutoFit/>
          </a:bodyPr>
          <a:lstStyle/>
          <a:p>
            <a:pPr algn="ctr" fontAlgn="base"/>
            <a:r>
              <a:rPr lang="en-US" sz="2000" dirty="0"/>
              <a:t>Before this We wrote in the Psalms, after the Message (given to Moses): My servants the righteous, shall inherit the earth."</a:t>
            </a:r>
          </a:p>
        </p:txBody>
      </p:sp>
      <p:sp>
        <p:nvSpPr>
          <p:cNvPr id="3" name="TextBox 2">
            <a:extLst>
              <a:ext uri="{FF2B5EF4-FFF2-40B4-BE49-F238E27FC236}">
                <a16:creationId xmlns:a16="http://schemas.microsoft.com/office/drawing/2014/main" id="{12001D17-523D-94D2-27D2-D52D1ADF6D10}"/>
              </a:ext>
            </a:extLst>
          </p:cNvPr>
          <p:cNvSpPr txBox="1"/>
          <p:nvPr/>
        </p:nvSpPr>
        <p:spPr>
          <a:xfrm>
            <a:off x="1376375" y="41026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6987143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9417A-B180-D987-CABB-6387612FF0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6B20C4-1D55-F291-1A6B-2D81F5083399}"/>
              </a:ext>
            </a:extLst>
          </p:cNvPr>
          <p:cNvSpPr>
            <a:spLocks noGrp="1"/>
          </p:cNvSpPr>
          <p:nvPr>
            <p:ph type="title"/>
          </p:nvPr>
        </p:nvSpPr>
        <p:spPr>
          <a:xfrm>
            <a:off x="1641396" y="1828995"/>
            <a:ext cx="8909208" cy="3450327"/>
          </a:xfrm>
        </p:spPr>
        <p:txBody>
          <a:bodyPr>
            <a:noAutofit/>
          </a:bodyPr>
          <a:lstStyle/>
          <a:p>
            <a:pPr>
              <a:lnSpc>
                <a:spcPct val="100000"/>
              </a:lnSpc>
            </a:pPr>
            <a:r>
              <a:rPr lang="ar-EG" sz="6000" b="0" dirty="0"/>
              <a:t>إِنَّ فِى هَـٰذَا لَبَلَـٰغًۭا لِّقَوْمٍ عَـٰبِدِينَ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7624E9-5C6E-D43D-DE8B-931EE1A0E1D7}"/>
              </a:ext>
            </a:extLst>
          </p:cNvPr>
          <p:cNvSpPr txBox="1"/>
          <p:nvPr/>
        </p:nvSpPr>
        <p:spPr>
          <a:xfrm>
            <a:off x="2060712" y="4019855"/>
            <a:ext cx="8070575" cy="707886"/>
          </a:xfrm>
          <a:prstGeom prst="rect">
            <a:avLst/>
          </a:prstGeom>
          <a:noFill/>
        </p:spPr>
        <p:txBody>
          <a:bodyPr wrap="square">
            <a:spAutoFit/>
          </a:bodyPr>
          <a:lstStyle/>
          <a:p>
            <a:pPr algn="ctr" fontAlgn="base"/>
            <a:r>
              <a:rPr lang="en-US" sz="2000" dirty="0"/>
              <a:t>Verily in this (Qur'an) is a Message for people who would (truly) worship Allah.</a:t>
            </a:r>
          </a:p>
        </p:txBody>
      </p:sp>
      <p:sp>
        <p:nvSpPr>
          <p:cNvPr id="3" name="TextBox 2">
            <a:extLst>
              <a:ext uri="{FF2B5EF4-FFF2-40B4-BE49-F238E27FC236}">
                <a16:creationId xmlns:a16="http://schemas.microsoft.com/office/drawing/2014/main" id="{7E86EE73-73A6-B27B-EBA7-1A00D573D1A2}"/>
              </a:ext>
            </a:extLst>
          </p:cNvPr>
          <p:cNvSpPr txBox="1"/>
          <p:nvPr/>
        </p:nvSpPr>
        <p:spPr>
          <a:xfrm>
            <a:off x="2080316" y="37120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34173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662D8-E5AA-557D-40ED-B3BBDBAA40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872A9C-C275-AACA-8421-50670B091503}"/>
              </a:ext>
            </a:extLst>
          </p:cNvPr>
          <p:cNvSpPr>
            <a:spLocks noGrp="1"/>
          </p:cNvSpPr>
          <p:nvPr>
            <p:ph type="title"/>
          </p:nvPr>
        </p:nvSpPr>
        <p:spPr>
          <a:xfrm>
            <a:off x="1641396" y="2005676"/>
            <a:ext cx="8909208" cy="3450327"/>
          </a:xfrm>
        </p:spPr>
        <p:txBody>
          <a:bodyPr>
            <a:noAutofit/>
          </a:bodyPr>
          <a:lstStyle/>
          <a:p>
            <a:pPr>
              <a:lnSpc>
                <a:spcPct val="100000"/>
              </a:lnSpc>
            </a:pPr>
            <a:r>
              <a:rPr lang="ar-EG" sz="5400" b="0" dirty="0"/>
              <a:t>وَمَا جَعَلْنَـٰهُمْ جَسَدًۭا لَّا يَأْكُلُونَ ٱلطَّعَامَ وَمَا كَانُوا۟ خَـٰلِدِينَ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F684971-93E5-B55F-1828-3032C415A24E}"/>
              </a:ext>
            </a:extLst>
          </p:cNvPr>
          <p:cNvSpPr txBox="1"/>
          <p:nvPr/>
        </p:nvSpPr>
        <p:spPr>
          <a:xfrm>
            <a:off x="2060712" y="4545094"/>
            <a:ext cx="8070575" cy="707886"/>
          </a:xfrm>
          <a:prstGeom prst="rect">
            <a:avLst/>
          </a:prstGeom>
          <a:noFill/>
        </p:spPr>
        <p:txBody>
          <a:bodyPr wrap="square">
            <a:spAutoFit/>
          </a:bodyPr>
          <a:lstStyle/>
          <a:p>
            <a:pPr algn="ctr" fontAlgn="base"/>
            <a:r>
              <a:rPr lang="en-US" sz="2000" dirty="0"/>
              <a:t>Nor did We give them bodies that ate no food, nor were they exempt from death.</a:t>
            </a:r>
          </a:p>
        </p:txBody>
      </p:sp>
      <p:sp>
        <p:nvSpPr>
          <p:cNvPr id="3" name="TextBox 2">
            <a:extLst>
              <a:ext uri="{FF2B5EF4-FFF2-40B4-BE49-F238E27FC236}">
                <a16:creationId xmlns:a16="http://schemas.microsoft.com/office/drawing/2014/main" id="{61659ADB-FB74-DA2F-7BD9-2A8B74023310}"/>
              </a:ext>
            </a:extLst>
          </p:cNvPr>
          <p:cNvSpPr txBox="1"/>
          <p:nvPr/>
        </p:nvSpPr>
        <p:spPr>
          <a:xfrm>
            <a:off x="4275313" y="42373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186068220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C9D39-A1CF-1BFA-F648-7BFA1067AA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3EC379-71B1-3C98-F941-568A4FAF6000}"/>
              </a:ext>
            </a:extLst>
          </p:cNvPr>
          <p:cNvSpPr>
            <a:spLocks noGrp="1"/>
          </p:cNvSpPr>
          <p:nvPr>
            <p:ph type="title"/>
          </p:nvPr>
        </p:nvSpPr>
        <p:spPr>
          <a:xfrm>
            <a:off x="1641396" y="1891138"/>
            <a:ext cx="8909208" cy="3450327"/>
          </a:xfrm>
        </p:spPr>
        <p:txBody>
          <a:bodyPr>
            <a:noAutofit/>
          </a:bodyPr>
          <a:lstStyle/>
          <a:p>
            <a:pPr>
              <a:lnSpc>
                <a:spcPct val="100000"/>
              </a:lnSpc>
            </a:pPr>
            <a:r>
              <a:rPr lang="ar-EG" sz="6000" b="0" dirty="0"/>
              <a:t>وَمَآ أَرْسَلْنَـٰكَ إِلَّا رَحْمَةًۭ لِّلْعَـٰلَمِينَ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B59AE4-70B0-2BD8-7E96-4004F09161F7}"/>
              </a:ext>
            </a:extLst>
          </p:cNvPr>
          <p:cNvSpPr txBox="1"/>
          <p:nvPr/>
        </p:nvSpPr>
        <p:spPr>
          <a:xfrm>
            <a:off x="2060712" y="4081998"/>
            <a:ext cx="8070575" cy="400110"/>
          </a:xfrm>
          <a:prstGeom prst="rect">
            <a:avLst/>
          </a:prstGeom>
          <a:noFill/>
        </p:spPr>
        <p:txBody>
          <a:bodyPr wrap="square">
            <a:spAutoFit/>
          </a:bodyPr>
          <a:lstStyle/>
          <a:p>
            <a:pPr algn="ctr" fontAlgn="base"/>
            <a:r>
              <a:rPr lang="en-US" sz="2000" dirty="0"/>
              <a:t>We sent thee not, but as a Mercy for all creatures.</a:t>
            </a:r>
          </a:p>
        </p:txBody>
      </p:sp>
      <p:sp>
        <p:nvSpPr>
          <p:cNvPr id="3" name="TextBox 2">
            <a:extLst>
              <a:ext uri="{FF2B5EF4-FFF2-40B4-BE49-F238E27FC236}">
                <a16:creationId xmlns:a16="http://schemas.microsoft.com/office/drawing/2014/main" id="{08DBD65D-4F83-09D3-F5F1-BD13CF10BA1F}"/>
              </a:ext>
            </a:extLst>
          </p:cNvPr>
          <p:cNvSpPr txBox="1"/>
          <p:nvPr/>
        </p:nvSpPr>
        <p:spPr>
          <a:xfrm>
            <a:off x="1893885" y="37742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1382854"/>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B698B-B229-4CA5-43D2-E60C84611F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AE1FEB-8BCE-6F39-22F2-BEAE2059ACB5}"/>
              </a:ext>
            </a:extLst>
          </p:cNvPr>
          <p:cNvSpPr>
            <a:spLocks noGrp="1"/>
          </p:cNvSpPr>
          <p:nvPr>
            <p:ph type="title"/>
          </p:nvPr>
        </p:nvSpPr>
        <p:spPr>
          <a:xfrm>
            <a:off x="1641396" y="1926649"/>
            <a:ext cx="8909208" cy="3450327"/>
          </a:xfrm>
        </p:spPr>
        <p:txBody>
          <a:bodyPr>
            <a:noAutofit/>
          </a:bodyPr>
          <a:lstStyle/>
          <a:p>
            <a:pPr>
              <a:lnSpc>
                <a:spcPct val="100000"/>
              </a:lnSpc>
            </a:pPr>
            <a:r>
              <a:rPr lang="ar-EG" sz="6000" b="0" dirty="0"/>
              <a:t>قُلْ إِنَّمَا يُوحَىٰٓ إِلَىَّ أَنَّمَآ إِلَـٰهُكُمْ إِلَـٰهٌۭ وَٰحِدٌۭ ۖ فَهَلْ أَنتُم مُّسْلِمُونَ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6058566-26B4-40F7-2A45-E471D0158C8A}"/>
              </a:ext>
            </a:extLst>
          </p:cNvPr>
          <p:cNvSpPr txBox="1"/>
          <p:nvPr/>
        </p:nvSpPr>
        <p:spPr>
          <a:xfrm>
            <a:off x="2060712" y="4490372"/>
            <a:ext cx="8070575" cy="707886"/>
          </a:xfrm>
          <a:prstGeom prst="rect">
            <a:avLst/>
          </a:prstGeom>
          <a:noFill/>
        </p:spPr>
        <p:txBody>
          <a:bodyPr wrap="square">
            <a:spAutoFit/>
          </a:bodyPr>
          <a:lstStyle/>
          <a:p>
            <a:pPr algn="ctr" fontAlgn="base"/>
            <a:r>
              <a:rPr lang="en-US" sz="2000" dirty="0"/>
              <a:t>Say: "What has come to me by inspiration is that your Allah is One Allah: will ye therefore bow to His Will (in Islam)?"</a:t>
            </a:r>
          </a:p>
        </p:txBody>
      </p:sp>
      <p:sp>
        <p:nvSpPr>
          <p:cNvPr id="3" name="TextBox 2">
            <a:extLst>
              <a:ext uri="{FF2B5EF4-FFF2-40B4-BE49-F238E27FC236}">
                <a16:creationId xmlns:a16="http://schemas.microsoft.com/office/drawing/2014/main" id="{ACF2E512-6579-C224-56F2-8B6C4615AA9E}"/>
              </a:ext>
            </a:extLst>
          </p:cNvPr>
          <p:cNvSpPr txBox="1"/>
          <p:nvPr/>
        </p:nvSpPr>
        <p:spPr>
          <a:xfrm>
            <a:off x="2852673" y="42163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8765908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D5ECC-31C2-55C2-6ECE-C6A45CC311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847F5B-3CD2-708E-FEA9-3CFAC2F2C543}"/>
              </a:ext>
            </a:extLst>
          </p:cNvPr>
          <p:cNvSpPr>
            <a:spLocks noGrp="1"/>
          </p:cNvSpPr>
          <p:nvPr>
            <p:ph type="title"/>
          </p:nvPr>
        </p:nvSpPr>
        <p:spPr>
          <a:xfrm>
            <a:off x="1641396" y="1864506"/>
            <a:ext cx="8909208" cy="3450327"/>
          </a:xfrm>
        </p:spPr>
        <p:txBody>
          <a:bodyPr>
            <a:noAutofit/>
          </a:bodyPr>
          <a:lstStyle/>
          <a:p>
            <a:pPr>
              <a:lnSpc>
                <a:spcPct val="100000"/>
              </a:lnSpc>
            </a:pPr>
            <a:r>
              <a:rPr lang="ar-EG" sz="6000" b="0" dirty="0"/>
              <a:t>فَإِن تَوَلَّوْا۟ فَقُلْ ءَاذَنتُكُمْ عَلَىٰ سَوَآءٍۢ ۖ وَإِنْ أَدْرِىٓ أَقَرِيبٌ أَم بَعِيدٌۭ مَّا تُوعَدُونَ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094EE2-B326-4F48-BFCF-661746986B33}"/>
              </a:ext>
            </a:extLst>
          </p:cNvPr>
          <p:cNvSpPr txBox="1"/>
          <p:nvPr/>
        </p:nvSpPr>
        <p:spPr>
          <a:xfrm>
            <a:off x="2060712" y="4515276"/>
            <a:ext cx="8070575" cy="1015663"/>
          </a:xfrm>
          <a:prstGeom prst="rect">
            <a:avLst/>
          </a:prstGeom>
          <a:noFill/>
        </p:spPr>
        <p:txBody>
          <a:bodyPr wrap="square">
            <a:spAutoFit/>
          </a:bodyPr>
          <a:lstStyle/>
          <a:p>
            <a:pPr algn="ctr" fontAlgn="base"/>
            <a:r>
              <a:rPr lang="en-US" sz="2000" dirty="0"/>
              <a:t>But if they turn back, Say: "I have proclaimed the Message to you all alike and in truth; but I know not whether that which ye are promised is near or far.</a:t>
            </a:r>
          </a:p>
        </p:txBody>
      </p:sp>
      <p:sp>
        <p:nvSpPr>
          <p:cNvPr id="3" name="TextBox 2">
            <a:extLst>
              <a:ext uri="{FF2B5EF4-FFF2-40B4-BE49-F238E27FC236}">
                <a16:creationId xmlns:a16="http://schemas.microsoft.com/office/drawing/2014/main" id="{45D9C964-501E-3999-D4FA-E56793470921}"/>
              </a:ext>
            </a:extLst>
          </p:cNvPr>
          <p:cNvSpPr txBox="1"/>
          <p:nvPr/>
        </p:nvSpPr>
        <p:spPr>
          <a:xfrm>
            <a:off x="1299226" y="42074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8719847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846D5-2B5E-2184-2121-CBF738E3A9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5E4A30-D0B9-E8CF-D160-CC3E55D47D40}"/>
              </a:ext>
            </a:extLst>
          </p:cNvPr>
          <p:cNvSpPr>
            <a:spLocks noGrp="1"/>
          </p:cNvSpPr>
          <p:nvPr>
            <p:ph type="title"/>
          </p:nvPr>
        </p:nvSpPr>
        <p:spPr>
          <a:xfrm>
            <a:off x="1641396" y="2024304"/>
            <a:ext cx="8909208" cy="3450327"/>
          </a:xfrm>
        </p:spPr>
        <p:txBody>
          <a:bodyPr>
            <a:noAutofit/>
          </a:bodyPr>
          <a:lstStyle/>
          <a:p>
            <a:pPr>
              <a:lnSpc>
                <a:spcPct val="100000"/>
              </a:lnSpc>
            </a:pPr>
            <a:r>
              <a:rPr lang="ar-EG" sz="6000" b="0" dirty="0"/>
              <a:t>إِنَّهُۥ يَعْلَمُ ٱلْجَهْرَ مِنَ ٱلْقَوْلِ وَيَعْلَمُ مَا تَكْتُمُونَ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1CDA9E-CC94-E70C-D01D-1085DBFE8342}"/>
              </a:ext>
            </a:extLst>
          </p:cNvPr>
          <p:cNvSpPr txBox="1"/>
          <p:nvPr/>
        </p:nvSpPr>
        <p:spPr>
          <a:xfrm>
            <a:off x="2060712" y="4597700"/>
            <a:ext cx="8070575" cy="707886"/>
          </a:xfrm>
          <a:prstGeom prst="rect">
            <a:avLst/>
          </a:prstGeom>
          <a:noFill/>
        </p:spPr>
        <p:txBody>
          <a:bodyPr wrap="square">
            <a:spAutoFit/>
          </a:bodyPr>
          <a:lstStyle/>
          <a:p>
            <a:pPr algn="ctr" fontAlgn="base"/>
            <a:r>
              <a:rPr lang="en-US" sz="2000" dirty="0"/>
              <a:t>"It is He Who knows what is open in speech and what ye hide (in your hearts).</a:t>
            </a:r>
          </a:p>
        </p:txBody>
      </p:sp>
      <p:sp>
        <p:nvSpPr>
          <p:cNvPr id="3" name="TextBox 2">
            <a:extLst>
              <a:ext uri="{FF2B5EF4-FFF2-40B4-BE49-F238E27FC236}">
                <a16:creationId xmlns:a16="http://schemas.microsoft.com/office/drawing/2014/main" id="{289580C8-A9DA-8AA0-0F51-24E89969C851}"/>
              </a:ext>
            </a:extLst>
          </p:cNvPr>
          <p:cNvSpPr txBox="1"/>
          <p:nvPr/>
        </p:nvSpPr>
        <p:spPr>
          <a:xfrm>
            <a:off x="4654985" y="42899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6451550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AD1A3-F361-95BC-75E4-0ECB7F2B3C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0D3658-2C4A-E277-D3BC-A8CA66007DB4}"/>
              </a:ext>
            </a:extLst>
          </p:cNvPr>
          <p:cNvSpPr>
            <a:spLocks noGrp="1"/>
          </p:cNvSpPr>
          <p:nvPr>
            <p:ph type="title"/>
          </p:nvPr>
        </p:nvSpPr>
        <p:spPr>
          <a:xfrm>
            <a:off x="1641396" y="2024304"/>
            <a:ext cx="8909208" cy="3450327"/>
          </a:xfrm>
        </p:spPr>
        <p:txBody>
          <a:bodyPr>
            <a:noAutofit/>
          </a:bodyPr>
          <a:lstStyle/>
          <a:p>
            <a:pPr>
              <a:lnSpc>
                <a:spcPct val="100000"/>
              </a:lnSpc>
            </a:pPr>
            <a:r>
              <a:rPr lang="ar-EG" sz="6000" b="0" dirty="0"/>
              <a:t>وَإِنْ أَدْرِى لَعَلَّهُۥ فِتْنَةٌۭ لَّكُمْ وَمَتَـٰعٌ إِلَىٰ حِينٍۢ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BCC2AC5-ED6A-35C3-632D-F0335EF60213}"/>
              </a:ext>
            </a:extLst>
          </p:cNvPr>
          <p:cNvSpPr txBox="1"/>
          <p:nvPr/>
        </p:nvSpPr>
        <p:spPr>
          <a:xfrm>
            <a:off x="2060712" y="4614522"/>
            <a:ext cx="8070575" cy="707886"/>
          </a:xfrm>
          <a:prstGeom prst="rect">
            <a:avLst/>
          </a:prstGeom>
          <a:noFill/>
        </p:spPr>
        <p:txBody>
          <a:bodyPr wrap="square">
            <a:spAutoFit/>
          </a:bodyPr>
          <a:lstStyle/>
          <a:p>
            <a:pPr algn="ctr" fontAlgn="base"/>
            <a:r>
              <a:rPr lang="en-US" sz="2000" dirty="0"/>
              <a:t>"I know not but that it may be a trial for you, and a grant of (worldly) livelihood (to you) for a time."</a:t>
            </a:r>
          </a:p>
        </p:txBody>
      </p:sp>
      <p:sp>
        <p:nvSpPr>
          <p:cNvPr id="3" name="TextBox 2">
            <a:extLst>
              <a:ext uri="{FF2B5EF4-FFF2-40B4-BE49-F238E27FC236}">
                <a16:creationId xmlns:a16="http://schemas.microsoft.com/office/drawing/2014/main" id="{AAC446D3-A05B-AAC5-F8B1-0D438BA1F7C1}"/>
              </a:ext>
            </a:extLst>
          </p:cNvPr>
          <p:cNvSpPr txBox="1"/>
          <p:nvPr/>
        </p:nvSpPr>
        <p:spPr>
          <a:xfrm>
            <a:off x="5018969" y="43067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0533463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F1EA7-5F18-60BA-3415-151CCDBB4A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3C7944-C096-5D8F-59AF-B5E320906600}"/>
              </a:ext>
            </a:extLst>
          </p:cNvPr>
          <p:cNvSpPr>
            <a:spLocks noGrp="1"/>
          </p:cNvSpPr>
          <p:nvPr>
            <p:ph type="title"/>
          </p:nvPr>
        </p:nvSpPr>
        <p:spPr>
          <a:xfrm>
            <a:off x="1641396" y="1917772"/>
            <a:ext cx="8909208" cy="3450327"/>
          </a:xfrm>
        </p:spPr>
        <p:txBody>
          <a:bodyPr>
            <a:noAutofit/>
          </a:bodyPr>
          <a:lstStyle/>
          <a:p>
            <a:pPr>
              <a:lnSpc>
                <a:spcPct val="100000"/>
              </a:lnSpc>
            </a:pPr>
            <a:r>
              <a:rPr lang="ar-EG" sz="6000" b="0" dirty="0"/>
              <a:t>قَـٰلَ رَبِّ ٱحْكُم بِٱلْحَقِّ ۗ وَرَبُّنَا ٱلرَّحْمَـٰنُ ٱلْمُسْتَعَانُ عَلَىٰ مَا تَصِفُونَ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E3CBF4-CCA4-0603-28EC-AE55F5FF49EB}"/>
              </a:ext>
            </a:extLst>
          </p:cNvPr>
          <p:cNvSpPr txBox="1"/>
          <p:nvPr/>
        </p:nvSpPr>
        <p:spPr>
          <a:xfrm>
            <a:off x="2060712" y="4584934"/>
            <a:ext cx="8070575" cy="707886"/>
          </a:xfrm>
          <a:prstGeom prst="rect">
            <a:avLst/>
          </a:prstGeom>
          <a:noFill/>
        </p:spPr>
        <p:txBody>
          <a:bodyPr wrap="square">
            <a:spAutoFit/>
          </a:bodyPr>
          <a:lstStyle/>
          <a:p>
            <a:pPr algn="ctr" fontAlgn="base"/>
            <a:r>
              <a:rPr lang="en-US" sz="2000" dirty="0"/>
              <a:t>Say: "O my Lord! judge Thou in truth!" "Our Lord Most Gracious is the One Whose assistance should be sought against the blasphemies ye utter!"</a:t>
            </a:r>
          </a:p>
        </p:txBody>
      </p:sp>
      <p:sp>
        <p:nvSpPr>
          <p:cNvPr id="3" name="TextBox 2">
            <a:extLst>
              <a:ext uri="{FF2B5EF4-FFF2-40B4-BE49-F238E27FC236}">
                <a16:creationId xmlns:a16="http://schemas.microsoft.com/office/drawing/2014/main" id="{A4E7CDFA-8306-6C7D-BD6C-94088C0EC88A}"/>
              </a:ext>
            </a:extLst>
          </p:cNvPr>
          <p:cNvSpPr txBox="1"/>
          <p:nvPr/>
        </p:nvSpPr>
        <p:spPr>
          <a:xfrm>
            <a:off x="2524344" y="42018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7903564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59869507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51C42-F0E9-F0D9-15FE-F748708747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A0C52F-6AC7-4E0B-2CD7-85E2BC606677}"/>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الحج</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4154470165"/>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2B665-75ED-F1FD-41C3-C1900C56BE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DCFB78-F690-7E2D-965E-D9FBF9CEA1EA}"/>
              </a:ext>
            </a:extLst>
          </p:cNvPr>
          <p:cNvSpPr>
            <a:spLocks noGrp="1"/>
          </p:cNvSpPr>
          <p:nvPr>
            <p:ph type="title"/>
          </p:nvPr>
        </p:nvSpPr>
        <p:spPr>
          <a:xfrm>
            <a:off x="1641396" y="2006549"/>
            <a:ext cx="8909208" cy="3450327"/>
          </a:xfrm>
        </p:spPr>
        <p:txBody>
          <a:bodyPr>
            <a:noAutofit/>
          </a:bodyPr>
          <a:lstStyle/>
          <a:p>
            <a:pPr>
              <a:lnSpc>
                <a:spcPct val="100000"/>
              </a:lnSpc>
            </a:pPr>
            <a:r>
              <a:rPr lang="ar-EG" sz="6000" b="0" dirty="0"/>
              <a:t>يَـٰٓأَيُّهَا ٱلنَّاسُ ٱتَّقُوا۟ رَبَّكُمْۚ إِنَّ زَلْزَلَةَ ٱلسَّاعَةِ شَىْءٌ عَظِيمٌۭ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95142E-667B-DE00-ABA9-0730A02D876A}"/>
              </a:ext>
            </a:extLst>
          </p:cNvPr>
          <p:cNvSpPr txBox="1"/>
          <p:nvPr/>
        </p:nvSpPr>
        <p:spPr>
          <a:xfrm>
            <a:off x="2060712" y="4673711"/>
            <a:ext cx="8070575" cy="707886"/>
          </a:xfrm>
          <a:prstGeom prst="rect">
            <a:avLst/>
          </a:prstGeom>
          <a:noFill/>
        </p:spPr>
        <p:txBody>
          <a:bodyPr wrap="square">
            <a:spAutoFit/>
          </a:bodyPr>
          <a:lstStyle/>
          <a:p>
            <a:pPr algn="ctr" fontAlgn="base"/>
            <a:r>
              <a:rPr lang="en-US" sz="2000" dirty="0"/>
              <a:t>O mankind! fear your Lord! for the convulsion of the Hour (of Judgment) will be a thing terrible!</a:t>
            </a:r>
          </a:p>
        </p:txBody>
      </p:sp>
      <p:sp>
        <p:nvSpPr>
          <p:cNvPr id="3" name="TextBox 2">
            <a:extLst>
              <a:ext uri="{FF2B5EF4-FFF2-40B4-BE49-F238E27FC236}">
                <a16:creationId xmlns:a16="http://schemas.microsoft.com/office/drawing/2014/main" id="{7086551F-AAD2-ECA6-00C4-64F5E135E786}"/>
              </a:ext>
            </a:extLst>
          </p:cNvPr>
          <p:cNvSpPr txBox="1"/>
          <p:nvPr/>
        </p:nvSpPr>
        <p:spPr>
          <a:xfrm>
            <a:off x="3332212" y="43659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3827018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7ADBE-0966-9BB7-8933-9B1BA40AA9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6C20FB-8AD0-7D71-66F1-DCAB50CD456F}"/>
              </a:ext>
            </a:extLst>
          </p:cNvPr>
          <p:cNvSpPr>
            <a:spLocks noGrp="1"/>
          </p:cNvSpPr>
          <p:nvPr>
            <p:ph type="title"/>
          </p:nvPr>
        </p:nvSpPr>
        <p:spPr>
          <a:xfrm>
            <a:off x="1641396" y="1456134"/>
            <a:ext cx="8909208" cy="3450327"/>
          </a:xfrm>
        </p:spPr>
        <p:txBody>
          <a:bodyPr>
            <a:noAutofit/>
          </a:bodyPr>
          <a:lstStyle/>
          <a:p>
            <a:pPr>
              <a:lnSpc>
                <a:spcPct val="100000"/>
              </a:lnSpc>
            </a:pPr>
            <a:r>
              <a:rPr lang="ar-EG" sz="5200" b="0" dirty="0"/>
              <a:t>يَوْمَ تَرَوْنَهَا تَذْهَلُ كُلُّ مُرْضِعَةٍ عَمَّآ أَرْضَعَتْ وَتَضَعُ كُلُّ ذَاتِ حَمْلٍ حَمْلَهَا وَتَرَى ٱلنَّاسَ سُكَـٰرَىٰ وَمَا هُم بِسُكَـٰرَىٰ وَلَـٰكِنَّ عَذَابَ ٱللَّهِ شَدِيدٌۭ</a:t>
            </a:r>
            <a:endParaRPr lang="ar-EG" sz="5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B357026-9AC8-61E9-DA85-C6878320F28B}"/>
              </a:ext>
            </a:extLst>
          </p:cNvPr>
          <p:cNvSpPr txBox="1"/>
          <p:nvPr/>
        </p:nvSpPr>
        <p:spPr>
          <a:xfrm>
            <a:off x="2060712" y="4793412"/>
            <a:ext cx="8070575" cy="1323439"/>
          </a:xfrm>
          <a:prstGeom prst="rect">
            <a:avLst/>
          </a:prstGeom>
          <a:noFill/>
        </p:spPr>
        <p:txBody>
          <a:bodyPr wrap="square">
            <a:spAutoFit/>
          </a:bodyPr>
          <a:lstStyle/>
          <a:p>
            <a:pPr algn="ctr" fontAlgn="base"/>
            <a:r>
              <a:rPr lang="en-US" sz="2000" dirty="0"/>
              <a:t>The Day ye shall see it, every mother giving suck shall forget her suckling-babe, and every pregnant female shall drop her load (unformed): thou shalt see mankind as in a drunken riot, yet not drunk: but dreadful will be the Wrath of Allah.</a:t>
            </a:r>
          </a:p>
        </p:txBody>
      </p:sp>
      <p:sp>
        <p:nvSpPr>
          <p:cNvPr id="3" name="TextBox 2">
            <a:extLst>
              <a:ext uri="{FF2B5EF4-FFF2-40B4-BE49-F238E27FC236}">
                <a16:creationId xmlns:a16="http://schemas.microsoft.com/office/drawing/2014/main" id="{FEF0488A-34DE-81FF-D4C6-1B20A6DD81A3}"/>
              </a:ext>
            </a:extLst>
          </p:cNvPr>
          <p:cNvSpPr txBox="1"/>
          <p:nvPr/>
        </p:nvSpPr>
        <p:spPr>
          <a:xfrm>
            <a:off x="3358846" y="43748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9728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AB44D-053D-A8C2-6DCF-1E7ADB1351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FDCF6A-78CF-F292-9FC7-CA4443066333}"/>
              </a:ext>
            </a:extLst>
          </p:cNvPr>
          <p:cNvSpPr>
            <a:spLocks noGrp="1"/>
          </p:cNvSpPr>
          <p:nvPr>
            <p:ph type="title"/>
          </p:nvPr>
        </p:nvSpPr>
        <p:spPr>
          <a:xfrm>
            <a:off x="1641396" y="1854756"/>
            <a:ext cx="8909208" cy="3450327"/>
          </a:xfrm>
        </p:spPr>
        <p:txBody>
          <a:bodyPr>
            <a:noAutofit/>
          </a:bodyPr>
          <a:lstStyle/>
          <a:p>
            <a:pPr>
              <a:lnSpc>
                <a:spcPct val="100000"/>
              </a:lnSpc>
            </a:pPr>
            <a:r>
              <a:rPr lang="ar-EG" sz="5400" b="0" dirty="0"/>
              <a:t>ثُمَّ صَدَقْنَـٰهُمُ ٱلْوَعْدَ فَأَنجَيْنَـٰهُمْ وَمَن نَّشَآءُ وَأَهْلَكْنَا ٱلْمُسْرِفِينَ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1738F2-A724-81BF-0725-806F33138A9F}"/>
              </a:ext>
            </a:extLst>
          </p:cNvPr>
          <p:cNvSpPr txBox="1"/>
          <p:nvPr/>
        </p:nvSpPr>
        <p:spPr>
          <a:xfrm>
            <a:off x="2060712" y="4394174"/>
            <a:ext cx="8070575" cy="1015663"/>
          </a:xfrm>
          <a:prstGeom prst="rect">
            <a:avLst/>
          </a:prstGeom>
          <a:noFill/>
        </p:spPr>
        <p:txBody>
          <a:bodyPr wrap="square">
            <a:spAutoFit/>
          </a:bodyPr>
          <a:lstStyle/>
          <a:p>
            <a:pPr algn="ctr" fontAlgn="base"/>
            <a:r>
              <a:rPr lang="en-US" sz="2000" dirty="0"/>
              <a:t>In the end We fulfilled to them Our Promise, and We saved them and those whom We pleased, but We destroyed those who transgressed beyond bounds.</a:t>
            </a:r>
          </a:p>
        </p:txBody>
      </p:sp>
      <p:sp>
        <p:nvSpPr>
          <p:cNvPr id="3" name="TextBox 2">
            <a:extLst>
              <a:ext uri="{FF2B5EF4-FFF2-40B4-BE49-F238E27FC236}">
                <a16:creationId xmlns:a16="http://schemas.microsoft.com/office/drawing/2014/main" id="{B2287753-B182-BEB2-0F44-5B6C09993A6C}"/>
              </a:ext>
            </a:extLst>
          </p:cNvPr>
          <p:cNvSpPr txBox="1"/>
          <p:nvPr/>
        </p:nvSpPr>
        <p:spPr>
          <a:xfrm>
            <a:off x="3760409" y="41127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1101358139"/>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DC447-4A72-DDE7-2330-47C8EBFA1B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82407F-4737-5659-3552-8E53A40CFF2A}"/>
              </a:ext>
            </a:extLst>
          </p:cNvPr>
          <p:cNvSpPr>
            <a:spLocks noGrp="1"/>
          </p:cNvSpPr>
          <p:nvPr>
            <p:ph type="title"/>
          </p:nvPr>
        </p:nvSpPr>
        <p:spPr>
          <a:xfrm>
            <a:off x="1641396" y="1864507"/>
            <a:ext cx="8909208" cy="3450327"/>
          </a:xfrm>
        </p:spPr>
        <p:txBody>
          <a:bodyPr>
            <a:noAutofit/>
          </a:bodyPr>
          <a:lstStyle/>
          <a:p>
            <a:pPr>
              <a:lnSpc>
                <a:spcPct val="100000"/>
              </a:lnSpc>
            </a:pPr>
            <a:r>
              <a:rPr lang="ar-EG" sz="6000" b="0" dirty="0"/>
              <a:t>وَمِنَ ٱلنَّاسِ مَن يُجَـٰدِلُ فِى ٱللَّهِ بِغَيْرِ عِلْمٍۢ وَيَتَّبِعُ كُلَّ شَيْطَـٰنٍۢ مَّرِيدٍۢ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4C36364-02AA-A206-D54A-7D934A6CF576}"/>
              </a:ext>
            </a:extLst>
          </p:cNvPr>
          <p:cNvSpPr txBox="1"/>
          <p:nvPr/>
        </p:nvSpPr>
        <p:spPr>
          <a:xfrm>
            <a:off x="2060712" y="4416259"/>
            <a:ext cx="8070575" cy="707886"/>
          </a:xfrm>
          <a:prstGeom prst="rect">
            <a:avLst/>
          </a:prstGeom>
          <a:noFill/>
        </p:spPr>
        <p:txBody>
          <a:bodyPr wrap="square">
            <a:spAutoFit/>
          </a:bodyPr>
          <a:lstStyle/>
          <a:p>
            <a:pPr algn="ctr" fontAlgn="base"/>
            <a:r>
              <a:rPr lang="en-US" sz="2000" dirty="0"/>
              <a:t>And yet among men there are such as dispute about Allah, without knowledge, and follow every evil one obstinate in rebellion!</a:t>
            </a:r>
          </a:p>
        </p:txBody>
      </p:sp>
      <p:sp>
        <p:nvSpPr>
          <p:cNvPr id="3" name="TextBox 2">
            <a:extLst>
              <a:ext uri="{FF2B5EF4-FFF2-40B4-BE49-F238E27FC236}">
                <a16:creationId xmlns:a16="http://schemas.microsoft.com/office/drawing/2014/main" id="{B37D8601-3B1F-0CE1-217B-9396ED25FF1A}"/>
              </a:ext>
            </a:extLst>
          </p:cNvPr>
          <p:cNvSpPr txBox="1"/>
          <p:nvPr/>
        </p:nvSpPr>
        <p:spPr>
          <a:xfrm>
            <a:off x="2479957" y="41084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5028421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EBEEF8-8EF3-C183-DC73-0D29A93932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256434-625D-5CE3-1511-E23A5BA51E99}"/>
              </a:ext>
            </a:extLst>
          </p:cNvPr>
          <p:cNvSpPr>
            <a:spLocks noGrp="1"/>
          </p:cNvSpPr>
          <p:nvPr>
            <p:ph type="title"/>
          </p:nvPr>
        </p:nvSpPr>
        <p:spPr>
          <a:xfrm>
            <a:off x="1905252" y="1141174"/>
            <a:ext cx="8381493" cy="3450327"/>
          </a:xfrm>
        </p:spPr>
        <p:txBody>
          <a:bodyPr>
            <a:noAutofit/>
          </a:bodyPr>
          <a:lstStyle/>
          <a:p>
            <a:pPr>
              <a:lnSpc>
                <a:spcPct val="100000"/>
              </a:lnSpc>
            </a:pPr>
            <a:r>
              <a:rPr lang="ar-EG" b="0" dirty="0"/>
              <a:t>يَـٰٓأَيُّهَا ٱلنَّاسُ إِن كُنتُمْ فِى رَيْبٍۢ مِّنَ ٱلْبَعْثِ فَإِنَّا خَلَقْنَـٰكُم مِّن تُرَابٍۢ ثُمَّ مِن نُّطْفَةٍۢ ثُمَّ مِنْ عَلَقَةٍۢ ثُمَّ مِن مُّضْغَةٍۢ مُّخَلَّقَةٍۢ وَغَيْرِ مُخَلَّقَةٍۢ لِّنُبَيِّنَ لَكُمْ ۚ وَنُقِرُّ فِى ٱلْأَرْحَامِ مَا نَشَآءُ إِلَىٰٓ أَجَلٍۢ مُّسَمًّۭى ثُمَّ نُخْرِجُكُمْ طِفْلًۭا ثُمَّ لِتَبْلُغُوٓا۟ أَشُدَّكُمْۖ...</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AD163FB-37A1-F4A6-4A2E-5843AB5003E9}"/>
              </a:ext>
            </a:extLst>
          </p:cNvPr>
          <p:cNvSpPr txBox="1"/>
          <p:nvPr/>
        </p:nvSpPr>
        <p:spPr>
          <a:xfrm>
            <a:off x="2060710" y="4467213"/>
            <a:ext cx="8070575" cy="1754326"/>
          </a:xfrm>
          <a:prstGeom prst="rect">
            <a:avLst/>
          </a:prstGeom>
          <a:noFill/>
        </p:spPr>
        <p:txBody>
          <a:bodyPr wrap="square">
            <a:spAutoFit/>
          </a:bodyPr>
          <a:lstStyle/>
          <a:p>
            <a:pPr algn="ctr" fontAlgn="base"/>
            <a:r>
              <a:rPr lang="en-US" dirty="0"/>
              <a:t>O mankind! if ye have a doubt about the Resurrection, (consider) that We created you out of dust, then out of sperm, then out of a leech-like clot, then out of a morsel of flesh, partly formed and partly unformed, in order that We may manifest (our power) to you; and We cause whom We will to rest in the wombs for an appointed term, then do We bring you out as babes, then (foster you) that ye may reach your age of full strength; </a:t>
            </a:r>
          </a:p>
        </p:txBody>
      </p:sp>
    </p:spTree>
    <p:extLst>
      <p:ext uri="{BB962C8B-B14F-4D97-AF65-F5344CB8AC3E}">
        <p14:creationId xmlns:p14="http://schemas.microsoft.com/office/powerpoint/2010/main" val="3348078562"/>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947B3-8389-1BF3-06BB-575CBF3549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610A85-E498-6E9C-D69C-AA9578DC9019}"/>
              </a:ext>
            </a:extLst>
          </p:cNvPr>
          <p:cNvSpPr>
            <a:spLocks noGrp="1"/>
          </p:cNvSpPr>
          <p:nvPr>
            <p:ph type="title"/>
          </p:nvPr>
        </p:nvSpPr>
        <p:spPr>
          <a:xfrm>
            <a:off x="1641395" y="1225315"/>
            <a:ext cx="8909208" cy="3450327"/>
          </a:xfrm>
        </p:spPr>
        <p:txBody>
          <a:bodyPr>
            <a:noAutofit/>
          </a:bodyPr>
          <a:lstStyle/>
          <a:p>
            <a:pPr>
              <a:lnSpc>
                <a:spcPct val="100000"/>
              </a:lnSpc>
            </a:pPr>
            <a:r>
              <a:rPr lang="ar-EG" sz="4800" b="0" dirty="0"/>
              <a:t>أَشُدَّكُمْۖ وَمِنكُم مَّن يُتَوَفَّىٰ وَمِنكُم مَّن يُرَدُّ إِلَىٰٓ أَرْذَلِ ٱلْعُمُرِ لِكَيْلَا يَعْلَمَ مِنۢ بَعْدِ عِلْمٍۢ شَيْـًۭٔاۚ وَتَرَى ٱلْأَرْضَ هَامِدَةًۭ فَإِذَآ أَنزَلْنَا عَلَيْهَا ٱلْمَآءَ ٱهْتَزَّتْ وَرَبَتْ وَأَنۢبَتَتْ مِن كُلِّ زَوْجٍۭ بَهِيجٍۢ</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46DF0F8-7964-A30E-3E56-8663C270542E}"/>
              </a:ext>
            </a:extLst>
          </p:cNvPr>
          <p:cNvSpPr txBox="1"/>
          <p:nvPr/>
        </p:nvSpPr>
        <p:spPr>
          <a:xfrm>
            <a:off x="2060711" y="4615279"/>
            <a:ext cx="8070575" cy="1631216"/>
          </a:xfrm>
          <a:prstGeom prst="rect">
            <a:avLst/>
          </a:prstGeom>
          <a:noFill/>
        </p:spPr>
        <p:txBody>
          <a:bodyPr wrap="square">
            <a:spAutoFit/>
          </a:bodyPr>
          <a:lstStyle/>
          <a:p>
            <a:pPr algn="ctr" fontAlgn="base"/>
            <a:r>
              <a:rPr lang="en-US" sz="2000" dirty="0"/>
              <a:t>and some of you are called to die, and some are sent back to the feeblest old age, so that they know nothing after having known (much), and (further), thou </a:t>
            </a:r>
            <a:r>
              <a:rPr lang="en-US" sz="2000" dirty="0" err="1"/>
              <a:t>seest</a:t>
            </a:r>
            <a:r>
              <a:rPr lang="en-US" sz="2000" dirty="0"/>
              <a:t> the earth barren and lifeless, but when We pour down rain on it, it is stirred (to life), it swells, and it puts forth every kind of beautiful growth (in pairs).</a:t>
            </a:r>
          </a:p>
        </p:txBody>
      </p:sp>
      <p:sp>
        <p:nvSpPr>
          <p:cNvPr id="3" name="TextBox 2">
            <a:extLst>
              <a:ext uri="{FF2B5EF4-FFF2-40B4-BE49-F238E27FC236}">
                <a16:creationId xmlns:a16="http://schemas.microsoft.com/office/drawing/2014/main" id="{53FEE289-3774-1233-60ED-3AE6C5D422D1}"/>
              </a:ext>
            </a:extLst>
          </p:cNvPr>
          <p:cNvSpPr txBox="1"/>
          <p:nvPr/>
        </p:nvSpPr>
        <p:spPr>
          <a:xfrm>
            <a:off x="2550978" y="41351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3848984551"/>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CA57E0-AE1C-5036-A541-719AC21B27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BED2E0-71D2-6346-570E-552BC65A966E}"/>
              </a:ext>
            </a:extLst>
          </p:cNvPr>
          <p:cNvSpPr>
            <a:spLocks noGrp="1"/>
          </p:cNvSpPr>
          <p:nvPr>
            <p:ph type="title"/>
          </p:nvPr>
        </p:nvSpPr>
        <p:spPr>
          <a:xfrm>
            <a:off x="1641396" y="1793486"/>
            <a:ext cx="8909208" cy="3450327"/>
          </a:xfrm>
        </p:spPr>
        <p:txBody>
          <a:bodyPr>
            <a:noAutofit/>
          </a:bodyPr>
          <a:lstStyle/>
          <a:p>
            <a:pPr>
              <a:lnSpc>
                <a:spcPct val="100000"/>
              </a:lnSpc>
            </a:pPr>
            <a:r>
              <a:rPr lang="ar-EG" sz="6000" b="0" dirty="0"/>
              <a:t>ذَٰلِكَ بِأَنَّ ٱللَّهَ هُوَ ٱلْحَقُّ وَأَنَّهُۥ يُحْىِ ٱلْمَوْتَىٰ وَأَنَّهُۥ عَلَىٰ كُلِّ شَىْءٍۢ قَدِيرٌۭ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ACC9FC-F1CB-75ED-702F-E4859E5BC456}"/>
              </a:ext>
            </a:extLst>
          </p:cNvPr>
          <p:cNvSpPr txBox="1"/>
          <p:nvPr/>
        </p:nvSpPr>
        <p:spPr>
          <a:xfrm>
            <a:off x="2060712" y="4535927"/>
            <a:ext cx="8070575" cy="707886"/>
          </a:xfrm>
          <a:prstGeom prst="rect">
            <a:avLst/>
          </a:prstGeom>
          <a:noFill/>
        </p:spPr>
        <p:txBody>
          <a:bodyPr wrap="square">
            <a:spAutoFit/>
          </a:bodyPr>
          <a:lstStyle/>
          <a:p>
            <a:pPr algn="ctr" fontAlgn="base"/>
            <a:r>
              <a:rPr lang="en-US" sz="2000" dirty="0"/>
              <a:t>This is so, because Allah is the Reality: it is He Who gives life to the dead, and it is He Who has power over all things.</a:t>
            </a:r>
          </a:p>
        </p:txBody>
      </p:sp>
      <p:sp>
        <p:nvSpPr>
          <p:cNvPr id="3" name="TextBox 2">
            <a:extLst>
              <a:ext uri="{FF2B5EF4-FFF2-40B4-BE49-F238E27FC236}">
                <a16:creationId xmlns:a16="http://schemas.microsoft.com/office/drawing/2014/main" id="{D56967AC-5559-13B4-C68D-C01CA102B4B6}"/>
              </a:ext>
            </a:extLst>
          </p:cNvPr>
          <p:cNvSpPr txBox="1"/>
          <p:nvPr/>
        </p:nvSpPr>
        <p:spPr>
          <a:xfrm>
            <a:off x="1911787" y="41351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1807564916"/>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D95AB9-B4C5-1930-E7D8-6324A01185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489014-97F5-0BD6-DA33-3C85020B8BF7}"/>
              </a:ext>
            </a:extLst>
          </p:cNvPr>
          <p:cNvSpPr>
            <a:spLocks noGrp="1"/>
          </p:cNvSpPr>
          <p:nvPr>
            <p:ph type="title"/>
          </p:nvPr>
        </p:nvSpPr>
        <p:spPr>
          <a:xfrm>
            <a:off x="1641396" y="1962162"/>
            <a:ext cx="8909208" cy="3450327"/>
          </a:xfrm>
        </p:spPr>
        <p:txBody>
          <a:bodyPr>
            <a:noAutofit/>
          </a:bodyPr>
          <a:lstStyle/>
          <a:p>
            <a:pPr>
              <a:lnSpc>
                <a:spcPct val="100000"/>
              </a:lnSpc>
            </a:pPr>
            <a:r>
              <a:rPr lang="ar-EG" sz="6000" b="0" dirty="0"/>
              <a:t>وَأَنَّ ٱلسَّاعَةَ ءَاتِيَةٌۭ لَّا رَيْبَ فِيهَا وَأَنَّ ٱللَّهَ يَبْعَثُ مَن فِى ٱلْقُبُورِ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7F310B-63D6-1FE3-78BA-1CD2AC05FC11}"/>
              </a:ext>
            </a:extLst>
          </p:cNvPr>
          <p:cNvSpPr txBox="1"/>
          <p:nvPr/>
        </p:nvSpPr>
        <p:spPr>
          <a:xfrm>
            <a:off x="2060712" y="4639767"/>
            <a:ext cx="8070575" cy="707886"/>
          </a:xfrm>
          <a:prstGeom prst="rect">
            <a:avLst/>
          </a:prstGeom>
          <a:noFill/>
        </p:spPr>
        <p:txBody>
          <a:bodyPr wrap="square">
            <a:spAutoFit/>
          </a:bodyPr>
          <a:lstStyle/>
          <a:p>
            <a:pPr algn="ctr" fontAlgn="base"/>
            <a:r>
              <a:rPr lang="en-US" sz="2000" dirty="0"/>
              <a:t>And verily the Hour will come: there can be no doubt about it, or about (the fact) that Allah will raise up all who are in the graves.</a:t>
            </a:r>
          </a:p>
        </p:txBody>
      </p:sp>
      <p:sp>
        <p:nvSpPr>
          <p:cNvPr id="3" name="TextBox 2">
            <a:extLst>
              <a:ext uri="{FF2B5EF4-FFF2-40B4-BE49-F238E27FC236}">
                <a16:creationId xmlns:a16="http://schemas.microsoft.com/office/drawing/2014/main" id="{2214B9CC-6CE4-E806-D7AB-59D2D556CB1D}"/>
              </a:ext>
            </a:extLst>
          </p:cNvPr>
          <p:cNvSpPr txBox="1"/>
          <p:nvPr/>
        </p:nvSpPr>
        <p:spPr>
          <a:xfrm>
            <a:off x="2897209" y="43037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2535892328"/>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16FDA-2F91-A642-3A0E-10B8620A5D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86CB97-1C05-A0E2-1696-0A5FB28BF186}"/>
              </a:ext>
            </a:extLst>
          </p:cNvPr>
          <p:cNvSpPr>
            <a:spLocks noGrp="1"/>
          </p:cNvSpPr>
          <p:nvPr>
            <p:ph type="title"/>
          </p:nvPr>
        </p:nvSpPr>
        <p:spPr>
          <a:xfrm>
            <a:off x="1641396" y="1864508"/>
            <a:ext cx="8909208" cy="3450327"/>
          </a:xfrm>
        </p:spPr>
        <p:txBody>
          <a:bodyPr>
            <a:noAutofit/>
          </a:bodyPr>
          <a:lstStyle/>
          <a:p>
            <a:pPr>
              <a:lnSpc>
                <a:spcPct val="100000"/>
              </a:lnSpc>
            </a:pPr>
            <a:r>
              <a:rPr lang="ar-EG" sz="6000" b="0" dirty="0"/>
              <a:t>وَمِنَ ٱلنَّاسِ مَن يُجَـٰدِلُ فِى ٱللَّهِ بِغَيْرِ عِلْمٍۢ وَلَا هُدًۭى وَلَا كِتَـٰبٍۢ مُّنِيرٍۢ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691FEA3-AF4B-82E9-BD54-477023F39E3C}"/>
              </a:ext>
            </a:extLst>
          </p:cNvPr>
          <p:cNvSpPr txBox="1"/>
          <p:nvPr/>
        </p:nvSpPr>
        <p:spPr>
          <a:xfrm>
            <a:off x="2060712" y="4542113"/>
            <a:ext cx="8070575" cy="707886"/>
          </a:xfrm>
          <a:prstGeom prst="rect">
            <a:avLst/>
          </a:prstGeom>
          <a:noFill/>
        </p:spPr>
        <p:txBody>
          <a:bodyPr wrap="square">
            <a:spAutoFit/>
          </a:bodyPr>
          <a:lstStyle/>
          <a:p>
            <a:pPr algn="ctr" fontAlgn="base"/>
            <a:r>
              <a:rPr lang="en-US" sz="2000" dirty="0"/>
              <a:t>Yet there is among men such a one as disputes about Allah, without Knowledge, without Guidance, and without a Book of Enlightenment,-</a:t>
            </a:r>
          </a:p>
        </p:txBody>
      </p:sp>
      <p:sp>
        <p:nvSpPr>
          <p:cNvPr id="3" name="TextBox 2">
            <a:extLst>
              <a:ext uri="{FF2B5EF4-FFF2-40B4-BE49-F238E27FC236}">
                <a16:creationId xmlns:a16="http://schemas.microsoft.com/office/drawing/2014/main" id="{DE7E5B12-3B0D-7954-408C-D2134A72FC88}"/>
              </a:ext>
            </a:extLst>
          </p:cNvPr>
          <p:cNvSpPr txBox="1"/>
          <p:nvPr/>
        </p:nvSpPr>
        <p:spPr>
          <a:xfrm>
            <a:off x="2275772" y="42195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634910801"/>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949D2-F411-7672-2C77-E8335F608C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4D668A-3DDB-66AD-DDDD-90812607D257}"/>
              </a:ext>
            </a:extLst>
          </p:cNvPr>
          <p:cNvSpPr>
            <a:spLocks noGrp="1"/>
          </p:cNvSpPr>
          <p:nvPr>
            <p:ph type="title"/>
          </p:nvPr>
        </p:nvSpPr>
        <p:spPr>
          <a:xfrm>
            <a:off x="1641396" y="1653080"/>
            <a:ext cx="8909208" cy="3450327"/>
          </a:xfrm>
        </p:spPr>
        <p:txBody>
          <a:bodyPr>
            <a:noAutofit/>
          </a:bodyPr>
          <a:lstStyle/>
          <a:p>
            <a:pPr>
              <a:lnSpc>
                <a:spcPct val="100000"/>
              </a:lnSpc>
            </a:pPr>
            <a:r>
              <a:rPr lang="ar-EG" sz="6000" b="0" dirty="0"/>
              <a:t>ثَانِىَ عِطْفِهِۦ لِيُضِلَّ عَن سَبِيلِ ٱللَّهِ ۖ لَهُۥ فِى ٱلدُّنْيَا خِزْىٌۭ ۖ وَنُذِيقُهُۥ يَوْمَ ٱلْقِيَـٰمَةِ عَذَابَ ٱلْحَرِيقِ</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077865-F021-4D07-F031-B8AFA99D87B9}"/>
              </a:ext>
            </a:extLst>
          </p:cNvPr>
          <p:cNvSpPr txBox="1"/>
          <p:nvPr/>
        </p:nvSpPr>
        <p:spPr>
          <a:xfrm>
            <a:off x="2060712" y="4728544"/>
            <a:ext cx="8070575" cy="1015663"/>
          </a:xfrm>
          <a:prstGeom prst="rect">
            <a:avLst/>
          </a:prstGeom>
          <a:noFill/>
        </p:spPr>
        <p:txBody>
          <a:bodyPr wrap="square">
            <a:spAutoFit/>
          </a:bodyPr>
          <a:lstStyle/>
          <a:p>
            <a:pPr algn="ctr" fontAlgn="base"/>
            <a:r>
              <a:rPr lang="en-US" sz="2000" dirty="0"/>
              <a:t>(Disdainfully) bending his side, in order to lead (men) astray from the Path of Allah: for him there is disgrace in this life, and on the Day of Judgment We shall make him taste the Penalty of burning (Fire).</a:t>
            </a:r>
          </a:p>
        </p:txBody>
      </p:sp>
      <p:sp>
        <p:nvSpPr>
          <p:cNvPr id="3" name="TextBox 2">
            <a:extLst>
              <a:ext uri="{FF2B5EF4-FFF2-40B4-BE49-F238E27FC236}">
                <a16:creationId xmlns:a16="http://schemas.microsoft.com/office/drawing/2014/main" id="{9F2CC5E7-7C37-711B-4EB6-EDCA7D6894D0}"/>
              </a:ext>
            </a:extLst>
          </p:cNvPr>
          <p:cNvSpPr txBox="1"/>
          <p:nvPr/>
        </p:nvSpPr>
        <p:spPr>
          <a:xfrm>
            <a:off x="3944775" y="44207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4158395323"/>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83D26-7BCD-6A0D-E38B-BC61487593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6E95F0-8DEB-CDD9-1FE8-9735F4FC05FB}"/>
              </a:ext>
            </a:extLst>
          </p:cNvPr>
          <p:cNvSpPr>
            <a:spLocks noGrp="1"/>
          </p:cNvSpPr>
          <p:nvPr>
            <p:ph type="title"/>
          </p:nvPr>
        </p:nvSpPr>
        <p:spPr>
          <a:xfrm>
            <a:off x="1641396" y="1946043"/>
            <a:ext cx="8909208" cy="3450327"/>
          </a:xfrm>
        </p:spPr>
        <p:txBody>
          <a:bodyPr>
            <a:noAutofit/>
          </a:bodyPr>
          <a:lstStyle/>
          <a:p>
            <a:pPr>
              <a:lnSpc>
                <a:spcPct val="100000"/>
              </a:lnSpc>
            </a:pPr>
            <a:r>
              <a:rPr lang="ar-EG" sz="6000" b="0" dirty="0"/>
              <a:t>ذَٰلِكَ بِمَا قَدَّمَتْ يَدَاكَ وَأَنَّ ٱللَّهَ لَيْسَ بِظَلَّـٰمٍۢ لِّلْعَبِيدِ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2C9C26-9890-AB6B-4A1B-5F7ECD2765E4}"/>
              </a:ext>
            </a:extLst>
          </p:cNvPr>
          <p:cNvSpPr txBox="1"/>
          <p:nvPr/>
        </p:nvSpPr>
        <p:spPr>
          <a:xfrm>
            <a:off x="2060712" y="4575349"/>
            <a:ext cx="8070575" cy="707886"/>
          </a:xfrm>
          <a:prstGeom prst="rect">
            <a:avLst/>
          </a:prstGeom>
          <a:noFill/>
        </p:spPr>
        <p:txBody>
          <a:bodyPr wrap="square">
            <a:spAutoFit/>
          </a:bodyPr>
          <a:lstStyle/>
          <a:p>
            <a:pPr algn="ctr" fontAlgn="base"/>
            <a:r>
              <a:rPr lang="en-US" sz="2000" dirty="0"/>
              <a:t>(It will be said): "This is because of the deeds which thy hands sent forth, for verily Allah is not unjust to His servants.</a:t>
            </a:r>
          </a:p>
        </p:txBody>
      </p:sp>
      <p:sp>
        <p:nvSpPr>
          <p:cNvPr id="3" name="TextBox 2">
            <a:extLst>
              <a:ext uri="{FF2B5EF4-FFF2-40B4-BE49-F238E27FC236}">
                <a16:creationId xmlns:a16="http://schemas.microsoft.com/office/drawing/2014/main" id="{C34AE556-5960-A02C-689E-9ECA293E63D4}"/>
              </a:ext>
            </a:extLst>
          </p:cNvPr>
          <p:cNvSpPr txBox="1"/>
          <p:nvPr/>
        </p:nvSpPr>
        <p:spPr>
          <a:xfrm>
            <a:off x="4202227" y="41544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a:t>
            </a:r>
            <a:endParaRPr lang="en-US" sz="1400" dirty="0"/>
          </a:p>
        </p:txBody>
      </p:sp>
    </p:spTree>
    <p:extLst>
      <p:ext uri="{BB962C8B-B14F-4D97-AF65-F5344CB8AC3E}">
        <p14:creationId xmlns:p14="http://schemas.microsoft.com/office/powerpoint/2010/main" val="14342876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789BE-BBE3-3B8E-C9CC-FCBEB68BDD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F48A38-4858-320E-4785-0C7A7E877A5F}"/>
              </a:ext>
            </a:extLst>
          </p:cNvPr>
          <p:cNvSpPr>
            <a:spLocks noGrp="1"/>
          </p:cNvSpPr>
          <p:nvPr>
            <p:ph type="title"/>
          </p:nvPr>
        </p:nvSpPr>
        <p:spPr>
          <a:xfrm>
            <a:off x="1641396" y="1579548"/>
            <a:ext cx="8909208" cy="3450327"/>
          </a:xfrm>
        </p:spPr>
        <p:txBody>
          <a:bodyPr>
            <a:noAutofit/>
          </a:bodyPr>
          <a:lstStyle/>
          <a:p>
            <a:pPr>
              <a:lnSpc>
                <a:spcPct val="100000"/>
              </a:lnSpc>
            </a:pPr>
            <a:r>
              <a:rPr lang="ar-EG" sz="4800" b="0" dirty="0"/>
              <a:t>وَمِنَ ٱلنَّاسِ مَن يَعْبُدُ ٱللَّهَ عَلَىٰ حَرْفٍۢ ۖ فَإِنْ أَصَابَهُۥ خَيْرٌ ٱطْمَأَنَّ بِهِۦ ۖ وَإِنْ أَصَابَتْهُ فِتْنَةٌ ٱنقَلَبَ عَلَىٰ وَجْهِهِۦ خَسِرَ ٱلدُّنْيَا وَٱلْـَٔاخِرَةَ ۚ ذَٰلِكَ هُوَ ٱلْخُسْرَانُ ٱلْمُبِينُ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C43AFB-5830-6B8D-F2A6-2DD9D337C6BB}"/>
              </a:ext>
            </a:extLst>
          </p:cNvPr>
          <p:cNvSpPr txBox="1"/>
          <p:nvPr/>
        </p:nvSpPr>
        <p:spPr>
          <a:xfrm>
            <a:off x="2060712" y="4714130"/>
            <a:ext cx="8070575" cy="1323439"/>
          </a:xfrm>
          <a:prstGeom prst="rect">
            <a:avLst/>
          </a:prstGeom>
          <a:noFill/>
        </p:spPr>
        <p:txBody>
          <a:bodyPr wrap="square">
            <a:spAutoFit/>
          </a:bodyPr>
          <a:lstStyle/>
          <a:p>
            <a:pPr algn="ctr" fontAlgn="base"/>
            <a:r>
              <a:rPr lang="en-US" sz="2000" dirty="0"/>
              <a:t>There are among men some who serve Allah, as it were, on the verge: if good befalls them, they are, therewith, well content; but if a trial comes to them, they turn on their faces: they lose both this world and the Hereafter: that is loss for all to see!</a:t>
            </a:r>
          </a:p>
        </p:txBody>
      </p:sp>
      <p:sp>
        <p:nvSpPr>
          <p:cNvPr id="3" name="TextBox 2">
            <a:extLst>
              <a:ext uri="{FF2B5EF4-FFF2-40B4-BE49-F238E27FC236}">
                <a16:creationId xmlns:a16="http://schemas.microsoft.com/office/drawing/2014/main" id="{50711F5E-5D61-BE92-937B-26B21AEDD52A}"/>
              </a:ext>
            </a:extLst>
          </p:cNvPr>
          <p:cNvSpPr txBox="1"/>
          <p:nvPr/>
        </p:nvSpPr>
        <p:spPr>
          <a:xfrm>
            <a:off x="4095696" y="44917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a:t>
            </a:r>
            <a:endParaRPr lang="en-US" sz="1400" dirty="0"/>
          </a:p>
        </p:txBody>
      </p:sp>
    </p:spTree>
    <p:extLst>
      <p:ext uri="{BB962C8B-B14F-4D97-AF65-F5344CB8AC3E}">
        <p14:creationId xmlns:p14="http://schemas.microsoft.com/office/powerpoint/2010/main" val="4202103153"/>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6F67E-600A-5593-AAE2-B0C23A249C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3C353-A10F-D7CF-B348-22B503F70EFB}"/>
              </a:ext>
            </a:extLst>
          </p:cNvPr>
          <p:cNvSpPr>
            <a:spLocks noGrp="1"/>
          </p:cNvSpPr>
          <p:nvPr>
            <p:ph type="title"/>
          </p:nvPr>
        </p:nvSpPr>
        <p:spPr>
          <a:xfrm>
            <a:off x="1641396" y="1810367"/>
            <a:ext cx="8909208" cy="3450327"/>
          </a:xfrm>
        </p:spPr>
        <p:txBody>
          <a:bodyPr>
            <a:noAutofit/>
          </a:bodyPr>
          <a:lstStyle/>
          <a:p>
            <a:pPr>
              <a:lnSpc>
                <a:spcPct val="100000"/>
              </a:lnSpc>
            </a:pPr>
            <a:r>
              <a:rPr lang="ar-EG" sz="6000" b="0" dirty="0"/>
              <a:t>يَدْعُوا۟ مِن دُونِ ٱللَّهِ مَا لَا يَضُرُّهُۥ وَمَا لَا يَنفَعُهُۥ ۚ ذَٰلِكَ هُوَ ٱلضَّلَـٰلُ ٱلْبَعِيدُ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DEE62C-7310-4605-CDCB-6ED0CD90BDB9}"/>
              </a:ext>
            </a:extLst>
          </p:cNvPr>
          <p:cNvSpPr txBox="1"/>
          <p:nvPr/>
        </p:nvSpPr>
        <p:spPr>
          <a:xfrm>
            <a:off x="2060712" y="4373523"/>
            <a:ext cx="8070575" cy="707886"/>
          </a:xfrm>
          <a:prstGeom prst="rect">
            <a:avLst/>
          </a:prstGeom>
          <a:noFill/>
        </p:spPr>
        <p:txBody>
          <a:bodyPr wrap="square">
            <a:spAutoFit/>
          </a:bodyPr>
          <a:lstStyle/>
          <a:p>
            <a:pPr algn="ctr" fontAlgn="base"/>
            <a:r>
              <a:rPr lang="en-US" sz="2000" dirty="0"/>
              <a:t>They call on such deities, besides Allah, as can neither hurt nor profit them: that is straying far indeed (from the Way)!</a:t>
            </a:r>
          </a:p>
        </p:txBody>
      </p:sp>
      <p:sp>
        <p:nvSpPr>
          <p:cNvPr id="3" name="TextBox 2">
            <a:extLst>
              <a:ext uri="{FF2B5EF4-FFF2-40B4-BE49-F238E27FC236}">
                <a16:creationId xmlns:a16="http://schemas.microsoft.com/office/drawing/2014/main" id="{5417EF6B-D23E-1DDC-74C1-723BDBA19F7A}"/>
              </a:ext>
            </a:extLst>
          </p:cNvPr>
          <p:cNvSpPr txBox="1"/>
          <p:nvPr/>
        </p:nvSpPr>
        <p:spPr>
          <a:xfrm>
            <a:off x="2258018" y="40656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a:t>
            </a:r>
            <a:endParaRPr lang="en-US" sz="1400" dirty="0"/>
          </a:p>
        </p:txBody>
      </p:sp>
    </p:spTree>
    <p:extLst>
      <p:ext uri="{BB962C8B-B14F-4D97-AF65-F5344CB8AC3E}">
        <p14:creationId xmlns:p14="http://schemas.microsoft.com/office/powerpoint/2010/main" val="13884198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07D85-7607-8198-6D96-FDF8F4F6E9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EDFF32-FB6B-0299-404F-7BA36FB962E3}"/>
              </a:ext>
            </a:extLst>
          </p:cNvPr>
          <p:cNvSpPr>
            <a:spLocks noGrp="1"/>
          </p:cNvSpPr>
          <p:nvPr>
            <p:ph type="title"/>
          </p:nvPr>
        </p:nvSpPr>
        <p:spPr>
          <a:xfrm>
            <a:off x="1641396" y="1961288"/>
            <a:ext cx="8909208" cy="3450327"/>
          </a:xfrm>
        </p:spPr>
        <p:txBody>
          <a:bodyPr>
            <a:noAutofit/>
          </a:bodyPr>
          <a:lstStyle/>
          <a:p>
            <a:pPr>
              <a:lnSpc>
                <a:spcPct val="100000"/>
              </a:lnSpc>
            </a:pPr>
            <a:r>
              <a:rPr lang="ar-EG" sz="6000" b="0" dirty="0"/>
              <a:t>لَقَدْ أَنزَلْنَآ إِلَيْكُمْ كِتَـٰبًۭا فِيهِ ذِكْرُكُمْۖ أَفَلَا تَعْقِلُونَ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80DE89-3361-1050-4C50-50A3C27B4856}"/>
              </a:ext>
            </a:extLst>
          </p:cNvPr>
          <p:cNvSpPr txBox="1"/>
          <p:nvPr/>
        </p:nvSpPr>
        <p:spPr>
          <a:xfrm>
            <a:off x="2060712" y="4621674"/>
            <a:ext cx="8070575" cy="707886"/>
          </a:xfrm>
          <a:prstGeom prst="rect">
            <a:avLst/>
          </a:prstGeom>
          <a:noFill/>
        </p:spPr>
        <p:txBody>
          <a:bodyPr wrap="square">
            <a:spAutoFit/>
          </a:bodyPr>
          <a:lstStyle/>
          <a:p>
            <a:pPr algn="ctr" fontAlgn="base"/>
            <a:r>
              <a:rPr lang="en-US" sz="2000" dirty="0"/>
              <a:t>We have revealed for you (O men!) a book in which is a Message for you: will ye not then understand?</a:t>
            </a:r>
          </a:p>
        </p:txBody>
      </p:sp>
      <p:sp>
        <p:nvSpPr>
          <p:cNvPr id="3" name="TextBox 2">
            <a:extLst>
              <a:ext uri="{FF2B5EF4-FFF2-40B4-BE49-F238E27FC236}">
                <a16:creationId xmlns:a16="http://schemas.microsoft.com/office/drawing/2014/main" id="{1D24284A-C325-B1F7-D8AD-BA8863D2280B}"/>
              </a:ext>
            </a:extLst>
          </p:cNvPr>
          <p:cNvSpPr txBox="1"/>
          <p:nvPr/>
        </p:nvSpPr>
        <p:spPr>
          <a:xfrm>
            <a:off x="4790218" y="42725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a:t>
            </a:r>
            <a:endParaRPr lang="en-US" sz="1400" dirty="0"/>
          </a:p>
        </p:txBody>
      </p:sp>
    </p:spTree>
    <p:extLst>
      <p:ext uri="{BB962C8B-B14F-4D97-AF65-F5344CB8AC3E}">
        <p14:creationId xmlns:p14="http://schemas.microsoft.com/office/powerpoint/2010/main" val="2600278688"/>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619CD7-E377-0C12-285E-D78595346B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F492B4-3676-BC44-3C80-2E341F551C1E}"/>
              </a:ext>
            </a:extLst>
          </p:cNvPr>
          <p:cNvSpPr>
            <a:spLocks noGrp="1"/>
          </p:cNvSpPr>
          <p:nvPr>
            <p:ph type="title"/>
          </p:nvPr>
        </p:nvSpPr>
        <p:spPr>
          <a:xfrm>
            <a:off x="1641396" y="1881388"/>
            <a:ext cx="8909208" cy="3450327"/>
          </a:xfrm>
        </p:spPr>
        <p:txBody>
          <a:bodyPr>
            <a:noAutofit/>
          </a:bodyPr>
          <a:lstStyle/>
          <a:p>
            <a:pPr>
              <a:lnSpc>
                <a:spcPct val="100000"/>
              </a:lnSpc>
            </a:pPr>
            <a:r>
              <a:rPr lang="ar-EG" sz="6000" b="0" dirty="0"/>
              <a:t>يَدْعُوا۟ لَمَن ضَرُّهُۥٓ أَقْرَبُ مِن نَّفْعِهِۦ ۚ لَبِئْسَ ٱلْمَوْلَىٰ وَلَبِئْسَ ٱلْعَشِيرُ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48233A-0BC7-676F-2328-45553E3E71E4}"/>
              </a:ext>
            </a:extLst>
          </p:cNvPr>
          <p:cNvSpPr txBox="1"/>
          <p:nvPr/>
        </p:nvSpPr>
        <p:spPr>
          <a:xfrm>
            <a:off x="2060712" y="4444544"/>
            <a:ext cx="8070575" cy="707886"/>
          </a:xfrm>
          <a:prstGeom prst="rect">
            <a:avLst/>
          </a:prstGeom>
          <a:noFill/>
        </p:spPr>
        <p:txBody>
          <a:bodyPr wrap="square">
            <a:spAutoFit/>
          </a:bodyPr>
          <a:lstStyle/>
          <a:p>
            <a:pPr algn="ctr" fontAlgn="base"/>
            <a:r>
              <a:rPr lang="en-US" sz="2000" dirty="0"/>
              <a:t>(Perhaps) they call on one whose hurt is nearer than his profit: evil, indeed, is the patron, and evil the companion (or help)!</a:t>
            </a:r>
          </a:p>
        </p:txBody>
      </p:sp>
      <p:sp>
        <p:nvSpPr>
          <p:cNvPr id="3" name="TextBox 2">
            <a:extLst>
              <a:ext uri="{FF2B5EF4-FFF2-40B4-BE49-F238E27FC236}">
                <a16:creationId xmlns:a16="http://schemas.microsoft.com/office/drawing/2014/main" id="{91459901-FE54-6A08-A0E8-3AC6BA23CBEF}"/>
              </a:ext>
            </a:extLst>
          </p:cNvPr>
          <p:cNvSpPr txBox="1"/>
          <p:nvPr/>
        </p:nvSpPr>
        <p:spPr>
          <a:xfrm>
            <a:off x="2391183" y="41424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a:t>
            </a:r>
            <a:endParaRPr lang="en-US" sz="1400" dirty="0"/>
          </a:p>
        </p:txBody>
      </p:sp>
    </p:spTree>
    <p:extLst>
      <p:ext uri="{BB962C8B-B14F-4D97-AF65-F5344CB8AC3E}">
        <p14:creationId xmlns:p14="http://schemas.microsoft.com/office/powerpoint/2010/main" val="1763566389"/>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D427E-DF35-DC37-3C88-3167DDD3CD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5FAAF5-F3E9-31BF-30C5-19D7A1C4B479}"/>
              </a:ext>
            </a:extLst>
          </p:cNvPr>
          <p:cNvSpPr>
            <a:spLocks noGrp="1"/>
          </p:cNvSpPr>
          <p:nvPr>
            <p:ph type="title"/>
          </p:nvPr>
        </p:nvSpPr>
        <p:spPr>
          <a:xfrm>
            <a:off x="1641396" y="1783734"/>
            <a:ext cx="8909208" cy="3450327"/>
          </a:xfrm>
        </p:spPr>
        <p:txBody>
          <a:bodyPr>
            <a:noAutofit/>
          </a:bodyPr>
          <a:lstStyle/>
          <a:p>
            <a:pPr>
              <a:lnSpc>
                <a:spcPct val="100000"/>
              </a:lnSpc>
            </a:pPr>
            <a:r>
              <a:rPr lang="ar-EG" sz="6000" b="0" dirty="0"/>
              <a:t>إِنَّ ٱللَّهَ يُدْخِلُ ٱلَّذِينَ ءَامَنُوا۟ وَعَمِلُوا۟ ٱلصَّـٰلِحَـٰتِ جَنَّـٰتٍۢ تَجْرِى مِن تَحْتِهَا ٱلْأَنْهَـٰرُ ۚ إِنَّ ٱللَّهَ يَفْعَلُ مَا يُرِيدُ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0358672-80D7-3FF7-6ED2-851C47B78B1B}"/>
              </a:ext>
            </a:extLst>
          </p:cNvPr>
          <p:cNvSpPr txBox="1"/>
          <p:nvPr/>
        </p:nvSpPr>
        <p:spPr>
          <a:xfrm>
            <a:off x="2060712" y="4833952"/>
            <a:ext cx="8070575" cy="707886"/>
          </a:xfrm>
          <a:prstGeom prst="rect">
            <a:avLst/>
          </a:prstGeom>
          <a:noFill/>
        </p:spPr>
        <p:txBody>
          <a:bodyPr wrap="square">
            <a:spAutoFit/>
          </a:bodyPr>
          <a:lstStyle/>
          <a:p>
            <a:pPr algn="ctr" fontAlgn="base"/>
            <a:r>
              <a:rPr lang="en-US" sz="2000" dirty="0"/>
              <a:t>Verily Allah will admit those who believe and work righteous deeds, to Gardens, beneath which rivers flow: for Allah carries out all that He plans.</a:t>
            </a:r>
          </a:p>
        </p:txBody>
      </p:sp>
      <p:sp>
        <p:nvSpPr>
          <p:cNvPr id="3" name="TextBox 2">
            <a:extLst>
              <a:ext uri="{FF2B5EF4-FFF2-40B4-BE49-F238E27FC236}">
                <a16:creationId xmlns:a16="http://schemas.microsoft.com/office/drawing/2014/main" id="{9621040D-D2E2-01D2-25BD-1117243319DA}"/>
              </a:ext>
            </a:extLst>
          </p:cNvPr>
          <p:cNvSpPr txBox="1"/>
          <p:nvPr/>
        </p:nvSpPr>
        <p:spPr>
          <a:xfrm>
            <a:off x="2311284" y="45261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endParaRPr lang="en-US" sz="1400" dirty="0"/>
          </a:p>
        </p:txBody>
      </p:sp>
    </p:spTree>
    <p:extLst>
      <p:ext uri="{BB962C8B-B14F-4D97-AF65-F5344CB8AC3E}">
        <p14:creationId xmlns:p14="http://schemas.microsoft.com/office/powerpoint/2010/main" val="41175006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438E6-5EEF-9713-8811-F93A85FF2C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013B49-6280-DB37-2502-4C37727C0661}"/>
              </a:ext>
            </a:extLst>
          </p:cNvPr>
          <p:cNvSpPr>
            <a:spLocks noGrp="1"/>
          </p:cNvSpPr>
          <p:nvPr>
            <p:ph type="title"/>
          </p:nvPr>
        </p:nvSpPr>
        <p:spPr>
          <a:xfrm>
            <a:off x="1641396" y="1694958"/>
            <a:ext cx="8909208" cy="3450327"/>
          </a:xfrm>
        </p:spPr>
        <p:txBody>
          <a:bodyPr>
            <a:noAutofit/>
          </a:bodyPr>
          <a:lstStyle/>
          <a:p>
            <a:pPr>
              <a:lnSpc>
                <a:spcPct val="100000"/>
              </a:lnSpc>
            </a:pPr>
            <a:r>
              <a:rPr lang="ar-EG" sz="5400" b="0" dirty="0"/>
              <a:t>مَن كَانَ يَظُنُّ أَن لَّن يَنصُرَهُ ٱللَّهُ فِى ٱلدُّنْيَا وَٱلْـَٔاخِرَةِ فَلْيَمْدُدْ بِسَبَبٍ إِلَى ٱلسَّمَآءِ ثُمَّ لْيَقْطَعْ فَلْيَنظُرْ هَلْ يُذْهِبَنَّ كَيْدُهُۥ مَا يَغِيظُ</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6C82734-5971-F9B6-2E7D-0A28DC3C9BE4}"/>
              </a:ext>
            </a:extLst>
          </p:cNvPr>
          <p:cNvSpPr txBox="1"/>
          <p:nvPr/>
        </p:nvSpPr>
        <p:spPr>
          <a:xfrm>
            <a:off x="2060712" y="4567623"/>
            <a:ext cx="8070575" cy="1015663"/>
          </a:xfrm>
          <a:prstGeom prst="rect">
            <a:avLst/>
          </a:prstGeom>
          <a:noFill/>
        </p:spPr>
        <p:txBody>
          <a:bodyPr wrap="square">
            <a:spAutoFit/>
          </a:bodyPr>
          <a:lstStyle/>
          <a:p>
            <a:pPr algn="ctr" fontAlgn="base"/>
            <a:r>
              <a:rPr lang="en-US" sz="2000" dirty="0"/>
              <a:t>If any think that Allah will not help him (His Messenger) in this world and the Hereafter, let him stretch out a rope to the ceiling and cut (himself) off: then let him see whether his plan will remove that which enrages (him)!</a:t>
            </a:r>
          </a:p>
        </p:txBody>
      </p:sp>
      <p:sp>
        <p:nvSpPr>
          <p:cNvPr id="3" name="TextBox 2">
            <a:extLst>
              <a:ext uri="{FF2B5EF4-FFF2-40B4-BE49-F238E27FC236}">
                <a16:creationId xmlns:a16="http://schemas.microsoft.com/office/drawing/2014/main" id="{2F4AE875-A250-5366-4D6B-8E451EB7E461}"/>
              </a:ext>
            </a:extLst>
          </p:cNvPr>
          <p:cNvSpPr txBox="1"/>
          <p:nvPr/>
        </p:nvSpPr>
        <p:spPr>
          <a:xfrm>
            <a:off x="1556682" y="42598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endParaRPr lang="en-US" sz="1400" dirty="0"/>
          </a:p>
        </p:txBody>
      </p:sp>
    </p:spTree>
    <p:extLst>
      <p:ext uri="{BB962C8B-B14F-4D97-AF65-F5344CB8AC3E}">
        <p14:creationId xmlns:p14="http://schemas.microsoft.com/office/powerpoint/2010/main" val="2224683961"/>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AE969-36B1-C26C-6C1B-F00C306C22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B4E7F9-A0D0-B1AB-8289-197378702BD4}"/>
              </a:ext>
            </a:extLst>
          </p:cNvPr>
          <p:cNvSpPr>
            <a:spLocks noGrp="1"/>
          </p:cNvSpPr>
          <p:nvPr>
            <p:ph type="title"/>
          </p:nvPr>
        </p:nvSpPr>
        <p:spPr>
          <a:xfrm>
            <a:off x="1641396" y="1908022"/>
            <a:ext cx="8909208" cy="3450327"/>
          </a:xfrm>
        </p:spPr>
        <p:txBody>
          <a:bodyPr>
            <a:noAutofit/>
          </a:bodyPr>
          <a:lstStyle/>
          <a:p>
            <a:pPr>
              <a:lnSpc>
                <a:spcPct val="100000"/>
              </a:lnSpc>
            </a:pPr>
            <a:r>
              <a:rPr lang="ar-EG" sz="6000" b="0" dirty="0"/>
              <a:t>وَكَذَٰلِكَ أَنزَلْنَـٰهُ ءَايَـٰتٍۭ بَيِّنَـٰتٍۢ وَأَنَّ ٱللَّهَ يَهْدِى مَن يُرِيدُ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AD0825-9A4E-13AA-BDA7-9843FC261A31}"/>
              </a:ext>
            </a:extLst>
          </p:cNvPr>
          <p:cNvSpPr txBox="1"/>
          <p:nvPr/>
        </p:nvSpPr>
        <p:spPr>
          <a:xfrm>
            <a:off x="2060712" y="4546899"/>
            <a:ext cx="8070575" cy="707886"/>
          </a:xfrm>
          <a:prstGeom prst="rect">
            <a:avLst/>
          </a:prstGeom>
          <a:noFill/>
        </p:spPr>
        <p:txBody>
          <a:bodyPr wrap="square">
            <a:spAutoFit/>
          </a:bodyPr>
          <a:lstStyle/>
          <a:p>
            <a:pPr algn="ctr" fontAlgn="base"/>
            <a:r>
              <a:rPr lang="en-US" sz="2000" dirty="0"/>
              <a:t>Thus have We sent down Clear Signs; and verily Allah doth guide whom He will!</a:t>
            </a:r>
          </a:p>
        </p:txBody>
      </p:sp>
      <p:sp>
        <p:nvSpPr>
          <p:cNvPr id="3" name="TextBox 2">
            <a:extLst>
              <a:ext uri="{FF2B5EF4-FFF2-40B4-BE49-F238E27FC236}">
                <a16:creationId xmlns:a16="http://schemas.microsoft.com/office/drawing/2014/main" id="{FC826F42-D26F-6157-0F61-B9E2B6782252}"/>
              </a:ext>
            </a:extLst>
          </p:cNvPr>
          <p:cNvSpPr txBox="1"/>
          <p:nvPr/>
        </p:nvSpPr>
        <p:spPr>
          <a:xfrm>
            <a:off x="3900387" y="41355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{16}</a:t>
            </a:r>
            <a:endParaRPr lang="en-US" sz="1400" dirty="0"/>
          </a:p>
        </p:txBody>
      </p:sp>
    </p:spTree>
    <p:extLst>
      <p:ext uri="{BB962C8B-B14F-4D97-AF65-F5344CB8AC3E}">
        <p14:creationId xmlns:p14="http://schemas.microsoft.com/office/powerpoint/2010/main" val="3926179042"/>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A7AAE-4D8A-5FFF-C735-2E9F0D5DCB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B7EC2F-6C89-2021-D473-47E84F820D34}"/>
              </a:ext>
            </a:extLst>
          </p:cNvPr>
          <p:cNvSpPr>
            <a:spLocks noGrp="1"/>
          </p:cNvSpPr>
          <p:nvPr>
            <p:ph type="title"/>
          </p:nvPr>
        </p:nvSpPr>
        <p:spPr>
          <a:xfrm>
            <a:off x="1641395" y="1604403"/>
            <a:ext cx="8909208" cy="3450327"/>
          </a:xfrm>
        </p:spPr>
        <p:txBody>
          <a:bodyPr>
            <a:noAutofit/>
          </a:bodyPr>
          <a:lstStyle/>
          <a:p>
            <a:pPr>
              <a:lnSpc>
                <a:spcPct val="100000"/>
              </a:lnSpc>
            </a:pPr>
            <a:r>
              <a:rPr lang="ar-EG" sz="5400" b="0" dirty="0"/>
              <a:t>إِنَّ ٱلَّذِينَ ءَامَنُوا۟ وَٱلَّذِينَ هَادُوا۟ وَٱلصَّـٰبِـِٔينَ وَٱلنَّصَـٰرَىٰ وَٱلْمَجُوسَ وَٱلَّذِينَ أَشْرَكُوٓا۟ إِنَّ ٱللَّهَ يَفْصِلُ بَيْنَهُمْ يَوْمَ ٱلْقِيَـٰمَةِۚ إِنَّ ٱللَّهَ عَلَىٰ كُلِّ شَىْءٍۢ شَهِيدٌ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07DF54-5077-3375-F72F-1615BD13565D}"/>
              </a:ext>
            </a:extLst>
          </p:cNvPr>
          <p:cNvSpPr txBox="1"/>
          <p:nvPr/>
        </p:nvSpPr>
        <p:spPr>
          <a:xfrm>
            <a:off x="2060711" y="4973027"/>
            <a:ext cx="8070575" cy="1015663"/>
          </a:xfrm>
          <a:prstGeom prst="rect">
            <a:avLst/>
          </a:prstGeom>
          <a:noFill/>
        </p:spPr>
        <p:txBody>
          <a:bodyPr wrap="square">
            <a:spAutoFit/>
          </a:bodyPr>
          <a:lstStyle/>
          <a:p>
            <a:pPr algn="ctr" fontAlgn="base"/>
            <a:r>
              <a:rPr lang="en-US" sz="2000" dirty="0"/>
              <a:t>Those who believe (in the Qur'an), those who follow the Jewish (scriptures), and the </a:t>
            </a:r>
            <a:r>
              <a:rPr lang="en-US" sz="2000" dirty="0" err="1"/>
              <a:t>Sabians</a:t>
            </a:r>
            <a:r>
              <a:rPr lang="en-US" sz="2000" dirty="0"/>
              <a:t>, Christians, Magians, and Polytheists,- Allah will judge between them on the Day of Judgment: for Allah is witness of all things.</a:t>
            </a:r>
          </a:p>
        </p:txBody>
      </p:sp>
      <p:sp>
        <p:nvSpPr>
          <p:cNvPr id="3" name="TextBox 2">
            <a:extLst>
              <a:ext uri="{FF2B5EF4-FFF2-40B4-BE49-F238E27FC236}">
                <a16:creationId xmlns:a16="http://schemas.microsoft.com/office/drawing/2014/main" id="{F3C301D0-58D5-F92C-F33A-961EAC052692}"/>
              </a:ext>
            </a:extLst>
          </p:cNvPr>
          <p:cNvSpPr txBox="1"/>
          <p:nvPr/>
        </p:nvSpPr>
        <p:spPr>
          <a:xfrm>
            <a:off x="4042429" y="45794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{17}</a:t>
            </a:r>
            <a:endParaRPr lang="en-US" sz="1400" dirty="0"/>
          </a:p>
        </p:txBody>
      </p:sp>
    </p:spTree>
    <p:extLst>
      <p:ext uri="{BB962C8B-B14F-4D97-AF65-F5344CB8AC3E}">
        <p14:creationId xmlns:p14="http://schemas.microsoft.com/office/powerpoint/2010/main" val="421554567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80A6A-2499-8233-7229-588C2F991A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FC9BF3-9BFC-0F02-3EF3-E5CE486DAB54}"/>
              </a:ext>
            </a:extLst>
          </p:cNvPr>
          <p:cNvSpPr>
            <a:spLocks noGrp="1"/>
          </p:cNvSpPr>
          <p:nvPr>
            <p:ph type="title"/>
          </p:nvPr>
        </p:nvSpPr>
        <p:spPr>
          <a:xfrm>
            <a:off x="1958516" y="1283003"/>
            <a:ext cx="8274963" cy="3450327"/>
          </a:xfrm>
        </p:spPr>
        <p:txBody>
          <a:bodyPr>
            <a:noAutofit/>
          </a:bodyPr>
          <a:lstStyle/>
          <a:p>
            <a:pPr>
              <a:lnSpc>
                <a:spcPct val="100000"/>
              </a:lnSpc>
            </a:pPr>
            <a:r>
              <a:rPr lang="ar-EG" sz="4800" b="0" dirty="0"/>
              <a:t>أَلَمْ تَرَ أَنَّ ٱللَّهَ يَسْجُدُ لَهُۥ مَن فِى ٱلسَّمَـٰوَٰتِ وَمَن فِى ٱلْأَرْضِ وَٱلشَّمْسُ وَٱلْقَمَرُ وَٱلنُّجُومُ وَٱلْجِبَالُ وَٱلشَّجَرُ وَٱلدَّوَآبُّ وَكَثِيرٌۭ مِّنَ ٱلنَّاسِۖ وَكَثِيرٌ حَقَّ عَلَيْهِ ٱلْعَذَابُۗ وَمَن يُهِنِ ٱللَّهُ فَمَا لَهُۥ مِن مُّكْرِمٍۚ إِنَّ ٱللَّهَ يَفْعَلُ مَا يَشَآءُ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D71656-41B1-E63F-A1DB-64D6A2292404}"/>
              </a:ext>
            </a:extLst>
          </p:cNvPr>
          <p:cNvSpPr txBox="1"/>
          <p:nvPr/>
        </p:nvSpPr>
        <p:spPr>
          <a:xfrm>
            <a:off x="2060709" y="4733330"/>
            <a:ext cx="8070575" cy="1477328"/>
          </a:xfrm>
          <a:prstGeom prst="rect">
            <a:avLst/>
          </a:prstGeom>
          <a:noFill/>
        </p:spPr>
        <p:txBody>
          <a:bodyPr wrap="square">
            <a:spAutoFit/>
          </a:bodyPr>
          <a:lstStyle/>
          <a:p>
            <a:pPr algn="ctr" fontAlgn="base"/>
            <a:r>
              <a:rPr lang="en-US" dirty="0"/>
              <a:t>Seest thou not that to Allah bow down in worship all things that are in the heavens and on earth,- the sun, the moon, the stars; the hills, the trees, the animals; and a great number among mankind? But a great number are (also) such as are fit for Punishment: and such as Allah shall disgrace,- None can raise to </a:t>
            </a:r>
            <a:r>
              <a:rPr lang="en-US" dirty="0" err="1"/>
              <a:t>honour</a:t>
            </a:r>
            <a:r>
              <a:rPr lang="en-US" dirty="0"/>
              <a:t>: for Allah carries out all that He wills.</a:t>
            </a:r>
          </a:p>
        </p:txBody>
      </p:sp>
      <p:sp>
        <p:nvSpPr>
          <p:cNvPr id="3" name="TextBox 2">
            <a:extLst>
              <a:ext uri="{FF2B5EF4-FFF2-40B4-BE49-F238E27FC236}">
                <a16:creationId xmlns:a16="http://schemas.microsoft.com/office/drawing/2014/main" id="{51EA4CC4-BAE9-E236-6FD3-28DF050A9CEF}"/>
              </a:ext>
            </a:extLst>
          </p:cNvPr>
          <p:cNvSpPr txBox="1"/>
          <p:nvPr/>
        </p:nvSpPr>
        <p:spPr>
          <a:xfrm>
            <a:off x="2471081" y="44418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{18}</a:t>
            </a:r>
            <a:endParaRPr lang="en-US" sz="1400" dirty="0"/>
          </a:p>
        </p:txBody>
      </p:sp>
    </p:spTree>
    <p:extLst>
      <p:ext uri="{BB962C8B-B14F-4D97-AF65-F5344CB8AC3E}">
        <p14:creationId xmlns:p14="http://schemas.microsoft.com/office/powerpoint/2010/main" val="147337261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C6614E-A35E-8045-6BEF-45FE6464F2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CAE2C6-92FA-11BB-691D-949CCAADBF11}"/>
              </a:ext>
            </a:extLst>
          </p:cNvPr>
          <p:cNvSpPr>
            <a:spLocks noGrp="1"/>
          </p:cNvSpPr>
          <p:nvPr>
            <p:ph type="title"/>
          </p:nvPr>
        </p:nvSpPr>
        <p:spPr>
          <a:xfrm>
            <a:off x="1958519" y="1655865"/>
            <a:ext cx="8274963" cy="3450327"/>
          </a:xfrm>
        </p:spPr>
        <p:txBody>
          <a:bodyPr>
            <a:noAutofit/>
          </a:bodyPr>
          <a:lstStyle/>
          <a:p>
            <a:pPr>
              <a:lnSpc>
                <a:spcPct val="100000"/>
              </a:lnSpc>
            </a:pPr>
            <a:r>
              <a:rPr lang="ar-EG" sz="5400" b="0" dirty="0"/>
              <a:t>هَـٰذَانِ خَصْمَانِ ٱخْتَصَمُوا۟ فِى رَبِّهِمْ ۖ فَٱلَّذِينَ كَفَرُوا۟ قُطِّعَتْ لَهُمْ ثِيَابٌۭ مِّن نَّارٍۢ يُصَبُّ مِن فَوْقِ رُءُوسِهِمُ ٱلْحَمِيمُ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2957D7-F212-26A6-9791-1F7E10BCE306}"/>
              </a:ext>
            </a:extLst>
          </p:cNvPr>
          <p:cNvSpPr txBox="1"/>
          <p:nvPr/>
        </p:nvSpPr>
        <p:spPr>
          <a:xfrm>
            <a:off x="2060712" y="4644527"/>
            <a:ext cx="8070575" cy="1015663"/>
          </a:xfrm>
          <a:prstGeom prst="rect">
            <a:avLst/>
          </a:prstGeom>
          <a:noFill/>
        </p:spPr>
        <p:txBody>
          <a:bodyPr wrap="square">
            <a:spAutoFit/>
          </a:bodyPr>
          <a:lstStyle/>
          <a:p>
            <a:pPr algn="ctr" fontAlgn="base"/>
            <a:r>
              <a:rPr lang="en-US" sz="2000" dirty="0"/>
              <a:t>These two antagonists dispute with each other about their Lord: But those who deny (their Lord),- for them will be cut out a garment of Fire: over their heads will be poured out boiling water.</a:t>
            </a:r>
          </a:p>
        </p:txBody>
      </p:sp>
      <p:sp>
        <p:nvSpPr>
          <p:cNvPr id="3" name="TextBox 2">
            <a:extLst>
              <a:ext uri="{FF2B5EF4-FFF2-40B4-BE49-F238E27FC236}">
                <a16:creationId xmlns:a16="http://schemas.microsoft.com/office/drawing/2014/main" id="{1DC68250-B752-3823-8592-28D9C70E9BC4}"/>
              </a:ext>
            </a:extLst>
          </p:cNvPr>
          <p:cNvSpPr txBox="1"/>
          <p:nvPr/>
        </p:nvSpPr>
        <p:spPr>
          <a:xfrm>
            <a:off x="2258020" y="44152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a:t>
            </a:r>
            <a:endParaRPr lang="en-US" sz="1400" dirty="0"/>
          </a:p>
        </p:txBody>
      </p:sp>
    </p:spTree>
    <p:extLst>
      <p:ext uri="{BB962C8B-B14F-4D97-AF65-F5344CB8AC3E}">
        <p14:creationId xmlns:p14="http://schemas.microsoft.com/office/powerpoint/2010/main" val="476154639"/>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F1753-2A0D-30B2-7529-DB2D59D561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C0E258-5474-1168-CEB7-22F0A13243E6}"/>
              </a:ext>
            </a:extLst>
          </p:cNvPr>
          <p:cNvSpPr>
            <a:spLocks noGrp="1"/>
          </p:cNvSpPr>
          <p:nvPr>
            <p:ph type="title"/>
          </p:nvPr>
        </p:nvSpPr>
        <p:spPr>
          <a:xfrm>
            <a:off x="1958518" y="1984339"/>
            <a:ext cx="8274963" cy="3450327"/>
          </a:xfrm>
        </p:spPr>
        <p:txBody>
          <a:bodyPr>
            <a:noAutofit/>
          </a:bodyPr>
          <a:lstStyle/>
          <a:p>
            <a:pPr>
              <a:lnSpc>
                <a:spcPct val="100000"/>
              </a:lnSpc>
            </a:pPr>
            <a:r>
              <a:rPr lang="ar-EG" sz="6000" b="0" dirty="0"/>
              <a:t>يُصْهَرُ بِهِۦ مَا فِى بُطُونِهِمْ وَٱلْجُلُودُ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7CF9293-A00D-B94F-18DC-BA4990BF63B0}"/>
              </a:ext>
            </a:extLst>
          </p:cNvPr>
          <p:cNvSpPr txBox="1"/>
          <p:nvPr/>
        </p:nvSpPr>
        <p:spPr>
          <a:xfrm>
            <a:off x="2060711" y="4195960"/>
            <a:ext cx="8070575" cy="400110"/>
          </a:xfrm>
          <a:prstGeom prst="rect">
            <a:avLst/>
          </a:prstGeom>
          <a:noFill/>
        </p:spPr>
        <p:txBody>
          <a:bodyPr wrap="square">
            <a:spAutoFit/>
          </a:bodyPr>
          <a:lstStyle/>
          <a:p>
            <a:pPr algn="ctr" fontAlgn="base"/>
            <a:r>
              <a:rPr lang="en-US" sz="2000" dirty="0"/>
              <a:t>With it will be scalded what is within their bodies, as well as (their) skins.</a:t>
            </a:r>
          </a:p>
        </p:txBody>
      </p:sp>
      <p:sp>
        <p:nvSpPr>
          <p:cNvPr id="3" name="TextBox 2">
            <a:extLst>
              <a:ext uri="{FF2B5EF4-FFF2-40B4-BE49-F238E27FC236}">
                <a16:creationId xmlns:a16="http://schemas.microsoft.com/office/drawing/2014/main" id="{F045069C-573E-36B0-4EEA-A7E8BF82ABD0}"/>
              </a:ext>
            </a:extLst>
          </p:cNvPr>
          <p:cNvSpPr txBox="1"/>
          <p:nvPr/>
        </p:nvSpPr>
        <p:spPr>
          <a:xfrm>
            <a:off x="1718542" y="37574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a:t>
            </a:r>
            <a:endParaRPr lang="en-US" sz="1400" dirty="0"/>
          </a:p>
        </p:txBody>
      </p:sp>
    </p:spTree>
    <p:extLst>
      <p:ext uri="{BB962C8B-B14F-4D97-AF65-F5344CB8AC3E}">
        <p14:creationId xmlns:p14="http://schemas.microsoft.com/office/powerpoint/2010/main" val="122998152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8284C6-784D-38FA-88FB-ECFA5F9F87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F58AA6-B853-B0CA-AD5F-6D074941B610}"/>
              </a:ext>
            </a:extLst>
          </p:cNvPr>
          <p:cNvSpPr>
            <a:spLocks noGrp="1"/>
          </p:cNvSpPr>
          <p:nvPr>
            <p:ph type="title"/>
          </p:nvPr>
        </p:nvSpPr>
        <p:spPr>
          <a:xfrm>
            <a:off x="1958518" y="1984339"/>
            <a:ext cx="8274963" cy="3450327"/>
          </a:xfrm>
        </p:spPr>
        <p:txBody>
          <a:bodyPr>
            <a:noAutofit/>
          </a:bodyPr>
          <a:lstStyle/>
          <a:p>
            <a:pPr>
              <a:lnSpc>
                <a:spcPct val="100000"/>
              </a:lnSpc>
            </a:pPr>
            <a:r>
              <a:rPr lang="ar-EG" sz="6000" b="0" dirty="0"/>
              <a:t>وَلَهُم مَّقَـٰمِعُ مِنْ حَدِيدٍۢ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F48B06-B850-67ED-8F4D-EFCE183389BF}"/>
              </a:ext>
            </a:extLst>
          </p:cNvPr>
          <p:cNvSpPr txBox="1"/>
          <p:nvPr/>
        </p:nvSpPr>
        <p:spPr>
          <a:xfrm>
            <a:off x="2060711" y="4195960"/>
            <a:ext cx="8070575" cy="400110"/>
          </a:xfrm>
          <a:prstGeom prst="rect">
            <a:avLst/>
          </a:prstGeom>
          <a:noFill/>
        </p:spPr>
        <p:txBody>
          <a:bodyPr wrap="square">
            <a:spAutoFit/>
          </a:bodyPr>
          <a:lstStyle/>
          <a:p>
            <a:pPr algn="ctr" fontAlgn="base"/>
            <a:r>
              <a:rPr lang="en-US" sz="2000" dirty="0"/>
              <a:t>In addition there will be maces of iron (to punish) them.</a:t>
            </a:r>
          </a:p>
        </p:txBody>
      </p:sp>
      <p:sp>
        <p:nvSpPr>
          <p:cNvPr id="3" name="TextBox 2">
            <a:extLst>
              <a:ext uri="{FF2B5EF4-FFF2-40B4-BE49-F238E27FC236}">
                <a16:creationId xmlns:a16="http://schemas.microsoft.com/office/drawing/2014/main" id="{67138781-4CDD-6A16-8847-17D42642A48D}"/>
              </a:ext>
            </a:extLst>
          </p:cNvPr>
          <p:cNvSpPr txBox="1"/>
          <p:nvPr/>
        </p:nvSpPr>
        <p:spPr>
          <a:xfrm>
            <a:off x="3138970" y="37095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{21}</a:t>
            </a:r>
            <a:endParaRPr lang="en-US" sz="1400" dirty="0"/>
          </a:p>
        </p:txBody>
      </p:sp>
    </p:spTree>
    <p:extLst>
      <p:ext uri="{BB962C8B-B14F-4D97-AF65-F5344CB8AC3E}">
        <p14:creationId xmlns:p14="http://schemas.microsoft.com/office/powerpoint/2010/main" val="819000083"/>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837B3-B54E-10AF-9DDF-323BC8831F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9FB2C-50DB-2D2C-4A2A-BDC11AD8B144}"/>
              </a:ext>
            </a:extLst>
          </p:cNvPr>
          <p:cNvSpPr>
            <a:spLocks noGrp="1"/>
          </p:cNvSpPr>
          <p:nvPr>
            <p:ph type="title"/>
          </p:nvPr>
        </p:nvSpPr>
        <p:spPr>
          <a:xfrm>
            <a:off x="1958519" y="1939951"/>
            <a:ext cx="8274963" cy="3450327"/>
          </a:xfrm>
        </p:spPr>
        <p:txBody>
          <a:bodyPr>
            <a:noAutofit/>
          </a:bodyPr>
          <a:lstStyle/>
          <a:p>
            <a:pPr>
              <a:lnSpc>
                <a:spcPct val="100000"/>
              </a:lnSpc>
            </a:pPr>
            <a:r>
              <a:rPr lang="ar-EG" sz="6000" b="0" dirty="0"/>
              <a:t>كُلَّمَآ أَرَادُوٓا۟ أَن يَخْرُجُوا۟ مِنْهَا مِنْ غَمٍّ أُعِيدُوا۟ فِيهَا وَذُوقُوا۟ عَذَابَ ٱلْحَرِيقِ</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7CBDDB1-4FBC-CC69-4FA5-CDF4CAA949E0}"/>
              </a:ext>
            </a:extLst>
          </p:cNvPr>
          <p:cNvSpPr txBox="1"/>
          <p:nvPr/>
        </p:nvSpPr>
        <p:spPr>
          <a:xfrm>
            <a:off x="2060712" y="5029051"/>
            <a:ext cx="8070575" cy="707886"/>
          </a:xfrm>
          <a:prstGeom prst="rect">
            <a:avLst/>
          </a:prstGeom>
          <a:noFill/>
        </p:spPr>
        <p:txBody>
          <a:bodyPr wrap="square">
            <a:spAutoFit/>
          </a:bodyPr>
          <a:lstStyle/>
          <a:p>
            <a:pPr algn="ctr" fontAlgn="base"/>
            <a:r>
              <a:rPr lang="en-US" sz="2000" dirty="0"/>
              <a:t>Every time they wish to get away therefrom, from anguish, they will be forced back therein, and (it will be said), "Taste ye the Penalty of Burning!"</a:t>
            </a:r>
          </a:p>
        </p:txBody>
      </p:sp>
      <p:sp>
        <p:nvSpPr>
          <p:cNvPr id="3" name="TextBox 2">
            <a:extLst>
              <a:ext uri="{FF2B5EF4-FFF2-40B4-BE49-F238E27FC236}">
                <a16:creationId xmlns:a16="http://schemas.microsoft.com/office/drawing/2014/main" id="{86138965-A0E5-0BD9-DD71-A4E27616C634}"/>
              </a:ext>
            </a:extLst>
          </p:cNvPr>
          <p:cNvSpPr txBox="1"/>
          <p:nvPr/>
        </p:nvSpPr>
        <p:spPr>
          <a:xfrm>
            <a:off x="4665931" y="46823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{22}</a:t>
            </a:r>
            <a:endParaRPr lang="en-US" sz="1400" dirty="0"/>
          </a:p>
        </p:txBody>
      </p:sp>
    </p:spTree>
    <p:extLst>
      <p:ext uri="{BB962C8B-B14F-4D97-AF65-F5344CB8AC3E}">
        <p14:creationId xmlns:p14="http://schemas.microsoft.com/office/powerpoint/2010/main" val="1251124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7AA63-40FF-5ADD-CE86-D03543FDC8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A28139-8CA0-2A67-5474-F4F9D287052B}"/>
              </a:ext>
            </a:extLst>
          </p:cNvPr>
          <p:cNvSpPr>
            <a:spLocks noGrp="1"/>
          </p:cNvSpPr>
          <p:nvPr>
            <p:ph type="title"/>
          </p:nvPr>
        </p:nvSpPr>
        <p:spPr>
          <a:xfrm>
            <a:off x="1641396" y="1899145"/>
            <a:ext cx="8909208" cy="3450327"/>
          </a:xfrm>
        </p:spPr>
        <p:txBody>
          <a:bodyPr>
            <a:noAutofit/>
          </a:bodyPr>
          <a:lstStyle/>
          <a:p>
            <a:pPr>
              <a:lnSpc>
                <a:spcPct val="100000"/>
              </a:lnSpc>
            </a:pPr>
            <a:r>
              <a:rPr lang="ar-EG" sz="6000" b="0" dirty="0"/>
              <a:t>وَكَمْ قَصَمْنَا مِن قَرْيَةٍۢ كَانَتْ ظَالِمَةًۭ وَأَنشَأْنَا بَعْدَهَا قَوْمًا ءَاخَرِينَ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3D7D9D-8B16-878A-C5BE-4A1784BB2588}"/>
              </a:ext>
            </a:extLst>
          </p:cNvPr>
          <p:cNvSpPr txBox="1"/>
          <p:nvPr/>
        </p:nvSpPr>
        <p:spPr>
          <a:xfrm>
            <a:off x="2060712" y="4559531"/>
            <a:ext cx="8070575" cy="707886"/>
          </a:xfrm>
          <a:prstGeom prst="rect">
            <a:avLst/>
          </a:prstGeom>
          <a:noFill/>
        </p:spPr>
        <p:txBody>
          <a:bodyPr wrap="square">
            <a:spAutoFit/>
          </a:bodyPr>
          <a:lstStyle/>
          <a:p>
            <a:pPr algn="ctr" fontAlgn="base"/>
            <a:r>
              <a:rPr lang="en-US" sz="2000" dirty="0"/>
              <a:t>How many were the populations We utterly destroyed because of their iniquities, setting up in their places other peoples?</a:t>
            </a:r>
          </a:p>
        </p:txBody>
      </p:sp>
      <p:sp>
        <p:nvSpPr>
          <p:cNvPr id="3" name="TextBox 2">
            <a:extLst>
              <a:ext uri="{FF2B5EF4-FFF2-40B4-BE49-F238E27FC236}">
                <a16:creationId xmlns:a16="http://schemas.microsoft.com/office/drawing/2014/main" id="{ACF05F74-89A4-BDF2-D712-A4E000A9512B}"/>
              </a:ext>
            </a:extLst>
          </p:cNvPr>
          <p:cNvSpPr txBox="1"/>
          <p:nvPr/>
        </p:nvSpPr>
        <p:spPr>
          <a:xfrm>
            <a:off x="2411002" y="41837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a:t>
            </a:r>
            <a:endParaRPr lang="en-US" sz="1400" dirty="0"/>
          </a:p>
        </p:txBody>
      </p:sp>
    </p:spTree>
    <p:extLst>
      <p:ext uri="{BB962C8B-B14F-4D97-AF65-F5344CB8AC3E}">
        <p14:creationId xmlns:p14="http://schemas.microsoft.com/office/powerpoint/2010/main" val="2891678142"/>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C04A1-DCD0-9406-38C0-3DB7F59088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B594E6-352D-38EC-1B25-95695E97024F}"/>
              </a:ext>
            </a:extLst>
          </p:cNvPr>
          <p:cNvSpPr>
            <a:spLocks noGrp="1"/>
          </p:cNvSpPr>
          <p:nvPr>
            <p:ph type="title"/>
          </p:nvPr>
        </p:nvSpPr>
        <p:spPr>
          <a:xfrm>
            <a:off x="1958519" y="1463314"/>
            <a:ext cx="8274963" cy="3450327"/>
          </a:xfrm>
        </p:spPr>
        <p:txBody>
          <a:bodyPr>
            <a:noAutofit/>
          </a:bodyPr>
          <a:lstStyle/>
          <a:p>
            <a:pPr>
              <a:lnSpc>
                <a:spcPct val="100000"/>
              </a:lnSpc>
            </a:pPr>
            <a:r>
              <a:rPr lang="ar-EG" sz="5400" b="0" dirty="0"/>
              <a:t>إِنَّ ٱللَّهَ يُدْخِلُ ٱلَّذِينَ ءَامَنُوا۟ وَعَمِلُوا۟ ٱلصَّـٰلِحَـٰتِ جَنَّـٰتٍۢ تَجْرِى مِن تَحْتِهَا ٱلْأَنْهَـٰرُ يُحَلَّوْنَ فِيهَا مِنْ أَسَاوِرَ مِن ذَهَبٍۢ وَلُؤْلُؤًۭاۖ وَلِبَاسُهُمْ فِيهَا حَرِيرٌۭ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60E85C9-67FB-1583-C566-303E7F982756}"/>
              </a:ext>
            </a:extLst>
          </p:cNvPr>
          <p:cNvSpPr txBox="1"/>
          <p:nvPr/>
        </p:nvSpPr>
        <p:spPr>
          <a:xfrm>
            <a:off x="2060712" y="4900175"/>
            <a:ext cx="8070575" cy="1015663"/>
          </a:xfrm>
          <a:prstGeom prst="rect">
            <a:avLst/>
          </a:prstGeom>
          <a:noFill/>
        </p:spPr>
        <p:txBody>
          <a:bodyPr wrap="square">
            <a:spAutoFit/>
          </a:bodyPr>
          <a:lstStyle/>
          <a:p>
            <a:pPr algn="ctr" fontAlgn="base"/>
            <a:r>
              <a:rPr lang="en-US" sz="2000" dirty="0"/>
              <a:t>Allah will admit those who believe and work righteous deeds, to Gardens beneath which rivers flow: they shall be adorned therein with bracelets of gold and pearls; and their garments there will be of silk.</a:t>
            </a:r>
          </a:p>
        </p:txBody>
      </p:sp>
      <p:sp>
        <p:nvSpPr>
          <p:cNvPr id="3" name="TextBox 2">
            <a:extLst>
              <a:ext uri="{FF2B5EF4-FFF2-40B4-BE49-F238E27FC236}">
                <a16:creationId xmlns:a16="http://schemas.microsoft.com/office/drawing/2014/main" id="{D95DB600-7B56-7D70-C007-39E5A8C60A22}"/>
              </a:ext>
            </a:extLst>
          </p:cNvPr>
          <p:cNvSpPr txBox="1"/>
          <p:nvPr/>
        </p:nvSpPr>
        <p:spPr>
          <a:xfrm>
            <a:off x="2190912" y="45459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{23}</a:t>
            </a:r>
            <a:endParaRPr lang="en-US" sz="1400" dirty="0"/>
          </a:p>
        </p:txBody>
      </p:sp>
    </p:spTree>
    <p:extLst>
      <p:ext uri="{BB962C8B-B14F-4D97-AF65-F5344CB8AC3E}">
        <p14:creationId xmlns:p14="http://schemas.microsoft.com/office/powerpoint/2010/main" val="3650842414"/>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719B4-455F-CB20-EF82-53010EF91C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3280AE-EE76-B0F9-3AF9-3ED28F62F8F2}"/>
              </a:ext>
            </a:extLst>
          </p:cNvPr>
          <p:cNvSpPr>
            <a:spLocks noGrp="1"/>
          </p:cNvSpPr>
          <p:nvPr>
            <p:ph type="title"/>
          </p:nvPr>
        </p:nvSpPr>
        <p:spPr>
          <a:xfrm>
            <a:off x="1958518" y="1916075"/>
            <a:ext cx="8274963" cy="3450327"/>
          </a:xfrm>
        </p:spPr>
        <p:txBody>
          <a:bodyPr>
            <a:noAutofit/>
          </a:bodyPr>
          <a:lstStyle/>
          <a:p>
            <a:pPr>
              <a:lnSpc>
                <a:spcPct val="100000"/>
              </a:lnSpc>
            </a:pPr>
            <a:r>
              <a:rPr lang="ar-EG" sz="6000" b="0" dirty="0"/>
              <a:t>وَهُدُوٓا۟ إِلَى ٱلطَّيِّبِ مِنَ ٱلْقَوْلِ وَهُدُوٓا۟ إِلَىٰ صِرَٰطِ ٱلْحَمِيدِ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C5E37E4-F3CB-0058-9605-5C66AA1F26D1}"/>
              </a:ext>
            </a:extLst>
          </p:cNvPr>
          <p:cNvSpPr txBox="1"/>
          <p:nvPr/>
        </p:nvSpPr>
        <p:spPr>
          <a:xfrm>
            <a:off x="2060711" y="4471997"/>
            <a:ext cx="8070575" cy="707886"/>
          </a:xfrm>
          <a:prstGeom prst="rect">
            <a:avLst/>
          </a:prstGeom>
          <a:noFill/>
        </p:spPr>
        <p:txBody>
          <a:bodyPr wrap="square">
            <a:spAutoFit/>
          </a:bodyPr>
          <a:lstStyle/>
          <a:p>
            <a:pPr algn="ctr" fontAlgn="base"/>
            <a:r>
              <a:rPr lang="en-US" sz="2000" dirty="0"/>
              <a:t>For they have been guided (in this life) to the purest of speeches; they have been guided to the Path of Him Who is Worthy of (all) Praise.</a:t>
            </a:r>
          </a:p>
        </p:txBody>
      </p:sp>
      <p:sp>
        <p:nvSpPr>
          <p:cNvPr id="3" name="TextBox 2">
            <a:extLst>
              <a:ext uri="{FF2B5EF4-FFF2-40B4-BE49-F238E27FC236}">
                <a16:creationId xmlns:a16="http://schemas.microsoft.com/office/drawing/2014/main" id="{9E6D7FCD-4623-646B-50E5-798254788078}"/>
              </a:ext>
            </a:extLst>
          </p:cNvPr>
          <p:cNvSpPr txBox="1"/>
          <p:nvPr/>
        </p:nvSpPr>
        <p:spPr>
          <a:xfrm>
            <a:off x="3504806" y="41642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{24}</a:t>
            </a:r>
            <a:endParaRPr lang="en-US" sz="1400" dirty="0"/>
          </a:p>
        </p:txBody>
      </p:sp>
    </p:spTree>
    <p:extLst>
      <p:ext uri="{BB962C8B-B14F-4D97-AF65-F5344CB8AC3E}">
        <p14:creationId xmlns:p14="http://schemas.microsoft.com/office/powerpoint/2010/main" val="3889493246"/>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5FFF3-BEA3-5C85-B5F2-D58F2CD399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067C0C-7432-E332-64AD-511D7C79C751}"/>
              </a:ext>
            </a:extLst>
          </p:cNvPr>
          <p:cNvSpPr>
            <a:spLocks noGrp="1"/>
          </p:cNvSpPr>
          <p:nvPr>
            <p:ph type="title"/>
          </p:nvPr>
        </p:nvSpPr>
        <p:spPr>
          <a:xfrm>
            <a:off x="1958519" y="1383415"/>
            <a:ext cx="8274963" cy="3450327"/>
          </a:xfrm>
        </p:spPr>
        <p:txBody>
          <a:bodyPr>
            <a:noAutofit/>
          </a:bodyPr>
          <a:lstStyle/>
          <a:p>
            <a:pPr>
              <a:lnSpc>
                <a:spcPct val="100000"/>
              </a:lnSpc>
            </a:pPr>
            <a:r>
              <a:rPr lang="ar-EG" sz="5000" b="0" dirty="0"/>
              <a:t>إِنَّ ٱلَّذِينَ كَفَرُوا۟ وَيَصُدُّونَ عَن سَبِيلِ ٱللَّهِ وَٱلْمَسْجِدِ ٱلْحَرَامِ ٱلَّذِى جَعَلْنَـٰهُ لِلنَّاسِ سَوَآءً ٱلْعَـٰكِفُ فِيهِ وَٱلْبَادِۚ وَمَن يُرِدْ فِيهِ بِإِلْحَادٍۭ بِظُلْمٍۢ نُّذِقْهُ مِنْ عَذَابٍ أَلِيمٍۢ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331F5B-99E7-F630-6AC8-74B1E5A698E2}"/>
              </a:ext>
            </a:extLst>
          </p:cNvPr>
          <p:cNvSpPr txBox="1"/>
          <p:nvPr/>
        </p:nvSpPr>
        <p:spPr>
          <a:xfrm>
            <a:off x="2060712" y="4552445"/>
            <a:ext cx="8070575" cy="1631216"/>
          </a:xfrm>
          <a:prstGeom prst="rect">
            <a:avLst/>
          </a:prstGeom>
          <a:noFill/>
        </p:spPr>
        <p:txBody>
          <a:bodyPr wrap="square">
            <a:spAutoFit/>
          </a:bodyPr>
          <a:lstStyle/>
          <a:p>
            <a:pPr algn="ctr" fontAlgn="base"/>
            <a:r>
              <a:rPr lang="en-US" sz="2000" dirty="0"/>
              <a:t>As to those who have rejected (Allah), and would keep back (men) from the Way of Allah, and from the Sacred Mosque, which We have made (open) to (all) men - equal is the dweller there and the visitor from the country - and any whose purpose therein is profanity or wrong-doing - them will We cause to taste of a most Grievous Penalty.</a:t>
            </a:r>
          </a:p>
        </p:txBody>
      </p:sp>
      <p:sp>
        <p:nvSpPr>
          <p:cNvPr id="3" name="TextBox 2">
            <a:extLst>
              <a:ext uri="{FF2B5EF4-FFF2-40B4-BE49-F238E27FC236}">
                <a16:creationId xmlns:a16="http://schemas.microsoft.com/office/drawing/2014/main" id="{7698590D-5B51-9EF4-52ED-F8EAC2AAA5DC}"/>
              </a:ext>
            </a:extLst>
          </p:cNvPr>
          <p:cNvSpPr txBox="1"/>
          <p:nvPr/>
        </p:nvSpPr>
        <p:spPr>
          <a:xfrm>
            <a:off x="3211846" y="43684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{25}</a:t>
            </a:r>
            <a:endParaRPr lang="en-US" sz="1400" dirty="0"/>
          </a:p>
        </p:txBody>
      </p:sp>
    </p:spTree>
    <p:extLst>
      <p:ext uri="{BB962C8B-B14F-4D97-AF65-F5344CB8AC3E}">
        <p14:creationId xmlns:p14="http://schemas.microsoft.com/office/powerpoint/2010/main" val="186485665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41E80-1842-BA1E-37D9-3E7D0A2BD5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FFC299-F51E-2140-B67A-5486DC15AF19}"/>
              </a:ext>
            </a:extLst>
          </p:cNvPr>
          <p:cNvSpPr>
            <a:spLocks noGrp="1"/>
          </p:cNvSpPr>
          <p:nvPr>
            <p:ph type="title"/>
          </p:nvPr>
        </p:nvSpPr>
        <p:spPr>
          <a:xfrm>
            <a:off x="1958519" y="1534336"/>
            <a:ext cx="8274963" cy="3450327"/>
          </a:xfrm>
        </p:spPr>
        <p:txBody>
          <a:bodyPr>
            <a:noAutofit/>
          </a:bodyPr>
          <a:lstStyle/>
          <a:p>
            <a:pPr>
              <a:lnSpc>
                <a:spcPct val="100000"/>
              </a:lnSpc>
            </a:pPr>
            <a:r>
              <a:rPr lang="ar-EG" sz="5400" b="0" dirty="0"/>
              <a:t>وَإِذْ بَوَّأْنَا لِإِبْرَٰهِيمَ مَكَانَ ٱلْبَيْتِ أَن لَّا تُشْرِكْ بِى شَيْـًۭٔا وَطَهِّرْ بَيْتِىَ لِلطَّآئِفِينَ وَٱلْقَآئِمِينَ وَٱلرُّكَّعِ ٱلسُّجُودِ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752974B-5034-6077-D684-4C5275C867AA}"/>
              </a:ext>
            </a:extLst>
          </p:cNvPr>
          <p:cNvSpPr txBox="1"/>
          <p:nvPr/>
        </p:nvSpPr>
        <p:spPr>
          <a:xfrm>
            <a:off x="2060712" y="4559721"/>
            <a:ext cx="8070575" cy="1323439"/>
          </a:xfrm>
          <a:prstGeom prst="rect">
            <a:avLst/>
          </a:prstGeom>
          <a:noFill/>
        </p:spPr>
        <p:txBody>
          <a:bodyPr wrap="square">
            <a:spAutoFit/>
          </a:bodyPr>
          <a:lstStyle/>
          <a:p>
            <a:pPr algn="ctr" fontAlgn="base"/>
            <a:r>
              <a:rPr lang="en-US" sz="2000" dirty="0"/>
              <a:t>Behold! We gave the site, to Abraham, of the (Sacred) House, (saying): "Associate not anything (in worship) with Me; and sanctify My House for those who compass it round, or stand up, or bow, or prostrate themselves (therein in prayer).</a:t>
            </a:r>
          </a:p>
        </p:txBody>
      </p:sp>
      <p:sp>
        <p:nvSpPr>
          <p:cNvPr id="3" name="TextBox 2">
            <a:extLst>
              <a:ext uri="{FF2B5EF4-FFF2-40B4-BE49-F238E27FC236}">
                <a16:creationId xmlns:a16="http://schemas.microsoft.com/office/drawing/2014/main" id="{8A1CFEE5-6D54-2D13-6A03-95066736E719}"/>
              </a:ext>
            </a:extLst>
          </p:cNvPr>
          <p:cNvSpPr txBox="1"/>
          <p:nvPr/>
        </p:nvSpPr>
        <p:spPr>
          <a:xfrm>
            <a:off x="2927761" y="41642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{26}</a:t>
            </a:r>
            <a:endParaRPr lang="en-US" sz="1400" dirty="0"/>
          </a:p>
        </p:txBody>
      </p:sp>
    </p:spTree>
    <p:extLst>
      <p:ext uri="{BB962C8B-B14F-4D97-AF65-F5344CB8AC3E}">
        <p14:creationId xmlns:p14="http://schemas.microsoft.com/office/powerpoint/2010/main" val="2208312335"/>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A9DDF-9808-4A0A-9878-ABDE0C76A8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8EA0B3-972B-0C4D-1BB4-94D8CF719D9D}"/>
              </a:ext>
            </a:extLst>
          </p:cNvPr>
          <p:cNvSpPr>
            <a:spLocks noGrp="1"/>
          </p:cNvSpPr>
          <p:nvPr>
            <p:ph type="title"/>
          </p:nvPr>
        </p:nvSpPr>
        <p:spPr>
          <a:xfrm>
            <a:off x="1958519" y="1738522"/>
            <a:ext cx="8274963" cy="3450327"/>
          </a:xfrm>
        </p:spPr>
        <p:txBody>
          <a:bodyPr>
            <a:noAutofit/>
          </a:bodyPr>
          <a:lstStyle/>
          <a:p>
            <a:pPr>
              <a:lnSpc>
                <a:spcPct val="100000"/>
              </a:lnSpc>
            </a:pPr>
            <a:r>
              <a:rPr lang="ar-EG" sz="5400" b="0" dirty="0"/>
              <a:t>وَأَذِّن فِى ٱلنَّاسِ بِٱلْحَجِّ يَأْتُوكَ رِجَالًۭا وَعَلَىٰ كُلِّ ضَامِرٍۢ يَأْتِينَ مِن كُلِّ فَجٍّ عَمِيقٍۢ</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8FCEF19-922C-26E4-437A-1E718E4F41F5}"/>
              </a:ext>
            </a:extLst>
          </p:cNvPr>
          <p:cNvSpPr txBox="1"/>
          <p:nvPr/>
        </p:nvSpPr>
        <p:spPr>
          <a:xfrm>
            <a:off x="2060712" y="4763907"/>
            <a:ext cx="8070575" cy="1015663"/>
          </a:xfrm>
          <a:prstGeom prst="rect">
            <a:avLst/>
          </a:prstGeom>
          <a:noFill/>
        </p:spPr>
        <p:txBody>
          <a:bodyPr wrap="square">
            <a:spAutoFit/>
          </a:bodyPr>
          <a:lstStyle/>
          <a:p>
            <a:pPr algn="ctr" fontAlgn="base"/>
            <a:r>
              <a:rPr lang="en-US" sz="2000" dirty="0"/>
              <a:t>"And proclaim the Pilgrimage among men: they will come to thee on foot and (mounted) on every kind of camel, lean on account of journeys through deep and distant mountain highways;</a:t>
            </a:r>
          </a:p>
        </p:txBody>
      </p:sp>
      <p:sp>
        <p:nvSpPr>
          <p:cNvPr id="3" name="TextBox 2">
            <a:extLst>
              <a:ext uri="{FF2B5EF4-FFF2-40B4-BE49-F238E27FC236}">
                <a16:creationId xmlns:a16="http://schemas.microsoft.com/office/drawing/2014/main" id="{1C6D1AB3-F2C8-66AF-42F6-9CDA2B352035}"/>
              </a:ext>
            </a:extLst>
          </p:cNvPr>
          <p:cNvSpPr txBox="1"/>
          <p:nvPr/>
        </p:nvSpPr>
        <p:spPr>
          <a:xfrm>
            <a:off x="4951869" y="44271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{27}</a:t>
            </a:r>
            <a:endParaRPr lang="en-US" sz="1400" dirty="0"/>
          </a:p>
        </p:txBody>
      </p:sp>
    </p:spTree>
    <p:extLst>
      <p:ext uri="{BB962C8B-B14F-4D97-AF65-F5344CB8AC3E}">
        <p14:creationId xmlns:p14="http://schemas.microsoft.com/office/powerpoint/2010/main" val="630319276"/>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AFCD1-6CB4-57FD-8C45-A19304D2E2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670B87-287C-82D5-838F-373AA90803AE}"/>
              </a:ext>
            </a:extLst>
          </p:cNvPr>
          <p:cNvSpPr>
            <a:spLocks noGrp="1"/>
          </p:cNvSpPr>
          <p:nvPr>
            <p:ph type="title"/>
          </p:nvPr>
        </p:nvSpPr>
        <p:spPr>
          <a:xfrm>
            <a:off x="1958519" y="1623112"/>
            <a:ext cx="8274963" cy="3450327"/>
          </a:xfrm>
        </p:spPr>
        <p:txBody>
          <a:bodyPr>
            <a:noAutofit/>
          </a:bodyPr>
          <a:lstStyle/>
          <a:p>
            <a:pPr>
              <a:lnSpc>
                <a:spcPct val="100000"/>
              </a:lnSpc>
            </a:pPr>
            <a:r>
              <a:rPr lang="ar-EG" sz="5000" b="0" dirty="0"/>
              <a:t>لِّيَشْهَدُوا۟ مَنَـٰفِعَ لَهُمْ وَيَذْكُرُوا۟ ٱسْمَ ٱللَّهِ فِىٓ أَيَّامٍۢ مَّعْلُومَـٰتٍ عَلَىٰ مَا رَزَقَهُم مِّنۢ بَهِيمَةِ ٱلْأَنْعَـٰمِ ۖ فَكُلُوا۟ مِنْهَا وَأَطْعِمُوا۟ ٱلْبَآئِسَ ٱلْفَقِيرَ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A0946CC-F57C-8199-5788-77152ACA20D5}"/>
              </a:ext>
            </a:extLst>
          </p:cNvPr>
          <p:cNvSpPr txBox="1"/>
          <p:nvPr/>
        </p:nvSpPr>
        <p:spPr>
          <a:xfrm>
            <a:off x="2060712" y="4474073"/>
            <a:ext cx="8070575" cy="1323439"/>
          </a:xfrm>
          <a:prstGeom prst="rect">
            <a:avLst/>
          </a:prstGeom>
          <a:noFill/>
        </p:spPr>
        <p:txBody>
          <a:bodyPr wrap="square">
            <a:spAutoFit/>
          </a:bodyPr>
          <a:lstStyle/>
          <a:p>
            <a:pPr algn="ctr" fontAlgn="base"/>
            <a:r>
              <a:rPr lang="en-US" sz="2000" dirty="0"/>
              <a:t>"That they may witness the benefits (provided) for them, and celebrate the name of Allah, through the Days appointed, over the cattle which He has provided for them (for sacrifice): then eat ye thereof and feed the distressed ones in want.</a:t>
            </a:r>
          </a:p>
        </p:txBody>
      </p:sp>
      <p:sp>
        <p:nvSpPr>
          <p:cNvPr id="3" name="TextBox 2">
            <a:extLst>
              <a:ext uri="{FF2B5EF4-FFF2-40B4-BE49-F238E27FC236}">
                <a16:creationId xmlns:a16="http://schemas.microsoft.com/office/drawing/2014/main" id="{D9B42393-1956-76DD-9CF7-AA507E2563B0}"/>
              </a:ext>
            </a:extLst>
          </p:cNvPr>
          <p:cNvSpPr txBox="1"/>
          <p:nvPr/>
        </p:nvSpPr>
        <p:spPr>
          <a:xfrm>
            <a:off x="1616349" y="41963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{28}</a:t>
            </a:r>
            <a:endParaRPr lang="en-US" sz="1400" dirty="0"/>
          </a:p>
        </p:txBody>
      </p:sp>
    </p:spTree>
    <p:extLst>
      <p:ext uri="{BB962C8B-B14F-4D97-AF65-F5344CB8AC3E}">
        <p14:creationId xmlns:p14="http://schemas.microsoft.com/office/powerpoint/2010/main" val="100856327"/>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DC5E67-A72C-D220-9F39-5236A01623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E6A7AE-D110-7AE7-45D1-0B101A6B8CB5}"/>
              </a:ext>
            </a:extLst>
          </p:cNvPr>
          <p:cNvSpPr>
            <a:spLocks noGrp="1"/>
          </p:cNvSpPr>
          <p:nvPr>
            <p:ph type="title"/>
          </p:nvPr>
        </p:nvSpPr>
        <p:spPr>
          <a:xfrm>
            <a:off x="1958519" y="1924952"/>
            <a:ext cx="8274963" cy="3450327"/>
          </a:xfrm>
        </p:spPr>
        <p:txBody>
          <a:bodyPr>
            <a:noAutofit/>
          </a:bodyPr>
          <a:lstStyle/>
          <a:p>
            <a:pPr>
              <a:lnSpc>
                <a:spcPct val="100000"/>
              </a:lnSpc>
            </a:pPr>
            <a:r>
              <a:rPr lang="ar-EG" sz="6000" b="0" dirty="0"/>
              <a:t>ثُمَّ لْيَقْضُوا۟ تَفَثَهُمْ وَلْيُوفُوا۟ نُذُورَهُمْ وَلْيَطَّوَّفُوا۟ بِٱلْبَيْتِ ٱلْعَتِيقِ</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24399F-E36A-242D-3C57-D09CE4C1DF36}"/>
              </a:ext>
            </a:extLst>
          </p:cNvPr>
          <p:cNvSpPr txBox="1"/>
          <p:nvPr/>
        </p:nvSpPr>
        <p:spPr>
          <a:xfrm>
            <a:off x="2060712" y="4622732"/>
            <a:ext cx="8070575" cy="707886"/>
          </a:xfrm>
          <a:prstGeom prst="rect">
            <a:avLst/>
          </a:prstGeom>
          <a:noFill/>
        </p:spPr>
        <p:txBody>
          <a:bodyPr wrap="square">
            <a:spAutoFit/>
          </a:bodyPr>
          <a:lstStyle/>
          <a:p>
            <a:pPr algn="ctr" fontAlgn="base"/>
            <a:r>
              <a:rPr lang="en-US" sz="2000" dirty="0"/>
              <a:t>"Then let them complete the rites prescribed for them, perform their vows, and (again) circumambulate the Ancient House."</a:t>
            </a:r>
          </a:p>
        </p:txBody>
      </p:sp>
      <p:sp>
        <p:nvSpPr>
          <p:cNvPr id="3" name="TextBox 2">
            <a:extLst>
              <a:ext uri="{FF2B5EF4-FFF2-40B4-BE49-F238E27FC236}">
                <a16:creationId xmlns:a16="http://schemas.microsoft.com/office/drawing/2014/main" id="{2E304562-0A97-98D8-1755-220321616D87}"/>
              </a:ext>
            </a:extLst>
          </p:cNvPr>
          <p:cNvSpPr txBox="1"/>
          <p:nvPr/>
        </p:nvSpPr>
        <p:spPr>
          <a:xfrm>
            <a:off x="2859223" y="43149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{29}</a:t>
            </a:r>
            <a:endParaRPr lang="en-US" sz="1400" dirty="0"/>
          </a:p>
        </p:txBody>
      </p:sp>
    </p:spTree>
    <p:extLst>
      <p:ext uri="{BB962C8B-B14F-4D97-AF65-F5344CB8AC3E}">
        <p14:creationId xmlns:p14="http://schemas.microsoft.com/office/powerpoint/2010/main" val="3924905944"/>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30280-85DA-B5CA-5B8D-60E6B25B5C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855890-0111-8360-0EE1-78CCDEB349F0}"/>
              </a:ext>
            </a:extLst>
          </p:cNvPr>
          <p:cNvSpPr>
            <a:spLocks noGrp="1"/>
          </p:cNvSpPr>
          <p:nvPr>
            <p:ph type="title"/>
          </p:nvPr>
        </p:nvSpPr>
        <p:spPr>
          <a:xfrm>
            <a:off x="1958519" y="1507701"/>
            <a:ext cx="8274963" cy="3450327"/>
          </a:xfrm>
        </p:spPr>
        <p:txBody>
          <a:bodyPr>
            <a:noAutofit/>
          </a:bodyPr>
          <a:lstStyle/>
          <a:p>
            <a:pPr>
              <a:lnSpc>
                <a:spcPct val="100000"/>
              </a:lnSpc>
            </a:pPr>
            <a:r>
              <a:rPr lang="ar-EG" sz="5000" b="0" dirty="0"/>
              <a:t>ذَٰلِكَ وَمَن يُعَظِّمْ حُرُمَـٰتِ ٱللَّهِ فَهُوَ خَيْرٌۭ لَّهُۥ عِندَ رَبِّهِۦ ۗ وَأُحِلَّتْ لَكُمُ ٱلْأَنْعَـٰمُ إِلَّا مَا يُتْلَىٰ عَلَيْكُمْۖ فَٱجْتَنِبُوا۟ ٱلرِّجْسَ مِنَ ٱلْأَوْثَـٰنِ وَٱجْتَنِبُوا۟ قَوْلَ ٱلزُّورِ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77417C1-0FB7-1A1C-B8CA-440EE23C5BF0}"/>
              </a:ext>
            </a:extLst>
          </p:cNvPr>
          <p:cNvSpPr txBox="1"/>
          <p:nvPr/>
        </p:nvSpPr>
        <p:spPr>
          <a:xfrm>
            <a:off x="2060712" y="4733740"/>
            <a:ext cx="8070575" cy="1323439"/>
          </a:xfrm>
          <a:prstGeom prst="rect">
            <a:avLst/>
          </a:prstGeom>
          <a:noFill/>
        </p:spPr>
        <p:txBody>
          <a:bodyPr wrap="square">
            <a:spAutoFit/>
          </a:bodyPr>
          <a:lstStyle/>
          <a:p>
            <a:pPr algn="ctr" fontAlgn="base"/>
            <a:r>
              <a:rPr lang="en-US" sz="2000" dirty="0"/>
              <a:t>Such (is the Pilgrimage): whoever </a:t>
            </a:r>
            <a:r>
              <a:rPr lang="en-US" sz="2000" dirty="0" err="1"/>
              <a:t>honours</a:t>
            </a:r>
            <a:r>
              <a:rPr lang="en-US" sz="2000" dirty="0"/>
              <a:t> the sacred rites of Allah, for him it is good in the Sight of his Lord. Lawful to you (for food in Pilgrimage) are cattle, except those mentioned to you (as exception): but shun the abomination of idols, and shun the word that is false,-</a:t>
            </a:r>
          </a:p>
        </p:txBody>
      </p:sp>
      <p:sp>
        <p:nvSpPr>
          <p:cNvPr id="3" name="TextBox 2">
            <a:extLst>
              <a:ext uri="{FF2B5EF4-FFF2-40B4-BE49-F238E27FC236}">
                <a16:creationId xmlns:a16="http://schemas.microsoft.com/office/drawing/2014/main" id="{59A0FC60-E936-D9BC-0EC9-D917429BA241}"/>
              </a:ext>
            </a:extLst>
          </p:cNvPr>
          <p:cNvSpPr txBox="1"/>
          <p:nvPr/>
        </p:nvSpPr>
        <p:spPr>
          <a:xfrm>
            <a:off x="3604949" y="44268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{30}</a:t>
            </a:r>
            <a:endParaRPr lang="en-US" sz="1400" dirty="0"/>
          </a:p>
        </p:txBody>
      </p:sp>
    </p:spTree>
    <p:extLst>
      <p:ext uri="{BB962C8B-B14F-4D97-AF65-F5344CB8AC3E}">
        <p14:creationId xmlns:p14="http://schemas.microsoft.com/office/powerpoint/2010/main" val="1154589087"/>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B62129-DC8B-D530-B539-E2E3ED1BE4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9C39C2-6702-69C6-5475-9E316A410319}"/>
              </a:ext>
            </a:extLst>
          </p:cNvPr>
          <p:cNvSpPr>
            <a:spLocks noGrp="1"/>
          </p:cNvSpPr>
          <p:nvPr>
            <p:ph type="title"/>
          </p:nvPr>
        </p:nvSpPr>
        <p:spPr>
          <a:xfrm>
            <a:off x="1958519" y="1587600"/>
            <a:ext cx="8274963" cy="3450327"/>
          </a:xfrm>
        </p:spPr>
        <p:txBody>
          <a:bodyPr>
            <a:noAutofit/>
          </a:bodyPr>
          <a:lstStyle/>
          <a:p>
            <a:pPr>
              <a:lnSpc>
                <a:spcPct val="100000"/>
              </a:lnSpc>
            </a:pPr>
            <a:r>
              <a:rPr lang="ar-EG" sz="5000" b="0" dirty="0"/>
              <a:t>حُنَفَآءَ لِلَّهِ غَيْرَ مُشْرِكِينَ بِهِۦ ۚ وَمَن يُشْرِكْ بِٱللَّهِ فَكَأَنَّمَا خَرَّ مِنَ ٱلسَّمَآءِ فَتَخْطَفُهُ ٱلطَّيْرُ أَوْ تَهْوِى بِهِ ٱلرِّيحُ فِى مَكَانٍۢ سَحِيقٍۢ</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D1E9EC-9DEB-EBDE-E83D-F162391C3581}"/>
              </a:ext>
            </a:extLst>
          </p:cNvPr>
          <p:cNvSpPr txBox="1"/>
          <p:nvPr/>
        </p:nvSpPr>
        <p:spPr>
          <a:xfrm>
            <a:off x="2060712" y="4468251"/>
            <a:ext cx="8070575" cy="1323439"/>
          </a:xfrm>
          <a:prstGeom prst="rect">
            <a:avLst/>
          </a:prstGeom>
          <a:noFill/>
        </p:spPr>
        <p:txBody>
          <a:bodyPr wrap="square">
            <a:spAutoFit/>
          </a:bodyPr>
          <a:lstStyle/>
          <a:p>
            <a:pPr algn="ctr" fontAlgn="base"/>
            <a:r>
              <a:rPr lang="en-US" sz="2000" dirty="0"/>
              <a:t>Being true in faith to Allah, and never assigning partners to Him: if anyone assigns partners to Allah, is as if he had fallen from heaven and been snatched up by birds, or the wind had swooped (like a bird on its prey) and thrown him into a far-distant place.</a:t>
            </a:r>
          </a:p>
        </p:txBody>
      </p:sp>
      <p:sp>
        <p:nvSpPr>
          <p:cNvPr id="3" name="TextBox 2">
            <a:extLst>
              <a:ext uri="{FF2B5EF4-FFF2-40B4-BE49-F238E27FC236}">
                <a16:creationId xmlns:a16="http://schemas.microsoft.com/office/drawing/2014/main" id="{57CD0536-E8AF-ACAA-DD08-79DBDD6D2B6C}"/>
              </a:ext>
            </a:extLst>
          </p:cNvPr>
          <p:cNvSpPr txBox="1"/>
          <p:nvPr/>
        </p:nvSpPr>
        <p:spPr>
          <a:xfrm>
            <a:off x="2220033" y="41604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{31}</a:t>
            </a:r>
            <a:endParaRPr lang="en-US" sz="1400" dirty="0"/>
          </a:p>
        </p:txBody>
      </p:sp>
    </p:spTree>
    <p:extLst>
      <p:ext uri="{BB962C8B-B14F-4D97-AF65-F5344CB8AC3E}">
        <p14:creationId xmlns:p14="http://schemas.microsoft.com/office/powerpoint/2010/main" val="1537457517"/>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40072-49C5-F93C-F5EC-980F110D8D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4D0642-35E2-DA4E-6A0F-59F6BBC61FBE}"/>
              </a:ext>
            </a:extLst>
          </p:cNvPr>
          <p:cNvSpPr>
            <a:spLocks noGrp="1"/>
          </p:cNvSpPr>
          <p:nvPr>
            <p:ph type="title"/>
          </p:nvPr>
        </p:nvSpPr>
        <p:spPr>
          <a:xfrm>
            <a:off x="1958518" y="1907196"/>
            <a:ext cx="8274963" cy="3450327"/>
          </a:xfrm>
        </p:spPr>
        <p:txBody>
          <a:bodyPr>
            <a:noAutofit/>
          </a:bodyPr>
          <a:lstStyle/>
          <a:p>
            <a:pPr>
              <a:lnSpc>
                <a:spcPct val="100000"/>
              </a:lnSpc>
            </a:pPr>
            <a:r>
              <a:rPr lang="ar-EG" sz="6000" b="0" dirty="0"/>
              <a:t>ذَٰلِكَ وَمَن يُعَظِّمْ شَعَـٰٓئِرَ ٱللَّهِ فَإِنَّهَا مِن تَقْوَى ٱلْقُلُوبِ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AFF02D0-2A21-373E-97A7-1ECF79F9FED0}"/>
              </a:ext>
            </a:extLst>
          </p:cNvPr>
          <p:cNvSpPr txBox="1"/>
          <p:nvPr/>
        </p:nvSpPr>
        <p:spPr>
          <a:xfrm>
            <a:off x="2060711" y="4426646"/>
            <a:ext cx="8070575" cy="707886"/>
          </a:xfrm>
          <a:prstGeom prst="rect">
            <a:avLst/>
          </a:prstGeom>
          <a:noFill/>
        </p:spPr>
        <p:txBody>
          <a:bodyPr wrap="square">
            <a:spAutoFit/>
          </a:bodyPr>
          <a:lstStyle/>
          <a:p>
            <a:pPr algn="ctr" fontAlgn="base"/>
            <a:r>
              <a:rPr lang="en-US" sz="2000" dirty="0"/>
              <a:t>Such (is his state): and whoever holds in </a:t>
            </a:r>
            <a:r>
              <a:rPr lang="en-US" sz="2000" dirty="0" err="1"/>
              <a:t>honour</a:t>
            </a:r>
            <a:r>
              <a:rPr lang="en-US" sz="2000" dirty="0"/>
              <a:t> the symbols of Allah, (in the sacrifice of animals), such (</a:t>
            </a:r>
            <a:r>
              <a:rPr lang="en-US" sz="2000" dirty="0" err="1"/>
              <a:t>honour</a:t>
            </a:r>
            <a:r>
              <a:rPr lang="en-US" sz="2000" dirty="0"/>
              <a:t>) should come truly from piety of heart.</a:t>
            </a:r>
          </a:p>
        </p:txBody>
      </p:sp>
      <p:sp>
        <p:nvSpPr>
          <p:cNvPr id="3" name="TextBox 2">
            <a:extLst>
              <a:ext uri="{FF2B5EF4-FFF2-40B4-BE49-F238E27FC236}">
                <a16:creationId xmlns:a16="http://schemas.microsoft.com/office/drawing/2014/main" id="{EFC3EF69-7D39-6095-262C-CA37AB91119C}"/>
              </a:ext>
            </a:extLst>
          </p:cNvPr>
          <p:cNvSpPr txBox="1"/>
          <p:nvPr/>
        </p:nvSpPr>
        <p:spPr>
          <a:xfrm>
            <a:off x="4048832" y="41072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{32}</a:t>
            </a:r>
            <a:endParaRPr lang="en-US" sz="1400" dirty="0"/>
          </a:p>
        </p:txBody>
      </p:sp>
    </p:spTree>
    <p:extLst>
      <p:ext uri="{BB962C8B-B14F-4D97-AF65-F5344CB8AC3E}">
        <p14:creationId xmlns:p14="http://schemas.microsoft.com/office/powerpoint/2010/main" val="1729297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E4462-56BA-1807-AE12-02167C1900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38314E-13DF-424B-D07F-4F7839E70270}"/>
              </a:ext>
            </a:extLst>
          </p:cNvPr>
          <p:cNvSpPr>
            <a:spLocks noGrp="1"/>
          </p:cNvSpPr>
          <p:nvPr>
            <p:ph type="title"/>
          </p:nvPr>
        </p:nvSpPr>
        <p:spPr>
          <a:xfrm>
            <a:off x="1641396" y="1970166"/>
            <a:ext cx="8909208" cy="3450327"/>
          </a:xfrm>
        </p:spPr>
        <p:txBody>
          <a:bodyPr>
            <a:noAutofit/>
          </a:bodyPr>
          <a:lstStyle/>
          <a:p>
            <a:pPr>
              <a:lnSpc>
                <a:spcPct val="100000"/>
              </a:lnSpc>
            </a:pPr>
            <a:r>
              <a:rPr lang="ar-EG" sz="6000" b="0" dirty="0"/>
              <a:t>فَلَمَّآ أَحَسُّوا۟ بَأْسَنَآ إِذَا هُم مِّنْهَا يَرْكُضُونَ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8B709A-7F1C-198D-67EE-0E262504B32A}"/>
              </a:ext>
            </a:extLst>
          </p:cNvPr>
          <p:cNvSpPr txBox="1"/>
          <p:nvPr/>
        </p:nvSpPr>
        <p:spPr>
          <a:xfrm>
            <a:off x="2060712" y="4630552"/>
            <a:ext cx="8070575" cy="707886"/>
          </a:xfrm>
          <a:prstGeom prst="rect">
            <a:avLst/>
          </a:prstGeom>
          <a:noFill/>
        </p:spPr>
        <p:txBody>
          <a:bodyPr wrap="square">
            <a:spAutoFit/>
          </a:bodyPr>
          <a:lstStyle/>
          <a:p>
            <a:pPr algn="ctr" fontAlgn="base"/>
            <a:r>
              <a:rPr lang="en-US" sz="2000" dirty="0"/>
              <a:t>Yet, when they felt Our Punishment (coming), behold, they (tried to) flee from it.</a:t>
            </a:r>
          </a:p>
        </p:txBody>
      </p:sp>
      <p:sp>
        <p:nvSpPr>
          <p:cNvPr id="3" name="TextBox 2">
            <a:extLst>
              <a:ext uri="{FF2B5EF4-FFF2-40B4-BE49-F238E27FC236}">
                <a16:creationId xmlns:a16="http://schemas.microsoft.com/office/drawing/2014/main" id="{ED488883-3889-81C3-631A-F454E9441FBE}"/>
              </a:ext>
            </a:extLst>
          </p:cNvPr>
          <p:cNvSpPr txBox="1"/>
          <p:nvPr/>
        </p:nvSpPr>
        <p:spPr>
          <a:xfrm>
            <a:off x="4426233" y="4245922"/>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{12}</a:t>
            </a:r>
            <a:endParaRPr lang="en-US" sz="1400" dirty="0"/>
          </a:p>
        </p:txBody>
      </p:sp>
    </p:spTree>
    <p:extLst>
      <p:ext uri="{BB962C8B-B14F-4D97-AF65-F5344CB8AC3E}">
        <p14:creationId xmlns:p14="http://schemas.microsoft.com/office/powerpoint/2010/main" val="1628537158"/>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6C64E5-1A75-6A69-A642-90EE30DB6C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499FDB-CAC4-9067-CE7E-CD35C85A6533}"/>
              </a:ext>
            </a:extLst>
          </p:cNvPr>
          <p:cNvSpPr>
            <a:spLocks noGrp="1"/>
          </p:cNvSpPr>
          <p:nvPr>
            <p:ph type="title"/>
          </p:nvPr>
        </p:nvSpPr>
        <p:spPr>
          <a:xfrm>
            <a:off x="1958518" y="1951585"/>
            <a:ext cx="8274963" cy="3450327"/>
          </a:xfrm>
        </p:spPr>
        <p:txBody>
          <a:bodyPr>
            <a:noAutofit/>
          </a:bodyPr>
          <a:lstStyle/>
          <a:p>
            <a:pPr>
              <a:lnSpc>
                <a:spcPct val="100000"/>
              </a:lnSpc>
            </a:pPr>
            <a:r>
              <a:rPr lang="ar-EG" sz="6000" b="0" dirty="0"/>
              <a:t>لَكُمْ فِيهَا مَنَـٰفِعُ إِلَىٰٓ أَجَلٍۢ مُّسَمًّۭى ثُمَّ مَحِلُّهَآ إِلَى ٱلْبَيْتِ ٱلْعَتِيقِ</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2DBC187-B3B1-27AB-AC1A-5051395311F5}"/>
              </a:ext>
            </a:extLst>
          </p:cNvPr>
          <p:cNvSpPr txBox="1"/>
          <p:nvPr/>
        </p:nvSpPr>
        <p:spPr>
          <a:xfrm>
            <a:off x="2060711" y="4624923"/>
            <a:ext cx="8070575" cy="707886"/>
          </a:xfrm>
          <a:prstGeom prst="rect">
            <a:avLst/>
          </a:prstGeom>
          <a:noFill/>
        </p:spPr>
        <p:txBody>
          <a:bodyPr wrap="square">
            <a:spAutoFit/>
          </a:bodyPr>
          <a:lstStyle/>
          <a:p>
            <a:pPr algn="ctr" fontAlgn="base"/>
            <a:r>
              <a:rPr lang="en-US" sz="2000" dirty="0"/>
              <a:t>In them ye have benefits for a term appointed: in the end their place of sacrifice is near the Ancient House.</a:t>
            </a:r>
          </a:p>
        </p:txBody>
      </p:sp>
      <p:sp>
        <p:nvSpPr>
          <p:cNvPr id="3" name="TextBox 2">
            <a:extLst>
              <a:ext uri="{FF2B5EF4-FFF2-40B4-BE49-F238E27FC236}">
                <a16:creationId xmlns:a16="http://schemas.microsoft.com/office/drawing/2014/main" id="{734B30FD-F37A-6B81-2BAC-4D3F728C694B}"/>
              </a:ext>
            </a:extLst>
          </p:cNvPr>
          <p:cNvSpPr txBox="1"/>
          <p:nvPr/>
        </p:nvSpPr>
        <p:spPr>
          <a:xfrm>
            <a:off x="2894735" y="43171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{33}</a:t>
            </a:r>
            <a:endParaRPr lang="en-US" sz="1400" dirty="0"/>
          </a:p>
        </p:txBody>
      </p:sp>
    </p:spTree>
    <p:extLst>
      <p:ext uri="{BB962C8B-B14F-4D97-AF65-F5344CB8AC3E}">
        <p14:creationId xmlns:p14="http://schemas.microsoft.com/office/powerpoint/2010/main" val="2270974448"/>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C9FA5-5CB7-9ED5-9B0D-B6A78A31E7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C91FF2-B7D9-2D23-2DD3-BCA49A3E6B8D}"/>
              </a:ext>
            </a:extLst>
          </p:cNvPr>
          <p:cNvSpPr>
            <a:spLocks noGrp="1"/>
          </p:cNvSpPr>
          <p:nvPr>
            <p:ph type="title"/>
          </p:nvPr>
        </p:nvSpPr>
        <p:spPr>
          <a:xfrm>
            <a:off x="1958519" y="1597304"/>
            <a:ext cx="8274963" cy="3450327"/>
          </a:xfrm>
        </p:spPr>
        <p:txBody>
          <a:bodyPr>
            <a:noAutofit/>
          </a:bodyPr>
          <a:lstStyle/>
          <a:p>
            <a:pPr>
              <a:lnSpc>
                <a:spcPct val="100000"/>
              </a:lnSpc>
            </a:pPr>
            <a:r>
              <a:rPr lang="ar-EG" sz="5000" b="0" dirty="0"/>
              <a:t>وَلِكُلِّ أُمَّةٍۢ جَعَلْنَا مَنسَكًۭا لِّيَذْكُرُوا۟ ٱسْمَ ٱللَّهِ عَلَىٰ مَا رَزَقَهُم مِّنۢ بَهِيمَةِ ٱلْأَنْعَـٰمِۗ فَإِلَـٰهُكُمْ إِلَـٰهٌۭ وَٰحِدٌۭ فَلَهُۥٓ أَسْلِمُوا۟ ۗ وَبَشِّرِ ٱلْمُخْبِتِينَ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0D5ED5E-0936-7719-2C6A-B9D64A296BD7}"/>
              </a:ext>
            </a:extLst>
          </p:cNvPr>
          <p:cNvSpPr txBox="1"/>
          <p:nvPr/>
        </p:nvSpPr>
        <p:spPr>
          <a:xfrm>
            <a:off x="2060712" y="4385911"/>
            <a:ext cx="8070575" cy="1323439"/>
          </a:xfrm>
          <a:prstGeom prst="rect">
            <a:avLst/>
          </a:prstGeom>
          <a:noFill/>
        </p:spPr>
        <p:txBody>
          <a:bodyPr wrap="square">
            <a:spAutoFit/>
          </a:bodyPr>
          <a:lstStyle/>
          <a:p>
            <a:pPr algn="ctr" fontAlgn="base"/>
            <a:r>
              <a:rPr lang="en-US" sz="2000" dirty="0"/>
              <a:t>To every people did We appoint rites (of sacrifice), that they might celebrate the name of Allah over the sustenance He gave them from animals (fit for food). But your god is One God: submit then your wills to Him (in Islam): and give thou the good news to those who humble themselves,-</a:t>
            </a:r>
          </a:p>
        </p:txBody>
      </p:sp>
      <p:sp>
        <p:nvSpPr>
          <p:cNvPr id="3" name="TextBox 2">
            <a:extLst>
              <a:ext uri="{FF2B5EF4-FFF2-40B4-BE49-F238E27FC236}">
                <a16:creationId xmlns:a16="http://schemas.microsoft.com/office/drawing/2014/main" id="{32A89EE3-A8BD-A9A9-DFB8-2CF989AFA8A4}"/>
              </a:ext>
            </a:extLst>
          </p:cNvPr>
          <p:cNvSpPr txBox="1"/>
          <p:nvPr/>
        </p:nvSpPr>
        <p:spPr>
          <a:xfrm>
            <a:off x="2060712" y="41133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{34}</a:t>
            </a:r>
            <a:endParaRPr lang="en-US" sz="1400" dirty="0"/>
          </a:p>
        </p:txBody>
      </p:sp>
    </p:spTree>
    <p:extLst>
      <p:ext uri="{BB962C8B-B14F-4D97-AF65-F5344CB8AC3E}">
        <p14:creationId xmlns:p14="http://schemas.microsoft.com/office/powerpoint/2010/main" val="245244432"/>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6A42B-590C-97E4-6E41-D10A86A842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BDC8DD-02D1-2796-1D3A-44A989F6A35E}"/>
              </a:ext>
            </a:extLst>
          </p:cNvPr>
          <p:cNvSpPr>
            <a:spLocks noGrp="1"/>
          </p:cNvSpPr>
          <p:nvPr>
            <p:ph type="title"/>
          </p:nvPr>
        </p:nvSpPr>
        <p:spPr>
          <a:xfrm>
            <a:off x="1958519" y="1668325"/>
            <a:ext cx="8274963" cy="3450327"/>
          </a:xfrm>
        </p:spPr>
        <p:txBody>
          <a:bodyPr>
            <a:noAutofit/>
          </a:bodyPr>
          <a:lstStyle/>
          <a:p>
            <a:pPr>
              <a:lnSpc>
                <a:spcPct val="100000"/>
              </a:lnSpc>
            </a:pPr>
            <a:r>
              <a:rPr lang="ar-EG" sz="5400" b="0" dirty="0"/>
              <a:t>ٱلَّذِينَ إِذَا ذُكِرَ ٱللَّهُ وَجِلَتْ قُلُوبُهُمْ وَٱلصَّـٰبِرِينَ عَلَىٰ مَآ أَصَابَهُمْ وَٱلْمُقِيمِى ٱلصَّلَوٰةِ وَمِمَّا رَزَقْنَـٰهُمْ يُنفِقُونَ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18BE64C-3AA1-049F-F176-DC041BAEA611}"/>
              </a:ext>
            </a:extLst>
          </p:cNvPr>
          <p:cNvSpPr txBox="1"/>
          <p:nvPr/>
        </p:nvSpPr>
        <p:spPr>
          <a:xfrm>
            <a:off x="2060712" y="4610820"/>
            <a:ext cx="8070575" cy="1015663"/>
          </a:xfrm>
          <a:prstGeom prst="rect">
            <a:avLst/>
          </a:prstGeom>
          <a:noFill/>
        </p:spPr>
        <p:txBody>
          <a:bodyPr wrap="square">
            <a:spAutoFit/>
          </a:bodyPr>
          <a:lstStyle/>
          <a:p>
            <a:pPr algn="ctr" fontAlgn="base"/>
            <a:r>
              <a:rPr lang="en-US" sz="2000" dirty="0"/>
              <a:t>To those whose hearts when Allah is mentioned, are filled with fear, who show patient perseverance over their afflictions, keep up regular prayer, and spend (in charity) out of what We have bestowed upon them.</a:t>
            </a:r>
          </a:p>
        </p:txBody>
      </p:sp>
      <p:sp>
        <p:nvSpPr>
          <p:cNvPr id="3" name="TextBox 2">
            <a:extLst>
              <a:ext uri="{FF2B5EF4-FFF2-40B4-BE49-F238E27FC236}">
                <a16:creationId xmlns:a16="http://schemas.microsoft.com/office/drawing/2014/main" id="{98FB59C4-5B2F-BE3E-A2DD-B4C5E0140A4B}"/>
              </a:ext>
            </a:extLst>
          </p:cNvPr>
          <p:cNvSpPr txBox="1"/>
          <p:nvPr/>
        </p:nvSpPr>
        <p:spPr>
          <a:xfrm>
            <a:off x="2548984" y="43030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{35}</a:t>
            </a:r>
            <a:endParaRPr lang="en-US" sz="1400" dirty="0"/>
          </a:p>
        </p:txBody>
      </p:sp>
    </p:spTree>
    <p:extLst>
      <p:ext uri="{BB962C8B-B14F-4D97-AF65-F5344CB8AC3E}">
        <p14:creationId xmlns:p14="http://schemas.microsoft.com/office/powerpoint/2010/main" val="3288491160"/>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E803A-361B-237E-1CA2-36744913FD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2A03F7-5297-8ACB-5D24-5254A641A190}"/>
              </a:ext>
            </a:extLst>
          </p:cNvPr>
          <p:cNvSpPr>
            <a:spLocks noGrp="1"/>
          </p:cNvSpPr>
          <p:nvPr>
            <p:ph type="title"/>
          </p:nvPr>
        </p:nvSpPr>
        <p:spPr>
          <a:xfrm>
            <a:off x="1856324" y="1286584"/>
            <a:ext cx="8274963" cy="3450327"/>
          </a:xfrm>
        </p:spPr>
        <p:txBody>
          <a:bodyPr>
            <a:noAutofit/>
          </a:bodyPr>
          <a:lstStyle/>
          <a:p>
            <a:pPr>
              <a:lnSpc>
                <a:spcPct val="100000"/>
              </a:lnSpc>
            </a:pPr>
            <a:r>
              <a:rPr lang="ar-EG" sz="4800" b="0" dirty="0"/>
              <a:t>وَٱلْبُدْنَ جَعَلْنَـٰهَا لَكُم مِّن شَعَـٰٓئِرِ ٱللَّهِ لَكُمْ فِيهَا خَيْرٌۭ ۖ فَٱذْكُرُوا۟ ٱسْمَ ٱللَّهِ عَلَيْهَا صَوَآفَّۖ فَإِذَا وَجَبَتْ جُنُوبُهَا فَكُلُوا۟ مِنْهَا وَأَطْعِمُوا۟ ٱلْقَانِعَ وَٱلْمُعْتَرَّۚ كَذَٰلِكَ سَخَّرْنَـٰهَا لَكُمْ لَعَلَّكُمْ تَشْكُرُونَ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99ADCCF-462C-7781-66EA-22A61591724C}"/>
              </a:ext>
            </a:extLst>
          </p:cNvPr>
          <p:cNvSpPr txBox="1"/>
          <p:nvPr/>
        </p:nvSpPr>
        <p:spPr>
          <a:xfrm>
            <a:off x="2060713" y="4436549"/>
            <a:ext cx="8070575" cy="1477328"/>
          </a:xfrm>
          <a:prstGeom prst="rect">
            <a:avLst/>
          </a:prstGeom>
          <a:noFill/>
        </p:spPr>
        <p:txBody>
          <a:bodyPr wrap="square">
            <a:spAutoFit/>
          </a:bodyPr>
          <a:lstStyle/>
          <a:p>
            <a:pPr algn="ctr" fontAlgn="base"/>
            <a:r>
              <a:rPr lang="en-US" dirty="0"/>
              <a:t>The sacrificial camels we have made for you as among the symbols from Allah: in them is (much) good for you: then pronounce the name of Allah over them as they line up (for sacrifice): when they are down on their sides (after slaughter), eat ye thereof, and feed such as (beg not but) live in contentment, and such as beg with due humility: thus have We made animals subject to you, that ye may be grateful.</a:t>
            </a:r>
          </a:p>
        </p:txBody>
      </p:sp>
      <p:sp>
        <p:nvSpPr>
          <p:cNvPr id="3" name="TextBox 2">
            <a:extLst>
              <a:ext uri="{FF2B5EF4-FFF2-40B4-BE49-F238E27FC236}">
                <a16:creationId xmlns:a16="http://schemas.microsoft.com/office/drawing/2014/main" id="{12FF4990-041E-73D9-ABD0-306B9817F559}"/>
              </a:ext>
            </a:extLst>
          </p:cNvPr>
          <p:cNvSpPr txBox="1"/>
          <p:nvPr/>
        </p:nvSpPr>
        <p:spPr>
          <a:xfrm>
            <a:off x="1514154" y="41287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{36}</a:t>
            </a:r>
            <a:endParaRPr lang="en-US" sz="1400" dirty="0"/>
          </a:p>
        </p:txBody>
      </p:sp>
    </p:spTree>
    <p:extLst>
      <p:ext uri="{BB962C8B-B14F-4D97-AF65-F5344CB8AC3E}">
        <p14:creationId xmlns:p14="http://schemas.microsoft.com/office/powerpoint/2010/main" val="375855588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9810B-3F48-0224-29B0-07E27C54B6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CCF3F7-DD23-456A-482A-BE6D5AC3DE6C}"/>
              </a:ext>
            </a:extLst>
          </p:cNvPr>
          <p:cNvSpPr>
            <a:spLocks noGrp="1"/>
          </p:cNvSpPr>
          <p:nvPr>
            <p:ph type="title"/>
          </p:nvPr>
        </p:nvSpPr>
        <p:spPr>
          <a:xfrm>
            <a:off x="1856323" y="1428627"/>
            <a:ext cx="8274963" cy="3450327"/>
          </a:xfrm>
        </p:spPr>
        <p:txBody>
          <a:bodyPr>
            <a:noAutofit/>
          </a:bodyPr>
          <a:lstStyle/>
          <a:p>
            <a:pPr>
              <a:lnSpc>
                <a:spcPct val="100000"/>
              </a:lnSpc>
            </a:pPr>
            <a:r>
              <a:rPr lang="ar-EG" sz="5600" b="0" dirty="0"/>
              <a:t>لَن يَنَالَ ٱللَّهَ لُحُومُهَا وَلَا دِمَآؤُهَا وَلَـٰكِن يَنَالُهُ ٱلتَّقْوَىٰ مِنكُمْۚ كَذَٰلِكَ سَخَّرَهَا لَكُمْ لِتُكَبِّرُوا۟ ٱللَّهَ عَلَىٰ مَا هَدَىٰكُمْۗ وَبَشِّرِ ٱلْمُحْسِنِينَ</a:t>
            </a:r>
            <a:endParaRPr lang="ar-EG" sz="5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0F97E8F-1337-F705-B121-457F7C242BB5}"/>
              </a:ext>
            </a:extLst>
          </p:cNvPr>
          <p:cNvSpPr txBox="1"/>
          <p:nvPr/>
        </p:nvSpPr>
        <p:spPr>
          <a:xfrm>
            <a:off x="2060712" y="4782778"/>
            <a:ext cx="8070575" cy="1323439"/>
          </a:xfrm>
          <a:prstGeom prst="rect">
            <a:avLst/>
          </a:prstGeom>
          <a:noFill/>
        </p:spPr>
        <p:txBody>
          <a:bodyPr wrap="square">
            <a:spAutoFit/>
          </a:bodyPr>
          <a:lstStyle/>
          <a:p>
            <a:pPr algn="ctr" fontAlgn="base"/>
            <a:r>
              <a:rPr lang="en-US" sz="2000" dirty="0"/>
              <a:t>It is not their meat nor their blood, that reaches Allah: it is your piety that reaches Him: He has thus made them subject to you, that ye may glorify Allah for His Guidance to you and proclaim the good news to all who do right.</a:t>
            </a:r>
          </a:p>
        </p:txBody>
      </p:sp>
      <p:sp>
        <p:nvSpPr>
          <p:cNvPr id="3" name="TextBox 2">
            <a:extLst>
              <a:ext uri="{FF2B5EF4-FFF2-40B4-BE49-F238E27FC236}">
                <a16:creationId xmlns:a16="http://schemas.microsoft.com/office/drawing/2014/main" id="{D87B44EA-6710-8800-49BF-D0CA4A32D1A4}"/>
              </a:ext>
            </a:extLst>
          </p:cNvPr>
          <p:cNvSpPr txBox="1"/>
          <p:nvPr/>
        </p:nvSpPr>
        <p:spPr>
          <a:xfrm>
            <a:off x="4408274" y="45259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{37}</a:t>
            </a:r>
            <a:endParaRPr lang="en-US" sz="1400" dirty="0"/>
          </a:p>
        </p:txBody>
      </p:sp>
    </p:spTree>
    <p:extLst>
      <p:ext uri="{BB962C8B-B14F-4D97-AF65-F5344CB8AC3E}">
        <p14:creationId xmlns:p14="http://schemas.microsoft.com/office/powerpoint/2010/main" val="3213500838"/>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68E670-CF29-64BD-DA35-7A24E52B70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5A32E7-05FD-D78B-FAEF-5D885E9AD3D8}"/>
              </a:ext>
            </a:extLst>
          </p:cNvPr>
          <p:cNvSpPr>
            <a:spLocks noGrp="1"/>
          </p:cNvSpPr>
          <p:nvPr>
            <p:ph type="title"/>
          </p:nvPr>
        </p:nvSpPr>
        <p:spPr>
          <a:xfrm>
            <a:off x="1958518" y="1790325"/>
            <a:ext cx="8274963" cy="3450327"/>
          </a:xfrm>
        </p:spPr>
        <p:txBody>
          <a:bodyPr>
            <a:noAutofit/>
          </a:bodyPr>
          <a:lstStyle/>
          <a:p>
            <a:pPr>
              <a:lnSpc>
                <a:spcPct val="100000"/>
              </a:lnSpc>
            </a:pPr>
            <a:r>
              <a:rPr lang="ar-EG" sz="6000" b="0" dirty="0"/>
              <a:t>إِنَّ ٱللَّهَ يُدَٰفِعُ عَنِ ٱلَّذِينَ ءَامَنُوٓا۟ ۗ إِنَّ ٱللَّهَ لَا يُحِبُّ كُلَّ خَوَّانٍۢ كَفُورٍ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B8101D-B130-5C92-CDF4-7BEB40148025}"/>
              </a:ext>
            </a:extLst>
          </p:cNvPr>
          <p:cNvSpPr txBox="1"/>
          <p:nvPr/>
        </p:nvSpPr>
        <p:spPr>
          <a:xfrm>
            <a:off x="2162906" y="4532766"/>
            <a:ext cx="8070575" cy="707886"/>
          </a:xfrm>
          <a:prstGeom prst="rect">
            <a:avLst/>
          </a:prstGeom>
          <a:noFill/>
        </p:spPr>
        <p:txBody>
          <a:bodyPr wrap="square">
            <a:spAutoFit/>
          </a:bodyPr>
          <a:lstStyle/>
          <a:p>
            <a:pPr algn="ctr" fontAlgn="base"/>
            <a:r>
              <a:rPr lang="en-US" sz="2000" dirty="0"/>
              <a:t>Verily Allah will defend (from ill) those who believe: verily, Allah loveth not any that is a traitor to faith, or show ingratitude.</a:t>
            </a:r>
          </a:p>
        </p:txBody>
      </p:sp>
      <p:sp>
        <p:nvSpPr>
          <p:cNvPr id="3" name="TextBox 2">
            <a:extLst>
              <a:ext uri="{FF2B5EF4-FFF2-40B4-BE49-F238E27FC236}">
                <a16:creationId xmlns:a16="http://schemas.microsoft.com/office/drawing/2014/main" id="{E82C99D6-5EFE-F619-A2D3-0233B9376040}"/>
              </a:ext>
            </a:extLst>
          </p:cNvPr>
          <p:cNvSpPr txBox="1"/>
          <p:nvPr/>
        </p:nvSpPr>
        <p:spPr>
          <a:xfrm>
            <a:off x="2397584" y="42249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{38}</a:t>
            </a:r>
            <a:endParaRPr lang="en-US" sz="1400" dirty="0"/>
          </a:p>
        </p:txBody>
      </p:sp>
    </p:spTree>
    <p:extLst>
      <p:ext uri="{BB962C8B-B14F-4D97-AF65-F5344CB8AC3E}">
        <p14:creationId xmlns:p14="http://schemas.microsoft.com/office/powerpoint/2010/main" val="4242393782"/>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D9C0D-86C8-054C-206C-8412A94BDC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F2BCBA-46C4-AEB2-B7A3-09838F0E569D}"/>
              </a:ext>
            </a:extLst>
          </p:cNvPr>
          <p:cNvSpPr>
            <a:spLocks noGrp="1"/>
          </p:cNvSpPr>
          <p:nvPr>
            <p:ph type="title"/>
          </p:nvPr>
        </p:nvSpPr>
        <p:spPr>
          <a:xfrm>
            <a:off x="1958518" y="1896857"/>
            <a:ext cx="8274963" cy="3450327"/>
          </a:xfrm>
        </p:spPr>
        <p:txBody>
          <a:bodyPr>
            <a:noAutofit/>
          </a:bodyPr>
          <a:lstStyle/>
          <a:p>
            <a:pPr>
              <a:lnSpc>
                <a:spcPct val="100000"/>
              </a:lnSpc>
            </a:pPr>
            <a:r>
              <a:rPr lang="ar-EG" sz="6000" b="0" dirty="0"/>
              <a:t>أُذِنَ لِلَّذِينَ يُقَـٰتَلُونَ بِأَنَّهُمْ ظُلِمُوا۟ ۚ وَإِنَّ ٱللَّهَ عَلَىٰ نَصْرِهِمْ لَقَدِيرٌ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557AA9-D4B0-2FF4-6DB5-FEFC044DBA3F}"/>
              </a:ext>
            </a:extLst>
          </p:cNvPr>
          <p:cNvSpPr txBox="1"/>
          <p:nvPr/>
        </p:nvSpPr>
        <p:spPr>
          <a:xfrm>
            <a:off x="2162906" y="4541644"/>
            <a:ext cx="8070575" cy="707886"/>
          </a:xfrm>
          <a:prstGeom prst="rect">
            <a:avLst/>
          </a:prstGeom>
          <a:noFill/>
        </p:spPr>
        <p:txBody>
          <a:bodyPr wrap="square">
            <a:spAutoFit/>
          </a:bodyPr>
          <a:lstStyle/>
          <a:p>
            <a:pPr algn="ctr" fontAlgn="base"/>
            <a:r>
              <a:rPr lang="en-US" sz="2000" dirty="0"/>
              <a:t>To those against whom war is made, permission is given (to fight), because they are wronged;- and verily, Allah is most powerful for their aid;-</a:t>
            </a:r>
          </a:p>
        </p:txBody>
      </p:sp>
      <p:sp>
        <p:nvSpPr>
          <p:cNvPr id="3" name="TextBox 2">
            <a:extLst>
              <a:ext uri="{FF2B5EF4-FFF2-40B4-BE49-F238E27FC236}">
                <a16:creationId xmlns:a16="http://schemas.microsoft.com/office/drawing/2014/main" id="{AFD8F9F8-14B2-AE79-1616-2C5D100F7354}"/>
              </a:ext>
            </a:extLst>
          </p:cNvPr>
          <p:cNvSpPr txBox="1"/>
          <p:nvPr/>
        </p:nvSpPr>
        <p:spPr>
          <a:xfrm>
            <a:off x="2388706" y="42338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{39}</a:t>
            </a:r>
            <a:endParaRPr lang="en-US" sz="1400" dirty="0"/>
          </a:p>
        </p:txBody>
      </p:sp>
    </p:spTree>
    <p:extLst>
      <p:ext uri="{BB962C8B-B14F-4D97-AF65-F5344CB8AC3E}">
        <p14:creationId xmlns:p14="http://schemas.microsoft.com/office/powerpoint/2010/main" val="513107228"/>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BEC08-A4D0-7D8F-E33B-C10777C6FE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672534-EAAF-F6E5-8D81-AE9534E7CB26}"/>
              </a:ext>
            </a:extLst>
          </p:cNvPr>
          <p:cNvSpPr>
            <a:spLocks noGrp="1"/>
          </p:cNvSpPr>
          <p:nvPr>
            <p:ph type="title"/>
          </p:nvPr>
        </p:nvSpPr>
        <p:spPr>
          <a:xfrm>
            <a:off x="2151973" y="1197850"/>
            <a:ext cx="7888053" cy="3450327"/>
          </a:xfrm>
        </p:spPr>
        <p:txBody>
          <a:bodyPr>
            <a:noAutofit/>
          </a:bodyPr>
          <a:lstStyle/>
          <a:p>
            <a:pPr>
              <a:lnSpc>
                <a:spcPct val="100000"/>
              </a:lnSpc>
            </a:pPr>
            <a:r>
              <a:rPr lang="ar-EG" sz="4500" b="0" dirty="0"/>
              <a:t>ٱلَّذِينَ أُخْرِجُوا۟ مِن دِيَـٰرِهِم بِغَيْرِ حَقٍّ إِلَّآ أَن يَقُولُوا۟ رَبُّنَا ٱللَّهُ ۗ وَلَوْلَا دَفْعُ ٱللَّهِ ٱلنَّاسَ بَعْضَهُم بِبَعْضٍۢ لَّهُدِّمَتْ صَوَٰمِعُ وَبِيَعٌۭ وَصَلَوَٰتٌۭ وَمَسَـٰجِدُ يُذْكَرُ فِيهَا ٱسْمُ ٱللَّهِ كَثِيرًۭاۗ وَلَيَنصُرَنَّ ٱللَّهُ مَن يَنصُرُهُۥٓ ۗ إِنَّ ٱللَّهَ لَقَوِىٌّ عَزِيزٌ</a:t>
            </a:r>
            <a:endParaRPr lang="ar-EG" sz="45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DBBCEE-D18B-B530-169F-1A48B19F8EFA}"/>
              </a:ext>
            </a:extLst>
          </p:cNvPr>
          <p:cNvSpPr txBox="1"/>
          <p:nvPr/>
        </p:nvSpPr>
        <p:spPr>
          <a:xfrm>
            <a:off x="2180661" y="4523890"/>
            <a:ext cx="8070575" cy="1661993"/>
          </a:xfrm>
          <a:prstGeom prst="rect">
            <a:avLst/>
          </a:prstGeom>
          <a:noFill/>
        </p:spPr>
        <p:txBody>
          <a:bodyPr wrap="square">
            <a:spAutoFit/>
          </a:bodyPr>
          <a:lstStyle/>
          <a:p>
            <a:pPr algn="ctr" fontAlgn="base"/>
            <a:r>
              <a:rPr lang="en-US" sz="1700" dirty="0"/>
              <a:t>(They are) those who have been expelled from their homes in defiance of right,- (for no cause) except that they say, "our Lord is Allah". Did not Allah check one set of people by means of another, there would surely have been pulled down monasteries, churches, synagogues, and mosques, in which the name of Allah is commemorated in abundant measure. Allah will certainly aid those who aid his (cause);- for verily Allah is full of Strength, Exalted in Might, (able to enforce His Will).</a:t>
            </a:r>
          </a:p>
        </p:txBody>
      </p:sp>
      <p:sp>
        <p:nvSpPr>
          <p:cNvPr id="3" name="TextBox 2">
            <a:extLst>
              <a:ext uri="{FF2B5EF4-FFF2-40B4-BE49-F238E27FC236}">
                <a16:creationId xmlns:a16="http://schemas.microsoft.com/office/drawing/2014/main" id="{536B182D-D624-FD75-C04A-47F95C3C28B5}"/>
              </a:ext>
            </a:extLst>
          </p:cNvPr>
          <p:cNvSpPr txBox="1"/>
          <p:nvPr/>
        </p:nvSpPr>
        <p:spPr>
          <a:xfrm>
            <a:off x="2566259" y="43137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{40}</a:t>
            </a:r>
            <a:endParaRPr lang="en-US" sz="1400" dirty="0"/>
          </a:p>
        </p:txBody>
      </p:sp>
    </p:spTree>
    <p:extLst>
      <p:ext uri="{BB962C8B-B14F-4D97-AF65-F5344CB8AC3E}">
        <p14:creationId xmlns:p14="http://schemas.microsoft.com/office/powerpoint/2010/main" val="3107588665"/>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CFF54-1AD6-2342-88C3-1A15DAC5A6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BDB213-D81A-23CF-1F46-F523470A21D9}"/>
              </a:ext>
            </a:extLst>
          </p:cNvPr>
          <p:cNvSpPr>
            <a:spLocks noGrp="1"/>
          </p:cNvSpPr>
          <p:nvPr>
            <p:ph type="title"/>
          </p:nvPr>
        </p:nvSpPr>
        <p:spPr>
          <a:xfrm>
            <a:off x="2151974" y="1611267"/>
            <a:ext cx="7888053" cy="3450327"/>
          </a:xfrm>
        </p:spPr>
        <p:txBody>
          <a:bodyPr>
            <a:noAutofit/>
          </a:bodyPr>
          <a:lstStyle/>
          <a:p>
            <a:pPr>
              <a:lnSpc>
                <a:spcPct val="100000"/>
              </a:lnSpc>
            </a:pPr>
            <a:r>
              <a:rPr lang="ar-EG" sz="5400" b="0" dirty="0"/>
              <a:t>ٱلَّذِينَ إِن مَّكَّنَّـٰهُمْ فِى ٱلْأَرْضِ أَقَامُوا۟ ٱلصَّلَوٰةَ وَءَاتَوُا۟ ٱلزَّكَوٰةَ وَأَمَرُوا۟ بِٱلْمَعْرُوفِ وَنَهَوْا۟ عَنِ ٱلْمُنكَرِۗ وَلِلَّهِ عَـٰقِبَةُ ٱلْأُمُورِ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73106F0-D8E6-0BE3-F97B-ED9ACE4A014B}"/>
              </a:ext>
            </a:extLst>
          </p:cNvPr>
          <p:cNvSpPr txBox="1"/>
          <p:nvPr/>
        </p:nvSpPr>
        <p:spPr>
          <a:xfrm>
            <a:off x="2060712" y="4946297"/>
            <a:ext cx="8070575" cy="1015663"/>
          </a:xfrm>
          <a:prstGeom prst="rect">
            <a:avLst/>
          </a:prstGeom>
          <a:noFill/>
        </p:spPr>
        <p:txBody>
          <a:bodyPr wrap="square">
            <a:spAutoFit/>
          </a:bodyPr>
          <a:lstStyle/>
          <a:p>
            <a:pPr algn="ctr" fontAlgn="base"/>
            <a:r>
              <a:rPr lang="en-US" sz="2000" dirty="0"/>
              <a:t>(They are) those who, if We establish them in the land, establish regular prayer and give regular charity, enjoin the right and forbid wrong: with Allah rests the end (and decision) of (all) affairs.</a:t>
            </a:r>
          </a:p>
        </p:txBody>
      </p:sp>
      <p:sp>
        <p:nvSpPr>
          <p:cNvPr id="3" name="TextBox 2">
            <a:extLst>
              <a:ext uri="{FF2B5EF4-FFF2-40B4-BE49-F238E27FC236}">
                <a16:creationId xmlns:a16="http://schemas.microsoft.com/office/drawing/2014/main" id="{1A634915-D08B-0504-6A54-3646631476CB}"/>
              </a:ext>
            </a:extLst>
          </p:cNvPr>
          <p:cNvSpPr txBox="1"/>
          <p:nvPr/>
        </p:nvSpPr>
        <p:spPr>
          <a:xfrm>
            <a:off x="4195212" y="46385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{41}</a:t>
            </a:r>
            <a:endParaRPr lang="en-US" sz="1400" dirty="0"/>
          </a:p>
        </p:txBody>
      </p:sp>
    </p:spTree>
    <p:extLst>
      <p:ext uri="{BB962C8B-B14F-4D97-AF65-F5344CB8AC3E}">
        <p14:creationId xmlns:p14="http://schemas.microsoft.com/office/powerpoint/2010/main" val="3007518846"/>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D9B93-769F-61BA-4694-DD6AC39BED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CB6704-4131-9754-B2E5-C734094F9301}"/>
              </a:ext>
            </a:extLst>
          </p:cNvPr>
          <p:cNvSpPr>
            <a:spLocks noGrp="1"/>
          </p:cNvSpPr>
          <p:nvPr>
            <p:ph type="title"/>
          </p:nvPr>
        </p:nvSpPr>
        <p:spPr>
          <a:xfrm>
            <a:off x="2151973" y="1886474"/>
            <a:ext cx="7888053" cy="3450327"/>
          </a:xfrm>
        </p:spPr>
        <p:txBody>
          <a:bodyPr>
            <a:noAutofit/>
          </a:bodyPr>
          <a:lstStyle/>
          <a:p>
            <a:pPr>
              <a:lnSpc>
                <a:spcPct val="100000"/>
              </a:lnSpc>
            </a:pPr>
            <a:r>
              <a:rPr lang="ar-EG" sz="6000" b="0" dirty="0"/>
              <a:t>وَإِن يُكَذِّبُوكَ فَقَدْ كَذَّبَتْ قَبْلَهُمْ قَوْمُ نُوحٍۢ وَعَادٌۭ وَثَمُودُ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CC3EC85-27E0-2F70-4395-BE6FCC973630}"/>
              </a:ext>
            </a:extLst>
          </p:cNvPr>
          <p:cNvSpPr txBox="1"/>
          <p:nvPr/>
        </p:nvSpPr>
        <p:spPr>
          <a:xfrm>
            <a:off x="2060711" y="4525714"/>
            <a:ext cx="8070575" cy="707886"/>
          </a:xfrm>
          <a:prstGeom prst="rect">
            <a:avLst/>
          </a:prstGeom>
          <a:noFill/>
        </p:spPr>
        <p:txBody>
          <a:bodyPr wrap="square">
            <a:spAutoFit/>
          </a:bodyPr>
          <a:lstStyle/>
          <a:p>
            <a:pPr algn="ctr" fontAlgn="base"/>
            <a:r>
              <a:rPr lang="en-US" sz="2000" dirty="0"/>
              <a:t>If they treat thy (mission) as false, so did the peoples before them (with their prophets),- the People of Noah, and 'Ad and Thamud;</a:t>
            </a:r>
          </a:p>
        </p:txBody>
      </p:sp>
      <p:sp>
        <p:nvSpPr>
          <p:cNvPr id="3" name="TextBox 2">
            <a:extLst>
              <a:ext uri="{FF2B5EF4-FFF2-40B4-BE49-F238E27FC236}">
                <a16:creationId xmlns:a16="http://schemas.microsoft.com/office/drawing/2014/main" id="{C40AE65D-0DCE-A381-866C-FD077F4EB0B2}"/>
              </a:ext>
            </a:extLst>
          </p:cNvPr>
          <p:cNvSpPr txBox="1"/>
          <p:nvPr/>
        </p:nvSpPr>
        <p:spPr>
          <a:xfrm>
            <a:off x="3609285" y="4114737"/>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{42}</a:t>
            </a:r>
            <a:endParaRPr lang="en-US" sz="1400" dirty="0"/>
          </a:p>
        </p:txBody>
      </p:sp>
    </p:spTree>
    <p:extLst>
      <p:ext uri="{BB962C8B-B14F-4D97-AF65-F5344CB8AC3E}">
        <p14:creationId xmlns:p14="http://schemas.microsoft.com/office/powerpoint/2010/main" val="33177652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6E4501-0A15-964A-E648-520353DE03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12354B-6427-65BC-FB35-568049026072}"/>
              </a:ext>
            </a:extLst>
          </p:cNvPr>
          <p:cNvSpPr>
            <a:spLocks noGrp="1"/>
          </p:cNvSpPr>
          <p:nvPr>
            <p:ph type="title"/>
          </p:nvPr>
        </p:nvSpPr>
        <p:spPr>
          <a:xfrm>
            <a:off x="1641396" y="1872511"/>
            <a:ext cx="8909208" cy="3450327"/>
          </a:xfrm>
        </p:spPr>
        <p:txBody>
          <a:bodyPr>
            <a:noAutofit/>
          </a:bodyPr>
          <a:lstStyle/>
          <a:p>
            <a:pPr>
              <a:lnSpc>
                <a:spcPct val="100000"/>
              </a:lnSpc>
            </a:pPr>
            <a:r>
              <a:rPr lang="ar-EG" sz="6000" b="0" dirty="0"/>
              <a:t>لَا تَرْكُضُوا۟ وَٱرْجِعُوٓا۟ إِلَىٰ مَآ أُتْرِفْتُمْ فِيهِ وَمَسَـٰكِنِكُمْ لَعَلَّكُمْ تُسْـَٔلُونَ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801DF8B-888E-CCAF-54E9-2D4212AC3B63}"/>
              </a:ext>
            </a:extLst>
          </p:cNvPr>
          <p:cNvSpPr txBox="1"/>
          <p:nvPr/>
        </p:nvSpPr>
        <p:spPr>
          <a:xfrm>
            <a:off x="2060712" y="4532897"/>
            <a:ext cx="8070575" cy="707886"/>
          </a:xfrm>
          <a:prstGeom prst="rect">
            <a:avLst/>
          </a:prstGeom>
          <a:noFill/>
        </p:spPr>
        <p:txBody>
          <a:bodyPr wrap="square">
            <a:spAutoFit/>
          </a:bodyPr>
          <a:lstStyle/>
          <a:p>
            <a:pPr algn="ctr" fontAlgn="base"/>
            <a:r>
              <a:rPr lang="en-US" sz="2000" dirty="0"/>
              <a:t>Flee not, but return to the good things of this life which were given you, and to your homes in order that ye may be called to account.</a:t>
            </a:r>
          </a:p>
        </p:txBody>
      </p:sp>
      <p:sp>
        <p:nvSpPr>
          <p:cNvPr id="3" name="TextBox 2">
            <a:extLst>
              <a:ext uri="{FF2B5EF4-FFF2-40B4-BE49-F238E27FC236}">
                <a16:creationId xmlns:a16="http://schemas.microsoft.com/office/drawing/2014/main" id="{12345B6C-0AF5-8469-31A3-27CC4EA473D8}"/>
              </a:ext>
            </a:extLst>
          </p:cNvPr>
          <p:cNvSpPr txBox="1"/>
          <p:nvPr/>
        </p:nvSpPr>
        <p:spPr>
          <a:xfrm>
            <a:off x="2419880" y="41482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a:t>
            </a:r>
            <a:endParaRPr lang="en-US" sz="1400" dirty="0"/>
          </a:p>
        </p:txBody>
      </p:sp>
    </p:spTree>
    <p:extLst>
      <p:ext uri="{BB962C8B-B14F-4D97-AF65-F5344CB8AC3E}">
        <p14:creationId xmlns:p14="http://schemas.microsoft.com/office/powerpoint/2010/main" val="516526837"/>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41072-63F5-01AE-9060-C12BC03F83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B4606C-D832-111E-BDDC-0564F8407609}"/>
              </a:ext>
            </a:extLst>
          </p:cNvPr>
          <p:cNvSpPr>
            <a:spLocks noGrp="1"/>
          </p:cNvSpPr>
          <p:nvPr>
            <p:ph type="title"/>
          </p:nvPr>
        </p:nvSpPr>
        <p:spPr>
          <a:xfrm>
            <a:off x="2151973" y="1921984"/>
            <a:ext cx="7888053" cy="3450327"/>
          </a:xfrm>
        </p:spPr>
        <p:txBody>
          <a:bodyPr>
            <a:noAutofit/>
          </a:bodyPr>
          <a:lstStyle/>
          <a:p>
            <a:pPr>
              <a:lnSpc>
                <a:spcPct val="100000"/>
              </a:lnSpc>
            </a:pPr>
            <a:r>
              <a:rPr lang="ar-EG" sz="6000" b="0" dirty="0"/>
              <a:t>وَقَوْمُ إِبْرَٰهِيمَ وَقَوْمُ لُوطٍۢ</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424347-F06C-BA10-8E3F-2483A15A05E5}"/>
              </a:ext>
            </a:extLst>
          </p:cNvPr>
          <p:cNvSpPr txBox="1"/>
          <p:nvPr/>
        </p:nvSpPr>
        <p:spPr>
          <a:xfrm>
            <a:off x="2060711" y="4063452"/>
            <a:ext cx="8070575" cy="400110"/>
          </a:xfrm>
          <a:prstGeom prst="rect">
            <a:avLst/>
          </a:prstGeom>
          <a:noFill/>
        </p:spPr>
        <p:txBody>
          <a:bodyPr wrap="square">
            <a:spAutoFit/>
          </a:bodyPr>
          <a:lstStyle/>
          <a:p>
            <a:pPr algn="ctr" fontAlgn="base"/>
            <a:r>
              <a:rPr lang="en-US" sz="2000" dirty="0"/>
              <a:t>Those of Abraham and </a:t>
            </a:r>
            <a:r>
              <a:rPr lang="en-US" sz="2000" dirty="0" err="1"/>
              <a:t>Lut</a:t>
            </a:r>
            <a:r>
              <a:rPr lang="en-US" sz="2000" dirty="0"/>
              <a:t>;</a:t>
            </a:r>
          </a:p>
        </p:txBody>
      </p:sp>
      <p:sp>
        <p:nvSpPr>
          <p:cNvPr id="3" name="TextBox 2">
            <a:extLst>
              <a:ext uri="{FF2B5EF4-FFF2-40B4-BE49-F238E27FC236}">
                <a16:creationId xmlns:a16="http://schemas.microsoft.com/office/drawing/2014/main" id="{42E72D88-82BE-8252-47EC-A3A10733769A}"/>
              </a:ext>
            </a:extLst>
          </p:cNvPr>
          <p:cNvSpPr txBox="1"/>
          <p:nvPr/>
        </p:nvSpPr>
        <p:spPr>
          <a:xfrm>
            <a:off x="2854683" y="36471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{43}</a:t>
            </a:r>
            <a:endParaRPr lang="en-US" sz="1400" dirty="0"/>
          </a:p>
        </p:txBody>
      </p:sp>
    </p:spTree>
    <p:extLst>
      <p:ext uri="{BB962C8B-B14F-4D97-AF65-F5344CB8AC3E}">
        <p14:creationId xmlns:p14="http://schemas.microsoft.com/office/powerpoint/2010/main" val="3735327444"/>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6B7B8-4826-708F-F354-408BBB3994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EE3BB8-F8BD-E444-750E-BA5E934D4A4C}"/>
              </a:ext>
            </a:extLst>
          </p:cNvPr>
          <p:cNvSpPr>
            <a:spLocks noGrp="1"/>
          </p:cNvSpPr>
          <p:nvPr>
            <p:ph type="title"/>
          </p:nvPr>
        </p:nvSpPr>
        <p:spPr>
          <a:xfrm>
            <a:off x="2151974" y="1699809"/>
            <a:ext cx="7888053" cy="3450327"/>
          </a:xfrm>
        </p:spPr>
        <p:txBody>
          <a:bodyPr>
            <a:noAutofit/>
          </a:bodyPr>
          <a:lstStyle/>
          <a:p>
            <a:pPr>
              <a:lnSpc>
                <a:spcPct val="100000"/>
              </a:lnSpc>
            </a:pPr>
            <a:r>
              <a:rPr lang="ar-EG" sz="6000" b="0" dirty="0"/>
              <a:t>وَأَصْحَـٰبُ مَدْيَنَۖ وَكُذِّبَ مُوسَىٰ فَأَمْلَيْتُ لِلْكَـٰفِرِينَ ثُمَّ أَخَذْتُهُمْۖ فَكَيْفَ كَانَ نَكِيرِ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3A27AF1-D89E-AB89-091A-7605BAB446F1}"/>
              </a:ext>
            </a:extLst>
          </p:cNvPr>
          <p:cNvSpPr txBox="1"/>
          <p:nvPr/>
        </p:nvSpPr>
        <p:spPr>
          <a:xfrm>
            <a:off x="2060712" y="4792401"/>
            <a:ext cx="8070575" cy="1015663"/>
          </a:xfrm>
          <a:prstGeom prst="rect">
            <a:avLst/>
          </a:prstGeom>
          <a:noFill/>
        </p:spPr>
        <p:txBody>
          <a:bodyPr wrap="square">
            <a:spAutoFit/>
          </a:bodyPr>
          <a:lstStyle/>
          <a:p>
            <a:pPr algn="ctr" fontAlgn="base"/>
            <a:r>
              <a:rPr lang="en-US" sz="2000" dirty="0"/>
              <a:t>And the Companions of the Madyan People; and Moses was rejected (in the same way). But I granted respite to the Unbelievers, and (only) after that did I punish them: but how (terrible) was my rejection (of them)!</a:t>
            </a:r>
          </a:p>
        </p:txBody>
      </p:sp>
      <p:sp>
        <p:nvSpPr>
          <p:cNvPr id="3" name="TextBox 2">
            <a:extLst>
              <a:ext uri="{FF2B5EF4-FFF2-40B4-BE49-F238E27FC236}">
                <a16:creationId xmlns:a16="http://schemas.microsoft.com/office/drawing/2014/main" id="{941C02EA-0150-263B-CFCE-3943B977CDBB}"/>
              </a:ext>
            </a:extLst>
          </p:cNvPr>
          <p:cNvSpPr txBox="1"/>
          <p:nvPr/>
        </p:nvSpPr>
        <p:spPr>
          <a:xfrm>
            <a:off x="4532565" y="44846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{44}</a:t>
            </a:r>
            <a:endParaRPr lang="en-US" sz="1400" dirty="0"/>
          </a:p>
        </p:txBody>
      </p:sp>
    </p:spTree>
    <p:extLst>
      <p:ext uri="{BB962C8B-B14F-4D97-AF65-F5344CB8AC3E}">
        <p14:creationId xmlns:p14="http://schemas.microsoft.com/office/powerpoint/2010/main" val="2242881396"/>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9ADDD-11B0-F19B-6F42-8B06C5B191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2FA545-D84F-8A67-E43A-B47DEA8F0EB3}"/>
              </a:ext>
            </a:extLst>
          </p:cNvPr>
          <p:cNvSpPr>
            <a:spLocks noGrp="1"/>
          </p:cNvSpPr>
          <p:nvPr>
            <p:ph type="title"/>
          </p:nvPr>
        </p:nvSpPr>
        <p:spPr>
          <a:xfrm>
            <a:off x="2151974" y="1664299"/>
            <a:ext cx="7888053" cy="3450327"/>
          </a:xfrm>
        </p:spPr>
        <p:txBody>
          <a:bodyPr>
            <a:noAutofit/>
          </a:bodyPr>
          <a:lstStyle/>
          <a:p>
            <a:pPr>
              <a:lnSpc>
                <a:spcPct val="100000"/>
              </a:lnSpc>
            </a:pPr>
            <a:r>
              <a:rPr lang="ar-EG" sz="6000" b="0" dirty="0"/>
              <a:t>فَكَأَيِّن مِّن قَرْيَةٍ أَهْلَكْنَـٰهَا وَهِىَ ظَالِمَةٌۭ فَهِىَ خَاوِيَةٌ عَلَىٰ عُرُوشِهَا وَبِئْرٍۢ مُّعَطَّلَةٍۢ وَقَصْرٍۢ مَّشِيدٍ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D8CA2CC-319B-D519-5F0B-E3F30F584826}"/>
              </a:ext>
            </a:extLst>
          </p:cNvPr>
          <p:cNvSpPr txBox="1"/>
          <p:nvPr/>
        </p:nvSpPr>
        <p:spPr>
          <a:xfrm>
            <a:off x="2060712" y="4756891"/>
            <a:ext cx="8070575" cy="1015663"/>
          </a:xfrm>
          <a:prstGeom prst="rect">
            <a:avLst/>
          </a:prstGeom>
          <a:noFill/>
        </p:spPr>
        <p:txBody>
          <a:bodyPr wrap="square">
            <a:spAutoFit/>
          </a:bodyPr>
          <a:lstStyle/>
          <a:p>
            <a:pPr algn="ctr" fontAlgn="base"/>
            <a:r>
              <a:rPr lang="en-US" sz="2000" dirty="0"/>
              <a:t>How many populations have We destroyed, which were given to wrong-doing? They tumbled down on their roofs. And how many wells are lying idle and neglected, and castles lofty and well-built?</a:t>
            </a:r>
          </a:p>
        </p:txBody>
      </p:sp>
      <p:sp>
        <p:nvSpPr>
          <p:cNvPr id="3" name="TextBox 2">
            <a:extLst>
              <a:ext uri="{FF2B5EF4-FFF2-40B4-BE49-F238E27FC236}">
                <a16:creationId xmlns:a16="http://schemas.microsoft.com/office/drawing/2014/main" id="{B6531FF2-38CE-5A32-3A05-00A7141B5CB7}"/>
              </a:ext>
            </a:extLst>
          </p:cNvPr>
          <p:cNvSpPr txBox="1"/>
          <p:nvPr/>
        </p:nvSpPr>
        <p:spPr>
          <a:xfrm flipH="1">
            <a:off x="2663301" y="4333706"/>
            <a:ext cx="568171"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{45}</a:t>
            </a:r>
            <a:endParaRPr lang="en-US" sz="1400" dirty="0"/>
          </a:p>
        </p:txBody>
      </p:sp>
    </p:spTree>
    <p:extLst>
      <p:ext uri="{BB962C8B-B14F-4D97-AF65-F5344CB8AC3E}">
        <p14:creationId xmlns:p14="http://schemas.microsoft.com/office/powerpoint/2010/main" val="3623622331"/>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38B5B1-3563-FA90-FAC9-2B95590182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8747A4-3FB6-38A1-2B2C-6AAB9F1C837F}"/>
              </a:ext>
            </a:extLst>
          </p:cNvPr>
          <p:cNvSpPr>
            <a:spLocks noGrp="1"/>
          </p:cNvSpPr>
          <p:nvPr>
            <p:ph type="title"/>
          </p:nvPr>
        </p:nvSpPr>
        <p:spPr>
          <a:xfrm>
            <a:off x="2151974" y="1468991"/>
            <a:ext cx="7888053" cy="3450327"/>
          </a:xfrm>
        </p:spPr>
        <p:txBody>
          <a:bodyPr>
            <a:noAutofit/>
          </a:bodyPr>
          <a:lstStyle/>
          <a:p>
            <a:pPr>
              <a:lnSpc>
                <a:spcPct val="100000"/>
              </a:lnSpc>
            </a:pPr>
            <a:r>
              <a:rPr lang="ar-EG" sz="5400" b="0" dirty="0"/>
              <a:t>أَفَلَمْ يَسِيرُوا۟ فِى ٱلْأَرْضِ فَتَكُونَ لَهُمْ قُلُوبٌۭ يَعْقِلُونَ بِهَآ أَوْ ءَاذَانٌۭ يَسْمَعُونَ بِهَاۖ فَإِنَّهَا لَا تَعْمَى ٱلْأَبْصَـٰرُ وَلَـٰكِن تَعْمَى ٱلْقُلُوبُ ٱلَّتِى فِى ٱلصُّدُورِ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730DFC-0C9A-C13E-70A7-248067C3EE3E}"/>
              </a:ext>
            </a:extLst>
          </p:cNvPr>
          <p:cNvSpPr txBox="1"/>
          <p:nvPr/>
        </p:nvSpPr>
        <p:spPr>
          <a:xfrm>
            <a:off x="2060712" y="4801279"/>
            <a:ext cx="8070575" cy="1015663"/>
          </a:xfrm>
          <a:prstGeom prst="rect">
            <a:avLst/>
          </a:prstGeom>
          <a:noFill/>
        </p:spPr>
        <p:txBody>
          <a:bodyPr wrap="square">
            <a:spAutoFit/>
          </a:bodyPr>
          <a:lstStyle/>
          <a:p>
            <a:pPr algn="ctr" fontAlgn="base"/>
            <a:r>
              <a:rPr lang="en-US" sz="2000" dirty="0"/>
              <a:t>Do they not travel through the land, so that their hearts (and minds) may thus learn wisdom and their ears may thus learn to hear? Truly it is not their eyes that are blind, but their hearts which are in their breasts.</a:t>
            </a:r>
          </a:p>
        </p:txBody>
      </p:sp>
      <p:sp>
        <p:nvSpPr>
          <p:cNvPr id="3" name="TextBox 2">
            <a:extLst>
              <a:ext uri="{FF2B5EF4-FFF2-40B4-BE49-F238E27FC236}">
                <a16:creationId xmlns:a16="http://schemas.microsoft.com/office/drawing/2014/main" id="{8D73220F-ED12-66D8-F92C-59C77457DF18}"/>
              </a:ext>
            </a:extLst>
          </p:cNvPr>
          <p:cNvSpPr txBox="1"/>
          <p:nvPr/>
        </p:nvSpPr>
        <p:spPr>
          <a:xfrm flipH="1">
            <a:off x="2432484" y="4558273"/>
            <a:ext cx="568171"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{46}</a:t>
            </a:r>
            <a:endParaRPr lang="en-US" sz="1400" dirty="0"/>
          </a:p>
        </p:txBody>
      </p:sp>
    </p:spTree>
    <p:extLst>
      <p:ext uri="{BB962C8B-B14F-4D97-AF65-F5344CB8AC3E}">
        <p14:creationId xmlns:p14="http://schemas.microsoft.com/office/powerpoint/2010/main" val="2482279396"/>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2CA03B-A389-B713-C57E-69B050B357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DC3F73-B45E-401E-57B9-90E35515C003}"/>
              </a:ext>
            </a:extLst>
          </p:cNvPr>
          <p:cNvSpPr>
            <a:spLocks noGrp="1"/>
          </p:cNvSpPr>
          <p:nvPr>
            <p:ph type="title"/>
          </p:nvPr>
        </p:nvSpPr>
        <p:spPr>
          <a:xfrm>
            <a:off x="2151974" y="1637667"/>
            <a:ext cx="7888053" cy="3450327"/>
          </a:xfrm>
        </p:spPr>
        <p:txBody>
          <a:bodyPr>
            <a:noAutofit/>
          </a:bodyPr>
          <a:lstStyle/>
          <a:p>
            <a:pPr>
              <a:lnSpc>
                <a:spcPct val="100000"/>
              </a:lnSpc>
            </a:pPr>
            <a:r>
              <a:rPr lang="ar-EG" sz="6000" b="0" dirty="0"/>
              <a:t>وَيَسْتَعْجِلُونَكَ بِٱلْعَذَابِ وَلَن يُخْلِفَ ٱللَّهُ وَعْدَهُۥ ۚ وَإِنَّ يَوْمًا عِندَ رَبِّكَ كَأَلْفِ سَنَةٍۢ مِّمَّا تَعُدُّونَ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87B48E-85D7-B83F-F2B7-188BC0DF9980}"/>
              </a:ext>
            </a:extLst>
          </p:cNvPr>
          <p:cNvSpPr txBox="1"/>
          <p:nvPr/>
        </p:nvSpPr>
        <p:spPr>
          <a:xfrm>
            <a:off x="2060712" y="4697375"/>
            <a:ext cx="8070575" cy="1015663"/>
          </a:xfrm>
          <a:prstGeom prst="rect">
            <a:avLst/>
          </a:prstGeom>
          <a:noFill/>
        </p:spPr>
        <p:txBody>
          <a:bodyPr wrap="square">
            <a:spAutoFit/>
          </a:bodyPr>
          <a:lstStyle/>
          <a:p>
            <a:pPr algn="ctr" fontAlgn="base"/>
            <a:r>
              <a:rPr lang="en-US" sz="2000" dirty="0"/>
              <a:t>Yet they ask thee to hasten on the Punishment! But Allah will not fail in His Promise. Verily a Day in the sight of thy Lord is like a thousand years of your reckoning.</a:t>
            </a:r>
          </a:p>
        </p:txBody>
      </p:sp>
      <p:sp>
        <p:nvSpPr>
          <p:cNvPr id="3" name="TextBox 2">
            <a:extLst>
              <a:ext uri="{FF2B5EF4-FFF2-40B4-BE49-F238E27FC236}">
                <a16:creationId xmlns:a16="http://schemas.microsoft.com/office/drawing/2014/main" id="{B9563814-DFDC-2E21-5213-D33355620376}"/>
              </a:ext>
            </a:extLst>
          </p:cNvPr>
          <p:cNvSpPr txBox="1"/>
          <p:nvPr/>
        </p:nvSpPr>
        <p:spPr>
          <a:xfrm flipH="1">
            <a:off x="3160453" y="4389598"/>
            <a:ext cx="568171"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{47}</a:t>
            </a:r>
            <a:endParaRPr lang="en-US" sz="1400" dirty="0"/>
          </a:p>
        </p:txBody>
      </p:sp>
    </p:spTree>
    <p:extLst>
      <p:ext uri="{BB962C8B-B14F-4D97-AF65-F5344CB8AC3E}">
        <p14:creationId xmlns:p14="http://schemas.microsoft.com/office/powerpoint/2010/main" val="3851728699"/>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9740F-63D2-3F07-F209-59EB8AFB18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3F989F-37F0-2804-BF0D-530EE36FA0FD}"/>
              </a:ext>
            </a:extLst>
          </p:cNvPr>
          <p:cNvSpPr>
            <a:spLocks noGrp="1"/>
          </p:cNvSpPr>
          <p:nvPr>
            <p:ph type="title"/>
          </p:nvPr>
        </p:nvSpPr>
        <p:spPr>
          <a:xfrm>
            <a:off x="2151974" y="1717566"/>
            <a:ext cx="7888053" cy="3450327"/>
          </a:xfrm>
        </p:spPr>
        <p:txBody>
          <a:bodyPr>
            <a:noAutofit/>
          </a:bodyPr>
          <a:lstStyle/>
          <a:p>
            <a:pPr>
              <a:lnSpc>
                <a:spcPct val="100000"/>
              </a:lnSpc>
            </a:pPr>
            <a:r>
              <a:rPr lang="ar-EG" sz="6000" b="0" dirty="0"/>
              <a:t>وَكَأَيِّن مِّن قَرْيَةٍ أَمْلَيْتُ لَهَا وَهِىَ ظَالِمَةٌۭ ثُمَّ أَخَذْتُهَا وَإِلَىَّ ٱلْمَصِيرُ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C2A5639-0BA4-DA54-A3B1-DDC663B2B66D}"/>
              </a:ext>
            </a:extLst>
          </p:cNvPr>
          <p:cNvSpPr txBox="1"/>
          <p:nvPr/>
        </p:nvSpPr>
        <p:spPr>
          <a:xfrm>
            <a:off x="2060712" y="4342268"/>
            <a:ext cx="8070575" cy="707886"/>
          </a:xfrm>
          <a:prstGeom prst="rect">
            <a:avLst/>
          </a:prstGeom>
          <a:noFill/>
        </p:spPr>
        <p:txBody>
          <a:bodyPr wrap="square">
            <a:spAutoFit/>
          </a:bodyPr>
          <a:lstStyle/>
          <a:p>
            <a:pPr algn="ctr" rtl="0" fontAlgn="base">
              <a:buNone/>
            </a:pPr>
            <a:r>
              <a:rPr lang="en-US" sz="2000" b="0" i="0" dirty="0">
                <a:solidFill>
                  <a:srgbClr val="272727"/>
                </a:solidFill>
                <a:effectLst/>
                <a:latin typeface="inherit"/>
              </a:rPr>
              <a:t>And to how many populations did I give respite, which were given to wrong-doing? in the end I punished them. To me is the destination (of all).</a:t>
            </a:r>
          </a:p>
        </p:txBody>
      </p:sp>
      <p:sp>
        <p:nvSpPr>
          <p:cNvPr id="3" name="TextBox 2">
            <a:extLst>
              <a:ext uri="{FF2B5EF4-FFF2-40B4-BE49-F238E27FC236}">
                <a16:creationId xmlns:a16="http://schemas.microsoft.com/office/drawing/2014/main" id="{C57B0A70-B7C5-48FA-84B2-B4B400C534CB}"/>
              </a:ext>
            </a:extLst>
          </p:cNvPr>
          <p:cNvSpPr txBox="1"/>
          <p:nvPr/>
        </p:nvSpPr>
        <p:spPr>
          <a:xfrm flipH="1">
            <a:off x="2151973" y="4034491"/>
            <a:ext cx="568171"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{48}</a:t>
            </a:r>
            <a:endParaRPr lang="en-US" sz="1400" dirty="0"/>
          </a:p>
        </p:txBody>
      </p:sp>
    </p:spTree>
    <p:extLst>
      <p:ext uri="{BB962C8B-B14F-4D97-AF65-F5344CB8AC3E}">
        <p14:creationId xmlns:p14="http://schemas.microsoft.com/office/powerpoint/2010/main" val="137924653"/>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38D92-12C7-7815-FE1C-21B10D8A89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CC94A3-2E09-7D3E-3B04-E54DA5732F8D}"/>
              </a:ext>
            </a:extLst>
          </p:cNvPr>
          <p:cNvSpPr>
            <a:spLocks noGrp="1"/>
          </p:cNvSpPr>
          <p:nvPr>
            <p:ph type="title"/>
          </p:nvPr>
        </p:nvSpPr>
        <p:spPr>
          <a:xfrm>
            <a:off x="2151973" y="1948385"/>
            <a:ext cx="7888053" cy="3450327"/>
          </a:xfrm>
        </p:spPr>
        <p:txBody>
          <a:bodyPr>
            <a:noAutofit/>
          </a:bodyPr>
          <a:lstStyle/>
          <a:p>
            <a:pPr>
              <a:lnSpc>
                <a:spcPct val="100000"/>
              </a:lnSpc>
            </a:pPr>
            <a:r>
              <a:rPr lang="ar-EG" sz="6000" b="0" dirty="0"/>
              <a:t>قُلْ يَـٰٓأَيُّهَا ٱلنَّاسُ إِنَّمَآ أَنَا۠ لَكُمْ نَذِيرٌۭ 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919942-AD93-445C-B816-15021FC19769}"/>
              </a:ext>
            </a:extLst>
          </p:cNvPr>
          <p:cNvSpPr txBox="1"/>
          <p:nvPr/>
        </p:nvSpPr>
        <p:spPr>
          <a:xfrm>
            <a:off x="2060711" y="4670741"/>
            <a:ext cx="8070575" cy="400110"/>
          </a:xfrm>
          <a:prstGeom prst="rect">
            <a:avLst/>
          </a:prstGeom>
          <a:noFill/>
        </p:spPr>
        <p:txBody>
          <a:bodyPr wrap="square">
            <a:spAutoFit/>
          </a:bodyPr>
          <a:lstStyle/>
          <a:p>
            <a:pPr algn="ctr" rtl="0" fontAlgn="base">
              <a:buNone/>
            </a:pPr>
            <a:r>
              <a:rPr lang="en-US" sz="2000" b="0" i="0" dirty="0">
                <a:solidFill>
                  <a:srgbClr val="272727"/>
                </a:solidFill>
                <a:effectLst/>
                <a:latin typeface="inherit"/>
              </a:rPr>
              <a:t>Say: "O men! I am (sent) to you only to give a Clear Warning:</a:t>
            </a:r>
          </a:p>
        </p:txBody>
      </p:sp>
      <p:sp>
        <p:nvSpPr>
          <p:cNvPr id="3" name="TextBox 2">
            <a:extLst>
              <a:ext uri="{FF2B5EF4-FFF2-40B4-BE49-F238E27FC236}">
                <a16:creationId xmlns:a16="http://schemas.microsoft.com/office/drawing/2014/main" id="{B83F8110-87A3-6E9C-9919-A7AD0F860BCD}"/>
              </a:ext>
            </a:extLst>
          </p:cNvPr>
          <p:cNvSpPr txBox="1"/>
          <p:nvPr/>
        </p:nvSpPr>
        <p:spPr>
          <a:xfrm flipH="1">
            <a:off x="5081603" y="4274188"/>
            <a:ext cx="568171"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{49}</a:t>
            </a:r>
            <a:endParaRPr lang="en-US" sz="1400" dirty="0"/>
          </a:p>
        </p:txBody>
      </p:sp>
    </p:spTree>
    <p:extLst>
      <p:ext uri="{BB962C8B-B14F-4D97-AF65-F5344CB8AC3E}">
        <p14:creationId xmlns:p14="http://schemas.microsoft.com/office/powerpoint/2010/main" val="2698903619"/>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139C4-8428-3AE9-6396-45700A14AD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4D376F-DF45-06CD-1DF9-6E55267257F7}"/>
              </a:ext>
            </a:extLst>
          </p:cNvPr>
          <p:cNvSpPr>
            <a:spLocks noGrp="1"/>
          </p:cNvSpPr>
          <p:nvPr>
            <p:ph type="title"/>
          </p:nvPr>
        </p:nvSpPr>
        <p:spPr>
          <a:xfrm>
            <a:off x="2151973" y="1921752"/>
            <a:ext cx="7888053" cy="3450327"/>
          </a:xfrm>
        </p:spPr>
        <p:txBody>
          <a:bodyPr>
            <a:noAutofit/>
          </a:bodyPr>
          <a:lstStyle/>
          <a:p>
            <a:pPr>
              <a:lnSpc>
                <a:spcPct val="100000"/>
              </a:lnSpc>
            </a:pPr>
            <a:r>
              <a:rPr lang="ar-EG" sz="6000" b="0" dirty="0"/>
              <a:t>فَٱلَّذِينَ ءَامَنُوا۟ وَعَمِلُوا۟ ٱلصَّـٰلِحَـٰتِ لَهُم مَّغْفِرَةٌۭ وَرِزْقٌۭ كَرِيمٌۭ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D5B48E3-AF00-6810-4E82-5E7BDB724F68}"/>
              </a:ext>
            </a:extLst>
          </p:cNvPr>
          <p:cNvSpPr txBox="1"/>
          <p:nvPr/>
        </p:nvSpPr>
        <p:spPr>
          <a:xfrm>
            <a:off x="2060711" y="4644108"/>
            <a:ext cx="8070575" cy="707886"/>
          </a:xfrm>
          <a:prstGeom prst="rect">
            <a:avLst/>
          </a:prstGeom>
          <a:noFill/>
        </p:spPr>
        <p:txBody>
          <a:bodyPr wrap="square">
            <a:spAutoFit/>
          </a:bodyPr>
          <a:lstStyle/>
          <a:p>
            <a:pPr algn="ctr" rtl="0" fontAlgn="base">
              <a:buNone/>
            </a:pPr>
            <a:r>
              <a:rPr lang="en-US" sz="2000" b="0" i="0" dirty="0">
                <a:solidFill>
                  <a:srgbClr val="272727"/>
                </a:solidFill>
                <a:effectLst/>
                <a:latin typeface="inherit"/>
              </a:rPr>
              <a:t>"Those who believe and work righteousness, for them is forgiveness and a sustenance most generous.</a:t>
            </a:r>
          </a:p>
        </p:txBody>
      </p:sp>
      <p:sp>
        <p:nvSpPr>
          <p:cNvPr id="3" name="TextBox 2">
            <a:extLst>
              <a:ext uri="{FF2B5EF4-FFF2-40B4-BE49-F238E27FC236}">
                <a16:creationId xmlns:a16="http://schemas.microsoft.com/office/drawing/2014/main" id="{72F90AA1-8A6E-EB95-45C9-57CA06ADBEEB}"/>
              </a:ext>
            </a:extLst>
          </p:cNvPr>
          <p:cNvSpPr txBox="1"/>
          <p:nvPr/>
        </p:nvSpPr>
        <p:spPr>
          <a:xfrm flipH="1">
            <a:off x="2933208" y="4336331"/>
            <a:ext cx="568171"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{50}</a:t>
            </a:r>
            <a:endParaRPr lang="en-US" sz="1400" dirty="0"/>
          </a:p>
        </p:txBody>
      </p:sp>
    </p:spTree>
    <p:extLst>
      <p:ext uri="{BB962C8B-B14F-4D97-AF65-F5344CB8AC3E}">
        <p14:creationId xmlns:p14="http://schemas.microsoft.com/office/powerpoint/2010/main" val="564401424"/>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A7C59-FBF4-9436-79CF-E4204F6D22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443912-870D-C92E-0C27-1A2DA3FC1982}"/>
              </a:ext>
            </a:extLst>
          </p:cNvPr>
          <p:cNvSpPr>
            <a:spLocks noGrp="1"/>
          </p:cNvSpPr>
          <p:nvPr>
            <p:ph type="title"/>
          </p:nvPr>
        </p:nvSpPr>
        <p:spPr>
          <a:xfrm>
            <a:off x="2151973" y="1921752"/>
            <a:ext cx="7888053" cy="3450327"/>
          </a:xfrm>
        </p:spPr>
        <p:txBody>
          <a:bodyPr>
            <a:noAutofit/>
          </a:bodyPr>
          <a:lstStyle/>
          <a:p>
            <a:pPr>
              <a:lnSpc>
                <a:spcPct val="100000"/>
              </a:lnSpc>
            </a:pPr>
            <a:r>
              <a:rPr lang="ar-EG" sz="6000" b="0" dirty="0"/>
              <a:t>وَٱلَّذِينَ سَعَوْا۟ فِىٓ ءَايَـٰتِنَا مُعَـٰجِزِينَ أُو۟لَـٰٓئِكَ أَصْحَـٰبُ ٱلْجَحِيمِ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561FCEC-5BCF-C3A3-2535-30F02BB914A3}"/>
              </a:ext>
            </a:extLst>
          </p:cNvPr>
          <p:cNvSpPr txBox="1"/>
          <p:nvPr/>
        </p:nvSpPr>
        <p:spPr>
          <a:xfrm>
            <a:off x="2060711" y="4609686"/>
            <a:ext cx="8070575" cy="707886"/>
          </a:xfrm>
          <a:prstGeom prst="rect">
            <a:avLst/>
          </a:prstGeom>
          <a:noFill/>
        </p:spPr>
        <p:txBody>
          <a:bodyPr wrap="square">
            <a:spAutoFit/>
          </a:bodyPr>
          <a:lstStyle/>
          <a:p>
            <a:pPr algn="ctr" rtl="0" fontAlgn="base">
              <a:buNone/>
            </a:pPr>
            <a:r>
              <a:rPr lang="en-US" sz="2000" b="0" i="0" dirty="0">
                <a:solidFill>
                  <a:srgbClr val="272727"/>
                </a:solidFill>
                <a:effectLst/>
                <a:latin typeface="inherit"/>
              </a:rPr>
              <a:t>"But those who strive against Our Signs, to frustrate them,- they will be Companions of the Fire."</a:t>
            </a:r>
          </a:p>
        </p:txBody>
      </p:sp>
      <p:sp>
        <p:nvSpPr>
          <p:cNvPr id="3" name="TextBox 2">
            <a:extLst>
              <a:ext uri="{FF2B5EF4-FFF2-40B4-BE49-F238E27FC236}">
                <a16:creationId xmlns:a16="http://schemas.microsoft.com/office/drawing/2014/main" id="{CAC788CC-9A00-1552-81E8-56DC2583F046}"/>
              </a:ext>
            </a:extLst>
          </p:cNvPr>
          <p:cNvSpPr txBox="1"/>
          <p:nvPr/>
        </p:nvSpPr>
        <p:spPr>
          <a:xfrm flipH="1">
            <a:off x="2885243" y="4336331"/>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{51}</a:t>
            </a:r>
            <a:endParaRPr lang="en-US" sz="1400" dirty="0"/>
          </a:p>
        </p:txBody>
      </p:sp>
    </p:spTree>
    <p:extLst>
      <p:ext uri="{BB962C8B-B14F-4D97-AF65-F5344CB8AC3E}">
        <p14:creationId xmlns:p14="http://schemas.microsoft.com/office/powerpoint/2010/main" val="72295360"/>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3CA90-C46F-CE4F-76A3-C1CD7BFFE4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DFB58E-635F-1260-3E65-FF578ACABC19}"/>
              </a:ext>
            </a:extLst>
          </p:cNvPr>
          <p:cNvSpPr>
            <a:spLocks noGrp="1"/>
          </p:cNvSpPr>
          <p:nvPr>
            <p:ph type="title"/>
          </p:nvPr>
        </p:nvSpPr>
        <p:spPr>
          <a:xfrm>
            <a:off x="2151974" y="1397970"/>
            <a:ext cx="7888053" cy="3450327"/>
          </a:xfrm>
        </p:spPr>
        <p:txBody>
          <a:bodyPr>
            <a:noAutofit/>
          </a:bodyPr>
          <a:lstStyle/>
          <a:p>
            <a:pPr>
              <a:lnSpc>
                <a:spcPct val="100000"/>
              </a:lnSpc>
            </a:pPr>
            <a:r>
              <a:rPr lang="ar-EG" sz="5000" b="0" dirty="0"/>
              <a:t>وَمَآ أَرْسَلْنَا مِن قَبْلِكَ مِن رَّسُولٍۢ وَلَا نَبِىٍّ إِلَّآ إِذَا تَمَنَّىٰٓ أَلْقَى ٱلشَّيْطَـٰنُ فِىٓ أُمْنِيَّتِهِۦ فَيَنسَخُ ٱللَّهُ مَا يُلْقِى ٱلشَّيْطَـٰنُ ثُمَّ يُحْكِمُ ٱللَّهُ ءَايَـٰتِهِۦ ۗ وَٱللَّهُ عَلِيمٌ حَكِيمٌۭ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9E4367-5A2F-C35D-F39D-57DA0979447B}"/>
              </a:ext>
            </a:extLst>
          </p:cNvPr>
          <p:cNvSpPr txBox="1"/>
          <p:nvPr/>
        </p:nvSpPr>
        <p:spPr>
          <a:xfrm>
            <a:off x="2060712" y="4677639"/>
            <a:ext cx="8070575" cy="1323439"/>
          </a:xfrm>
          <a:prstGeom prst="rect">
            <a:avLst/>
          </a:prstGeom>
          <a:noFill/>
        </p:spPr>
        <p:txBody>
          <a:bodyPr wrap="square">
            <a:spAutoFit/>
          </a:bodyPr>
          <a:lstStyle/>
          <a:p>
            <a:pPr algn="ctr" rtl="0" fontAlgn="base">
              <a:buNone/>
            </a:pPr>
            <a:r>
              <a:rPr lang="en-US" sz="2000" b="0" i="0" dirty="0">
                <a:solidFill>
                  <a:srgbClr val="272727"/>
                </a:solidFill>
                <a:effectLst/>
                <a:latin typeface="inherit"/>
              </a:rPr>
              <a:t>Never did We send a messenger or a prophet before thee, but, when he framed a desire, Satan threw some (vanity) into his desire: but Allah will cancel anything (vain) that Satan throws in, and Allah will confirm (and establish) His Signs: for Allah is full of Knowledge and Wisdom:</a:t>
            </a:r>
          </a:p>
        </p:txBody>
      </p:sp>
      <p:sp>
        <p:nvSpPr>
          <p:cNvPr id="3" name="TextBox 2">
            <a:extLst>
              <a:ext uri="{FF2B5EF4-FFF2-40B4-BE49-F238E27FC236}">
                <a16:creationId xmlns:a16="http://schemas.microsoft.com/office/drawing/2014/main" id="{2FA8ABB9-87E6-02AE-0D9C-1022A8ED5211}"/>
              </a:ext>
            </a:extLst>
          </p:cNvPr>
          <p:cNvSpPr txBox="1"/>
          <p:nvPr/>
        </p:nvSpPr>
        <p:spPr>
          <a:xfrm flipH="1">
            <a:off x="3417906" y="4404480"/>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{52}</a:t>
            </a:r>
            <a:endParaRPr lang="en-US" sz="1400" dirty="0"/>
          </a:p>
        </p:txBody>
      </p:sp>
    </p:spTree>
    <p:extLst>
      <p:ext uri="{BB962C8B-B14F-4D97-AF65-F5344CB8AC3E}">
        <p14:creationId xmlns:p14="http://schemas.microsoft.com/office/powerpoint/2010/main" val="4032640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C8011-88A5-C7B5-3773-35F6A48FCD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50EFCB-4B06-B35E-F743-31A2D5D3490A}"/>
              </a:ext>
            </a:extLst>
          </p:cNvPr>
          <p:cNvSpPr>
            <a:spLocks noGrp="1"/>
          </p:cNvSpPr>
          <p:nvPr>
            <p:ph type="title"/>
          </p:nvPr>
        </p:nvSpPr>
        <p:spPr>
          <a:xfrm>
            <a:off x="1641396" y="1934654"/>
            <a:ext cx="8909208" cy="3450327"/>
          </a:xfrm>
        </p:spPr>
        <p:txBody>
          <a:bodyPr>
            <a:noAutofit/>
          </a:bodyPr>
          <a:lstStyle/>
          <a:p>
            <a:pPr>
              <a:lnSpc>
                <a:spcPct val="100000"/>
              </a:lnSpc>
            </a:pPr>
            <a:r>
              <a:rPr lang="ar-EG" sz="6000" b="0" dirty="0"/>
              <a:t>قَالُوا۟ يَـٰوَيْلَنَآ إِنَّا كُنَّا ظَـٰلِمِينَ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454992B-9328-A222-5D0D-B9937CDBAB22}"/>
              </a:ext>
            </a:extLst>
          </p:cNvPr>
          <p:cNvSpPr txBox="1"/>
          <p:nvPr/>
        </p:nvSpPr>
        <p:spPr>
          <a:xfrm>
            <a:off x="2060712" y="4083181"/>
            <a:ext cx="8070575" cy="400110"/>
          </a:xfrm>
          <a:prstGeom prst="rect">
            <a:avLst/>
          </a:prstGeom>
          <a:noFill/>
        </p:spPr>
        <p:txBody>
          <a:bodyPr wrap="square">
            <a:spAutoFit/>
          </a:bodyPr>
          <a:lstStyle/>
          <a:p>
            <a:pPr algn="ctr" fontAlgn="base"/>
            <a:r>
              <a:rPr lang="en-US" sz="2000" dirty="0"/>
              <a:t>They said: "Ah! woe to us! We were indeed wrong-doers!"</a:t>
            </a:r>
          </a:p>
        </p:txBody>
      </p:sp>
      <p:sp>
        <p:nvSpPr>
          <p:cNvPr id="3" name="TextBox 2">
            <a:extLst>
              <a:ext uri="{FF2B5EF4-FFF2-40B4-BE49-F238E27FC236}">
                <a16:creationId xmlns:a16="http://schemas.microsoft.com/office/drawing/2014/main" id="{5BE2E8C0-A4E5-2C3F-07E9-115641CD56A9}"/>
              </a:ext>
            </a:extLst>
          </p:cNvPr>
          <p:cNvSpPr txBox="1"/>
          <p:nvPr/>
        </p:nvSpPr>
        <p:spPr>
          <a:xfrm>
            <a:off x="2553045" y="37754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endParaRPr lang="en-US" sz="1400" dirty="0"/>
          </a:p>
        </p:txBody>
      </p:sp>
    </p:spTree>
    <p:extLst>
      <p:ext uri="{BB962C8B-B14F-4D97-AF65-F5344CB8AC3E}">
        <p14:creationId xmlns:p14="http://schemas.microsoft.com/office/powerpoint/2010/main" val="1777986910"/>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27AF9D-3D01-8971-416A-B840C007CF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9DF142-7DB2-D927-5D85-26CB9455E099}"/>
              </a:ext>
            </a:extLst>
          </p:cNvPr>
          <p:cNvSpPr>
            <a:spLocks noGrp="1"/>
          </p:cNvSpPr>
          <p:nvPr>
            <p:ph type="title"/>
          </p:nvPr>
        </p:nvSpPr>
        <p:spPr>
          <a:xfrm>
            <a:off x="2151974" y="1602156"/>
            <a:ext cx="7888053" cy="3450327"/>
          </a:xfrm>
        </p:spPr>
        <p:txBody>
          <a:bodyPr>
            <a:noAutofit/>
          </a:bodyPr>
          <a:lstStyle/>
          <a:p>
            <a:pPr>
              <a:lnSpc>
                <a:spcPct val="100000"/>
              </a:lnSpc>
            </a:pPr>
            <a:r>
              <a:rPr lang="ar-EG" sz="5400" b="0" dirty="0"/>
              <a:t>لِّيَجْعَلَ مَا يُلْقِى ٱلشَّيْطَـٰنُ فِتْنَةًۭ لِّلَّذِينَ فِى قُلُوبِهِم مَّرَضٌۭ وَٱلْقَاسِيَةِ قُلُوبُهُمْۗ وَإِنَّ ٱلظَّـٰلِمِينَ لَفِى شِقَاقٍۭ بَعِيدٍۢ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F86003-596D-B243-DABA-C80BD823BCF4}"/>
              </a:ext>
            </a:extLst>
          </p:cNvPr>
          <p:cNvSpPr txBox="1"/>
          <p:nvPr/>
        </p:nvSpPr>
        <p:spPr>
          <a:xfrm>
            <a:off x="2060712" y="4736437"/>
            <a:ext cx="8070575" cy="1015663"/>
          </a:xfrm>
          <a:prstGeom prst="rect">
            <a:avLst/>
          </a:prstGeom>
          <a:noFill/>
        </p:spPr>
        <p:txBody>
          <a:bodyPr wrap="square">
            <a:spAutoFit/>
          </a:bodyPr>
          <a:lstStyle/>
          <a:p>
            <a:pPr algn="ctr" rtl="0" fontAlgn="base">
              <a:buNone/>
            </a:pPr>
            <a:r>
              <a:rPr lang="en-US" sz="2000" b="0" i="0" dirty="0">
                <a:solidFill>
                  <a:srgbClr val="272727"/>
                </a:solidFill>
                <a:effectLst/>
                <a:latin typeface="inherit"/>
              </a:rPr>
              <a:t>That He may make the suggestions thrown in by Satan, but a trial for those in whose hearts is a disease and who are hardened of heart: verily the wrong-doers are in a schism far (from the Truth):</a:t>
            </a:r>
          </a:p>
        </p:txBody>
      </p:sp>
      <p:sp>
        <p:nvSpPr>
          <p:cNvPr id="3" name="TextBox 2">
            <a:extLst>
              <a:ext uri="{FF2B5EF4-FFF2-40B4-BE49-F238E27FC236}">
                <a16:creationId xmlns:a16="http://schemas.microsoft.com/office/drawing/2014/main" id="{38AC66A8-8925-DC18-27BE-3A75115107B4}"/>
              </a:ext>
            </a:extLst>
          </p:cNvPr>
          <p:cNvSpPr txBox="1"/>
          <p:nvPr/>
        </p:nvSpPr>
        <p:spPr>
          <a:xfrm flipH="1">
            <a:off x="2663304" y="4218048"/>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{53}</a:t>
            </a:r>
            <a:endParaRPr lang="en-US" sz="1400" dirty="0"/>
          </a:p>
        </p:txBody>
      </p:sp>
    </p:spTree>
    <p:extLst>
      <p:ext uri="{BB962C8B-B14F-4D97-AF65-F5344CB8AC3E}">
        <p14:creationId xmlns:p14="http://schemas.microsoft.com/office/powerpoint/2010/main" val="2757570160"/>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B62DF-12CA-7658-F1E2-E60C22C011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E08FE0-BB6D-165C-52C9-913430F5AD0E}"/>
              </a:ext>
            </a:extLst>
          </p:cNvPr>
          <p:cNvSpPr>
            <a:spLocks noGrp="1"/>
          </p:cNvSpPr>
          <p:nvPr>
            <p:ph type="title"/>
          </p:nvPr>
        </p:nvSpPr>
        <p:spPr>
          <a:xfrm>
            <a:off x="2151974" y="1575523"/>
            <a:ext cx="7888053" cy="3450327"/>
          </a:xfrm>
        </p:spPr>
        <p:txBody>
          <a:bodyPr>
            <a:noAutofit/>
          </a:bodyPr>
          <a:lstStyle/>
          <a:p>
            <a:pPr>
              <a:lnSpc>
                <a:spcPct val="100000"/>
              </a:lnSpc>
            </a:pPr>
            <a:r>
              <a:rPr lang="ar-EG" sz="5000" b="0" dirty="0"/>
              <a:t>وَلِيَعْلَمَ ٱلَّذِينَ أُوتُوا۟ ٱلْعِلْمَ أَنَّهُ ٱلْحَقُّ مِن رَّبِّكَ فَيُؤْمِنُوا۟ بِهِۦ فَتُخْبِتَ لَهُۥ قُلُوبُهُمْۗ وَإِنَّ ٱللَّهَ لَهَادِ ٱلَّذِينَ ءَامَنُوٓا۟ إِلَىٰ صِرَٰطٍۢ مُّسْتَقِيمٍۢ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D28084-8769-BDD5-FCD4-B38BE805759F}"/>
              </a:ext>
            </a:extLst>
          </p:cNvPr>
          <p:cNvSpPr txBox="1"/>
          <p:nvPr/>
        </p:nvSpPr>
        <p:spPr>
          <a:xfrm>
            <a:off x="2060712" y="4508070"/>
            <a:ext cx="8070575" cy="1323439"/>
          </a:xfrm>
          <a:prstGeom prst="rect">
            <a:avLst/>
          </a:prstGeom>
          <a:noFill/>
        </p:spPr>
        <p:txBody>
          <a:bodyPr wrap="square">
            <a:spAutoFit/>
          </a:bodyPr>
          <a:lstStyle/>
          <a:p>
            <a:pPr algn="ctr" rtl="0" fontAlgn="base">
              <a:buNone/>
            </a:pPr>
            <a:r>
              <a:rPr lang="en-US" sz="2000" b="0" i="0" dirty="0">
                <a:solidFill>
                  <a:srgbClr val="272727"/>
                </a:solidFill>
                <a:effectLst/>
                <a:latin typeface="inherit"/>
              </a:rPr>
              <a:t>And that those on whom knowledge has been bestowed may learn that the (Qur'an) is the Truth from thy Lord, and that they may believe therein, and their hearts may be made humbly (open) to it: for verily Allah is the Guide of those who believe, to the Straight Way.</a:t>
            </a:r>
          </a:p>
        </p:txBody>
      </p:sp>
      <p:sp>
        <p:nvSpPr>
          <p:cNvPr id="3" name="TextBox 2">
            <a:extLst>
              <a:ext uri="{FF2B5EF4-FFF2-40B4-BE49-F238E27FC236}">
                <a16:creationId xmlns:a16="http://schemas.microsoft.com/office/drawing/2014/main" id="{90D86E6A-B3B4-9403-C814-9B17B873ABF9}"/>
              </a:ext>
            </a:extLst>
          </p:cNvPr>
          <p:cNvSpPr txBox="1"/>
          <p:nvPr/>
        </p:nvSpPr>
        <p:spPr>
          <a:xfrm flipH="1">
            <a:off x="1793836" y="4200293"/>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{54}</a:t>
            </a:r>
            <a:endParaRPr lang="en-US" sz="1400" dirty="0"/>
          </a:p>
        </p:txBody>
      </p:sp>
    </p:spTree>
    <p:extLst>
      <p:ext uri="{BB962C8B-B14F-4D97-AF65-F5344CB8AC3E}">
        <p14:creationId xmlns:p14="http://schemas.microsoft.com/office/powerpoint/2010/main" val="423671563"/>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DCACBE-7966-62E7-756C-D2C9F2A5CA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0C1926-9DEA-10D4-4FC0-46A14996618F}"/>
              </a:ext>
            </a:extLst>
          </p:cNvPr>
          <p:cNvSpPr>
            <a:spLocks noGrp="1"/>
          </p:cNvSpPr>
          <p:nvPr>
            <p:ph type="title"/>
          </p:nvPr>
        </p:nvSpPr>
        <p:spPr>
          <a:xfrm>
            <a:off x="2151974" y="1690933"/>
            <a:ext cx="7888053" cy="3450327"/>
          </a:xfrm>
        </p:spPr>
        <p:txBody>
          <a:bodyPr>
            <a:noAutofit/>
          </a:bodyPr>
          <a:lstStyle/>
          <a:p>
            <a:pPr>
              <a:lnSpc>
                <a:spcPct val="100000"/>
              </a:lnSpc>
            </a:pPr>
            <a:r>
              <a:rPr lang="ar-EG" sz="5400" b="0" dirty="0"/>
              <a:t>وَلَا يَزَالُ ٱلَّذِينَ كَفَرُوا۟ فِى مِرْيَةٍۢ مِّنْهُ حَتَّىٰ تَأْتِيَهُمُ ٱلسَّاعَةُ بَغْتَةً أَوْ يَأْتِيَهُمْ عَذَابُ يَوْمٍ عَقِيمٍ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2EA9E0E-F365-86F3-A18D-D98789324B4C}"/>
              </a:ext>
            </a:extLst>
          </p:cNvPr>
          <p:cNvSpPr txBox="1"/>
          <p:nvPr/>
        </p:nvSpPr>
        <p:spPr>
          <a:xfrm>
            <a:off x="2060712" y="4676782"/>
            <a:ext cx="8070575" cy="1015663"/>
          </a:xfrm>
          <a:prstGeom prst="rect">
            <a:avLst/>
          </a:prstGeom>
          <a:noFill/>
        </p:spPr>
        <p:txBody>
          <a:bodyPr wrap="square">
            <a:spAutoFit/>
          </a:bodyPr>
          <a:lstStyle/>
          <a:p>
            <a:pPr algn="ctr" rtl="0" fontAlgn="base">
              <a:buNone/>
            </a:pPr>
            <a:r>
              <a:rPr lang="en-US" sz="2000" b="0" i="0" dirty="0">
                <a:solidFill>
                  <a:srgbClr val="272727"/>
                </a:solidFill>
                <a:effectLst/>
                <a:latin typeface="inherit"/>
              </a:rPr>
              <a:t>Those who reject Faith will not cease to be in doubt concerning (Revelation) until the Hour (of Judgment) comes suddenly upon them, or there comes to them the Penalty of a Day of Disaster.</a:t>
            </a:r>
          </a:p>
        </p:txBody>
      </p:sp>
      <p:sp>
        <p:nvSpPr>
          <p:cNvPr id="3" name="TextBox 2">
            <a:extLst>
              <a:ext uri="{FF2B5EF4-FFF2-40B4-BE49-F238E27FC236}">
                <a16:creationId xmlns:a16="http://schemas.microsoft.com/office/drawing/2014/main" id="{0EB724D6-4F0F-4B11-6C5C-A0A7ED98AAF6}"/>
              </a:ext>
            </a:extLst>
          </p:cNvPr>
          <p:cNvSpPr txBox="1"/>
          <p:nvPr/>
        </p:nvSpPr>
        <p:spPr>
          <a:xfrm flipH="1">
            <a:off x="3977743" y="4395639"/>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{55}</a:t>
            </a:r>
            <a:endParaRPr lang="en-US" sz="1400" dirty="0"/>
          </a:p>
        </p:txBody>
      </p:sp>
    </p:spTree>
    <p:extLst>
      <p:ext uri="{BB962C8B-B14F-4D97-AF65-F5344CB8AC3E}">
        <p14:creationId xmlns:p14="http://schemas.microsoft.com/office/powerpoint/2010/main" val="3329415721"/>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8A1BB7-E4B4-2101-50B1-D003EF1838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1D6206-9BFA-6356-7776-3A2957914BA8}"/>
              </a:ext>
            </a:extLst>
          </p:cNvPr>
          <p:cNvSpPr>
            <a:spLocks noGrp="1"/>
          </p:cNvSpPr>
          <p:nvPr>
            <p:ph type="title"/>
          </p:nvPr>
        </p:nvSpPr>
        <p:spPr>
          <a:xfrm>
            <a:off x="2151974" y="1770832"/>
            <a:ext cx="7888053" cy="3450327"/>
          </a:xfrm>
        </p:spPr>
        <p:txBody>
          <a:bodyPr>
            <a:noAutofit/>
          </a:bodyPr>
          <a:lstStyle/>
          <a:p>
            <a:pPr>
              <a:lnSpc>
                <a:spcPct val="100000"/>
              </a:lnSpc>
            </a:pPr>
            <a:r>
              <a:rPr lang="ar-EG" sz="6000" b="0" dirty="0"/>
              <a:t>ٱلْمُلْكُ يَوْمَئِذٍۢ لِّلَّهِ يَحْكُمُ بَيْنَهُمْۚ فَٱلَّذِينَ ءَامَنُوا۟ وَعَمِلُوا۟ ٱلصَّـٰلِحَـٰتِ فِى جَنَّـٰتِ ٱلنَّعِيمِ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1240CB-E1AC-6238-9A51-5F593412C829}"/>
              </a:ext>
            </a:extLst>
          </p:cNvPr>
          <p:cNvSpPr txBox="1"/>
          <p:nvPr/>
        </p:nvSpPr>
        <p:spPr>
          <a:xfrm>
            <a:off x="2060712" y="4857782"/>
            <a:ext cx="8070575" cy="1015663"/>
          </a:xfrm>
          <a:prstGeom prst="rect">
            <a:avLst/>
          </a:prstGeom>
          <a:noFill/>
        </p:spPr>
        <p:txBody>
          <a:bodyPr wrap="square">
            <a:spAutoFit/>
          </a:bodyPr>
          <a:lstStyle/>
          <a:p>
            <a:pPr algn="ctr" rtl="0" fontAlgn="base">
              <a:buNone/>
            </a:pPr>
            <a:r>
              <a:rPr lang="en-US" sz="2000" b="0" i="0" dirty="0">
                <a:solidFill>
                  <a:srgbClr val="272727"/>
                </a:solidFill>
                <a:effectLst/>
                <a:latin typeface="inherit"/>
              </a:rPr>
              <a:t>On that Day of Dominion will be that of Allah: He will judge between them: so those who believe and work righteous deeds will be in Gardens of Delight.</a:t>
            </a:r>
          </a:p>
        </p:txBody>
      </p:sp>
      <p:sp>
        <p:nvSpPr>
          <p:cNvPr id="3" name="TextBox 2">
            <a:extLst>
              <a:ext uri="{FF2B5EF4-FFF2-40B4-BE49-F238E27FC236}">
                <a16:creationId xmlns:a16="http://schemas.microsoft.com/office/drawing/2014/main" id="{0E946FE7-5B27-49E0-B5EA-4D08B9481337}"/>
              </a:ext>
            </a:extLst>
          </p:cNvPr>
          <p:cNvSpPr txBox="1"/>
          <p:nvPr/>
        </p:nvSpPr>
        <p:spPr>
          <a:xfrm flipH="1">
            <a:off x="4190808" y="4550005"/>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{56}</a:t>
            </a:r>
            <a:endParaRPr lang="en-US" sz="1400" dirty="0"/>
          </a:p>
        </p:txBody>
      </p:sp>
    </p:spTree>
    <p:extLst>
      <p:ext uri="{BB962C8B-B14F-4D97-AF65-F5344CB8AC3E}">
        <p14:creationId xmlns:p14="http://schemas.microsoft.com/office/powerpoint/2010/main" val="3369971461"/>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0B9F4-2623-0D82-D18C-22C4BE939F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9017B2-017C-AC65-97B9-B79ACCA09216}"/>
              </a:ext>
            </a:extLst>
          </p:cNvPr>
          <p:cNvSpPr>
            <a:spLocks noGrp="1"/>
          </p:cNvSpPr>
          <p:nvPr>
            <p:ph type="title"/>
          </p:nvPr>
        </p:nvSpPr>
        <p:spPr>
          <a:xfrm>
            <a:off x="2151973" y="1877364"/>
            <a:ext cx="7888053" cy="3450327"/>
          </a:xfrm>
        </p:spPr>
        <p:txBody>
          <a:bodyPr>
            <a:noAutofit/>
          </a:bodyPr>
          <a:lstStyle/>
          <a:p>
            <a:pPr>
              <a:lnSpc>
                <a:spcPct val="100000"/>
              </a:lnSpc>
            </a:pPr>
            <a:r>
              <a:rPr lang="ar-EG" sz="6000" b="0" dirty="0"/>
              <a:t>وَٱلَّذِينَ كَفَرُوا۟ وَكَذَّبُوا۟ بِـَٔايَـٰتِنَا فَأُو۟لَـٰٓئِكَ لَهُمْ عَذَابٌۭ مُّهِينٌۭ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481743-D2D3-96D2-2330-11EB4F70F9CD}"/>
              </a:ext>
            </a:extLst>
          </p:cNvPr>
          <p:cNvSpPr txBox="1"/>
          <p:nvPr/>
        </p:nvSpPr>
        <p:spPr>
          <a:xfrm>
            <a:off x="2060711" y="4574556"/>
            <a:ext cx="8070575" cy="707886"/>
          </a:xfrm>
          <a:prstGeom prst="rect">
            <a:avLst/>
          </a:prstGeom>
          <a:noFill/>
        </p:spPr>
        <p:txBody>
          <a:bodyPr wrap="square">
            <a:spAutoFit/>
          </a:bodyPr>
          <a:lstStyle/>
          <a:p>
            <a:pPr algn="ctr" rtl="0" fontAlgn="base">
              <a:buNone/>
            </a:pPr>
            <a:r>
              <a:rPr lang="en-US" sz="2000" b="0" i="0" dirty="0">
                <a:solidFill>
                  <a:srgbClr val="272727"/>
                </a:solidFill>
                <a:effectLst/>
                <a:latin typeface="inherit"/>
              </a:rPr>
              <a:t>And for those who reject Faith and deny our Signs, there will be a humiliating Punishment.</a:t>
            </a:r>
          </a:p>
        </p:txBody>
      </p:sp>
      <p:sp>
        <p:nvSpPr>
          <p:cNvPr id="3" name="TextBox 2">
            <a:extLst>
              <a:ext uri="{FF2B5EF4-FFF2-40B4-BE49-F238E27FC236}">
                <a16:creationId xmlns:a16="http://schemas.microsoft.com/office/drawing/2014/main" id="{6D8518B3-9C81-D1C1-0E25-391D74720068}"/>
              </a:ext>
            </a:extLst>
          </p:cNvPr>
          <p:cNvSpPr txBox="1"/>
          <p:nvPr/>
        </p:nvSpPr>
        <p:spPr>
          <a:xfrm flipH="1">
            <a:off x="2779258" y="4221531"/>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{57}</a:t>
            </a:r>
            <a:endParaRPr lang="en-US" sz="1400" dirty="0"/>
          </a:p>
        </p:txBody>
      </p:sp>
    </p:spTree>
    <p:extLst>
      <p:ext uri="{BB962C8B-B14F-4D97-AF65-F5344CB8AC3E}">
        <p14:creationId xmlns:p14="http://schemas.microsoft.com/office/powerpoint/2010/main" val="1824788819"/>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9F238-3E8A-7EB6-59E2-422354AF61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149BDD-FFAA-BCCE-C1A4-C91ADAF082AA}"/>
              </a:ext>
            </a:extLst>
          </p:cNvPr>
          <p:cNvSpPr>
            <a:spLocks noGrp="1"/>
          </p:cNvSpPr>
          <p:nvPr>
            <p:ph type="title"/>
          </p:nvPr>
        </p:nvSpPr>
        <p:spPr>
          <a:xfrm>
            <a:off x="2151974" y="1596549"/>
            <a:ext cx="7888053" cy="3450327"/>
          </a:xfrm>
        </p:spPr>
        <p:txBody>
          <a:bodyPr>
            <a:noAutofit/>
          </a:bodyPr>
          <a:lstStyle/>
          <a:p>
            <a:pPr>
              <a:lnSpc>
                <a:spcPct val="100000"/>
              </a:lnSpc>
            </a:pPr>
            <a:r>
              <a:rPr lang="ar-EG" sz="6000" b="0" dirty="0"/>
              <a:t>وَٱلَّذِينَ هَاجَرُوا۟ فِى سَبِيلِ ٱللَّهِ ثُمَّ قُتِلُوٓا۟ أَوْ مَاتُوا۟ لَيَرْزُقَنَّهُمُ ٱللَّهُ رِزْقًا حَسَنًۭا ۚ وَإِنَّ ٱللَّهَ لَهُوَ خَيْرُ ٱلرَّٰزِقِينَ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8F2A6D-2399-D4F0-5C7D-D6B804C8207D}"/>
              </a:ext>
            </a:extLst>
          </p:cNvPr>
          <p:cNvSpPr txBox="1"/>
          <p:nvPr/>
        </p:nvSpPr>
        <p:spPr>
          <a:xfrm>
            <a:off x="2060712" y="4682597"/>
            <a:ext cx="8070575" cy="1015663"/>
          </a:xfrm>
          <a:prstGeom prst="rect">
            <a:avLst/>
          </a:prstGeom>
          <a:noFill/>
        </p:spPr>
        <p:txBody>
          <a:bodyPr wrap="square">
            <a:spAutoFit/>
          </a:bodyPr>
          <a:lstStyle/>
          <a:p>
            <a:pPr algn="ctr" rtl="0" fontAlgn="base">
              <a:buNone/>
            </a:pPr>
            <a:r>
              <a:rPr lang="en-US" sz="2000" b="0" i="0" dirty="0">
                <a:solidFill>
                  <a:srgbClr val="272727"/>
                </a:solidFill>
                <a:effectLst/>
                <a:latin typeface="inherit"/>
              </a:rPr>
              <a:t>Those who leave their homes in the cause of Allah, and are then slain or die,- On them will Allah bestow verily a goodly Provision: Truly Allah is He Who bestows the best provision.</a:t>
            </a:r>
          </a:p>
        </p:txBody>
      </p:sp>
      <p:sp>
        <p:nvSpPr>
          <p:cNvPr id="3" name="TextBox 2">
            <a:extLst>
              <a:ext uri="{FF2B5EF4-FFF2-40B4-BE49-F238E27FC236}">
                <a16:creationId xmlns:a16="http://schemas.microsoft.com/office/drawing/2014/main" id="{671E983D-E401-993B-30B8-5113C38DD87A}"/>
              </a:ext>
            </a:extLst>
          </p:cNvPr>
          <p:cNvSpPr txBox="1"/>
          <p:nvPr/>
        </p:nvSpPr>
        <p:spPr>
          <a:xfrm flipH="1">
            <a:off x="1839467" y="4358760"/>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{58}</a:t>
            </a:r>
            <a:endParaRPr lang="en-US" sz="1400" dirty="0"/>
          </a:p>
        </p:txBody>
      </p:sp>
    </p:spTree>
    <p:extLst>
      <p:ext uri="{BB962C8B-B14F-4D97-AF65-F5344CB8AC3E}">
        <p14:creationId xmlns:p14="http://schemas.microsoft.com/office/powerpoint/2010/main" val="3960006817"/>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BCC43-4136-A9B7-9BF8-BE3956229D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62D2F2-A0B3-9B41-1E2B-841C8873D109}"/>
              </a:ext>
            </a:extLst>
          </p:cNvPr>
          <p:cNvSpPr>
            <a:spLocks noGrp="1"/>
          </p:cNvSpPr>
          <p:nvPr>
            <p:ph type="title"/>
          </p:nvPr>
        </p:nvSpPr>
        <p:spPr>
          <a:xfrm>
            <a:off x="2151973" y="1800736"/>
            <a:ext cx="7888053" cy="3450327"/>
          </a:xfrm>
        </p:spPr>
        <p:txBody>
          <a:bodyPr>
            <a:noAutofit/>
          </a:bodyPr>
          <a:lstStyle/>
          <a:p>
            <a:pPr>
              <a:lnSpc>
                <a:spcPct val="100000"/>
              </a:lnSpc>
            </a:pPr>
            <a:r>
              <a:rPr lang="ar-EG" sz="6000" b="0" dirty="0"/>
              <a:t>لَيُدْخِلَنَّهُم مُّدْخَلًۭا يَرْضَوْنَهُۥ ۗ وَإِنَّ ٱللَّهَ لَعَلِيمٌ حَلِيمٌۭ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B37316-B787-1590-D4FA-3D0DBECF5F92}"/>
              </a:ext>
            </a:extLst>
          </p:cNvPr>
          <p:cNvSpPr txBox="1"/>
          <p:nvPr/>
        </p:nvSpPr>
        <p:spPr>
          <a:xfrm>
            <a:off x="2060711" y="4448661"/>
            <a:ext cx="8070575" cy="707886"/>
          </a:xfrm>
          <a:prstGeom prst="rect">
            <a:avLst/>
          </a:prstGeom>
          <a:noFill/>
        </p:spPr>
        <p:txBody>
          <a:bodyPr wrap="square">
            <a:spAutoFit/>
          </a:bodyPr>
          <a:lstStyle/>
          <a:p>
            <a:pPr algn="ctr" rtl="0" fontAlgn="base">
              <a:buNone/>
            </a:pPr>
            <a:r>
              <a:rPr lang="en-US" sz="2000" b="0" i="0" dirty="0">
                <a:solidFill>
                  <a:srgbClr val="272727"/>
                </a:solidFill>
                <a:effectLst/>
                <a:latin typeface="inherit"/>
              </a:rPr>
              <a:t>Verily He will admit them to a place with which they shall be well pleased: for Allah is All-Knowing, Most Forbearing.</a:t>
            </a:r>
          </a:p>
        </p:txBody>
      </p:sp>
      <p:sp>
        <p:nvSpPr>
          <p:cNvPr id="3" name="TextBox 2">
            <a:extLst>
              <a:ext uri="{FF2B5EF4-FFF2-40B4-BE49-F238E27FC236}">
                <a16:creationId xmlns:a16="http://schemas.microsoft.com/office/drawing/2014/main" id="{27574E35-E670-B570-9CA6-83F20CBF7ACD}"/>
              </a:ext>
            </a:extLst>
          </p:cNvPr>
          <p:cNvSpPr txBox="1"/>
          <p:nvPr/>
        </p:nvSpPr>
        <p:spPr>
          <a:xfrm flipH="1">
            <a:off x="4005618" y="4119064"/>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{59}</a:t>
            </a:r>
            <a:endParaRPr lang="en-US" sz="1400" dirty="0"/>
          </a:p>
        </p:txBody>
      </p:sp>
    </p:spTree>
    <p:extLst>
      <p:ext uri="{BB962C8B-B14F-4D97-AF65-F5344CB8AC3E}">
        <p14:creationId xmlns:p14="http://schemas.microsoft.com/office/powerpoint/2010/main" val="1169241202"/>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13D2C-268F-60DA-1ED6-37AC82EA64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FA5BEC-12E1-9C5E-8D3E-7E28AAB3C853}"/>
              </a:ext>
            </a:extLst>
          </p:cNvPr>
          <p:cNvSpPr>
            <a:spLocks noGrp="1"/>
          </p:cNvSpPr>
          <p:nvPr>
            <p:ph type="title"/>
          </p:nvPr>
        </p:nvSpPr>
        <p:spPr>
          <a:xfrm>
            <a:off x="2151974" y="1605427"/>
            <a:ext cx="7888053" cy="3450327"/>
          </a:xfrm>
        </p:spPr>
        <p:txBody>
          <a:bodyPr>
            <a:noAutofit/>
          </a:bodyPr>
          <a:lstStyle/>
          <a:p>
            <a:pPr>
              <a:lnSpc>
                <a:spcPct val="100000"/>
              </a:lnSpc>
            </a:pPr>
            <a:r>
              <a:rPr lang="ar-EG" sz="6000" b="0" dirty="0"/>
              <a:t>ذَٰلِكَ وَمَنْ عَاقَبَ بِمِثْلِ مَا عُوقِبَ بِهِۦ ثُمَّ بُغِىَ عَلَيْهِ لَيَنصُرَنَّهُ ٱللَّهُۗ إِنَّ ٱللَّهَ لَعَفُوٌّ غَفُورٌۭ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3EC2F4-6075-E7AE-B07C-BF4FFE0381E3}"/>
              </a:ext>
            </a:extLst>
          </p:cNvPr>
          <p:cNvSpPr txBox="1"/>
          <p:nvPr/>
        </p:nvSpPr>
        <p:spPr>
          <a:xfrm>
            <a:off x="2060712" y="4732746"/>
            <a:ext cx="8070575" cy="1015663"/>
          </a:xfrm>
          <a:prstGeom prst="rect">
            <a:avLst/>
          </a:prstGeom>
          <a:noFill/>
        </p:spPr>
        <p:txBody>
          <a:bodyPr wrap="square">
            <a:spAutoFit/>
          </a:bodyPr>
          <a:lstStyle/>
          <a:p>
            <a:pPr algn="ctr" rtl="0" fontAlgn="base">
              <a:buNone/>
            </a:pPr>
            <a:r>
              <a:rPr lang="en-US" sz="2000" b="0" i="0" dirty="0">
                <a:solidFill>
                  <a:srgbClr val="272727"/>
                </a:solidFill>
                <a:effectLst/>
                <a:latin typeface="inherit"/>
              </a:rPr>
              <a:t>That (is so). And if one has retaliated to no greater extent than the injury he received, and is again set upon inordinately, Allah will help him: for Allah is One that blots out (sins) and forgives (again and again).</a:t>
            </a:r>
          </a:p>
        </p:txBody>
      </p:sp>
      <p:sp>
        <p:nvSpPr>
          <p:cNvPr id="3" name="TextBox 2">
            <a:extLst>
              <a:ext uri="{FF2B5EF4-FFF2-40B4-BE49-F238E27FC236}">
                <a16:creationId xmlns:a16="http://schemas.microsoft.com/office/drawing/2014/main" id="{CD76495C-F2FF-E8F3-D93B-1E555172811B}"/>
              </a:ext>
            </a:extLst>
          </p:cNvPr>
          <p:cNvSpPr txBox="1"/>
          <p:nvPr/>
        </p:nvSpPr>
        <p:spPr>
          <a:xfrm flipH="1">
            <a:off x="3916842" y="4424969"/>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{60}</a:t>
            </a:r>
            <a:endParaRPr lang="en-US" sz="1400" dirty="0"/>
          </a:p>
        </p:txBody>
      </p:sp>
    </p:spTree>
    <p:extLst>
      <p:ext uri="{BB962C8B-B14F-4D97-AF65-F5344CB8AC3E}">
        <p14:creationId xmlns:p14="http://schemas.microsoft.com/office/powerpoint/2010/main" val="1257666516"/>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8FAC9-1E84-3916-56DE-270CCC6704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3FFABA-83D5-2D24-A925-098BC494838F}"/>
              </a:ext>
            </a:extLst>
          </p:cNvPr>
          <p:cNvSpPr>
            <a:spLocks noGrp="1"/>
          </p:cNvSpPr>
          <p:nvPr>
            <p:ph type="title"/>
          </p:nvPr>
        </p:nvSpPr>
        <p:spPr>
          <a:xfrm>
            <a:off x="2151974" y="1809613"/>
            <a:ext cx="7888053" cy="3450327"/>
          </a:xfrm>
        </p:spPr>
        <p:txBody>
          <a:bodyPr>
            <a:noAutofit/>
          </a:bodyPr>
          <a:lstStyle/>
          <a:p>
            <a:pPr>
              <a:lnSpc>
                <a:spcPct val="100000"/>
              </a:lnSpc>
            </a:pPr>
            <a:r>
              <a:rPr lang="ar-EG" sz="6000" b="0" dirty="0"/>
              <a:t>ذَٰلِكَ بِأَنَّ ٱللَّهَ يُولِجُ ٱلَّيْلَ فِى ٱلنَّهَارِ وَيُولِجُ ٱلنَّهَارَ فِى ٱلَّيْلِ وَأَنَّ ٱللَّهَ سَمِيعٌۢ بَصِيرٌۭ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2C7282-3DEE-FE45-B2FE-34383AAF15AF}"/>
              </a:ext>
            </a:extLst>
          </p:cNvPr>
          <p:cNvSpPr txBox="1"/>
          <p:nvPr/>
        </p:nvSpPr>
        <p:spPr>
          <a:xfrm>
            <a:off x="2060712" y="4936932"/>
            <a:ext cx="8070575" cy="707886"/>
          </a:xfrm>
          <a:prstGeom prst="rect">
            <a:avLst/>
          </a:prstGeom>
          <a:noFill/>
        </p:spPr>
        <p:txBody>
          <a:bodyPr wrap="square">
            <a:spAutoFit/>
          </a:bodyPr>
          <a:lstStyle/>
          <a:p>
            <a:pPr algn="ctr" rtl="0" fontAlgn="base">
              <a:buNone/>
            </a:pPr>
            <a:r>
              <a:rPr lang="en-US" sz="2000" b="0" i="0" dirty="0">
                <a:solidFill>
                  <a:srgbClr val="272727"/>
                </a:solidFill>
                <a:effectLst/>
                <a:latin typeface="inherit"/>
              </a:rPr>
              <a:t>That is because Allah merges night into day, and He merges day into night, and verily it is Allah Who hears and sees (all things).</a:t>
            </a:r>
          </a:p>
        </p:txBody>
      </p:sp>
      <p:sp>
        <p:nvSpPr>
          <p:cNvPr id="3" name="TextBox 2">
            <a:extLst>
              <a:ext uri="{FF2B5EF4-FFF2-40B4-BE49-F238E27FC236}">
                <a16:creationId xmlns:a16="http://schemas.microsoft.com/office/drawing/2014/main" id="{567A4EB2-7C68-781B-1B1D-017CA8D7C162}"/>
              </a:ext>
            </a:extLst>
          </p:cNvPr>
          <p:cNvSpPr txBox="1"/>
          <p:nvPr/>
        </p:nvSpPr>
        <p:spPr>
          <a:xfrm flipH="1">
            <a:off x="4129906" y="4629155"/>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{61}</a:t>
            </a:r>
            <a:endParaRPr lang="en-US" sz="1400" dirty="0"/>
          </a:p>
        </p:txBody>
      </p:sp>
    </p:spTree>
    <p:extLst>
      <p:ext uri="{BB962C8B-B14F-4D97-AF65-F5344CB8AC3E}">
        <p14:creationId xmlns:p14="http://schemas.microsoft.com/office/powerpoint/2010/main" val="549929006"/>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34D1C-E020-1FE2-1FE4-97E8D7EC55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6F5A59-98E9-73E2-3C04-7F05C92D8A56}"/>
              </a:ext>
            </a:extLst>
          </p:cNvPr>
          <p:cNvSpPr>
            <a:spLocks noGrp="1"/>
          </p:cNvSpPr>
          <p:nvPr>
            <p:ph type="title"/>
          </p:nvPr>
        </p:nvSpPr>
        <p:spPr>
          <a:xfrm>
            <a:off x="2151974" y="1658693"/>
            <a:ext cx="7888053" cy="3450327"/>
          </a:xfrm>
        </p:spPr>
        <p:txBody>
          <a:bodyPr>
            <a:noAutofit/>
          </a:bodyPr>
          <a:lstStyle/>
          <a:p>
            <a:pPr>
              <a:lnSpc>
                <a:spcPct val="100000"/>
              </a:lnSpc>
            </a:pPr>
            <a:r>
              <a:rPr lang="ar-EG" sz="6000" b="0" dirty="0"/>
              <a:t>ذَٰلِكَ بِأَنَّ ٱللَّهَ هُوَ ٱلْحَقُّ وَأَنَّ مَا يَدْعُونَ مِن دُونِهِۦ هُوَ ٱلْبَـٰطِلُ وَأَنَّ ٱللَّهَ هُوَ ٱلْعَلِىُّ ٱلْكَبِيرُ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0D10851-B816-6051-0E80-2245074EB8C1}"/>
              </a:ext>
            </a:extLst>
          </p:cNvPr>
          <p:cNvSpPr txBox="1"/>
          <p:nvPr/>
        </p:nvSpPr>
        <p:spPr>
          <a:xfrm>
            <a:off x="2060712" y="4786012"/>
            <a:ext cx="8070575" cy="1015663"/>
          </a:xfrm>
          <a:prstGeom prst="rect">
            <a:avLst/>
          </a:prstGeom>
          <a:noFill/>
        </p:spPr>
        <p:txBody>
          <a:bodyPr wrap="square">
            <a:spAutoFit/>
          </a:bodyPr>
          <a:lstStyle/>
          <a:p>
            <a:pPr algn="ctr" rtl="0" fontAlgn="base">
              <a:buNone/>
            </a:pPr>
            <a:r>
              <a:rPr lang="en-US" sz="2000" b="0" i="0" dirty="0">
                <a:solidFill>
                  <a:srgbClr val="272727"/>
                </a:solidFill>
                <a:effectLst/>
                <a:latin typeface="inherit"/>
              </a:rPr>
              <a:t>That is because Allah - He is the Reality; and those besides Him whom they invoke,- they are but vain Falsehood: verily Allah is He, Most High, Most Great.</a:t>
            </a:r>
          </a:p>
        </p:txBody>
      </p:sp>
      <p:sp>
        <p:nvSpPr>
          <p:cNvPr id="3" name="TextBox 2">
            <a:extLst>
              <a:ext uri="{FF2B5EF4-FFF2-40B4-BE49-F238E27FC236}">
                <a16:creationId xmlns:a16="http://schemas.microsoft.com/office/drawing/2014/main" id="{01A03DF8-AECC-2512-30DF-7C7429F6E9D3}"/>
              </a:ext>
            </a:extLst>
          </p:cNvPr>
          <p:cNvSpPr txBox="1"/>
          <p:nvPr/>
        </p:nvSpPr>
        <p:spPr>
          <a:xfrm flipH="1">
            <a:off x="3375304" y="4478235"/>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{62}</a:t>
            </a:r>
            <a:endParaRPr lang="en-US" sz="1400" dirty="0"/>
          </a:p>
        </p:txBody>
      </p:sp>
    </p:spTree>
    <p:extLst>
      <p:ext uri="{BB962C8B-B14F-4D97-AF65-F5344CB8AC3E}">
        <p14:creationId xmlns:p14="http://schemas.microsoft.com/office/powerpoint/2010/main" val="496984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588980-105E-9C70-0505-6449276BDF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F05B4A-04EE-7D2B-50D5-4960CC047533}"/>
              </a:ext>
            </a:extLst>
          </p:cNvPr>
          <p:cNvSpPr>
            <a:spLocks noGrp="1"/>
          </p:cNvSpPr>
          <p:nvPr>
            <p:ph type="title"/>
          </p:nvPr>
        </p:nvSpPr>
        <p:spPr>
          <a:xfrm>
            <a:off x="1641396" y="2014553"/>
            <a:ext cx="8909208" cy="3450327"/>
          </a:xfrm>
        </p:spPr>
        <p:txBody>
          <a:bodyPr>
            <a:noAutofit/>
          </a:bodyPr>
          <a:lstStyle/>
          <a:p>
            <a:pPr>
              <a:lnSpc>
                <a:spcPct val="100000"/>
              </a:lnSpc>
            </a:pPr>
            <a:r>
              <a:rPr lang="ar-EG" sz="6000" b="0" dirty="0"/>
              <a:t>فَمَا زَالَت تِّلْكَ دَعْوَىٰهُمْ حَتَّىٰ جَعَلْنَـٰهُمْ حَصِيدًا خَـٰمِدِينَ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26C33C8-4779-15CE-1C31-3ECB304ADB97}"/>
              </a:ext>
            </a:extLst>
          </p:cNvPr>
          <p:cNvSpPr txBox="1"/>
          <p:nvPr/>
        </p:nvSpPr>
        <p:spPr>
          <a:xfrm>
            <a:off x="2060712" y="4645259"/>
            <a:ext cx="8070575" cy="707886"/>
          </a:xfrm>
          <a:prstGeom prst="rect">
            <a:avLst/>
          </a:prstGeom>
          <a:noFill/>
        </p:spPr>
        <p:txBody>
          <a:bodyPr wrap="square">
            <a:spAutoFit/>
          </a:bodyPr>
          <a:lstStyle/>
          <a:p>
            <a:pPr algn="ctr" fontAlgn="base"/>
            <a:r>
              <a:rPr lang="en-US" sz="2000" dirty="0"/>
              <a:t>And that cry of theirs ceased not, till We made them as a field that is mown, as ashes silent and quenched.</a:t>
            </a:r>
          </a:p>
        </p:txBody>
      </p:sp>
      <p:sp>
        <p:nvSpPr>
          <p:cNvPr id="3" name="TextBox 2">
            <a:extLst>
              <a:ext uri="{FF2B5EF4-FFF2-40B4-BE49-F238E27FC236}">
                <a16:creationId xmlns:a16="http://schemas.microsoft.com/office/drawing/2014/main" id="{543059CE-4E19-A3DF-F0E6-7103DE45E78E}"/>
              </a:ext>
            </a:extLst>
          </p:cNvPr>
          <p:cNvSpPr txBox="1"/>
          <p:nvPr/>
        </p:nvSpPr>
        <p:spPr>
          <a:xfrm>
            <a:off x="3795919" y="43374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endParaRPr lang="en-US" sz="1400" dirty="0"/>
          </a:p>
        </p:txBody>
      </p:sp>
    </p:spTree>
    <p:extLst>
      <p:ext uri="{BB962C8B-B14F-4D97-AF65-F5344CB8AC3E}">
        <p14:creationId xmlns:p14="http://schemas.microsoft.com/office/powerpoint/2010/main" val="1018303038"/>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B30F7-928C-A732-6A9F-C662905EC7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7E6BD6-EF10-CD11-DCF4-EE0E6CE40910}"/>
              </a:ext>
            </a:extLst>
          </p:cNvPr>
          <p:cNvSpPr>
            <a:spLocks noGrp="1"/>
          </p:cNvSpPr>
          <p:nvPr>
            <p:ph type="title"/>
          </p:nvPr>
        </p:nvSpPr>
        <p:spPr>
          <a:xfrm>
            <a:off x="2151974" y="1658693"/>
            <a:ext cx="7888053" cy="3450327"/>
          </a:xfrm>
        </p:spPr>
        <p:txBody>
          <a:bodyPr>
            <a:noAutofit/>
          </a:bodyPr>
          <a:lstStyle/>
          <a:p>
            <a:pPr>
              <a:lnSpc>
                <a:spcPct val="100000"/>
              </a:lnSpc>
            </a:pPr>
            <a:r>
              <a:rPr lang="ar-EG" sz="6000" b="0" dirty="0"/>
              <a:t>أَلَمْ تَرَ أَنَّ ٱللَّهَ أَنزَلَ مِنَ ٱلسَّمَآءِ مَآءًۭ فَتُصْبِحُ ٱلْأَرْضُ مُخْضَرَّةًۗ إِنَّ ٱللَّهَ لَطِيفٌ خَبِيرٌۭ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FE1B27B-FA49-9D34-E136-B9E064814185}"/>
              </a:ext>
            </a:extLst>
          </p:cNvPr>
          <p:cNvSpPr txBox="1"/>
          <p:nvPr/>
        </p:nvSpPr>
        <p:spPr>
          <a:xfrm>
            <a:off x="2060712" y="4786012"/>
            <a:ext cx="8070575" cy="1015663"/>
          </a:xfrm>
          <a:prstGeom prst="rect">
            <a:avLst/>
          </a:prstGeom>
          <a:noFill/>
        </p:spPr>
        <p:txBody>
          <a:bodyPr wrap="square">
            <a:spAutoFit/>
          </a:bodyPr>
          <a:lstStyle/>
          <a:p>
            <a:pPr algn="ctr" rtl="0" fontAlgn="base">
              <a:buNone/>
            </a:pPr>
            <a:r>
              <a:rPr lang="en-US" sz="2000" b="0" i="0" dirty="0">
                <a:solidFill>
                  <a:srgbClr val="272727"/>
                </a:solidFill>
                <a:effectLst/>
                <a:latin typeface="inherit"/>
              </a:rPr>
              <a:t>Seest thou not that Allah sends down rain from the sky, and forthwith the earth becomes clothed with green? for Allah is He Who understands the finest mysteries, and is well-acquainted (with them).</a:t>
            </a:r>
          </a:p>
        </p:txBody>
      </p:sp>
      <p:sp>
        <p:nvSpPr>
          <p:cNvPr id="3" name="TextBox 2">
            <a:extLst>
              <a:ext uri="{FF2B5EF4-FFF2-40B4-BE49-F238E27FC236}">
                <a16:creationId xmlns:a16="http://schemas.microsoft.com/office/drawing/2014/main" id="{497511C1-382C-A18A-93AF-B39DCA0BEFF6}"/>
              </a:ext>
            </a:extLst>
          </p:cNvPr>
          <p:cNvSpPr txBox="1"/>
          <p:nvPr/>
        </p:nvSpPr>
        <p:spPr>
          <a:xfrm flipH="1">
            <a:off x="3792555" y="4478235"/>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{63}</a:t>
            </a:r>
            <a:endParaRPr lang="en-US" sz="1400" dirty="0"/>
          </a:p>
        </p:txBody>
      </p:sp>
    </p:spTree>
    <p:extLst>
      <p:ext uri="{BB962C8B-B14F-4D97-AF65-F5344CB8AC3E}">
        <p14:creationId xmlns:p14="http://schemas.microsoft.com/office/powerpoint/2010/main" val="4188046496"/>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9C377-F0DD-5642-3CE5-262C8462D3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341656-FE80-2445-2A8C-3D9AF224717B}"/>
              </a:ext>
            </a:extLst>
          </p:cNvPr>
          <p:cNvSpPr>
            <a:spLocks noGrp="1"/>
          </p:cNvSpPr>
          <p:nvPr>
            <p:ph type="title"/>
          </p:nvPr>
        </p:nvSpPr>
        <p:spPr>
          <a:xfrm>
            <a:off x="2151974" y="1836246"/>
            <a:ext cx="7888053" cy="3450327"/>
          </a:xfrm>
        </p:spPr>
        <p:txBody>
          <a:bodyPr>
            <a:noAutofit/>
          </a:bodyPr>
          <a:lstStyle/>
          <a:p>
            <a:pPr>
              <a:lnSpc>
                <a:spcPct val="100000"/>
              </a:lnSpc>
            </a:pPr>
            <a:r>
              <a:rPr lang="ar-EG" sz="6000" b="0" dirty="0"/>
              <a:t>لَّهُۥ مَا فِى ٱلسَّمَـٰوَٰتِ وَمَا فِى ٱلْأَرْضِۗ وَإِنَّ ٱللَّهَ لَهُوَ ٱلْغَنِىُّ ٱلْحَمِيدُ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A31852-0C68-15ED-E825-28BA2DEBD7DF}"/>
              </a:ext>
            </a:extLst>
          </p:cNvPr>
          <p:cNvSpPr txBox="1"/>
          <p:nvPr/>
        </p:nvSpPr>
        <p:spPr>
          <a:xfrm>
            <a:off x="2060712" y="4769204"/>
            <a:ext cx="8070575" cy="707886"/>
          </a:xfrm>
          <a:prstGeom prst="rect">
            <a:avLst/>
          </a:prstGeom>
          <a:noFill/>
        </p:spPr>
        <p:txBody>
          <a:bodyPr wrap="square">
            <a:spAutoFit/>
          </a:bodyPr>
          <a:lstStyle/>
          <a:p>
            <a:pPr algn="ctr" rtl="0" fontAlgn="base">
              <a:buNone/>
            </a:pPr>
            <a:r>
              <a:rPr lang="en-US" sz="2000" b="0" i="0" dirty="0">
                <a:solidFill>
                  <a:srgbClr val="272727"/>
                </a:solidFill>
                <a:effectLst/>
                <a:latin typeface="inherit"/>
              </a:rPr>
              <a:t>To Him belongs all that is in the heavens and on earth: for verily Allah,- He is free of all wants, Worthy of all Praise.</a:t>
            </a:r>
          </a:p>
        </p:txBody>
      </p:sp>
      <p:sp>
        <p:nvSpPr>
          <p:cNvPr id="3" name="TextBox 2">
            <a:extLst>
              <a:ext uri="{FF2B5EF4-FFF2-40B4-BE49-F238E27FC236}">
                <a16:creationId xmlns:a16="http://schemas.microsoft.com/office/drawing/2014/main" id="{370D70B6-4076-D65F-F563-5C5666770F50}"/>
              </a:ext>
            </a:extLst>
          </p:cNvPr>
          <p:cNvSpPr txBox="1"/>
          <p:nvPr/>
        </p:nvSpPr>
        <p:spPr>
          <a:xfrm flipH="1">
            <a:off x="4795732" y="4495990"/>
            <a:ext cx="625014"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{64}</a:t>
            </a:r>
            <a:endParaRPr lang="en-US" sz="1400" dirty="0"/>
          </a:p>
        </p:txBody>
      </p:sp>
    </p:spTree>
    <p:extLst>
      <p:ext uri="{BB962C8B-B14F-4D97-AF65-F5344CB8AC3E}">
        <p14:creationId xmlns:p14="http://schemas.microsoft.com/office/powerpoint/2010/main" val="3957099192"/>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13AC9-6663-10EA-D28E-7F08B4ED10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E21B21-8B19-5B39-2A92-085963A3C72B}"/>
              </a:ext>
            </a:extLst>
          </p:cNvPr>
          <p:cNvSpPr>
            <a:spLocks noGrp="1"/>
          </p:cNvSpPr>
          <p:nvPr>
            <p:ph type="title"/>
          </p:nvPr>
        </p:nvSpPr>
        <p:spPr>
          <a:xfrm>
            <a:off x="2060712" y="1353440"/>
            <a:ext cx="8070575" cy="3450327"/>
          </a:xfrm>
        </p:spPr>
        <p:txBody>
          <a:bodyPr>
            <a:noAutofit/>
          </a:bodyPr>
          <a:lstStyle/>
          <a:p>
            <a:pPr>
              <a:lnSpc>
                <a:spcPct val="100000"/>
              </a:lnSpc>
            </a:pPr>
            <a:r>
              <a:rPr lang="ar-EG" sz="5400" b="0" dirty="0"/>
              <a:t>أَلَمْ تَرَ أَنَّ ٱللَّهَ سَخَّرَ لَكُم مَّا فِى ٱلْأَرْضِ وَٱلْفُلْكَ تَجْرِى فِى ٱلْبَحْرِ بِأَمْرِهِۦ وَيُمْسِكُ ٱلسَّمَآءَ أَن تَقَعَ عَلَى ٱلْأَرْضِ إِلَّا بِإِذْنِهِۦٓ ۗ إِنَّ ٱللَّهَ بِٱلنَّاسِ لَرَءُوفٌۭ رَّحِيمٌۭ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A309CA2-B34C-3165-F653-B99B84A55BB8}"/>
              </a:ext>
            </a:extLst>
          </p:cNvPr>
          <p:cNvSpPr txBox="1"/>
          <p:nvPr/>
        </p:nvSpPr>
        <p:spPr>
          <a:xfrm>
            <a:off x="2060712" y="4733694"/>
            <a:ext cx="8070575" cy="1323439"/>
          </a:xfrm>
          <a:prstGeom prst="rect">
            <a:avLst/>
          </a:prstGeom>
          <a:noFill/>
        </p:spPr>
        <p:txBody>
          <a:bodyPr wrap="square">
            <a:spAutoFit/>
          </a:bodyPr>
          <a:lstStyle/>
          <a:p>
            <a:pPr algn="ctr" rtl="0" fontAlgn="base">
              <a:buNone/>
            </a:pPr>
            <a:r>
              <a:rPr lang="en-US" sz="2000" b="0" i="0" dirty="0">
                <a:solidFill>
                  <a:srgbClr val="272727"/>
                </a:solidFill>
                <a:effectLst/>
                <a:latin typeface="inherit"/>
              </a:rPr>
              <a:t>Seest thou not that Allah has made subject to you (men) all that is on the earth, and the ships that sail through the sea by His Command? He withholds the sky (rain) from failing on the earth except by His leave: for Allah is Most Kind and Most Merciful to man.</a:t>
            </a:r>
          </a:p>
        </p:txBody>
      </p:sp>
      <p:sp>
        <p:nvSpPr>
          <p:cNvPr id="3" name="TextBox 2">
            <a:extLst>
              <a:ext uri="{FF2B5EF4-FFF2-40B4-BE49-F238E27FC236}">
                <a16:creationId xmlns:a16="http://schemas.microsoft.com/office/drawing/2014/main" id="{4D8D38EF-96F7-485A-F8FF-D2FB051A1519}"/>
              </a:ext>
            </a:extLst>
          </p:cNvPr>
          <p:cNvSpPr txBox="1"/>
          <p:nvPr/>
        </p:nvSpPr>
        <p:spPr>
          <a:xfrm flipH="1">
            <a:off x="2656213" y="4497885"/>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{65}</a:t>
            </a:r>
            <a:endParaRPr lang="en-US" sz="1400" dirty="0"/>
          </a:p>
        </p:txBody>
      </p:sp>
    </p:spTree>
    <p:extLst>
      <p:ext uri="{BB962C8B-B14F-4D97-AF65-F5344CB8AC3E}">
        <p14:creationId xmlns:p14="http://schemas.microsoft.com/office/powerpoint/2010/main" val="3295791459"/>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D509BA-25CD-6A0D-4EF1-507F27F1D9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CE109F-66E0-E440-5C76-49C4EA3CA505}"/>
              </a:ext>
            </a:extLst>
          </p:cNvPr>
          <p:cNvSpPr>
            <a:spLocks noGrp="1"/>
          </p:cNvSpPr>
          <p:nvPr>
            <p:ph type="title"/>
          </p:nvPr>
        </p:nvSpPr>
        <p:spPr>
          <a:xfrm>
            <a:off x="2060712" y="1774857"/>
            <a:ext cx="8070575" cy="3450327"/>
          </a:xfrm>
        </p:spPr>
        <p:txBody>
          <a:bodyPr>
            <a:noAutofit/>
          </a:bodyPr>
          <a:lstStyle/>
          <a:p>
            <a:pPr>
              <a:lnSpc>
                <a:spcPct val="100000"/>
              </a:lnSpc>
            </a:pPr>
            <a:r>
              <a:rPr lang="ar-EG" sz="6000" b="0" dirty="0"/>
              <a:t>وَهُوَ ٱلَّذِىٓ أَحْيَاكُمْ ثُمَّ يُمِيتُكُمْ ثُمَّ يُحْيِيكُمْۗ إِنَّ ٱلْإِنسَـٰنَ لَكَفُورٌۭ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D8688A-228F-F31D-CC5F-03CCE6326F13}"/>
              </a:ext>
            </a:extLst>
          </p:cNvPr>
          <p:cNvSpPr txBox="1"/>
          <p:nvPr/>
        </p:nvSpPr>
        <p:spPr>
          <a:xfrm>
            <a:off x="2060712" y="4419211"/>
            <a:ext cx="8070575" cy="707886"/>
          </a:xfrm>
          <a:prstGeom prst="rect">
            <a:avLst/>
          </a:prstGeom>
          <a:noFill/>
        </p:spPr>
        <p:txBody>
          <a:bodyPr wrap="square">
            <a:spAutoFit/>
          </a:bodyPr>
          <a:lstStyle/>
          <a:p>
            <a:pPr algn="ctr" rtl="0" fontAlgn="base">
              <a:buNone/>
            </a:pPr>
            <a:r>
              <a:rPr lang="en-US" sz="2000" b="0" i="0" dirty="0">
                <a:solidFill>
                  <a:srgbClr val="272727"/>
                </a:solidFill>
                <a:effectLst/>
                <a:latin typeface="inherit"/>
              </a:rPr>
              <a:t>It is He Who gave you life, will cause you to die, and will again give you life: Truly man is a most ungrateful creature!</a:t>
            </a:r>
          </a:p>
        </p:txBody>
      </p:sp>
      <p:sp>
        <p:nvSpPr>
          <p:cNvPr id="3" name="TextBox 2">
            <a:extLst>
              <a:ext uri="{FF2B5EF4-FFF2-40B4-BE49-F238E27FC236}">
                <a16:creationId xmlns:a16="http://schemas.microsoft.com/office/drawing/2014/main" id="{5F3A2C5F-AA09-44D3-6EF0-C5A07F0F319F}"/>
              </a:ext>
            </a:extLst>
          </p:cNvPr>
          <p:cNvSpPr txBox="1"/>
          <p:nvPr/>
        </p:nvSpPr>
        <p:spPr>
          <a:xfrm flipH="1">
            <a:off x="2736116" y="4093678"/>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{66}</a:t>
            </a:r>
            <a:endParaRPr lang="en-US" sz="1400" dirty="0"/>
          </a:p>
        </p:txBody>
      </p:sp>
    </p:spTree>
    <p:extLst>
      <p:ext uri="{BB962C8B-B14F-4D97-AF65-F5344CB8AC3E}">
        <p14:creationId xmlns:p14="http://schemas.microsoft.com/office/powerpoint/2010/main" val="1796515906"/>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801F7-393F-E54D-5261-FF5C807215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69DF0E-C9A2-4695-B554-9D5AC830C571}"/>
              </a:ext>
            </a:extLst>
          </p:cNvPr>
          <p:cNvSpPr>
            <a:spLocks noGrp="1"/>
          </p:cNvSpPr>
          <p:nvPr>
            <p:ph type="title"/>
          </p:nvPr>
        </p:nvSpPr>
        <p:spPr>
          <a:xfrm>
            <a:off x="2060712" y="1588426"/>
            <a:ext cx="8070575" cy="3450327"/>
          </a:xfrm>
        </p:spPr>
        <p:txBody>
          <a:bodyPr>
            <a:noAutofit/>
          </a:bodyPr>
          <a:lstStyle/>
          <a:p>
            <a:pPr>
              <a:lnSpc>
                <a:spcPct val="100000"/>
              </a:lnSpc>
            </a:pPr>
            <a:r>
              <a:rPr lang="ar-EG" sz="6000" b="0" dirty="0"/>
              <a:t>لِّكُلِّ أُمَّةٍۢ جَعَلْنَا مَنسَكًا هُمْ نَاسِكُوهُۖ فَلَا يُنَـٰزِعُنَّكَ فِى ٱلْأَمْرِۚ وَٱدْعُ إِلَىٰ رَبِّكَۖ إِنَّكَ لَعَلَىٰ هُدًۭى مُّسْتَقِيمٍۢ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A98975-6230-8158-DC3C-D75BC8670AF4}"/>
              </a:ext>
            </a:extLst>
          </p:cNvPr>
          <p:cNvSpPr txBox="1"/>
          <p:nvPr/>
        </p:nvSpPr>
        <p:spPr>
          <a:xfrm>
            <a:off x="2060712" y="4676663"/>
            <a:ext cx="8070575" cy="1015663"/>
          </a:xfrm>
          <a:prstGeom prst="rect">
            <a:avLst/>
          </a:prstGeom>
          <a:noFill/>
        </p:spPr>
        <p:txBody>
          <a:bodyPr wrap="square">
            <a:spAutoFit/>
          </a:bodyPr>
          <a:lstStyle/>
          <a:p>
            <a:pPr algn="ctr" rtl="0" fontAlgn="base">
              <a:buNone/>
            </a:pPr>
            <a:r>
              <a:rPr lang="en-US" sz="2000" b="0" i="0" dirty="0">
                <a:solidFill>
                  <a:srgbClr val="272727"/>
                </a:solidFill>
                <a:effectLst/>
                <a:latin typeface="inherit"/>
              </a:rPr>
              <a:t>To every People have We appointed rites and ceremonies which they must follow: let them not then dispute with thee on the matter, but do thou invite (them) to thy Lord: for thou art assuredly on the Right Way.</a:t>
            </a:r>
          </a:p>
        </p:txBody>
      </p:sp>
      <p:sp>
        <p:nvSpPr>
          <p:cNvPr id="3" name="TextBox 2">
            <a:extLst>
              <a:ext uri="{FF2B5EF4-FFF2-40B4-BE49-F238E27FC236}">
                <a16:creationId xmlns:a16="http://schemas.microsoft.com/office/drawing/2014/main" id="{149D3013-9EE4-FD99-CE00-3A3C78AD599F}"/>
              </a:ext>
            </a:extLst>
          </p:cNvPr>
          <p:cNvSpPr txBox="1"/>
          <p:nvPr/>
        </p:nvSpPr>
        <p:spPr>
          <a:xfrm flipH="1">
            <a:off x="2425398" y="4404398"/>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{67}</a:t>
            </a:r>
            <a:endParaRPr lang="en-US" sz="1400" dirty="0"/>
          </a:p>
        </p:txBody>
      </p:sp>
    </p:spTree>
    <p:extLst>
      <p:ext uri="{BB962C8B-B14F-4D97-AF65-F5344CB8AC3E}">
        <p14:creationId xmlns:p14="http://schemas.microsoft.com/office/powerpoint/2010/main" val="1026186087"/>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21D72-94E9-0580-1175-2C990F45CE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4E5830-7064-8D9A-7275-E2A296108BE5}"/>
              </a:ext>
            </a:extLst>
          </p:cNvPr>
          <p:cNvSpPr>
            <a:spLocks noGrp="1"/>
          </p:cNvSpPr>
          <p:nvPr>
            <p:ph type="title"/>
          </p:nvPr>
        </p:nvSpPr>
        <p:spPr>
          <a:xfrm>
            <a:off x="2060712" y="2032310"/>
            <a:ext cx="8070575" cy="3450327"/>
          </a:xfrm>
        </p:spPr>
        <p:txBody>
          <a:bodyPr>
            <a:noAutofit/>
          </a:bodyPr>
          <a:lstStyle/>
          <a:p>
            <a:pPr>
              <a:lnSpc>
                <a:spcPct val="100000"/>
              </a:lnSpc>
            </a:pPr>
            <a:r>
              <a:rPr lang="ar-EG" sz="6000" b="0" dirty="0"/>
              <a:t>وَإِن جَـٰدَلُوكَ فَقُلِ ٱللَّهُ أَعْلَمُ بِمَا تَعْمَلُونَ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40FF744-DAAB-AC02-6D47-AFF165E41CAE}"/>
              </a:ext>
            </a:extLst>
          </p:cNvPr>
          <p:cNvSpPr txBox="1"/>
          <p:nvPr/>
        </p:nvSpPr>
        <p:spPr>
          <a:xfrm>
            <a:off x="2060712" y="4652908"/>
            <a:ext cx="8070575" cy="400110"/>
          </a:xfrm>
          <a:prstGeom prst="rect">
            <a:avLst/>
          </a:prstGeom>
          <a:noFill/>
        </p:spPr>
        <p:txBody>
          <a:bodyPr wrap="square">
            <a:spAutoFit/>
          </a:bodyPr>
          <a:lstStyle/>
          <a:p>
            <a:pPr algn="ctr" rtl="0" fontAlgn="base">
              <a:buNone/>
            </a:pPr>
            <a:r>
              <a:rPr lang="en-US" sz="2000" b="0" i="0" dirty="0">
                <a:solidFill>
                  <a:srgbClr val="272727"/>
                </a:solidFill>
                <a:effectLst/>
                <a:latin typeface="inherit"/>
              </a:rPr>
              <a:t>If they do wrangle with thee, say, "Allah knows best what it is ye are doing."</a:t>
            </a:r>
          </a:p>
        </p:txBody>
      </p:sp>
      <p:sp>
        <p:nvSpPr>
          <p:cNvPr id="3" name="TextBox 2">
            <a:extLst>
              <a:ext uri="{FF2B5EF4-FFF2-40B4-BE49-F238E27FC236}">
                <a16:creationId xmlns:a16="http://schemas.microsoft.com/office/drawing/2014/main" id="{E59B761A-749A-F755-4C73-4CB2A2906979}"/>
              </a:ext>
            </a:extLst>
          </p:cNvPr>
          <p:cNvSpPr txBox="1"/>
          <p:nvPr/>
        </p:nvSpPr>
        <p:spPr>
          <a:xfrm flipH="1">
            <a:off x="4742470" y="4315622"/>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{68}</a:t>
            </a:r>
            <a:endParaRPr lang="en-US" sz="1400" dirty="0"/>
          </a:p>
        </p:txBody>
      </p:sp>
    </p:spTree>
    <p:extLst>
      <p:ext uri="{BB962C8B-B14F-4D97-AF65-F5344CB8AC3E}">
        <p14:creationId xmlns:p14="http://schemas.microsoft.com/office/powerpoint/2010/main" val="878502301"/>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69089-680B-6273-848D-47CB86B6E6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2C51AD-9969-3AE7-BAEE-1E44569B6A4C}"/>
              </a:ext>
            </a:extLst>
          </p:cNvPr>
          <p:cNvSpPr>
            <a:spLocks noGrp="1"/>
          </p:cNvSpPr>
          <p:nvPr>
            <p:ph type="title"/>
          </p:nvPr>
        </p:nvSpPr>
        <p:spPr>
          <a:xfrm>
            <a:off x="2060712" y="2041187"/>
            <a:ext cx="8070575" cy="3450327"/>
          </a:xfrm>
        </p:spPr>
        <p:txBody>
          <a:bodyPr>
            <a:noAutofit/>
          </a:bodyPr>
          <a:lstStyle/>
          <a:p>
            <a:pPr>
              <a:lnSpc>
                <a:spcPct val="100000"/>
              </a:lnSpc>
            </a:pPr>
            <a:r>
              <a:rPr lang="ar-EG" sz="6000" b="0" dirty="0"/>
              <a:t>ٱللَّهُ يَحْكُمُ بَيْنَكُمْ يَوْمَ ٱلْقِيَـٰمَةِ فِيمَا كُنتُمْ فِيهِ تَخْتَلِفُونَ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D7A5DA-FE5C-0226-F172-F354A3BD93C2}"/>
              </a:ext>
            </a:extLst>
          </p:cNvPr>
          <p:cNvSpPr txBox="1"/>
          <p:nvPr/>
        </p:nvSpPr>
        <p:spPr>
          <a:xfrm>
            <a:off x="2060712" y="4661785"/>
            <a:ext cx="8070575" cy="707886"/>
          </a:xfrm>
          <a:prstGeom prst="rect">
            <a:avLst/>
          </a:prstGeom>
          <a:noFill/>
        </p:spPr>
        <p:txBody>
          <a:bodyPr wrap="square">
            <a:spAutoFit/>
          </a:bodyPr>
          <a:lstStyle/>
          <a:p>
            <a:pPr algn="ctr" rtl="0" fontAlgn="base">
              <a:buNone/>
            </a:pPr>
            <a:r>
              <a:rPr lang="en-US" sz="2000" b="0" i="0" dirty="0">
                <a:solidFill>
                  <a:srgbClr val="272727"/>
                </a:solidFill>
                <a:effectLst/>
                <a:latin typeface="inherit"/>
              </a:rPr>
              <a:t>"Allah will judge between you on the Day of Judgment concerning the matters in which ye differ."</a:t>
            </a:r>
          </a:p>
        </p:txBody>
      </p:sp>
      <p:sp>
        <p:nvSpPr>
          <p:cNvPr id="3" name="TextBox 2">
            <a:extLst>
              <a:ext uri="{FF2B5EF4-FFF2-40B4-BE49-F238E27FC236}">
                <a16:creationId xmlns:a16="http://schemas.microsoft.com/office/drawing/2014/main" id="{0C0FDBC3-8A89-800E-55D4-632ADB0D155B}"/>
              </a:ext>
            </a:extLst>
          </p:cNvPr>
          <p:cNvSpPr txBox="1"/>
          <p:nvPr/>
        </p:nvSpPr>
        <p:spPr>
          <a:xfrm flipH="1">
            <a:off x="3641639" y="4354008"/>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{69}</a:t>
            </a:r>
            <a:endParaRPr lang="en-US" sz="1400" dirty="0"/>
          </a:p>
        </p:txBody>
      </p:sp>
    </p:spTree>
    <p:extLst>
      <p:ext uri="{BB962C8B-B14F-4D97-AF65-F5344CB8AC3E}">
        <p14:creationId xmlns:p14="http://schemas.microsoft.com/office/powerpoint/2010/main" val="2881577133"/>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E5810-42DB-5F44-EF2E-3B86BFBAC2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9557F6-427B-F8F0-D199-04C53BA5CE3B}"/>
              </a:ext>
            </a:extLst>
          </p:cNvPr>
          <p:cNvSpPr>
            <a:spLocks noGrp="1"/>
          </p:cNvSpPr>
          <p:nvPr>
            <p:ph type="title"/>
          </p:nvPr>
        </p:nvSpPr>
        <p:spPr>
          <a:xfrm>
            <a:off x="2060713" y="1819246"/>
            <a:ext cx="8070575" cy="3450327"/>
          </a:xfrm>
        </p:spPr>
        <p:txBody>
          <a:bodyPr>
            <a:noAutofit/>
          </a:bodyPr>
          <a:lstStyle/>
          <a:p>
            <a:pPr>
              <a:lnSpc>
                <a:spcPct val="100000"/>
              </a:lnSpc>
            </a:pPr>
            <a:r>
              <a:rPr lang="ar-EG" sz="6000" b="0" dirty="0"/>
              <a:t>أَلَمْ تَعْلَمْ أَنَّ ٱللَّهَ يَعْلَمُ مَا فِى ٱلسَّمَآءِ وَٱلْأَرْضِۗ إِنَّ ذَٰلِكَ فِى كِتَـٰبٍۚ إِنَّ ذَٰلِكَ عَلَى ٱللَّهِ يَسِيرٌۭ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8C3029-F2EC-F3B1-00E0-543808AF24ED}"/>
              </a:ext>
            </a:extLst>
          </p:cNvPr>
          <p:cNvSpPr txBox="1"/>
          <p:nvPr/>
        </p:nvSpPr>
        <p:spPr>
          <a:xfrm>
            <a:off x="2060712" y="4915630"/>
            <a:ext cx="8070575" cy="707886"/>
          </a:xfrm>
          <a:prstGeom prst="rect">
            <a:avLst/>
          </a:prstGeom>
          <a:noFill/>
        </p:spPr>
        <p:txBody>
          <a:bodyPr wrap="square">
            <a:spAutoFit/>
          </a:bodyPr>
          <a:lstStyle/>
          <a:p>
            <a:pPr algn="ctr" rtl="0" fontAlgn="base">
              <a:buNone/>
            </a:pPr>
            <a:r>
              <a:rPr lang="en-US" sz="2000" b="0" i="0" dirty="0">
                <a:solidFill>
                  <a:srgbClr val="272727"/>
                </a:solidFill>
                <a:effectLst/>
                <a:latin typeface="inherit"/>
              </a:rPr>
              <a:t>Knowest thou not that Allah knows all that is in heaven and on earth? Indeed it is all in a Record, and that is easy for Allah.</a:t>
            </a:r>
          </a:p>
        </p:txBody>
      </p:sp>
      <p:sp>
        <p:nvSpPr>
          <p:cNvPr id="3" name="TextBox 2">
            <a:extLst>
              <a:ext uri="{FF2B5EF4-FFF2-40B4-BE49-F238E27FC236}">
                <a16:creationId xmlns:a16="http://schemas.microsoft.com/office/drawing/2014/main" id="{27D12352-C8D3-E799-008F-CAC2E7B0BC5C}"/>
              </a:ext>
            </a:extLst>
          </p:cNvPr>
          <p:cNvSpPr txBox="1"/>
          <p:nvPr/>
        </p:nvSpPr>
        <p:spPr>
          <a:xfrm flipH="1">
            <a:off x="3446331" y="4607853"/>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{70}</a:t>
            </a:r>
            <a:endParaRPr lang="en-US" sz="1400" dirty="0"/>
          </a:p>
        </p:txBody>
      </p:sp>
    </p:spTree>
    <p:extLst>
      <p:ext uri="{BB962C8B-B14F-4D97-AF65-F5344CB8AC3E}">
        <p14:creationId xmlns:p14="http://schemas.microsoft.com/office/powerpoint/2010/main" val="518020002"/>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87949-6969-0625-6E4D-00687DC9EF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F36E60-0D38-83A2-0A5E-78183B5BD3F0}"/>
              </a:ext>
            </a:extLst>
          </p:cNvPr>
          <p:cNvSpPr>
            <a:spLocks noGrp="1"/>
          </p:cNvSpPr>
          <p:nvPr>
            <p:ph type="title"/>
          </p:nvPr>
        </p:nvSpPr>
        <p:spPr>
          <a:xfrm>
            <a:off x="2060713" y="1632815"/>
            <a:ext cx="8070575" cy="3450327"/>
          </a:xfrm>
        </p:spPr>
        <p:txBody>
          <a:bodyPr>
            <a:noAutofit/>
          </a:bodyPr>
          <a:lstStyle/>
          <a:p>
            <a:pPr>
              <a:lnSpc>
                <a:spcPct val="100000"/>
              </a:lnSpc>
            </a:pPr>
            <a:r>
              <a:rPr lang="ar-EG" sz="6000" b="0" dirty="0"/>
              <a:t>وَيَعْبُدُونَ مِن دُونِ ٱللَّهِ مَا لَمْ يُنَزِّلْ بِهِۦ سُلْطَـٰنًۭا وَمَا لَيْسَ لَهُم بِهِۦ عِلْمٌۭ ۗ وَمَا لِلظَّـٰلِمِينَ مِن نَّصِيرٍۢ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F28D3A-B851-188B-8186-07CF378C4494}"/>
              </a:ext>
            </a:extLst>
          </p:cNvPr>
          <p:cNvSpPr txBox="1"/>
          <p:nvPr/>
        </p:nvSpPr>
        <p:spPr>
          <a:xfrm>
            <a:off x="2060712" y="4729199"/>
            <a:ext cx="8070575" cy="1015663"/>
          </a:xfrm>
          <a:prstGeom prst="rect">
            <a:avLst/>
          </a:prstGeom>
          <a:noFill/>
        </p:spPr>
        <p:txBody>
          <a:bodyPr wrap="square">
            <a:spAutoFit/>
          </a:bodyPr>
          <a:lstStyle/>
          <a:p>
            <a:pPr algn="ctr" rtl="0" fontAlgn="base">
              <a:buNone/>
            </a:pPr>
            <a:r>
              <a:rPr lang="en-US" sz="2000" b="0" i="0" dirty="0">
                <a:solidFill>
                  <a:srgbClr val="272727"/>
                </a:solidFill>
                <a:effectLst/>
                <a:latin typeface="inherit"/>
              </a:rPr>
              <a:t>Yet they worship, besides Allah, things for which no authority has been sent down to them, and of which they have (really) no knowledge: for those that do wrong there is no helper.</a:t>
            </a:r>
          </a:p>
        </p:txBody>
      </p:sp>
      <p:sp>
        <p:nvSpPr>
          <p:cNvPr id="3" name="TextBox 2">
            <a:extLst>
              <a:ext uri="{FF2B5EF4-FFF2-40B4-BE49-F238E27FC236}">
                <a16:creationId xmlns:a16="http://schemas.microsoft.com/office/drawing/2014/main" id="{7275125E-F166-CBE4-6E3E-E281D234542D}"/>
              </a:ext>
            </a:extLst>
          </p:cNvPr>
          <p:cNvSpPr txBox="1"/>
          <p:nvPr/>
        </p:nvSpPr>
        <p:spPr>
          <a:xfrm flipH="1">
            <a:off x="2842650" y="4421422"/>
            <a:ext cx="625014"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{71}</a:t>
            </a:r>
            <a:endParaRPr lang="en-US" sz="1400" dirty="0"/>
          </a:p>
        </p:txBody>
      </p:sp>
    </p:spTree>
    <p:extLst>
      <p:ext uri="{BB962C8B-B14F-4D97-AF65-F5344CB8AC3E}">
        <p14:creationId xmlns:p14="http://schemas.microsoft.com/office/powerpoint/2010/main" val="1790616940"/>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2F494-0C8B-9820-E76E-595B1555F9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79B598-1A7E-D2C2-DAFA-D02B820B8775}"/>
              </a:ext>
            </a:extLst>
          </p:cNvPr>
          <p:cNvSpPr>
            <a:spLocks noGrp="1"/>
          </p:cNvSpPr>
          <p:nvPr>
            <p:ph type="title"/>
          </p:nvPr>
        </p:nvSpPr>
        <p:spPr>
          <a:xfrm>
            <a:off x="1722268" y="1332138"/>
            <a:ext cx="8285549" cy="3450327"/>
          </a:xfrm>
        </p:spPr>
        <p:txBody>
          <a:bodyPr>
            <a:noAutofit/>
          </a:bodyPr>
          <a:lstStyle/>
          <a:p>
            <a:pPr>
              <a:lnSpc>
                <a:spcPct val="100000"/>
              </a:lnSpc>
            </a:pPr>
            <a:r>
              <a:rPr lang="ar-EG" sz="4800" b="0" dirty="0"/>
              <a:t>وَإِذَا تُتْلَىٰ عَلَيْهِمْ ءَايَـٰتُنَا بَيِّنَـٰتٍۢ تَعْرِفُ فِى وُجُوهِ ٱلَّذِينَ كَفَرُوا۟ ٱلْمُنكَرَۖ يَكَادُونَ يَسْطُونَ بِٱلَّذِينَ يَتْلُونَ عَلَيْهِمْ ءَايَـٰتِنَاۗ قُلْ أَفَأُنَبِّئُكُم بِشَرٍّۢ مِّن ذَٰلِكُمُۗ ٱلنَّارُ وَعَدَهَا ٱللَّهُ ٱلَّذِينَ كَفَرُوا۟ ۖ وَبِئْسَ ٱلْمَصِيرُ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0E83651-4A5B-93D9-9A9A-F1521D91303C}"/>
              </a:ext>
            </a:extLst>
          </p:cNvPr>
          <p:cNvSpPr txBox="1"/>
          <p:nvPr/>
        </p:nvSpPr>
        <p:spPr>
          <a:xfrm>
            <a:off x="2060712" y="4782465"/>
            <a:ext cx="8070575" cy="1200329"/>
          </a:xfrm>
          <a:prstGeom prst="rect">
            <a:avLst/>
          </a:prstGeom>
          <a:noFill/>
        </p:spPr>
        <p:txBody>
          <a:bodyPr wrap="square">
            <a:spAutoFit/>
          </a:bodyPr>
          <a:lstStyle/>
          <a:p>
            <a:pPr algn="ctr" rtl="0" fontAlgn="base">
              <a:buNone/>
            </a:pPr>
            <a:r>
              <a:rPr lang="en-US" b="0" i="0" dirty="0">
                <a:solidFill>
                  <a:srgbClr val="272727"/>
                </a:solidFill>
                <a:effectLst/>
                <a:latin typeface="inherit"/>
              </a:rPr>
              <a:t>When Our Clear Signs are rehearsed to them, thou wilt notice a denial on the faces of the Unbelievers! they nearly attack with violence those who rehearse Our Signs to them. Say, "Shall I tell you of something (far) worse than these Signs? It is the Fire (of Hell)! Allah has promised it to the Unbelievers! and evil is that destination!"</a:t>
            </a:r>
          </a:p>
        </p:txBody>
      </p:sp>
      <p:sp>
        <p:nvSpPr>
          <p:cNvPr id="3" name="TextBox 2">
            <a:extLst>
              <a:ext uri="{FF2B5EF4-FFF2-40B4-BE49-F238E27FC236}">
                <a16:creationId xmlns:a16="http://schemas.microsoft.com/office/drawing/2014/main" id="{7B381B2C-A660-1A00-FC97-6BC01FA331DD}"/>
              </a:ext>
            </a:extLst>
          </p:cNvPr>
          <p:cNvSpPr txBox="1"/>
          <p:nvPr/>
        </p:nvSpPr>
        <p:spPr>
          <a:xfrm flipH="1">
            <a:off x="3996746" y="4566432"/>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{72}</a:t>
            </a:r>
            <a:endParaRPr lang="en-US" sz="1400" dirty="0"/>
          </a:p>
        </p:txBody>
      </p:sp>
    </p:spTree>
    <p:extLst>
      <p:ext uri="{BB962C8B-B14F-4D97-AF65-F5344CB8AC3E}">
        <p14:creationId xmlns:p14="http://schemas.microsoft.com/office/powerpoint/2010/main" val="10945902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778E3-9391-102C-3E51-E7F39FA8AF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B73970-DCCB-C785-9E7E-3C3CA3117CB3}"/>
              </a:ext>
            </a:extLst>
          </p:cNvPr>
          <p:cNvSpPr>
            <a:spLocks noGrp="1"/>
          </p:cNvSpPr>
          <p:nvPr>
            <p:ph type="title"/>
          </p:nvPr>
        </p:nvSpPr>
        <p:spPr>
          <a:xfrm>
            <a:off x="1641396" y="2032309"/>
            <a:ext cx="8909208" cy="3450327"/>
          </a:xfrm>
        </p:spPr>
        <p:txBody>
          <a:bodyPr>
            <a:noAutofit/>
          </a:bodyPr>
          <a:lstStyle/>
          <a:p>
            <a:pPr>
              <a:lnSpc>
                <a:spcPct val="100000"/>
              </a:lnSpc>
            </a:pPr>
            <a:r>
              <a:rPr lang="ar-EG" sz="6000" b="0" dirty="0"/>
              <a:t>وَمَا خَلَقْنَا ٱلسَّمَآءَ وَٱلْأَرْضَ وَمَا بَيْنَهُمَا لَـٰعِبِينَ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73FEB1-D2D8-E9BA-83E4-8C618E6129BB}"/>
              </a:ext>
            </a:extLst>
          </p:cNvPr>
          <p:cNvSpPr txBox="1"/>
          <p:nvPr/>
        </p:nvSpPr>
        <p:spPr>
          <a:xfrm>
            <a:off x="2060712" y="4663015"/>
            <a:ext cx="8070575" cy="707886"/>
          </a:xfrm>
          <a:prstGeom prst="rect">
            <a:avLst/>
          </a:prstGeom>
          <a:noFill/>
        </p:spPr>
        <p:txBody>
          <a:bodyPr wrap="square">
            <a:spAutoFit/>
          </a:bodyPr>
          <a:lstStyle/>
          <a:p>
            <a:pPr algn="ctr" fontAlgn="base"/>
            <a:r>
              <a:rPr lang="en-US" sz="2000" dirty="0"/>
              <a:t>Not for (idle) sport did We create the heavens and the earth and all that is between!</a:t>
            </a:r>
          </a:p>
        </p:txBody>
      </p:sp>
      <p:sp>
        <p:nvSpPr>
          <p:cNvPr id="3" name="TextBox 2">
            <a:extLst>
              <a:ext uri="{FF2B5EF4-FFF2-40B4-BE49-F238E27FC236}">
                <a16:creationId xmlns:a16="http://schemas.microsoft.com/office/drawing/2014/main" id="{940AD4B9-0D7C-9BD8-29A2-73ABEE9C9070}"/>
              </a:ext>
            </a:extLst>
          </p:cNvPr>
          <p:cNvSpPr txBox="1"/>
          <p:nvPr/>
        </p:nvSpPr>
        <p:spPr>
          <a:xfrm>
            <a:off x="4843484" y="43552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{16}</a:t>
            </a:r>
            <a:endParaRPr lang="en-US" sz="1400" dirty="0"/>
          </a:p>
        </p:txBody>
      </p:sp>
    </p:spTree>
    <p:extLst>
      <p:ext uri="{BB962C8B-B14F-4D97-AF65-F5344CB8AC3E}">
        <p14:creationId xmlns:p14="http://schemas.microsoft.com/office/powerpoint/2010/main" val="2405340457"/>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E8E70-48AC-3D7A-9248-3FDB3CB829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38BC40-32FF-16FC-E28B-C669CEFB6892}"/>
              </a:ext>
            </a:extLst>
          </p:cNvPr>
          <p:cNvSpPr>
            <a:spLocks noGrp="1"/>
          </p:cNvSpPr>
          <p:nvPr>
            <p:ph type="title"/>
          </p:nvPr>
        </p:nvSpPr>
        <p:spPr>
          <a:xfrm>
            <a:off x="1802167" y="1527447"/>
            <a:ext cx="8285549" cy="3450327"/>
          </a:xfrm>
        </p:spPr>
        <p:txBody>
          <a:bodyPr>
            <a:noAutofit/>
          </a:bodyPr>
          <a:lstStyle/>
          <a:p>
            <a:pPr>
              <a:lnSpc>
                <a:spcPct val="100000"/>
              </a:lnSpc>
            </a:pPr>
            <a:r>
              <a:rPr lang="ar-EG" sz="5000" b="0" dirty="0"/>
              <a:t>يَـٰٓأَيُّهَا ٱلنَّاسُ ضُرِبَ مَثَلٌۭ فَٱسْتَمِعُوا۟ لَهُۥٓ ۚ إِنَّ ٱلَّذِينَ تَدْعُونَ مِن دُونِ ٱللَّهِ لَن يَخْلُقُوا۟ ذُبَابًۭا وَلَوِ ٱجْتَمَعُوا۟ لَهُۥ ۖ وَإِن يَسْلُبْهُمُ ٱلذُّبَابُ شَيْـًۭٔا لَّا يَسْتَنقِذُوهُ مِنْهُۚ ضَعُفَ ٱلطَّالِبُ وَٱلْمَطْلُوبُ</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0BCA79-0EFF-EC36-55B3-2DD7B323C008}"/>
              </a:ext>
            </a:extLst>
          </p:cNvPr>
          <p:cNvSpPr txBox="1"/>
          <p:nvPr/>
        </p:nvSpPr>
        <p:spPr>
          <a:xfrm>
            <a:off x="2140611" y="4705534"/>
            <a:ext cx="8070575" cy="1200329"/>
          </a:xfrm>
          <a:prstGeom prst="rect">
            <a:avLst/>
          </a:prstGeom>
          <a:noFill/>
        </p:spPr>
        <p:txBody>
          <a:bodyPr wrap="square">
            <a:spAutoFit/>
          </a:bodyPr>
          <a:lstStyle/>
          <a:p>
            <a:pPr algn="ctr" rtl="0" fontAlgn="base">
              <a:buNone/>
            </a:pPr>
            <a:r>
              <a:rPr lang="en-US" b="0" i="0" dirty="0">
                <a:solidFill>
                  <a:srgbClr val="272727"/>
                </a:solidFill>
                <a:effectLst/>
                <a:latin typeface="inherit"/>
              </a:rPr>
              <a:t>O men! Here is a parable set forth! listen to it! Those on whom, besides Allah, ye call, cannot create (even) a fly, if they all met together for the purpose! and if the fly should snatch away anything from them, they would have no power to release it from the fly. Feeble are those who petition and those whom they petition!</a:t>
            </a:r>
          </a:p>
        </p:txBody>
      </p:sp>
      <p:sp>
        <p:nvSpPr>
          <p:cNvPr id="3" name="TextBox 2">
            <a:extLst>
              <a:ext uri="{FF2B5EF4-FFF2-40B4-BE49-F238E27FC236}">
                <a16:creationId xmlns:a16="http://schemas.microsoft.com/office/drawing/2014/main" id="{95FEADE2-E9BB-2116-E986-D60A9EF4357D}"/>
              </a:ext>
            </a:extLst>
          </p:cNvPr>
          <p:cNvSpPr txBox="1"/>
          <p:nvPr/>
        </p:nvSpPr>
        <p:spPr>
          <a:xfrm flipH="1">
            <a:off x="1383946" y="4397757"/>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{73}</a:t>
            </a:r>
            <a:endParaRPr lang="en-US" sz="1400" dirty="0"/>
          </a:p>
        </p:txBody>
      </p:sp>
    </p:spTree>
    <p:extLst>
      <p:ext uri="{BB962C8B-B14F-4D97-AF65-F5344CB8AC3E}">
        <p14:creationId xmlns:p14="http://schemas.microsoft.com/office/powerpoint/2010/main" val="1426015785"/>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2E7DD-0E30-1198-B170-955F7C29BF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F0D746-85C9-7199-29CB-BA5A40B5B65A}"/>
              </a:ext>
            </a:extLst>
          </p:cNvPr>
          <p:cNvSpPr>
            <a:spLocks noGrp="1"/>
          </p:cNvSpPr>
          <p:nvPr>
            <p:ph type="title"/>
          </p:nvPr>
        </p:nvSpPr>
        <p:spPr>
          <a:xfrm>
            <a:off x="1953225" y="1953576"/>
            <a:ext cx="8285549" cy="3450327"/>
          </a:xfrm>
        </p:spPr>
        <p:txBody>
          <a:bodyPr>
            <a:noAutofit/>
          </a:bodyPr>
          <a:lstStyle/>
          <a:p>
            <a:pPr>
              <a:lnSpc>
                <a:spcPct val="100000"/>
              </a:lnSpc>
            </a:pPr>
            <a:r>
              <a:rPr lang="ar-EG" sz="6000" b="0" dirty="0"/>
              <a:t>مَا قَدَرُوا۟ ٱللَّهَ حَقَّ قَدْرِهِۦٓ ۗ إِنَّ ٱللَّهَ لَقَوِىٌّ عَزِيزٌ</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D31928-F1C8-16DD-2677-F69B28C7067B}"/>
              </a:ext>
            </a:extLst>
          </p:cNvPr>
          <p:cNvSpPr txBox="1"/>
          <p:nvPr/>
        </p:nvSpPr>
        <p:spPr>
          <a:xfrm>
            <a:off x="2060711" y="4626005"/>
            <a:ext cx="8070575" cy="646331"/>
          </a:xfrm>
          <a:prstGeom prst="rect">
            <a:avLst/>
          </a:prstGeom>
          <a:noFill/>
        </p:spPr>
        <p:txBody>
          <a:bodyPr wrap="square">
            <a:spAutoFit/>
          </a:bodyPr>
          <a:lstStyle/>
          <a:p>
            <a:pPr algn="ctr" rtl="0" fontAlgn="base">
              <a:buNone/>
            </a:pPr>
            <a:r>
              <a:rPr lang="en-US" b="0" i="0" dirty="0">
                <a:solidFill>
                  <a:srgbClr val="272727"/>
                </a:solidFill>
                <a:effectLst/>
                <a:latin typeface="inherit"/>
              </a:rPr>
              <a:t>No just estimate have they made of Allah: for Allah is He Who is strong and able to Carry out His Will.</a:t>
            </a:r>
          </a:p>
        </p:txBody>
      </p:sp>
      <p:sp>
        <p:nvSpPr>
          <p:cNvPr id="3" name="TextBox 2">
            <a:extLst>
              <a:ext uri="{FF2B5EF4-FFF2-40B4-BE49-F238E27FC236}">
                <a16:creationId xmlns:a16="http://schemas.microsoft.com/office/drawing/2014/main" id="{750F5D83-A3F1-510E-EE03-0D7666F16A1A}"/>
              </a:ext>
            </a:extLst>
          </p:cNvPr>
          <p:cNvSpPr txBox="1"/>
          <p:nvPr/>
        </p:nvSpPr>
        <p:spPr>
          <a:xfrm flipH="1">
            <a:off x="4224801" y="4318228"/>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{74}</a:t>
            </a:r>
            <a:endParaRPr lang="en-US" sz="1400" dirty="0"/>
          </a:p>
        </p:txBody>
      </p:sp>
    </p:spTree>
    <p:extLst>
      <p:ext uri="{BB962C8B-B14F-4D97-AF65-F5344CB8AC3E}">
        <p14:creationId xmlns:p14="http://schemas.microsoft.com/office/powerpoint/2010/main" val="3929080703"/>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4D04A-A991-EA3A-EA35-F248852D2E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FB75AB-7E59-0582-A0E7-3BF9FF49E8F5}"/>
              </a:ext>
            </a:extLst>
          </p:cNvPr>
          <p:cNvSpPr>
            <a:spLocks noGrp="1"/>
          </p:cNvSpPr>
          <p:nvPr>
            <p:ph type="title"/>
          </p:nvPr>
        </p:nvSpPr>
        <p:spPr>
          <a:xfrm>
            <a:off x="1953225" y="1882555"/>
            <a:ext cx="8285549" cy="3450327"/>
          </a:xfrm>
        </p:spPr>
        <p:txBody>
          <a:bodyPr>
            <a:noAutofit/>
          </a:bodyPr>
          <a:lstStyle/>
          <a:p>
            <a:pPr>
              <a:lnSpc>
                <a:spcPct val="100000"/>
              </a:lnSpc>
            </a:pPr>
            <a:r>
              <a:rPr lang="ar-EG" sz="6000" b="0" dirty="0"/>
              <a:t>ٱللَّهُ يَصْطَفِى مِنَ ٱلْمَلَـٰٓئِكَةِ رُسُلًۭا وَمِنَ ٱلنَّاسِۚ إِنَّ ٱللَّهَ سَمِيعٌۢ بَصِيرٌۭ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7A942D-815B-B79B-DFFC-0DDE03C94E62}"/>
              </a:ext>
            </a:extLst>
          </p:cNvPr>
          <p:cNvSpPr txBox="1"/>
          <p:nvPr/>
        </p:nvSpPr>
        <p:spPr>
          <a:xfrm>
            <a:off x="2060711" y="4554984"/>
            <a:ext cx="8070575" cy="646331"/>
          </a:xfrm>
          <a:prstGeom prst="rect">
            <a:avLst/>
          </a:prstGeom>
          <a:noFill/>
        </p:spPr>
        <p:txBody>
          <a:bodyPr wrap="square">
            <a:spAutoFit/>
          </a:bodyPr>
          <a:lstStyle/>
          <a:p>
            <a:pPr algn="ctr" rtl="0" fontAlgn="base">
              <a:buNone/>
            </a:pPr>
            <a:r>
              <a:rPr lang="en-US" b="0" i="0" dirty="0">
                <a:solidFill>
                  <a:srgbClr val="272727"/>
                </a:solidFill>
                <a:effectLst/>
                <a:latin typeface="inherit"/>
              </a:rPr>
              <a:t>Allah chooses messengers from angels and from men for Allah is He Who hears and sees (all things).</a:t>
            </a:r>
          </a:p>
        </p:txBody>
      </p:sp>
      <p:sp>
        <p:nvSpPr>
          <p:cNvPr id="3" name="TextBox 2">
            <a:extLst>
              <a:ext uri="{FF2B5EF4-FFF2-40B4-BE49-F238E27FC236}">
                <a16:creationId xmlns:a16="http://schemas.microsoft.com/office/drawing/2014/main" id="{8FACE3A9-8369-4FFC-AECD-B6A095038EAA}"/>
              </a:ext>
            </a:extLst>
          </p:cNvPr>
          <p:cNvSpPr txBox="1"/>
          <p:nvPr/>
        </p:nvSpPr>
        <p:spPr>
          <a:xfrm flipH="1">
            <a:off x="2060711" y="4211695"/>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{75}</a:t>
            </a:r>
            <a:endParaRPr lang="en-US" sz="1400" dirty="0"/>
          </a:p>
        </p:txBody>
      </p:sp>
    </p:spTree>
    <p:extLst>
      <p:ext uri="{BB962C8B-B14F-4D97-AF65-F5344CB8AC3E}">
        <p14:creationId xmlns:p14="http://schemas.microsoft.com/office/powerpoint/2010/main" val="1444003882"/>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48C03-F78B-EDAB-288C-2BF0AB1790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2BCD4E-3421-B7A8-85AC-ADB00B9209CA}"/>
              </a:ext>
            </a:extLst>
          </p:cNvPr>
          <p:cNvSpPr>
            <a:spLocks noGrp="1"/>
          </p:cNvSpPr>
          <p:nvPr>
            <p:ph type="title"/>
          </p:nvPr>
        </p:nvSpPr>
        <p:spPr>
          <a:xfrm>
            <a:off x="1953225" y="1980209"/>
            <a:ext cx="8285549" cy="3450327"/>
          </a:xfrm>
        </p:spPr>
        <p:txBody>
          <a:bodyPr>
            <a:noAutofit/>
          </a:bodyPr>
          <a:lstStyle/>
          <a:p>
            <a:pPr>
              <a:lnSpc>
                <a:spcPct val="100000"/>
              </a:lnSpc>
            </a:pPr>
            <a:r>
              <a:rPr lang="ar-EG" sz="6000" b="0" dirty="0"/>
              <a:t>يَعْلَمُ مَا بَيْنَ أَيْدِيهِمْ وَمَا خَلْفَهُمْۗ وَإِلَى ٱللَّهِ تُرْجَعُ ٱلْأُمُورُ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DF34D8-BE03-2361-EF75-7EFBF7C05EF9}"/>
              </a:ext>
            </a:extLst>
          </p:cNvPr>
          <p:cNvSpPr txBox="1"/>
          <p:nvPr/>
        </p:nvSpPr>
        <p:spPr>
          <a:xfrm>
            <a:off x="2060711" y="4652638"/>
            <a:ext cx="8070575" cy="646331"/>
          </a:xfrm>
          <a:prstGeom prst="rect">
            <a:avLst/>
          </a:prstGeom>
          <a:noFill/>
        </p:spPr>
        <p:txBody>
          <a:bodyPr wrap="square">
            <a:spAutoFit/>
          </a:bodyPr>
          <a:lstStyle/>
          <a:p>
            <a:pPr algn="ctr" rtl="0" fontAlgn="base">
              <a:buNone/>
            </a:pPr>
            <a:r>
              <a:rPr lang="en-US" b="0" i="0" dirty="0">
                <a:solidFill>
                  <a:srgbClr val="272727"/>
                </a:solidFill>
                <a:effectLst/>
                <a:latin typeface="inherit"/>
              </a:rPr>
              <a:t>He knows what is before them and what is behind them: and to Allah go back all questions (for decision).</a:t>
            </a:r>
          </a:p>
        </p:txBody>
      </p:sp>
      <p:sp>
        <p:nvSpPr>
          <p:cNvPr id="3" name="TextBox 2">
            <a:extLst>
              <a:ext uri="{FF2B5EF4-FFF2-40B4-BE49-F238E27FC236}">
                <a16:creationId xmlns:a16="http://schemas.microsoft.com/office/drawing/2014/main" id="{937292C3-2005-1F0F-F150-CCD5B69BC91C}"/>
              </a:ext>
            </a:extLst>
          </p:cNvPr>
          <p:cNvSpPr txBox="1"/>
          <p:nvPr/>
        </p:nvSpPr>
        <p:spPr>
          <a:xfrm flipH="1">
            <a:off x="3632058" y="4282716"/>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{76}</a:t>
            </a:r>
            <a:endParaRPr lang="en-US" sz="1400" dirty="0"/>
          </a:p>
        </p:txBody>
      </p:sp>
    </p:spTree>
    <p:extLst>
      <p:ext uri="{BB962C8B-B14F-4D97-AF65-F5344CB8AC3E}">
        <p14:creationId xmlns:p14="http://schemas.microsoft.com/office/powerpoint/2010/main" val="3826673780"/>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491CC-012B-8534-C29C-8F4FAEF2E1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4379ED-124C-0CDF-4D29-79867257102C}"/>
              </a:ext>
            </a:extLst>
          </p:cNvPr>
          <p:cNvSpPr>
            <a:spLocks noGrp="1"/>
          </p:cNvSpPr>
          <p:nvPr>
            <p:ph type="title"/>
          </p:nvPr>
        </p:nvSpPr>
        <p:spPr>
          <a:xfrm>
            <a:off x="1953226" y="1793779"/>
            <a:ext cx="8285549" cy="3450327"/>
          </a:xfrm>
        </p:spPr>
        <p:txBody>
          <a:bodyPr>
            <a:noAutofit/>
          </a:bodyPr>
          <a:lstStyle/>
          <a:p>
            <a:pPr>
              <a:lnSpc>
                <a:spcPct val="100000"/>
              </a:lnSpc>
            </a:pPr>
            <a:r>
              <a:rPr lang="ar-EG" sz="6000" b="0" dirty="0"/>
              <a:t>يَـٰٓأَيُّهَا ٱلَّذِينَ ءَامَنُوا۟ ٱرْكَعُوا۟ وَٱسْجُدُوا۟ وَٱعْبُدُوا۟ رَبَّكُمْ وَٱفْعَلُوا۟ ٱلْخَيْرَ لَعَلَّكُمْ تُفْلِحُونَ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51E4B7F-87D8-3452-B68C-910DC3525620}"/>
              </a:ext>
            </a:extLst>
          </p:cNvPr>
          <p:cNvSpPr txBox="1"/>
          <p:nvPr/>
        </p:nvSpPr>
        <p:spPr>
          <a:xfrm>
            <a:off x="2060712" y="4821313"/>
            <a:ext cx="8070575" cy="646331"/>
          </a:xfrm>
          <a:prstGeom prst="rect">
            <a:avLst/>
          </a:prstGeom>
          <a:noFill/>
        </p:spPr>
        <p:txBody>
          <a:bodyPr wrap="square">
            <a:spAutoFit/>
          </a:bodyPr>
          <a:lstStyle/>
          <a:p>
            <a:pPr algn="ctr" rtl="0" fontAlgn="base">
              <a:buNone/>
            </a:pPr>
            <a:r>
              <a:rPr lang="en-US" b="0" i="0" dirty="0">
                <a:solidFill>
                  <a:srgbClr val="272727"/>
                </a:solidFill>
                <a:effectLst/>
                <a:latin typeface="inherit"/>
              </a:rPr>
              <a:t>O ye who believe! bow down, prostrate yourselves, and adore your Lord; and do good; that ye may prosper.</a:t>
            </a:r>
          </a:p>
        </p:txBody>
      </p:sp>
      <p:sp>
        <p:nvSpPr>
          <p:cNvPr id="3" name="TextBox 2">
            <a:extLst>
              <a:ext uri="{FF2B5EF4-FFF2-40B4-BE49-F238E27FC236}">
                <a16:creationId xmlns:a16="http://schemas.microsoft.com/office/drawing/2014/main" id="{3EFC6779-8F7E-F87A-148E-D1CE73C8CE89}"/>
              </a:ext>
            </a:extLst>
          </p:cNvPr>
          <p:cNvSpPr txBox="1"/>
          <p:nvPr/>
        </p:nvSpPr>
        <p:spPr>
          <a:xfrm flipH="1">
            <a:off x="2983992" y="4513536"/>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{77}</a:t>
            </a:r>
            <a:endParaRPr lang="en-US" sz="1400" dirty="0"/>
          </a:p>
        </p:txBody>
      </p:sp>
    </p:spTree>
    <p:extLst>
      <p:ext uri="{BB962C8B-B14F-4D97-AF65-F5344CB8AC3E}">
        <p14:creationId xmlns:p14="http://schemas.microsoft.com/office/powerpoint/2010/main" val="4265696348"/>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1CEC1-B6C1-9FB9-D403-7B194FA845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E6999C-E172-39A1-B293-3E866E3BE36B}"/>
              </a:ext>
            </a:extLst>
          </p:cNvPr>
          <p:cNvSpPr>
            <a:spLocks noGrp="1"/>
          </p:cNvSpPr>
          <p:nvPr>
            <p:ph type="title"/>
          </p:nvPr>
        </p:nvSpPr>
        <p:spPr>
          <a:xfrm>
            <a:off x="1766660" y="1376894"/>
            <a:ext cx="8575789" cy="3450327"/>
          </a:xfrm>
        </p:spPr>
        <p:txBody>
          <a:bodyPr>
            <a:noAutofit/>
          </a:bodyPr>
          <a:lstStyle/>
          <a:p>
            <a:pPr>
              <a:lnSpc>
                <a:spcPct val="100000"/>
              </a:lnSpc>
            </a:pPr>
            <a:r>
              <a:rPr lang="ar-EG" b="0" dirty="0"/>
              <a:t>وَجَـٰهِدُوا۟ فِى ٱللَّهِ حَقَّ جِهَادِهِۦ ۚ هُوَ ٱجْتَبَىٰكُمْ وَمَا جَعَلَ عَلَيْكُمْ فِى ٱلدِّينِ مِنْ حَرَجٍۢ ۚ مِّلَّةَ أَبِيكُمْ إِبْرَٰهِيمَۚ هُوَ سَمَّىٰكُمُ ٱلْمُسْلِمِينَ مِن قَبْلُ وَفِى هَـٰذَا لِيَكُونَ ٱلرَّسُولُ شَهِيدًا عَلَيْكُمْ وَتَكُونُوا۟ شُهَدَآءَ عَلَى ٱلنَّاسِۚ...</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885C0A2-1F80-DEBF-670E-43CD40670C63}"/>
              </a:ext>
            </a:extLst>
          </p:cNvPr>
          <p:cNvSpPr txBox="1"/>
          <p:nvPr/>
        </p:nvSpPr>
        <p:spPr>
          <a:xfrm>
            <a:off x="2060712" y="4415881"/>
            <a:ext cx="8070575" cy="1631216"/>
          </a:xfrm>
          <a:prstGeom prst="rect">
            <a:avLst/>
          </a:prstGeom>
          <a:noFill/>
        </p:spPr>
        <p:txBody>
          <a:bodyPr wrap="square">
            <a:spAutoFit/>
          </a:bodyPr>
          <a:lstStyle/>
          <a:p>
            <a:pPr algn="ctr" rtl="0" fontAlgn="base">
              <a:buNone/>
            </a:pPr>
            <a:r>
              <a:rPr lang="en-US" sz="2000" b="0" i="0" dirty="0">
                <a:solidFill>
                  <a:srgbClr val="272727"/>
                </a:solidFill>
                <a:effectLst/>
                <a:latin typeface="inherit"/>
              </a:rPr>
              <a:t>And strive in His cause as ye ought to strive, (with sincerity and under discipline). He has chosen you, and has imposed no difficulties on you in religion; it is the cult of your father Abraham. It is He Who has named you Muslims, both before and in this (Revelation); that the Messenger may be a witness for you, and ye be witnesses for mankind! </a:t>
            </a:r>
          </a:p>
        </p:txBody>
      </p:sp>
    </p:spTree>
    <p:extLst>
      <p:ext uri="{BB962C8B-B14F-4D97-AF65-F5344CB8AC3E}">
        <p14:creationId xmlns:p14="http://schemas.microsoft.com/office/powerpoint/2010/main" val="581420180"/>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E5441-6A4E-861A-343E-FAA1ADE01B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D206A9-832E-755B-298A-E373CD222E8D}"/>
              </a:ext>
            </a:extLst>
          </p:cNvPr>
          <p:cNvSpPr>
            <a:spLocks noGrp="1"/>
          </p:cNvSpPr>
          <p:nvPr>
            <p:ph type="title"/>
          </p:nvPr>
        </p:nvSpPr>
        <p:spPr>
          <a:xfrm>
            <a:off x="1953226" y="1793779"/>
            <a:ext cx="8285549" cy="3450327"/>
          </a:xfrm>
        </p:spPr>
        <p:txBody>
          <a:bodyPr>
            <a:noAutofit/>
          </a:bodyPr>
          <a:lstStyle/>
          <a:p>
            <a:pPr>
              <a:lnSpc>
                <a:spcPct val="100000"/>
              </a:lnSpc>
            </a:pPr>
            <a:r>
              <a:rPr lang="ar-EG" sz="6000" b="0" dirty="0"/>
              <a:t>فَأَقِيمُوا۟ ٱلصَّلَوٰةَ وَءَاتُوا۟ ٱلزَّكَوٰةَ وَٱعْتَصِمُوا۟ بِٱللَّهِ هُوَ مَوْلَىٰكُمْۖ فَنِعْمَ ٱلْمَوْلَىٰ وَنِعْمَ ٱلنَّصِيرُ</a:t>
            </a:r>
            <a:endParaRPr lang="ar-EG" sz="8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A422BD-3D4E-C0E6-785F-D1DC7A375157}"/>
              </a:ext>
            </a:extLst>
          </p:cNvPr>
          <p:cNvSpPr txBox="1"/>
          <p:nvPr/>
        </p:nvSpPr>
        <p:spPr>
          <a:xfrm>
            <a:off x="2060712" y="4876689"/>
            <a:ext cx="8070575" cy="646331"/>
          </a:xfrm>
          <a:prstGeom prst="rect">
            <a:avLst/>
          </a:prstGeom>
          <a:noFill/>
        </p:spPr>
        <p:txBody>
          <a:bodyPr wrap="square">
            <a:spAutoFit/>
          </a:bodyPr>
          <a:lstStyle/>
          <a:p>
            <a:pPr algn="ctr" rtl="0" fontAlgn="base">
              <a:buNone/>
            </a:pPr>
            <a:r>
              <a:rPr lang="en-US" b="0" i="0" dirty="0">
                <a:solidFill>
                  <a:srgbClr val="272727"/>
                </a:solidFill>
                <a:effectLst/>
                <a:latin typeface="inherit"/>
              </a:rPr>
              <a:t>So establish regular Prayer, give regular Charity, and hold fast to Allah! He is your Protector - the Best to protect and the Best to help!</a:t>
            </a:r>
          </a:p>
        </p:txBody>
      </p:sp>
      <p:sp>
        <p:nvSpPr>
          <p:cNvPr id="3" name="TextBox 2">
            <a:extLst>
              <a:ext uri="{FF2B5EF4-FFF2-40B4-BE49-F238E27FC236}">
                <a16:creationId xmlns:a16="http://schemas.microsoft.com/office/drawing/2014/main" id="{D0520497-E32A-09AA-D307-02E1434D4BAC}"/>
              </a:ext>
            </a:extLst>
          </p:cNvPr>
          <p:cNvSpPr txBox="1"/>
          <p:nvPr/>
        </p:nvSpPr>
        <p:spPr>
          <a:xfrm flipH="1">
            <a:off x="3214811" y="4568912"/>
            <a:ext cx="625014"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50262143"/>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685114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0BB95-7912-0DD0-F7D8-5DDDB6411C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AA38DB-672B-12A8-5E52-F256DE68E210}"/>
              </a:ext>
            </a:extLst>
          </p:cNvPr>
          <p:cNvSpPr>
            <a:spLocks noGrp="1"/>
          </p:cNvSpPr>
          <p:nvPr>
            <p:ph type="title"/>
          </p:nvPr>
        </p:nvSpPr>
        <p:spPr>
          <a:xfrm>
            <a:off x="1641396" y="1987921"/>
            <a:ext cx="8909208" cy="3450327"/>
          </a:xfrm>
        </p:spPr>
        <p:txBody>
          <a:bodyPr>
            <a:noAutofit/>
          </a:bodyPr>
          <a:lstStyle/>
          <a:p>
            <a:pPr>
              <a:lnSpc>
                <a:spcPct val="100000"/>
              </a:lnSpc>
            </a:pPr>
            <a:r>
              <a:rPr lang="ar-EG" sz="6000" b="0" dirty="0"/>
              <a:t>لَوْ أَرَدْنَآ أَن نَّتَّخِذَ لَهْوًۭا لَّٱتَّخَذْنَـٰهُ مِن لَّدُنَّآ إِن كُنَّا فَـٰعِلِينَ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DAD5FCD-C3A7-C2B9-1007-F1A665EA9814}"/>
              </a:ext>
            </a:extLst>
          </p:cNvPr>
          <p:cNvSpPr txBox="1"/>
          <p:nvPr/>
        </p:nvSpPr>
        <p:spPr>
          <a:xfrm>
            <a:off x="2060712" y="4618627"/>
            <a:ext cx="8070575" cy="707886"/>
          </a:xfrm>
          <a:prstGeom prst="rect">
            <a:avLst/>
          </a:prstGeom>
          <a:noFill/>
        </p:spPr>
        <p:txBody>
          <a:bodyPr wrap="square">
            <a:spAutoFit/>
          </a:bodyPr>
          <a:lstStyle/>
          <a:p>
            <a:pPr algn="ctr" fontAlgn="base"/>
            <a:r>
              <a:rPr lang="en-US" sz="2000" dirty="0"/>
              <a:t>If it had been Our wish to take (just) a pastime, We should surely have taken it from the things nearest to Us, if We would do (such a thing)!</a:t>
            </a:r>
          </a:p>
        </p:txBody>
      </p:sp>
      <p:sp>
        <p:nvSpPr>
          <p:cNvPr id="3" name="TextBox 2">
            <a:extLst>
              <a:ext uri="{FF2B5EF4-FFF2-40B4-BE49-F238E27FC236}">
                <a16:creationId xmlns:a16="http://schemas.microsoft.com/office/drawing/2014/main" id="{92D4238B-EDC9-1587-1E28-BE51BF76C4AA}"/>
              </a:ext>
            </a:extLst>
          </p:cNvPr>
          <p:cNvSpPr txBox="1"/>
          <p:nvPr/>
        </p:nvSpPr>
        <p:spPr>
          <a:xfrm>
            <a:off x="3582855" y="43108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{17}</a:t>
            </a:r>
            <a:endParaRPr lang="en-US" sz="1400" dirty="0"/>
          </a:p>
        </p:txBody>
      </p:sp>
    </p:spTree>
    <p:extLst>
      <p:ext uri="{BB962C8B-B14F-4D97-AF65-F5344CB8AC3E}">
        <p14:creationId xmlns:p14="http://schemas.microsoft.com/office/powerpoint/2010/main" val="37880808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13081-11DA-95D3-AD48-06F3A23A03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B72C84-B2D6-D291-7626-8D7C9C6CA398}"/>
              </a:ext>
            </a:extLst>
          </p:cNvPr>
          <p:cNvSpPr>
            <a:spLocks noGrp="1"/>
          </p:cNvSpPr>
          <p:nvPr>
            <p:ph type="title"/>
          </p:nvPr>
        </p:nvSpPr>
        <p:spPr>
          <a:xfrm>
            <a:off x="1641396" y="1899144"/>
            <a:ext cx="8909208" cy="3450327"/>
          </a:xfrm>
        </p:spPr>
        <p:txBody>
          <a:bodyPr>
            <a:noAutofit/>
          </a:bodyPr>
          <a:lstStyle/>
          <a:p>
            <a:pPr>
              <a:lnSpc>
                <a:spcPct val="100000"/>
              </a:lnSpc>
            </a:pPr>
            <a:r>
              <a:rPr lang="ar-EG" sz="5400" b="0" dirty="0"/>
              <a:t>بَلْ نَقْذِفُ بِٱلْحَقِّ عَلَى ٱلْبَـٰطِلِ فَيَدْمَغُهُۥ فَإِذَا هُوَ زَاهِقٌۭ ۚ وَلَكُمُ ٱلْوَيْلُ مِمَّا تَصِفُونَ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518546-E54E-FBDD-F77C-75CB5F799043}"/>
              </a:ext>
            </a:extLst>
          </p:cNvPr>
          <p:cNvSpPr txBox="1"/>
          <p:nvPr/>
        </p:nvSpPr>
        <p:spPr>
          <a:xfrm>
            <a:off x="2060712" y="4529850"/>
            <a:ext cx="8070575" cy="1015663"/>
          </a:xfrm>
          <a:prstGeom prst="rect">
            <a:avLst/>
          </a:prstGeom>
          <a:noFill/>
        </p:spPr>
        <p:txBody>
          <a:bodyPr wrap="square">
            <a:spAutoFit/>
          </a:bodyPr>
          <a:lstStyle/>
          <a:p>
            <a:pPr algn="ctr" fontAlgn="base"/>
            <a:r>
              <a:rPr lang="en-US" sz="2000" dirty="0"/>
              <a:t>Nay, We hurl the Truth against falsehood, and it knocks out its brain, and behold, falsehood doth perish! Ah! woe be to you for the (false) things ye ascribe (to Us).</a:t>
            </a:r>
          </a:p>
        </p:txBody>
      </p:sp>
      <p:sp>
        <p:nvSpPr>
          <p:cNvPr id="3" name="TextBox 2">
            <a:extLst>
              <a:ext uri="{FF2B5EF4-FFF2-40B4-BE49-F238E27FC236}">
                <a16:creationId xmlns:a16="http://schemas.microsoft.com/office/drawing/2014/main" id="{03AA5454-0445-B482-938E-8C90F9DB5CB1}"/>
              </a:ext>
            </a:extLst>
          </p:cNvPr>
          <p:cNvSpPr txBox="1"/>
          <p:nvPr/>
        </p:nvSpPr>
        <p:spPr>
          <a:xfrm>
            <a:off x="1984874" y="41799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{18}</a:t>
            </a:r>
            <a:endParaRPr lang="en-US" sz="1400" dirty="0"/>
          </a:p>
        </p:txBody>
      </p:sp>
    </p:spTree>
    <p:extLst>
      <p:ext uri="{BB962C8B-B14F-4D97-AF65-F5344CB8AC3E}">
        <p14:creationId xmlns:p14="http://schemas.microsoft.com/office/powerpoint/2010/main" val="23376113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92F62-005F-CC2D-3ED8-8E8AE258C5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7025EA-0A98-44FD-A61B-282BB5D0F5EE}"/>
              </a:ext>
            </a:extLst>
          </p:cNvPr>
          <p:cNvSpPr>
            <a:spLocks noGrp="1"/>
          </p:cNvSpPr>
          <p:nvPr>
            <p:ph type="title"/>
          </p:nvPr>
        </p:nvSpPr>
        <p:spPr>
          <a:xfrm>
            <a:off x="1641396" y="1854756"/>
            <a:ext cx="8909208" cy="3450327"/>
          </a:xfrm>
        </p:spPr>
        <p:txBody>
          <a:bodyPr>
            <a:noAutofit/>
          </a:bodyPr>
          <a:lstStyle/>
          <a:p>
            <a:pPr>
              <a:lnSpc>
                <a:spcPct val="100000"/>
              </a:lnSpc>
            </a:pPr>
            <a:r>
              <a:rPr lang="ar-EG" sz="5400" b="0" dirty="0"/>
              <a:t>وَلَهُۥ مَن فِى ٱلسَّمَـٰوَٰتِ وَٱلْأَرْضِ ۚ وَمَنْ عِندَهُۥ لَا يَسْتَكْبِرُونَ عَنْ عِبَادَتِهِۦ وَلَا يَسْتَحْسِرُونَ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52FF1A-88CB-47B7-87BB-F629C070E7AB}"/>
              </a:ext>
            </a:extLst>
          </p:cNvPr>
          <p:cNvSpPr txBox="1"/>
          <p:nvPr/>
        </p:nvSpPr>
        <p:spPr>
          <a:xfrm>
            <a:off x="2060712" y="4720307"/>
            <a:ext cx="8070575" cy="1015663"/>
          </a:xfrm>
          <a:prstGeom prst="rect">
            <a:avLst/>
          </a:prstGeom>
          <a:noFill/>
        </p:spPr>
        <p:txBody>
          <a:bodyPr wrap="square">
            <a:spAutoFit/>
          </a:bodyPr>
          <a:lstStyle/>
          <a:p>
            <a:pPr algn="ctr" fontAlgn="base"/>
            <a:r>
              <a:rPr lang="en-US" sz="2000" dirty="0"/>
              <a:t>To Him belong all (creatures) in the heavens and on earth: Even those who are in His (very) Presence are not too proud to serve Him, nor are they (ever) weary (of His service):</a:t>
            </a:r>
          </a:p>
        </p:txBody>
      </p:sp>
      <p:sp>
        <p:nvSpPr>
          <p:cNvPr id="3" name="TextBox 2">
            <a:extLst>
              <a:ext uri="{FF2B5EF4-FFF2-40B4-BE49-F238E27FC236}">
                <a16:creationId xmlns:a16="http://schemas.microsoft.com/office/drawing/2014/main" id="{F271A422-590E-8BE2-66FD-81E607D41A69}"/>
              </a:ext>
            </a:extLst>
          </p:cNvPr>
          <p:cNvSpPr txBox="1"/>
          <p:nvPr/>
        </p:nvSpPr>
        <p:spPr>
          <a:xfrm>
            <a:off x="4355212" y="44995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a:t>
            </a:r>
            <a:endParaRPr lang="en-US" sz="1400" dirty="0"/>
          </a:p>
        </p:txBody>
      </p:sp>
    </p:spTree>
    <p:extLst>
      <p:ext uri="{BB962C8B-B14F-4D97-AF65-F5344CB8AC3E}">
        <p14:creationId xmlns:p14="http://schemas.microsoft.com/office/powerpoint/2010/main" val="984432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C5675-4D16-E736-7A85-C8574C7688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B90899-83A4-0369-7D9C-B7F09F26466D}"/>
              </a:ext>
            </a:extLst>
          </p:cNvPr>
          <p:cNvSpPr>
            <a:spLocks noGrp="1"/>
          </p:cNvSpPr>
          <p:nvPr>
            <p:ph type="title"/>
          </p:nvPr>
        </p:nvSpPr>
        <p:spPr>
          <a:xfrm>
            <a:off x="1641396" y="1854756"/>
            <a:ext cx="8909208" cy="3450327"/>
          </a:xfrm>
        </p:spPr>
        <p:txBody>
          <a:bodyPr>
            <a:noAutofit/>
          </a:bodyPr>
          <a:lstStyle/>
          <a:p>
            <a:pPr>
              <a:lnSpc>
                <a:spcPct val="100000"/>
              </a:lnSpc>
            </a:pPr>
            <a:r>
              <a:rPr lang="ar-EG" sz="6000" b="0" dirty="0"/>
              <a:t>يُسَبِّحُونَ ٱلَّيْلَ وَٱلنَّهَارَ لَا يَفْتُرُونَ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9B58BCC-6A08-F58A-C5F0-EA36BD07C6EF}"/>
              </a:ext>
            </a:extLst>
          </p:cNvPr>
          <p:cNvSpPr txBox="1"/>
          <p:nvPr/>
        </p:nvSpPr>
        <p:spPr>
          <a:xfrm>
            <a:off x="2060712" y="4017179"/>
            <a:ext cx="8070575" cy="400110"/>
          </a:xfrm>
          <a:prstGeom prst="rect">
            <a:avLst/>
          </a:prstGeom>
          <a:noFill/>
        </p:spPr>
        <p:txBody>
          <a:bodyPr wrap="square">
            <a:spAutoFit/>
          </a:bodyPr>
          <a:lstStyle/>
          <a:p>
            <a:pPr algn="ctr" fontAlgn="base"/>
            <a:r>
              <a:rPr lang="en-US" sz="2000" dirty="0"/>
              <a:t>They celebrate His praises night and day, nor do they ever flag or intermit.</a:t>
            </a:r>
          </a:p>
        </p:txBody>
      </p:sp>
      <p:sp>
        <p:nvSpPr>
          <p:cNvPr id="3" name="TextBox 2">
            <a:extLst>
              <a:ext uri="{FF2B5EF4-FFF2-40B4-BE49-F238E27FC236}">
                <a16:creationId xmlns:a16="http://schemas.microsoft.com/office/drawing/2014/main" id="{4AB0EF22-6D04-3646-6B94-8DD89AAF9FA8}"/>
              </a:ext>
            </a:extLst>
          </p:cNvPr>
          <p:cNvSpPr txBox="1"/>
          <p:nvPr/>
        </p:nvSpPr>
        <p:spPr>
          <a:xfrm>
            <a:off x="1860587" y="37094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a:t>
            </a:r>
            <a:endParaRPr lang="en-US" sz="1400" dirty="0"/>
          </a:p>
        </p:txBody>
      </p:sp>
    </p:spTree>
    <p:extLst>
      <p:ext uri="{BB962C8B-B14F-4D97-AF65-F5344CB8AC3E}">
        <p14:creationId xmlns:p14="http://schemas.microsoft.com/office/powerpoint/2010/main" val="23719868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74FB6-C669-4670-4E7A-538DA6BF11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83F08B-FB23-BB2B-723D-4EF305CB9289}"/>
              </a:ext>
            </a:extLst>
          </p:cNvPr>
          <p:cNvSpPr>
            <a:spLocks noGrp="1"/>
          </p:cNvSpPr>
          <p:nvPr>
            <p:ph type="title"/>
          </p:nvPr>
        </p:nvSpPr>
        <p:spPr>
          <a:xfrm>
            <a:off x="1641396" y="1916899"/>
            <a:ext cx="8909208" cy="3450327"/>
          </a:xfrm>
        </p:spPr>
        <p:txBody>
          <a:bodyPr>
            <a:noAutofit/>
          </a:bodyPr>
          <a:lstStyle/>
          <a:p>
            <a:pPr>
              <a:lnSpc>
                <a:spcPct val="100000"/>
              </a:lnSpc>
            </a:pPr>
            <a:r>
              <a:rPr lang="ar-EG" sz="6000" b="0" dirty="0"/>
              <a:t>أَمِ ٱتَّخَذُوٓا۟ ءَالِهَةًۭ مِّنَ ٱلْأَرْضِ هُمْ يُنشِرُونَ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4945B0-3213-0897-E4DA-ACE2241711F8}"/>
              </a:ext>
            </a:extLst>
          </p:cNvPr>
          <p:cNvSpPr txBox="1"/>
          <p:nvPr/>
        </p:nvSpPr>
        <p:spPr>
          <a:xfrm>
            <a:off x="2060712" y="4496573"/>
            <a:ext cx="8070575" cy="707886"/>
          </a:xfrm>
          <a:prstGeom prst="rect">
            <a:avLst/>
          </a:prstGeom>
          <a:noFill/>
        </p:spPr>
        <p:txBody>
          <a:bodyPr wrap="square">
            <a:spAutoFit/>
          </a:bodyPr>
          <a:lstStyle/>
          <a:p>
            <a:pPr algn="ctr" fontAlgn="base"/>
            <a:r>
              <a:rPr lang="en-US" sz="2000" dirty="0"/>
              <a:t>Or have they taken (for worship) gods from the earth who can raise (the dead)?</a:t>
            </a:r>
          </a:p>
        </p:txBody>
      </p:sp>
      <p:sp>
        <p:nvSpPr>
          <p:cNvPr id="3" name="TextBox 2">
            <a:extLst>
              <a:ext uri="{FF2B5EF4-FFF2-40B4-BE49-F238E27FC236}">
                <a16:creationId xmlns:a16="http://schemas.microsoft.com/office/drawing/2014/main" id="{822A1CF3-065C-66E9-B661-9323B77CB992}"/>
              </a:ext>
            </a:extLst>
          </p:cNvPr>
          <p:cNvSpPr txBox="1"/>
          <p:nvPr/>
        </p:nvSpPr>
        <p:spPr>
          <a:xfrm>
            <a:off x="4586031" y="41887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{21}</a:t>
            </a:r>
            <a:endParaRPr lang="en-US" sz="1400" dirty="0"/>
          </a:p>
        </p:txBody>
      </p:sp>
    </p:spTree>
    <p:extLst>
      <p:ext uri="{BB962C8B-B14F-4D97-AF65-F5344CB8AC3E}">
        <p14:creationId xmlns:p14="http://schemas.microsoft.com/office/powerpoint/2010/main" val="14531363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042B3-3E09-EA1B-73A4-9BF9A11473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01617B-EABB-89FD-FA82-E46220793C78}"/>
              </a:ext>
            </a:extLst>
          </p:cNvPr>
          <p:cNvSpPr>
            <a:spLocks noGrp="1"/>
          </p:cNvSpPr>
          <p:nvPr>
            <p:ph type="title"/>
          </p:nvPr>
        </p:nvSpPr>
        <p:spPr>
          <a:xfrm>
            <a:off x="1641396" y="1801489"/>
            <a:ext cx="8909208" cy="3450327"/>
          </a:xfrm>
        </p:spPr>
        <p:txBody>
          <a:bodyPr>
            <a:noAutofit/>
          </a:bodyPr>
          <a:lstStyle/>
          <a:p>
            <a:pPr>
              <a:lnSpc>
                <a:spcPct val="100000"/>
              </a:lnSpc>
            </a:pPr>
            <a:r>
              <a:rPr lang="ar-EG" sz="6000" b="0" dirty="0"/>
              <a:t>لَوْ كَانَ فِيهِمَآ ءَالِهَةٌ إِلَّا ٱللَّهُ لَفَسَدَتَا ۚ فَسُبْحَـٰنَ ٱللَّهِ رَبِّ ٱلْعَرْشِ عَمَّا يَصِفُونَ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6531F64-8BBA-F732-37FB-5CB83C4D168F}"/>
              </a:ext>
            </a:extLst>
          </p:cNvPr>
          <p:cNvSpPr txBox="1"/>
          <p:nvPr/>
        </p:nvSpPr>
        <p:spPr>
          <a:xfrm>
            <a:off x="2060712" y="4381163"/>
            <a:ext cx="8070575" cy="1015663"/>
          </a:xfrm>
          <a:prstGeom prst="rect">
            <a:avLst/>
          </a:prstGeom>
          <a:noFill/>
        </p:spPr>
        <p:txBody>
          <a:bodyPr wrap="square">
            <a:spAutoFit/>
          </a:bodyPr>
          <a:lstStyle/>
          <a:p>
            <a:pPr algn="ctr" fontAlgn="base"/>
            <a:r>
              <a:rPr lang="en-US" sz="2000" dirty="0"/>
              <a:t>If there were, in the heavens and the earth, other gods besides Allah, there would have been confusion in both! but glory to Allah, the Lord of the Throne: (High is He) above what they attribute to Him!</a:t>
            </a:r>
          </a:p>
        </p:txBody>
      </p:sp>
      <p:sp>
        <p:nvSpPr>
          <p:cNvPr id="3" name="TextBox 2">
            <a:extLst>
              <a:ext uri="{FF2B5EF4-FFF2-40B4-BE49-F238E27FC236}">
                <a16:creationId xmlns:a16="http://schemas.microsoft.com/office/drawing/2014/main" id="{3E1AA920-A4FD-CC76-A2E1-A78C915EB20B}"/>
              </a:ext>
            </a:extLst>
          </p:cNvPr>
          <p:cNvSpPr txBox="1"/>
          <p:nvPr/>
        </p:nvSpPr>
        <p:spPr>
          <a:xfrm>
            <a:off x="1299226" y="40733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{22}</a:t>
            </a:r>
            <a:endParaRPr lang="en-US" sz="1400" dirty="0"/>
          </a:p>
        </p:txBody>
      </p:sp>
    </p:spTree>
    <p:extLst>
      <p:ext uri="{BB962C8B-B14F-4D97-AF65-F5344CB8AC3E}">
        <p14:creationId xmlns:p14="http://schemas.microsoft.com/office/powerpoint/2010/main" val="1304802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101E3-71D9-DCFE-474F-2002C2B372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2C964F-D757-995D-2D2B-FC3ADB48AB29}"/>
              </a:ext>
            </a:extLst>
          </p:cNvPr>
          <p:cNvSpPr>
            <a:spLocks noGrp="1"/>
          </p:cNvSpPr>
          <p:nvPr>
            <p:ph type="title"/>
          </p:nvPr>
        </p:nvSpPr>
        <p:spPr>
          <a:xfrm>
            <a:off x="1641396" y="1908021"/>
            <a:ext cx="8909208" cy="3450327"/>
          </a:xfrm>
        </p:spPr>
        <p:txBody>
          <a:bodyPr>
            <a:noAutofit/>
          </a:bodyPr>
          <a:lstStyle/>
          <a:p>
            <a:pPr>
              <a:lnSpc>
                <a:spcPct val="100000"/>
              </a:lnSpc>
            </a:pPr>
            <a:r>
              <a:rPr lang="ar-EG" sz="6000" b="0" dirty="0"/>
              <a:t>لَا يُسْـَٔلُ عَمَّا يَفْعَلُ وَهُمْ يُسْـَٔلُونَ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95BD99A-273A-50A0-B421-39D068CC5341}"/>
              </a:ext>
            </a:extLst>
          </p:cNvPr>
          <p:cNvSpPr txBox="1"/>
          <p:nvPr/>
        </p:nvSpPr>
        <p:spPr>
          <a:xfrm>
            <a:off x="2060712" y="4043812"/>
            <a:ext cx="8070575" cy="707886"/>
          </a:xfrm>
          <a:prstGeom prst="rect">
            <a:avLst/>
          </a:prstGeom>
          <a:noFill/>
        </p:spPr>
        <p:txBody>
          <a:bodyPr wrap="square">
            <a:spAutoFit/>
          </a:bodyPr>
          <a:lstStyle/>
          <a:p>
            <a:pPr algn="ctr" fontAlgn="base"/>
            <a:r>
              <a:rPr lang="en-US" sz="2000" dirty="0"/>
              <a:t>He cannot be questioned for His acts, but they will be questioned (for theirs).</a:t>
            </a:r>
          </a:p>
        </p:txBody>
      </p:sp>
      <p:sp>
        <p:nvSpPr>
          <p:cNvPr id="3" name="TextBox 2">
            <a:extLst>
              <a:ext uri="{FF2B5EF4-FFF2-40B4-BE49-F238E27FC236}">
                <a16:creationId xmlns:a16="http://schemas.microsoft.com/office/drawing/2014/main" id="{16F6F6F6-05F5-8D54-65C5-C4798618684B}"/>
              </a:ext>
            </a:extLst>
          </p:cNvPr>
          <p:cNvSpPr txBox="1"/>
          <p:nvPr/>
        </p:nvSpPr>
        <p:spPr>
          <a:xfrm>
            <a:off x="2060712" y="37360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{23}</a:t>
            </a:r>
            <a:endParaRPr lang="en-US" sz="1400" dirty="0"/>
          </a:p>
        </p:txBody>
      </p:sp>
    </p:spTree>
    <p:extLst>
      <p:ext uri="{BB962C8B-B14F-4D97-AF65-F5344CB8AC3E}">
        <p14:creationId xmlns:p14="http://schemas.microsoft.com/office/powerpoint/2010/main" val="4941093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0F1C4-B8A6-35D3-22A0-2E2B1DB74B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EEB9AE-5229-C018-4DB4-EBAA2B3D8C57}"/>
              </a:ext>
            </a:extLst>
          </p:cNvPr>
          <p:cNvSpPr>
            <a:spLocks noGrp="1"/>
          </p:cNvSpPr>
          <p:nvPr>
            <p:ph type="title"/>
          </p:nvPr>
        </p:nvSpPr>
        <p:spPr>
          <a:xfrm>
            <a:off x="1641396" y="1570669"/>
            <a:ext cx="8909208" cy="3450327"/>
          </a:xfrm>
        </p:spPr>
        <p:txBody>
          <a:bodyPr>
            <a:noAutofit/>
          </a:bodyPr>
          <a:lstStyle/>
          <a:p>
            <a:pPr>
              <a:lnSpc>
                <a:spcPct val="100000"/>
              </a:lnSpc>
            </a:pPr>
            <a:r>
              <a:rPr lang="ar-EG" sz="5400" b="0" dirty="0"/>
              <a:t>أَمِ ٱتَّخَذُوا۟ مِن دُونِهِۦٓ ءَالِهَةًۭ ۖ قُلْ هَاتُوا۟ بُرْهَـٰنَكُمْۖ هَـٰذَا ذِكْرُ مَن مَّعِىَ وَذِكْرُ مَن قَبْلِىۗ بَلْ أَكْثَرُهُمْ لَا يَعْلَمُونَ ٱلْحَقَّۖ فَهُم مُّعْرِضُونَ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829AF1-9A05-8700-883B-90D3FF4AB6FD}"/>
              </a:ext>
            </a:extLst>
          </p:cNvPr>
          <p:cNvSpPr txBox="1"/>
          <p:nvPr/>
        </p:nvSpPr>
        <p:spPr>
          <a:xfrm>
            <a:off x="2060712" y="4425551"/>
            <a:ext cx="8070575" cy="1015663"/>
          </a:xfrm>
          <a:prstGeom prst="rect">
            <a:avLst/>
          </a:prstGeom>
          <a:noFill/>
        </p:spPr>
        <p:txBody>
          <a:bodyPr wrap="square">
            <a:spAutoFit/>
          </a:bodyPr>
          <a:lstStyle/>
          <a:p>
            <a:pPr algn="ctr" fontAlgn="base"/>
            <a:r>
              <a:rPr lang="en-US" sz="2000" dirty="0"/>
              <a:t>Or have they taken for worship (other) gods besides him? Say, "Bring your convincing proof: this is the Message of those with me and the Message of those before me." But most of them know not the Truth, and so turn away.</a:t>
            </a:r>
          </a:p>
        </p:txBody>
      </p:sp>
      <p:sp>
        <p:nvSpPr>
          <p:cNvPr id="3" name="TextBox 2">
            <a:extLst>
              <a:ext uri="{FF2B5EF4-FFF2-40B4-BE49-F238E27FC236}">
                <a16:creationId xmlns:a16="http://schemas.microsoft.com/office/drawing/2014/main" id="{6779D924-D03A-2294-52BB-494AE7203BD8}"/>
              </a:ext>
            </a:extLst>
          </p:cNvPr>
          <p:cNvSpPr txBox="1"/>
          <p:nvPr/>
        </p:nvSpPr>
        <p:spPr>
          <a:xfrm>
            <a:off x="1193351" y="41976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{24}</a:t>
            </a:r>
            <a:endParaRPr lang="en-US" sz="1400" dirty="0"/>
          </a:p>
        </p:txBody>
      </p:sp>
    </p:spTree>
    <p:extLst>
      <p:ext uri="{BB962C8B-B14F-4D97-AF65-F5344CB8AC3E}">
        <p14:creationId xmlns:p14="http://schemas.microsoft.com/office/powerpoint/2010/main" val="20200519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606B4-4939-9DE5-478D-7BD784BCED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D93588-ADF6-E968-A1D2-1CEB38123392}"/>
              </a:ext>
            </a:extLst>
          </p:cNvPr>
          <p:cNvSpPr>
            <a:spLocks noGrp="1"/>
          </p:cNvSpPr>
          <p:nvPr>
            <p:ph type="title"/>
          </p:nvPr>
        </p:nvSpPr>
        <p:spPr>
          <a:xfrm>
            <a:off x="1641396" y="1872510"/>
            <a:ext cx="8909208" cy="3450327"/>
          </a:xfrm>
        </p:spPr>
        <p:txBody>
          <a:bodyPr>
            <a:noAutofit/>
          </a:bodyPr>
          <a:lstStyle/>
          <a:p>
            <a:pPr>
              <a:lnSpc>
                <a:spcPct val="100000"/>
              </a:lnSpc>
            </a:pPr>
            <a:r>
              <a:rPr lang="ar-EG" sz="6000" b="0" dirty="0"/>
              <a:t>وَمَآ أَرْسَلْنَا مِن قَبْلِكَ مِن رَّسُولٍ إِلَّا نُوحِىٓ إِلَيْهِ أَنَّهُۥ لَآ إِلَـٰهَ إِلَّآ أَنَا۠ فَٱعْبُدُونِ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AB02417-9864-E5DF-7A3F-162BC0BE5926}"/>
              </a:ext>
            </a:extLst>
          </p:cNvPr>
          <p:cNvSpPr txBox="1"/>
          <p:nvPr/>
        </p:nvSpPr>
        <p:spPr>
          <a:xfrm>
            <a:off x="2060712" y="4492167"/>
            <a:ext cx="8070575" cy="707886"/>
          </a:xfrm>
          <a:prstGeom prst="rect">
            <a:avLst/>
          </a:prstGeom>
          <a:noFill/>
        </p:spPr>
        <p:txBody>
          <a:bodyPr wrap="square">
            <a:spAutoFit/>
          </a:bodyPr>
          <a:lstStyle/>
          <a:p>
            <a:pPr algn="ctr" fontAlgn="base"/>
            <a:r>
              <a:rPr lang="en-US" sz="2000" dirty="0"/>
              <a:t>Not a messenger did We send before thee without this inspiration sent by Us to him: that there is no god but I; therefore worship and serve Me.</a:t>
            </a:r>
          </a:p>
        </p:txBody>
      </p:sp>
      <p:sp>
        <p:nvSpPr>
          <p:cNvPr id="3" name="TextBox 2">
            <a:extLst>
              <a:ext uri="{FF2B5EF4-FFF2-40B4-BE49-F238E27FC236}">
                <a16:creationId xmlns:a16="http://schemas.microsoft.com/office/drawing/2014/main" id="{A3CB1AAB-AD86-E6BB-51A6-31FC8888695A}"/>
              </a:ext>
            </a:extLst>
          </p:cNvPr>
          <p:cNvSpPr txBox="1"/>
          <p:nvPr/>
        </p:nvSpPr>
        <p:spPr>
          <a:xfrm>
            <a:off x="1376375" y="42154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{25}</a:t>
            </a:r>
            <a:endParaRPr lang="en-US" sz="1400" dirty="0"/>
          </a:p>
        </p:txBody>
      </p:sp>
    </p:spTree>
    <p:extLst>
      <p:ext uri="{BB962C8B-B14F-4D97-AF65-F5344CB8AC3E}">
        <p14:creationId xmlns:p14="http://schemas.microsoft.com/office/powerpoint/2010/main" val="15465728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47206-9595-C757-78F0-1BEC7ECF84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AE7CDC-8387-2B9B-684B-A81E74A0256C}"/>
              </a:ext>
            </a:extLst>
          </p:cNvPr>
          <p:cNvSpPr>
            <a:spLocks noGrp="1"/>
          </p:cNvSpPr>
          <p:nvPr>
            <p:ph type="title"/>
          </p:nvPr>
        </p:nvSpPr>
        <p:spPr>
          <a:xfrm>
            <a:off x="1641396" y="1934654"/>
            <a:ext cx="8909208" cy="3450327"/>
          </a:xfrm>
        </p:spPr>
        <p:txBody>
          <a:bodyPr>
            <a:noAutofit/>
          </a:bodyPr>
          <a:lstStyle/>
          <a:p>
            <a:pPr>
              <a:lnSpc>
                <a:spcPct val="100000"/>
              </a:lnSpc>
            </a:pPr>
            <a:r>
              <a:rPr lang="ar-EG" sz="6000" b="0" dirty="0"/>
              <a:t>وَقَالُوا۟ ٱتَّخَذَ ٱلرَّحْمَـٰنُ وَلَدًۭاۗ سُبْحَـٰنَهُۥ ۚ بَلْ عِبَادٌۭ مُّكْرَمُونَ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7074F0-DCF2-40E6-DE81-D5D806BF0CB2}"/>
              </a:ext>
            </a:extLst>
          </p:cNvPr>
          <p:cNvSpPr txBox="1"/>
          <p:nvPr/>
        </p:nvSpPr>
        <p:spPr>
          <a:xfrm>
            <a:off x="2060712" y="4554311"/>
            <a:ext cx="8070575" cy="707886"/>
          </a:xfrm>
          <a:prstGeom prst="rect">
            <a:avLst/>
          </a:prstGeom>
          <a:noFill/>
        </p:spPr>
        <p:txBody>
          <a:bodyPr wrap="square">
            <a:spAutoFit/>
          </a:bodyPr>
          <a:lstStyle/>
          <a:p>
            <a:pPr algn="ctr" fontAlgn="base"/>
            <a:r>
              <a:rPr lang="en-US" sz="2000" dirty="0"/>
              <a:t>And they say: "(Allah) Most Gracious has begotten offspring." Glory to Him! they are (but) servants raised to </a:t>
            </a:r>
            <a:r>
              <a:rPr lang="en-US" sz="2000" dirty="0" err="1"/>
              <a:t>honour</a:t>
            </a:r>
            <a:r>
              <a:rPr lang="en-US" sz="2000" dirty="0"/>
              <a:t>.</a:t>
            </a:r>
          </a:p>
        </p:txBody>
      </p:sp>
      <p:sp>
        <p:nvSpPr>
          <p:cNvPr id="3" name="TextBox 2">
            <a:extLst>
              <a:ext uri="{FF2B5EF4-FFF2-40B4-BE49-F238E27FC236}">
                <a16:creationId xmlns:a16="http://schemas.microsoft.com/office/drawing/2014/main" id="{96DB7C6C-1E5C-D31A-061A-63944EB43C1E}"/>
              </a:ext>
            </a:extLst>
          </p:cNvPr>
          <p:cNvSpPr txBox="1"/>
          <p:nvPr/>
        </p:nvSpPr>
        <p:spPr>
          <a:xfrm>
            <a:off x="3924267" y="42465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{26}</a:t>
            </a:r>
            <a:endParaRPr lang="en-US" sz="1400" dirty="0"/>
          </a:p>
        </p:txBody>
      </p:sp>
    </p:spTree>
    <p:extLst>
      <p:ext uri="{BB962C8B-B14F-4D97-AF65-F5344CB8AC3E}">
        <p14:creationId xmlns:p14="http://schemas.microsoft.com/office/powerpoint/2010/main" val="2703929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108B5-89F7-6FBA-E95F-74B65FC1F6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15CECC-913A-7560-B009-A0D068F49BE2}"/>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الأنبياء</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4791625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14FA1-E3C1-7CDC-9C29-17FAA284E3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65FEE0-505E-AD42-1716-82D91F2FDB62}"/>
              </a:ext>
            </a:extLst>
          </p:cNvPr>
          <p:cNvSpPr>
            <a:spLocks noGrp="1"/>
          </p:cNvSpPr>
          <p:nvPr>
            <p:ph type="title"/>
          </p:nvPr>
        </p:nvSpPr>
        <p:spPr>
          <a:xfrm>
            <a:off x="1641396" y="1934654"/>
            <a:ext cx="8909208" cy="3450327"/>
          </a:xfrm>
        </p:spPr>
        <p:txBody>
          <a:bodyPr>
            <a:noAutofit/>
          </a:bodyPr>
          <a:lstStyle/>
          <a:p>
            <a:pPr>
              <a:lnSpc>
                <a:spcPct val="100000"/>
              </a:lnSpc>
            </a:pPr>
            <a:r>
              <a:rPr lang="ar-EG" sz="6000" b="0" dirty="0"/>
              <a:t>لَا يَسْبِقُونَهُۥ بِٱلْقَوْلِ وَهُم بِأَمْرِهِۦ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46590C-7498-A86B-12E5-B8AE9776D650}"/>
              </a:ext>
            </a:extLst>
          </p:cNvPr>
          <p:cNvSpPr txBox="1"/>
          <p:nvPr/>
        </p:nvSpPr>
        <p:spPr>
          <a:xfrm>
            <a:off x="2060712" y="4092672"/>
            <a:ext cx="8070575" cy="707886"/>
          </a:xfrm>
          <a:prstGeom prst="rect">
            <a:avLst/>
          </a:prstGeom>
          <a:noFill/>
        </p:spPr>
        <p:txBody>
          <a:bodyPr wrap="square">
            <a:spAutoFit/>
          </a:bodyPr>
          <a:lstStyle/>
          <a:p>
            <a:pPr algn="ctr" fontAlgn="base"/>
            <a:r>
              <a:rPr lang="en-US" sz="2000" dirty="0"/>
              <a:t>They speak not before He speaks, and they act (in all things) by His Command.</a:t>
            </a:r>
          </a:p>
        </p:txBody>
      </p:sp>
      <p:sp>
        <p:nvSpPr>
          <p:cNvPr id="3" name="TextBox 2">
            <a:extLst>
              <a:ext uri="{FF2B5EF4-FFF2-40B4-BE49-F238E27FC236}">
                <a16:creationId xmlns:a16="http://schemas.microsoft.com/office/drawing/2014/main" id="{47C41EAF-9247-384C-B29B-15490B6B3DE2}"/>
              </a:ext>
            </a:extLst>
          </p:cNvPr>
          <p:cNvSpPr txBox="1"/>
          <p:nvPr/>
        </p:nvSpPr>
        <p:spPr>
          <a:xfrm>
            <a:off x="1299227" y="37848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{27}</a:t>
            </a:r>
            <a:endParaRPr lang="en-US" sz="1400" dirty="0"/>
          </a:p>
        </p:txBody>
      </p:sp>
    </p:spTree>
    <p:extLst>
      <p:ext uri="{BB962C8B-B14F-4D97-AF65-F5344CB8AC3E}">
        <p14:creationId xmlns:p14="http://schemas.microsoft.com/office/powerpoint/2010/main" val="34826185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29F48-E242-E338-3FAE-CB554E029F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85CD4F-278A-31B6-DBA4-86577E7DB9B3}"/>
              </a:ext>
            </a:extLst>
          </p:cNvPr>
          <p:cNvSpPr>
            <a:spLocks noGrp="1"/>
          </p:cNvSpPr>
          <p:nvPr>
            <p:ph type="title"/>
          </p:nvPr>
        </p:nvSpPr>
        <p:spPr>
          <a:xfrm>
            <a:off x="1641396" y="1783733"/>
            <a:ext cx="8909208" cy="3450327"/>
          </a:xfrm>
        </p:spPr>
        <p:txBody>
          <a:bodyPr>
            <a:noAutofit/>
          </a:bodyPr>
          <a:lstStyle/>
          <a:p>
            <a:pPr>
              <a:lnSpc>
                <a:spcPct val="100000"/>
              </a:lnSpc>
            </a:pPr>
            <a:r>
              <a:rPr lang="ar-EG" sz="6000" b="0" dirty="0"/>
              <a:t>يَعْلَمُ مَا بَيْنَ أَيْدِيهِمْ وَمَا خَلْفَهُمْ وَلَا يَشْفَعُونَ إِلَّا لِمَنِ ٱرْتَضَىٰ وَهُم مِّنْ خَشْيَتِهِۦ مُشْفِقُونَ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ACD640-1B2A-B589-83ED-6C2D38889DFE}"/>
              </a:ext>
            </a:extLst>
          </p:cNvPr>
          <p:cNvSpPr txBox="1"/>
          <p:nvPr/>
        </p:nvSpPr>
        <p:spPr>
          <a:xfrm>
            <a:off x="2060712" y="4820640"/>
            <a:ext cx="8070575" cy="1015663"/>
          </a:xfrm>
          <a:prstGeom prst="rect">
            <a:avLst/>
          </a:prstGeom>
          <a:noFill/>
        </p:spPr>
        <p:txBody>
          <a:bodyPr wrap="square">
            <a:spAutoFit/>
          </a:bodyPr>
          <a:lstStyle/>
          <a:p>
            <a:pPr algn="ctr" fontAlgn="base"/>
            <a:r>
              <a:rPr lang="en-US" sz="2000" dirty="0"/>
              <a:t>He knows what is before them, and what is behind them, and they offer no intercession except for those who are acceptable, and they stand in awe and reverence of His (Glory).</a:t>
            </a:r>
          </a:p>
        </p:txBody>
      </p:sp>
      <p:sp>
        <p:nvSpPr>
          <p:cNvPr id="3" name="TextBox 2">
            <a:extLst>
              <a:ext uri="{FF2B5EF4-FFF2-40B4-BE49-F238E27FC236}">
                <a16:creationId xmlns:a16="http://schemas.microsoft.com/office/drawing/2014/main" id="{3D008A73-6B50-6E28-9047-86E095AAA7EA}"/>
              </a:ext>
            </a:extLst>
          </p:cNvPr>
          <p:cNvSpPr txBox="1"/>
          <p:nvPr/>
        </p:nvSpPr>
        <p:spPr>
          <a:xfrm>
            <a:off x="3793852" y="45128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{28}</a:t>
            </a:r>
            <a:endParaRPr lang="en-US" sz="1400" dirty="0"/>
          </a:p>
        </p:txBody>
      </p:sp>
    </p:spTree>
    <p:extLst>
      <p:ext uri="{BB962C8B-B14F-4D97-AF65-F5344CB8AC3E}">
        <p14:creationId xmlns:p14="http://schemas.microsoft.com/office/powerpoint/2010/main" val="5205796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4D369C-7D4A-08EE-19A0-ECACC89DDF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205C2E-2DB1-051A-611B-B88C2A2839AB}"/>
              </a:ext>
            </a:extLst>
          </p:cNvPr>
          <p:cNvSpPr>
            <a:spLocks noGrp="1"/>
          </p:cNvSpPr>
          <p:nvPr>
            <p:ph type="title"/>
          </p:nvPr>
        </p:nvSpPr>
        <p:spPr>
          <a:xfrm>
            <a:off x="1641396" y="1854755"/>
            <a:ext cx="8909208" cy="3450327"/>
          </a:xfrm>
        </p:spPr>
        <p:txBody>
          <a:bodyPr>
            <a:noAutofit/>
          </a:bodyPr>
          <a:lstStyle/>
          <a:p>
            <a:pPr>
              <a:lnSpc>
                <a:spcPct val="100000"/>
              </a:lnSpc>
            </a:pPr>
            <a:r>
              <a:rPr lang="ar-EG" sz="6000" b="0" dirty="0"/>
              <a:t>وَمَن يَقُلْ مِنْهُمْ إِنِّىٓ إِلَـٰهٌۭ مِّن دُونِهِۦ فَذَٰلِكَ نَجْزِيهِ جَهَنَّمَ ۚ كَذَٰلِكَ نَجْزِى ٱلظَّـٰلِمِينَ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7BEF0F-0039-37F1-EB59-DAE8CB98DA40}"/>
              </a:ext>
            </a:extLst>
          </p:cNvPr>
          <p:cNvSpPr txBox="1"/>
          <p:nvPr/>
        </p:nvSpPr>
        <p:spPr>
          <a:xfrm>
            <a:off x="2060712" y="4447779"/>
            <a:ext cx="8070575" cy="707886"/>
          </a:xfrm>
          <a:prstGeom prst="rect">
            <a:avLst/>
          </a:prstGeom>
          <a:noFill/>
        </p:spPr>
        <p:txBody>
          <a:bodyPr wrap="square">
            <a:spAutoFit/>
          </a:bodyPr>
          <a:lstStyle/>
          <a:p>
            <a:pPr algn="ctr" fontAlgn="base"/>
            <a:r>
              <a:rPr lang="en-US" sz="2000" dirty="0"/>
              <a:t>If any of them should say, "I am a god besides Him", such a one We should reward with Hell: thus do We reward those who do wrong.</a:t>
            </a:r>
          </a:p>
        </p:txBody>
      </p:sp>
      <p:sp>
        <p:nvSpPr>
          <p:cNvPr id="3" name="TextBox 2">
            <a:extLst>
              <a:ext uri="{FF2B5EF4-FFF2-40B4-BE49-F238E27FC236}">
                <a16:creationId xmlns:a16="http://schemas.microsoft.com/office/drawing/2014/main" id="{B790443D-C948-D003-438B-C5F55FA7B86C}"/>
              </a:ext>
            </a:extLst>
          </p:cNvPr>
          <p:cNvSpPr txBox="1"/>
          <p:nvPr/>
        </p:nvSpPr>
        <p:spPr>
          <a:xfrm>
            <a:off x="1476781" y="41400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{29}</a:t>
            </a:r>
            <a:endParaRPr lang="en-US" sz="1400" dirty="0"/>
          </a:p>
        </p:txBody>
      </p:sp>
    </p:spTree>
    <p:extLst>
      <p:ext uri="{BB962C8B-B14F-4D97-AF65-F5344CB8AC3E}">
        <p14:creationId xmlns:p14="http://schemas.microsoft.com/office/powerpoint/2010/main" val="15853404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95580-C159-A4AF-0C7D-2C68F167C3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EFE581-9D16-C556-1A83-A139460AF670}"/>
              </a:ext>
            </a:extLst>
          </p:cNvPr>
          <p:cNvSpPr>
            <a:spLocks noGrp="1"/>
          </p:cNvSpPr>
          <p:nvPr>
            <p:ph type="title"/>
          </p:nvPr>
        </p:nvSpPr>
        <p:spPr>
          <a:xfrm>
            <a:off x="1641395" y="1625377"/>
            <a:ext cx="8909208" cy="3450327"/>
          </a:xfrm>
        </p:spPr>
        <p:txBody>
          <a:bodyPr>
            <a:noAutofit/>
          </a:bodyPr>
          <a:lstStyle/>
          <a:p>
            <a:pPr>
              <a:lnSpc>
                <a:spcPct val="100000"/>
              </a:lnSpc>
            </a:pPr>
            <a:r>
              <a:rPr lang="ar-EG" sz="6000" b="0" dirty="0"/>
              <a:t>أَوَلَمْ يَرَ ٱلَّذِينَ كَفَرُوٓا۟ أَنَّ ٱلسَّمَـٰوَٰتِ وَٱلْأَرْضَ كَانَتَا رَتْقًۭا فَفَتَقْنَـٰهُمَاۖ وَجَعَلْنَا مِنَ ٱلْمَآءِ كُلَّ شَىْءٍ حَىٍّ ۖ أَفَلَا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FB389C-374F-2537-3282-59C6BD7116A3}"/>
              </a:ext>
            </a:extLst>
          </p:cNvPr>
          <p:cNvSpPr txBox="1"/>
          <p:nvPr/>
        </p:nvSpPr>
        <p:spPr>
          <a:xfrm>
            <a:off x="2060712" y="4678598"/>
            <a:ext cx="8070575" cy="1015663"/>
          </a:xfrm>
          <a:prstGeom prst="rect">
            <a:avLst/>
          </a:prstGeom>
          <a:noFill/>
        </p:spPr>
        <p:txBody>
          <a:bodyPr wrap="square">
            <a:spAutoFit/>
          </a:bodyPr>
          <a:lstStyle/>
          <a:p>
            <a:pPr algn="ctr" fontAlgn="base"/>
            <a:r>
              <a:rPr lang="en-US" sz="2000" dirty="0"/>
              <a:t>Do not the Unbelievers see that the heavens and the earth were joined together (as one unit of creation), before we clove them asunder? We made from water every living thing. Will they not then believe?</a:t>
            </a:r>
          </a:p>
        </p:txBody>
      </p:sp>
      <p:sp>
        <p:nvSpPr>
          <p:cNvPr id="3" name="TextBox 2">
            <a:extLst>
              <a:ext uri="{FF2B5EF4-FFF2-40B4-BE49-F238E27FC236}">
                <a16:creationId xmlns:a16="http://schemas.microsoft.com/office/drawing/2014/main" id="{049467D8-C0B5-C3EC-D07B-A7C1CDE6504A}"/>
              </a:ext>
            </a:extLst>
          </p:cNvPr>
          <p:cNvSpPr txBox="1"/>
          <p:nvPr/>
        </p:nvSpPr>
        <p:spPr>
          <a:xfrm>
            <a:off x="1358619" y="43975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{30}</a:t>
            </a:r>
            <a:endParaRPr lang="en-US" sz="1400" dirty="0"/>
          </a:p>
        </p:txBody>
      </p:sp>
    </p:spTree>
    <p:extLst>
      <p:ext uri="{BB962C8B-B14F-4D97-AF65-F5344CB8AC3E}">
        <p14:creationId xmlns:p14="http://schemas.microsoft.com/office/powerpoint/2010/main" val="8123056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16172-2BBE-08F2-AE76-7455CD2183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0AA0EA-3FA7-5188-61DD-C6CCB60C3170}"/>
              </a:ext>
            </a:extLst>
          </p:cNvPr>
          <p:cNvSpPr>
            <a:spLocks noGrp="1"/>
          </p:cNvSpPr>
          <p:nvPr>
            <p:ph type="title"/>
          </p:nvPr>
        </p:nvSpPr>
        <p:spPr>
          <a:xfrm>
            <a:off x="1641395" y="1696398"/>
            <a:ext cx="8909208" cy="3450327"/>
          </a:xfrm>
        </p:spPr>
        <p:txBody>
          <a:bodyPr>
            <a:noAutofit/>
          </a:bodyPr>
          <a:lstStyle/>
          <a:p>
            <a:pPr>
              <a:lnSpc>
                <a:spcPct val="100000"/>
              </a:lnSpc>
            </a:pPr>
            <a:r>
              <a:rPr lang="ar-EG" sz="6000" b="0" dirty="0"/>
              <a:t>وَجَعَلْنَا فِى ٱلْأَرْضِ رَوَٰسِىَ أَن تَمِيدَ بِهِمْ وَجَعَلْنَا فِيهَا فِجَاجًۭا سُبُلًۭا لَّعَلَّهُمْ يَهْتَدُونَ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C3B8D4-8072-F9F0-78FF-3A07B6F7127E}"/>
              </a:ext>
            </a:extLst>
          </p:cNvPr>
          <p:cNvSpPr txBox="1"/>
          <p:nvPr/>
        </p:nvSpPr>
        <p:spPr>
          <a:xfrm>
            <a:off x="2060712" y="4749619"/>
            <a:ext cx="8070575" cy="1015663"/>
          </a:xfrm>
          <a:prstGeom prst="rect">
            <a:avLst/>
          </a:prstGeom>
          <a:noFill/>
        </p:spPr>
        <p:txBody>
          <a:bodyPr wrap="square">
            <a:spAutoFit/>
          </a:bodyPr>
          <a:lstStyle/>
          <a:p>
            <a:pPr algn="ctr" fontAlgn="base"/>
            <a:r>
              <a:rPr lang="en-US" sz="2000" dirty="0"/>
              <a:t>And We have set on the earth mountains standing firm, lest it should shake with them, and We have made therein broad highways (between mountains) for them to pass through: that they may receive Guidance.</a:t>
            </a:r>
          </a:p>
        </p:txBody>
      </p:sp>
      <p:sp>
        <p:nvSpPr>
          <p:cNvPr id="3" name="TextBox 2">
            <a:extLst>
              <a:ext uri="{FF2B5EF4-FFF2-40B4-BE49-F238E27FC236}">
                <a16:creationId xmlns:a16="http://schemas.microsoft.com/office/drawing/2014/main" id="{B6A230F5-9EAA-BF3D-B8BC-2E3F4EB83A8E}"/>
              </a:ext>
            </a:extLst>
          </p:cNvPr>
          <p:cNvSpPr txBox="1"/>
          <p:nvPr/>
        </p:nvSpPr>
        <p:spPr>
          <a:xfrm>
            <a:off x="4714379" y="44685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{31}</a:t>
            </a:r>
            <a:endParaRPr lang="en-US" sz="1400" dirty="0"/>
          </a:p>
        </p:txBody>
      </p:sp>
    </p:spTree>
    <p:extLst>
      <p:ext uri="{BB962C8B-B14F-4D97-AF65-F5344CB8AC3E}">
        <p14:creationId xmlns:p14="http://schemas.microsoft.com/office/powerpoint/2010/main" val="14658948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CBF4B-CC53-3B3F-D87F-C0B291BFB0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B7227F-93DD-53ED-805A-1821728BFA8F}"/>
              </a:ext>
            </a:extLst>
          </p:cNvPr>
          <p:cNvSpPr>
            <a:spLocks noGrp="1"/>
          </p:cNvSpPr>
          <p:nvPr>
            <p:ph type="title"/>
          </p:nvPr>
        </p:nvSpPr>
        <p:spPr>
          <a:xfrm>
            <a:off x="1641396" y="1971606"/>
            <a:ext cx="8909208" cy="3450327"/>
          </a:xfrm>
        </p:spPr>
        <p:txBody>
          <a:bodyPr>
            <a:noAutofit/>
          </a:bodyPr>
          <a:lstStyle/>
          <a:p>
            <a:pPr>
              <a:lnSpc>
                <a:spcPct val="100000"/>
              </a:lnSpc>
            </a:pPr>
            <a:r>
              <a:rPr lang="ar-EG" sz="6000" b="0" dirty="0"/>
              <a:t>وَجَعَلْنَا ٱلسَّمَآءَ سَقْفًۭا مَّحْفُوظًۭ ۖ وَهُمْ عَنْ ءَايَـٰتِهَا مُعْرِضُونَ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3FE5003-0981-2E7B-6DED-69CEADEFB005}"/>
              </a:ext>
            </a:extLst>
          </p:cNvPr>
          <p:cNvSpPr txBox="1"/>
          <p:nvPr/>
        </p:nvSpPr>
        <p:spPr>
          <a:xfrm>
            <a:off x="2060712" y="4572132"/>
            <a:ext cx="8070575" cy="707886"/>
          </a:xfrm>
          <a:prstGeom prst="rect">
            <a:avLst/>
          </a:prstGeom>
          <a:noFill/>
        </p:spPr>
        <p:txBody>
          <a:bodyPr wrap="square">
            <a:spAutoFit/>
          </a:bodyPr>
          <a:lstStyle/>
          <a:p>
            <a:pPr algn="ctr" fontAlgn="base"/>
            <a:r>
              <a:rPr lang="en-US" sz="2000" dirty="0"/>
              <a:t>And We have made the heavens as a canopy well guarded: yet do they turn away from the Signs which these things (point to)!</a:t>
            </a:r>
          </a:p>
        </p:txBody>
      </p:sp>
      <p:sp>
        <p:nvSpPr>
          <p:cNvPr id="3" name="TextBox 2">
            <a:extLst>
              <a:ext uri="{FF2B5EF4-FFF2-40B4-BE49-F238E27FC236}">
                <a16:creationId xmlns:a16="http://schemas.microsoft.com/office/drawing/2014/main" id="{9DE62FDD-47A7-695D-B375-37FF36214420}"/>
              </a:ext>
            </a:extLst>
          </p:cNvPr>
          <p:cNvSpPr txBox="1"/>
          <p:nvPr/>
        </p:nvSpPr>
        <p:spPr>
          <a:xfrm>
            <a:off x="3542528" y="4264355"/>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{32}</a:t>
            </a:r>
            <a:endParaRPr lang="en-US" sz="1400" dirty="0"/>
          </a:p>
        </p:txBody>
      </p:sp>
    </p:spTree>
    <p:extLst>
      <p:ext uri="{BB962C8B-B14F-4D97-AF65-F5344CB8AC3E}">
        <p14:creationId xmlns:p14="http://schemas.microsoft.com/office/powerpoint/2010/main" val="39218939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7A246-07BE-5A31-DDA2-35A8427351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66CF5F-6F0D-3DFB-60F1-8ABB53FF84F0}"/>
              </a:ext>
            </a:extLst>
          </p:cNvPr>
          <p:cNvSpPr>
            <a:spLocks noGrp="1"/>
          </p:cNvSpPr>
          <p:nvPr>
            <p:ph type="title"/>
          </p:nvPr>
        </p:nvSpPr>
        <p:spPr>
          <a:xfrm>
            <a:off x="1641396" y="1918340"/>
            <a:ext cx="8909208" cy="3450327"/>
          </a:xfrm>
        </p:spPr>
        <p:txBody>
          <a:bodyPr>
            <a:noAutofit/>
          </a:bodyPr>
          <a:lstStyle/>
          <a:p>
            <a:pPr>
              <a:lnSpc>
                <a:spcPct val="100000"/>
              </a:lnSpc>
            </a:pPr>
            <a:r>
              <a:rPr lang="ar-EG" sz="6000" b="0" dirty="0"/>
              <a:t>وَهُوَ ٱلَّذِى خَلَقَ ٱلَّيْلَ وَٱلنَّهَارَ وَٱلشَّمْسَ وَٱلْقَمَرَۖ كُلٌّۭ فِى فَلَكٍۢ يَسْبَحُونَ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DA5F874-6413-0954-33DD-94FD1387CA38}"/>
              </a:ext>
            </a:extLst>
          </p:cNvPr>
          <p:cNvSpPr txBox="1"/>
          <p:nvPr/>
        </p:nvSpPr>
        <p:spPr>
          <a:xfrm>
            <a:off x="2060712" y="4518866"/>
            <a:ext cx="8070575" cy="707886"/>
          </a:xfrm>
          <a:prstGeom prst="rect">
            <a:avLst/>
          </a:prstGeom>
          <a:noFill/>
        </p:spPr>
        <p:txBody>
          <a:bodyPr wrap="square">
            <a:spAutoFit/>
          </a:bodyPr>
          <a:lstStyle/>
          <a:p>
            <a:pPr algn="ctr" fontAlgn="base"/>
            <a:r>
              <a:rPr lang="en-US" sz="2000" dirty="0"/>
              <a:t>It is He Who created the Night and the Day, and the sun and the moon: all (the celestial bodies) swim along, each in its rounded course.</a:t>
            </a:r>
          </a:p>
        </p:txBody>
      </p:sp>
      <p:sp>
        <p:nvSpPr>
          <p:cNvPr id="3" name="TextBox 2">
            <a:extLst>
              <a:ext uri="{FF2B5EF4-FFF2-40B4-BE49-F238E27FC236}">
                <a16:creationId xmlns:a16="http://schemas.microsoft.com/office/drawing/2014/main" id="{DF064FA4-7ECE-63ED-4CC5-C4B8D060020E}"/>
              </a:ext>
            </a:extLst>
          </p:cNvPr>
          <p:cNvSpPr txBox="1"/>
          <p:nvPr/>
        </p:nvSpPr>
        <p:spPr>
          <a:xfrm>
            <a:off x="2379553" y="42023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{33}</a:t>
            </a:r>
            <a:endParaRPr lang="en-US" sz="1400" dirty="0"/>
          </a:p>
        </p:txBody>
      </p:sp>
    </p:spTree>
    <p:extLst>
      <p:ext uri="{BB962C8B-B14F-4D97-AF65-F5344CB8AC3E}">
        <p14:creationId xmlns:p14="http://schemas.microsoft.com/office/powerpoint/2010/main" val="21505253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30578-9234-77EF-C2D9-4BE7431F82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7A86F3-97D8-A96B-8C0D-4185E4F2513D}"/>
              </a:ext>
            </a:extLst>
          </p:cNvPr>
          <p:cNvSpPr>
            <a:spLocks noGrp="1"/>
          </p:cNvSpPr>
          <p:nvPr>
            <p:ph type="title"/>
          </p:nvPr>
        </p:nvSpPr>
        <p:spPr>
          <a:xfrm>
            <a:off x="1641396" y="2051505"/>
            <a:ext cx="8909208" cy="3450327"/>
          </a:xfrm>
        </p:spPr>
        <p:txBody>
          <a:bodyPr>
            <a:noAutofit/>
          </a:bodyPr>
          <a:lstStyle/>
          <a:p>
            <a:pPr>
              <a:lnSpc>
                <a:spcPct val="100000"/>
              </a:lnSpc>
            </a:pPr>
            <a:r>
              <a:rPr lang="ar-EG" sz="6000" b="0" dirty="0"/>
              <a:t>وَمَا جَعَلْنَا لِبَشَرٍۢ مِّن قَبْلِكَ ٱلْخُلْدَۖ أَفَإِي۟ن مِّتَّ فَهُمُ ٱلْخَـٰلِدُونَ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6E2324-DF7B-93CE-DE71-A5EE545EAC9F}"/>
              </a:ext>
            </a:extLst>
          </p:cNvPr>
          <p:cNvSpPr txBox="1"/>
          <p:nvPr/>
        </p:nvSpPr>
        <p:spPr>
          <a:xfrm>
            <a:off x="2060712" y="4652031"/>
            <a:ext cx="8070575" cy="707886"/>
          </a:xfrm>
          <a:prstGeom prst="rect">
            <a:avLst/>
          </a:prstGeom>
          <a:noFill/>
        </p:spPr>
        <p:txBody>
          <a:bodyPr wrap="square">
            <a:spAutoFit/>
          </a:bodyPr>
          <a:lstStyle/>
          <a:p>
            <a:pPr algn="ctr" fontAlgn="base"/>
            <a:r>
              <a:rPr lang="en-US" sz="2000" dirty="0"/>
              <a:t>We granted not to any man before thee permanent life (here): if then thou shouldst die, would they live permanently?</a:t>
            </a:r>
          </a:p>
        </p:txBody>
      </p:sp>
      <p:sp>
        <p:nvSpPr>
          <p:cNvPr id="3" name="TextBox 2">
            <a:extLst>
              <a:ext uri="{FF2B5EF4-FFF2-40B4-BE49-F238E27FC236}">
                <a16:creationId xmlns:a16="http://schemas.microsoft.com/office/drawing/2014/main" id="{C4323A30-9D11-4F34-DFE5-137D1740A903}"/>
              </a:ext>
            </a:extLst>
          </p:cNvPr>
          <p:cNvSpPr txBox="1"/>
          <p:nvPr/>
        </p:nvSpPr>
        <p:spPr>
          <a:xfrm>
            <a:off x="3515894" y="43621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{34}</a:t>
            </a:r>
            <a:endParaRPr lang="en-US" sz="1400" dirty="0"/>
          </a:p>
        </p:txBody>
      </p:sp>
    </p:spTree>
    <p:extLst>
      <p:ext uri="{BB962C8B-B14F-4D97-AF65-F5344CB8AC3E}">
        <p14:creationId xmlns:p14="http://schemas.microsoft.com/office/powerpoint/2010/main" val="9016072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67658-5D92-0F5E-F164-81182C6CFF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308A29-A4C5-ABCC-0A61-F473BBB2D8C6}"/>
              </a:ext>
            </a:extLst>
          </p:cNvPr>
          <p:cNvSpPr>
            <a:spLocks noGrp="1"/>
          </p:cNvSpPr>
          <p:nvPr>
            <p:ph type="title"/>
          </p:nvPr>
        </p:nvSpPr>
        <p:spPr>
          <a:xfrm>
            <a:off x="1641396" y="1980483"/>
            <a:ext cx="8909208" cy="3450327"/>
          </a:xfrm>
        </p:spPr>
        <p:txBody>
          <a:bodyPr>
            <a:noAutofit/>
          </a:bodyPr>
          <a:lstStyle/>
          <a:p>
            <a:pPr>
              <a:lnSpc>
                <a:spcPct val="100000"/>
              </a:lnSpc>
            </a:pPr>
            <a:r>
              <a:rPr lang="ar-EG" sz="6000" b="0" dirty="0"/>
              <a:t>كُلُّ نَفْسٍۢ ذَآئِقَةُ ٱلْمَوْتِۗ وَنَبْلُوكُم بِٱلشَّرِّ وَٱلْخَيْرِ فِتْنَةًۭ ۖ وَإِلَيْنَا تُرْجَعُونَ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6C04EB1-6062-668A-1F9C-7A161803B9DA}"/>
              </a:ext>
            </a:extLst>
          </p:cNvPr>
          <p:cNvSpPr txBox="1"/>
          <p:nvPr/>
        </p:nvSpPr>
        <p:spPr>
          <a:xfrm>
            <a:off x="2060712" y="4581009"/>
            <a:ext cx="8070575" cy="707886"/>
          </a:xfrm>
          <a:prstGeom prst="rect">
            <a:avLst/>
          </a:prstGeom>
          <a:noFill/>
        </p:spPr>
        <p:txBody>
          <a:bodyPr wrap="square">
            <a:spAutoFit/>
          </a:bodyPr>
          <a:lstStyle/>
          <a:p>
            <a:pPr algn="ctr" fontAlgn="base"/>
            <a:r>
              <a:rPr lang="en-US" sz="2000" dirty="0"/>
              <a:t>Every soul shall have a taste of death: and We test you by evil and by good by way of trial. to Us must ye return.</a:t>
            </a:r>
          </a:p>
        </p:txBody>
      </p:sp>
      <p:sp>
        <p:nvSpPr>
          <p:cNvPr id="3" name="TextBox 2">
            <a:extLst>
              <a:ext uri="{FF2B5EF4-FFF2-40B4-BE49-F238E27FC236}">
                <a16:creationId xmlns:a16="http://schemas.microsoft.com/office/drawing/2014/main" id="{38612C44-EB89-AF20-6925-971A7A217DDD}"/>
              </a:ext>
            </a:extLst>
          </p:cNvPr>
          <p:cNvSpPr txBox="1"/>
          <p:nvPr/>
        </p:nvSpPr>
        <p:spPr>
          <a:xfrm>
            <a:off x="2361797" y="4285205"/>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{35}</a:t>
            </a:r>
            <a:endParaRPr lang="en-US" sz="1400" dirty="0"/>
          </a:p>
        </p:txBody>
      </p:sp>
    </p:spTree>
    <p:extLst>
      <p:ext uri="{BB962C8B-B14F-4D97-AF65-F5344CB8AC3E}">
        <p14:creationId xmlns:p14="http://schemas.microsoft.com/office/powerpoint/2010/main" val="13451046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22E35-D1AB-0BDE-06EC-2C4B46E182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300634-6960-03DC-B868-BDCAC94838EF}"/>
              </a:ext>
            </a:extLst>
          </p:cNvPr>
          <p:cNvSpPr>
            <a:spLocks noGrp="1"/>
          </p:cNvSpPr>
          <p:nvPr>
            <p:ph type="title"/>
          </p:nvPr>
        </p:nvSpPr>
        <p:spPr>
          <a:xfrm>
            <a:off x="1641395" y="1736167"/>
            <a:ext cx="8909208" cy="3450327"/>
          </a:xfrm>
        </p:spPr>
        <p:txBody>
          <a:bodyPr>
            <a:noAutofit/>
          </a:bodyPr>
          <a:lstStyle/>
          <a:p>
            <a:pPr>
              <a:lnSpc>
                <a:spcPct val="100000"/>
              </a:lnSpc>
            </a:pPr>
            <a:r>
              <a:rPr lang="ar-EG" sz="5400" b="0" dirty="0"/>
              <a:t>وَإِذَا رَءَاكَ ٱلَّذِينَ كَفَرُوٓا۟ إِن يَتَّخِذُونَكَ إِلَّا هُزُوًا أَهَـٰذَا ٱلَّذِى يَذْكُرُ ءَالِهَتَكُمْ وَهُم بِذِكْرِ ٱلرَّحْمَـٰنِ هُمْ كَـٰفِرُونَ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7D927CC-438F-F996-3A69-C8AC255D8C77}"/>
              </a:ext>
            </a:extLst>
          </p:cNvPr>
          <p:cNvSpPr txBox="1"/>
          <p:nvPr/>
        </p:nvSpPr>
        <p:spPr>
          <a:xfrm>
            <a:off x="2060712" y="4678663"/>
            <a:ext cx="8070575" cy="1015663"/>
          </a:xfrm>
          <a:prstGeom prst="rect">
            <a:avLst/>
          </a:prstGeom>
          <a:noFill/>
        </p:spPr>
        <p:txBody>
          <a:bodyPr wrap="square">
            <a:spAutoFit/>
          </a:bodyPr>
          <a:lstStyle/>
          <a:p>
            <a:pPr algn="ctr" fontAlgn="base"/>
            <a:r>
              <a:rPr lang="en-US" sz="2000" dirty="0"/>
              <a:t>When the Unbelievers see thee, they treat thee not except with ridicule. "Is this," (they say), "the one who talks of your gods?" and they blaspheme at the mention of (Allah) Most Gracious!</a:t>
            </a:r>
          </a:p>
        </p:txBody>
      </p:sp>
      <p:sp>
        <p:nvSpPr>
          <p:cNvPr id="3" name="TextBox 2">
            <a:extLst>
              <a:ext uri="{FF2B5EF4-FFF2-40B4-BE49-F238E27FC236}">
                <a16:creationId xmlns:a16="http://schemas.microsoft.com/office/drawing/2014/main" id="{6E248271-843F-F2AB-E375-67ED66789BC3}"/>
              </a:ext>
            </a:extLst>
          </p:cNvPr>
          <p:cNvSpPr txBox="1"/>
          <p:nvPr/>
        </p:nvSpPr>
        <p:spPr>
          <a:xfrm>
            <a:off x="3409362" y="43708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{36}</a:t>
            </a:r>
            <a:endParaRPr lang="en-US" sz="1400" dirty="0"/>
          </a:p>
        </p:txBody>
      </p:sp>
    </p:spTree>
    <p:extLst>
      <p:ext uri="{BB962C8B-B14F-4D97-AF65-F5344CB8AC3E}">
        <p14:creationId xmlns:p14="http://schemas.microsoft.com/office/powerpoint/2010/main" val="1996354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3417C-B2D5-E20B-176C-08EBBEC5AE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BC5DCD-8FC9-3F18-0AB9-2206F0F33077}"/>
              </a:ext>
            </a:extLst>
          </p:cNvPr>
          <p:cNvSpPr>
            <a:spLocks noGrp="1"/>
          </p:cNvSpPr>
          <p:nvPr>
            <p:ph type="title"/>
          </p:nvPr>
        </p:nvSpPr>
        <p:spPr>
          <a:xfrm>
            <a:off x="1641396" y="1956077"/>
            <a:ext cx="8909208" cy="3450327"/>
          </a:xfrm>
        </p:spPr>
        <p:txBody>
          <a:bodyPr>
            <a:noAutofit/>
          </a:bodyPr>
          <a:lstStyle/>
          <a:p>
            <a:pPr>
              <a:lnSpc>
                <a:spcPct val="100000"/>
              </a:lnSpc>
            </a:pPr>
            <a:r>
              <a:rPr lang="ar-EG" sz="5400" b="0" dirty="0"/>
              <a:t>ٱقْتَرَبَ لِلنَّاسِ حِسَابُهُمْ وَهُمْ فِى غَفْلَةٍۢ مُّعْرِضُونَ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15D7E52-29B4-AC16-A031-288406969BE2}"/>
              </a:ext>
            </a:extLst>
          </p:cNvPr>
          <p:cNvSpPr txBox="1"/>
          <p:nvPr/>
        </p:nvSpPr>
        <p:spPr>
          <a:xfrm>
            <a:off x="2060712" y="4465965"/>
            <a:ext cx="8070575" cy="707886"/>
          </a:xfrm>
          <a:prstGeom prst="rect">
            <a:avLst/>
          </a:prstGeom>
          <a:noFill/>
        </p:spPr>
        <p:txBody>
          <a:bodyPr wrap="square">
            <a:spAutoFit/>
          </a:bodyPr>
          <a:lstStyle/>
          <a:p>
            <a:pPr algn="ctr" fontAlgn="base"/>
            <a:r>
              <a:rPr lang="en-US" sz="2000" dirty="0"/>
              <a:t>Closer and closer to mankind comes their Reckoning: yet they heed not and they turn away.</a:t>
            </a:r>
          </a:p>
        </p:txBody>
      </p:sp>
      <p:sp>
        <p:nvSpPr>
          <p:cNvPr id="3" name="TextBox 2">
            <a:extLst>
              <a:ext uri="{FF2B5EF4-FFF2-40B4-BE49-F238E27FC236}">
                <a16:creationId xmlns:a16="http://schemas.microsoft.com/office/drawing/2014/main" id="{33114D5F-77C6-611B-0EA0-C6766BA609EE}"/>
              </a:ext>
            </a:extLst>
          </p:cNvPr>
          <p:cNvSpPr txBox="1"/>
          <p:nvPr/>
        </p:nvSpPr>
        <p:spPr>
          <a:xfrm>
            <a:off x="4532765" y="41712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52287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4F3FE-BC75-019B-4351-F095D77082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3C63A3-E0D7-8702-C6DB-F8A1427E0246}"/>
              </a:ext>
            </a:extLst>
          </p:cNvPr>
          <p:cNvSpPr>
            <a:spLocks noGrp="1"/>
          </p:cNvSpPr>
          <p:nvPr>
            <p:ph type="title"/>
          </p:nvPr>
        </p:nvSpPr>
        <p:spPr>
          <a:xfrm>
            <a:off x="1641396" y="1931475"/>
            <a:ext cx="8909208" cy="3450327"/>
          </a:xfrm>
        </p:spPr>
        <p:txBody>
          <a:bodyPr>
            <a:noAutofit/>
          </a:bodyPr>
          <a:lstStyle/>
          <a:p>
            <a:pPr>
              <a:lnSpc>
                <a:spcPct val="100000"/>
              </a:lnSpc>
            </a:pPr>
            <a:r>
              <a:rPr lang="ar-EG" sz="6000" b="0" dirty="0"/>
              <a:t>خُلِقَ ٱلْإِنسَـٰنُ مِنْ عَجَلٍۢ ۚ سَأُو۟رِيكُمْ ءَايَـٰتِى فَلَا تَسْتَعْجِلُونِ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41223EA-2E74-D311-1C1B-04AAECFAA25D}"/>
              </a:ext>
            </a:extLst>
          </p:cNvPr>
          <p:cNvSpPr txBox="1"/>
          <p:nvPr/>
        </p:nvSpPr>
        <p:spPr>
          <a:xfrm>
            <a:off x="2060712" y="4545497"/>
            <a:ext cx="8070575" cy="707886"/>
          </a:xfrm>
          <a:prstGeom prst="rect">
            <a:avLst/>
          </a:prstGeom>
          <a:noFill/>
        </p:spPr>
        <p:txBody>
          <a:bodyPr wrap="square">
            <a:spAutoFit/>
          </a:bodyPr>
          <a:lstStyle/>
          <a:p>
            <a:pPr algn="ctr" fontAlgn="base"/>
            <a:r>
              <a:rPr lang="en-US" sz="2000" dirty="0"/>
              <a:t>Man is a creature of haste: soon (enough) will I show you My Signs; then ye will not ask Me to hasten them!</a:t>
            </a:r>
          </a:p>
        </p:txBody>
      </p:sp>
      <p:sp>
        <p:nvSpPr>
          <p:cNvPr id="3" name="TextBox 2">
            <a:extLst>
              <a:ext uri="{FF2B5EF4-FFF2-40B4-BE49-F238E27FC236}">
                <a16:creationId xmlns:a16="http://schemas.microsoft.com/office/drawing/2014/main" id="{80F3EB10-8818-1186-232B-D5562AAA9BAF}"/>
              </a:ext>
            </a:extLst>
          </p:cNvPr>
          <p:cNvSpPr txBox="1"/>
          <p:nvPr/>
        </p:nvSpPr>
        <p:spPr>
          <a:xfrm>
            <a:off x="3116400" y="42377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{37}</a:t>
            </a:r>
            <a:endParaRPr lang="en-US" sz="1400" dirty="0"/>
          </a:p>
        </p:txBody>
      </p:sp>
    </p:spTree>
    <p:extLst>
      <p:ext uri="{BB962C8B-B14F-4D97-AF65-F5344CB8AC3E}">
        <p14:creationId xmlns:p14="http://schemas.microsoft.com/office/powerpoint/2010/main" val="14541013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15D23-537C-C592-FA6F-7F52CA58B3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185319-ABBE-08CF-910A-CA6E81963691}"/>
              </a:ext>
            </a:extLst>
          </p:cNvPr>
          <p:cNvSpPr>
            <a:spLocks noGrp="1"/>
          </p:cNvSpPr>
          <p:nvPr>
            <p:ph type="title"/>
          </p:nvPr>
        </p:nvSpPr>
        <p:spPr>
          <a:xfrm>
            <a:off x="1641396" y="2011374"/>
            <a:ext cx="8909208" cy="3450327"/>
          </a:xfrm>
        </p:spPr>
        <p:txBody>
          <a:bodyPr>
            <a:noAutofit/>
          </a:bodyPr>
          <a:lstStyle/>
          <a:p>
            <a:pPr>
              <a:lnSpc>
                <a:spcPct val="100000"/>
              </a:lnSpc>
            </a:pPr>
            <a:r>
              <a:rPr lang="ar-EG" sz="6000" b="0" dirty="0"/>
              <a:t>وَيَقُولُونَ مَتَىٰ هَـٰذَا ٱلْوَعْدُ إِن كُنتُمْ صَـٰدِقِينَ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4216CA-09A5-CC21-7A9D-9082F5FCAF2E}"/>
              </a:ext>
            </a:extLst>
          </p:cNvPr>
          <p:cNvSpPr txBox="1"/>
          <p:nvPr/>
        </p:nvSpPr>
        <p:spPr>
          <a:xfrm>
            <a:off x="2060712" y="4625396"/>
            <a:ext cx="8070575" cy="400110"/>
          </a:xfrm>
          <a:prstGeom prst="rect">
            <a:avLst/>
          </a:prstGeom>
          <a:noFill/>
        </p:spPr>
        <p:txBody>
          <a:bodyPr wrap="square">
            <a:spAutoFit/>
          </a:bodyPr>
          <a:lstStyle/>
          <a:p>
            <a:pPr algn="ctr" fontAlgn="base"/>
            <a:r>
              <a:rPr lang="en-US" sz="2000" dirty="0"/>
              <a:t>They say: "When will this promise come to pass, if ye are telling the truth?"</a:t>
            </a:r>
          </a:p>
        </p:txBody>
      </p:sp>
      <p:sp>
        <p:nvSpPr>
          <p:cNvPr id="3" name="TextBox 2">
            <a:extLst>
              <a:ext uri="{FF2B5EF4-FFF2-40B4-BE49-F238E27FC236}">
                <a16:creationId xmlns:a16="http://schemas.microsoft.com/office/drawing/2014/main" id="{63CBA53D-3C02-1A2A-AC79-79E30ADBE0D4}"/>
              </a:ext>
            </a:extLst>
          </p:cNvPr>
          <p:cNvSpPr txBox="1"/>
          <p:nvPr/>
        </p:nvSpPr>
        <p:spPr>
          <a:xfrm>
            <a:off x="4607849" y="43176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{38}</a:t>
            </a:r>
            <a:endParaRPr lang="en-US" sz="1400" dirty="0"/>
          </a:p>
        </p:txBody>
      </p:sp>
    </p:spTree>
    <p:extLst>
      <p:ext uri="{BB962C8B-B14F-4D97-AF65-F5344CB8AC3E}">
        <p14:creationId xmlns:p14="http://schemas.microsoft.com/office/powerpoint/2010/main" val="17486017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B1FC2-7566-023E-E15D-3B5D668E84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B6C25E-91EF-BCC4-501C-FE2EAE7F5C3E}"/>
              </a:ext>
            </a:extLst>
          </p:cNvPr>
          <p:cNvSpPr>
            <a:spLocks noGrp="1"/>
          </p:cNvSpPr>
          <p:nvPr>
            <p:ph type="title"/>
          </p:nvPr>
        </p:nvSpPr>
        <p:spPr>
          <a:xfrm>
            <a:off x="1641396" y="1753921"/>
            <a:ext cx="8909208" cy="3450327"/>
          </a:xfrm>
        </p:spPr>
        <p:txBody>
          <a:bodyPr>
            <a:noAutofit/>
          </a:bodyPr>
          <a:lstStyle/>
          <a:p>
            <a:pPr>
              <a:lnSpc>
                <a:spcPct val="100000"/>
              </a:lnSpc>
            </a:pPr>
            <a:r>
              <a:rPr lang="ar-EG" sz="6000" b="0" dirty="0"/>
              <a:t>لَوْ يَعْلَمُ ٱلَّذِينَ كَفَرُوا۟ حِينَ لَا يَكُفُّونَ عَن وُجُوهِهِمُ ٱلنَّارَ وَلَا عَن ظُهُورِهِمْ وَلَا هُمْ يُنصَرُونَ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6F18478-C442-507A-6532-83851BAE431B}"/>
              </a:ext>
            </a:extLst>
          </p:cNvPr>
          <p:cNvSpPr txBox="1"/>
          <p:nvPr/>
        </p:nvSpPr>
        <p:spPr>
          <a:xfrm>
            <a:off x="2060712" y="4850304"/>
            <a:ext cx="8070575" cy="1015663"/>
          </a:xfrm>
          <a:prstGeom prst="rect">
            <a:avLst/>
          </a:prstGeom>
          <a:noFill/>
        </p:spPr>
        <p:txBody>
          <a:bodyPr wrap="square">
            <a:spAutoFit/>
          </a:bodyPr>
          <a:lstStyle/>
          <a:p>
            <a:pPr algn="ctr" fontAlgn="base"/>
            <a:r>
              <a:rPr lang="en-US" sz="2000" dirty="0"/>
              <a:t>If only the Unbelievers knew (the time) when they will not be able to ward off the fire from their faces, nor yet from their backs, and (when) no help can reach them!</a:t>
            </a:r>
          </a:p>
        </p:txBody>
      </p:sp>
      <p:sp>
        <p:nvSpPr>
          <p:cNvPr id="3" name="TextBox 2">
            <a:extLst>
              <a:ext uri="{FF2B5EF4-FFF2-40B4-BE49-F238E27FC236}">
                <a16:creationId xmlns:a16="http://schemas.microsoft.com/office/drawing/2014/main" id="{AEE0C5A0-CE87-FD51-2335-765A54313715}"/>
              </a:ext>
            </a:extLst>
          </p:cNvPr>
          <p:cNvSpPr txBox="1"/>
          <p:nvPr/>
        </p:nvSpPr>
        <p:spPr>
          <a:xfrm>
            <a:off x="3640183" y="45425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{39}</a:t>
            </a:r>
            <a:endParaRPr lang="en-US" sz="1400" dirty="0"/>
          </a:p>
        </p:txBody>
      </p:sp>
    </p:spTree>
    <p:extLst>
      <p:ext uri="{BB962C8B-B14F-4D97-AF65-F5344CB8AC3E}">
        <p14:creationId xmlns:p14="http://schemas.microsoft.com/office/powerpoint/2010/main" val="577935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45E93-2A97-B000-F375-4D6CEBED12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E16CFC-30F3-4E09-3723-AC4C7FC00367}"/>
              </a:ext>
            </a:extLst>
          </p:cNvPr>
          <p:cNvSpPr>
            <a:spLocks noGrp="1"/>
          </p:cNvSpPr>
          <p:nvPr>
            <p:ph type="title"/>
          </p:nvPr>
        </p:nvSpPr>
        <p:spPr>
          <a:xfrm>
            <a:off x="1641396" y="1869330"/>
            <a:ext cx="8909208" cy="3450327"/>
          </a:xfrm>
        </p:spPr>
        <p:txBody>
          <a:bodyPr>
            <a:noAutofit/>
          </a:bodyPr>
          <a:lstStyle/>
          <a:p>
            <a:pPr>
              <a:lnSpc>
                <a:spcPct val="100000"/>
              </a:lnSpc>
            </a:pPr>
            <a:r>
              <a:rPr lang="ar-EG" sz="6000" b="0" dirty="0"/>
              <a:t>بَلْ تَأْتِيهِم بَغْتَةًۭ فَتَبْهَتُهُمْ فَلَا يَسْتَطِيعُونَ رَدَّهَا وَلَا هُمْ يُنظَرُونَ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D35926C-803D-F1C0-6C9B-807989CEAAAD}"/>
              </a:ext>
            </a:extLst>
          </p:cNvPr>
          <p:cNvSpPr txBox="1"/>
          <p:nvPr/>
        </p:nvSpPr>
        <p:spPr>
          <a:xfrm>
            <a:off x="2060712" y="4552141"/>
            <a:ext cx="8070575" cy="707886"/>
          </a:xfrm>
          <a:prstGeom prst="rect">
            <a:avLst/>
          </a:prstGeom>
          <a:noFill/>
        </p:spPr>
        <p:txBody>
          <a:bodyPr wrap="square">
            <a:spAutoFit/>
          </a:bodyPr>
          <a:lstStyle/>
          <a:p>
            <a:pPr algn="ctr" fontAlgn="base"/>
            <a:r>
              <a:rPr lang="en-US" sz="2000" dirty="0"/>
              <a:t>Nay, it may come to them all of a sudden and confound them: no power will they have then to avert it, nor will they (then) get respite.</a:t>
            </a:r>
          </a:p>
        </p:txBody>
      </p:sp>
      <p:sp>
        <p:nvSpPr>
          <p:cNvPr id="3" name="TextBox 2">
            <a:extLst>
              <a:ext uri="{FF2B5EF4-FFF2-40B4-BE49-F238E27FC236}">
                <a16:creationId xmlns:a16="http://schemas.microsoft.com/office/drawing/2014/main" id="{85AC71CE-C837-03B0-096B-1EE9978632DA}"/>
              </a:ext>
            </a:extLst>
          </p:cNvPr>
          <p:cNvSpPr txBox="1"/>
          <p:nvPr/>
        </p:nvSpPr>
        <p:spPr>
          <a:xfrm>
            <a:off x="3072012" y="41785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{40}</a:t>
            </a:r>
            <a:endParaRPr lang="en-US" sz="1400" dirty="0"/>
          </a:p>
        </p:txBody>
      </p:sp>
    </p:spTree>
    <p:extLst>
      <p:ext uri="{BB962C8B-B14F-4D97-AF65-F5344CB8AC3E}">
        <p14:creationId xmlns:p14="http://schemas.microsoft.com/office/powerpoint/2010/main" val="38872911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A7E03B-447F-A4F6-F410-7649640760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AEBB7E-0E04-3822-2CB8-5F8E6E3B6A84}"/>
              </a:ext>
            </a:extLst>
          </p:cNvPr>
          <p:cNvSpPr>
            <a:spLocks noGrp="1"/>
          </p:cNvSpPr>
          <p:nvPr>
            <p:ph type="title"/>
          </p:nvPr>
        </p:nvSpPr>
        <p:spPr>
          <a:xfrm>
            <a:off x="1641396" y="1869330"/>
            <a:ext cx="8909208" cy="3450327"/>
          </a:xfrm>
        </p:spPr>
        <p:txBody>
          <a:bodyPr>
            <a:noAutofit/>
          </a:bodyPr>
          <a:lstStyle/>
          <a:p>
            <a:pPr>
              <a:lnSpc>
                <a:spcPct val="100000"/>
              </a:lnSpc>
            </a:pPr>
            <a:r>
              <a:rPr lang="ar-EG" sz="5400" b="0" dirty="0"/>
              <a:t>وَلَقَدِ ٱسْتُهْزِئَ بِرُسُلٍۢ مِّن قَبْلِكَ فَحَاقَ بِٱلَّذِينَ سَخِرُوا۟ مِنْهُم مَّا كَانُوا۟ بِهِۦ يَسْتَهْزِءُونَ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F2FCE1-25C1-64BF-1308-DE80512CEA2D}"/>
              </a:ext>
            </a:extLst>
          </p:cNvPr>
          <p:cNvSpPr txBox="1"/>
          <p:nvPr/>
        </p:nvSpPr>
        <p:spPr>
          <a:xfrm>
            <a:off x="2060712" y="4415297"/>
            <a:ext cx="8070575" cy="707886"/>
          </a:xfrm>
          <a:prstGeom prst="rect">
            <a:avLst/>
          </a:prstGeom>
          <a:noFill/>
        </p:spPr>
        <p:txBody>
          <a:bodyPr wrap="square">
            <a:spAutoFit/>
          </a:bodyPr>
          <a:lstStyle/>
          <a:p>
            <a:pPr algn="ctr" fontAlgn="base"/>
            <a:r>
              <a:rPr lang="en-US" sz="2000" dirty="0"/>
              <a:t>Mocked were (many) messenger before thee; But their scoffers were hemmed in by the thing that they mocked.</a:t>
            </a:r>
          </a:p>
        </p:txBody>
      </p:sp>
      <p:sp>
        <p:nvSpPr>
          <p:cNvPr id="3" name="TextBox 2">
            <a:extLst>
              <a:ext uri="{FF2B5EF4-FFF2-40B4-BE49-F238E27FC236}">
                <a16:creationId xmlns:a16="http://schemas.microsoft.com/office/drawing/2014/main" id="{3EA7414C-4B2C-D24E-ECBF-2BB78599A828}"/>
              </a:ext>
            </a:extLst>
          </p:cNvPr>
          <p:cNvSpPr txBox="1"/>
          <p:nvPr/>
        </p:nvSpPr>
        <p:spPr>
          <a:xfrm>
            <a:off x="1838016" y="41075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{41}</a:t>
            </a:r>
            <a:endParaRPr lang="en-US" sz="1400" dirty="0"/>
          </a:p>
        </p:txBody>
      </p:sp>
    </p:spTree>
    <p:extLst>
      <p:ext uri="{BB962C8B-B14F-4D97-AF65-F5344CB8AC3E}">
        <p14:creationId xmlns:p14="http://schemas.microsoft.com/office/powerpoint/2010/main" val="15772078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A2798-80D5-8FC1-EF00-10265ED076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280000-6D95-6617-472C-F8ACDCE97CA2}"/>
              </a:ext>
            </a:extLst>
          </p:cNvPr>
          <p:cNvSpPr>
            <a:spLocks noGrp="1"/>
          </p:cNvSpPr>
          <p:nvPr>
            <p:ph type="title"/>
          </p:nvPr>
        </p:nvSpPr>
        <p:spPr>
          <a:xfrm>
            <a:off x="1641396" y="1869330"/>
            <a:ext cx="8909208" cy="3450327"/>
          </a:xfrm>
        </p:spPr>
        <p:txBody>
          <a:bodyPr>
            <a:noAutofit/>
          </a:bodyPr>
          <a:lstStyle/>
          <a:p>
            <a:pPr>
              <a:lnSpc>
                <a:spcPct val="100000"/>
              </a:lnSpc>
            </a:pPr>
            <a:r>
              <a:rPr lang="ar-EG" sz="5400" b="0" dirty="0"/>
              <a:t>قُلْ مَن يَكْلَؤُكُم بِٱلَّيْلِ وَٱلنَّهَارِ مِنَ ٱلرَّحْمَـٰنِۗ بَلْ هُمْ عَن ذِكْرِ رَبِّهِم مُّعْرِضُونَ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C0A40D-A40D-5020-8CD3-A3F91E435E03}"/>
              </a:ext>
            </a:extLst>
          </p:cNvPr>
          <p:cNvSpPr txBox="1"/>
          <p:nvPr/>
        </p:nvSpPr>
        <p:spPr>
          <a:xfrm>
            <a:off x="2060712" y="4415297"/>
            <a:ext cx="8070575" cy="707886"/>
          </a:xfrm>
          <a:prstGeom prst="rect">
            <a:avLst/>
          </a:prstGeom>
          <a:noFill/>
        </p:spPr>
        <p:txBody>
          <a:bodyPr wrap="square">
            <a:spAutoFit/>
          </a:bodyPr>
          <a:lstStyle/>
          <a:p>
            <a:pPr algn="ctr" fontAlgn="base"/>
            <a:r>
              <a:rPr lang="en-US" sz="2000" dirty="0"/>
              <a:t>Say: "Who can keep you safe by night and by day from (the Wrath of) (Allah) Most Gracious?" Yet they turn away from the mention of their Lord.</a:t>
            </a:r>
          </a:p>
        </p:txBody>
      </p:sp>
      <p:sp>
        <p:nvSpPr>
          <p:cNvPr id="3" name="TextBox 2">
            <a:extLst>
              <a:ext uri="{FF2B5EF4-FFF2-40B4-BE49-F238E27FC236}">
                <a16:creationId xmlns:a16="http://schemas.microsoft.com/office/drawing/2014/main" id="{60AAC1A7-7C84-7841-7289-496AB87EF4EA}"/>
              </a:ext>
            </a:extLst>
          </p:cNvPr>
          <p:cNvSpPr txBox="1"/>
          <p:nvPr/>
        </p:nvSpPr>
        <p:spPr>
          <a:xfrm>
            <a:off x="2255266" y="41017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{42}</a:t>
            </a:r>
            <a:endParaRPr lang="en-US" sz="1400" dirty="0"/>
          </a:p>
        </p:txBody>
      </p:sp>
    </p:spTree>
    <p:extLst>
      <p:ext uri="{BB962C8B-B14F-4D97-AF65-F5344CB8AC3E}">
        <p14:creationId xmlns:p14="http://schemas.microsoft.com/office/powerpoint/2010/main" val="18600935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4172A-244E-5919-BBF7-858B387406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EA43E1-D9FD-8D24-29E8-9125A0F062A1}"/>
              </a:ext>
            </a:extLst>
          </p:cNvPr>
          <p:cNvSpPr>
            <a:spLocks noGrp="1"/>
          </p:cNvSpPr>
          <p:nvPr>
            <p:ph type="title"/>
          </p:nvPr>
        </p:nvSpPr>
        <p:spPr>
          <a:xfrm>
            <a:off x="1641396" y="1869330"/>
            <a:ext cx="8909208" cy="3450327"/>
          </a:xfrm>
        </p:spPr>
        <p:txBody>
          <a:bodyPr>
            <a:noAutofit/>
          </a:bodyPr>
          <a:lstStyle/>
          <a:p>
            <a:pPr>
              <a:lnSpc>
                <a:spcPct val="100000"/>
              </a:lnSpc>
            </a:pPr>
            <a:r>
              <a:rPr lang="ar-EG" sz="5400" b="0" dirty="0"/>
              <a:t>أَمْ لَهُمْ ءَالِهَةٌۭ تَمْنَعُهُم مِّن دُونِنَا ۚ لَا يَسْتَطِيعُونَ نَصْرَ أَنفُسِهِمْ وَلَا هُم مِّنَّا يُصْحَبُونَ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6748B00-5334-BBFB-1599-264D1E98269B}"/>
              </a:ext>
            </a:extLst>
          </p:cNvPr>
          <p:cNvSpPr txBox="1"/>
          <p:nvPr/>
        </p:nvSpPr>
        <p:spPr>
          <a:xfrm>
            <a:off x="2060712" y="4749177"/>
            <a:ext cx="8070575" cy="707886"/>
          </a:xfrm>
          <a:prstGeom prst="rect">
            <a:avLst/>
          </a:prstGeom>
          <a:noFill/>
        </p:spPr>
        <p:txBody>
          <a:bodyPr wrap="square">
            <a:spAutoFit/>
          </a:bodyPr>
          <a:lstStyle/>
          <a:p>
            <a:pPr algn="ctr" fontAlgn="base"/>
            <a:r>
              <a:rPr lang="en-US" sz="2000" dirty="0"/>
              <a:t>Or have they gods that can guard them from Us? They have no power to aid themselves, nor can they be defended from Us.</a:t>
            </a:r>
          </a:p>
        </p:txBody>
      </p:sp>
      <p:sp>
        <p:nvSpPr>
          <p:cNvPr id="3" name="TextBox 2">
            <a:extLst>
              <a:ext uri="{FF2B5EF4-FFF2-40B4-BE49-F238E27FC236}">
                <a16:creationId xmlns:a16="http://schemas.microsoft.com/office/drawing/2014/main" id="{435A6AC0-991A-CF85-052D-548818615780}"/>
              </a:ext>
            </a:extLst>
          </p:cNvPr>
          <p:cNvSpPr txBox="1"/>
          <p:nvPr/>
        </p:nvSpPr>
        <p:spPr>
          <a:xfrm>
            <a:off x="4598971" y="45189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{43}</a:t>
            </a:r>
            <a:endParaRPr lang="en-US" sz="1400" dirty="0"/>
          </a:p>
        </p:txBody>
      </p:sp>
    </p:spTree>
    <p:extLst>
      <p:ext uri="{BB962C8B-B14F-4D97-AF65-F5344CB8AC3E}">
        <p14:creationId xmlns:p14="http://schemas.microsoft.com/office/powerpoint/2010/main" val="42764138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54D8F-025B-01A6-EE50-5336198767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D2737C-C23B-27C6-FE80-6885EF719D55}"/>
              </a:ext>
            </a:extLst>
          </p:cNvPr>
          <p:cNvSpPr>
            <a:spLocks noGrp="1"/>
          </p:cNvSpPr>
          <p:nvPr>
            <p:ph type="title"/>
          </p:nvPr>
        </p:nvSpPr>
        <p:spPr>
          <a:xfrm>
            <a:off x="1641396" y="1682899"/>
            <a:ext cx="8909208" cy="3450327"/>
          </a:xfrm>
        </p:spPr>
        <p:txBody>
          <a:bodyPr>
            <a:noAutofit/>
          </a:bodyPr>
          <a:lstStyle/>
          <a:p>
            <a:pPr>
              <a:lnSpc>
                <a:spcPct val="100000"/>
              </a:lnSpc>
            </a:pPr>
            <a:r>
              <a:rPr lang="ar-EG" sz="5400" b="0" dirty="0"/>
              <a:t>بَلْ مَتَّعْنَا هَـٰٓؤُلَآءِ وَءَابَآءَهُمْ حَتَّىٰ طَالَ عَلَيْهِمُ ٱلْعُمُرُۗ أَفَلَا يَرَوْنَ أَنَّا نَأْتِى ٱلْأَرْضَ نَنقُصُهَا مِنْ أَطْرَافِهَآۚ أَفَهُمُ ٱلْغَـٰلِبُونَ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BE79C03-4CD8-720A-3E47-A3996FD955C2}"/>
              </a:ext>
            </a:extLst>
          </p:cNvPr>
          <p:cNvSpPr txBox="1"/>
          <p:nvPr/>
        </p:nvSpPr>
        <p:spPr>
          <a:xfrm>
            <a:off x="2060712" y="4562746"/>
            <a:ext cx="8070575" cy="1015663"/>
          </a:xfrm>
          <a:prstGeom prst="rect">
            <a:avLst/>
          </a:prstGeom>
          <a:noFill/>
        </p:spPr>
        <p:txBody>
          <a:bodyPr wrap="square">
            <a:spAutoFit/>
          </a:bodyPr>
          <a:lstStyle/>
          <a:p>
            <a:pPr algn="ctr" fontAlgn="base"/>
            <a:r>
              <a:rPr lang="en-US" sz="2000" dirty="0"/>
              <a:t>Nay, We gave the good things of this life to these men and their fathers until the period grew long for them; See they not that We gradually reduce the land (in their control) from its outlying borders? Is it then they who will win?</a:t>
            </a:r>
          </a:p>
        </p:txBody>
      </p:sp>
      <p:sp>
        <p:nvSpPr>
          <p:cNvPr id="3" name="TextBox 2">
            <a:extLst>
              <a:ext uri="{FF2B5EF4-FFF2-40B4-BE49-F238E27FC236}">
                <a16:creationId xmlns:a16="http://schemas.microsoft.com/office/drawing/2014/main" id="{ECEC5DCD-D5D2-8D0F-4B1A-684E4987E893}"/>
              </a:ext>
            </a:extLst>
          </p:cNvPr>
          <p:cNvSpPr txBox="1"/>
          <p:nvPr/>
        </p:nvSpPr>
        <p:spPr>
          <a:xfrm>
            <a:off x="2060712" y="43325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{44}</a:t>
            </a:r>
            <a:endParaRPr lang="en-US" sz="1400" dirty="0"/>
          </a:p>
        </p:txBody>
      </p:sp>
    </p:spTree>
    <p:extLst>
      <p:ext uri="{BB962C8B-B14F-4D97-AF65-F5344CB8AC3E}">
        <p14:creationId xmlns:p14="http://schemas.microsoft.com/office/powerpoint/2010/main" val="19676038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5FFE8-53B8-2C5D-1993-2A46B43B6C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C8B9AC-62E0-5CAF-B37D-F8BA842AC752}"/>
              </a:ext>
            </a:extLst>
          </p:cNvPr>
          <p:cNvSpPr>
            <a:spLocks noGrp="1"/>
          </p:cNvSpPr>
          <p:nvPr>
            <p:ph type="title"/>
          </p:nvPr>
        </p:nvSpPr>
        <p:spPr>
          <a:xfrm>
            <a:off x="1641396" y="1869330"/>
            <a:ext cx="8909208" cy="3450327"/>
          </a:xfrm>
        </p:spPr>
        <p:txBody>
          <a:bodyPr>
            <a:noAutofit/>
          </a:bodyPr>
          <a:lstStyle/>
          <a:p>
            <a:pPr>
              <a:lnSpc>
                <a:spcPct val="100000"/>
              </a:lnSpc>
            </a:pPr>
            <a:r>
              <a:rPr lang="ar-EG" sz="6000" b="0" dirty="0"/>
              <a:t>قُلْ إِنَّمَآ أُنذِرُكُم بِٱلْوَحْىِۚ وَلَا يَسْمَعُ ٱلصُّمُّ ٱلدُّعَآءَ إِذَا مَا يُنذَرُونَ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FB35B3-8871-657F-FE36-632D25D22ED5}"/>
              </a:ext>
            </a:extLst>
          </p:cNvPr>
          <p:cNvSpPr txBox="1"/>
          <p:nvPr/>
        </p:nvSpPr>
        <p:spPr>
          <a:xfrm>
            <a:off x="2060712" y="4498291"/>
            <a:ext cx="8070575" cy="707886"/>
          </a:xfrm>
          <a:prstGeom prst="rect">
            <a:avLst/>
          </a:prstGeom>
          <a:noFill/>
        </p:spPr>
        <p:txBody>
          <a:bodyPr wrap="square">
            <a:spAutoFit/>
          </a:bodyPr>
          <a:lstStyle/>
          <a:p>
            <a:pPr algn="ctr" fontAlgn="base"/>
            <a:r>
              <a:rPr lang="en-US" sz="2000" dirty="0"/>
              <a:t>Say, "I do but warn you according to revelation": But the deaf will not hear the call, (even) when they are warned!</a:t>
            </a:r>
          </a:p>
        </p:txBody>
      </p:sp>
      <p:sp>
        <p:nvSpPr>
          <p:cNvPr id="3" name="TextBox 2">
            <a:extLst>
              <a:ext uri="{FF2B5EF4-FFF2-40B4-BE49-F238E27FC236}">
                <a16:creationId xmlns:a16="http://schemas.microsoft.com/office/drawing/2014/main" id="{1DB4464B-D228-E8EE-4FF1-E8546A46D627}"/>
              </a:ext>
            </a:extLst>
          </p:cNvPr>
          <p:cNvSpPr txBox="1"/>
          <p:nvPr/>
        </p:nvSpPr>
        <p:spPr>
          <a:xfrm>
            <a:off x="2442452" y="41905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{45}</a:t>
            </a:r>
            <a:endParaRPr lang="en-US" sz="1400" dirty="0"/>
          </a:p>
        </p:txBody>
      </p:sp>
    </p:spTree>
    <p:extLst>
      <p:ext uri="{BB962C8B-B14F-4D97-AF65-F5344CB8AC3E}">
        <p14:creationId xmlns:p14="http://schemas.microsoft.com/office/powerpoint/2010/main" val="27126542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170CD-3F74-9CA9-9519-933391D1DA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9F6256-C113-C0F2-C25C-16CED4F903E5}"/>
              </a:ext>
            </a:extLst>
          </p:cNvPr>
          <p:cNvSpPr>
            <a:spLocks noGrp="1"/>
          </p:cNvSpPr>
          <p:nvPr>
            <p:ph type="title"/>
          </p:nvPr>
        </p:nvSpPr>
        <p:spPr>
          <a:xfrm>
            <a:off x="1641396" y="1984740"/>
            <a:ext cx="8909208" cy="3450327"/>
          </a:xfrm>
        </p:spPr>
        <p:txBody>
          <a:bodyPr>
            <a:noAutofit/>
          </a:bodyPr>
          <a:lstStyle/>
          <a:p>
            <a:pPr>
              <a:lnSpc>
                <a:spcPct val="100000"/>
              </a:lnSpc>
            </a:pPr>
            <a:r>
              <a:rPr lang="ar-EG" sz="6000" b="0" dirty="0"/>
              <a:t>وَلَئِن مَّسَّتْهُمْ نَفْحَةٌۭ مِّنْ عَذَابِ رَبِّكَ لَيَقُولُنَّ يَـٰوَيْلَنَآ إِنَّا كُنَّا ظَـٰلِمِينَ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CB4887-F68A-91C6-105E-F479DB7094A9}"/>
              </a:ext>
            </a:extLst>
          </p:cNvPr>
          <p:cNvSpPr txBox="1"/>
          <p:nvPr/>
        </p:nvSpPr>
        <p:spPr>
          <a:xfrm>
            <a:off x="2060712" y="4613701"/>
            <a:ext cx="8070575" cy="707886"/>
          </a:xfrm>
          <a:prstGeom prst="rect">
            <a:avLst/>
          </a:prstGeom>
          <a:noFill/>
        </p:spPr>
        <p:txBody>
          <a:bodyPr wrap="square">
            <a:spAutoFit/>
          </a:bodyPr>
          <a:lstStyle/>
          <a:p>
            <a:pPr algn="ctr" fontAlgn="base"/>
            <a:r>
              <a:rPr lang="en-US" sz="2000" dirty="0"/>
              <a:t>If but a breath of the Wrath of thy Lord do touch them, they will then say, "Woe to us! we did wrong indeed!"</a:t>
            </a:r>
          </a:p>
        </p:txBody>
      </p:sp>
      <p:sp>
        <p:nvSpPr>
          <p:cNvPr id="3" name="TextBox 2">
            <a:extLst>
              <a:ext uri="{FF2B5EF4-FFF2-40B4-BE49-F238E27FC236}">
                <a16:creationId xmlns:a16="http://schemas.microsoft.com/office/drawing/2014/main" id="{7CC708DA-E6C5-72BB-5BA4-66CC1A50320E}"/>
              </a:ext>
            </a:extLst>
          </p:cNvPr>
          <p:cNvSpPr txBox="1"/>
          <p:nvPr/>
        </p:nvSpPr>
        <p:spPr>
          <a:xfrm>
            <a:off x="2335920" y="43059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{46}</a:t>
            </a:r>
            <a:endParaRPr lang="en-US" sz="1400" dirty="0"/>
          </a:p>
        </p:txBody>
      </p:sp>
    </p:spTree>
    <p:extLst>
      <p:ext uri="{BB962C8B-B14F-4D97-AF65-F5344CB8AC3E}">
        <p14:creationId xmlns:p14="http://schemas.microsoft.com/office/powerpoint/2010/main" val="3345446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BD025-8572-D944-9ACB-6223394ED2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0B070D-7371-AA73-CB59-02E3E2E23E02}"/>
              </a:ext>
            </a:extLst>
          </p:cNvPr>
          <p:cNvSpPr>
            <a:spLocks noGrp="1"/>
          </p:cNvSpPr>
          <p:nvPr>
            <p:ph type="title"/>
          </p:nvPr>
        </p:nvSpPr>
        <p:spPr>
          <a:xfrm>
            <a:off x="1641396" y="1858422"/>
            <a:ext cx="8909208" cy="3450327"/>
          </a:xfrm>
        </p:spPr>
        <p:txBody>
          <a:bodyPr>
            <a:noAutofit/>
          </a:bodyPr>
          <a:lstStyle/>
          <a:p>
            <a:pPr>
              <a:lnSpc>
                <a:spcPct val="100000"/>
              </a:lnSpc>
            </a:pPr>
            <a:r>
              <a:rPr lang="ar-EG" sz="5400" b="0" dirty="0"/>
              <a:t>مَا يَأْتِيهِم مِّن ذِكْرٍۢ مِّن رَّبِّهِم مُّحْدَثٍ إِلَّا ٱسْتَمَعُوهُ وَهُمْ يَلْعَبُونَ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EAF50E-5BD0-673C-6271-4A628BED3B19}"/>
              </a:ext>
            </a:extLst>
          </p:cNvPr>
          <p:cNvSpPr txBox="1"/>
          <p:nvPr/>
        </p:nvSpPr>
        <p:spPr>
          <a:xfrm>
            <a:off x="2060712" y="4368310"/>
            <a:ext cx="8070575" cy="707886"/>
          </a:xfrm>
          <a:prstGeom prst="rect">
            <a:avLst/>
          </a:prstGeom>
          <a:noFill/>
        </p:spPr>
        <p:txBody>
          <a:bodyPr wrap="square">
            <a:spAutoFit/>
          </a:bodyPr>
          <a:lstStyle/>
          <a:p>
            <a:pPr algn="ctr" fontAlgn="base"/>
            <a:r>
              <a:rPr lang="en-US" sz="2000" dirty="0"/>
              <a:t>Never comes (aught) to them of a renewed Message from their Lord, but they listen to it as in jest,-</a:t>
            </a:r>
          </a:p>
        </p:txBody>
      </p:sp>
      <p:sp>
        <p:nvSpPr>
          <p:cNvPr id="3" name="TextBox 2">
            <a:extLst>
              <a:ext uri="{FF2B5EF4-FFF2-40B4-BE49-F238E27FC236}">
                <a16:creationId xmlns:a16="http://schemas.microsoft.com/office/drawing/2014/main" id="{F4E398C6-CD4E-C6A6-9BAF-05F861E9490A}"/>
              </a:ext>
            </a:extLst>
          </p:cNvPr>
          <p:cNvSpPr txBox="1"/>
          <p:nvPr/>
        </p:nvSpPr>
        <p:spPr>
          <a:xfrm>
            <a:off x="3449689" y="40787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29057694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0FAC7B-9618-5E02-C5B2-EDD757132A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55246D-C1FB-6FCA-F78A-7D382FA4FED7}"/>
              </a:ext>
            </a:extLst>
          </p:cNvPr>
          <p:cNvSpPr>
            <a:spLocks noGrp="1"/>
          </p:cNvSpPr>
          <p:nvPr>
            <p:ph type="title"/>
          </p:nvPr>
        </p:nvSpPr>
        <p:spPr>
          <a:xfrm>
            <a:off x="1641395" y="1677202"/>
            <a:ext cx="8909208" cy="3450327"/>
          </a:xfrm>
        </p:spPr>
        <p:txBody>
          <a:bodyPr>
            <a:noAutofit/>
          </a:bodyPr>
          <a:lstStyle/>
          <a:p>
            <a:pPr>
              <a:lnSpc>
                <a:spcPct val="100000"/>
              </a:lnSpc>
            </a:pPr>
            <a:r>
              <a:rPr lang="ar-EG" sz="5400" b="0" dirty="0"/>
              <a:t>وَنَضَعُ ٱلْمَوَٰزِينَ ٱلْقِسْطَ لِيَوْمِ ٱلْقِيَـٰمَةِ فَلَا تُظْلَمُ نَفْسٌۭ شَيْـًۭٔاۖ وَإِن كَانَ مِثْقَالَ حَبَّةٍۢ مِّنْ خَرْدَلٍ أَتَيْنَا بِهَاۗ وَكَفَىٰ بِنَا حَـٰسِبِينَ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74CAD87-7140-D30F-8E07-431A10E97A45}"/>
              </a:ext>
            </a:extLst>
          </p:cNvPr>
          <p:cNvSpPr txBox="1"/>
          <p:nvPr/>
        </p:nvSpPr>
        <p:spPr>
          <a:xfrm>
            <a:off x="2060712" y="4587067"/>
            <a:ext cx="8070575" cy="1323439"/>
          </a:xfrm>
          <a:prstGeom prst="rect">
            <a:avLst/>
          </a:prstGeom>
          <a:noFill/>
        </p:spPr>
        <p:txBody>
          <a:bodyPr wrap="square">
            <a:spAutoFit/>
          </a:bodyPr>
          <a:lstStyle/>
          <a:p>
            <a:pPr algn="ctr" fontAlgn="base"/>
            <a:r>
              <a:rPr lang="en-US" sz="2000" dirty="0"/>
              <a:t>We shall set up scales of justice for the Day of Judgment, so that not a soul will be dealt with unjustly in the least, and if there be (no more than) the weight of a mustard seed, We will bring it (to account): and enough are We to take account.</a:t>
            </a:r>
          </a:p>
        </p:txBody>
      </p:sp>
      <p:sp>
        <p:nvSpPr>
          <p:cNvPr id="3" name="TextBox 2">
            <a:extLst>
              <a:ext uri="{FF2B5EF4-FFF2-40B4-BE49-F238E27FC236}">
                <a16:creationId xmlns:a16="http://schemas.microsoft.com/office/drawing/2014/main" id="{7C3B5223-133F-A8CC-2BA5-A73144C9C8D4}"/>
              </a:ext>
            </a:extLst>
          </p:cNvPr>
          <p:cNvSpPr txBox="1"/>
          <p:nvPr/>
        </p:nvSpPr>
        <p:spPr>
          <a:xfrm>
            <a:off x="2211633" y="43503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{47}</a:t>
            </a:r>
            <a:endParaRPr lang="en-US" sz="1400" dirty="0"/>
          </a:p>
        </p:txBody>
      </p:sp>
    </p:spTree>
    <p:extLst>
      <p:ext uri="{BB962C8B-B14F-4D97-AF65-F5344CB8AC3E}">
        <p14:creationId xmlns:p14="http://schemas.microsoft.com/office/powerpoint/2010/main" val="22007855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14546-F75A-A148-6896-8C4DCC8D4C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BA01AF-B40E-F895-7286-96214B103179}"/>
              </a:ext>
            </a:extLst>
          </p:cNvPr>
          <p:cNvSpPr>
            <a:spLocks noGrp="1"/>
          </p:cNvSpPr>
          <p:nvPr>
            <p:ph type="title"/>
          </p:nvPr>
        </p:nvSpPr>
        <p:spPr>
          <a:xfrm>
            <a:off x="1641396" y="1899143"/>
            <a:ext cx="8909208" cy="3450327"/>
          </a:xfrm>
        </p:spPr>
        <p:txBody>
          <a:bodyPr>
            <a:noAutofit/>
          </a:bodyPr>
          <a:lstStyle/>
          <a:p>
            <a:pPr>
              <a:lnSpc>
                <a:spcPct val="100000"/>
              </a:lnSpc>
            </a:pPr>
            <a:r>
              <a:rPr lang="ar-EG" sz="6000" b="0" dirty="0"/>
              <a:t>وَلَقَدْ ءَاتَيْنَا مُوسَىٰ وَهَـٰرُونَ ٱلْفُرْقَانَ وَضِيَآءًۭ وَذِكْرًۭا لِّلْمُتَّقِينَ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43ED661-72A8-C41D-F55D-B2FE0173D4B0}"/>
              </a:ext>
            </a:extLst>
          </p:cNvPr>
          <p:cNvSpPr txBox="1"/>
          <p:nvPr/>
        </p:nvSpPr>
        <p:spPr>
          <a:xfrm>
            <a:off x="2060712" y="4602759"/>
            <a:ext cx="8070575" cy="707886"/>
          </a:xfrm>
          <a:prstGeom prst="rect">
            <a:avLst/>
          </a:prstGeom>
          <a:noFill/>
        </p:spPr>
        <p:txBody>
          <a:bodyPr wrap="square">
            <a:spAutoFit/>
          </a:bodyPr>
          <a:lstStyle/>
          <a:p>
            <a:pPr algn="ctr" fontAlgn="base"/>
            <a:r>
              <a:rPr lang="en-US" sz="2000" dirty="0"/>
              <a:t>In the past We granted to Moses and Aaron the criterion (for judgment), and a Light and a Message for those who would do right,-</a:t>
            </a:r>
          </a:p>
        </p:txBody>
      </p:sp>
      <p:sp>
        <p:nvSpPr>
          <p:cNvPr id="3" name="TextBox 2">
            <a:extLst>
              <a:ext uri="{FF2B5EF4-FFF2-40B4-BE49-F238E27FC236}">
                <a16:creationId xmlns:a16="http://schemas.microsoft.com/office/drawing/2014/main" id="{D6C18260-F678-5FAF-338C-56F0B81AA74E}"/>
              </a:ext>
            </a:extLst>
          </p:cNvPr>
          <p:cNvSpPr txBox="1"/>
          <p:nvPr/>
        </p:nvSpPr>
        <p:spPr>
          <a:xfrm>
            <a:off x="3046135" y="41905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{48}</a:t>
            </a:r>
            <a:endParaRPr lang="en-US" sz="1400" dirty="0"/>
          </a:p>
        </p:txBody>
      </p:sp>
    </p:spTree>
    <p:extLst>
      <p:ext uri="{BB962C8B-B14F-4D97-AF65-F5344CB8AC3E}">
        <p14:creationId xmlns:p14="http://schemas.microsoft.com/office/powerpoint/2010/main" val="278751029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C0561B-1796-FA15-1244-EDEF306579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3C998E-1E22-E555-22F2-90DB773A2323}"/>
              </a:ext>
            </a:extLst>
          </p:cNvPr>
          <p:cNvSpPr>
            <a:spLocks noGrp="1"/>
          </p:cNvSpPr>
          <p:nvPr>
            <p:ph type="title"/>
          </p:nvPr>
        </p:nvSpPr>
        <p:spPr>
          <a:xfrm>
            <a:off x="1641396" y="1979042"/>
            <a:ext cx="8909208" cy="3450327"/>
          </a:xfrm>
        </p:spPr>
        <p:txBody>
          <a:bodyPr>
            <a:noAutofit/>
          </a:bodyPr>
          <a:lstStyle/>
          <a:p>
            <a:pPr>
              <a:lnSpc>
                <a:spcPct val="100000"/>
              </a:lnSpc>
            </a:pPr>
            <a:r>
              <a:rPr lang="ar-EG" sz="6000" b="0" dirty="0"/>
              <a:t>ٱلَّذِينَ يَخْشَوْنَ رَبَّهُم بِٱلْغَيْبِ وَهُم مِّنَ ٱلسَّاعَةِ مُشْفِقُونَ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4134855-ACF0-57FD-6B57-AD375C2FCFA7}"/>
              </a:ext>
            </a:extLst>
          </p:cNvPr>
          <p:cNvSpPr txBox="1"/>
          <p:nvPr/>
        </p:nvSpPr>
        <p:spPr>
          <a:xfrm>
            <a:off x="2060712" y="4578190"/>
            <a:ext cx="8070575" cy="707886"/>
          </a:xfrm>
          <a:prstGeom prst="rect">
            <a:avLst/>
          </a:prstGeom>
          <a:noFill/>
        </p:spPr>
        <p:txBody>
          <a:bodyPr wrap="square">
            <a:spAutoFit/>
          </a:bodyPr>
          <a:lstStyle/>
          <a:p>
            <a:pPr algn="ctr" fontAlgn="base"/>
            <a:r>
              <a:rPr lang="en-US" sz="2000" dirty="0"/>
              <a:t>Those who fear their Lord in their most secret thoughts, and who hold the Hour (of Judgment) in awe.</a:t>
            </a:r>
          </a:p>
        </p:txBody>
      </p:sp>
      <p:sp>
        <p:nvSpPr>
          <p:cNvPr id="3" name="TextBox 2">
            <a:extLst>
              <a:ext uri="{FF2B5EF4-FFF2-40B4-BE49-F238E27FC236}">
                <a16:creationId xmlns:a16="http://schemas.microsoft.com/office/drawing/2014/main" id="{0A1433F9-7622-F1E3-5B81-4EFB4DFB8351}"/>
              </a:ext>
            </a:extLst>
          </p:cNvPr>
          <p:cNvSpPr txBox="1"/>
          <p:nvPr/>
        </p:nvSpPr>
        <p:spPr>
          <a:xfrm>
            <a:off x="3756349" y="42704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{49}</a:t>
            </a:r>
            <a:endParaRPr lang="en-US" sz="1400" dirty="0"/>
          </a:p>
        </p:txBody>
      </p:sp>
    </p:spTree>
    <p:extLst>
      <p:ext uri="{BB962C8B-B14F-4D97-AF65-F5344CB8AC3E}">
        <p14:creationId xmlns:p14="http://schemas.microsoft.com/office/powerpoint/2010/main" val="20521465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49742-1476-225D-1DBB-005CA71151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FF23E4-D032-7A73-6DE0-F674B2F036C6}"/>
              </a:ext>
            </a:extLst>
          </p:cNvPr>
          <p:cNvSpPr>
            <a:spLocks noGrp="1"/>
          </p:cNvSpPr>
          <p:nvPr>
            <p:ph type="title"/>
          </p:nvPr>
        </p:nvSpPr>
        <p:spPr>
          <a:xfrm>
            <a:off x="1641396" y="2023430"/>
            <a:ext cx="8909208" cy="3450327"/>
          </a:xfrm>
        </p:spPr>
        <p:txBody>
          <a:bodyPr>
            <a:noAutofit/>
          </a:bodyPr>
          <a:lstStyle/>
          <a:p>
            <a:pPr>
              <a:lnSpc>
                <a:spcPct val="100000"/>
              </a:lnSpc>
            </a:pPr>
            <a:r>
              <a:rPr lang="ar-EG" sz="6000" b="0" dirty="0"/>
              <a:t>وَهَـٰذَا ذِكْرٌۭ مُّبَارَكٌ أَنزَلْنَـٰهُۚ أَفَأَنتُمْ لَهُۥ مُنكِرُونَ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A2F73E-BA9D-0A76-5E81-6DBA9E01BA13}"/>
              </a:ext>
            </a:extLst>
          </p:cNvPr>
          <p:cNvSpPr txBox="1"/>
          <p:nvPr/>
        </p:nvSpPr>
        <p:spPr>
          <a:xfrm>
            <a:off x="2060712" y="4622578"/>
            <a:ext cx="8070575" cy="707886"/>
          </a:xfrm>
          <a:prstGeom prst="rect">
            <a:avLst/>
          </a:prstGeom>
          <a:noFill/>
        </p:spPr>
        <p:txBody>
          <a:bodyPr wrap="square">
            <a:spAutoFit/>
          </a:bodyPr>
          <a:lstStyle/>
          <a:p>
            <a:pPr algn="ctr" fontAlgn="base"/>
            <a:r>
              <a:rPr lang="en-US" sz="2000" dirty="0"/>
              <a:t>And this is a blessed Message which We have sent down: will ye then reject it?</a:t>
            </a:r>
          </a:p>
        </p:txBody>
      </p:sp>
      <p:sp>
        <p:nvSpPr>
          <p:cNvPr id="3" name="TextBox 2">
            <a:extLst>
              <a:ext uri="{FF2B5EF4-FFF2-40B4-BE49-F238E27FC236}">
                <a16:creationId xmlns:a16="http://schemas.microsoft.com/office/drawing/2014/main" id="{FCD50DCC-5981-37AB-C51C-9A2CBB2279CB}"/>
              </a:ext>
            </a:extLst>
          </p:cNvPr>
          <p:cNvSpPr txBox="1"/>
          <p:nvPr/>
        </p:nvSpPr>
        <p:spPr>
          <a:xfrm>
            <a:off x="4581973" y="43148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{50}</a:t>
            </a:r>
            <a:endParaRPr lang="en-US" sz="1400" dirty="0"/>
          </a:p>
        </p:txBody>
      </p:sp>
    </p:spTree>
    <p:extLst>
      <p:ext uri="{BB962C8B-B14F-4D97-AF65-F5344CB8AC3E}">
        <p14:creationId xmlns:p14="http://schemas.microsoft.com/office/powerpoint/2010/main" val="40319499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F90DF-25C4-647A-25F2-11F30914EE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BC64B1-8DB5-D0EF-8547-B739043580E1}"/>
              </a:ext>
            </a:extLst>
          </p:cNvPr>
          <p:cNvSpPr>
            <a:spLocks noGrp="1"/>
          </p:cNvSpPr>
          <p:nvPr>
            <p:ph type="title"/>
          </p:nvPr>
        </p:nvSpPr>
        <p:spPr>
          <a:xfrm>
            <a:off x="1641396" y="2023430"/>
            <a:ext cx="8909208" cy="3450327"/>
          </a:xfrm>
        </p:spPr>
        <p:txBody>
          <a:bodyPr>
            <a:noAutofit/>
          </a:bodyPr>
          <a:lstStyle/>
          <a:p>
            <a:pPr>
              <a:lnSpc>
                <a:spcPct val="100000"/>
              </a:lnSpc>
            </a:pPr>
            <a:r>
              <a:rPr lang="ar-EG" sz="6000" b="0" dirty="0"/>
              <a:t>وَلَقَدْ ءَاتَيْنَآ إِبْرَٰهِيمَ رُشْدَهُۥ مِن قَبْلُ وَكُنَّا بِهِۦ عَـٰلِمِينَ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C1D564E-A287-0087-E708-5CBA26B4A119}"/>
              </a:ext>
            </a:extLst>
          </p:cNvPr>
          <p:cNvSpPr txBox="1"/>
          <p:nvPr/>
        </p:nvSpPr>
        <p:spPr>
          <a:xfrm>
            <a:off x="2060712" y="4622578"/>
            <a:ext cx="8070575" cy="707886"/>
          </a:xfrm>
          <a:prstGeom prst="rect">
            <a:avLst/>
          </a:prstGeom>
          <a:noFill/>
        </p:spPr>
        <p:txBody>
          <a:bodyPr wrap="square">
            <a:spAutoFit/>
          </a:bodyPr>
          <a:lstStyle/>
          <a:p>
            <a:pPr algn="ctr" fontAlgn="base"/>
            <a:r>
              <a:rPr lang="en-US" sz="2000" dirty="0"/>
              <a:t>We bestowed aforetime on Abraham his rectitude of conduct, and well were We acquainted with him.</a:t>
            </a:r>
          </a:p>
        </p:txBody>
      </p:sp>
      <p:sp>
        <p:nvSpPr>
          <p:cNvPr id="3" name="TextBox 2">
            <a:extLst>
              <a:ext uri="{FF2B5EF4-FFF2-40B4-BE49-F238E27FC236}">
                <a16:creationId xmlns:a16="http://schemas.microsoft.com/office/drawing/2014/main" id="{1D81B2E4-A698-2108-8ADE-292E966B8FE2}"/>
              </a:ext>
            </a:extLst>
          </p:cNvPr>
          <p:cNvSpPr txBox="1"/>
          <p:nvPr/>
        </p:nvSpPr>
        <p:spPr>
          <a:xfrm>
            <a:off x="4439930" y="43148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{51}</a:t>
            </a:r>
            <a:endParaRPr lang="en-US" sz="1400" dirty="0"/>
          </a:p>
        </p:txBody>
      </p:sp>
    </p:spTree>
    <p:extLst>
      <p:ext uri="{BB962C8B-B14F-4D97-AF65-F5344CB8AC3E}">
        <p14:creationId xmlns:p14="http://schemas.microsoft.com/office/powerpoint/2010/main" val="302912724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5BC37-966B-5FDF-9FE6-82F6156E05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E29F8F-22EF-12A6-6EE9-3D4DBFD8C8BD}"/>
              </a:ext>
            </a:extLst>
          </p:cNvPr>
          <p:cNvSpPr>
            <a:spLocks noGrp="1"/>
          </p:cNvSpPr>
          <p:nvPr>
            <p:ph type="title"/>
          </p:nvPr>
        </p:nvSpPr>
        <p:spPr>
          <a:xfrm>
            <a:off x="1641396" y="2023430"/>
            <a:ext cx="8909208" cy="3450327"/>
          </a:xfrm>
        </p:spPr>
        <p:txBody>
          <a:bodyPr>
            <a:noAutofit/>
          </a:bodyPr>
          <a:lstStyle/>
          <a:p>
            <a:pPr>
              <a:lnSpc>
                <a:spcPct val="100000"/>
              </a:lnSpc>
            </a:pPr>
            <a:r>
              <a:rPr lang="ar-EG" sz="6000" b="0" dirty="0"/>
              <a:t>إِذْ قَالَ لِأَبِيهِ وَقَوْمِهِۦ مَا هَـٰذِهِ ٱلتَّمَاثِيلُ ٱلَّتِىٓ أَنتُمْ لَهَا عَـٰكِفُونَ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A981C1-7F90-FB48-AB6C-AE571B17C5D0}"/>
              </a:ext>
            </a:extLst>
          </p:cNvPr>
          <p:cNvSpPr txBox="1"/>
          <p:nvPr/>
        </p:nvSpPr>
        <p:spPr>
          <a:xfrm>
            <a:off x="2060712" y="4622578"/>
            <a:ext cx="8070575" cy="707886"/>
          </a:xfrm>
          <a:prstGeom prst="rect">
            <a:avLst/>
          </a:prstGeom>
          <a:noFill/>
        </p:spPr>
        <p:txBody>
          <a:bodyPr wrap="square">
            <a:spAutoFit/>
          </a:bodyPr>
          <a:lstStyle/>
          <a:p>
            <a:pPr algn="ctr" fontAlgn="base"/>
            <a:r>
              <a:rPr lang="en-US" sz="2000" dirty="0"/>
              <a:t>Behold! he said to his father and his people, "What are these images, to which ye are (so assiduously) devoted?"</a:t>
            </a:r>
          </a:p>
        </p:txBody>
      </p:sp>
      <p:sp>
        <p:nvSpPr>
          <p:cNvPr id="3" name="TextBox 2">
            <a:extLst>
              <a:ext uri="{FF2B5EF4-FFF2-40B4-BE49-F238E27FC236}">
                <a16:creationId xmlns:a16="http://schemas.microsoft.com/office/drawing/2014/main" id="{FAB98933-482E-B9D0-9E09-0C72B4BF0101}"/>
              </a:ext>
            </a:extLst>
          </p:cNvPr>
          <p:cNvSpPr txBox="1"/>
          <p:nvPr/>
        </p:nvSpPr>
        <p:spPr>
          <a:xfrm>
            <a:off x="3188179" y="43298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{52}</a:t>
            </a:r>
            <a:endParaRPr lang="en-US" sz="1400" dirty="0"/>
          </a:p>
        </p:txBody>
      </p:sp>
    </p:spTree>
    <p:extLst>
      <p:ext uri="{BB962C8B-B14F-4D97-AF65-F5344CB8AC3E}">
        <p14:creationId xmlns:p14="http://schemas.microsoft.com/office/powerpoint/2010/main" val="113097781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CB1A7-1707-0CE0-E138-12B16DB7E7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A9D3A4-EB40-4653-BD40-489B1CD5636D}"/>
              </a:ext>
            </a:extLst>
          </p:cNvPr>
          <p:cNvSpPr>
            <a:spLocks noGrp="1"/>
          </p:cNvSpPr>
          <p:nvPr>
            <p:ph type="title"/>
          </p:nvPr>
        </p:nvSpPr>
        <p:spPr>
          <a:xfrm>
            <a:off x="1641396" y="2023430"/>
            <a:ext cx="8909208" cy="3450327"/>
          </a:xfrm>
        </p:spPr>
        <p:txBody>
          <a:bodyPr>
            <a:noAutofit/>
          </a:bodyPr>
          <a:lstStyle/>
          <a:p>
            <a:pPr>
              <a:lnSpc>
                <a:spcPct val="100000"/>
              </a:lnSpc>
            </a:pPr>
            <a:r>
              <a:rPr lang="ar-EG" sz="6000" b="0" dirty="0"/>
              <a:t>قَالُوا۟ وَجَدْنَآ ءَابَآءَنَا لَهَا عَـٰبِدِينَ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53BB7BB-73A0-9861-4183-6AE3889DBDDA}"/>
              </a:ext>
            </a:extLst>
          </p:cNvPr>
          <p:cNvSpPr txBox="1"/>
          <p:nvPr/>
        </p:nvSpPr>
        <p:spPr>
          <a:xfrm>
            <a:off x="2060712" y="4171509"/>
            <a:ext cx="8070575" cy="400110"/>
          </a:xfrm>
          <a:prstGeom prst="rect">
            <a:avLst/>
          </a:prstGeom>
          <a:noFill/>
        </p:spPr>
        <p:txBody>
          <a:bodyPr wrap="square">
            <a:spAutoFit/>
          </a:bodyPr>
          <a:lstStyle/>
          <a:p>
            <a:pPr algn="ctr" fontAlgn="base"/>
            <a:r>
              <a:rPr lang="en-US" sz="2000" dirty="0"/>
              <a:t>They said, "We found our fathers worshipping them."</a:t>
            </a:r>
          </a:p>
        </p:txBody>
      </p:sp>
      <p:sp>
        <p:nvSpPr>
          <p:cNvPr id="3" name="TextBox 2">
            <a:extLst>
              <a:ext uri="{FF2B5EF4-FFF2-40B4-BE49-F238E27FC236}">
                <a16:creationId xmlns:a16="http://schemas.microsoft.com/office/drawing/2014/main" id="{252D3961-1D54-C8AE-DC61-0FD9A38CA2E2}"/>
              </a:ext>
            </a:extLst>
          </p:cNvPr>
          <p:cNvSpPr txBox="1"/>
          <p:nvPr/>
        </p:nvSpPr>
        <p:spPr>
          <a:xfrm>
            <a:off x="2140611" y="38637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{53}</a:t>
            </a:r>
            <a:endParaRPr lang="en-US" sz="1400" dirty="0"/>
          </a:p>
        </p:txBody>
      </p:sp>
    </p:spTree>
    <p:extLst>
      <p:ext uri="{BB962C8B-B14F-4D97-AF65-F5344CB8AC3E}">
        <p14:creationId xmlns:p14="http://schemas.microsoft.com/office/powerpoint/2010/main" val="38446679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4A0CA-CE7E-53ED-BE7F-63AB99FB9E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D93E5C-7F5D-2E5A-F8A9-6D3E816FA671}"/>
              </a:ext>
            </a:extLst>
          </p:cNvPr>
          <p:cNvSpPr>
            <a:spLocks noGrp="1"/>
          </p:cNvSpPr>
          <p:nvPr>
            <p:ph type="title"/>
          </p:nvPr>
        </p:nvSpPr>
        <p:spPr>
          <a:xfrm>
            <a:off x="1641396" y="2023430"/>
            <a:ext cx="8909208" cy="3450327"/>
          </a:xfrm>
        </p:spPr>
        <p:txBody>
          <a:bodyPr>
            <a:noAutofit/>
          </a:bodyPr>
          <a:lstStyle/>
          <a:p>
            <a:pPr>
              <a:lnSpc>
                <a:spcPct val="100000"/>
              </a:lnSpc>
            </a:pPr>
            <a:r>
              <a:rPr lang="ar-EG" sz="6000" b="0" dirty="0"/>
              <a:t>قَالَ لَقَدْ كُنتُمْ أَنتُمْ وَءَابَآؤُكُمْ فِى ضَلَـٰلٍۢ 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30A9267-FE85-5961-CC73-037D3643481E}"/>
              </a:ext>
            </a:extLst>
          </p:cNvPr>
          <p:cNvSpPr txBox="1"/>
          <p:nvPr/>
        </p:nvSpPr>
        <p:spPr>
          <a:xfrm>
            <a:off x="2060712" y="4651968"/>
            <a:ext cx="8070575" cy="400110"/>
          </a:xfrm>
          <a:prstGeom prst="rect">
            <a:avLst/>
          </a:prstGeom>
          <a:noFill/>
        </p:spPr>
        <p:txBody>
          <a:bodyPr wrap="square">
            <a:spAutoFit/>
          </a:bodyPr>
          <a:lstStyle/>
          <a:p>
            <a:pPr algn="ctr" fontAlgn="base"/>
            <a:r>
              <a:rPr lang="en-US" sz="2000" dirty="0"/>
              <a:t>He said, "Indeed ye have been in manifest error - ye and your fathers."</a:t>
            </a:r>
          </a:p>
        </p:txBody>
      </p:sp>
      <p:sp>
        <p:nvSpPr>
          <p:cNvPr id="3" name="TextBox 2">
            <a:extLst>
              <a:ext uri="{FF2B5EF4-FFF2-40B4-BE49-F238E27FC236}">
                <a16:creationId xmlns:a16="http://schemas.microsoft.com/office/drawing/2014/main" id="{B801CF14-29B9-C8D0-19AD-F00F32BBAAE8}"/>
              </a:ext>
            </a:extLst>
          </p:cNvPr>
          <p:cNvSpPr txBox="1"/>
          <p:nvPr/>
        </p:nvSpPr>
        <p:spPr>
          <a:xfrm>
            <a:off x="5016976" y="43226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{54}</a:t>
            </a:r>
            <a:endParaRPr lang="en-US" sz="1400" dirty="0"/>
          </a:p>
        </p:txBody>
      </p:sp>
    </p:spTree>
    <p:extLst>
      <p:ext uri="{BB962C8B-B14F-4D97-AF65-F5344CB8AC3E}">
        <p14:creationId xmlns:p14="http://schemas.microsoft.com/office/powerpoint/2010/main" val="36279832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63B25-A829-E493-1CBD-598AB725B3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8352DE-E790-7470-5F2D-5B7ABC12E65C}"/>
              </a:ext>
            </a:extLst>
          </p:cNvPr>
          <p:cNvSpPr>
            <a:spLocks noGrp="1"/>
          </p:cNvSpPr>
          <p:nvPr>
            <p:ph type="title"/>
          </p:nvPr>
        </p:nvSpPr>
        <p:spPr>
          <a:xfrm>
            <a:off x="1641396" y="1890265"/>
            <a:ext cx="8909208" cy="3450327"/>
          </a:xfrm>
        </p:spPr>
        <p:txBody>
          <a:bodyPr>
            <a:noAutofit/>
          </a:bodyPr>
          <a:lstStyle/>
          <a:p>
            <a:pPr>
              <a:lnSpc>
                <a:spcPct val="100000"/>
              </a:lnSpc>
            </a:pPr>
            <a:r>
              <a:rPr lang="ar-EG" sz="6000" b="0" dirty="0"/>
              <a:t>قَالُوٓا۟ أَجِئْتَنَا بِٱلْحَقِّ أَمْ أَنتَ مِنَ ٱللَّـٰعِبِينَ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94D5693-B73A-A4B5-08BF-842D25E59649}"/>
              </a:ext>
            </a:extLst>
          </p:cNvPr>
          <p:cNvSpPr txBox="1"/>
          <p:nvPr/>
        </p:nvSpPr>
        <p:spPr>
          <a:xfrm>
            <a:off x="2060712" y="4088931"/>
            <a:ext cx="8070575" cy="707886"/>
          </a:xfrm>
          <a:prstGeom prst="rect">
            <a:avLst/>
          </a:prstGeom>
          <a:noFill/>
        </p:spPr>
        <p:txBody>
          <a:bodyPr wrap="square">
            <a:spAutoFit/>
          </a:bodyPr>
          <a:lstStyle/>
          <a:p>
            <a:pPr algn="ctr" fontAlgn="base"/>
            <a:r>
              <a:rPr lang="en-US" sz="2000" dirty="0"/>
              <a:t>They said, "Have you brought us the Truth, or are you one of those who jest?"</a:t>
            </a:r>
          </a:p>
        </p:txBody>
      </p:sp>
      <p:sp>
        <p:nvSpPr>
          <p:cNvPr id="3" name="TextBox 2">
            <a:extLst>
              <a:ext uri="{FF2B5EF4-FFF2-40B4-BE49-F238E27FC236}">
                <a16:creationId xmlns:a16="http://schemas.microsoft.com/office/drawing/2014/main" id="{C7099782-5074-1562-8BFA-6AC1EFFFF1CE}"/>
              </a:ext>
            </a:extLst>
          </p:cNvPr>
          <p:cNvSpPr txBox="1"/>
          <p:nvPr/>
        </p:nvSpPr>
        <p:spPr>
          <a:xfrm>
            <a:off x="1299227" y="37366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{55}</a:t>
            </a:r>
            <a:endParaRPr lang="en-US" sz="1400" dirty="0"/>
          </a:p>
        </p:txBody>
      </p:sp>
    </p:spTree>
    <p:extLst>
      <p:ext uri="{BB962C8B-B14F-4D97-AF65-F5344CB8AC3E}">
        <p14:creationId xmlns:p14="http://schemas.microsoft.com/office/powerpoint/2010/main" val="133937513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FF253-CC59-6F78-8152-9585282825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590FFB-4635-865E-52FA-D8ED8D73B836}"/>
              </a:ext>
            </a:extLst>
          </p:cNvPr>
          <p:cNvSpPr>
            <a:spLocks noGrp="1"/>
          </p:cNvSpPr>
          <p:nvPr>
            <p:ph type="title"/>
          </p:nvPr>
        </p:nvSpPr>
        <p:spPr>
          <a:xfrm>
            <a:off x="1641396" y="1872510"/>
            <a:ext cx="8909208" cy="3450327"/>
          </a:xfrm>
        </p:spPr>
        <p:txBody>
          <a:bodyPr>
            <a:noAutofit/>
          </a:bodyPr>
          <a:lstStyle/>
          <a:p>
            <a:pPr>
              <a:lnSpc>
                <a:spcPct val="100000"/>
              </a:lnSpc>
            </a:pPr>
            <a:r>
              <a:rPr lang="ar-EG" sz="5400" b="0" dirty="0"/>
              <a:t>قَالَ بَل رَّبُّكُمْ رَبُّ ٱلسَّمَـٰوَٰتِ وَٱلْأَرْضِ ٱلَّذِى فَطَرَهُنَّ وَأَنَا۠ عَلَىٰ ذَٰلِكُم مِّنَ ٱلشَّـٰهِدِينَ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F00E72-975D-316E-0149-5E7BE99B5C77}"/>
              </a:ext>
            </a:extLst>
          </p:cNvPr>
          <p:cNvSpPr txBox="1"/>
          <p:nvPr/>
        </p:nvSpPr>
        <p:spPr>
          <a:xfrm>
            <a:off x="2060713" y="4444038"/>
            <a:ext cx="8070575" cy="707886"/>
          </a:xfrm>
          <a:prstGeom prst="rect">
            <a:avLst/>
          </a:prstGeom>
          <a:noFill/>
        </p:spPr>
        <p:txBody>
          <a:bodyPr wrap="square">
            <a:spAutoFit/>
          </a:bodyPr>
          <a:lstStyle/>
          <a:p>
            <a:pPr algn="ctr" fontAlgn="base"/>
            <a:r>
              <a:rPr lang="en-US" sz="2000" dirty="0"/>
              <a:t>He said, "Nay, your Lord is the Lord of the heavens and the earth, He Who created them (from nothing): and I am a witness to this (Truth).</a:t>
            </a:r>
          </a:p>
        </p:txBody>
      </p:sp>
      <p:sp>
        <p:nvSpPr>
          <p:cNvPr id="3" name="TextBox 2">
            <a:extLst>
              <a:ext uri="{FF2B5EF4-FFF2-40B4-BE49-F238E27FC236}">
                <a16:creationId xmlns:a16="http://schemas.microsoft.com/office/drawing/2014/main" id="{4A32B0CB-907F-8376-62A0-620288890FC3}"/>
              </a:ext>
            </a:extLst>
          </p:cNvPr>
          <p:cNvSpPr txBox="1"/>
          <p:nvPr/>
        </p:nvSpPr>
        <p:spPr>
          <a:xfrm>
            <a:off x="1299227" y="41362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{56}</a:t>
            </a:r>
            <a:endParaRPr lang="en-US" sz="1400" dirty="0"/>
          </a:p>
        </p:txBody>
      </p:sp>
    </p:spTree>
    <p:extLst>
      <p:ext uri="{BB962C8B-B14F-4D97-AF65-F5344CB8AC3E}">
        <p14:creationId xmlns:p14="http://schemas.microsoft.com/office/powerpoint/2010/main" val="3664629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B9AFC-5F19-77BD-C6A7-B0B3C3BB6C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587E78-2566-1E36-54DC-D381D2468951}"/>
              </a:ext>
            </a:extLst>
          </p:cNvPr>
          <p:cNvSpPr>
            <a:spLocks noGrp="1"/>
          </p:cNvSpPr>
          <p:nvPr>
            <p:ph type="title"/>
          </p:nvPr>
        </p:nvSpPr>
        <p:spPr>
          <a:xfrm>
            <a:off x="1641396" y="1854756"/>
            <a:ext cx="8909208" cy="3450327"/>
          </a:xfrm>
        </p:spPr>
        <p:txBody>
          <a:bodyPr>
            <a:noAutofit/>
          </a:bodyPr>
          <a:lstStyle/>
          <a:p>
            <a:pPr>
              <a:lnSpc>
                <a:spcPct val="100000"/>
              </a:lnSpc>
            </a:pPr>
            <a:r>
              <a:rPr lang="ar-EG" sz="5400" b="0" dirty="0"/>
              <a:t>لَاهِيَةًۭ قُلُوبُهُمْۗ وَأَسَرُّوا۟ ٱلنَّجْوَى ٱلَّذِينَ ظَلَمُوا۟ هَلْ هَـٰذَآ إِلَّا بَشَرٌۭ مِّثْلُكُمْۖ أَفَتَأْتُونَ ٱلسِّحْرَ وَأَنتُمْ تُبْصِرُونَ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960A89-FF06-BC2E-081B-63B811B4A880}"/>
              </a:ext>
            </a:extLst>
          </p:cNvPr>
          <p:cNvSpPr txBox="1"/>
          <p:nvPr/>
        </p:nvSpPr>
        <p:spPr>
          <a:xfrm>
            <a:off x="2060712" y="4797251"/>
            <a:ext cx="8070575" cy="1015663"/>
          </a:xfrm>
          <a:prstGeom prst="rect">
            <a:avLst/>
          </a:prstGeom>
          <a:noFill/>
        </p:spPr>
        <p:txBody>
          <a:bodyPr wrap="square">
            <a:spAutoFit/>
          </a:bodyPr>
          <a:lstStyle/>
          <a:p>
            <a:pPr algn="ctr" fontAlgn="base"/>
            <a:r>
              <a:rPr lang="en-US" sz="2000" dirty="0"/>
              <a:t>Their hearts toying as with trifles. The wrong-doers conceal their private counsels, (saying), "Is this (one) more than a man like yourselves? Will ye go to witchcraft with your eyes open?"</a:t>
            </a:r>
          </a:p>
        </p:txBody>
      </p:sp>
      <p:sp>
        <p:nvSpPr>
          <p:cNvPr id="3" name="TextBox 2">
            <a:extLst>
              <a:ext uri="{FF2B5EF4-FFF2-40B4-BE49-F238E27FC236}">
                <a16:creationId xmlns:a16="http://schemas.microsoft.com/office/drawing/2014/main" id="{863E7F88-D9F8-5025-82B2-062D00D1D089}"/>
              </a:ext>
            </a:extLst>
          </p:cNvPr>
          <p:cNvSpPr txBox="1"/>
          <p:nvPr/>
        </p:nvSpPr>
        <p:spPr>
          <a:xfrm>
            <a:off x="4053371" y="45259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40206670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7A6D1-C0E7-7D3D-D3FE-4647E33965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CB8CC6-3077-D7C0-6E51-12DAB458429E}"/>
              </a:ext>
            </a:extLst>
          </p:cNvPr>
          <p:cNvSpPr>
            <a:spLocks noGrp="1"/>
          </p:cNvSpPr>
          <p:nvPr>
            <p:ph type="title"/>
          </p:nvPr>
        </p:nvSpPr>
        <p:spPr>
          <a:xfrm>
            <a:off x="1641396" y="1996797"/>
            <a:ext cx="8909208" cy="3450327"/>
          </a:xfrm>
        </p:spPr>
        <p:txBody>
          <a:bodyPr>
            <a:noAutofit/>
          </a:bodyPr>
          <a:lstStyle/>
          <a:p>
            <a:pPr>
              <a:lnSpc>
                <a:spcPct val="100000"/>
              </a:lnSpc>
            </a:pPr>
            <a:r>
              <a:rPr lang="ar-EG" sz="6000" b="0" dirty="0"/>
              <a:t>وَتَٱللَّهِ لَأَكِيدَنَّ أَصْنَـٰمَكُم بَعْدَ أَن تُوَلُّوا۟ مُدْبِرِينَ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10E91A6-7DF5-25C5-4F93-B4CABAE4C6E1}"/>
              </a:ext>
            </a:extLst>
          </p:cNvPr>
          <p:cNvSpPr txBox="1"/>
          <p:nvPr/>
        </p:nvSpPr>
        <p:spPr>
          <a:xfrm>
            <a:off x="2060712" y="4630468"/>
            <a:ext cx="8070575" cy="707886"/>
          </a:xfrm>
          <a:prstGeom prst="rect">
            <a:avLst/>
          </a:prstGeom>
          <a:noFill/>
        </p:spPr>
        <p:txBody>
          <a:bodyPr wrap="square">
            <a:spAutoFit/>
          </a:bodyPr>
          <a:lstStyle/>
          <a:p>
            <a:pPr algn="ctr" fontAlgn="base"/>
            <a:r>
              <a:rPr lang="en-US" sz="2000" dirty="0"/>
              <a:t>"And by Allah, I have a plan for your idols - after ye go away and turn your backs"..</a:t>
            </a:r>
          </a:p>
        </p:txBody>
      </p:sp>
      <p:sp>
        <p:nvSpPr>
          <p:cNvPr id="3" name="TextBox 2">
            <a:extLst>
              <a:ext uri="{FF2B5EF4-FFF2-40B4-BE49-F238E27FC236}">
                <a16:creationId xmlns:a16="http://schemas.microsoft.com/office/drawing/2014/main" id="{BB8EB8DF-C498-0238-8016-A02C074F7048}"/>
              </a:ext>
            </a:extLst>
          </p:cNvPr>
          <p:cNvSpPr txBox="1"/>
          <p:nvPr/>
        </p:nvSpPr>
        <p:spPr>
          <a:xfrm>
            <a:off x="4628353" y="43226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{57}</a:t>
            </a:r>
            <a:endParaRPr lang="en-US" sz="1400" dirty="0"/>
          </a:p>
        </p:txBody>
      </p:sp>
    </p:spTree>
    <p:extLst>
      <p:ext uri="{BB962C8B-B14F-4D97-AF65-F5344CB8AC3E}">
        <p14:creationId xmlns:p14="http://schemas.microsoft.com/office/powerpoint/2010/main" val="51525578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49272F-18AF-ED90-62C1-F31C6FB608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8A80AB-CA36-1024-B76D-027AF30249B7}"/>
              </a:ext>
            </a:extLst>
          </p:cNvPr>
          <p:cNvSpPr>
            <a:spLocks noGrp="1"/>
          </p:cNvSpPr>
          <p:nvPr>
            <p:ph type="title"/>
          </p:nvPr>
        </p:nvSpPr>
        <p:spPr>
          <a:xfrm>
            <a:off x="1641396" y="1996797"/>
            <a:ext cx="8909208" cy="3450327"/>
          </a:xfrm>
        </p:spPr>
        <p:txBody>
          <a:bodyPr>
            <a:noAutofit/>
          </a:bodyPr>
          <a:lstStyle/>
          <a:p>
            <a:pPr>
              <a:lnSpc>
                <a:spcPct val="100000"/>
              </a:lnSpc>
            </a:pPr>
            <a:r>
              <a:rPr lang="ar-EG" sz="6000" b="0" dirty="0"/>
              <a:t>فَجَعَلَهُمْ جُذَٰذًا إِلَّا كَبِيرًۭا لَّهُمْ لَعَلَّهُمْ إِلَيْهِ يَرْجِعُونَ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03E0655-CAF4-8BF7-1907-A24E15A3EDF3}"/>
              </a:ext>
            </a:extLst>
          </p:cNvPr>
          <p:cNvSpPr txBox="1"/>
          <p:nvPr/>
        </p:nvSpPr>
        <p:spPr>
          <a:xfrm>
            <a:off x="2060712" y="4630468"/>
            <a:ext cx="8070575" cy="707886"/>
          </a:xfrm>
          <a:prstGeom prst="rect">
            <a:avLst/>
          </a:prstGeom>
          <a:noFill/>
        </p:spPr>
        <p:txBody>
          <a:bodyPr wrap="square">
            <a:spAutoFit/>
          </a:bodyPr>
          <a:lstStyle/>
          <a:p>
            <a:pPr algn="ctr" fontAlgn="base"/>
            <a:r>
              <a:rPr lang="en-US" sz="2000" dirty="0"/>
              <a:t>So he broke them to pieces, (all) but the biggest of them, that they might turn (and address themselves) to it.</a:t>
            </a:r>
          </a:p>
        </p:txBody>
      </p:sp>
      <p:sp>
        <p:nvSpPr>
          <p:cNvPr id="3" name="TextBox 2">
            <a:extLst>
              <a:ext uri="{FF2B5EF4-FFF2-40B4-BE49-F238E27FC236}">
                <a16:creationId xmlns:a16="http://schemas.microsoft.com/office/drawing/2014/main" id="{D3B8A68D-4B75-24E1-E1F1-EB1ADD3ED375}"/>
              </a:ext>
            </a:extLst>
          </p:cNvPr>
          <p:cNvSpPr txBox="1"/>
          <p:nvPr/>
        </p:nvSpPr>
        <p:spPr>
          <a:xfrm>
            <a:off x="4539577" y="43226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{58}</a:t>
            </a:r>
            <a:endParaRPr lang="en-US" sz="1400" dirty="0"/>
          </a:p>
        </p:txBody>
      </p:sp>
    </p:spTree>
    <p:extLst>
      <p:ext uri="{BB962C8B-B14F-4D97-AF65-F5344CB8AC3E}">
        <p14:creationId xmlns:p14="http://schemas.microsoft.com/office/powerpoint/2010/main" val="304465296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366FA-61F3-3E00-0B8C-F05689AC27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4C81BC-8FB6-26BA-0D0C-57D36AB89AEB}"/>
              </a:ext>
            </a:extLst>
          </p:cNvPr>
          <p:cNvSpPr>
            <a:spLocks noGrp="1"/>
          </p:cNvSpPr>
          <p:nvPr>
            <p:ph type="title"/>
          </p:nvPr>
        </p:nvSpPr>
        <p:spPr>
          <a:xfrm>
            <a:off x="1641396" y="1996797"/>
            <a:ext cx="8909208" cy="3450327"/>
          </a:xfrm>
        </p:spPr>
        <p:txBody>
          <a:bodyPr>
            <a:noAutofit/>
          </a:bodyPr>
          <a:lstStyle/>
          <a:p>
            <a:pPr>
              <a:lnSpc>
                <a:spcPct val="100000"/>
              </a:lnSpc>
            </a:pPr>
            <a:r>
              <a:rPr lang="ar-EG" sz="6000" b="0" dirty="0"/>
              <a:t>قَالُوا۟ مَن فَعَلَ هَـٰذَا بِـَٔالِهَتِنَآ إِنَّهُۥ لَمِنَ ٱلظَّـٰلِمِينَ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FE598F-A94A-863D-7A41-CDC70DFB7FB2}"/>
              </a:ext>
            </a:extLst>
          </p:cNvPr>
          <p:cNvSpPr txBox="1"/>
          <p:nvPr/>
        </p:nvSpPr>
        <p:spPr>
          <a:xfrm>
            <a:off x="2060712" y="4630468"/>
            <a:ext cx="8070575" cy="707886"/>
          </a:xfrm>
          <a:prstGeom prst="rect">
            <a:avLst/>
          </a:prstGeom>
          <a:noFill/>
        </p:spPr>
        <p:txBody>
          <a:bodyPr wrap="square">
            <a:spAutoFit/>
          </a:bodyPr>
          <a:lstStyle/>
          <a:p>
            <a:pPr algn="ctr" fontAlgn="base"/>
            <a:r>
              <a:rPr lang="en-US" sz="2000" dirty="0"/>
              <a:t>They said, "Who has done this to our gods? He must indeed be some man of impiety!"</a:t>
            </a:r>
          </a:p>
        </p:txBody>
      </p:sp>
      <p:sp>
        <p:nvSpPr>
          <p:cNvPr id="3" name="TextBox 2">
            <a:extLst>
              <a:ext uri="{FF2B5EF4-FFF2-40B4-BE49-F238E27FC236}">
                <a16:creationId xmlns:a16="http://schemas.microsoft.com/office/drawing/2014/main" id="{29E7FBBC-3990-92F4-D38F-DC0114428AE5}"/>
              </a:ext>
            </a:extLst>
          </p:cNvPr>
          <p:cNvSpPr txBox="1"/>
          <p:nvPr/>
        </p:nvSpPr>
        <p:spPr>
          <a:xfrm>
            <a:off x="4583965" y="43226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{59}</a:t>
            </a:r>
            <a:endParaRPr lang="en-US" sz="1400" dirty="0"/>
          </a:p>
        </p:txBody>
      </p:sp>
    </p:spTree>
    <p:extLst>
      <p:ext uri="{BB962C8B-B14F-4D97-AF65-F5344CB8AC3E}">
        <p14:creationId xmlns:p14="http://schemas.microsoft.com/office/powerpoint/2010/main" val="176316568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51C957-F5D1-7FBD-EF6E-6E1C24300F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553894-48CB-0E79-14B1-1A6206F2D799}"/>
              </a:ext>
            </a:extLst>
          </p:cNvPr>
          <p:cNvSpPr>
            <a:spLocks noGrp="1"/>
          </p:cNvSpPr>
          <p:nvPr>
            <p:ph type="title"/>
          </p:nvPr>
        </p:nvSpPr>
        <p:spPr>
          <a:xfrm>
            <a:off x="1641396" y="2023430"/>
            <a:ext cx="8909208" cy="3450327"/>
          </a:xfrm>
        </p:spPr>
        <p:txBody>
          <a:bodyPr>
            <a:noAutofit/>
          </a:bodyPr>
          <a:lstStyle/>
          <a:p>
            <a:pPr>
              <a:lnSpc>
                <a:spcPct val="100000"/>
              </a:lnSpc>
            </a:pPr>
            <a:r>
              <a:rPr lang="ar-EG" sz="6000" b="0" dirty="0"/>
              <a:t>قَالُوا۟ سَمِعْنَا فَتًۭى يَذْكُرُهُمْ يُقَالُ لَهُۥٓ إِبْرَٰهِيمُ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FA4248C-9F07-3A2A-5E21-94F5B232F131}"/>
              </a:ext>
            </a:extLst>
          </p:cNvPr>
          <p:cNvSpPr txBox="1"/>
          <p:nvPr/>
        </p:nvSpPr>
        <p:spPr>
          <a:xfrm>
            <a:off x="2060712" y="4657101"/>
            <a:ext cx="8070575" cy="400110"/>
          </a:xfrm>
          <a:prstGeom prst="rect">
            <a:avLst/>
          </a:prstGeom>
          <a:noFill/>
        </p:spPr>
        <p:txBody>
          <a:bodyPr wrap="square">
            <a:spAutoFit/>
          </a:bodyPr>
          <a:lstStyle/>
          <a:p>
            <a:pPr algn="ctr" fontAlgn="base"/>
            <a:r>
              <a:rPr lang="en-US" sz="2000" dirty="0"/>
              <a:t>They said, "We heard a youth talk of them: He is called Abraham."</a:t>
            </a:r>
          </a:p>
        </p:txBody>
      </p:sp>
      <p:sp>
        <p:nvSpPr>
          <p:cNvPr id="3" name="TextBox 2">
            <a:extLst>
              <a:ext uri="{FF2B5EF4-FFF2-40B4-BE49-F238E27FC236}">
                <a16:creationId xmlns:a16="http://schemas.microsoft.com/office/drawing/2014/main" id="{3D5FED2E-1E88-F2B0-E4AA-942B8CFC3575}"/>
              </a:ext>
            </a:extLst>
          </p:cNvPr>
          <p:cNvSpPr txBox="1"/>
          <p:nvPr/>
        </p:nvSpPr>
        <p:spPr>
          <a:xfrm>
            <a:off x="4797029" y="44292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{60}</a:t>
            </a:r>
            <a:endParaRPr lang="en-US" sz="1400" dirty="0"/>
          </a:p>
        </p:txBody>
      </p:sp>
    </p:spTree>
    <p:extLst>
      <p:ext uri="{BB962C8B-B14F-4D97-AF65-F5344CB8AC3E}">
        <p14:creationId xmlns:p14="http://schemas.microsoft.com/office/powerpoint/2010/main" val="256624397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059B48-2A3A-86C2-CB50-FC343E0944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41949B-E0D0-3DBC-E879-FE1B5C1F1901}"/>
              </a:ext>
            </a:extLst>
          </p:cNvPr>
          <p:cNvSpPr>
            <a:spLocks noGrp="1"/>
          </p:cNvSpPr>
          <p:nvPr>
            <p:ph type="title"/>
          </p:nvPr>
        </p:nvSpPr>
        <p:spPr>
          <a:xfrm>
            <a:off x="1641396" y="2023430"/>
            <a:ext cx="8909208" cy="3450327"/>
          </a:xfrm>
        </p:spPr>
        <p:txBody>
          <a:bodyPr>
            <a:noAutofit/>
          </a:bodyPr>
          <a:lstStyle/>
          <a:p>
            <a:pPr>
              <a:lnSpc>
                <a:spcPct val="100000"/>
              </a:lnSpc>
            </a:pPr>
            <a:r>
              <a:rPr lang="ar-EG" sz="6000" b="0" dirty="0"/>
              <a:t>قَالُوا۟ فَأْتُوا۟ بِهِۦ عَلَىٰٓ أَعْيُنِ ٱلنَّاسِ لَعَلَّهُمْ يَشْهَدُونَ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71DE08-8477-C38D-42A6-3DB4D2FD9B8A}"/>
              </a:ext>
            </a:extLst>
          </p:cNvPr>
          <p:cNvSpPr txBox="1"/>
          <p:nvPr/>
        </p:nvSpPr>
        <p:spPr>
          <a:xfrm>
            <a:off x="2060712" y="4657101"/>
            <a:ext cx="8070575" cy="707886"/>
          </a:xfrm>
          <a:prstGeom prst="rect">
            <a:avLst/>
          </a:prstGeom>
          <a:noFill/>
        </p:spPr>
        <p:txBody>
          <a:bodyPr wrap="square">
            <a:spAutoFit/>
          </a:bodyPr>
          <a:lstStyle/>
          <a:p>
            <a:pPr algn="ctr" fontAlgn="base"/>
            <a:r>
              <a:rPr lang="en-US" sz="2000" dirty="0"/>
              <a:t>They said, "Then bring him before the eyes of the people, that they may bear witness."</a:t>
            </a:r>
          </a:p>
        </p:txBody>
      </p:sp>
      <p:sp>
        <p:nvSpPr>
          <p:cNvPr id="3" name="TextBox 2">
            <a:extLst>
              <a:ext uri="{FF2B5EF4-FFF2-40B4-BE49-F238E27FC236}">
                <a16:creationId xmlns:a16="http://schemas.microsoft.com/office/drawing/2014/main" id="{6544B348-4A8B-B688-4AFB-C022D37A55BB}"/>
              </a:ext>
            </a:extLst>
          </p:cNvPr>
          <p:cNvSpPr txBox="1"/>
          <p:nvPr/>
        </p:nvSpPr>
        <p:spPr>
          <a:xfrm>
            <a:off x="4610598" y="43493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{61}</a:t>
            </a:r>
            <a:endParaRPr lang="en-US" sz="1400" dirty="0"/>
          </a:p>
        </p:txBody>
      </p:sp>
    </p:spTree>
    <p:extLst>
      <p:ext uri="{BB962C8B-B14F-4D97-AF65-F5344CB8AC3E}">
        <p14:creationId xmlns:p14="http://schemas.microsoft.com/office/powerpoint/2010/main" val="211245109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7B728-0AED-B785-D613-FC6A7E5CAD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A9C6EE-C5A0-B19B-2610-4F1F1946F915}"/>
              </a:ext>
            </a:extLst>
          </p:cNvPr>
          <p:cNvSpPr>
            <a:spLocks noGrp="1"/>
          </p:cNvSpPr>
          <p:nvPr>
            <p:ph type="title"/>
          </p:nvPr>
        </p:nvSpPr>
        <p:spPr>
          <a:xfrm>
            <a:off x="1641395" y="2023430"/>
            <a:ext cx="8909208" cy="3450327"/>
          </a:xfrm>
        </p:spPr>
        <p:txBody>
          <a:bodyPr>
            <a:noAutofit/>
          </a:bodyPr>
          <a:lstStyle/>
          <a:p>
            <a:pPr>
              <a:lnSpc>
                <a:spcPct val="100000"/>
              </a:lnSpc>
            </a:pPr>
            <a:r>
              <a:rPr lang="ar-EG" sz="6000" b="0" dirty="0"/>
              <a:t>قَالُوٓا۟ ءَأَنتَ فَعَلْتَ هَـٰذَا بِـَٔالِهَتِنَا يَـٰٓإِبْرَٰهِيمُ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8E088EC-6087-DDF3-66A1-6411ED0F1568}"/>
              </a:ext>
            </a:extLst>
          </p:cNvPr>
          <p:cNvSpPr txBox="1"/>
          <p:nvPr/>
        </p:nvSpPr>
        <p:spPr>
          <a:xfrm>
            <a:off x="2060712" y="4248728"/>
            <a:ext cx="8070575" cy="400110"/>
          </a:xfrm>
          <a:prstGeom prst="rect">
            <a:avLst/>
          </a:prstGeom>
          <a:noFill/>
        </p:spPr>
        <p:txBody>
          <a:bodyPr wrap="square">
            <a:spAutoFit/>
          </a:bodyPr>
          <a:lstStyle/>
          <a:p>
            <a:pPr algn="ctr" fontAlgn="base"/>
            <a:r>
              <a:rPr lang="en-US" sz="2000" dirty="0"/>
              <a:t>They said, "Art thou the one that did this with our gods, O Abraham?"</a:t>
            </a:r>
          </a:p>
        </p:txBody>
      </p:sp>
      <p:sp>
        <p:nvSpPr>
          <p:cNvPr id="3" name="TextBox 2">
            <a:extLst>
              <a:ext uri="{FF2B5EF4-FFF2-40B4-BE49-F238E27FC236}">
                <a16:creationId xmlns:a16="http://schemas.microsoft.com/office/drawing/2014/main" id="{7840EB21-0784-651A-EF72-617D0817BAB7}"/>
              </a:ext>
            </a:extLst>
          </p:cNvPr>
          <p:cNvSpPr txBox="1"/>
          <p:nvPr/>
        </p:nvSpPr>
        <p:spPr>
          <a:xfrm>
            <a:off x="1228206" y="39409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{62}</a:t>
            </a:r>
            <a:endParaRPr lang="en-US" sz="1400" dirty="0"/>
          </a:p>
        </p:txBody>
      </p:sp>
    </p:spTree>
    <p:extLst>
      <p:ext uri="{BB962C8B-B14F-4D97-AF65-F5344CB8AC3E}">
        <p14:creationId xmlns:p14="http://schemas.microsoft.com/office/powerpoint/2010/main" val="171153391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15ECC3-F537-AA8D-5653-E3DE3794C3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75CF9D-7272-A44A-DBCA-1895AD90684C}"/>
              </a:ext>
            </a:extLst>
          </p:cNvPr>
          <p:cNvSpPr>
            <a:spLocks noGrp="1"/>
          </p:cNvSpPr>
          <p:nvPr>
            <p:ph type="title"/>
          </p:nvPr>
        </p:nvSpPr>
        <p:spPr>
          <a:xfrm>
            <a:off x="1641395" y="2023430"/>
            <a:ext cx="8909208" cy="3450327"/>
          </a:xfrm>
        </p:spPr>
        <p:txBody>
          <a:bodyPr>
            <a:noAutofit/>
          </a:bodyPr>
          <a:lstStyle/>
          <a:p>
            <a:pPr>
              <a:lnSpc>
                <a:spcPct val="100000"/>
              </a:lnSpc>
            </a:pPr>
            <a:r>
              <a:rPr lang="ar-EG" sz="6000" b="0" dirty="0"/>
              <a:t>قَالَ بَلْ فَعَلَهُۥ كَبِيرُهُمْ هَـٰذَا فَسْـَٔلُوهُمْ إِن كَانُوا۟ يَنطِقُونَ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D7E6E67-4C81-B0B8-7243-1FAF6945E9C4}"/>
              </a:ext>
            </a:extLst>
          </p:cNvPr>
          <p:cNvSpPr txBox="1"/>
          <p:nvPr/>
        </p:nvSpPr>
        <p:spPr>
          <a:xfrm>
            <a:off x="2060711" y="4577202"/>
            <a:ext cx="8070575" cy="707886"/>
          </a:xfrm>
          <a:prstGeom prst="rect">
            <a:avLst/>
          </a:prstGeom>
          <a:noFill/>
        </p:spPr>
        <p:txBody>
          <a:bodyPr wrap="square">
            <a:spAutoFit/>
          </a:bodyPr>
          <a:lstStyle/>
          <a:p>
            <a:pPr algn="ctr" fontAlgn="base"/>
            <a:r>
              <a:rPr lang="en-US" sz="2000" dirty="0"/>
              <a:t>He said: "Nay, this was done by - this is their biggest one! ask them, if they can speak intelligently!"</a:t>
            </a:r>
          </a:p>
        </p:txBody>
      </p:sp>
      <p:sp>
        <p:nvSpPr>
          <p:cNvPr id="3" name="TextBox 2">
            <a:extLst>
              <a:ext uri="{FF2B5EF4-FFF2-40B4-BE49-F238E27FC236}">
                <a16:creationId xmlns:a16="http://schemas.microsoft.com/office/drawing/2014/main" id="{27B1BC64-9E11-854D-F9FC-2A72199FFEFD}"/>
              </a:ext>
            </a:extLst>
          </p:cNvPr>
          <p:cNvSpPr txBox="1"/>
          <p:nvPr/>
        </p:nvSpPr>
        <p:spPr>
          <a:xfrm>
            <a:off x="4015794" y="42923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{63}</a:t>
            </a:r>
            <a:endParaRPr lang="en-US" sz="1400" dirty="0"/>
          </a:p>
        </p:txBody>
      </p:sp>
    </p:spTree>
    <p:extLst>
      <p:ext uri="{BB962C8B-B14F-4D97-AF65-F5344CB8AC3E}">
        <p14:creationId xmlns:p14="http://schemas.microsoft.com/office/powerpoint/2010/main" val="11494534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C5008-CFEF-33FF-D9D1-66118DE1AB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2421FE-AB39-2868-5D9B-65D402750DCB}"/>
              </a:ext>
            </a:extLst>
          </p:cNvPr>
          <p:cNvSpPr>
            <a:spLocks noGrp="1"/>
          </p:cNvSpPr>
          <p:nvPr>
            <p:ph type="title"/>
          </p:nvPr>
        </p:nvSpPr>
        <p:spPr>
          <a:xfrm>
            <a:off x="1641395" y="2023430"/>
            <a:ext cx="8909208" cy="3450327"/>
          </a:xfrm>
        </p:spPr>
        <p:txBody>
          <a:bodyPr>
            <a:noAutofit/>
          </a:bodyPr>
          <a:lstStyle/>
          <a:p>
            <a:pPr>
              <a:lnSpc>
                <a:spcPct val="100000"/>
              </a:lnSpc>
            </a:pPr>
            <a:r>
              <a:rPr lang="ar-EG" sz="6000" b="0" dirty="0"/>
              <a:t>فَرَجَعُوٓا۟ إِلَىٰٓ أَنفُسِهِمْ فَقَالُوٓا۟ إِنَّكُمْ أَنتُمُ ٱلظَّـٰلِمُونَ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F4813CF-84EB-11E5-ED91-4778AB9F567F}"/>
              </a:ext>
            </a:extLst>
          </p:cNvPr>
          <p:cNvSpPr txBox="1"/>
          <p:nvPr/>
        </p:nvSpPr>
        <p:spPr>
          <a:xfrm>
            <a:off x="2060711" y="4577202"/>
            <a:ext cx="8070575" cy="707886"/>
          </a:xfrm>
          <a:prstGeom prst="rect">
            <a:avLst/>
          </a:prstGeom>
          <a:noFill/>
        </p:spPr>
        <p:txBody>
          <a:bodyPr wrap="square">
            <a:spAutoFit/>
          </a:bodyPr>
          <a:lstStyle/>
          <a:p>
            <a:pPr algn="ctr" fontAlgn="base"/>
            <a:r>
              <a:rPr lang="en-US" sz="2000" dirty="0"/>
              <a:t>So they turned to themselves and said, "Surely ye are the ones in the wrong!"</a:t>
            </a:r>
          </a:p>
        </p:txBody>
      </p:sp>
      <p:sp>
        <p:nvSpPr>
          <p:cNvPr id="3" name="TextBox 2">
            <a:extLst>
              <a:ext uri="{FF2B5EF4-FFF2-40B4-BE49-F238E27FC236}">
                <a16:creationId xmlns:a16="http://schemas.microsoft.com/office/drawing/2014/main" id="{DA80F28A-5A8F-4B84-4B1D-74257E5E8AB2}"/>
              </a:ext>
            </a:extLst>
          </p:cNvPr>
          <p:cNvSpPr txBox="1"/>
          <p:nvPr/>
        </p:nvSpPr>
        <p:spPr>
          <a:xfrm>
            <a:off x="4477433" y="42835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{64}</a:t>
            </a:r>
            <a:endParaRPr lang="en-US" sz="1400" dirty="0"/>
          </a:p>
        </p:txBody>
      </p:sp>
    </p:spTree>
    <p:extLst>
      <p:ext uri="{BB962C8B-B14F-4D97-AF65-F5344CB8AC3E}">
        <p14:creationId xmlns:p14="http://schemas.microsoft.com/office/powerpoint/2010/main" val="2495424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763BA5-202F-97C9-3BA2-D7DA67AA9B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89CCE9-54B7-C63B-911E-D4446EEA11B2}"/>
              </a:ext>
            </a:extLst>
          </p:cNvPr>
          <p:cNvSpPr>
            <a:spLocks noGrp="1"/>
          </p:cNvSpPr>
          <p:nvPr>
            <p:ph type="title"/>
          </p:nvPr>
        </p:nvSpPr>
        <p:spPr>
          <a:xfrm>
            <a:off x="1641395" y="2023430"/>
            <a:ext cx="8909208" cy="3450327"/>
          </a:xfrm>
        </p:spPr>
        <p:txBody>
          <a:bodyPr>
            <a:noAutofit/>
          </a:bodyPr>
          <a:lstStyle/>
          <a:p>
            <a:pPr>
              <a:lnSpc>
                <a:spcPct val="100000"/>
              </a:lnSpc>
            </a:pPr>
            <a:r>
              <a:rPr lang="ar-EG" sz="6000" b="0" dirty="0"/>
              <a:t>ثُمَّ نُكِسُوا۟ عَلَىٰ رُءُوسِهِمْ لَقَدْ عَلِمْتَ مَا هَـٰٓؤُلَآءِ يَنطِقُونَ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53813B5-1B78-158B-5234-4F164B3D5D70}"/>
              </a:ext>
            </a:extLst>
          </p:cNvPr>
          <p:cNvSpPr txBox="1"/>
          <p:nvPr/>
        </p:nvSpPr>
        <p:spPr>
          <a:xfrm>
            <a:off x="2060711" y="4577202"/>
            <a:ext cx="8070575" cy="707886"/>
          </a:xfrm>
          <a:prstGeom prst="rect">
            <a:avLst/>
          </a:prstGeom>
          <a:noFill/>
        </p:spPr>
        <p:txBody>
          <a:bodyPr wrap="square">
            <a:spAutoFit/>
          </a:bodyPr>
          <a:lstStyle/>
          <a:p>
            <a:pPr algn="ctr" fontAlgn="base"/>
            <a:r>
              <a:rPr lang="en-US" sz="2000" dirty="0"/>
              <a:t>Then were they confounded with shame: (they said), "Thou knowest full well that these (idols) do not speak!"</a:t>
            </a:r>
          </a:p>
        </p:txBody>
      </p:sp>
      <p:sp>
        <p:nvSpPr>
          <p:cNvPr id="3" name="TextBox 2">
            <a:extLst>
              <a:ext uri="{FF2B5EF4-FFF2-40B4-BE49-F238E27FC236}">
                <a16:creationId xmlns:a16="http://schemas.microsoft.com/office/drawing/2014/main" id="{E8684C27-2E63-0186-5B9C-494354505E87}"/>
              </a:ext>
            </a:extLst>
          </p:cNvPr>
          <p:cNvSpPr txBox="1"/>
          <p:nvPr/>
        </p:nvSpPr>
        <p:spPr>
          <a:xfrm>
            <a:off x="3811608" y="42694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{65}</a:t>
            </a:r>
            <a:endParaRPr lang="en-US" sz="1400" dirty="0"/>
          </a:p>
        </p:txBody>
      </p:sp>
    </p:spTree>
    <p:extLst>
      <p:ext uri="{BB962C8B-B14F-4D97-AF65-F5344CB8AC3E}">
        <p14:creationId xmlns:p14="http://schemas.microsoft.com/office/powerpoint/2010/main" val="292911787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D7720-B4ED-428A-AC52-4F98926CFC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1E0B03-7E4B-0340-2DDA-D1EA3FF01557}"/>
              </a:ext>
            </a:extLst>
          </p:cNvPr>
          <p:cNvSpPr>
            <a:spLocks noGrp="1"/>
          </p:cNvSpPr>
          <p:nvPr>
            <p:ph type="title"/>
          </p:nvPr>
        </p:nvSpPr>
        <p:spPr>
          <a:xfrm>
            <a:off x="1641396" y="1943531"/>
            <a:ext cx="8909208" cy="3450327"/>
          </a:xfrm>
        </p:spPr>
        <p:txBody>
          <a:bodyPr>
            <a:noAutofit/>
          </a:bodyPr>
          <a:lstStyle/>
          <a:p>
            <a:pPr>
              <a:lnSpc>
                <a:spcPct val="100000"/>
              </a:lnSpc>
            </a:pPr>
            <a:r>
              <a:rPr lang="ar-EG" sz="6000" b="0" dirty="0"/>
              <a:t>قَالَ أَفَتَعْبُدُونَ مِن دُونِ ٱللَّهِ مَا لَا يَنفَعُكُمْ شَيْـًۭٔا وَلَا يَضُرُّكُمْ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D213A86-181B-534C-3AA9-58032CFD9EC7}"/>
              </a:ext>
            </a:extLst>
          </p:cNvPr>
          <p:cNvSpPr txBox="1"/>
          <p:nvPr/>
        </p:nvSpPr>
        <p:spPr>
          <a:xfrm>
            <a:off x="2060712" y="4600799"/>
            <a:ext cx="8070575" cy="707886"/>
          </a:xfrm>
          <a:prstGeom prst="rect">
            <a:avLst/>
          </a:prstGeom>
          <a:noFill/>
        </p:spPr>
        <p:txBody>
          <a:bodyPr wrap="square">
            <a:spAutoFit/>
          </a:bodyPr>
          <a:lstStyle/>
          <a:p>
            <a:pPr algn="ctr" fontAlgn="base"/>
            <a:r>
              <a:rPr lang="en-US" sz="2000" dirty="0"/>
              <a:t>(Abraham) said, "Do ye then worship, besides Allah, things that can neither be of any good to you nor do you harm?</a:t>
            </a:r>
          </a:p>
        </p:txBody>
      </p:sp>
      <p:sp>
        <p:nvSpPr>
          <p:cNvPr id="3" name="TextBox 2">
            <a:extLst>
              <a:ext uri="{FF2B5EF4-FFF2-40B4-BE49-F238E27FC236}">
                <a16:creationId xmlns:a16="http://schemas.microsoft.com/office/drawing/2014/main" id="{28169C2C-D6C6-49A7-9EB3-D1B044C78896}"/>
              </a:ext>
            </a:extLst>
          </p:cNvPr>
          <p:cNvSpPr txBox="1"/>
          <p:nvPr/>
        </p:nvSpPr>
        <p:spPr>
          <a:xfrm>
            <a:off x="2835065" y="43086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{66}</a:t>
            </a:r>
            <a:endParaRPr lang="en-US" sz="1400" dirty="0"/>
          </a:p>
        </p:txBody>
      </p:sp>
    </p:spTree>
    <p:extLst>
      <p:ext uri="{BB962C8B-B14F-4D97-AF65-F5344CB8AC3E}">
        <p14:creationId xmlns:p14="http://schemas.microsoft.com/office/powerpoint/2010/main" val="1964362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11CFF-6E61-80D1-BD5E-8777711636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D731AB-31EA-F79C-F0EE-C5253686E322}"/>
              </a:ext>
            </a:extLst>
          </p:cNvPr>
          <p:cNvSpPr>
            <a:spLocks noGrp="1"/>
          </p:cNvSpPr>
          <p:nvPr>
            <p:ph type="title"/>
          </p:nvPr>
        </p:nvSpPr>
        <p:spPr>
          <a:xfrm>
            <a:off x="1641396" y="1854756"/>
            <a:ext cx="8909208" cy="3450327"/>
          </a:xfrm>
        </p:spPr>
        <p:txBody>
          <a:bodyPr>
            <a:noAutofit/>
          </a:bodyPr>
          <a:lstStyle/>
          <a:p>
            <a:pPr>
              <a:lnSpc>
                <a:spcPct val="100000"/>
              </a:lnSpc>
            </a:pPr>
            <a:r>
              <a:rPr lang="ar-EG" sz="6000" b="0" dirty="0"/>
              <a:t>قَالَ رَبِّى يَعْلَمُ ٱلْقَوْلَ فِى ٱلسَّمَآءِ وَٱلْأَرْضِۖ وَهُوَ ٱلسَّمِيعُ ٱلْعَلِيمُ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31BF9E1-B3CA-011D-8F52-87669D0A96AE}"/>
              </a:ext>
            </a:extLst>
          </p:cNvPr>
          <p:cNvSpPr txBox="1"/>
          <p:nvPr/>
        </p:nvSpPr>
        <p:spPr>
          <a:xfrm>
            <a:off x="2060712" y="4514159"/>
            <a:ext cx="8070575" cy="707886"/>
          </a:xfrm>
          <a:prstGeom prst="rect">
            <a:avLst/>
          </a:prstGeom>
          <a:noFill/>
        </p:spPr>
        <p:txBody>
          <a:bodyPr wrap="square">
            <a:spAutoFit/>
          </a:bodyPr>
          <a:lstStyle/>
          <a:p>
            <a:pPr algn="ctr" fontAlgn="base"/>
            <a:r>
              <a:rPr lang="en-US" sz="2000" dirty="0"/>
              <a:t>Say: "My Lord </a:t>
            </a:r>
            <a:r>
              <a:rPr lang="en-US" sz="2000" dirty="0" err="1"/>
              <a:t>knoweth</a:t>
            </a:r>
            <a:r>
              <a:rPr lang="en-US" sz="2000" dirty="0"/>
              <a:t> (every) word (spoken) in the heavens and on earth: He is the One that heareth and </a:t>
            </a:r>
            <a:r>
              <a:rPr lang="en-US" sz="2000" dirty="0" err="1"/>
              <a:t>knoweth</a:t>
            </a:r>
            <a:r>
              <a:rPr lang="en-US" sz="2000" dirty="0"/>
              <a:t> (all things)."</a:t>
            </a:r>
          </a:p>
        </p:txBody>
      </p:sp>
      <p:sp>
        <p:nvSpPr>
          <p:cNvPr id="3" name="TextBox 2">
            <a:extLst>
              <a:ext uri="{FF2B5EF4-FFF2-40B4-BE49-F238E27FC236}">
                <a16:creationId xmlns:a16="http://schemas.microsoft.com/office/drawing/2014/main" id="{0F816530-E5A5-56EF-5F27-F9F756D2477D}"/>
              </a:ext>
            </a:extLst>
          </p:cNvPr>
          <p:cNvSpPr txBox="1"/>
          <p:nvPr/>
        </p:nvSpPr>
        <p:spPr>
          <a:xfrm>
            <a:off x="2348858" y="42063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396382655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84AF49-B984-AD8C-2911-0CE999F5E5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9D143-21EC-B275-7E17-F1F31F0F3CAD}"/>
              </a:ext>
            </a:extLst>
          </p:cNvPr>
          <p:cNvSpPr>
            <a:spLocks noGrp="1"/>
          </p:cNvSpPr>
          <p:nvPr>
            <p:ph type="title"/>
          </p:nvPr>
        </p:nvSpPr>
        <p:spPr>
          <a:xfrm>
            <a:off x="1641396" y="1970164"/>
            <a:ext cx="8909208" cy="3450327"/>
          </a:xfrm>
        </p:spPr>
        <p:txBody>
          <a:bodyPr>
            <a:noAutofit/>
          </a:bodyPr>
          <a:lstStyle/>
          <a:p>
            <a:pPr>
              <a:lnSpc>
                <a:spcPct val="100000"/>
              </a:lnSpc>
            </a:pPr>
            <a:r>
              <a:rPr lang="ar-EG" sz="6000" b="0" dirty="0"/>
              <a:t>أُفٍّۢ لَّكُمْ وَلِمَا تَعْبُدُونَ مِن دُونِ ٱللَّهِ ۖ أَفَلَا تَعْقِلُونَ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861589-3739-9F8C-D7CC-3A39FF633256}"/>
              </a:ext>
            </a:extLst>
          </p:cNvPr>
          <p:cNvSpPr txBox="1"/>
          <p:nvPr/>
        </p:nvSpPr>
        <p:spPr>
          <a:xfrm>
            <a:off x="2060712" y="4611843"/>
            <a:ext cx="8070575" cy="707886"/>
          </a:xfrm>
          <a:prstGeom prst="rect">
            <a:avLst/>
          </a:prstGeom>
          <a:noFill/>
        </p:spPr>
        <p:txBody>
          <a:bodyPr wrap="square">
            <a:spAutoFit/>
          </a:bodyPr>
          <a:lstStyle/>
          <a:p>
            <a:pPr algn="ctr" fontAlgn="base"/>
            <a:r>
              <a:rPr lang="en-US" sz="2000" dirty="0"/>
              <a:t>"Fie upon you, and upon the things that ye worship besides Allah! Have ye no sense?"..</a:t>
            </a:r>
          </a:p>
        </p:txBody>
      </p:sp>
      <p:sp>
        <p:nvSpPr>
          <p:cNvPr id="3" name="TextBox 2">
            <a:extLst>
              <a:ext uri="{FF2B5EF4-FFF2-40B4-BE49-F238E27FC236}">
                <a16:creationId xmlns:a16="http://schemas.microsoft.com/office/drawing/2014/main" id="{64F110C4-AE18-8079-0B44-495EF83FDEAB}"/>
              </a:ext>
            </a:extLst>
          </p:cNvPr>
          <p:cNvSpPr txBox="1"/>
          <p:nvPr/>
        </p:nvSpPr>
        <p:spPr>
          <a:xfrm>
            <a:off x="4255492" y="43040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{67}</a:t>
            </a:r>
            <a:endParaRPr lang="en-US" sz="1400" dirty="0"/>
          </a:p>
        </p:txBody>
      </p:sp>
    </p:spTree>
    <p:extLst>
      <p:ext uri="{BB962C8B-B14F-4D97-AF65-F5344CB8AC3E}">
        <p14:creationId xmlns:p14="http://schemas.microsoft.com/office/powerpoint/2010/main" val="201226663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49D63-AEF6-4C4A-2A06-1CED42FDB7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346AA7-7E95-BC73-081C-CF25D56A5BA0}"/>
              </a:ext>
            </a:extLst>
          </p:cNvPr>
          <p:cNvSpPr>
            <a:spLocks noGrp="1"/>
          </p:cNvSpPr>
          <p:nvPr>
            <p:ph type="title"/>
          </p:nvPr>
        </p:nvSpPr>
        <p:spPr>
          <a:xfrm>
            <a:off x="1641396" y="1996797"/>
            <a:ext cx="8909208" cy="3450327"/>
          </a:xfrm>
        </p:spPr>
        <p:txBody>
          <a:bodyPr>
            <a:noAutofit/>
          </a:bodyPr>
          <a:lstStyle/>
          <a:p>
            <a:pPr>
              <a:lnSpc>
                <a:spcPct val="100000"/>
              </a:lnSpc>
            </a:pPr>
            <a:r>
              <a:rPr lang="ar-EG" sz="6000" b="0" dirty="0"/>
              <a:t>قَالُوا۟ حَرِّقُوهُ وَٱنصُرُوٓا۟ ءَالِهَتَكُمْ إِن كُنتُمْ فَـٰعِلِينَ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A048D63-78E0-677C-690A-A158378EDADD}"/>
              </a:ext>
            </a:extLst>
          </p:cNvPr>
          <p:cNvSpPr txBox="1"/>
          <p:nvPr/>
        </p:nvSpPr>
        <p:spPr>
          <a:xfrm>
            <a:off x="2060712" y="4638476"/>
            <a:ext cx="8070575" cy="400110"/>
          </a:xfrm>
          <a:prstGeom prst="rect">
            <a:avLst/>
          </a:prstGeom>
          <a:noFill/>
        </p:spPr>
        <p:txBody>
          <a:bodyPr wrap="square">
            <a:spAutoFit/>
          </a:bodyPr>
          <a:lstStyle/>
          <a:p>
            <a:pPr algn="ctr" fontAlgn="base"/>
            <a:r>
              <a:rPr lang="en-US" sz="2000" dirty="0"/>
              <a:t>They said, "Burn him and protect your gods, If ye do (anything at all)!"</a:t>
            </a:r>
          </a:p>
        </p:txBody>
      </p:sp>
      <p:sp>
        <p:nvSpPr>
          <p:cNvPr id="3" name="TextBox 2">
            <a:extLst>
              <a:ext uri="{FF2B5EF4-FFF2-40B4-BE49-F238E27FC236}">
                <a16:creationId xmlns:a16="http://schemas.microsoft.com/office/drawing/2014/main" id="{61ABF6FD-91FA-4855-7B60-4FC9906303F8}"/>
              </a:ext>
            </a:extLst>
          </p:cNvPr>
          <p:cNvSpPr txBox="1"/>
          <p:nvPr/>
        </p:nvSpPr>
        <p:spPr>
          <a:xfrm>
            <a:off x="4299880" y="43306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{68}</a:t>
            </a:r>
            <a:endParaRPr lang="en-US" sz="1400" dirty="0"/>
          </a:p>
        </p:txBody>
      </p:sp>
    </p:spTree>
    <p:extLst>
      <p:ext uri="{BB962C8B-B14F-4D97-AF65-F5344CB8AC3E}">
        <p14:creationId xmlns:p14="http://schemas.microsoft.com/office/powerpoint/2010/main" val="30057824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73C19C-06CC-7782-B241-C02B8817E2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8C3F7F-E277-B990-D7EC-A5929E85D48E}"/>
              </a:ext>
            </a:extLst>
          </p:cNvPr>
          <p:cNvSpPr>
            <a:spLocks noGrp="1"/>
          </p:cNvSpPr>
          <p:nvPr>
            <p:ph type="title"/>
          </p:nvPr>
        </p:nvSpPr>
        <p:spPr>
          <a:xfrm>
            <a:off x="1641396" y="2032307"/>
            <a:ext cx="8909208" cy="3450327"/>
          </a:xfrm>
        </p:spPr>
        <p:txBody>
          <a:bodyPr>
            <a:noAutofit/>
          </a:bodyPr>
          <a:lstStyle/>
          <a:p>
            <a:pPr>
              <a:lnSpc>
                <a:spcPct val="100000"/>
              </a:lnSpc>
            </a:pPr>
            <a:r>
              <a:rPr lang="ar-EG" sz="6000" b="0" dirty="0"/>
              <a:t>قُلْنَا يَـٰنَارُ كُونِى بَرْدًۭا وَسَلَـٰمًا عَلَىٰٓ إِبْرَٰهِيمَ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E81EEB-E960-B982-197A-E1045D334CB9}"/>
              </a:ext>
            </a:extLst>
          </p:cNvPr>
          <p:cNvSpPr txBox="1"/>
          <p:nvPr/>
        </p:nvSpPr>
        <p:spPr>
          <a:xfrm>
            <a:off x="2060712" y="4673986"/>
            <a:ext cx="8070575" cy="400110"/>
          </a:xfrm>
          <a:prstGeom prst="rect">
            <a:avLst/>
          </a:prstGeom>
          <a:noFill/>
        </p:spPr>
        <p:txBody>
          <a:bodyPr wrap="square">
            <a:spAutoFit/>
          </a:bodyPr>
          <a:lstStyle/>
          <a:p>
            <a:pPr algn="ctr" fontAlgn="base"/>
            <a:r>
              <a:rPr lang="en-US" sz="2000" dirty="0"/>
              <a:t>We said, "O Fire! be thou cool, and (a means of) safety for Abraham!"</a:t>
            </a:r>
          </a:p>
        </p:txBody>
      </p:sp>
      <p:sp>
        <p:nvSpPr>
          <p:cNvPr id="3" name="TextBox 2">
            <a:extLst>
              <a:ext uri="{FF2B5EF4-FFF2-40B4-BE49-F238E27FC236}">
                <a16:creationId xmlns:a16="http://schemas.microsoft.com/office/drawing/2014/main" id="{44F0A869-DA8F-39BB-6C28-250F67B5A6CA}"/>
              </a:ext>
            </a:extLst>
          </p:cNvPr>
          <p:cNvSpPr txBox="1"/>
          <p:nvPr/>
        </p:nvSpPr>
        <p:spPr>
          <a:xfrm>
            <a:off x="4797030" y="44060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{69}</a:t>
            </a:r>
            <a:endParaRPr lang="en-US" sz="1400" dirty="0"/>
          </a:p>
        </p:txBody>
      </p:sp>
    </p:spTree>
    <p:extLst>
      <p:ext uri="{BB962C8B-B14F-4D97-AF65-F5344CB8AC3E}">
        <p14:creationId xmlns:p14="http://schemas.microsoft.com/office/powerpoint/2010/main" val="285863259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0B2E7-5551-3064-DC2F-8665842169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2BA801-ADDF-C10C-5B23-4D94DA30A0C9}"/>
              </a:ext>
            </a:extLst>
          </p:cNvPr>
          <p:cNvSpPr>
            <a:spLocks noGrp="1"/>
          </p:cNvSpPr>
          <p:nvPr>
            <p:ph type="title"/>
          </p:nvPr>
        </p:nvSpPr>
        <p:spPr>
          <a:xfrm>
            <a:off x="1641396" y="2032307"/>
            <a:ext cx="8909208" cy="3450327"/>
          </a:xfrm>
        </p:spPr>
        <p:txBody>
          <a:bodyPr>
            <a:noAutofit/>
          </a:bodyPr>
          <a:lstStyle/>
          <a:p>
            <a:pPr>
              <a:lnSpc>
                <a:spcPct val="100000"/>
              </a:lnSpc>
            </a:pPr>
            <a:r>
              <a:rPr lang="ar-EG" sz="6000" b="0" dirty="0"/>
              <a:t>وَأَرَادُوا۟ بِهِۦ كَيْدًۭا فَجَعَلْنَـٰهُمُ ٱلْأَخْسَرِينَ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A4287BF-D218-7D92-A4C9-86C09AF60BC5}"/>
              </a:ext>
            </a:extLst>
          </p:cNvPr>
          <p:cNvSpPr txBox="1"/>
          <p:nvPr/>
        </p:nvSpPr>
        <p:spPr>
          <a:xfrm>
            <a:off x="2060712" y="4181169"/>
            <a:ext cx="8070575" cy="707886"/>
          </a:xfrm>
          <a:prstGeom prst="rect">
            <a:avLst/>
          </a:prstGeom>
          <a:noFill/>
        </p:spPr>
        <p:txBody>
          <a:bodyPr wrap="square">
            <a:spAutoFit/>
          </a:bodyPr>
          <a:lstStyle/>
          <a:p>
            <a:pPr algn="ctr" fontAlgn="base"/>
            <a:r>
              <a:rPr lang="en-US" sz="2000" dirty="0"/>
              <a:t>Then they sought a stratagem against him: but We made them the ones that lost most!</a:t>
            </a:r>
          </a:p>
        </p:txBody>
      </p:sp>
      <p:sp>
        <p:nvSpPr>
          <p:cNvPr id="3" name="TextBox 2">
            <a:extLst>
              <a:ext uri="{FF2B5EF4-FFF2-40B4-BE49-F238E27FC236}">
                <a16:creationId xmlns:a16="http://schemas.microsoft.com/office/drawing/2014/main" id="{2C02E2A6-76CE-A7B1-0B60-578146A10C8E}"/>
              </a:ext>
            </a:extLst>
          </p:cNvPr>
          <p:cNvSpPr txBox="1"/>
          <p:nvPr/>
        </p:nvSpPr>
        <p:spPr>
          <a:xfrm>
            <a:off x="1421856" y="38733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{70}</a:t>
            </a:r>
            <a:endParaRPr lang="en-US" sz="1400" dirty="0"/>
          </a:p>
        </p:txBody>
      </p:sp>
    </p:spTree>
    <p:extLst>
      <p:ext uri="{BB962C8B-B14F-4D97-AF65-F5344CB8AC3E}">
        <p14:creationId xmlns:p14="http://schemas.microsoft.com/office/powerpoint/2010/main" val="332507640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6763F-19F2-111D-F4BA-67B3AA21FF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279B4F-05AA-AF4F-20E6-C93A3194387F}"/>
              </a:ext>
            </a:extLst>
          </p:cNvPr>
          <p:cNvSpPr>
            <a:spLocks noGrp="1"/>
          </p:cNvSpPr>
          <p:nvPr>
            <p:ph type="title"/>
          </p:nvPr>
        </p:nvSpPr>
        <p:spPr>
          <a:xfrm>
            <a:off x="1641396" y="2032307"/>
            <a:ext cx="8909208" cy="3450327"/>
          </a:xfrm>
        </p:spPr>
        <p:txBody>
          <a:bodyPr>
            <a:noAutofit/>
          </a:bodyPr>
          <a:lstStyle/>
          <a:p>
            <a:pPr>
              <a:lnSpc>
                <a:spcPct val="100000"/>
              </a:lnSpc>
            </a:pPr>
            <a:r>
              <a:rPr lang="ar-EG" sz="6000" b="0" dirty="0"/>
              <a:t>وَنَجَّيْنَـٰهُ وَلُوطًا إِلَى ٱلْأَرْضِ ٱلَّتِى بَـٰرَكْنَا فِيهَا لِلْعَـٰلَمِينَ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D858A91-88CA-F165-159F-26FD7BC80D07}"/>
              </a:ext>
            </a:extLst>
          </p:cNvPr>
          <p:cNvSpPr txBox="1"/>
          <p:nvPr/>
        </p:nvSpPr>
        <p:spPr>
          <a:xfrm>
            <a:off x="2060712" y="4625053"/>
            <a:ext cx="8070575" cy="707886"/>
          </a:xfrm>
          <a:prstGeom prst="rect">
            <a:avLst/>
          </a:prstGeom>
          <a:noFill/>
        </p:spPr>
        <p:txBody>
          <a:bodyPr wrap="square">
            <a:spAutoFit/>
          </a:bodyPr>
          <a:lstStyle/>
          <a:p>
            <a:pPr algn="ctr" fontAlgn="base"/>
            <a:r>
              <a:rPr lang="en-US" sz="2000" dirty="0"/>
              <a:t>But We delivered him and (his nephew) </a:t>
            </a:r>
            <a:r>
              <a:rPr lang="en-US" sz="2000" dirty="0" err="1"/>
              <a:t>Lut</a:t>
            </a:r>
            <a:r>
              <a:rPr lang="en-US" sz="2000" dirty="0"/>
              <a:t> (and directed them) to the land which We have blessed for the nations.</a:t>
            </a:r>
          </a:p>
        </p:txBody>
      </p:sp>
      <p:sp>
        <p:nvSpPr>
          <p:cNvPr id="3" name="TextBox 2">
            <a:extLst>
              <a:ext uri="{FF2B5EF4-FFF2-40B4-BE49-F238E27FC236}">
                <a16:creationId xmlns:a16="http://schemas.microsoft.com/office/drawing/2014/main" id="{57649F63-9C61-B7BF-10C9-86896F9871B3}"/>
              </a:ext>
            </a:extLst>
          </p:cNvPr>
          <p:cNvSpPr txBox="1"/>
          <p:nvPr/>
        </p:nvSpPr>
        <p:spPr>
          <a:xfrm>
            <a:off x="3357188" y="43614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{71}</a:t>
            </a:r>
            <a:endParaRPr lang="en-US" sz="1400" dirty="0"/>
          </a:p>
        </p:txBody>
      </p:sp>
    </p:spTree>
    <p:extLst>
      <p:ext uri="{BB962C8B-B14F-4D97-AF65-F5344CB8AC3E}">
        <p14:creationId xmlns:p14="http://schemas.microsoft.com/office/powerpoint/2010/main" val="247819260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A1CBE-DF52-9C18-ED6C-D1F1538129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44B755-1F2F-5CE2-A8E5-605C59534E49}"/>
              </a:ext>
            </a:extLst>
          </p:cNvPr>
          <p:cNvSpPr>
            <a:spLocks noGrp="1"/>
          </p:cNvSpPr>
          <p:nvPr>
            <p:ph type="title"/>
          </p:nvPr>
        </p:nvSpPr>
        <p:spPr>
          <a:xfrm>
            <a:off x="1641396" y="2032307"/>
            <a:ext cx="8909208" cy="3450327"/>
          </a:xfrm>
        </p:spPr>
        <p:txBody>
          <a:bodyPr>
            <a:noAutofit/>
          </a:bodyPr>
          <a:lstStyle/>
          <a:p>
            <a:pPr>
              <a:lnSpc>
                <a:spcPct val="100000"/>
              </a:lnSpc>
            </a:pPr>
            <a:r>
              <a:rPr lang="ar-EG" sz="6000" b="0" dirty="0"/>
              <a:t>وَوَهَبْنَا لَهُۥٓ إِسْحَـٰقَ وَيَعْقُوبَ نَافِلَةًۭ ۖ وَكُلًّۭا جَعَلْنَا صَـٰلِحِينَ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B3B103E-BA70-B708-D42A-55B54192C95B}"/>
              </a:ext>
            </a:extLst>
          </p:cNvPr>
          <p:cNvSpPr txBox="1"/>
          <p:nvPr/>
        </p:nvSpPr>
        <p:spPr>
          <a:xfrm>
            <a:off x="2060712" y="4625053"/>
            <a:ext cx="8070575" cy="707886"/>
          </a:xfrm>
          <a:prstGeom prst="rect">
            <a:avLst/>
          </a:prstGeom>
          <a:noFill/>
        </p:spPr>
        <p:txBody>
          <a:bodyPr wrap="square">
            <a:spAutoFit/>
          </a:bodyPr>
          <a:lstStyle/>
          <a:p>
            <a:pPr algn="ctr" fontAlgn="base"/>
            <a:r>
              <a:rPr lang="en-US" sz="2000" dirty="0"/>
              <a:t>And We bestowed on him Isaac and, as an additional gift, (a grandson), Jacob, and We made righteous men of every one (of them).</a:t>
            </a:r>
          </a:p>
        </p:txBody>
      </p:sp>
      <p:sp>
        <p:nvSpPr>
          <p:cNvPr id="3" name="TextBox 2">
            <a:extLst>
              <a:ext uri="{FF2B5EF4-FFF2-40B4-BE49-F238E27FC236}">
                <a16:creationId xmlns:a16="http://schemas.microsoft.com/office/drawing/2014/main" id="{9E32B80E-7425-DB1D-8028-58F7A77E68BD}"/>
              </a:ext>
            </a:extLst>
          </p:cNvPr>
          <p:cNvSpPr txBox="1"/>
          <p:nvPr/>
        </p:nvSpPr>
        <p:spPr>
          <a:xfrm>
            <a:off x="3863215" y="43172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{72}</a:t>
            </a:r>
            <a:endParaRPr lang="en-US" sz="1400" dirty="0"/>
          </a:p>
        </p:txBody>
      </p:sp>
    </p:spTree>
    <p:extLst>
      <p:ext uri="{BB962C8B-B14F-4D97-AF65-F5344CB8AC3E}">
        <p14:creationId xmlns:p14="http://schemas.microsoft.com/office/powerpoint/2010/main" val="236328072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73B3F-0C1F-C4D1-A907-04631FE507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50BCB2-00E2-22A0-30B8-C62948D64B16}"/>
              </a:ext>
            </a:extLst>
          </p:cNvPr>
          <p:cNvSpPr>
            <a:spLocks noGrp="1"/>
          </p:cNvSpPr>
          <p:nvPr>
            <p:ph type="title"/>
          </p:nvPr>
        </p:nvSpPr>
        <p:spPr>
          <a:xfrm>
            <a:off x="1641396" y="1757102"/>
            <a:ext cx="8909208" cy="3450327"/>
          </a:xfrm>
        </p:spPr>
        <p:txBody>
          <a:bodyPr>
            <a:noAutofit/>
          </a:bodyPr>
          <a:lstStyle/>
          <a:p>
            <a:pPr>
              <a:lnSpc>
                <a:spcPct val="100000"/>
              </a:lnSpc>
            </a:pPr>
            <a:r>
              <a:rPr lang="ar-EG" sz="5400" b="0" dirty="0"/>
              <a:t>وَجَعَلْنَـٰهُمْ أَئِمَّةًۭ يَهْدُونَ بِأَمْرِنَا وَأَوْحَيْنَآ إِلَيْهِمْ فِعْلَ ٱلْخَيْرَٰتِ وَإِقَامَ ٱلصَّلَوٰةِ وَإِيتَآءَ ٱلزَّكَوٰةِ ۖ وَكَانُوا۟ لَنَا عَـٰبِدِينَ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3003DAB-4B25-BC82-0969-336A6513D155}"/>
              </a:ext>
            </a:extLst>
          </p:cNvPr>
          <p:cNvSpPr txBox="1"/>
          <p:nvPr/>
        </p:nvSpPr>
        <p:spPr>
          <a:xfrm>
            <a:off x="2060712" y="4699597"/>
            <a:ext cx="8070575" cy="1015663"/>
          </a:xfrm>
          <a:prstGeom prst="rect">
            <a:avLst/>
          </a:prstGeom>
          <a:noFill/>
        </p:spPr>
        <p:txBody>
          <a:bodyPr wrap="square">
            <a:spAutoFit/>
          </a:bodyPr>
          <a:lstStyle/>
          <a:p>
            <a:pPr algn="ctr" fontAlgn="base"/>
            <a:r>
              <a:rPr lang="en-US" sz="2000" dirty="0"/>
              <a:t>And We made them leaders, guiding (men) by Our Command, and We sent them inspiration to do good deeds, to establish regular prayers, and to </a:t>
            </a:r>
            <a:r>
              <a:rPr lang="en-US" sz="2000" dirty="0" err="1"/>
              <a:t>practise</a:t>
            </a:r>
            <a:r>
              <a:rPr lang="en-US" sz="2000" dirty="0"/>
              <a:t> regular charity; and they constantly served Us (and Us only).</a:t>
            </a:r>
          </a:p>
        </p:txBody>
      </p:sp>
      <p:sp>
        <p:nvSpPr>
          <p:cNvPr id="3" name="TextBox 2">
            <a:extLst>
              <a:ext uri="{FF2B5EF4-FFF2-40B4-BE49-F238E27FC236}">
                <a16:creationId xmlns:a16="http://schemas.microsoft.com/office/drawing/2014/main" id="{98EE5B9C-4B0F-BD68-08DF-3813D68BAA36}"/>
              </a:ext>
            </a:extLst>
          </p:cNvPr>
          <p:cNvSpPr txBox="1"/>
          <p:nvPr/>
        </p:nvSpPr>
        <p:spPr>
          <a:xfrm>
            <a:off x="3765562" y="4370542"/>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{73}</a:t>
            </a:r>
            <a:endParaRPr lang="en-US" sz="1400" dirty="0"/>
          </a:p>
        </p:txBody>
      </p:sp>
    </p:spTree>
    <p:extLst>
      <p:ext uri="{BB962C8B-B14F-4D97-AF65-F5344CB8AC3E}">
        <p14:creationId xmlns:p14="http://schemas.microsoft.com/office/powerpoint/2010/main" val="336957049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49F9E-7AF3-1784-6C34-9D89C2CCBA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5C2865-AA0D-78CE-A00B-E0495F4D1B3D}"/>
              </a:ext>
            </a:extLst>
          </p:cNvPr>
          <p:cNvSpPr>
            <a:spLocks noGrp="1"/>
          </p:cNvSpPr>
          <p:nvPr>
            <p:ph type="title"/>
          </p:nvPr>
        </p:nvSpPr>
        <p:spPr>
          <a:xfrm>
            <a:off x="1641396" y="1703836"/>
            <a:ext cx="8909208" cy="3450327"/>
          </a:xfrm>
        </p:spPr>
        <p:txBody>
          <a:bodyPr>
            <a:noAutofit/>
          </a:bodyPr>
          <a:lstStyle/>
          <a:p>
            <a:pPr>
              <a:lnSpc>
                <a:spcPct val="100000"/>
              </a:lnSpc>
            </a:pPr>
            <a:r>
              <a:rPr lang="ar-EG" sz="6000" b="0" dirty="0"/>
              <a:t>وَلُوطًا ءَاتَيْنَـٰهُ حُكْمًۭا وَعِلْمًۭا وَنَجَّيْنَـٰهُ مِنَ ٱلْقَرْيَةِ ٱلَّتِى كَانَت تَّعْمَلُ ٱلْخَبَـٰٓئِثَ ۗ إِنَّهُمْ كَانُوا۟ قَوْمَ سَوْءٍۢ فَـٰسِقِينَ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0FCF3CC-6DE2-4306-B683-27161F7063F5}"/>
              </a:ext>
            </a:extLst>
          </p:cNvPr>
          <p:cNvSpPr txBox="1"/>
          <p:nvPr/>
        </p:nvSpPr>
        <p:spPr>
          <a:xfrm>
            <a:off x="2060712" y="4800219"/>
            <a:ext cx="8070575" cy="1015663"/>
          </a:xfrm>
          <a:prstGeom prst="rect">
            <a:avLst/>
          </a:prstGeom>
          <a:noFill/>
        </p:spPr>
        <p:txBody>
          <a:bodyPr wrap="square">
            <a:spAutoFit/>
          </a:bodyPr>
          <a:lstStyle/>
          <a:p>
            <a:pPr algn="ctr" fontAlgn="base"/>
            <a:r>
              <a:rPr lang="en-US" sz="2000" dirty="0"/>
              <a:t>And to </a:t>
            </a:r>
            <a:r>
              <a:rPr lang="en-US" sz="2000" dirty="0" err="1"/>
              <a:t>Lut</a:t>
            </a:r>
            <a:r>
              <a:rPr lang="en-US" sz="2000" dirty="0"/>
              <a:t>, too, We gave Judgment and Knowledge, and We saved him from the town which </a:t>
            </a:r>
            <a:r>
              <a:rPr lang="en-US" sz="2000" dirty="0" err="1"/>
              <a:t>practised</a:t>
            </a:r>
            <a:r>
              <a:rPr lang="en-US" sz="2000" dirty="0"/>
              <a:t> abominations: truly they were a people given to Evil, a rebellious people.</a:t>
            </a:r>
          </a:p>
        </p:txBody>
      </p:sp>
      <p:sp>
        <p:nvSpPr>
          <p:cNvPr id="3" name="TextBox 2">
            <a:extLst>
              <a:ext uri="{FF2B5EF4-FFF2-40B4-BE49-F238E27FC236}">
                <a16:creationId xmlns:a16="http://schemas.microsoft.com/office/drawing/2014/main" id="{639A2211-A1B8-02A9-EAB1-5E4045404BF9}"/>
              </a:ext>
            </a:extLst>
          </p:cNvPr>
          <p:cNvSpPr txBox="1"/>
          <p:nvPr/>
        </p:nvSpPr>
        <p:spPr>
          <a:xfrm>
            <a:off x="2487177" y="44924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{74}</a:t>
            </a:r>
            <a:endParaRPr lang="en-US" sz="1400" dirty="0"/>
          </a:p>
        </p:txBody>
      </p:sp>
    </p:spTree>
    <p:extLst>
      <p:ext uri="{BB962C8B-B14F-4D97-AF65-F5344CB8AC3E}">
        <p14:creationId xmlns:p14="http://schemas.microsoft.com/office/powerpoint/2010/main" val="273488735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3686D-1C9F-A925-B1B8-8061ADE930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51C0B3-99C4-86E7-92C1-889E9D0B617B}"/>
              </a:ext>
            </a:extLst>
          </p:cNvPr>
          <p:cNvSpPr>
            <a:spLocks noGrp="1"/>
          </p:cNvSpPr>
          <p:nvPr>
            <p:ph type="title"/>
          </p:nvPr>
        </p:nvSpPr>
        <p:spPr>
          <a:xfrm>
            <a:off x="1641396" y="2076698"/>
            <a:ext cx="8909208" cy="3450327"/>
          </a:xfrm>
        </p:spPr>
        <p:txBody>
          <a:bodyPr>
            <a:noAutofit/>
          </a:bodyPr>
          <a:lstStyle/>
          <a:p>
            <a:pPr>
              <a:lnSpc>
                <a:spcPct val="100000"/>
              </a:lnSpc>
            </a:pPr>
            <a:r>
              <a:rPr lang="ar-EG" sz="6000" b="0" dirty="0"/>
              <a:t>وَأَدْخَلْنَـٰهُ فِى رَحْمَتِنَآۖ إِنَّهُۥ مِنَ ٱلصَّـٰلِحِينَ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1333A03-2FAB-9575-0B27-BB33C9CD5F0B}"/>
              </a:ext>
            </a:extLst>
          </p:cNvPr>
          <p:cNvSpPr txBox="1"/>
          <p:nvPr/>
        </p:nvSpPr>
        <p:spPr>
          <a:xfrm>
            <a:off x="2060712" y="4702564"/>
            <a:ext cx="8070575" cy="400110"/>
          </a:xfrm>
          <a:prstGeom prst="rect">
            <a:avLst/>
          </a:prstGeom>
          <a:noFill/>
        </p:spPr>
        <p:txBody>
          <a:bodyPr wrap="square">
            <a:spAutoFit/>
          </a:bodyPr>
          <a:lstStyle/>
          <a:p>
            <a:pPr algn="ctr" fontAlgn="base"/>
            <a:r>
              <a:rPr lang="en-US" sz="2000" dirty="0"/>
              <a:t>And We admitted him to Our Mercy: for he was one of the Righteous.</a:t>
            </a:r>
          </a:p>
        </p:txBody>
      </p:sp>
      <p:sp>
        <p:nvSpPr>
          <p:cNvPr id="3" name="TextBox 2">
            <a:extLst>
              <a:ext uri="{FF2B5EF4-FFF2-40B4-BE49-F238E27FC236}">
                <a16:creationId xmlns:a16="http://schemas.microsoft.com/office/drawing/2014/main" id="{8BA98207-6D77-8A99-6DA6-C5F4D4BAFEC8}"/>
              </a:ext>
            </a:extLst>
          </p:cNvPr>
          <p:cNvSpPr txBox="1"/>
          <p:nvPr/>
        </p:nvSpPr>
        <p:spPr>
          <a:xfrm>
            <a:off x="4431387" y="43947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{75}</a:t>
            </a:r>
            <a:endParaRPr lang="en-US" sz="1400" dirty="0"/>
          </a:p>
        </p:txBody>
      </p:sp>
    </p:spTree>
    <p:extLst>
      <p:ext uri="{BB962C8B-B14F-4D97-AF65-F5344CB8AC3E}">
        <p14:creationId xmlns:p14="http://schemas.microsoft.com/office/powerpoint/2010/main" val="112281637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DBEF2-3CDE-2A99-8C29-0F50ADBB51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CC3C86-5A22-5E22-6E58-6EA3496B4610}"/>
              </a:ext>
            </a:extLst>
          </p:cNvPr>
          <p:cNvSpPr>
            <a:spLocks noGrp="1"/>
          </p:cNvSpPr>
          <p:nvPr>
            <p:ph type="title"/>
          </p:nvPr>
        </p:nvSpPr>
        <p:spPr>
          <a:xfrm>
            <a:off x="1641396" y="1845879"/>
            <a:ext cx="8909208" cy="3450327"/>
          </a:xfrm>
        </p:spPr>
        <p:txBody>
          <a:bodyPr>
            <a:noAutofit/>
          </a:bodyPr>
          <a:lstStyle/>
          <a:p>
            <a:pPr>
              <a:lnSpc>
                <a:spcPct val="100000"/>
              </a:lnSpc>
            </a:pPr>
            <a:r>
              <a:rPr lang="ar-EG" sz="6000" b="0" dirty="0"/>
              <a:t>وَنُوحًا إِذْ نَادَىٰ مِن قَبْلُ فَٱسْتَجَبْنَا لَهُۥ فَنَجَّيْنَـٰهُ وَأَهْلَهُۥ مِنَ ٱلْكَرْبِ ٱلْعَظِيمِ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55A9C35-4A3C-7A11-693B-EFA4E5BE3FD4}"/>
              </a:ext>
            </a:extLst>
          </p:cNvPr>
          <p:cNvSpPr txBox="1"/>
          <p:nvPr/>
        </p:nvSpPr>
        <p:spPr>
          <a:xfrm>
            <a:off x="2060712" y="4548689"/>
            <a:ext cx="8070575" cy="707886"/>
          </a:xfrm>
          <a:prstGeom prst="rect">
            <a:avLst/>
          </a:prstGeom>
          <a:noFill/>
        </p:spPr>
        <p:txBody>
          <a:bodyPr wrap="square">
            <a:spAutoFit/>
          </a:bodyPr>
          <a:lstStyle/>
          <a:p>
            <a:pPr algn="ctr" fontAlgn="base"/>
            <a:r>
              <a:rPr lang="en-US" sz="2000" dirty="0"/>
              <a:t>(Remember) Noah, when he cried (to Us) aforetime: We listened to his (prayer) and delivered him and his family from great distress.</a:t>
            </a:r>
          </a:p>
        </p:txBody>
      </p:sp>
      <p:sp>
        <p:nvSpPr>
          <p:cNvPr id="3" name="TextBox 2">
            <a:extLst>
              <a:ext uri="{FF2B5EF4-FFF2-40B4-BE49-F238E27FC236}">
                <a16:creationId xmlns:a16="http://schemas.microsoft.com/office/drawing/2014/main" id="{8D6548D8-A2AC-B53D-7226-613925F586A9}"/>
              </a:ext>
            </a:extLst>
          </p:cNvPr>
          <p:cNvSpPr txBox="1"/>
          <p:nvPr/>
        </p:nvSpPr>
        <p:spPr>
          <a:xfrm>
            <a:off x="1830230" y="42012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{76}</a:t>
            </a:r>
            <a:endParaRPr lang="en-US" sz="1400" dirty="0"/>
          </a:p>
        </p:txBody>
      </p:sp>
    </p:spTree>
    <p:extLst>
      <p:ext uri="{BB962C8B-B14F-4D97-AF65-F5344CB8AC3E}">
        <p14:creationId xmlns:p14="http://schemas.microsoft.com/office/powerpoint/2010/main" val="3100415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F53C1-B67B-2F58-444F-E065B69BAC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D423EE-6DE0-BB30-D28B-4EA175B9CBBE}"/>
              </a:ext>
            </a:extLst>
          </p:cNvPr>
          <p:cNvSpPr>
            <a:spLocks noGrp="1"/>
          </p:cNvSpPr>
          <p:nvPr>
            <p:ph type="title"/>
          </p:nvPr>
        </p:nvSpPr>
        <p:spPr>
          <a:xfrm>
            <a:off x="1641396" y="1854756"/>
            <a:ext cx="8909208" cy="3450327"/>
          </a:xfrm>
        </p:spPr>
        <p:txBody>
          <a:bodyPr>
            <a:noAutofit/>
          </a:bodyPr>
          <a:lstStyle/>
          <a:p>
            <a:pPr>
              <a:lnSpc>
                <a:spcPct val="100000"/>
              </a:lnSpc>
            </a:pPr>
            <a:r>
              <a:rPr lang="ar-EG" sz="5400" b="0" dirty="0"/>
              <a:t>بَلْ قَالُوٓا۟ أَضْغَـٰثُ أَحْلَـٰمٍۭ بَلِ ٱفْتَرَىٰهُ بَلْ هُوَ شَاعِرٌۭ فَلْيَأْتِنَا بِـَٔايَةٍۢ كَمَآ أُرْسِلَ ٱلْأَوَّلُونَ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3F29CD9-3EFA-F58D-3E1B-B9DF6B7B54B1}"/>
              </a:ext>
            </a:extLst>
          </p:cNvPr>
          <p:cNvSpPr txBox="1"/>
          <p:nvPr/>
        </p:nvSpPr>
        <p:spPr>
          <a:xfrm>
            <a:off x="2060712" y="4394174"/>
            <a:ext cx="8070575" cy="1015663"/>
          </a:xfrm>
          <a:prstGeom prst="rect">
            <a:avLst/>
          </a:prstGeom>
          <a:noFill/>
        </p:spPr>
        <p:txBody>
          <a:bodyPr wrap="square">
            <a:spAutoFit/>
          </a:bodyPr>
          <a:lstStyle/>
          <a:p>
            <a:pPr algn="ctr" fontAlgn="base"/>
            <a:r>
              <a:rPr lang="en-US" sz="2000" dirty="0"/>
              <a:t>"Nay," they say, "(these are) medleys of dream! - Nay, He forged it! - Nay, He is (but) a poet! Let him then bring us a Sign like the ones that were sent to (Prophets) of old!"</a:t>
            </a:r>
          </a:p>
        </p:txBody>
      </p:sp>
      <p:sp>
        <p:nvSpPr>
          <p:cNvPr id="3" name="TextBox 2">
            <a:extLst>
              <a:ext uri="{FF2B5EF4-FFF2-40B4-BE49-F238E27FC236}">
                <a16:creationId xmlns:a16="http://schemas.microsoft.com/office/drawing/2014/main" id="{8D3EC6A6-CE96-4AE6-FDC2-3903E12821F4}"/>
              </a:ext>
            </a:extLst>
          </p:cNvPr>
          <p:cNvSpPr txBox="1"/>
          <p:nvPr/>
        </p:nvSpPr>
        <p:spPr>
          <a:xfrm>
            <a:off x="1789565" y="40732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126367856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5988C-2BD8-621C-5F77-B579853EFC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F87A46-8E56-37E1-87C8-8B343BABDD84}"/>
              </a:ext>
            </a:extLst>
          </p:cNvPr>
          <p:cNvSpPr>
            <a:spLocks noGrp="1"/>
          </p:cNvSpPr>
          <p:nvPr>
            <p:ph type="title"/>
          </p:nvPr>
        </p:nvSpPr>
        <p:spPr>
          <a:xfrm>
            <a:off x="1641396" y="1890268"/>
            <a:ext cx="8909208" cy="3450327"/>
          </a:xfrm>
        </p:spPr>
        <p:txBody>
          <a:bodyPr>
            <a:noAutofit/>
          </a:bodyPr>
          <a:lstStyle/>
          <a:p>
            <a:pPr>
              <a:lnSpc>
                <a:spcPct val="100000"/>
              </a:lnSpc>
            </a:pPr>
            <a:r>
              <a:rPr lang="ar-EG" sz="5400" b="0" dirty="0"/>
              <a:t>وَنَصَرْنَـٰهُ مِنَ ٱلْقَوْمِ ٱلَّذِينَ كَذَّبُوا۟ بِـَٔايَـٰتِنَآ ۚ إِنَّهُمْ كَانُوا۟ قَوْمَ سَوْءٍۢ فَأَغْرَقْنَـٰهُمْ أَجْمَعِينَ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2351EE-8784-7DC4-3411-D4B5B6F49857}"/>
              </a:ext>
            </a:extLst>
          </p:cNvPr>
          <p:cNvSpPr txBox="1"/>
          <p:nvPr/>
        </p:nvSpPr>
        <p:spPr>
          <a:xfrm>
            <a:off x="2060712" y="4473548"/>
            <a:ext cx="8070575" cy="707886"/>
          </a:xfrm>
          <a:prstGeom prst="rect">
            <a:avLst/>
          </a:prstGeom>
          <a:noFill/>
        </p:spPr>
        <p:txBody>
          <a:bodyPr wrap="square">
            <a:spAutoFit/>
          </a:bodyPr>
          <a:lstStyle/>
          <a:p>
            <a:pPr algn="ctr" fontAlgn="base"/>
            <a:r>
              <a:rPr lang="en-US" sz="2000" dirty="0"/>
              <a:t>We helped him against people who rejected Our Signs: truly they were a people given to Evil: so We drowned them (in the Flood) all together.</a:t>
            </a:r>
          </a:p>
        </p:txBody>
      </p:sp>
      <p:sp>
        <p:nvSpPr>
          <p:cNvPr id="3" name="TextBox 2">
            <a:extLst>
              <a:ext uri="{FF2B5EF4-FFF2-40B4-BE49-F238E27FC236}">
                <a16:creationId xmlns:a16="http://schemas.microsoft.com/office/drawing/2014/main" id="{B2F4FEF2-558F-A948-92CD-3FA14CD01432}"/>
              </a:ext>
            </a:extLst>
          </p:cNvPr>
          <p:cNvSpPr txBox="1"/>
          <p:nvPr/>
        </p:nvSpPr>
        <p:spPr>
          <a:xfrm>
            <a:off x="1555022" y="41657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{77}</a:t>
            </a:r>
            <a:endParaRPr lang="en-US" sz="1400" dirty="0"/>
          </a:p>
        </p:txBody>
      </p:sp>
    </p:spTree>
    <p:extLst>
      <p:ext uri="{BB962C8B-B14F-4D97-AF65-F5344CB8AC3E}">
        <p14:creationId xmlns:p14="http://schemas.microsoft.com/office/powerpoint/2010/main" val="80432775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A7C35-6272-64A6-BB70-90C24D1B33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CF00AE-B19A-1FB8-5612-7D4BAC5D2824}"/>
              </a:ext>
            </a:extLst>
          </p:cNvPr>
          <p:cNvSpPr>
            <a:spLocks noGrp="1"/>
          </p:cNvSpPr>
          <p:nvPr>
            <p:ph type="title"/>
          </p:nvPr>
        </p:nvSpPr>
        <p:spPr>
          <a:xfrm>
            <a:off x="1641396" y="1890268"/>
            <a:ext cx="8909208" cy="3450327"/>
          </a:xfrm>
        </p:spPr>
        <p:txBody>
          <a:bodyPr>
            <a:noAutofit/>
          </a:bodyPr>
          <a:lstStyle/>
          <a:p>
            <a:pPr>
              <a:lnSpc>
                <a:spcPct val="100000"/>
              </a:lnSpc>
            </a:pPr>
            <a:r>
              <a:rPr lang="ar-EG" sz="5400" b="0" dirty="0"/>
              <a:t>وَدَاوُۥدَ وَسُلَيْمَـٰنَ إِذْ يَحْكُمَانِ فِى ٱلْحَرْثِ إِذْ نَفَشَتْ فِيهِ غَنَمُ ٱلْقَوْمِ وَكُنَّا لِحُكْمِهِمْ شَـٰهِدِينَ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14E1161-29A2-1065-FF9E-9CF4FFA4606D}"/>
              </a:ext>
            </a:extLst>
          </p:cNvPr>
          <p:cNvSpPr txBox="1"/>
          <p:nvPr/>
        </p:nvSpPr>
        <p:spPr>
          <a:xfrm>
            <a:off x="2060712" y="4449726"/>
            <a:ext cx="8070575" cy="1015663"/>
          </a:xfrm>
          <a:prstGeom prst="rect">
            <a:avLst/>
          </a:prstGeom>
          <a:noFill/>
        </p:spPr>
        <p:txBody>
          <a:bodyPr wrap="square">
            <a:spAutoFit/>
          </a:bodyPr>
          <a:lstStyle/>
          <a:p>
            <a:pPr algn="ctr" fontAlgn="base"/>
            <a:r>
              <a:rPr lang="en-US" sz="2000" dirty="0"/>
              <a:t>And remember David and Solomon, when they gave judgment in the matter of the field into which the sheep of certain people had strayed by night: We did witness their judgment.</a:t>
            </a:r>
          </a:p>
        </p:txBody>
      </p:sp>
      <p:sp>
        <p:nvSpPr>
          <p:cNvPr id="3" name="TextBox 2">
            <a:extLst>
              <a:ext uri="{FF2B5EF4-FFF2-40B4-BE49-F238E27FC236}">
                <a16:creationId xmlns:a16="http://schemas.microsoft.com/office/drawing/2014/main" id="{2A38948C-24F7-2EB4-6EF2-91D3EFA38C69}"/>
              </a:ext>
            </a:extLst>
          </p:cNvPr>
          <p:cNvSpPr txBox="1"/>
          <p:nvPr/>
        </p:nvSpPr>
        <p:spPr>
          <a:xfrm>
            <a:off x="1299226" y="41657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{78}</a:t>
            </a:r>
            <a:endParaRPr lang="en-US" sz="1400" dirty="0"/>
          </a:p>
        </p:txBody>
      </p:sp>
    </p:spTree>
    <p:extLst>
      <p:ext uri="{BB962C8B-B14F-4D97-AF65-F5344CB8AC3E}">
        <p14:creationId xmlns:p14="http://schemas.microsoft.com/office/powerpoint/2010/main" val="82742046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A6BE7-0892-F76C-9603-86B5555B37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91E750-E3BD-063E-F75A-4CB0F6153262}"/>
              </a:ext>
            </a:extLst>
          </p:cNvPr>
          <p:cNvSpPr>
            <a:spLocks noGrp="1"/>
          </p:cNvSpPr>
          <p:nvPr>
            <p:ph type="title"/>
          </p:nvPr>
        </p:nvSpPr>
        <p:spPr>
          <a:xfrm>
            <a:off x="1641396" y="1703837"/>
            <a:ext cx="8909208" cy="3450327"/>
          </a:xfrm>
        </p:spPr>
        <p:txBody>
          <a:bodyPr>
            <a:noAutofit/>
          </a:bodyPr>
          <a:lstStyle/>
          <a:p>
            <a:pPr>
              <a:lnSpc>
                <a:spcPct val="100000"/>
              </a:lnSpc>
            </a:pPr>
            <a:r>
              <a:rPr lang="ar-EG" sz="5400" b="0" dirty="0"/>
              <a:t>فَفَهَّمْنَـٰهَا سُلَيْمَـٰنَۚ وَكُلًّا ءَاتَيْنَا حُكْمًۭا وَعِلْمًۭاۚ وَسَخَّرْنَا مَعَ دَاوُۥدَ ٱلْجِبَالَ يُسَبِّحْنَ وَٱلطَّيْرَۚ وَكُنَّا فَـٰعِلِينَ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8665BB-909E-D4CF-FD24-C19E7DE49D4C}"/>
              </a:ext>
            </a:extLst>
          </p:cNvPr>
          <p:cNvSpPr txBox="1"/>
          <p:nvPr/>
        </p:nvSpPr>
        <p:spPr>
          <a:xfrm>
            <a:off x="2060712" y="4636157"/>
            <a:ext cx="8070575" cy="1323439"/>
          </a:xfrm>
          <a:prstGeom prst="rect">
            <a:avLst/>
          </a:prstGeom>
          <a:noFill/>
        </p:spPr>
        <p:txBody>
          <a:bodyPr wrap="square">
            <a:spAutoFit/>
          </a:bodyPr>
          <a:lstStyle/>
          <a:p>
            <a:pPr algn="ctr" fontAlgn="base"/>
            <a:r>
              <a:rPr lang="en-US" sz="2000" dirty="0"/>
              <a:t>To Solomon We inspired the (right) understanding of the matter: to each (of them) We gave Judgment and Knowledge; it was Our power that made the hills and the birds celebrate Our praises, with David: it was We Who did (all these things).</a:t>
            </a:r>
          </a:p>
        </p:txBody>
      </p:sp>
      <p:sp>
        <p:nvSpPr>
          <p:cNvPr id="3" name="TextBox 2">
            <a:extLst>
              <a:ext uri="{FF2B5EF4-FFF2-40B4-BE49-F238E27FC236}">
                <a16:creationId xmlns:a16="http://schemas.microsoft.com/office/drawing/2014/main" id="{FA71DC1A-B80C-E96C-A4DC-B2A4A7D2390E}"/>
              </a:ext>
            </a:extLst>
          </p:cNvPr>
          <p:cNvSpPr txBox="1"/>
          <p:nvPr/>
        </p:nvSpPr>
        <p:spPr>
          <a:xfrm>
            <a:off x="4388655" y="43630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{79}</a:t>
            </a:r>
            <a:endParaRPr lang="en-US" sz="1400" dirty="0"/>
          </a:p>
        </p:txBody>
      </p:sp>
    </p:spTree>
    <p:extLst>
      <p:ext uri="{BB962C8B-B14F-4D97-AF65-F5344CB8AC3E}">
        <p14:creationId xmlns:p14="http://schemas.microsoft.com/office/powerpoint/2010/main" val="179956774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20C3B-ACEB-C244-043A-5A7A22CEA8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0AD0DB-F27E-D155-92AD-992926897CD0}"/>
              </a:ext>
            </a:extLst>
          </p:cNvPr>
          <p:cNvSpPr>
            <a:spLocks noGrp="1"/>
          </p:cNvSpPr>
          <p:nvPr>
            <p:ph type="title"/>
          </p:nvPr>
        </p:nvSpPr>
        <p:spPr>
          <a:xfrm>
            <a:off x="1641396" y="1979043"/>
            <a:ext cx="8909208" cy="3450327"/>
          </a:xfrm>
        </p:spPr>
        <p:txBody>
          <a:bodyPr>
            <a:noAutofit/>
          </a:bodyPr>
          <a:lstStyle/>
          <a:p>
            <a:pPr>
              <a:lnSpc>
                <a:spcPct val="100000"/>
              </a:lnSpc>
            </a:pPr>
            <a:r>
              <a:rPr lang="ar-EG" sz="6000" b="0" dirty="0"/>
              <a:t>وَعَلَّمْنَـٰهُ صَنْعَةَ لَبُوسٍۢ لَّكُمْ لِتُحْصِنَكُم مِّنۢ بَأْسِكُمْۖ فَهَلْ أَنتُمْ شَـٰكِرُونَ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6758DD7-D8BF-5747-EC2A-2F9686DB5ED5}"/>
              </a:ext>
            </a:extLst>
          </p:cNvPr>
          <p:cNvSpPr txBox="1"/>
          <p:nvPr/>
        </p:nvSpPr>
        <p:spPr>
          <a:xfrm>
            <a:off x="2060713" y="4555459"/>
            <a:ext cx="8070575" cy="707886"/>
          </a:xfrm>
          <a:prstGeom prst="rect">
            <a:avLst/>
          </a:prstGeom>
          <a:noFill/>
        </p:spPr>
        <p:txBody>
          <a:bodyPr wrap="square">
            <a:spAutoFit/>
          </a:bodyPr>
          <a:lstStyle/>
          <a:p>
            <a:pPr algn="ctr" fontAlgn="base"/>
            <a:r>
              <a:rPr lang="en-US" sz="2000" dirty="0"/>
              <a:t>It was We Who taught him the making of coats of mail for your benefit, to guard you from each other's violence: will ye then be grateful?</a:t>
            </a:r>
          </a:p>
        </p:txBody>
      </p:sp>
      <p:sp>
        <p:nvSpPr>
          <p:cNvPr id="3" name="TextBox 2">
            <a:extLst>
              <a:ext uri="{FF2B5EF4-FFF2-40B4-BE49-F238E27FC236}">
                <a16:creationId xmlns:a16="http://schemas.microsoft.com/office/drawing/2014/main" id="{71ACB86D-93F0-E7BC-84C9-AEA497FF375E}"/>
              </a:ext>
            </a:extLst>
          </p:cNvPr>
          <p:cNvSpPr txBox="1"/>
          <p:nvPr/>
        </p:nvSpPr>
        <p:spPr>
          <a:xfrm>
            <a:off x="2337915" y="42476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{80}</a:t>
            </a:r>
            <a:endParaRPr lang="en-US" sz="1400" dirty="0"/>
          </a:p>
        </p:txBody>
      </p:sp>
    </p:spTree>
    <p:extLst>
      <p:ext uri="{BB962C8B-B14F-4D97-AF65-F5344CB8AC3E}">
        <p14:creationId xmlns:p14="http://schemas.microsoft.com/office/powerpoint/2010/main" val="335449425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1648B-F683-8ADB-4638-A6BA017342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AF486D-422C-7E4A-6D51-814E133F3B22}"/>
              </a:ext>
            </a:extLst>
          </p:cNvPr>
          <p:cNvSpPr>
            <a:spLocks noGrp="1"/>
          </p:cNvSpPr>
          <p:nvPr>
            <p:ph type="title"/>
          </p:nvPr>
        </p:nvSpPr>
        <p:spPr>
          <a:xfrm>
            <a:off x="1641396" y="1772761"/>
            <a:ext cx="8909208" cy="3450327"/>
          </a:xfrm>
        </p:spPr>
        <p:txBody>
          <a:bodyPr>
            <a:noAutofit/>
          </a:bodyPr>
          <a:lstStyle/>
          <a:p>
            <a:pPr>
              <a:lnSpc>
                <a:spcPct val="100000"/>
              </a:lnSpc>
            </a:pPr>
            <a:r>
              <a:rPr lang="ar-EG" sz="6000" b="0" dirty="0"/>
              <a:t>وَلِسُلَيْمَـٰنَ ٱلرِّيحَ عَاصِفَةًۭ تَجْرِى بِأَمْرِهِۦٓ إِلَى ٱلْأَرْضِ ٱلَّتِى بَـٰرَكْنَا فِيهَاۚ وَكُنَّا بِكُلِّ شَىْءٍ عَـٰلِمِينَ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3516667-00E0-78E4-4C43-9D8AE88A33B7}"/>
              </a:ext>
            </a:extLst>
          </p:cNvPr>
          <p:cNvSpPr txBox="1"/>
          <p:nvPr/>
        </p:nvSpPr>
        <p:spPr>
          <a:xfrm>
            <a:off x="2060712" y="4869145"/>
            <a:ext cx="8070575" cy="1015663"/>
          </a:xfrm>
          <a:prstGeom prst="rect">
            <a:avLst/>
          </a:prstGeom>
          <a:noFill/>
        </p:spPr>
        <p:txBody>
          <a:bodyPr wrap="square">
            <a:spAutoFit/>
          </a:bodyPr>
          <a:lstStyle/>
          <a:p>
            <a:pPr algn="ctr" fontAlgn="base"/>
            <a:r>
              <a:rPr lang="en-US" sz="2000" dirty="0"/>
              <a:t>(It was Our power that made) the violent (unruly) wind flow (tamely) for Solomon, to his order, to the land which We had blessed: for We do know all things.</a:t>
            </a:r>
          </a:p>
        </p:txBody>
      </p:sp>
      <p:sp>
        <p:nvSpPr>
          <p:cNvPr id="3" name="TextBox 2">
            <a:extLst>
              <a:ext uri="{FF2B5EF4-FFF2-40B4-BE49-F238E27FC236}">
                <a16:creationId xmlns:a16="http://schemas.microsoft.com/office/drawing/2014/main" id="{F8AAF845-7392-2166-B4B3-F89DB30EC7A6}"/>
              </a:ext>
            </a:extLst>
          </p:cNvPr>
          <p:cNvSpPr txBox="1"/>
          <p:nvPr/>
        </p:nvSpPr>
        <p:spPr>
          <a:xfrm>
            <a:off x="3545279" y="45613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950219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71A2C-CC5E-538B-05F7-057EA57A57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2C6EFC-4AEA-5742-7463-B7D92E13BECE}"/>
              </a:ext>
            </a:extLst>
          </p:cNvPr>
          <p:cNvSpPr>
            <a:spLocks noGrp="1"/>
          </p:cNvSpPr>
          <p:nvPr>
            <p:ph type="title"/>
          </p:nvPr>
        </p:nvSpPr>
        <p:spPr>
          <a:xfrm>
            <a:off x="1641396" y="1888171"/>
            <a:ext cx="8909208" cy="3450327"/>
          </a:xfrm>
        </p:spPr>
        <p:txBody>
          <a:bodyPr>
            <a:noAutofit/>
          </a:bodyPr>
          <a:lstStyle/>
          <a:p>
            <a:pPr>
              <a:lnSpc>
                <a:spcPct val="100000"/>
              </a:lnSpc>
            </a:pPr>
            <a:r>
              <a:rPr lang="ar-EG" sz="5400" b="0" dirty="0"/>
              <a:t>وَمِنَ ٱلشَّيَـٰطِينِ مَن يَغُوصُونَ لَهُۥ وَيَعْمَلُونَ عَمَلًۭا دُونَ ذَٰلِكَۖ وَكُنَّا لَهُمْ حَـٰفِظِينَ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AE63AA3-62B2-8B1B-CF71-F18904146524}"/>
              </a:ext>
            </a:extLst>
          </p:cNvPr>
          <p:cNvSpPr txBox="1"/>
          <p:nvPr/>
        </p:nvSpPr>
        <p:spPr>
          <a:xfrm>
            <a:off x="2060712" y="4434139"/>
            <a:ext cx="8070575" cy="707886"/>
          </a:xfrm>
          <a:prstGeom prst="rect">
            <a:avLst/>
          </a:prstGeom>
          <a:noFill/>
        </p:spPr>
        <p:txBody>
          <a:bodyPr wrap="square">
            <a:spAutoFit/>
          </a:bodyPr>
          <a:lstStyle/>
          <a:p>
            <a:pPr algn="ctr" fontAlgn="base"/>
            <a:r>
              <a:rPr lang="en-US" sz="2000" dirty="0"/>
              <a:t>And of the evil ones, were some who dived for him, and did other work besides; and it was We Who guarded them.</a:t>
            </a:r>
          </a:p>
        </p:txBody>
      </p:sp>
      <p:sp>
        <p:nvSpPr>
          <p:cNvPr id="3" name="TextBox 2">
            <a:extLst>
              <a:ext uri="{FF2B5EF4-FFF2-40B4-BE49-F238E27FC236}">
                <a16:creationId xmlns:a16="http://schemas.microsoft.com/office/drawing/2014/main" id="{FE6D5F1D-ED6A-7BB9-DD51-82E32DD23DC3}"/>
              </a:ext>
            </a:extLst>
          </p:cNvPr>
          <p:cNvSpPr txBox="1"/>
          <p:nvPr/>
        </p:nvSpPr>
        <p:spPr>
          <a:xfrm>
            <a:off x="2195874" y="41263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7289625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4BB750-4062-2DE9-9A50-D13D8D6D6E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BB8209-D30B-9DAA-90A1-0662144D6D81}"/>
              </a:ext>
            </a:extLst>
          </p:cNvPr>
          <p:cNvSpPr>
            <a:spLocks noGrp="1"/>
          </p:cNvSpPr>
          <p:nvPr>
            <p:ph type="title"/>
          </p:nvPr>
        </p:nvSpPr>
        <p:spPr>
          <a:xfrm>
            <a:off x="1641396" y="1914804"/>
            <a:ext cx="8909208" cy="3450327"/>
          </a:xfrm>
        </p:spPr>
        <p:txBody>
          <a:bodyPr>
            <a:noAutofit/>
          </a:bodyPr>
          <a:lstStyle/>
          <a:p>
            <a:pPr>
              <a:lnSpc>
                <a:spcPct val="100000"/>
              </a:lnSpc>
            </a:pPr>
            <a:r>
              <a:rPr lang="ar-EG" sz="5400" b="0" dirty="0"/>
              <a:t>وَأَيُّوبَ إِذْ نَادَىٰ رَبَّهُۥٓ أَنِّى مَسَّنِىَ ٱلضُّرُّ وَأَنتَ أَرْحَمُ ٱلرَّٰحِمِينَ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FC2E0B1-0E6B-01E3-507D-67D6FD453877}"/>
              </a:ext>
            </a:extLst>
          </p:cNvPr>
          <p:cNvSpPr txBox="1"/>
          <p:nvPr/>
        </p:nvSpPr>
        <p:spPr>
          <a:xfrm>
            <a:off x="2060712" y="4460772"/>
            <a:ext cx="8070575" cy="707886"/>
          </a:xfrm>
          <a:prstGeom prst="rect">
            <a:avLst/>
          </a:prstGeom>
          <a:noFill/>
        </p:spPr>
        <p:txBody>
          <a:bodyPr wrap="square">
            <a:spAutoFit/>
          </a:bodyPr>
          <a:lstStyle/>
          <a:p>
            <a:pPr algn="ctr" fontAlgn="base"/>
            <a:r>
              <a:rPr lang="en-US" sz="2000" dirty="0"/>
              <a:t>And (remember) Job, when He cried to his Lord, "Truly distress has seized me, but Thou art the Most Merciful of those that are merciful."</a:t>
            </a:r>
          </a:p>
        </p:txBody>
      </p:sp>
      <p:sp>
        <p:nvSpPr>
          <p:cNvPr id="3" name="TextBox 2">
            <a:extLst>
              <a:ext uri="{FF2B5EF4-FFF2-40B4-BE49-F238E27FC236}">
                <a16:creationId xmlns:a16="http://schemas.microsoft.com/office/drawing/2014/main" id="{AC07C1E9-3359-1D73-8EEF-341FE88B2A8B}"/>
              </a:ext>
            </a:extLst>
          </p:cNvPr>
          <p:cNvSpPr txBox="1"/>
          <p:nvPr/>
        </p:nvSpPr>
        <p:spPr>
          <a:xfrm>
            <a:off x="3429870" y="41529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591308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1A43A3-D614-900C-6843-F384D9E05A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CD24C3-3F07-2ABC-4FB3-ABB9D313931D}"/>
              </a:ext>
            </a:extLst>
          </p:cNvPr>
          <p:cNvSpPr>
            <a:spLocks noGrp="1"/>
          </p:cNvSpPr>
          <p:nvPr>
            <p:ph type="title"/>
          </p:nvPr>
        </p:nvSpPr>
        <p:spPr>
          <a:xfrm>
            <a:off x="1641396" y="1678074"/>
            <a:ext cx="8909208" cy="3450327"/>
          </a:xfrm>
        </p:spPr>
        <p:txBody>
          <a:bodyPr>
            <a:noAutofit/>
          </a:bodyPr>
          <a:lstStyle/>
          <a:p>
            <a:pPr>
              <a:lnSpc>
                <a:spcPct val="100000"/>
              </a:lnSpc>
            </a:pPr>
            <a:r>
              <a:rPr lang="ar-EG" sz="5400" b="0" dirty="0"/>
              <a:t>فَٱسْتَجَبْنَا لَهُۥ فَكَشَفْنَا مَا بِهِۦ مِن ضُرٍّۢ ۖ وَءَاتَيْنَـٰهُ أَهْلَهُۥ وَمِثْلَهُم مَّعَهُمْ رَحْمَةًۭ مِّنْ عِندِنَا وَذِكْرَىٰ لِلْعَـٰبِدِينَ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F0EC78-FFE3-79BA-010C-31E04B4179BD}"/>
              </a:ext>
            </a:extLst>
          </p:cNvPr>
          <p:cNvSpPr txBox="1"/>
          <p:nvPr/>
        </p:nvSpPr>
        <p:spPr>
          <a:xfrm>
            <a:off x="2060712" y="4620570"/>
            <a:ext cx="8070575" cy="1015663"/>
          </a:xfrm>
          <a:prstGeom prst="rect">
            <a:avLst/>
          </a:prstGeom>
          <a:noFill/>
        </p:spPr>
        <p:txBody>
          <a:bodyPr wrap="square">
            <a:spAutoFit/>
          </a:bodyPr>
          <a:lstStyle/>
          <a:p>
            <a:pPr algn="ctr" fontAlgn="base"/>
            <a:r>
              <a:rPr lang="en-US" sz="2000" dirty="0"/>
              <a:t>So We listened to him: We removed the distress that was on him, and We restored his people to him, and doubled their number,- as a Grace from Ourselves, and a thing for commemoration, for all who serve Us.</a:t>
            </a:r>
          </a:p>
        </p:txBody>
      </p:sp>
      <p:sp>
        <p:nvSpPr>
          <p:cNvPr id="3" name="TextBox 2">
            <a:extLst>
              <a:ext uri="{FF2B5EF4-FFF2-40B4-BE49-F238E27FC236}">
                <a16:creationId xmlns:a16="http://schemas.microsoft.com/office/drawing/2014/main" id="{1BAD2B7C-BBF2-5E36-F404-54E41F39815A}"/>
              </a:ext>
            </a:extLst>
          </p:cNvPr>
          <p:cNvSpPr txBox="1"/>
          <p:nvPr/>
        </p:nvSpPr>
        <p:spPr>
          <a:xfrm>
            <a:off x="3199051" y="43127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3340990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A4EC5-62BE-6064-8AF7-42303A3969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5734B7-789D-93A7-E44F-E4F1EB1CA169}"/>
              </a:ext>
            </a:extLst>
          </p:cNvPr>
          <p:cNvSpPr>
            <a:spLocks noGrp="1"/>
          </p:cNvSpPr>
          <p:nvPr>
            <p:ph type="title"/>
          </p:nvPr>
        </p:nvSpPr>
        <p:spPr>
          <a:xfrm>
            <a:off x="1641396" y="1855627"/>
            <a:ext cx="8909208" cy="3450327"/>
          </a:xfrm>
        </p:spPr>
        <p:txBody>
          <a:bodyPr>
            <a:noAutofit/>
          </a:bodyPr>
          <a:lstStyle/>
          <a:p>
            <a:pPr>
              <a:lnSpc>
                <a:spcPct val="100000"/>
              </a:lnSpc>
            </a:pPr>
            <a:r>
              <a:rPr lang="ar-EG" sz="6000" b="0" dirty="0"/>
              <a:t>وَإِسْمَـٰعِيلَ وَإِدْرِيسَ وَذَا ٱلْكِفْلِۖ كُلٌّۭ مِّنَ ٱلصَّـٰبِرِينَ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4BF9CE-F928-27DF-C33C-DF337D23C75F}"/>
              </a:ext>
            </a:extLst>
          </p:cNvPr>
          <p:cNvSpPr txBox="1"/>
          <p:nvPr/>
        </p:nvSpPr>
        <p:spPr>
          <a:xfrm>
            <a:off x="2060712" y="4478527"/>
            <a:ext cx="8070575" cy="707886"/>
          </a:xfrm>
          <a:prstGeom prst="rect">
            <a:avLst/>
          </a:prstGeom>
          <a:noFill/>
        </p:spPr>
        <p:txBody>
          <a:bodyPr wrap="square">
            <a:spAutoFit/>
          </a:bodyPr>
          <a:lstStyle/>
          <a:p>
            <a:pPr algn="ctr" fontAlgn="base"/>
            <a:r>
              <a:rPr lang="en-US" sz="2000" dirty="0"/>
              <a:t>And (remember) Isma'il, Idris, and Zul-</a:t>
            </a:r>
            <a:r>
              <a:rPr lang="en-US" sz="2000" dirty="0" err="1"/>
              <a:t>kifl</a:t>
            </a:r>
            <a:r>
              <a:rPr lang="en-US" sz="2000" dirty="0"/>
              <a:t>, all (men) of constancy and patience;</a:t>
            </a:r>
          </a:p>
        </p:txBody>
      </p:sp>
      <p:sp>
        <p:nvSpPr>
          <p:cNvPr id="3" name="TextBox 2">
            <a:extLst>
              <a:ext uri="{FF2B5EF4-FFF2-40B4-BE49-F238E27FC236}">
                <a16:creationId xmlns:a16="http://schemas.microsoft.com/office/drawing/2014/main" id="{86005886-804F-7DB6-1280-353C69AD3619}"/>
              </a:ext>
            </a:extLst>
          </p:cNvPr>
          <p:cNvSpPr txBox="1"/>
          <p:nvPr/>
        </p:nvSpPr>
        <p:spPr>
          <a:xfrm>
            <a:off x="4388659" y="41707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758912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F2F12-9B39-978D-3DC6-D78AEB13B9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40FFF8-9E11-B7D9-11D7-0E1E845FE6AE}"/>
              </a:ext>
            </a:extLst>
          </p:cNvPr>
          <p:cNvSpPr>
            <a:spLocks noGrp="1"/>
          </p:cNvSpPr>
          <p:nvPr>
            <p:ph type="title"/>
          </p:nvPr>
        </p:nvSpPr>
        <p:spPr>
          <a:xfrm>
            <a:off x="1641396" y="1953281"/>
            <a:ext cx="8909208" cy="3450327"/>
          </a:xfrm>
        </p:spPr>
        <p:txBody>
          <a:bodyPr>
            <a:noAutofit/>
          </a:bodyPr>
          <a:lstStyle/>
          <a:p>
            <a:pPr>
              <a:lnSpc>
                <a:spcPct val="100000"/>
              </a:lnSpc>
            </a:pPr>
            <a:r>
              <a:rPr lang="ar-EG" sz="6000" b="0" dirty="0"/>
              <a:t>وَأَدْخَلْنَـٰهُمْ فِى رَحْمَتِنَآۖ إِنَّهُم مِّنَ ٱلصَّـٰلِحِينَ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06952A6-AF27-30F5-61D3-605BA32FC4B8}"/>
              </a:ext>
            </a:extLst>
          </p:cNvPr>
          <p:cNvSpPr txBox="1"/>
          <p:nvPr/>
        </p:nvSpPr>
        <p:spPr>
          <a:xfrm>
            <a:off x="2060712" y="4576181"/>
            <a:ext cx="8070575" cy="400110"/>
          </a:xfrm>
          <a:prstGeom prst="rect">
            <a:avLst/>
          </a:prstGeom>
          <a:noFill/>
        </p:spPr>
        <p:txBody>
          <a:bodyPr wrap="square">
            <a:spAutoFit/>
          </a:bodyPr>
          <a:lstStyle/>
          <a:p>
            <a:pPr algn="ctr" fontAlgn="base"/>
            <a:r>
              <a:rPr lang="en-US" sz="2000" dirty="0"/>
              <a:t>We admitted them to Our mercy: for they were of the righteous ones.</a:t>
            </a:r>
          </a:p>
        </p:txBody>
      </p:sp>
      <p:sp>
        <p:nvSpPr>
          <p:cNvPr id="3" name="TextBox 2">
            <a:extLst>
              <a:ext uri="{FF2B5EF4-FFF2-40B4-BE49-F238E27FC236}">
                <a16:creationId xmlns:a16="http://schemas.microsoft.com/office/drawing/2014/main" id="{AAC22B2C-CE90-3022-DC00-F4DB4F4E35E3}"/>
              </a:ext>
            </a:extLst>
          </p:cNvPr>
          <p:cNvSpPr txBox="1"/>
          <p:nvPr/>
        </p:nvSpPr>
        <p:spPr>
          <a:xfrm>
            <a:off x="4388659" y="42684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38914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6608FD-920E-1ABD-F4DE-7F4624C2C8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748743-71F5-F992-075E-CB1C43ABD5FB}"/>
              </a:ext>
            </a:extLst>
          </p:cNvPr>
          <p:cNvSpPr>
            <a:spLocks noGrp="1"/>
          </p:cNvSpPr>
          <p:nvPr>
            <p:ph type="title"/>
          </p:nvPr>
        </p:nvSpPr>
        <p:spPr>
          <a:xfrm>
            <a:off x="1641396" y="1952410"/>
            <a:ext cx="8909208" cy="3450327"/>
          </a:xfrm>
        </p:spPr>
        <p:txBody>
          <a:bodyPr>
            <a:noAutofit/>
          </a:bodyPr>
          <a:lstStyle/>
          <a:p>
            <a:pPr>
              <a:lnSpc>
                <a:spcPct val="100000"/>
              </a:lnSpc>
            </a:pPr>
            <a:r>
              <a:rPr lang="ar-EG" sz="6000" b="0" dirty="0"/>
              <a:t>مَآ ءَامَنَتْ قَبْلَهُم مِّن قَرْيَةٍ أَهْلَكْنَـٰهَآ ۖ أَفَهُمْ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18FDC6C-EC18-C62A-8FF4-A0BB22AC79FA}"/>
              </a:ext>
            </a:extLst>
          </p:cNvPr>
          <p:cNvSpPr txBox="1"/>
          <p:nvPr/>
        </p:nvSpPr>
        <p:spPr>
          <a:xfrm>
            <a:off x="2060712" y="4491828"/>
            <a:ext cx="8070575" cy="707886"/>
          </a:xfrm>
          <a:prstGeom prst="rect">
            <a:avLst/>
          </a:prstGeom>
          <a:noFill/>
        </p:spPr>
        <p:txBody>
          <a:bodyPr wrap="square">
            <a:spAutoFit/>
          </a:bodyPr>
          <a:lstStyle/>
          <a:p>
            <a:pPr algn="ctr" fontAlgn="base"/>
            <a:r>
              <a:rPr lang="en-US" sz="2000" dirty="0"/>
              <a:t>(As to those) before them, not one of the populations which We destroyed believed: will these believe?</a:t>
            </a:r>
          </a:p>
        </p:txBody>
      </p:sp>
      <p:sp>
        <p:nvSpPr>
          <p:cNvPr id="3" name="TextBox 2">
            <a:extLst>
              <a:ext uri="{FF2B5EF4-FFF2-40B4-BE49-F238E27FC236}">
                <a16:creationId xmlns:a16="http://schemas.microsoft.com/office/drawing/2014/main" id="{4396E064-8556-05C3-9977-D9AC309CB149}"/>
              </a:ext>
            </a:extLst>
          </p:cNvPr>
          <p:cNvSpPr txBox="1"/>
          <p:nvPr/>
        </p:nvSpPr>
        <p:spPr>
          <a:xfrm>
            <a:off x="4177658" y="42370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173577177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79C09-BAA1-4AFC-FCD0-DB19DF7922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F7ACC4-3626-09F5-2C4B-B5EBAA4338F6}"/>
              </a:ext>
            </a:extLst>
          </p:cNvPr>
          <p:cNvSpPr>
            <a:spLocks noGrp="1"/>
          </p:cNvSpPr>
          <p:nvPr>
            <p:ph type="title"/>
          </p:nvPr>
        </p:nvSpPr>
        <p:spPr>
          <a:xfrm>
            <a:off x="1641396" y="1669196"/>
            <a:ext cx="8909208" cy="3450327"/>
          </a:xfrm>
        </p:spPr>
        <p:txBody>
          <a:bodyPr>
            <a:noAutofit/>
          </a:bodyPr>
          <a:lstStyle/>
          <a:p>
            <a:pPr>
              <a:lnSpc>
                <a:spcPct val="100000"/>
              </a:lnSpc>
            </a:pPr>
            <a:r>
              <a:rPr lang="ar-EG" sz="5400" b="0" dirty="0"/>
              <a:t>وَذَا ٱلنُّونِ إِذ ذَّهَبَ مُغَـٰضِبًۭا فَظَنَّ أَن لَّن نَّقْدِرَ عَلَيْهِ فَنَادَىٰ فِى ٱلظُّلُمَـٰتِ أَن لَّآ إِلَـٰهَ إِلَّآ أَنتَ سُبْحَـٰنَكَ إِنِّى كُنتُ مِنَ ٱلظَّـٰلِمِينَ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44DB31-3C3F-EF82-D7F8-7838841F0E25}"/>
              </a:ext>
            </a:extLst>
          </p:cNvPr>
          <p:cNvSpPr txBox="1"/>
          <p:nvPr/>
        </p:nvSpPr>
        <p:spPr>
          <a:xfrm>
            <a:off x="2060712" y="4611691"/>
            <a:ext cx="8070575" cy="1015663"/>
          </a:xfrm>
          <a:prstGeom prst="rect">
            <a:avLst/>
          </a:prstGeom>
          <a:noFill/>
        </p:spPr>
        <p:txBody>
          <a:bodyPr wrap="square">
            <a:spAutoFit/>
          </a:bodyPr>
          <a:lstStyle/>
          <a:p>
            <a:pPr algn="ctr" fontAlgn="base"/>
            <a:r>
              <a:rPr lang="en-US" sz="2000" dirty="0"/>
              <a:t>And remember Zun-nun, when he departed in wrath: He imagined that We had no power over him! But he cried through the </a:t>
            </a:r>
            <a:r>
              <a:rPr lang="en-US" sz="2000" dirty="0" err="1"/>
              <a:t>deptHs</a:t>
            </a:r>
            <a:r>
              <a:rPr lang="en-US" sz="2000" dirty="0"/>
              <a:t> of darkness, "There is no god but thou: glory to thee: I was indeed wrong!"</a:t>
            </a:r>
          </a:p>
        </p:txBody>
      </p:sp>
      <p:sp>
        <p:nvSpPr>
          <p:cNvPr id="3" name="TextBox 2">
            <a:extLst>
              <a:ext uri="{FF2B5EF4-FFF2-40B4-BE49-F238E27FC236}">
                <a16:creationId xmlns:a16="http://schemas.microsoft.com/office/drawing/2014/main" id="{119F48AC-763E-519E-7436-CA6AD7D1B7D0}"/>
              </a:ext>
            </a:extLst>
          </p:cNvPr>
          <p:cNvSpPr txBox="1"/>
          <p:nvPr/>
        </p:nvSpPr>
        <p:spPr>
          <a:xfrm>
            <a:off x="1518856" y="43039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6817164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3F9FA-7F5E-53E5-D12B-024AE9081B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88CEFE-47F5-A008-8A96-11BC1AA33971}"/>
              </a:ext>
            </a:extLst>
          </p:cNvPr>
          <p:cNvSpPr>
            <a:spLocks noGrp="1"/>
          </p:cNvSpPr>
          <p:nvPr>
            <p:ph type="title"/>
          </p:nvPr>
        </p:nvSpPr>
        <p:spPr>
          <a:xfrm>
            <a:off x="1641396" y="1846750"/>
            <a:ext cx="8909208" cy="3450327"/>
          </a:xfrm>
        </p:spPr>
        <p:txBody>
          <a:bodyPr>
            <a:noAutofit/>
          </a:bodyPr>
          <a:lstStyle/>
          <a:p>
            <a:pPr>
              <a:lnSpc>
                <a:spcPct val="100000"/>
              </a:lnSpc>
            </a:pPr>
            <a:r>
              <a:rPr lang="ar-EG" sz="6000" b="0" dirty="0"/>
              <a:t>فَٱسْتَجَبْنَا لَهُۥ وَنَجَّيْنَـٰهُ مِنَ ٱلْغَمِّ ۚ وَكَذَٰلِكَ نُـۨجِى ٱلْمُؤْمِنِينَ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FF6802-39BC-E785-0750-3398D31182E3}"/>
              </a:ext>
            </a:extLst>
          </p:cNvPr>
          <p:cNvSpPr txBox="1"/>
          <p:nvPr/>
        </p:nvSpPr>
        <p:spPr>
          <a:xfrm>
            <a:off x="2060712" y="4469649"/>
            <a:ext cx="8070575" cy="707886"/>
          </a:xfrm>
          <a:prstGeom prst="rect">
            <a:avLst/>
          </a:prstGeom>
          <a:noFill/>
        </p:spPr>
        <p:txBody>
          <a:bodyPr wrap="square">
            <a:spAutoFit/>
          </a:bodyPr>
          <a:lstStyle/>
          <a:p>
            <a:pPr algn="ctr" fontAlgn="base"/>
            <a:r>
              <a:rPr lang="en-US" sz="2000" dirty="0"/>
              <a:t>So We listened to him: and delivered him from distress: and thus do We deliver those who have faith.</a:t>
            </a:r>
          </a:p>
        </p:txBody>
      </p:sp>
      <p:sp>
        <p:nvSpPr>
          <p:cNvPr id="3" name="TextBox 2">
            <a:extLst>
              <a:ext uri="{FF2B5EF4-FFF2-40B4-BE49-F238E27FC236}">
                <a16:creationId xmlns:a16="http://schemas.microsoft.com/office/drawing/2014/main" id="{F8DCB757-FAAE-4678-AAE1-31DADD038FAA}"/>
              </a:ext>
            </a:extLst>
          </p:cNvPr>
          <p:cNvSpPr txBox="1"/>
          <p:nvPr/>
        </p:nvSpPr>
        <p:spPr>
          <a:xfrm>
            <a:off x="3791541" y="41453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0427419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C3097-FB82-2D14-AE9A-4DEB6A4140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9EC938-F9B4-7E0B-DA69-43057FB09C34}"/>
              </a:ext>
            </a:extLst>
          </p:cNvPr>
          <p:cNvSpPr>
            <a:spLocks noGrp="1"/>
          </p:cNvSpPr>
          <p:nvPr>
            <p:ph type="title"/>
          </p:nvPr>
        </p:nvSpPr>
        <p:spPr>
          <a:xfrm>
            <a:off x="1641396" y="1846750"/>
            <a:ext cx="8909208" cy="3450327"/>
          </a:xfrm>
        </p:spPr>
        <p:txBody>
          <a:bodyPr>
            <a:noAutofit/>
          </a:bodyPr>
          <a:lstStyle/>
          <a:p>
            <a:pPr>
              <a:lnSpc>
                <a:spcPct val="100000"/>
              </a:lnSpc>
            </a:pPr>
            <a:r>
              <a:rPr lang="ar-EG" sz="6000" b="0" dirty="0"/>
              <a:t>وَزَكَرِيَّآ إِذْ نَادَىٰ رَبَّهُۥ رَبِّ لَا تَذَرْنِى فَرْدًۭا وَأَنتَ خَيْرُ ٱلْوَٰرِثِينَ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031A1D3-CE42-859F-CE56-16D2B347FF63}"/>
              </a:ext>
            </a:extLst>
          </p:cNvPr>
          <p:cNvSpPr txBox="1"/>
          <p:nvPr/>
        </p:nvSpPr>
        <p:spPr>
          <a:xfrm>
            <a:off x="2060712" y="4469649"/>
            <a:ext cx="8070575" cy="707886"/>
          </a:xfrm>
          <a:prstGeom prst="rect">
            <a:avLst/>
          </a:prstGeom>
          <a:noFill/>
        </p:spPr>
        <p:txBody>
          <a:bodyPr wrap="square">
            <a:spAutoFit/>
          </a:bodyPr>
          <a:lstStyle/>
          <a:p>
            <a:pPr algn="ctr" fontAlgn="base"/>
            <a:r>
              <a:rPr lang="en-US" sz="2000" dirty="0"/>
              <a:t>And (remember) Zakariya, when he cried to his Lord: "O my Lord! leave me not without offspring, though thou art the best of inheritors."</a:t>
            </a:r>
          </a:p>
        </p:txBody>
      </p:sp>
      <p:sp>
        <p:nvSpPr>
          <p:cNvPr id="3" name="TextBox 2">
            <a:extLst>
              <a:ext uri="{FF2B5EF4-FFF2-40B4-BE49-F238E27FC236}">
                <a16:creationId xmlns:a16="http://schemas.microsoft.com/office/drawing/2014/main" id="{F7E9FFE1-5480-488D-3F4F-D5732BC6316C}"/>
              </a:ext>
            </a:extLst>
          </p:cNvPr>
          <p:cNvSpPr txBox="1"/>
          <p:nvPr/>
        </p:nvSpPr>
        <p:spPr>
          <a:xfrm>
            <a:off x="2788364" y="41618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7872981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F16AB-D7DB-4A01-DD18-9AC96EFF86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44F12B-FC59-0CD3-567A-87805FE7AF43}"/>
              </a:ext>
            </a:extLst>
          </p:cNvPr>
          <p:cNvSpPr>
            <a:spLocks noGrp="1"/>
          </p:cNvSpPr>
          <p:nvPr>
            <p:ph type="title"/>
          </p:nvPr>
        </p:nvSpPr>
        <p:spPr>
          <a:xfrm>
            <a:off x="1641396" y="1536031"/>
            <a:ext cx="8909208" cy="3450327"/>
          </a:xfrm>
        </p:spPr>
        <p:txBody>
          <a:bodyPr>
            <a:noAutofit/>
          </a:bodyPr>
          <a:lstStyle/>
          <a:p>
            <a:pPr>
              <a:lnSpc>
                <a:spcPct val="100000"/>
              </a:lnSpc>
            </a:pPr>
            <a:r>
              <a:rPr lang="ar-EG" sz="5400" b="0" dirty="0"/>
              <a:t>فَٱسْتَجَبْنَا لَهُۥ وَوَهَبْنَا لَهُۥ يَحْيَىٰ وَأَصْلَحْنَا لَهُۥ زَوْجَهُۥٓ ۚ إِنَّهُمْ كَانُوا۟ يُسَـٰرِعُونَ فِى ٱلْخَيْرَٰتِ وَيَدْعُونَنَا رَغَبًۭا وَرَهَبًۭاۖ وَكَانُوا۟ لَنَا خَـٰشِعِينَ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172BF0B-90A9-148F-7A61-4F885E03BBD0}"/>
              </a:ext>
            </a:extLst>
          </p:cNvPr>
          <p:cNvSpPr txBox="1"/>
          <p:nvPr/>
        </p:nvSpPr>
        <p:spPr>
          <a:xfrm>
            <a:off x="2060712" y="4505159"/>
            <a:ext cx="8070575" cy="1323439"/>
          </a:xfrm>
          <a:prstGeom prst="rect">
            <a:avLst/>
          </a:prstGeom>
          <a:noFill/>
        </p:spPr>
        <p:txBody>
          <a:bodyPr wrap="square">
            <a:spAutoFit/>
          </a:bodyPr>
          <a:lstStyle/>
          <a:p>
            <a:pPr algn="ctr" fontAlgn="base"/>
            <a:r>
              <a:rPr lang="en-US" sz="2000" dirty="0"/>
              <a:t>So We listened to him: and We granted him Yahya: We cured his wife's (Barrenness) for him. These (three) were ever quick in emulation in good works; they used to call on Us with love and reverence, and humble themselves before Us.</a:t>
            </a:r>
          </a:p>
        </p:txBody>
      </p:sp>
      <p:sp>
        <p:nvSpPr>
          <p:cNvPr id="3" name="TextBox 2">
            <a:extLst>
              <a:ext uri="{FF2B5EF4-FFF2-40B4-BE49-F238E27FC236}">
                <a16:creationId xmlns:a16="http://schemas.microsoft.com/office/drawing/2014/main" id="{525AB124-9FB1-17D1-898C-2D278A6E6FBF}"/>
              </a:ext>
            </a:extLst>
          </p:cNvPr>
          <p:cNvSpPr txBox="1"/>
          <p:nvPr/>
        </p:nvSpPr>
        <p:spPr>
          <a:xfrm>
            <a:off x="1299227" y="41973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5395783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50618-F0B5-FEE4-6DF4-0BF55F1D66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317099-634E-06BD-9EE1-959B19FB8A0A}"/>
              </a:ext>
            </a:extLst>
          </p:cNvPr>
          <p:cNvSpPr>
            <a:spLocks noGrp="1"/>
          </p:cNvSpPr>
          <p:nvPr>
            <p:ph type="title"/>
          </p:nvPr>
        </p:nvSpPr>
        <p:spPr>
          <a:xfrm>
            <a:off x="1641396" y="1811239"/>
            <a:ext cx="8909208" cy="3450327"/>
          </a:xfrm>
        </p:spPr>
        <p:txBody>
          <a:bodyPr>
            <a:noAutofit/>
          </a:bodyPr>
          <a:lstStyle/>
          <a:p>
            <a:pPr>
              <a:lnSpc>
                <a:spcPct val="100000"/>
              </a:lnSpc>
            </a:pPr>
            <a:r>
              <a:rPr lang="ar-EG" sz="6000" b="0" dirty="0"/>
              <a:t>وَٱلَّتِىٓ أَحْصَنَتْ فَرْجَهَا فَنَفَخْنَا فِيهَا مِن رُّوحِنَا وَجَعَلْنَـٰهَا وَٱبْنَهَآ ءَايَةًۭ لِّلْعَـٰلَمِينَ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15388D-CED7-CCF4-7541-B8FBD880239E}"/>
              </a:ext>
            </a:extLst>
          </p:cNvPr>
          <p:cNvSpPr txBox="1"/>
          <p:nvPr/>
        </p:nvSpPr>
        <p:spPr>
          <a:xfrm>
            <a:off x="2060712" y="4409357"/>
            <a:ext cx="8070575" cy="707886"/>
          </a:xfrm>
          <a:prstGeom prst="rect">
            <a:avLst/>
          </a:prstGeom>
          <a:noFill/>
        </p:spPr>
        <p:txBody>
          <a:bodyPr wrap="square">
            <a:spAutoFit/>
          </a:bodyPr>
          <a:lstStyle/>
          <a:p>
            <a:pPr algn="ctr" fontAlgn="base"/>
            <a:r>
              <a:rPr lang="en-US" sz="2000" dirty="0"/>
              <a:t>And (remember) her who guarded her chastity: We breathed into her of Our spirit, and We made her and her son a sign for all peoples.</a:t>
            </a:r>
          </a:p>
        </p:txBody>
      </p:sp>
      <p:sp>
        <p:nvSpPr>
          <p:cNvPr id="3" name="TextBox 2">
            <a:extLst>
              <a:ext uri="{FF2B5EF4-FFF2-40B4-BE49-F238E27FC236}">
                <a16:creationId xmlns:a16="http://schemas.microsoft.com/office/drawing/2014/main" id="{75C9A1E5-FF42-ECE5-0B0A-8845C42A4476}"/>
              </a:ext>
            </a:extLst>
          </p:cNvPr>
          <p:cNvSpPr txBox="1"/>
          <p:nvPr/>
        </p:nvSpPr>
        <p:spPr>
          <a:xfrm>
            <a:off x="1376375" y="41352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8750992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856C5-309F-987F-9A32-21386FA96C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96A52C-6E17-38FB-065A-EBA6F3AF285A}"/>
              </a:ext>
            </a:extLst>
          </p:cNvPr>
          <p:cNvSpPr>
            <a:spLocks noGrp="1"/>
          </p:cNvSpPr>
          <p:nvPr>
            <p:ph type="title"/>
          </p:nvPr>
        </p:nvSpPr>
        <p:spPr>
          <a:xfrm>
            <a:off x="1641396" y="1935527"/>
            <a:ext cx="8909208" cy="3450327"/>
          </a:xfrm>
        </p:spPr>
        <p:txBody>
          <a:bodyPr>
            <a:noAutofit/>
          </a:bodyPr>
          <a:lstStyle/>
          <a:p>
            <a:pPr>
              <a:lnSpc>
                <a:spcPct val="100000"/>
              </a:lnSpc>
            </a:pPr>
            <a:r>
              <a:rPr lang="ar-EG" sz="6000" b="0" dirty="0"/>
              <a:t>إِنَّ هَـٰذِهِۦٓ أُمَّتُكُمْ أُمَّةًۭ وَٰحِدَةًۭ وَأَنَا۠ رَبُّكُمْ فَٱعْبُدُونِ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FB6763-D05D-8F03-04FF-ABF22A2E1FF0}"/>
              </a:ext>
            </a:extLst>
          </p:cNvPr>
          <p:cNvSpPr txBox="1"/>
          <p:nvPr/>
        </p:nvSpPr>
        <p:spPr>
          <a:xfrm>
            <a:off x="2060712" y="4573548"/>
            <a:ext cx="8070575" cy="707886"/>
          </a:xfrm>
          <a:prstGeom prst="rect">
            <a:avLst/>
          </a:prstGeom>
          <a:noFill/>
        </p:spPr>
        <p:txBody>
          <a:bodyPr wrap="square">
            <a:spAutoFit/>
          </a:bodyPr>
          <a:lstStyle/>
          <a:p>
            <a:pPr algn="ctr" fontAlgn="base"/>
            <a:r>
              <a:rPr lang="en-US" sz="2000" dirty="0"/>
              <a:t>Verily, this brotherhood of yours is a single brotherhood, and I am your Lord and Cherisher: therefore serve Me (and no other).</a:t>
            </a:r>
          </a:p>
        </p:txBody>
      </p:sp>
      <p:sp>
        <p:nvSpPr>
          <p:cNvPr id="3" name="TextBox 2">
            <a:extLst>
              <a:ext uri="{FF2B5EF4-FFF2-40B4-BE49-F238E27FC236}">
                <a16:creationId xmlns:a16="http://schemas.microsoft.com/office/drawing/2014/main" id="{4A63AD33-4B0B-5F00-7D9D-24B555C6ECD2}"/>
              </a:ext>
            </a:extLst>
          </p:cNvPr>
          <p:cNvSpPr txBox="1"/>
          <p:nvPr/>
        </p:nvSpPr>
        <p:spPr>
          <a:xfrm>
            <a:off x="4527948" y="42428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2639209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BC872-260E-4EF4-9429-24B0B4C31C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373382-97ED-B5C3-50BB-235C256F86BE}"/>
              </a:ext>
            </a:extLst>
          </p:cNvPr>
          <p:cNvSpPr>
            <a:spLocks noGrp="1"/>
          </p:cNvSpPr>
          <p:nvPr>
            <p:ph type="title"/>
          </p:nvPr>
        </p:nvSpPr>
        <p:spPr>
          <a:xfrm>
            <a:off x="1641396" y="1944405"/>
            <a:ext cx="8909208" cy="3450327"/>
          </a:xfrm>
        </p:spPr>
        <p:txBody>
          <a:bodyPr>
            <a:noAutofit/>
          </a:bodyPr>
          <a:lstStyle/>
          <a:p>
            <a:pPr>
              <a:lnSpc>
                <a:spcPct val="100000"/>
              </a:lnSpc>
            </a:pPr>
            <a:r>
              <a:rPr lang="ar-EG" sz="6000" b="0" dirty="0"/>
              <a:t>وَتَقَطَّعُوٓا۟ أَمْرَهُم بَيْنَهُمْۖ كُلٌّ إِلَيْنَا 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36FF429-AE01-7792-09D6-BB225A11B05B}"/>
              </a:ext>
            </a:extLst>
          </p:cNvPr>
          <p:cNvSpPr txBox="1"/>
          <p:nvPr/>
        </p:nvSpPr>
        <p:spPr>
          <a:xfrm>
            <a:off x="2060712" y="4582426"/>
            <a:ext cx="8070575" cy="707886"/>
          </a:xfrm>
          <a:prstGeom prst="rect">
            <a:avLst/>
          </a:prstGeom>
          <a:noFill/>
        </p:spPr>
        <p:txBody>
          <a:bodyPr wrap="square">
            <a:spAutoFit/>
          </a:bodyPr>
          <a:lstStyle/>
          <a:p>
            <a:pPr algn="ctr" fontAlgn="base"/>
            <a:r>
              <a:rPr lang="en-US" sz="2000" dirty="0"/>
              <a:t>But (later generations) cut off their affair (of unity), one from another: (yet) will they all return to Us.</a:t>
            </a:r>
          </a:p>
        </p:txBody>
      </p:sp>
      <p:sp>
        <p:nvSpPr>
          <p:cNvPr id="3" name="TextBox 2">
            <a:extLst>
              <a:ext uri="{FF2B5EF4-FFF2-40B4-BE49-F238E27FC236}">
                <a16:creationId xmlns:a16="http://schemas.microsoft.com/office/drawing/2014/main" id="{F4FD6208-182B-AC6E-C64C-9955DD06F14D}"/>
              </a:ext>
            </a:extLst>
          </p:cNvPr>
          <p:cNvSpPr txBox="1"/>
          <p:nvPr/>
        </p:nvSpPr>
        <p:spPr>
          <a:xfrm>
            <a:off x="4661113" y="42746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4240299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D7DFD-DD3D-B86F-8E0F-CD2D85138A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8AF090-371A-AF2C-5D26-3F25C173FA36}"/>
              </a:ext>
            </a:extLst>
          </p:cNvPr>
          <p:cNvSpPr>
            <a:spLocks noGrp="1"/>
          </p:cNvSpPr>
          <p:nvPr>
            <p:ph type="title"/>
          </p:nvPr>
        </p:nvSpPr>
        <p:spPr>
          <a:xfrm>
            <a:off x="1641396" y="1900017"/>
            <a:ext cx="8909208" cy="3450327"/>
          </a:xfrm>
        </p:spPr>
        <p:txBody>
          <a:bodyPr>
            <a:noAutofit/>
          </a:bodyPr>
          <a:lstStyle/>
          <a:p>
            <a:pPr>
              <a:lnSpc>
                <a:spcPct val="100000"/>
              </a:lnSpc>
            </a:pPr>
            <a:r>
              <a:rPr lang="ar-EG" sz="6000" b="0" dirty="0"/>
              <a:t>فَمَن يَعْمَلْ مِنَ ٱلصَّـٰلِحَـٰتِ وَهُوَ مُؤْمِنٌۭ فَلَا كُفْرَانَ لِسَعْيِهِۦ وَإِنَّا لَهُۥ كَـٰتِبُونَ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818BB8-C34E-AC7C-9CC6-6105A50DFB5C}"/>
              </a:ext>
            </a:extLst>
          </p:cNvPr>
          <p:cNvSpPr txBox="1"/>
          <p:nvPr/>
        </p:nvSpPr>
        <p:spPr>
          <a:xfrm>
            <a:off x="2060712" y="4538038"/>
            <a:ext cx="8070575" cy="707886"/>
          </a:xfrm>
          <a:prstGeom prst="rect">
            <a:avLst/>
          </a:prstGeom>
          <a:noFill/>
        </p:spPr>
        <p:txBody>
          <a:bodyPr wrap="square">
            <a:spAutoFit/>
          </a:bodyPr>
          <a:lstStyle/>
          <a:p>
            <a:pPr algn="ctr" fontAlgn="base"/>
            <a:r>
              <a:rPr lang="en-US" sz="2000" dirty="0"/>
              <a:t>Whoever works any act of righteousness and has faith,- His </a:t>
            </a:r>
            <a:r>
              <a:rPr lang="en-US" sz="2000" dirty="0" err="1"/>
              <a:t>endeavour</a:t>
            </a:r>
            <a:r>
              <a:rPr lang="en-US" sz="2000" dirty="0"/>
              <a:t> will not be rejected: We shall record it in his </a:t>
            </a:r>
            <a:r>
              <a:rPr lang="en-US" sz="2000" dirty="0" err="1"/>
              <a:t>favour</a:t>
            </a:r>
            <a:r>
              <a:rPr lang="en-US" sz="2000" dirty="0"/>
              <a:t>.</a:t>
            </a:r>
          </a:p>
        </p:txBody>
      </p:sp>
      <p:sp>
        <p:nvSpPr>
          <p:cNvPr id="3" name="TextBox 2">
            <a:extLst>
              <a:ext uri="{FF2B5EF4-FFF2-40B4-BE49-F238E27FC236}">
                <a16:creationId xmlns:a16="http://schemas.microsoft.com/office/drawing/2014/main" id="{6D52EA08-EFF8-8ACB-593F-02468B04B5F2}"/>
              </a:ext>
            </a:extLst>
          </p:cNvPr>
          <p:cNvSpPr txBox="1"/>
          <p:nvPr/>
        </p:nvSpPr>
        <p:spPr>
          <a:xfrm>
            <a:off x="1909036" y="4240687"/>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3523157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AB1B30-5ECF-2C73-82B1-9B34FA6536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DD72F6-6903-CBC3-EEBA-99EFD6000EA9}"/>
              </a:ext>
            </a:extLst>
          </p:cNvPr>
          <p:cNvSpPr>
            <a:spLocks noGrp="1"/>
          </p:cNvSpPr>
          <p:nvPr>
            <p:ph type="title"/>
          </p:nvPr>
        </p:nvSpPr>
        <p:spPr>
          <a:xfrm>
            <a:off x="1641396" y="1971038"/>
            <a:ext cx="8909208" cy="3450327"/>
          </a:xfrm>
        </p:spPr>
        <p:txBody>
          <a:bodyPr>
            <a:noAutofit/>
          </a:bodyPr>
          <a:lstStyle/>
          <a:p>
            <a:pPr>
              <a:lnSpc>
                <a:spcPct val="100000"/>
              </a:lnSpc>
            </a:pPr>
            <a:r>
              <a:rPr lang="ar-EG" sz="6000" b="0" dirty="0"/>
              <a:t>وَحَرَٰمٌ عَلَىٰ قَرْيَةٍ أَهْلَكْنَـٰهَآ أَنَّهُمْ لَا يَرْجِعُونَ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8147E33-5B4B-55EB-D5C0-827B5E6852C0}"/>
              </a:ext>
            </a:extLst>
          </p:cNvPr>
          <p:cNvSpPr txBox="1"/>
          <p:nvPr/>
        </p:nvSpPr>
        <p:spPr>
          <a:xfrm>
            <a:off x="2060712" y="4609059"/>
            <a:ext cx="8070575" cy="707886"/>
          </a:xfrm>
          <a:prstGeom prst="rect">
            <a:avLst/>
          </a:prstGeom>
          <a:noFill/>
        </p:spPr>
        <p:txBody>
          <a:bodyPr wrap="square">
            <a:spAutoFit/>
          </a:bodyPr>
          <a:lstStyle/>
          <a:p>
            <a:pPr algn="ctr" fontAlgn="base"/>
            <a:r>
              <a:rPr lang="en-US" sz="2000" dirty="0"/>
              <a:t>But there is a ban on any population which We have destroyed: that they shall not return,</a:t>
            </a:r>
          </a:p>
        </p:txBody>
      </p:sp>
      <p:sp>
        <p:nvSpPr>
          <p:cNvPr id="3" name="TextBox 2">
            <a:extLst>
              <a:ext uri="{FF2B5EF4-FFF2-40B4-BE49-F238E27FC236}">
                <a16:creationId xmlns:a16="http://schemas.microsoft.com/office/drawing/2014/main" id="{44F61554-1785-0B9A-D416-27F651649664}"/>
              </a:ext>
            </a:extLst>
          </p:cNvPr>
          <p:cNvSpPr txBox="1"/>
          <p:nvPr/>
        </p:nvSpPr>
        <p:spPr>
          <a:xfrm>
            <a:off x="4554582" y="43012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7394807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E7AE1-109E-761D-E696-63C4714539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28D36F-8DEF-4601-5242-08894D204350}"/>
              </a:ext>
            </a:extLst>
          </p:cNvPr>
          <p:cNvSpPr>
            <a:spLocks noGrp="1"/>
          </p:cNvSpPr>
          <p:nvPr>
            <p:ph type="title"/>
          </p:nvPr>
        </p:nvSpPr>
        <p:spPr>
          <a:xfrm>
            <a:off x="1641396" y="1971038"/>
            <a:ext cx="8909208" cy="3450327"/>
          </a:xfrm>
        </p:spPr>
        <p:txBody>
          <a:bodyPr>
            <a:noAutofit/>
          </a:bodyPr>
          <a:lstStyle/>
          <a:p>
            <a:pPr>
              <a:lnSpc>
                <a:spcPct val="100000"/>
              </a:lnSpc>
            </a:pPr>
            <a:r>
              <a:rPr lang="ar-EG" sz="6000" b="0" dirty="0"/>
              <a:t>حَتَّىٰٓ إِذَا فُتِحَتْ يَأْجُوجُ وَمَأْجُوجُ وَهُم مِّن كُلِّ حَدَبٍۢ يَنسِلُونَ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953E78-394D-9B87-5C7A-570C6C657192}"/>
              </a:ext>
            </a:extLst>
          </p:cNvPr>
          <p:cNvSpPr txBox="1"/>
          <p:nvPr/>
        </p:nvSpPr>
        <p:spPr>
          <a:xfrm>
            <a:off x="2060712" y="4609059"/>
            <a:ext cx="8070575" cy="707886"/>
          </a:xfrm>
          <a:prstGeom prst="rect">
            <a:avLst/>
          </a:prstGeom>
          <a:noFill/>
        </p:spPr>
        <p:txBody>
          <a:bodyPr wrap="square">
            <a:spAutoFit/>
          </a:bodyPr>
          <a:lstStyle/>
          <a:p>
            <a:pPr algn="ctr" fontAlgn="base"/>
            <a:r>
              <a:rPr lang="en-US" sz="2000" dirty="0"/>
              <a:t>Until the Gog and Magog (people) are let through (their barrier), and they swiftly swarm from every hill.</a:t>
            </a:r>
          </a:p>
        </p:txBody>
      </p:sp>
      <p:sp>
        <p:nvSpPr>
          <p:cNvPr id="3" name="TextBox 2">
            <a:extLst>
              <a:ext uri="{FF2B5EF4-FFF2-40B4-BE49-F238E27FC236}">
                <a16:creationId xmlns:a16="http://schemas.microsoft.com/office/drawing/2014/main" id="{F9B60615-2518-EB56-34DE-64D37AA2D52C}"/>
              </a:ext>
            </a:extLst>
          </p:cNvPr>
          <p:cNvSpPr txBox="1"/>
          <p:nvPr/>
        </p:nvSpPr>
        <p:spPr>
          <a:xfrm>
            <a:off x="3143033" y="43012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4335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16</Template>
  <TotalTime>595</TotalTime>
  <Words>9762</Words>
  <Application>Microsoft Office PowerPoint</Application>
  <PresentationFormat>Widescreen</PresentationFormat>
  <Paragraphs>779</Paragraphs>
  <Slides>197</Slides>
  <Notes>193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197</vt:i4>
      </vt:variant>
    </vt:vector>
  </HeadingPairs>
  <TitlesOfParts>
    <vt:vector size="204" baseType="lpstr">
      <vt:lpstr>Arial</vt:lpstr>
      <vt:lpstr>Arial Black</vt:lpstr>
      <vt:lpstr>Calibri</vt:lpstr>
      <vt:lpstr>Calibri Light</vt:lpstr>
      <vt:lpstr>inherit</vt:lpstr>
      <vt:lpstr>KFGQPC Uthman Taha Naskh</vt:lpstr>
      <vt:lpstr>Office Theme</vt:lpstr>
      <vt:lpstr>PowerPoint Presentation</vt:lpstr>
      <vt:lpstr>أَعُوْذُ بِاللّٰهِ مِنَ الشَّيْطٰانِ الرَّجِيْمِ</vt:lpstr>
      <vt:lpstr>سورة الأنبياء بِسْمِ ٱللَّهِ ٱلرَّحْمَـٰنِ ٱلرَّحِيمِ</vt:lpstr>
      <vt:lpstr>ٱقْتَرَبَ لِلنَّاسِ حِسَابُهُمْ وَهُمْ فِى غَفْلَةٍۢ مُّعْرِضُونَ</vt:lpstr>
      <vt:lpstr>مَا يَأْتِيهِم مِّن ذِكْرٍۢ مِّن رَّبِّهِم مُّحْدَثٍ إِلَّا ٱسْتَمَعُوهُ وَهُمْ يَلْعَبُونَ</vt:lpstr>
      <vt:lpstr>لَاهِيَةًۭ قُلُوبُهُمْۗ وَأَسَرُّوا۟ ٱلنَّجْوَى ٱلَّذِينَ ظَلَمُوا۟ هَلْ هَـٰذَآ إِلَّا بَشَرٌۭ مِّثْلُكُمْۖ أَفَتَأْتُونَ ٱلسِّحْرَ وَأَنتُمْ تُبْصِرُونَ</vt:lpstr>
      <vt:lpstr>قَالَ رَبِّى يَعْلَمُ ٱلْقَوْلَ فِى ٱلسَّمَآءِ وَٱلْأَرْضِۖ وَهُوَ ٱلسَّمِيعُ ٱلْعَلِيمُ</vt:lpstr>
      <vt:lpstr>بَلْ قَالُوٓا۟ أَضْغَـٰثُ أَحْلَـٰمٍۭ بَلِ ٱفْتَرَىٰهُ بَلْ هُوَ شَاعِرٌۭ فَلْيَأْتِنَا بِـَٔايَةٍۢ كَمَآ أُرْسِلَ ٱلْأَوَّلُونَ</vt:lpstr>
      <vt:lpstr>مَآ ءَامَنَتْ قَبْلَهُم مِّن قَرْيَةٍ أَهْلَكْنَـٰهَآ ۖ أَفَهُمْ يُؤْمِنُونَ</vt:lpstr>
      <vt:lpstr>وَمَآ أَرْسَلْنَا قَبْلَكَ إِلَّا رِجَالًۭا نُّوحِىٓ إِلَيْهِمْ ۖ فَسْـَٔلُوٓا۟ أَهْلَ ٱلذِّكْرِ إِن كُنتُمْ لَا تَعْلَمُونَ</vt:lpstr>
      <vt:lpstr>وَمَا جَعَلْنَـٰهُمْ جَسَدًۭا لَّا يَأْكُلُونَ ٱلطَّعَامَ وَمَا كَانُوا۟ خَـٰلِدِينَ</vt:lpstr>
      <vt:lpstr>ثُمَّ صَدَقْنَـٰهُمُ ٱلْوَعْدَ فَأَنجَيْنَـٰهُمْ وَمَن نَّشَآءُ وَأَهْلَكْنَا ٱلْمُسْرِفِينَ</vt:lpstr>
      <vt:lpstr>لَقَدْ أَنزَلْنَآ إِلَيْكُمْ كِتَـٰبًۭا فِيهِ ذِكْرُكُمْۖ أَفَلَا تَعْقِلُونَ</vt:lpstr>
      <vt:lpstr>وَكَمْ قَصَمْنَا مِن قَرْيَةٍۢ كَانَتْ ظَالِمَةًۭ وَأَنشَأْنَا بَعْدَهَا قَوْمًا ءَاخَرِينَ</vt:lpstr>
      <vt:lpstr>فَلَمَّآ أَحَسُّوا۟ بَأْسَنَآ إِذَا هُم مِّنْهَا يَرْكُضُونَ</vt:lpstr>
      <vt:lpstr>لَا تَرْكُضُوا۟ وَٱرْجِعُوٓا۟ إِلَىٰ مَآ أُتْرِفْتُمْ فِيهِ وَمَسَـٰكِنِكُمْ لَعَلَّكُمْ تُسْـَٔلُونَ</vt:lpstr>
      <vt:lpstr>قَالُوا۟ يَـٰوَيْلَنَآ إِنَّا كُنَّا ظَـٰلِمِينَ</vt:lpstr>
      <vt:lpstr>فَمَا زَالَت تِّلْكَ دَعْوَىٰهُمْ حَتَّىٰ جَعَلْنَـٰهُمْ حَصِيدًا خَـٰمِدِينَ</vt:lpstr>
      <vt:lpstr>وَمَا خَلَقْنَا ٱلسَّمَآءَ وَٱلْأَرْضَ وَمَا بَيْنَهُمَا لَـٰعِبِينَ</vt:lpstr>
      <vt:lpstr>لَوْ أَرَدْنَآ أَن نَّتَّخِذَ لَهْوًۭا لَّٱتَّخَذْنَـٰهُ مِن لَّدُنَّآ إِن كُنَّا فَـٰعِلِينَ</vt:lpstr>
      <vt:lpstr>بَلْ نَقْذِفُ بِٱلْحَقِّ عَلَى ٱلْبَـٰطِلِ فَيَدْمَغُهُۥ فَإِذَا هُوَ زَاهِقٌۭ ۚ وَلَكُمُ ٱلْوَيْلُ مِمَّا تَصِفُونَ</vt:lpstr>
      <vt:lpstr>وَلَهُۥ مَن فِى ٱلسَّمَـٰوَٰتِ وَٱلْأَرْضِ ۚ وَمَنْ عِندَهُۥ لَا يَسْتَكْبِرُونَ عَنْ عِبَادَتِهِۦ وَلَا يَسْتَحْسِرُونَ</vt:lpstr>
      <vt:lpstr>يُسَبِّحُونَ ٱلَّيْلَ وَٱلنَّهَارَ لَا يَفْتُرُونَ</vt:lpstr>
      <vt:lpstr>أَمِ ٱتَّخَذُوٓا۟ ءَالِهَةًۭ مِّنَ ٱلْأَرْضِ هُمْ يُنشِرُونَ</vt:lpstr>
      <vt:lpstr>لَوْ كَانَ فِيهِمَآ ءَالِهَةٌ إِلَّا ٱللَّهُ لَفَسَدَتَا ۚ فَسُبْحَـٰنَ ٱللَّهِ رَبِّ ٱلْعَرْشِ عَمَّا يَصِفُونَ</vt:lpstr>
      <vt:lpstr>لَا يُسْـَٔلُ عَمَّا يَفْعَلُ وَهُمْ يُسْـَٔلُونَ</vt:lpstr>
      <vt:lpstr>أَمِ ٱتَّخَذُوا۟ مِن دُونِهِۦٓ ءَالِهَةًۭ ۖ قُلْ هَاتُوا۟ بُرْهَـٰنَكُمْۖ هَـٰذَا ذِكْرُ مَن مَّعِىَ وَذِكْرُ مَن قَبْلِىۗ بَلْ أَكْثَرُهُمْ لَا يَعْلَمُونَ ٱلْحَقَّۖ فَهُم مُّعْرِضُونَ</vt:lpstr>
      <vt:lpstr>وَمَآ أَرْسَلْنَا مِن قَبْلِكَ مِن رَّسُولٍ إِلَّا نُوحِىٓ إِلَيْهِ أَنَّهُۥ لَآ إِلَـٰهَ إِلَّآ أَنَا۠ فَٱعْبُدُونِ</vt:lpstr>
      <vt:lpstr>وَقَالُوا۟ ٱتَّخَذَ ٱلرَّحْمَـٰنُ وَلَدًۭاۗ سُبْحَـٰنَهُۥ ۚ بَلْ عِبَادٌۭ مُّكْرَمُونَ</vt:lpstr>
      <vt:lpstr>لَا يَسْبِقُونَهُۥ بِٱلْقَوْلِ وَهُم بِأَمْرِهِۦ يَعْمَلُونَ</vt:lpstr>
      <vt:lpstr>يَعْلَمُ مَا بَيْنَ أَيْدِيهِمْ وَمَا خَلْفَهُمْ وَلَا يَشْفَعُونَ إِلَّا لِمَنِ ٱرْتَضَىٰ وَهُم مِّنْ خَشْيَتِهِۦ مُشْفِقُونَ</vt:lpstr>
      <vt:lpstr>وَمَن يَقُلْ مِنْهُمْ إِنِّىٓ إِلَـٰهٌۭ مِّن دُونِهِۦ فَذَٰلِكَ نَجْزِيهِ جَهَنَّمَ ۚ كَذَٰلِكَ نَجْزِى ٱلظَّـٰلِمِينَ</vt:lpstr>
      <vt:lpstr>أَوَلَمْ يَرَ ٱلَّذِينَ كَفَرُوٓا۟ أَنَّ ٱلسَّمَـٰوَٰتِ وَٱلْأَرْضَ كَانَتَا رَتْقًۭا فَفَتَقْنَـٰهُمَاۖ وَجَعَلْنَا مِنَ ٱلْمَآءِ كُلَّ شَىْءٍ حَىٍّ ۖ أَفَلَا يُؤْمِنُونَ</vt:lpstr>
      <vt:lpstr>وَجَعَلْنَا فِى ٱلْأَرْضِ رَوَٰسِىَ أَن تَمِيدَ بِهِمْ وَجَعَلْنَا فِيهَا فِجَاجًۭا سُبُلًۭا لَّعَلَّهُمْ يَهْتَدُونَ</vt:lpstr>
      <vt:lpstr>وَجَعَلْنَا ٱلسَّمَآءَ سَقْفًۭا مَّحْفُوظًۭ ۖ وَهُمْ عَنْ ءَايَـٰتِهَا مُعْرِضُونَ</vt:lpstr>
      <vt:lpstr>وَهُوَ ٱلَّذِى خَلَقَ ٱلَّيْلَ وَٱلنَّهَارَ وَٱلشَّمْسَ وَٱلْقَمَرَۖ كُلٌّۭ فِى فَلَكٍۢ يَسْبَحُونَ</vt:lpstr>
      <vt:lpstr>وَمَا جَعَلْنَا لِبَشَرٍۢ مِّن قَبْلِكَ ٱلْخُلْدَۖ أَفَإِي۟ن مِّتَّ فَهُمُ ٱلْخَـٰلِدُونَ</vt:lpstr>
      <vt:lpstr>كُلُّ نَفْسٍۢ ذَآئِقَةُ ٱلْمَوْتِۗ وَنَبْلُوكُم بِٱلشَّرِّ وَٱلْخَيْرِ فِتْنَةًۭ ۖ وَإِلَيْنَا تُرْجَعُونَ</vt:lpstr>
      <vt:lpstr>وَإِذَا رَءَاكَ ٱلَّذِينَ كَفَرُوٓا۟ إِن يَتَّخِذُونَكَ إِلَّا هُزُوًا أَهَـٰذَا ٱلَّذِى يَذْكُرُ ءَالِهَتَكُمْ وَهُم بِذِكْرِ ٱلرَّحْمَـٰنِ هُمْ كَـٰفِرُونَ</vt:lpstr>
      <vt:lpstr>خُلِقَ ٱلْإِنسَـٰنُ مِنْ عَجَلٍۢ ۚ سَأُو۟رِيكُمْ ءَايَـٰتِى فَلَا تَسْتَعْجِلُونِ</vt:lpstr>
      <vt:lpstr>وَيَقُولُونَ مَتَىٰ هَـٰذَا ٱلْوَعْدُ إِن كُنتُمْ صَـٰدِقِينَ</vt:lpstr>
      <vt:lpstr>لَوْ يَعْلَمُ ٱلَّذِينَ كَفَرُوا۟ حِينَ لَا يَكُفُّونَ عَن وُجُوهِهِمُ ٱلنَّارَ وَلَا عَن ظُهُورِهِمْ وَلَا هُمْ يُنصَرُونَ</vt:lpstr>
      <vt:lpstr>بَلْ تَأْتِيهِم بَغْتَةًۭ فَتَبْهَتُهُمْ فَلَا يَسْتَطِيعُونَ رَدَّهَا وَلَا هُمْ يُنظَرُونَ</vt:lpstr>
      <vt:lpstr>وَلَقَدِ ٱسْتُهْزِئَ بِرُسُلٍۢ مِّن قَبْلِكَ فَحَاقَ بِٱلَّذِينَ سَخِرُوا۟ مِنْهُم مَّا كَانُوا۟ بِهِۦ يَسْتَهْزِءُونَ</vt:lpstr>
      <vt:lpstr>قُلْ مَن يَكْلَؤُكُم بِٱلَّيْلِ وَٱلنَّهَارِ مِنَ ٱلرَّحْمَـٰنِۗ بَلْ هُمْ عَن ذِكْرِ رَبِّهِم مُّعْرِضُونَ</vt:lpstr>
      <vt:lpstr>أَمْ لَهُمْ ءَالِهَةٌۭ تَمْنَعُهُم مِّن دُونِنَا ۚ لَا يَسْتَطِيعُونَ نَصْرَ أَنفُسِهِمْ وَلَا هُم مِّنَّا يُصْحَبُونَ</vt:lpstr>
      <vt:lpstr>بَلْ مَتَّعْنَا هَـٰٓؤُلَآءِ وَءَابَآءَهُمْ حَتَّىٰ طَالَ عَلَيْهِمُ ٱلْعُمُرُۗ أَفَلَا يَرَوْنَ أَنَّا نَأْتِى ٱلْأَرْضَ نَنقُصُهَا مِنْ أَطْرَافِهَآۚ أَفَهُمُ ٱلْغَـٰلِبُونَ</vt:lpstr>
      <vt:lpstr>قُلْ إِنَّمَآ أُنذِرُكُم بِٱلْوَحْىِۚ وَلَا يَسْمَعُ ٱلصُّمُّ ٱلدُّعَآءَ إِذَا مَا يُنذَرُونَ</vt:lpstr>
      <vt:lpstr>وَلَئِن مَّسَّتْهُمْ نَفْحَةٌۭ مِّنْ عَذَابِ رَبِّكَ لَيَقُولُنَّ يَـٰوَيْلَنَآ إِنَّا كُنَّا ظَـٰلِمِينَ</vt:lpstr>
      <vt:lpstr>وَنَضَعُ ٱلْمَوَٰزِينَ ٱلْقِسْطَ لِيَوْمِ ٱلْقِيَـٰمَةِ فَلَا تُظْلَمُ نَفْسٌۭ شَيْـًۭٔاۖ وَإِن كَانَ مِثْقَالَ حَبَّةٍۢ مِّنْ خَرْدَلٍ أَتَيْنَا بِهَاۗ وَكَفَىٰ بِنَا حَـٰسِبِينَ</vt:lpstr>
      <vt:lpstr>وَلَقَدْ ءَاتَيْنَا مُوسَىٰ وَهَـٰرُونَ ٱلْفُرْقَانَ وَضِيَآءًۭ وَذِكْرًۭا لِّلْمُتَّقِينَ</vt:lpstr>
      <vt:lpstr>ٱلَّذِينَ يَخْشَوْنَ رَبَّهُم بِٱلْغَيْبِ وَهُم مِّنَ ٱلسَّاعَةِ مُشْفِقُونَ</vt:lpstr>
      <vt:lpstr>وَهَـٰذَا ذِكْرٌۭ مُّبَارَكٌ أَنزَلْنَـٰهُۚ أَفَأَنتُمْ لَهُۥ مُنكِرُونَ</vt:lpstr>
      <vt:lpstr>وَلَقَدْ ءَاتَيْنَآ إِبْرَٰهِيمَ رُشْدَهُۥ مِن قَبْلُ وَكُنَّا بِهِۦ عَـٰلِمِينَ</vt:lpstr>
      <vt:lpstr>إِذْ قَالَ لِأَبِيهِ وَقَوْمِهِۦ مَا هَـٰذِهِ ٱلتَّمَاثِيلُ ٱلَّتِىٓ أَنتُمْ لَهَا عَـٰكِفُونَ</vt:lpstr>
      <vt:lpstr>قَالُوا۟ وَجَدْنَآ ءَابَآءَنَا لَهَا عَـٰبِدِينَ</vt:lpstr>
      <vt:lpstr>قَالَ لَقَدْ كُنتُمْ أَنتُمْ وَءَابَآؤُكُمْ فِى ضَلَـٰلٍۢ مُّبِينٍۢ</vt:lpstr>
      <vt:lpstr>قَالُوٓا۟ أَجِئْتَنَا بِٱلْحَقِّ أَمْ أَنتَ مِنَ ٱللَّـٰعِبِينَ</vt:lpstr>
      <vt:lpstr>قَالَ بَل رَّبُّكُمْ رَبُّ ٱلسَّمَـٰوَٰتِ وَٱلْأَرْضِ ٱلَّذِى فَطَرَهُنَّ وَأَنَا۠ عَلَىٰ ذَٰلِكُم مِّنَ ٱلشَّـٰهِدِينَ</vt:lpstr>
      <vt:lpstr>وَتَٱللَّهِ لَأَكِيدَنَّ أَصْنَـٰمَكُم بَعْدَ أَن تُوَلُّوا۟ مُدْبِرِينَ</vt:lpstr>
      <vt:lpstr>فَجَعَلَهُمْ جُذَٰذًا إِلَّا كَبِيرًۭا لَّهُمْ لَعَلَّهُمْ إِلَيْهِ يَرْجِعُونَ</vt:lpstr>
      <vt:lpstr>قَالُوا۟ مَن فَعَلَ هَـٰذَا بِـَٔالِهَتِنَآ إِنَّهُۥ لَمِنَ ٱلظَّـٰلِمِينَ</vt:lpstr>
      <vt:lpstr>قَالُوا۟ سَمِعْنَا فَتًۭى يَذْكُرُهُمْ يُقَالُ لَهُۥٓ إِبْرَٰهِيمُ</vt:lpstr>
      <vt:lpstr>قَالُوا۟ فَأْتُوا۟ بِهِۦ عَلَىٰٓ أَعْيُنِ ٱلنَّاسِ لَعَلَّهُمْ يَشْهَدُونَ</vt:lpstr>
      <vt:lpstr>قَالُوٓا۟ ءَأَنتَ فَعَلْتَ هَـٰذَا بِـَٔالِهَتِنَا يَـٰٓإِبْرَٰهِيمُ</vt:lpstr>
      <vt:lpstr>قَالَ بَلْ فَعَلَهُۥ كَبِيرُهُمْ هَـٰذَا فَسْـَٔلُوهُمْ إِن كَانُوا۟ يَنطِقُونَ</vt:lpstr>
      <vt:lpstr>فَرَجَعُوٓا۟ إِلَىٰٓ أَنفُسِهِمْ فَقَالُوٓا۟ إِنَّكُمْ أَنتُمُ ٱلظَّـٰلِمُونَ</vt:lpstr>
      <vt:lpstr>ثُمَّ نُكِسُوا۟ عَلَىٰ رُءُوسِهِمْ لَقَدْ عَلِمْتَ مَا هَـٰٓؤُلَآءِ يَنطِقُونَ</vt:lpstr>
      <vt:lpstr>قَالَ أَفَتَعْبُدُونَ مِن دُونِ ٱللَّهِ مَا لَا يَنفَعُكُمْ شَيْـًۭٔا وَلَا يَضُرُّكُمْ</vt:lpstr>
      <vt:lpstr>أُفٍّۢ لَّكُمْ وَلِمَا تَعْبُدُونَ مِن دُونِ ٱللَّهِ ۖ أَفَلَا تَعْقِلُونَ</vt:lpstr>
      <vt:lpstr>قَالُوا۟ حَرِّقُوهُ وَٱنصُرُوٓا۟ ءَالِهَتَكُمْ إِن كُنتُمْ فَـٰعِلِينَ</vt:lpstr>
      <vt:lpstr>قُلْنَا يَـٰنَارُ كُونِى بَرْدًۭا وَسَلَـٰمًا عَلَىٰٓ إِبْرَٰهِيمَ</vt:lpstr>
      <vt:lpstr>وَأَرَادُوا۟ بِهِۦ كَيْدًۭا فَجَعَلْنَـٰهُمُ ٱلْأَخْسَرِينَ</vt:lpstr>
      <vt:lpstr>وَنَجَّيْنَـٰهُ وَلُوطًا إِلَى ٱلْأَرْضِ ٱلَّتِى بَـٰرَكْنَا فِيهَا لِلْعَـٰلَمِينَ</vt:lpstr>
      <vt:lpstr>وَوَهَبْنَا لَهُۥٓ إِسْحَـٰقَ وَيَعْقُوبَ نَافِلَةًۭ ۖ وَكُلًّۭا جَعَلْنَا صَـٰلِحِينَ</vt:lpstr>
      <vt:lpstr>وَجَعَلْنَـٰهُمْ أَئِمَّةًۭ يَهْدُونَ بِأَمْرِنَا وَأَوْحَيْنَآ إِلَيْهِمْ فِعْلَ ٱلْخَيْرَٰتِ وَإِقَامَ ٱلصَّلَوٰةِ وَإِيتَآءَ ٱلزَّكَوٰةِ ۖ وَكَانُوا۟ لَنَا عَـٰبِدِينَ</vt:lpstr>
      <vt:lpstr>وَلُوطًا ءَاتَيْنَـٰهُ حُكْمًۭا وَعِلْمًۭا وَنَجَّيْنَـٰهُ مِنَ ٱلْقَرْيَةِ ٱلَّتِى كَانَت تَّعْمَلُ ٱلْخَبَـٰٓئِثَ ۗ إِنَّهُمْ كَانُوا۟ قَوْمَ سَوْءٍۢ فَـٰسِقِينَ</vt:lpstr>
      <vt:lpstr>وَأَدْخَلْنَـٰهُ فِى رَحْمَتِنَآۖ إِنَّهُۥ مِنَ ٱلصَّـٰلِحِينَ</vt:lpstr>
      <vt:lpstr>وَنُوحًا إِذْ نَادَىٰ مِن قَبْلُ فَٱسْتَجَبْنَا لَهُۥ فَنَجَّيْنَـٰهُ وَأَهْلَهُۥ مِنَ ٱلْكَرْبِ ٱلْعَظِيمِ</vt:lpstr>
      <vt:lpstr>وَنَصَرْنَـٰهُ مِنَ ٱلْقَوْمِ ٱلَّذِينَ كَذَّبُوا۟ بِـَٔايَـٰتِنَآ ۚ إِنَّهُمْ كَانُوا۟ قَوْمَ سَوْءٍۢ فَأَغْرَقْنَـٰهُمْ أَجْمَعِينَ</vt:lpstr>
      <vt:lpstr>وَدَاوُۥدَ وَسُلَيْمَـٰنَ إِذْ يَحْكُمَانِ فِى ٱلْحَرْثِ إِذْ نَفَشَتْ فِيهِ غَنَمُ ٱلْقَوْمِ وَكُنَّا لِحُكْمِهِمْ شَـٰهِدِينَ</vt:lpstr>
      <vt:lpstr>فَفَهَّمْنَـٰهَا سُلَيْمَـٰنَۚ وَكُلًّا ءَاتَيْنَا حُكْمًۭا وَعِلْمًۭاۚ وَسَخَّرْنَا مَعَ دَاوُۥدَ ٱلْجِبَالَ يُسَبِّحْنَ وَٱلطَّيْرَۚ وَكُنَّا فَـٰعِلِينَ</vt:lpstr>
      <vt:lpstr>وَعَلَّمْنَـٰهُ صَنْعَةَ لَبُوسٍۢ لَّكُمْ لِتُحْصِنَكُم مِّنۢ بَأْسِكُمْۖ فَهَلْ أَنتُمْ شَـٰكِرُونَ</vt:lpstr>
      <vt:lpstr>وَلِسُلَيْمَـٰنَ ٱلرِّيحَ عَاصِفَةًۭ تَجْرِى بِأَمْرِهِۦٓ إِلَى ٱلْأَرْضِ ٱلَّتِى بَـٰرَكْنَا فِيهَاۚ وَكُنَّا بِكُلِّ شَىْءٍ عَـٰلِمِينَ</vt:lpstr>
      <vt:lpstr>وَمِنَ ٱلشَّيَـٰطِينِ مَن يَغُوصُونَ لَهُۥ وَيَعْمَلُونَ عَمَلًۭا دُونَ ذَٰلِكَۖ وَكُنَّا لَهُمْ حَـٰفِظِينَ</vt:lpstr>
      <vt:lpstr>وَأَيُّوبَ إِذْ نَادَىٰ رَبَّهُۥٓ أَنِّى مَسَّنِىَ ٱلضُّرُّ وَأَنتَ أَرْحَمُ ٱلرَّٰحِمِينَ</vt:lpstr>
      <vt:lpstr>فَٱسْتَجَبْنَا لَهُۥ فَكَشَفْنَا مَا بِهِۦ مِن ضُرٍّۢ ۖ وَءَاتَيْنَـٰهُ أَهْلَهُۥ وَمِثْلَهُم مَّعَهُمْ رَحْمَةًۭ مِّنْ عِندِنَا وَذِكْرَىٰ لِلْعَـٰبِدِينَ</vt:lpstr>
      <vt:lpstr>وَإِسْمَـٰعِيلَ وَإِدْرِيسَ وَذَا ٱلْكِفْلِۖ كُلٌّۭ مِّنَ ٱلصَّـٰبِرِينَ</vt:lpstr>
      <vt:lpstr>وَأَدْخَلْنَـٰهُمْ فِى رَحْمَتِنَآۖ إِنَّهُم مِّنَ ٱلصَّـٰلِحِينَ</vt:lpstr>
      <vt:lpstr>وَذَا ٱلنُّونِ إِذ ذَّهَبَ مُغَـٰضِبًۭا فَظَنَّ أَن لَّن نَّقْدِرَ عَلَيْهِ فَنَادَىٰ فِى ٱلظُّلُمَـٰتِ أَن لَّآ إِلَـٰهَ إِلَّآ أَنتَ سُبْحَـٰنَكَ إِنِّى كُنتُ مِنَ ٱلظَّـٰلِمِينَ</vt:lpstr>
      <vt:lpstr>فَٱسْتَجَبْنَا لَهُۥ وَنَجَّيْنَـٰهُ مِنَ ٱلْغَمِّ ۚ وَكَذَٰلِكَ نُـۨجِى ٱلْمُؤْمِنِينَ</vt:lpstr>
      <vt:lpstr>وَزَكَرِيَّآ إِذْ نَادَىٰ رَبَّهُۥ رَبِّ لَا تَذَرْنِى فَرْدًۭا وَأَنتَ خَيْرُ ٱلْوَٰرِثِينَ</vt:lpstr>
      <vt:lpstr>فَٱسْتَجَبْنَا لَهُۥ وَوَهَبْنَا لَهُۥ يَحْيَىٰ وَأَصْلَحْنَا لَهُۥ زَوْجَهُۥٓ ۚ إِنَّهُمْ كَانُوا۟ يُسَـٰرِعُونَ فِى ٱلْخَيْرَٰتِ وَيَدْعُونَنَا رَغَبًۭا وَرَهَبًۭاۖ وَكَانُوا۟ لَنَا خَـٰشِعِينَ</vt:lpstr>
      <vt:lpstr>وَٱلَّتِىٓ أَحْصَنَتْ فَرْجَهَا فَنَفَخْنَا فِيهَا مِن رُّوحِنَا وَجَعَلْنَـٰهَا وَٱبْنَهَآ ءَايَةًۭ لِّلْعَـٰلَمِينَ</vt:lpstr>
      <vt:lpstr>إِنَّ هَـٰذِهِۦٓ أُمَّتُكُمْ أُمَّةًۭ وَٰحِدَةًۭ وَأَنَا۠ رَبُّكُمْ فَٱعْبُدُونِ</vt:lpstr>
      <vt:lpstr>وَتَقَطَّعُوٓا۟ أَمْرَهُم بَيْنَهُمْۖ كُلٌّ إِلَيْنَا رَٰجِعُونَ</vt:lpstr>
      <vt:lpstr>فَمَن يَعْمَلْ مِنَ ٱلصَّـٰلِحَـٰتِ وَهُوَ مُؤْمِنٌۭ فَلَا كُفْرَانَ لِسَعْيِهِۦ وَإِنَّا لَهُۥ كَـٰتِبُونَ</vt:lpstr>
      <vt:lpstr>وَحَرَٰمٌ عَلَىٰ قَرْيَةٍ أَهْلَكْنَـٰهَآ أَنَّهُمْ لَا يَرْجِعُونَ</vt:lpstr>
      <vt:lpstr>حَتَّىٰٓ إِذَا فُتِحَتْ يَأْجُوجُ وَمَأْجُوجُ وَهُم مِّن كُلِّ حَدَبٍۢ يَنسِلُونَ</vt:lpstr>
      <vt:lpstr>وَٱقْتَرَبَ ٱلْوَعْدُ ٱلْحَقُّ فَإِذَا هِىَ شَـٰخِصَةٌ أَبْصَـٰرُ ٱلَّذِينَ كَفَرُوا۟ يَـٰوَيْلَنَا قَدْ كُنَّا فِى غَفْلَةٍۢ مِّنْ هَـٰذَا بَلْ كُنَّا ظَـٰلِمِينَ</vt:lpstr>
      <vt:lpstr>إِنَّكُمْ وَمَا تَعْبُدُونَ مِن دُونِ ٱللَّهِ حَصَبُ جَهَنَّمَ أَنتُمْ لَهَا وَٰرِدُونَ</vt:lpstr>
      <vt:lpstr>لَوْ كَانَ هَـٰٓؤُلَآءِ ءَالِهَةًۭ مَّا وَرَدُوهَا ۖ وَكُلٌّۭ فِيهَا خَـٰلِدُونَ</vt:lpstr>
      <vt:lpstr>لَهُمْ فِيهَا زَفِيرٌۭ وَهُمْ فِيهَا لَا يَسْمَعُونَ</vt:lpstr>
      <vt:lpstr>إِنَّ ٱلَّذِينَ سَبَقَتْ لَهُم مِّنَّا ٱلْحُسْنَىٰٓ أُو۟لَـٰٓئِكَ عَنْهَا مُبْعَدُونَ</vt:lpstr>
      <vt:lpstr>لَا يَسْمَعُونَ حَسِيسَهَاۖ وَهُمْ فِى مَا ٱشْتَهَتْ أَنفُسُهُمْ خَـٰلِدُونَ</vt:lpstr>
      <vt:lpstr>لَا يَحْزُنُهُمُ ٱلْفَزَعُ ٱلْأَكْبَرُ وَتَتَلَقَّىٰهُمُ ٱلْمَلَـٰٓئِكَةُ هَـٰذَا يَوْمُكُمُ ٱلَّذِى كُنتُمْ تُوعَدُونَ</vt:lpstr>
      <vt:lpstr>يَوْمَ نَطْوِى ٱلسَّمَآءَ كَطَىِّ ٱلسِّجِلِّ لِلْكُتُبِۚ كَمَا بَدَأْنَآ أَوَّلَ خَلْقٍۢ نُّعِيدُهُۥ ۚ وَعْدًا عَلَيْنَآ ۚ إِنَّا كُنَّا فَـٰعِلِينَ</vt:lpstr>
      <vt:lpstr>وَلَقَدْ كَتَبْنَا فِى ٱلزَّبُورِ مِنۢ بَعْدِ ٱلذِّكْرِ أَنَّ ٱلْأَرْضَ يَرِثُهَا عِبَادِىَ ٱلصَّـٰلِحُونَ</vt:lpstr>
      <vt:lpstr>إِنَّ فِى هَـٰذَا لَبَلَـٰغًۭا لِّقَوْمٍ عَـٰبِدِينَ</vt:lpstr>
      <vt:lpstr>وَمَآ أَرْسَلْنَـٰكَ إِلَّا رَحْمَةًۭ لِّلْعَـٰلَمِينَ</vt:lpstr>
      <vt:lpstr>قُلْ إِنَّمَا يُوحَىٰٓ إِلَىَّ أَنَّمَآ إِلَـٰهُكُمْ إِلَـٰهٌۭ وَٰحِدٌۭ ۖ فَهَلْ أَنتُم مُّسْلِمُونَ</vt:lpstr>
      <vt:lpstr>فَإِن تَوَلَّوْا۟ فَقُلْ ءَاذَنتُكُمْ عَلَىٰ سَوَآءٍۢ ۖ وَإِنْ أَدْرِىٓ أَقَرِيبٌ أَم بَعِيدٌۭ مَّا تُوعَدُونَ</vt:lpstr>
      <vt:lpstr>إِنَّهُۥ يَعْلَمُ ٱلْجَهْرَ مِنَ ٱلْقَوْلِ وَيَعْلَمُ مَا تَكْتُمُونَ</vt:lpstr>
      <vt:lpstr>وَإِنْ أَدْرِى لَعَلَّهُۥ فِتْنَةٌۭ لَّكُمْ وَمَتَـٰعٌ إِلَىٰ حِينٍۢ</vt:lpstr>
      <vt:lpstr>قَـٰلَ رَبِّ ٱحْكُم بِٱلْحَقِّ ۗ وَرَبُّنَا ٱلرَّحْمَـٰنُ ٱلْمُسْتَعَانُ عَلَىٰ مَا تَصِفُونَ</vt:lpstr>
      <vt:lpstr>صدقَ اللهُ العليُّ العظيم</vt:lpstr>
      <vt:lpstr>سورة الحج بِسْمِ ٱللَّهِ ٱلرَّحْمَـٰنِ ٱلرَّحِيمِ</vt:lpstr>
      <vt:lpstr>يَـٰٓأَيُّهَا ٱلنَّاسُ ٱتَّقُوا۟ رَبَّكُمْۚ إِنَّ زَلْزَلَةَ ٱلسَّاعَةِ شَىْءٌ عَظِيمٌۭ</vt:lpstr>
      <vt:lpstr>يَوْمَ تَرَوْنَهَا تَذْهَلُ كُلُّ مُرْضِعَةٍ عَمَّآ أَرْضَعَتْ وَتَضَعُ كُلُّ ذَاتِ حَمْلٍ حَمْلَهَا وَتَرَى ٱلنَّاسَ سُكَـٰرَىٰ وَمَا هُم بِسُكَـٰرَىٰ وَلَـٰكِنَّ عَذَابَ ٱللَّهِ شَدِيدٌۭ</vt:lpstr>
      <vt:lpstr>وَمِنَ ٱلنَّاسِ مَن يُجَـٰدِلُ فِى ٱللَّهِ بِغَيْرِ عِلْمٍۢ وَيَتَّبِعُ كُلَّ شَيْطَـٰنٍۢ مَّرِيدٍۢ</vt:lpstr>
      <vt:lpstr>يَـٰٓأَيُّهَا ٱلنَّاسُ إِن كُنتُمْ فِى رَيْبٍۢ مِّنَ ٱلْبَعْثِ فَإِنَّا خَلَقْنَـٰكُم مِّن تُرَابٍۢ ثُمَّ مِن نُّطْفَةٍۢ ثُمَّ مِنْ عَلَقَةٍۢ ثُمَّ مِن مُّضْغَةٍۢ مُّخَلَّقَةٍۢ وَغَيْرِ مُخَلَّقَةٍۢ لِّنُبَيِّنَ لَكُمْ ۚ وَنُقِرُّ فِى ٱلْأَرْحَامِ مَا نَشَآءُ إِلَىٰٓ أَجَلٍۢ مُّسَمًّۭى ثُمَّ نُخْرِجُكُمْ طِفْلًۭا ثُمَّ لِتَبْلُغُوٓا۟ أَشُدَّكُمْۖ...</vt:lpstr>
      <vt:lpstr>أَشُدَّكُمْۖ وَمِنكُم مَّن يُتَوَفَّىٰ وَمِنكُم مَّن يُرَدُّ إِلَىٰٓ أَرْذَلِ ٱلْعُمُرِ لِكَيْلَا يَعْلَمَ مِنۢ بَعْدِ عِلْمٍۢ شَيْـًۭٔاۚ وَتَرَى ٱلْأَرْضَ هَامِدَةًۭ فَإِذَآ أَنزَلْنَا عَلَيْهَا ٱلْمَآءَ ٱهْتَزَّتْ وَرَبَتْ وَأَنۢبَتَتْ مِن كُلِّ زَوْجٍۭ بَهِيجٍۢ</vt:lpstr>
      <vt:lpstr>ذَٰلِكَ بِأَنَّ ٱللَّهَ هُوَ ٱلْحَقُّ وَأَنَّهُۥ يُحْىِ ٱلْمَوْتَىٰ وَأَنَّهُۥ عَلَىٰ كُلِّ شَىْءٍۢ قَدِيرٌۭ</vt:lpstr>
      <vt:lpstr>وَأَنَّ ٱلسَّاعَةَ ءَاتِيَةٌۭ لَّا رَيْبَ فِيهَا وَأَنَّ ٱللَّهَ يَبْعَثُ مَن فِى ٱلْقُبُورِ</vt:lpstr>
      <vt:lpstr>وَمِنَ ٱلنَّاسِ مَن يُجَـٰدِلُ فِى ٱللَّهِ بِغَيْرِ عِلْمٍۢ وَلَا هُدًۭى وَلَا كِتَـٰبٍۢ مُّنِيرٍۢ</vt:lpstr>
      <vt:lpstr>ثَانِىَ عِطْفِهِۦ لِيُضِلَّ عَن سَبِيلِ ٱللَّهِ ۖ لَهُۥ فِى ٱلدُّنْيَا خِزْىٌۭ ۖ وَنُذِيقُهُۥ يَوْمَ ٱلْقِيَـٰمَةِ عَذَابَ ٱلْحَرِيقِ</vt:lpstr>
      <vt:lpstr>ذَٰلِكَ بِمَا قَدَّمَتْ يَدَاكَ وَأَنَّ ٱللَّهَ لَيْسَ بِظَلَّـٰمٍۢ لِّلْعَبِيدِ</vt:lpstr>
      <vt:lpstr>وَمِنَ ٱلنَّاسِ مَن يَعْبُدُ ٱللَّهَ عَلَىٰ حَرْفٍۢ ۖ فَإِنْ أَصَابَهُۥ خَيْرٌ ٱطْمَأَنَّ بِهِۦ ۖ وَإِنْ أَصَابَتْهُ فِتْنَةٌ ٱنقَلَبَ عَلَىٰ وَجْهِهِۦ خَسِرَ ٱلدُّنْيَا وَٱلْـَٔاخِرَةَ ۚ ذَٰلِكَ هُوَ ٱلْخُسْرَانُ ٱلْمُبِينُ</vt:lpstr>
      <vt:lpstr>يَدْعُوا۟ مِن دُونِ ٱللَّهِ مَا لَا يَضُرُّهُۥ وَمَا لَا يَنفَعُهُۥ ۚ ذَٰلِكَ هُوَ ٱلضَّلَـٰلُ ٱلْبَعِيدُ</vt:lpstr>
      <vt:lpstr>يَدْعُوا۟ لَمَن ضَرُّهُۥٓ أَقْرَبُ مِن نَّفْعِهِۦ ۚ لَبِئْسَ ٱلْمَوْلَىٰ وَلَبِئْسَ ٱلْعَشِيرُ</vt:lpstr>
      <vt:lpstr>إِنَّ ٱللَّهَ يُدْخِلُ ٱلَّذِينَ ءَامَنُوا۟ وَعَمِلُوا۟ ٱلصَّـٰلِحَـٰتِ جَنَّـٰتٍۢ تَجْرِى مِن تَحْتِهَا ٱلْأَنْهَـٰرُ ۚ إِنَّ ٱللَّهَ يَفْعَلُ مَا يُرِيدُ</vt:lpstr>
      <vt:lpstr>مَن كَانَ يَظُنُّ أَن لَّن يَنصُرَهُ ٱللَّهُ فِى ٱلدُّنْيَا وَٱلْـَٔاخِرَةِ فَلْيَمْدُدْ بِسَبَبٍ إِلَى ٱلسَّمَآءِ ثُمَّ لْيَقْطَعْ فَلْيَنظُرْ هَلْ يُذْهِبَنَّ كَيْدُهُۥ مَا يَغِيظُ</vt:lpstr>
      <vt:lpstr>وَكَذَٰلِكَ أَنزَلْنَـٰهُ ءَايَـٰتٍۭ بَيِّنَـٰتٍۢ وَأَنَّ ٱللَّهَ يَهْدِى مَن يُرِيدُ</vt:lpstr>
      <vt:lpstr>إِنَّ ٱلَّذِينَ ءَامَنُوا۟ وَٱلَّذِينَ هَادُوا۟ وَٱلصَّـٰبِـِٔينَ وَٱلنَّصَـٰرَىٰ وَٱلْمَجُوسَ وَٱلَّذِينَ أَشْرَكُوٓا۟ إِنَّ ٱللَّهَ يَفْصِلُ بَيْنَهُمْ يَوْمَ ٱلْقِيَـٰمَةِۚ إِنَّ ٱللَّهَ عَلَىٰ كُلِّ شَىْءٍۢ شَهِيدٌ</vt:lpstr>
      <vt:lpstr>أَلَمْ تَرَ أَنَّ ٱللَّهَ يَسْجُدُ لَهُۥ مَن فِى ٱلسَّمَـٰوَٰتِ وَمَن فِى ٱلْأَرْضِ وَٱلشَّمْسُ وَٱلْقَمَرُ وَٱلنُّجُومُ وَٱلْجِبَالُ وَٱلشَّجَرُ وَٱلدَّوَآبُّ وَكَثِيرٌۭ مِّنَ ٱلنَّاسِۖ وَكَثِيرٌ حَقَّ عَلَيْهِ ٱلْعَذَابُۗ وَمَن يُهِنِ ٱللَّهُ فَمَا لَهُۥ مِن مُّكْرِمٍۚ إِنَّ ٱللَّهَ يَفْعَلُ مَا يَشَآءُ ۩</vt:lpstr>
      <vt:lpstr>هَـٰذَانِ خَصْمَانِ ٱخْتَصَمُوا۟ فِى رَبِّهِمْ ۖ فَٱلَّذِينَ كَفَرُوا۟ قُطِّعَتْ لَهُمْ ثِيَابٌۭ مِّن نَّارٍۢ يُصَبُّ مِن فَوْقِ رُءُوسِهِمُ ٱلْحَمِيمُ</vt:lpstr>
      <vt:lpstr>يُصْهَرُ بِهِۦ مَا فِى بُطُونِهِمْ وَٱلْجُلُودُ</vt:lpstr>
      <vt:lpstr>وَلَهُم مَّقَـٰمِعُ مِنْ حَدِيدٍۢ</vt:lpstr>
      <vt:lpstr>كُلَّمَآ أَرَادُوٓا۟ أَن يَخْرُجُوا۟ مِنْهَا مِنْ غَمٍّ أُعِيدُوا۟ فِيهَا وَذُوقُوا۟ عَذَابَ ٱلْحَرِيقِ</vt:lpstr>
      <vt:lpstr>إِنَّ ٱللَّهَ يُدْخِلُ ٱلَّذِينَ ءَامَنُوا۟ وَعَمِلُوا۟ ٱلصَّـٰلِحَـٰتِ جَنَّـٰتٍۢ تَجْرِى مِن تَحْتِهَا ٱلْأَنْهَـٰرُ يُحَلَّوْنَ فِيهَا مِنْ أَسَاوِرَ مِن ذَهَبٍۢ وَلُؤْلُؤًۭاۖ وَلِبَاسُهُمْ فِيهَا حَرِيرٌۭ</vt:lpstr>
      <vt:lpstr>وَهُدُوٓا۟ إِلَى ٱلطَّيِّبِ مِنَ ٱلْقَوْلِ وَهُدُوٓا۟ إِلَىٰ صِرَٰطِ ٱلْحَمِيدِ</vt:lpstr>
      <vt:lpstr>إِنَّ ٱلَّذِينَ كَفَرُوا۟ وَيَصُدُّونَ عَن سَبِيلِ ٱللَّهِ وَٱلْمَسْجِدِ ٱلْحَرَامِ ٱلَّذِى جَعَلْنَـٰهُ لِلنَّاسِ سَوَآءً ٱلْعَـٰكِفُ فِيهِ وَٱلْبَادِۚ وَمَن يُرِدْ فِيهِ بِإِلْحَادٍۭ بِظُلْمٍۢ نُّذِقْهُ مِنْ عَذَابٍ أَلِيمٍۢ</vt:lpstr>
      <vt:lpstr>وَإِذْ بَوَّأْنَا لِإِبْرَٰهِيمَ مَكَانَ ٱلْبَيْتِ أَن لَّا تُشْرِكْ بِى شَيْـًۭٔا وَطَهِّرْ بَيْتِىَ لِلطَّآئِفِينَ وَٱلْقَآئِمِينَ وَٱلرُّكَّعِ ٱلسُّجُودِ</vt:lpstr>
      <vt:lpstr>وَأَذِّن فِى ٱلنَّاسِ بِٱلْحَجِّ يَأْتُوكَ رِجَالًۭا وَعَلَىٰ كُلِّ ضَامِرٍۢ يَأْتِينَ مِن كُلِّ فَجٍّ عَمِيقٍۢ</vt:lpstr>
      <vt:lpstr>لِّيَشْهَدُوا۟ مَنَـٰفِعَ لَهُمْ وَيَذْكُرُوا۟ ٱسْمَ ٱللَّهِ فِىٓ أَيَّامٍۢ مَّعْلُومَـٰتٍ عَلَىٰ مَا رَزَقَهُم مِّنۢ بَهِيمَةِ ٱلْأَنْعَـٰمِ ۖ فَكُلُوا۟ مِنْهَا وَأَطْعِمُوا۟ ٱلْبَآئِسَ ٱلْفَقِيرَ</vt:lpstr>
      <vt:lpstr>ثُمَّ لْيَقْضُوا۟ تَفَثَهُمْ وَلْيُوفُوا۟ نُذُورَهُمْ وَلْيَطَّوَّفُوا۟ بِٱلْبَيْتِ ٱلْعَتِيقِ</vt:lpstr>
      <vt:lpstr>ذَٰلِكَ وَمَن يُعَظِّمْ حُرُمَـٰتِ ٱللَّهِ فَهُوَ خَيْرٌۭ لَّهُۥ عِندَ رَبِّهِۦ ۗ وَأُحِلَّتْ لَكُمُ ٱلْأَنْعَـٰمُ إِلَّا مَا يُتْلَىٰ عَلَيْكُمْۖ فَٱجْتَنِبُوا۟ ٱلرِّجْسَ مِنَ ٱلْأَوْثَـٰنِ وَٱجْتَنِبُوا۟ قَوْلَ ٱلزُّورِ</vt:lpstr>
      <vt:lpstr>حُنَفَآءَ لِلَّهِ غَيْرَ مُشْرِكِينَ بِهِۦ ۚ وَمَن يُشْرِكْ بِٱللَّهِ فَكَأَنَّمَا خَرَّ مِنَ ٱلسَّمَآءِ فَتَخْطَفُهُ ٱلطَّيْرُ أَوْ تَهْوِى بِهِ ٱلرِّيحُ فِى مَكَانٍۢ سَحِيقٍۢ</vt:lpstr>
      <vt:lpstr>ذَٰلِكَ وَمَن يُعَظِّمْ شَعَـٰٓئِرَ ٱللَّهِ فَإِنَّهَا مِن تَقْوَى ٱلْقُلُوبِ</vt:lpstr>
      <vt:lpstr>لَكُمْ فِيهَا مَنَـٰفِعُ إِلَىٰٓ أَجَلٍۢ مُّسَمًّۭى ثُمَّ مَحِلُّهَآ إِلَى ٱلْبَيْتِ ٱلْعَتِيقِ</vt:lpstr>
      <vt:lpstr>وَلِكُلِّ أُمَّةٍۢ جَعَلْنَا مَنسَكًۭا لِّيَذْكُرُوا۟ ٱسْمَ ٱللَّهِ عَلَىٰ مَا رَزَقَهُم مِّنۢ بَهِيمَةِ ٱلْأَنْعَـٰمِۗ فَإِلَـٰهُكُمْ إِلَـٰهٌۭ وَٰحِدٌۭ فَلَهُۥٓ أَسْلِمُوا۟ ۗ وَبَشِّرِ ٱلْمُخْبِتِينَ</vt:lpstr>
      <vt:lpstr>ٱلَّذِينَ إِذَا ذُكِرَ ٱللَّهُ وَجِلَتْ قُلُوبُهُمْ وَٱلصَّـٰبِرِينَ عَلَىٰ مَآ أَصَابَهُمْ وَٱلْمُقِيمِى ٱلصَّلَوٰةِ وَمِمَّا رَزَقْنَـٰهُمْ يُنفِقُونَ</vt:lpstr>
      <vt:lpstr>وَٱلْبُدْنَ جَعَلْنَـٰهَا لَكُم مِّن شَعَـٰٓئِرِ ٱللَّهِ لَكُمْ فِيهَا خَيْرٌۭ ۖ فَٱذْكُرُوا۟ ٱسْمَ ٱللَّهِ عَلَيْهَا صَوَآفَّۖ فَإِذَا وَجَبَتْ جُنُوبُهَا فَكُلُوا۟ مِنْهَا وَأَطْعِمُوا۟ ٱلْقَانِعَ وَٱلْمُعْتَرَّۚ كَذَٰلِكَ سَخَّرْنَـٰهَا لَكُمْ لَعَلَّكُمْ تَشْكُرُونَ</vt:lpstr>
      <vt:lpstr>لَن يَنَالَ ٱللَّهَ لُحُومُهَا وَلَا دِمَآؤُهَا وَلَـٰكِن يَنَالُهُ ٱلتَّقْوَىٰ مِنكُمْۚ كَذَٰلِكَ سَخَّرَهَا لَكُمْ لِتُكَبِّرُوا۟ ٱللَّهَ عَلَىٰ مَا هَدَىٰكُمْۗ وَبَشِّرِ ٱلْمُحْسِنِينَ</vt:lpstr>
      <vt:lpstr>إِنَّ ٱللَّهَ يُدَٰفِعُ عَنِ ٱلَّذِينَ ءَامَنُوٓا۟ ۗ إِنَّ ٱللَّهَ لَا يُحِبُّ كُلَّ خَوَّانٍۢ كَفُورٍ</vt:lpstr>
      <vt:lpstr>أُذِنَ لِلَّذِينَ يُقَـٰتَلُونَ بِأَنَّهُمْ ظُلِمُوا۟ ۚ وَإِنَّ ٱللَّهَ عَلَىٰ نَصْرِهِمْ لَقَدِيرٌ</vt:lpstr>
      <vt:lpstr>ٱلَّذِينَ أُخْرِجُوا۟ مِن دِيَـٰرِهِم بِغَيْرِ حَقٍّ إِلَّآ أَن يَقُولُوا۟ رَبُّنَا ٱللَّهُ ۗ وَلَوْلَا دَفْعُ ٱللَّهِ ٱلنَّاسَ بَعْضَهُم بِبَعْضٍۢ لَّهُدِّمَتْ صَوَٰمِعُ وَبِيَعٌۭ وَصَلَوَٰتٌۭ وَمَسَـٰجِدُ يُذْكَرُ فِيهَا ٱسْمُ ٱللَّهِ كَثِيرًۭاۗ وَلَيَنصُرَنَّ ٱللَّهُ مَن يَنصُرُهُۥٓ ۗ إِنَّ ٱللَّهَ لَقَوِىٌّ عَزِيزٌ</vt:lpstr>
      <vt:lpstr>ٱلَّذِينَ إِن مَّكَّنَّـٰهُمْ فِى ٱلْأَرْضِ أَقَامُوا۟ ٱلصَّلَوٰةَ وَءَاتَوُا۟ ٱلزَّكَوٰةَ وَأَمَرُوا۟ بِٱلْمَعْرُوفِ وَنَهَوْا۟ عَنِ ٱلْمُنكَرِۗ وَلِلَّهِ عَـٰقِبَةُ ٱلْأُمُورِ</vt:lpstr>
      <vt:lpstr>وَإِن يُكَذِّبُوكَ فَقَدْ كَذَّبَتْ قَبْلَهُمْ قَوْمُ نُوحٍۢ وَعَادٌۭ وَثَمُودُ</vt:lpstr>
      <vt:lpstr>وَقَوْمُ إِبْرَٰهِيمَ وَقَوْمُ لُوطٍۢ</vt:lpstr>
      <vt:lpstr>وَأَصْحَـٰبُ مَدْيَنَۖ وَكُذِّبَ مُوسَىٰ فَأَمْلَيْتُ لِلْكَـٰفِرِينَ ثُمَّ أَخَذْتُهُمْۖ فَكَيْفَ كَانَ نَكِيرِ</vt:lpstr>
      <vt:lpstr>فَكَأَيِّن مِّن قَرْيَةٍ أَهْلَكْنَـٰهَا وَهِىَ ظَالِمَةٌۭ فَهِىَ خَاوِيَةٌ عَلَىٰ عُرُوشِهَا وَبِئْرٍۢ مُّعَطَّلَةٍۢ وَقَصْرٍۢ مَّشِيدٍ</vt:lpstr>
      <vt:lpstr>أَفَلَمْ يَسِيرُوا۟ فِى ٱلْأَرْضِ فَتَكُونَ لَهُمْ قُلُوبٌۭ يَعْقِلُونَ بِهَآ أَوْ ءَاذَانٌۭ يَسْمَعُونَ بِهَاۖ فَإِنَّهَا لَا تَعْمَى ٱلْأَبْصَـٰرُ وَلَـٰكِن تَعْمَى ٱلْقُلُوبُ ٱلَّتِى فِى ٱلصُّدُورِ</vt:lpstr>
      <vt:lpstr>وَيَسْتَعْجِلُونَكَ بِٱلْعَذَابِ وَلَن يُخْلِفَ ٱللَّهُ وَعْدَهُۥ ۚ وَإِنَّ يَوْمًا عِندَ رَبِّكَ كَأَلْفِ سَنَةٍۢ مِّمَّا تَعُدُّونَ</vt:lpstr>
      <vt:lpstr>وَكَأَيِّن مِّن قَرْيَةٍ أَمْلَيْتُ لَهَا وَهِىَ ظَالِمَةٌۭ ثُمَّ أَخَذْتُهَا وَإِلَىَّ ٱلْمَصِيرُ</vt:lpstr>
      <vt:lpstr>قُلْ يَـٰٓأَيُّهَا ٱلنَّاسُ إِنَّمَآ أَنَا۠ لَكُمْ نَذِيرٌۭ مُّبِينٌۭ</vt:lpstr>
      <vt:lpstr>فَٱلَّذِينَ ءَامَنُوا۟ وَعَمِلُوا۟ ٱلصَّـٰلِحَـٰتِ لَهُم مَّغْفِرَةٌۭ وَرِزْقٌۭ كَرِيمٌۭ</vt:lpstr>
      <vt:lpstr>وَٱلَّذِينَ سَعَوْا۟ فِىٓ ءَايَـٰتِنَا مُعَـٰجِزِينَ أُو۟لَـٰٓئِكَ أَصْحَـٰبُ ٱلْجَحِيمِ</vt:lpstr>
      <vt:lpstr>وَمَآ أَرْسَلْنَا مِن قَبْلِكَ مِن رَّسُولٍۢ وَلَا نَبِىٍّ إِلَّآ إِذَا تَمَنَّىٰٓ أَلْقَى ٱلشَّيْطَـٰنُ فِىٓ أُمْنِيَّتِهِۦ فَيَنسَخُ ٱللَّهُ مَا يُلْقِى ٱلشَّيْطَـٰنُ ثُمَّ يُحْكِمُ ٱللَّهُ ءَايَـٰتِهِۦ ۗ وَٱللَّهُ عَلِيمٌ حَكِيمٌۭ</vt:lpstr>
      <vt:lpstr>لِّيَجْعَلَ مَا يُلْقِى ٱلشَّيْطَـٰنُ فِتْنَةًۭ لِّلَّذِينَ فِى قُلُوبِهِم مَّرَضٌۭ وَٱلْقَاسِيَةِ قُلُوبُهُمْۗ وَإِنَّ ٱلظَّـٰلِمِينَ لَفِى شِقَاقٍۭ بَعِيدٍۢ</vt:lpstr>
      <vt:lpstr>وَلِيَعْلَمَ ٱلَّذِينَ أُوتُوا۟ ٱلْعِلْمَ أَنَّهُ ٱلْحَقُّ مِن رَّبِّكَ فَيُؤْمِنُوا۟ بِهِۦ فَتُخْبِتَ لَهُۥ قُلُوبُهُمْۗ وَإِنَّ ٱللَّهَ لَهَادِ ٱلَّذِينَ ءَامَنُوٓا۟ إِلَىٰ صِرَٰطٍۢ مُّسْتَقِيمٍۢ</vt:lpstr>
      <vt:lpstr>وَلَا يَزَالُ ٱلَّذِينَ كَفَرُوا۟ فِى مِرْيَةٍۢ مِّنْهُ حَتَّىٰ تَأْتِيَهُمُ ٱلسَّاعَةُ بَغْتَةً أَوْ يَأْتِيَهُمْ عَذَابُ يَوْمٍ عَقِيمٍ</vt:lpstr>
      <vt:lpstr>ٱلْمُلْكُ يَوْمَئِذٍۢ لِّلَّهِ يَحْكُمُ بَيْنَهُمْۚ فَٱلَّذِينَ ءَامَنُوا۟ وَعَمِلُوا۟ ٱلصَّـٰلِحَـٰتِ فِى جَنَّـٰتِ ٱلنَّعِيمِ</vt:lpstr>
      <vt:lpstr>وَٱلَّذِينَ كَفَرُوا۟ وَكَذَّبُوا۟ بِـَٔايَـٰتِنَا فَأُو۟لَـٰٓئِكَ لَهُمْ عَذَابٌۭ مُّهِينٌۭ</vt:lpstr>
      <vt:lpstr>وَٱلَّذِينَ هَاجَرُوا۟ فِى سَبِيلِ ٱللَّهِ ثُمَّ قُتِلُوٓا۟ أَوْ مَاتُوا۟ لَيَرْزُقَنَّهُمُ ٱللَّهُ رِزْقًا حَسَنًۭا ۚ وَإِنَّ ٱللَّهَ لَهُوَ خَيْرُ ٱلرَّٰزِقِينَ</vt:lpstr>
      <vt:lpstr>لَيُدْخِلَنَّهُم مُّدْخَلًۭا يَرْضَوْنَهُۥ ۗ وَإِنَّ ٱللَّهَ لَعَلِيمٌ حَلِيمٌۭ</vt:lpstr>
      <vt:lpstr>ذَٰلِكَ وَمَنْ عَاقَبَ بِمِثْلِ مَا عُوقِبَ بِهِۦ ثُمَّ بُغِىَ عَلَيْهِ لَيَنصُرَنَّهُ ٱللَّهُۗ إِنَّ ٱللَّهَ لَعَفُوٌّ غَفُورٌۭ</vt:lpstr>
      <vt:lpstr>ذَٰلِكَ بِأَنَّ ٱللَّهَ يُولِجُ ٱلَّيْلَ فِى ٱلنَّهَارِ وَيُولِجُ ٱلنَّهَارَ فِى ٱلَّيْلِ وَأَنَّ ٱللَّهَ سَمِيعٌۢ بَصِيرٌۭ</vt:lpstr>
      <vt:lpstr>ذَٰلِكَ بِأَنَّ ٱللَّهَ هُوَ ٱلْحَقُّ وَأَنَّ مَا يَدْعُونَ مِن دُونِهِۦ هُوَ ٱلْبَـٰطِلُ وَأَنَّ ٱللَّهَ هُوَ ٱلْعَلِىُّ ٱلْكَبِيرُ</vt:lpstr>
      <vt:lpstr>أَلَمْ تَرَ أَنَّ ٱللَّهَ أَنزَلَ مِنَ ٱلسَّمَآءِ مَآءًۭ فَتُصْبِحُ ٱلْأَرْضُ مُخْضَرَّةًۗ إِنَّ ٱللَّهَ لَطِيفٌ خَبِيرٌۭ</vt:lpstr>
      <vt:lpstr>لَّهُۥ مَا فِى ٱلسَّمَـٰوَٰتِ وَمَا فِى ٱلْأَرْضِۗ وَإِنَّ ٱللَّهَ لَهُوَ ٱلْغَنِىُّ ٱلْحَمِيدُ</vt:lpstr>
      <vt:lpstr>أَلَمْ تَرَ أَنَّ ٱللَّهَ سَخَّرَ لَكُم مَّا فِى ٱلْأَرْضِ وَٱلْفُلْكَ تَجْرِى فِى ٱلْبَحْرِ بِأَمْرِهِۦ وَيُمْسِكُ ٱلسَّمَآءَ أَن تَقَعَ عَلَى ٱلْأَرْضِ إِلَّا بِإِذْنِهِۦٓ ۗ إِنَّ ٱللَّهَ بِٱلنَّاسِ لَرَءُوفٌۭ رَّحِيمٌۭ</vt:lpstr>
      <vt:lpstr>وَهُوَ ٱلَّذِىٓ أَحْيَاكُمْ ثُمَّ يُمِيتُكُمْ ثُمَّ يُحْيِيكُمْۗ إِنَّ ٱلْإِنسَـٰنَ لَكَفُورٌۭ</vt:lpstr>
      <vt:lpstr>لِّكُلِّ أُمَّةٍۢ جَعَلْنَا مَنسَكًا هُمْ نَاسِكُوهُۖ فَلَا يُنَـٰزِعُنَّكَ فِى ٱلْأَمْرِۚ وَٱدْعُ إِلَىٰ رَبِّكَۖ إِنَّكَ لَعَلَىٰ هُدًۭى مُّسْتَقِيمٍۢ</vt:lpstr>
      <vt:lpstr>وَإِن جَـٰدَلُوكَ فَقُلِ ٱللَّهُ أَعْلَمُ بِمَا تَعْمَلُونَ</vt:lpstr>
      <vt:lpstr>ٱللَّهُ يَحْكُمُ بَيْنَكُمْ يَوْمَ ٱلْقِيَـٰمَةِ فِيمَا كُنتُمْ فِيهِ تَخْتَلِفُونَ</vt:lpstr>
      <vt:lpstr>أَلَمْ تَعْلَمْ أَنَّ ٱللَّهَ يَعْلَمُ مَا فِى ٱلسَّمَآءِ وَٱلْأَرْضِۗ إِنَّ ذَٰلِكَ فِى كِتَـٰبٍۚ إِنَّ ذَٰلِكَ عَلَى ٱللَّهِ يَسِيرٌۭ</vt:lpstr>
      <vt:lpstr>وَيَعْبُدُونَ مِن دُونِ ٱللَّهِ مَا لَمْ يُنَزِّلْ بِهِۦ سُلْطَـٰنًۭا وَمَا لَيْسَ لَهُم بِهِۦ عِلْمٌۭ ۗ وَمَا لِلظَّـٰلِمِينَ مِن نَّصِيرٍۢ</vt:lpstr>
      <vt:lpstr>وَإِذَا تُتْلَىٰ عَلَيْهِمْ ءَايَـٰتُنَا بَيِّنَـٰتٍۢ تَعْرِفُ فِى وُجُوهِ ٱلَّذِينَ كَفَرُوا۟ ٱلْمُنكَرَۖ يَكَادُونَ يَسْطُونَ بِٱلَّذِينَ يَتْلُونَ عَلَيْهِمْ ءَايَـٰتِنَاۗ قُلْ أَفَأُنَبِّئُكُم بِشَرٍّۢ مِّن ذَٰلِكُمُۗ ٱلنَّارُ وَعَدَهَا ٱللَّهُ ٱلَّذِينَ كَفَرُوا۟ ۖ وَبِئْسَ ٱلْمَصِيرُ</vt:lpstr>
      <vt:lpstr>يَـٰٓأَيُّهَا ٱلنَّاسُ ضُرِبَ مَثَلٌۭ فَٱسْتَمِعُوا۟ لَهُۥٓ ۚ إِنَّ ٱلَّذِينَ تَدْعُونَ مِن دُونِ ٱللَّهِ لَن يَخْلُقُوا۟ ذُبَابًۭا وَلَوِ ٱجْتَمَعُوا۟ لَهُۥ ۖ وَإِن يَسْلُبْهُمُ ٱلذُّبَابُ شَيْـًۭٔا لَّا يَسْتَنقِذُوهُ مِنْهُۚ ضَعُفَ ٱلطَّالِبُ وَٱلْمَطْلُوبُ</vt:lpstr>
      <vt:lpstr>مَا قَدَرُوا۟ ٱللَّهَ حَقَّ قَدْرِهِۦٓ ۗ إِنَّ ٱللَّهَ لَقَوِىٌّ عَزِيزٌ</vt:lpstr>
      <vt:lpstr>ٱللَّهُ يَصْطَفِى مِنَ ٱلْمَلَـٰٓئِكَةِ رُسُلًۭا وَمِنَ ٱلنَّاسِۚ إِنَّ ٱللَّهَ سَمِيعٌۢ بَصِيرٌۭ</vt:lpstr>
      <vt:lpstr>يَعْلَمُ مَا بَيْنَ أَيْدِيهِمْ وَمَا خَلْفَهُمْۗ وَإِلَى ٱللَّهِ تُرْجَعُ ٱلْأُمُورُ</vt:lpstr>
      <vt:lpstr>يَـٰٓأَيُّهَا ٱلَّذِينَ ءَامَنُوا۟ ٱرْكَعُوا۟ وَٱسْجُدُوا۟ وَٱعْبُدُوا۟ رَبَّكُمْ وَٱفْعَلُوا۟ ٱلْخَيْرَ لَعَلَّكُمْ تُفْلِحُونَ ۩</vt:lpstr>
      <vt:lpstr>وَجَـٰهِدُوا۟ فِى ٱللَّهِ حَقَّ جِهَادِهِۦ ۚ هُوَ ٱجْتَبَىٰكُمْ وَمَا جَعَلَ عَلَيْكُمْ فِى ٱلدِّينِ مِنْ حَرَجٍۢ ۚ مِّلَّةَ أَبِيكُمْ إِبْرَٰهِيمَۚ هُوَ سَمَّىٰكُمُ ٱلْمُسْلِمِينَ مِن قَبْلُ وَفِى هَـٰذَا لِيَكُونَ ٱلرَّسُولُ شَهِيدًا عَلَيْكُمْ وَتَكُونُوا۟ شُهَدَآءَ عَلَى ٱلنَّاسِۚ...</vt:lpstr>
      <vt:lpstr>فَأَقِيمُوا۟ ٱلصَّلَوٰةَ وَءَاتُوا۟ ٱلزَّكَوٰةَ وَٱعْتَصِمُوا۟ بِٱللَّهِ هُوَ مَوْلَىٰكُمْۖ فَنِعْمَ ٱلْمَوْلَىٰ وَنِعْمَ ٱلنَّصِيرُ</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7</cp:revision>
  <dcterms:created xsi:type="dcterms:W3CDTF">2025-11-10T15:46:06Z</dcterms:created>
  <dcterms:modified xsi:type="dcterms:W3CDTF">2026-03-03T18:26:19Z</dcterms:modified>
</cp:coreProperties>
</file>