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2"/>
  </p:notesMasterIdLst>
  <p:sldIdLst>
    <p:sldId id="427" r:id="rId2"/>
    <p:sldId id="269" r:id="rId3"/>
    <p:sldId id="2306" r:id="rId4"/>
    <p:sldId id="2652" r:id="rId5"/>
    <p:sldId id="2846" r:id="rId6"/>
    <p:sldId id="2847" r:id="rId7"/>
    <p:sldId id="2848" r:id="rId8"/>
    <p:sldId id="2849" r:id="rId9"/>
    <p:sldId id="2850" r:id="rId10"/>
    <p:sldId id="2851" r:id="rId11"/>
    <p:sldId id="2852" r:id="rId12"/>
    <p:sldId id="2853" r:id="rId13"/>
    <p:sldId id="2854" r:id="rId14"/>
    <p:sldId id="2855" r:id="rId15"/>
    <p:sldId id="2856" r:id="rId16"/>
    <p:sldId id="2857" r:id="rId17"/>
    <p:sldId id="2858" r:id="rId18"/>
    <p:sldId id="2859" r:id="rId19"/>
    <p:sldId id="2860" r:id="rId20"/>
    <p:sldId id="2861" r:id="rId21"/>
    <p:sldId id="2862" r:id="rId22"/>
    <p:sldId id="2863" r:id="rId23"/>
    <p:sldId id="2864" r:id="rId24"/>
    <p:sldId id="2865" r:id="rId25"/>
    <p:sldId id="2866" r:id="rId26"/>
    <p:sldId id="2867" r:id="rId27"/>
    <p:sldId id="2868" r:id="rId28"/>
    <p:sldId id="2869" r:id="rId29"/>
    <p:sldId id="2870" r:id="rId30"/>
    <p:sldId id="2871" r:id="rId31"/>
    <p:sldId id="2872" r:id="rId32"/>
    <p:sldId id="2873" r:id="rId33"/>
    <p:sldId id="2874" r:id="rId34"/>
    <p:sldId id="2875" r:id="rId35"/>
    <p:sldId id="2876" r:id="rId36"/>
    <p:sldId id="2877" r:id="rId37"/>
    <p:sldId id="2878" r:id="rId38"/>
    <p:sldId id="2879" r:id="rId39"/>
    <p:sldId id="2880" r:id="rId40"/>
    <p:sldId id="2881" r:id="rId41"/>
    <p:sldId id="2882" r:id="rId42"/>
    <p:sldId id="2883" r:id="rId43"/>
    <p:sldId id="2884" r:id="rId44"/>
    <p:sldId id="2885" r:id="rId45"/>
    <p:sldId id="2886" r:id="rId46"/>
    <p:sldId id="2887" r:id="rId47"/>
    <p:sldId id="2888" r:id="rId48"/>
    <p:sldId id="2889" r:id="rId49"/>
    <p:sldId id="2890" r:id="rId50"/>
    <p:sldId id="2891" r:id="rId51"/>
    <p:sldId id="2892" r:id="rId52"/>
    <p:sldId id="2893" r:id="rId53"/>
    <p:sldId id="2894" r:id="rId54"/>
    <p:sldId id="2895" r:id="rId55"/>
    <p:sldId id="2896" r:id="rId56"/>
    <p:sldId id="2897" r:id="rId57"/>
    <p:sldId id="2898" r:id="rId58"/>
    <p:sldId id="2899" r:id="rId59"/>
    <p:sldId id="2900" r:id="rId60"/>
    <p:sldId id="2901" r:id="rId61"/>
    <p:sldId id="2902" r:id="rId62"/>
    <p:sldId id="2903" r:id="rId63"/>
    <p:sldId id="2904" r:id="rId64"/>
    <p:sldId id="2905" r:id="rId65"/>
    <p:sldId id="2906" r:id="rId66"/>
    <p:sldId id="2907" r:id="rId67"/>
    <p:sldId id="2908" r:id="rId68"/>
    <p:sldId id="2909" r:id="rId69"/>
    <p:sldId id="2910" r:id="rId70"/>
    <p:sldId id="2911" r:id="rId71"/>
    <p:sldId id="2912" r:id="rId72"/>
    <p:sldId id="2913" r:id="rId73"/>
    <p:sldId id="2914" r:id="rId74"/>
    <p:sldId id="2915" r:id="rId75"/>
    <p:sldId id="2916" r:id="rId76"/>
    <p:sldId id="2917" r:id="rId77"/>
    <p:sldId id="2918" r:id="rId78"/>
    <p:sldId id="2919" r:id="rId79"/>
    <p:sldId id="2920" r:id="rId80"/>
    <p:sldId id="2921" r:id="rId81"/>
    <p:sldId id="2922" r:id="rId82"/>
    <p:sldId id="2923" r:id="rId83"/>
    <p:sldId id="2924" r:id="rId84"/>
    <p:sldId id="2925" r:id="rId85"/>
    <p:sldId id="2926" r:id="rId86"/>
    <p:sldId id="2927" r:id="rId87"/>
    <p:sldId id="2928" r:id="rId88"/>
    <p:sldId id="2929" r:id="rId89"/>
    <p:sldId id="2930" r:id="rId90"/>
    <p:sldId id="2931" r:id="rId91"/>
    <p:sldId id="2932" r:id="rId92"/>
    <p:sldId id="2933" r:id="rId93"/>
    <p:sldId id="2934" r:id="rId94"/>
    <p:sldId id="2935" r:id="rId95"/>
    <p:sldId id="2936" r:id="rId96"/>
    <p:sldId id="2937" r:id="rId97"/>
    <p:sldId id="2938" r:id="rId98"/>
    <p:sldId id="2939" r:id="rId99"/>
    <p:sldId id="2940" r:id="rId100"/>
    <p:sldId id="2941" r:id="rId101"/>
    <p:sldId id="2942" r:id="rId102"/>
    <p:sldId id="2943" r:id="rId103"/>
    <p:sldId id="2944" r:id="rId104"/>
    <p:sldId id="2945" r:id="rId105"/>
    <p:sldId id="2946" r:id="rId106"/>
    <p:sldId id="2947" r:id="rId107"/>
    <p:sldId id="2948" r:id="rId108"/>
    <p:sldId id="2949" r:id="rId109"/>
    <p:sldId id="2950" r:id="rId110"/>
    <p:sldId id="2951" r:id="rId111"/>
    <p:sldId id="2952" r:id="rId112"/>
    <p:sldId id="2953" r:id="rId113"/>
    <p:sldId id="2954" r:id="rId114"/>
    <p:sldId id="2955" r:id="rId115"/>
    <p:sldId id="2956" r:id="rId116"/>
    <p:sldId id="2957" r:id="rId117"/>
    <p:sldId id="2958" r:id="rId118"/>
    <p:sldId id="2959" r:id="rId119"/>
    <p:sldId id="2960" r:id="rId120"/>
    <p:sldId id="2961" r:id="rId121"/>
    <p:sldId id="2962" r:id="rId122"/>
    <p:sldId id="2196" r:id="rId123"/>
    <p:sldId id="2963" r:id="rId124"/>
    <p:sldId id="2964" r:id="rId125"/>
    <p:sldId id="2965" r:id="rId126"/>
    <p:sldId id="2966" r:id="rId127"/>
    <p:sldId id="2967" r:id="rId128"/>
    <p:sldId id="2968" r:id="rId129"/>
    <p:sldId id="2969" r:id="rId130"/>
    <p:sldId id="2970" r:id="rId131"/>
    <p:sldId id="2971" r:id="rId132"/>
    <p:sldId id="2972" r:id="rId133"/>
    <p:sldId id="2973" r:id="rId134"/>
    <p:sldId id="2974" r:id="rId135"/>
    <p:sldId id="2975" r:id="rId136"/>
    <p:sldId id="2976" r:id="rId137"/>
    <p:sldId id="2977" r:id="rId138"/>
    <p:sldId id="2978" r:id="rId139"/>
    <p:sldId id="2979" r:id="rId140"/>
    <p:sldId id="2980" r:id="rId141"/>
    <p:sldId id="2981" r:id="rId142"/>
    <p:sldId id="2982" r:id="rId143"/>
    <p:sldId id="2983" r:id="rId144"/>
    <p:sldId id="2984" r:id="rId145"/>
    <p:sldId id="2985" r:id="rId146"/>
    <p:sldId id="2986" r:id="rId147"/>
    <p:sldId id="2987" r:id="rId148"/>
    <p:sldId id="2988" r:id="rId149"/>
    <p:sldId id="2989" r:id="rId150"/>
    <p:sldId id="2990" r:id="rId151"/>
    <p:sldId id="2991" r:id="rId152"/>
    <p:sldId id="2992" r:id="rId153"/>
    <p:sldId id="2993" r:id="rId154"/>
    <p:sldId id="2994" r:id="rId155"/>
    <p:sldId id="2995" r:id="rId156"/>
    <p:sldId id="2996" r:id="rId157"/>
    <p:sldId id="2997" r:id="rId158"/>
    <p:sldId id="2998" r:id="rId159"/>
    <p:sldId id="2999" r:id="rId160"/>
    <p:sldId id="3000" r:id="rId161"/>
    <p:sldId id="3001" r:id="rId162"/>
    <p:sldId id="3002" r:id="rId163"/>
    <p:sldId id="3003" r:id="rId164"/>
    <p:sldId id="3004" r:id="rId165"/>
    <p:sldId id="3005" r:id="rId166"/>
    <p:sldId id="3006" r:id="rId167"/>
    <p:sldId id="3007" r:id="rId168"/>
    <p:sldId id="3008" r:id="rId169"/>
    <p:sldId id="3009" r:id="rId170"/>
    <p:sldId id="3010" r:id="rId171"/>
    <p:sldId id="3011" r:id="rId172"/>
    <p:sldId id="3012" r:id="rId173"/>
    <p:sldId id="3013" r:id="rId174"/>
    <p:sldId id="3014" r:id="rId175"/>
    <p:sldId id="3015" r:id="rId176"/>
    <p:sldId id="3016" r:id="rId177"/>
    <p:sldId id="3017" r:id="rId178"/>
    <p:sldId id="3018" r:id="rId179"/>
    <p:sldId id="3019" r:id="rId180"/>
    <p:sldId id="3020" r:id="rId181"/>
    <p:sldId id="3021" r:id="rId182"/>
    <p:sldId id="3022" r:id="rId183"/>
    <p:sldId id="3023" r:id="rId184"/>
    <p:sldId id="3024" r:id="rId185"/>
    <p:sldId id="3025" r:id="rId186"/>
    <p:sldId id="3026" r:id="rId187"/>
    <p:sldId id="3027" r:id="rId188"/>
    <p:sldId id="3028" r:id="rId189"/>
    <p:sldId id="3029" r:id="rId190"/>
    <p:sldId id="3030" r:id="rId191"/>
    <p:sldId id="3031" r:id="rId192"/>
    <p:sldId id="3032" r:id="rId193"/>
    <p:sldId id="3033" r:id="rId194"/>
    <p:sldId id="3034" r:id="rId195"/>
    <p:sldId id="3035" r:id="rId196"/>
    <p:sldId id="3036" r:id="rId197"/>
    <p:sldId id="3037" r:id="rId198"/>
    <p:sldId id="3061" r:id="rId199"/>
    <p:sldId id="3039" r:id="rId200"/>
    <p:sldId id="3040" r:id="rId201"/>
    <p:sldId id="3041" r:id="rId202"/>
    <p:sldId id="3042" r:id="rId203"/>
    <p:sldId id="3043" r:id="rId204"/>
    <p:sldId id="3044" r:id="rId205"/>
    <p:sldId id="3045" r:id="rId206"/>
    <p:sldId id="3046" r:id="rId207"/>
    <p:sldId id="3047" r:id="rId208"/>
    <p:sldId id="3048" r:id="rId209"/>
    <p:sldId id="3049" r:id="rId210"/>
    <p:sldId id="3050" r:id="rId211"/>
    <p:sldId id="3051" r:id="rId212"/>
    <p:sldId id="3052" r:id="rId213"/>
    <p:sldId id="3053" r:id="rId214"/>
    <p:sldId id="3054" r:id="rId215"/>
    <p:sldId id="3055" r:id="rId216"/>
    <p:sldId id="3056" r:id="rId217"/>
    <p:sldId id="3057" r:id="rId218"/>
    <p:sldId id="3058" r:id="rId219"/>
    <p:sldId id="3059" r:id="rId220"/>
    <p:sldId id="3062" r:id="rId2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152" autoAdjust="0"/>
  </p:normalViewPr>
  <p:slideViewPr>
    <p:cSldViewPr snapToGrid="0">
      <p:cViewPr varScale="1">
        <p:scale>
          <a:sx n="108" d="100"/>
          <a:sy n="108" d="100"/>
        </p:scale>
        <p:origin x="65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commentAuthors" Target="commentAuthor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45632-D4FC-4E38-ADEE-4E3390753C23}" type="slidenum">
              <a:rPr lang="en-US" smtClean="0"/>
              <a:t>3</a:t>
            </a:fld>
            <a:endParaRPr lang="en-US" dirty="0"/>
          </a:p>
        </p:txBody>
      </p:sp>
    </p:spTree>
    <p:extLst>
      <p:ext uri="{BB962C8B-B14F-4D97-AF65-F5344CB8AC3E}">
        <p14:creationId xmlns:p14="http://schemas.microsoft.com/office/powerpoint/2010/main" val="390503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13937-9F2F-C2FA-6F04-D410E9795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A8474-FCAC-D31E-49A3-55DBDC351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B38AA-1BFD-F0F6-96F2-04B7E0F7D3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EC9DB3-BB42-4003-11DE-1DAFB630F4F6}"/>
              </a:ext>
            </a:extLst>
          </p:cNvPr>
          <p:cNvSpPr>
            <a:spLocks noGrp="1"/>
          </p:cNvSpPr>
          <p:nvPr>
            <p:ph type="sldNum" sz="quarter" idx="5"/>
          </p:nvPr>
        </p:nvSpPr>
        <p:spPr/>
        <p:txBody>
          <a:bodyPr/>
          <a:lstStyle/>
          <a:p>
            <a:fld id="{DB245632-D4FC-4E38-ADEE-4E3390753C23}" type="slidenum">
              <a:rPr lang="en-US" smtClean="0"/>
              <a:t>12</a:t>
            </a:fld>
            <a:endParaRPr lang="en-US" dirty="0"/>
          </a:p>
        </p:txBody>
      </p:sp>
    </p:spTree>
    <p:extLst>
      <p:ext uri="{BB962C8B-B14F-4D97-AF65-F5344CB8AC3E}">
        <p14:creationId xmlns:p14="http://schemas.microsoft.com/office/powerpoint/2010/main" val="42857673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F2677-84E6-9E6D-6CED-D0B18D609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A02D7-C0D5-E2DF-6D75-C7541FB27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AA1F0-674F-811F-E3B3-C7A4759BD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B1DA3-9EF0-4DAA-86BB-138882971368}"/>
              </a:ext>
            </a:extLst>
          </p:cNvPr>
          <p:cNvSpPr>
            <a:spLocks noGrp="1"/>
          </p:cNvSpPr>
          <p:nvPr>
            <p:ph type="sldNum" sz="quarter" idx="5"/>
          </p:nvPr>
        </p:nvSpPr>
        <p:spPr/>
        <p:txBody>
          <a:bodyPr/>
          <a:lstStyle/>
          <a:p>
            <a:fld id="{DB245632-D4FC-4E38-ADEE-4E3390753C23}" type="slidenum">
              <a:rPr lang="en-US" smtClean="0"/>
              <a:t>102</a:t>
            </a:fld>
            <a:endParaRPr lang="en-US" dirty="0"/>
          </a:p>
        </p:txBody>
      </p:sp>
    </p:spTree>
    <p:extLst>
      <p:ext uri="{BB962C8B-B14F-4D97-AF65-F5344CB8AC3E}">
        <p14:creationId xmlns:p14="http://schemas.microsoft.com/office/powerpoint/2010/main" val="42547333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21BC-B3A2-3323-76A2-3EA4F2329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F2E45-8F43-BF55-84F1-DA7350F0F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D8EE37-37AC-3A7B-CB79-A8291BA149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23B9FB-5194-2037-0B6B-A6623EFFE516}"/>
              </a:ext>
            </a:extLst>
          </p:cNvPr>
          <p:cNvSpPr>
            <a:spLocks noGrp="1"/>
          </p:cNvSpPr>
          <p:nvPr>
            <p:ph type="sldNum" sz="quarter" idx="5"/>
          </p:nvPr>
        </p:nvSpPr>
        <p:spPr/>
        <p:txBody>
          <a:bodyPr/>
          <a:lstStyle/>
          <a:p>
            <a:fld id="{DB245632-D4FC-4E38-ADEE-4E3390753C23}" type="slidenum">
              <a:rPr lang="en-US" smtClean="0"/>
              <a:t>103</a:t>
            </a:fld>
            <a:endParaRPr lang="en-US" dirty="0"/>
          </a:p>
        </p:txBody>
      </p:sp>
    </p:spTree>
    <p:extLst>
      <p:ext uri="{BB962C8B-B14F-4D97-AF65-F5344CB8AC3E}">
        <p14:creationId xmlns:p14="http://schemas.microsoft.com/office/powerpoint/2010/main" val="31544519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5B098-62CD-AC76-ED4C-60F65341A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30028-66F9-569D-8E91-A290DEA95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16936-D75E-033A-C70C-A44A47024C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5FEFD6-273B-6D0D-870C-DAAC822B453C}"/>
              </a:ext>
            </a:extLst>
          </p:cNvPr>
          <p:cNvSpPr>
            <a:spLocks noGrp="1"/>
          </p:cNvSpPr>
          <p:nvPr>
            <p:ph type="sldNum" sz="quarter" idx="5"/>
          </p:nvPr>
        </p:nvSpPr>
        <p:spPr/>
        <p:txBody>
          <a:bodyPr/>
          <a:lstStyle/>
          <a:p>
            <a:fld id="{DB245632-D4FC-4E38-ADEE-4E3390753C23}" type="slidenum">
              <a:rPr lang="en-US" smtClean="0"/>
              <a:t>104</a:t>
            </a:fld>
            <a:endParaRPr lang="en-US" dirty="0"/>
          </a:p>
        </p:txBody>
      </p:sp>
    </p:spTree>
    <p:extLst>
      <p:ext uri="{BB962C8B-B14F-4D97-AF65-F5344CB8AC3E}">
        <p14:creationId xmlns:p14="http://schemas.microsoft.com/office/powerpoint/2010/main" val="29299591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08D9E-C127-4FD0-1031-748196412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786CB-D03A-56C1-7AB0-0B1C5FA11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A1CE9-BD65-E768-AD6C-D4EE688AC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0B61D8-51FC-1E55-E210-4376CD9AA982}"/>
              </a:ext>
            </a:extLst>
          </p:cNvPr>
          <p:cNvSpPr>
            <a:spLocks noGrp="1"/>
          </p:cNvSpPr>
          <p:nvPr>
            <p:ph type="sldNum" sz="quarter" idx="5"/>
          </p:nvPr>
        </p:nvSpPr>
        <p:spPr/>
        <p:txBody>
          <a:bodyPr/>
          <a:lstStyle/>
          <a:p>
            <a:fld id="{DB245632-D4FC-4E38-ADEE-4E3390753C23}" type="slidenum">
              <a:rPr lang="en-US" smtClean="0"/>
              <a:t>105</a:t>
            </a:fld>
            <a:endParaRPr lang="en-US" dirty="0"/>
          </a:p>
        </p:txBody>
      </p:sp>
    </p:spTree>
    <p:extLst>
      <p:ext uri="{BB962C8B-B14F-4D97-AF65-F5344CB8AC3E}">
        <p14:creationId xmlns:p14="http://schemas.microsoft.com/office/powerpoint/2010/main" val="42562554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873F3-0028-5556-389D-6B85A0A54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0E040-018E-BB63-4787-852F71D9C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6989B-9222-A267-571D-BBE8E746E8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F2F278-4A3B-B223-ECDF-BEF02D47913A}"/>
              </a:ext>
            </a:extLst>
          </p:cNvPr>
          <p:cNvSpPr>
            <a:spLocks noGrp="1"/>
          </p:cNvSpPr>
          <p:nvPr>
            <p:ph type="sldNum" sz="quarter" idx="5"/>
          </p:nvPr>
        </p:nvSpPr>
        <p:spPr/>
        <p:txBody>
          <a:bodyPr/>
          <a:lstStyle/>
          <a:p>
            <a:fld id="{DB245632-D4FC-4E38-ADEE-4E3390753C23}" type="slidenum">
              <a:rPr lang="en-US" smtClean="0"/>
              <a:t>106</a:t>
            </a:fld>
            <a:endParaRPr lang="en-US" dirty="0"/>
          </a:p>
        </p:txBody>
      </p:sp>
    </p:spTree>
    <p:extLst>
      <p:ext uri="{BB962C8B-B14F-4D97-AF65-F5344CB8AC3E}">
        <p14:creationId xmlns:p14="http://schemas.microsoft.com/office/powerpoint/2010/main" val="37548494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189D-C3D3-6CEB-A310-CC44F6C7B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F1DD1-3721-FF6C-9183-209BE21AE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BC62D-6C90-197C-B391-0D005D2C02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785D5-5BCD-3B73-1F94-5A86D9208678}"/>
              </a:ext>
            </a:extLst>
          </p:cNvPr>
          <p:cNvSpPr>
            <a:spLocks noGrp="1"/>
          </p:cNvSpPr>
          <p:nvPr>
            <p:ph type="sldNum" sz="quarter" idx="5"/>
          </p:nvPr>
        </p:nvSpPr>
        <p:spPr/>
        <p:txBody>
          <a:bodyPr/>
          <a:lstStyle/>
          <a:p>
            <a:fld id="{DB245632-D4FC-4E38-ADEE-4E3390753C23}" type="slidenum">
              <a:rPr lang="en-US" smtClean="0"/>
              <a:t>107</a:t>
            </a:fld>
            <a:endParaRPr lang="en-US" dirty="0"/>
          </a:p>
        </p:txBody>
      </p:sp>
    </p:spTree>
    <p:extLst>
      <p:ext uri="{BB962C8B-B14F-4D97-AF65-F5344CB8AC3E}">
        <p14:creationId xmlns:p14="http://schemas.microsoft.com/office/powerpoint/2010/main" val="33424488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828C8-99AF-CD7F-4BE6-F51D28E45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F58B0-C11E-8EA9-8611-F401B50C9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55CE9-1C98-FC77-8FC4-C57167C6C2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1FD143-6C46-5F40-5C50-5214D13D78FA}"/>
              </a:ext>
            </a:extLst>
          </p:cNvPr>
          <p:cNvSpPr>
            <a:spLocks noGrp="1"/>
          </p:cNvSpPr>
          <p:nvPr>
            <p:ph type="sldNum" sz="quarter" idx="5"/>
          </p:nvPr>
        </p:nvSpPr>
        <p:spPr/>
        <p:txBody>
          <a:bodyPr/>
          <a:lstStyle/>
          <a:p>
            <a:fld id="{DB245632-D4FC-4E38-ADEE-4E3390753C23}" type="slidenum">
              <a:rPr lang="en-US" smtClean="0"/>
              <a:t>108</a:t>
            </a:fld>
            <a:endParaRPr lang="en-US" dirty="0"/>
          </a:p>
        </p:txBody>
      </p:sp>
    </p:spTree>
    <p:extLst>
      <p:ext uri="{BB962C8B-B14F-4D97-AF65-F5344CB8AC3E}">
        <p14:creationId xmlns:p14="http://schemas.microsoft.com/office/powerpoint/2010/main" val="29320176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D0E24-7388-1E08-4407-A4FF63364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B03F4-7B09-C85B-A9FD-F86281317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71831-8F88-AC14-CBB2-1B2D055C4E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05D07D-1908-5B60-C49A-5AD7C409DB77}"/>
              </a:ext>
            </a:extLst>
          </p:cNvPr>
          <p:cNvSpPr>
            <a:spLocks noGrp="1"/>
          </p:cNvSpPr>
          <p:nvPr>
            <p:ph type="sldNum" sz="quarter" idx="5"/>
          </p:nvPr>
        </p:nvSpPr>
        <p:spPr/>
        <p:txBody>
          <a:bodyPr/>
          <a:lstStyle/>
          <a:p>
            <a:fld id="{DB245632-D4FC-4E38-ADEE-4E3390753C23}" type="slidenum">
              <a:rPr lang="en-US" smtClean="0"/>
              <a:t>109</a:t>
            </a:fld>
            <a:endParaRPr lang="en-US" dirty="0"/>
          </a:p>
        </p:txBody>
      </p:sp>
    </p:spTree>
    <p:extLst>
      <p:ext uri="{BB962C8B-B14F-4D97-AF65-F5344CB8AC3E}">
        <p14:creationId xmlns:p14="http://schemas.microsoft.com/office/powerpoint/2010/main" val="16234411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925B-21E7-D9A0-CC59-51279C159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D725B-EFAE-CC00-44E4-FDA440EB2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BE613-1348-C867-3CA7-9E204C74B0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13DBC-A9D4-59A1-49C0-51B5C6D5C6D1}"/>
              </a:ext>
            </a:extLst>
          </p:cNvPr>
          <p:cNvSpPr>
            <a:spLocks noGrp="1"/>
          </p:cNvSpPr>
          <p:nvPr>
            <p:ph type="sldNum" sz="quarter" idx="5"/>
          </p:nvPr>
        </p:nvSpPr>
        <p:spPr/>
        <p:txBody>
          <a:bodyPr/>
          <a:lstStyle/>
          <a:p>
            <a:fld id="{DB245632-D4FC-4E38-ADEE-4E3390753C23}" type="slidenum">
              <a:rPr lang="en-US" smtClean="0"/>
              <a:t>110</a:t>
            </a:fld>
            <a:endParaRPr lang="en-US" dirty="0"/>
          </a:p>
        </p:txBody>
      </p:sp>
    </p:spTree>
    <p:extLst>
      <p:ext uri="{BB962C8B-B14F-4D97-AF65-F5344CB8AC3E}">
        <p14:creationId xmlns:p14="http://schemas.microsoft.com/office/powerpoint/2010/main" val="42632579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53B65-A9B6-2733-9348-F4D727565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A4F8C-EBCA-C867-CFE8-DA444D1EF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040DF-6E73-0537-61C7-6BF6941269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718F78-D6EC-DA61-3058-6CCF0621E532}"/>
              </a:ext>
            </a:extLst>
          </p:cNvPr>
          <p:cNvSpPr>
            <a:spLocks noGrp="1"/>
          </p:cNvSpPr>
          <p:nvPr>
            <p:ph type="sldNum" sz="quarter" idx="5"/>
          </p:nvPr>
        </p:nvSpPr>
        <p:spPr/>
        <p:txBody>
          <a:bodyPr/>
          <a:lstStyle/>
          <a:p>
            <a:fld id="{DB245632-D4FC-4E38-ADEE-4E3390753C23}" type="slidenum">
              <a:rPr lang="en-US" smtClean="0"/>
              <a:t>111</a:t>
            </a:fld>
            <a:endParaRPr lang="en-US" dirty="0"/>
          </a:p>
        </p:txBody>
      </p:sp>
    </p:spTree>
    <p:extLst>
      <p:ext uri="{BB962C8B-B14F-4D97-AF65-F5344CB8AC3E}">
        <p14:creationId xmlns:p14="http://schemas.microsoft.com/office/powerpoint/2010/main" val="2295855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A5FC4-D522-78E5-7F46-75003FF6A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093CC-91B8-BCB0-C490-FFF9C98DD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E869F-C581-15A4-87A1-ECF083C0EE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A4F3B7-9446-244B-E493-B44DCD227FFD}"/>
              </a:ext>
            </a:extLst>
          </p:cNvPr>
          <p:cNvSpPr>
            <a:spLocks noGrp="1"/>
          </p:cNvSpPr>
          <p:nvPr>
            <p:ph type="sldNum" sz="quarter" idx="5"/>
          </p:nvPr>
        </p:nvSpPr>
        <p:spPr/>
        <p:txBody>
          <a:bodyPr/>
          <a:lstStyle/>
          <a:p>
            <a:fld id="{DB245632-D4FC-4E38-ADEE-4E3390753C23}" type="slidenum">
              <a:rPr lang="en-US" smtClean="0"/>
              <a:t>13</a:t>
            </a:fld>
            <a:endParaRPr lang="en-US" dirty="0"/>
          </a:p>
        </p:txBody>
      </p:sp>
    </p:spTree>
    <p:extLst>
      <p:ext uri="{BB962C8B-B14F-4D97-AF65-F5344CB8AC3E}">
        <p14:creationId xmlns:p14="http://schemas.microsoft.com/office/powerpoint/2010/main" val="9695365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C4A13-A48F-18E5-24CF-73875E707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05A61-834A-FE5D-AE31-BD38918F4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4F1BE-25F6-962A-D53F-E8302D72A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D72F2C-980A-DD9F-FC4F-6DD7967DED06}"/>
              </a:ext>
            </a:extLst>
          </p:cNvPr>
          <p:cNvSpPr>
            <a:spLocks noGrp="1"/>
          </p:cNvSpPr>
          <p:nvPr>
            <p:ph type="sldNum" sz="quarter" idx="5"/>
          </p:nvPr>
        </p:nvSpPr>
        <p:spPr/>
        <p:txBody>
          <a:bodyPr/>
          <a:lstStyle/>
          <a:p>
            <a:fld id="{DB245632-D4FC-4E38-ADEE-4E3390753C23}" type="slidenum">
              <a:rPr lang="en-US" smtClean="0"/>
              <a:t>112</a:t>
            </a:fld>
            <a:endParaRPr lang="en-US" dirty="0"/>
          </a:p>
        </p:txBody>
      </p:sp>
    </p:spTree>
    <p:extLst>
      <p:ext uri="{BB962C8B-B14F-4D97-AF65-F5344CB8AC3E}">
        <p14:creationId xmlns:p14="http://schemas.microsoft.com/office/powerpoint/2010/main" val="24815789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22220-F86A-E191-7FF7-86D3DFC23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B2504-329F-24CF-5CDF-DF481B83E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21832-F91F-75AB-2C52-F9B8574A25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5015D2-49F5-8150-7F4C-6DF476258712}"/>
              </a:ext>
            </a:extLst>
          </p:cNvPr>
          <p:cNvSpPr>
            <a:spLocks noGrp="1"/>
          </p:cNvSpPr>
          <p:nvPr>
            <p:ph type="sldNum" sz="quarter" idx="5"/>
          </p:nvPr>
        </p:nvSpPr>
        <p:spPr/>
        <p:txBody>
          <a:bodyPr/>
          <a:lstStyle/>
          <a:p>
            <a:fld id="{DB245632-D4FC-4E38-ADEE-4E3390753C23}" type="slidenum">
              <a:rPr lang="en-US" smtClean="0"/>
              <a:t>113</a:t>
            </a:fld>
            <a:endParaRPr lang="en-US" dirty="0"/>
          </a:p>
        </p:txBody>
      </p:sp>
    </p:spTree>
    <p:extLst>
      <p:ext uri="{BB962C8B-B14F-4D97-AF65-F5344CB8AC3E}">
        <p14:creationId xmlns:p14="http://schemas.microsoft.com/office/powerpoint/2010/main" val="28452968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FDDE9-424D-56DC-C532-0A604E4B2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B1394-BACB-9F4E-0D7E-31371C93C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597600-F134-91FB-C6D5-CFA85D55E5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3D9C4A-A25C-389D-31B6-2C8EB10A55AE}"/>
              </a:ext>
            </a:extLst>
          </p:cNvPr>
          <p:cNvSpPr>
            <a:spLocks noGrp="1"/>
          </p:cNvSpPr>
          <p:nvPr>
            <p:ph type="sldNum" sz="quarter" idx="5"/>
          </p:nvPr>
        </p:nvSpPr>
        <p:spPr/>
        <p:txBody>
          <a:bodyPr/>
          <a:lstStyle/>
          <a:p>
            <a:fld id="{DB245632-D4FC-4E38-ADEE-4E3390753C23}" type="slidenum">
              <a:rPr lang="en-US" smtClean="0"/>
              <a:t>114</a:t>
            </a:fld>
            <a:endParaRPr lang="en-US" dirty="0"/>
          </a:p>
        </p:txBody>
      </p:sp>
    </p:spTree>
    <p:extLst>
      <p:ext uri="{BB962C8B-B14F-4D97-AF65-F5344CB8AC3E}">
        <p14:creationId xmlns:p14="http://schemas.microsoft.com/office/powerpoint/2010/main" val="31689032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8E74F-986F-0AF3-7BB2-056893272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0D446-C416-5613-CB6F-9C6078978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C5C4D-02E9-8640-7D1C-B098D4A445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38BD73-D898-8FFB-92CA-25AF9F669ADF}"/>
              </a:ext>
            </a:extLst>
          </p:cNvPr>
          <p:cNvSpPr>
            <a:spLocks noGrp="1"/>
          </p:cNvSpPr>
          <p:nvPr>
            <p:ph type="sldNum" sz="quarter" idx="5"/>
          </p:nvPr>
        </p:nvSpPr>
        <p:spPr/>
        <p:txBody>
          <a:bodyPr/>
          <a:lstStyle/>
          <a:p>
            <a:fld id="{DB245632-D4FC-4E38-ADEE-4E3390753C23}" type="slidenum">
              <a:rPr lang="en-US" smtClean="0"/>
              <a:t>115</a:t>
            </a:fld>
            <a:endParaRPr lang="en-US" dirty="0"/>
          </a:p>
        </p:txBody>
      </p:sp>
    </p:spTree>
    <p:extLst>
      <p:ext uri="{BB962C8B-B14F-4D97-AF65-F5344CB8AC3E}">
        <p14:creationId xmlns:p14="http://schemas.microsoft.com/office/powerpoint/2010/main" val="104431526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131C2-08DB-276B-BC02-30A7F8C7D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ACC89-9C68-F079-0819-45BF2E334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6AD503-1001-730A-2999-2545C3AE80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F5AE2E-1749-ED6C-2637-76118019E027}"/>
              </a:ext>
            </a:extLst>
          </p:cNvPr>
          <p:cNvSpPr>
            <a:spLocks noGrp="1"/>
          </p:cNvSpPr>
          <p:nvPr>
            <p:ph type="sldNum" sz="quarter" idx="5"/>
          </p:nvPr>
        </p:nvSpPr>
        <p:spPr/>
        <p:txBody>
          <a:bodyPr/>
          <a:lstStyle/>
          <a:p>
            <a:fld id="{DB245632-D4FC-4E38-ADEE-4E3390753C23}" type="slidenum">
              <a:rPr lang="en-US" smtClean="0"/>
              <a:t>116</a:t>
            </a:fld>
            <a:endParaRPr lang="en-US" dirty="0"/>
          </a:p>
        </p:txBody>
      </p:sp>
    </p:spTree>
    <p:extLst>
      <p:ext uri="{BB962C8B-B14F-4D97-AF65-F5344CB8AC3E}">
        <p14:creationId xmlns:p14="http://schemas.microsoft.com/office/powerpoint/2010/main" val="32074483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3559-0917-7285-E94C-DE451B2CD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E3745-A23B-D824-36F0-09140E92B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EC8D4-38D2-BC76-16B4-6ADFED5F09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EC2E22-F24B-F930-F4B6-C4CD553AE4B8}"/>
              </a:ext>
            </a:extLst>
          </p:cNvPr>
          <p:cNvSpPr>
            <a:spLocks noGrp="1"/>
          </p:cNvSpPr>
          <p:nvPr>
            <p:ph type="sldNum" sz="quarter" idx="5"/>
          </p:nvPr>
        </p:nvSpPr>
        <p:spPr/>
        <p:txBody>
          <a:bodyPr/>
          <a:lstStyle/>
          <a:p>
            <a:fld id="{DB245632-D4FC-4E38-ADEE-4E3390753C23}" type="slidenum">
              <a:rPr lang="en-US" smtClean="0"/>
              <a:t>117</a:t>
            </a:fld>
            <a:endParaRPr lang="en-US" dirty="0"/>
          </a:p>
        </p:txBody>
      </p:sp>
    </p:spTree>
    <p:extLst>
      <p:ext uri="{BB962C8B-B14F-4D97-AF65-F5344CB8AC3E}">
        <p14:creationId xmlns:p14="http://schemas.microsoft.com/office/powerpoint/2010/main" val="354652147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731AC-3905-91EB-DA82-99A2099A1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C0548-184C-F20E-EDEF-33A62B241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A331B-6F11-B176-94C9-AAB4624D73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F86217-3240-971C-47B7-2AAE0EF3D5DD}"/>
              </a:ext>
            </a:extLst>
          </p:cNvPr>
          <p:cNvSpPr>
            <a:spLocks noGrp="1"/>
          </p:cNvSpPr>
          <p:nvPr>
            <p:ph type="sldNum" sz="quarter" idx="5"/>
          </p:nvPr>
        </p:nvSpPr>
        <p:spPr/>
        <p:txBody>
          <a:bodyPr/>
          <a:lstStyle/>
          <a:p>
            <a:fld id="{DB245632-D4FC-4E38-ADEE-4E3390753C23}" type="slidenum">
              <a:rPr lang="en-US" smtClean="0"/>
              <a:t>118</a:t>
            </a:fld>
            <a:endParaRPr lang="en-US" dirty="0"/>
          </a:p>
        </p:txBody>
      </p:sp>
    </p:spTree>
    <p:extLst>
      <p:ext uri="{BB962C8B-B14F-4D97-AF65-F5344CB8AC3E}">
        <p14:creationId xmlns:p14="http://schemas.microsoft.com/office/powerpoint/2010/main" val="37564198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B57D-0002-F6A2-4676-E277E1EF4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A383B-45A3-A717-3247-49735133E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0A0FF-9B0A-1BC3-79E7-AC414CEFC8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589389-D696-D9C2-7FF9-13268B3CBA7F}"/>
              </a:ext>
            </a:extLst>
          </p:cNvPr>
          <p:cNvSpPr>
            <a:spLocks noGrp="1"/>
          </p:cNvSpPr>
          <p:nvPr>
            <p:ph type="sldNum" sz="quarter" idx="5"/>
          </p:nvPr>
        </p:nvSpPr>
        <p:spPr/>
        <p:txBody>
          <a:bodyPr/>
          <a:lstStyle/>
          <a:p>
            <a:fld id="{DB245632-D4FC-4E38-ADEE-4E3390753C23}" type="slidenum">
              <a:rPr lang="en-US" smtClean="0"/>
              <a:t>119</a:t>
            </a:fld>
            <a:endParaRPr lang="en-US" dirty="0"/>
          </a:p>
        </p:txBody>
      </p:sp>
    </p:spTree>
    <p:extLst>
      <p:ext uri="{BB962C8B-B14F-4D97-AF65-F5344CB8AC3E}">
        <p14:creationId xmlns:p14="http://schemas.microsoft.com/office/powerpoint/2010/main" val="160878941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E9A3D-B1BF-D3FD-8251-6B3ED9842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83BDD-EF9A-F7CC-EC96-C64A52C66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35480-94AA-31C6-6534-14D6DAE841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FEF719-831D-9DC5-96CC-310E7D4E3F9B}"/>
              </a:ext>
            </a:extLst>
          </p:cNvPr>
          <p:cNvSpPr>
            <a:spLocks noGrp="1"/>
          </p:cNvSpPr>
          <p:nvPr>
            <p:ph type="sldNum" sz="quarter" idx="5"/>
          </p:nvPr>
        </p:nvSpPr>
        <p:spPr/>
        <p:txBody>
          <a:bodyPr/>
          <a:lstStyle/>
          <a:p>
            <a:fld id="{DB245632-D4FC-4E38-ADEE-4E3390753C23}" type="slidenum">
              <a:rPr lang="en-US" smtClean="0"/>
              <a:t>120</a:t>
            </a:fld>
            <a:endParaRPr lang="en-US" dirty="0"/>
          </a:p>
        </p:txBody>
      </p:sp>
    </p:spTree>
    <p:extLst>
      <p:ext uri="{BB962C8B-B14F-4D97-AF65-F5344CB8AC3E}">
        <p14:creationId xmlns:p14="http://schemas.microsoft.com/office/powerpoint/2010/main" val="7939293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CE5C3-D40C-BABF-C823-E26B88A7A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B3902-FAB9-FBCB-1764-53DF065EA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433B7-0F6F-6A7B-EAD6-7D814B694A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26D5EF-EC1E-4CF9-13F4-919AB7ED79D5}"/>
              </a:ext>
            </a:extLst>
          </p:cNvPr>
          <p:cNvSpPr>
            <a:spLocks noGrp="1"/>
          </p:cNvSpPr>
          <p:nvPr>
            <p:ph type="sldNum" sz="quarter" idx="5"/>
          </p:nvPr>
        </p:nvSpPr>
        <p:spPr/>
        <p:txBody>
          <a:bodyPr/>
          <a:lstStyle/>
          <a:p>
            <a:fld id="{DB245632-D4FC-4E38-ADEE-4E3390753C23}" type="slidenum">
              <a:rPr lang="en-US" smtClean="0"/>
              <a:t>121</a:t>
            </a:fld>
            <a:endParaRPr lang="en-US" dirty="0"/>
          </a:p>
        </p:txBody>
      </p:sp>
    </p:spTree>
    <p:extLst>
      <p:ext uri="{BB962C8B-B14F-4D97-AF65-F5344CB8AC3E}">
        <p14:creationId xmlns:p14="http://schemas.microsoft.com/office/powerpoint/2010/main" val="141928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75377-DC6C-A2E2-1EE3-2B5ED0F3D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74D58-DC21-B86C-921D-5FE8A10DF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2FEB0-484A-09F9-DF9E-0EE2817590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ED90BD-11F4-5C51-8059-E0D148C65766}"/>
              </a:ext>
            </a:extLst>
          </p:cNvPr>
          <p:cNvSpPr>
            <a:spLocks noGrp="1"/>
          </p:cNvSpPr>
          <p:nvPr>
            <p:ph type="sldNum" sz="quarter" idx="5"/>
          </p:nvPr>
        </p:nvSpPr>
        <p:spPr/>
        <p:txBody>
          <a:bodyPr/>
          <a:lstStyle/>
          <a:p>
            <a:fld id="{DB245632-D4FC-4E38-ADEE-4E3390753C23}" type="slidenum">
              <a:rPr lang="en-US" smtClean="0"/>
              <a:t>14</a:t>
            </a:fld>
            <a:endParaRPr lang="en-US" dirty="0"/>
          </a:p>
        </p:txBody>
      </p:sp>
    </p:spTree>
    <p:extLst>
      <p:ext uri="{BB962C8B-B14F-4D97-AF65-F5344CB8AC3E}">
        <p14:creationId xmlns:p14="http://schemas.microsoft.com/office/powerpoint/2010/main" val="160111410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AF422-6442-16FC-C3C9-3D087E902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6C8C2-F952-B495-D8A8-E6AA33718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1F21B-B21F-AC0D-8244-7A4A884112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089E9-7EC4-9EE7-D0DA-66D5123C1A81}"/>
              </a:ext>
            </a:extLst>
          </p:cNvPr>
          <p:cNvSpPr>
            <a:spLocks noGrp="1"/>
          </p:cNvSpPr>
          <p:nvPr>
            <p:ph type="sldNum" sz="quarter" idx="5"/>
          </p:nvPr>
        </p:nvSpPr>
        <p:spPr/>
        <p:txBody>
          <a:bodyPr/>
          <a:lstStyle/>
          <a:p>
            <a:fld id="{DB245632-D4FC-4E38-ADEE-4E3390753C23}" type="slidenum">
              <a:rPr lang="en-US" smtClean="0"/>
              <a:t>123</a:t>
            </a:fld>
            <a:endParaRPr lang="en-US" dirty="0"/>
          </a:p>
        </p:txBody>
      </p:sp>
    </p:spTree>
    <p:extLst>
      <p:ext uri="{BB962C8B-B14F-4D97-AF65-F5344CB8AC3E}">
        <p14:creationId xmlns:p14="http://schemas.microsoft.com/office/powerpoint/2010/main" val="2263158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FD34B-5124-4672-9D79-E68E83DC9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05873-497A-AF59-EC45-73F06E73C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46CB8-21F2-AC05-1D35-81553AFB7C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70290B-2740-7940-55CA-66065A42E8CD}"/>
              </a:ext>
            </a:extLst>
          </p:cNvPr>
          <p:cNvSpPr>
            <a:spLocks noGrp="1"/>
          </p:cNvSpPr>
          <p:nvPr>
            <p:ph type="sldNum" sz="quarter" idx="5"/>
          </p:nvPr>
        </p:nvSpPr>
        <p:spPr/>
        <p:txBody>
          <a:bodyPr/>
          <a:lstStyle/>
          <a:p>
            <a:fld id="{DB245632-D4FC-4E38-ADEE-4E3390753C23}" type="slidenum">
              <a:rPr lang="en-US" smtClean="0"/>
              <a:t>124</a:t>
            </a:fld>
            <a:endParaRPr lang="en-US" dirty="0"/>
          </a:p>
        </p:txBody>
      </p:sp>
    </p:spTree>
    <p:extLst>
      <p:ext uri="{BB962C8B-B14F-4D97-AF65-F5344CB8AC3E}">
        <p14:creationId xmlns:p14="http://schemas.microsoft.com/office/powerpoint/2010/main" val="186208063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9CC79-90F8-A22B-3DBF-C9A238A98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F852C-7931-5D77-1859-51AC817C8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05FD1-7EA7-C303-C617-DF577B9A29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AAE11D-AB55-5BBD-CD37-0A97B32C94D7}"/>
              </a:ext>
            </a:extLst>
          </p:cNvPr>
          <p:cNvSpPr>
            <a:spLocks noGrp="1"/>
          </p:cNvSpPr>
          <p:nvPr>
            <p:ph type="sldNum" sz="quarter" idx="5"/>
          </p:nvPr>
        </p:nvSpPr>
        <p:spPr/>
        <p:txBody>
          <a:bodyPr/>
          <a:lstStyle/>
          <a:p>
            <a:fld id="{DB245632-D4FC-4E38-ADEE-4E3390753C23}" type="slidenum">
              <a:rPr lang="en-US" smtClean="0"/>
              <a:t>125</a:t>
            </a:fld>
            <a:endParaRPr lang="en-US" dirty="0"/>
          </a:p>
        </p:txBody>
      </p:sp>
    </p:spTree>
    <p:extLst>
      <p:ext uri="{BB962C8B-B14F-4D97-AF65-F5344CB8AC3E}">
        <p14:creationId xmlns:p14="http://schemas.microsoft.com/office/powerpoint/2010/main" val="266029034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96A3-9A2F-A2F2-AABB-F5A29D1D2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89242-C7C0-15D8-6A46-DD183CF60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DF508-24C0-87D6-04A2-C48C4E6257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37B180-DC10-625D-782D-31F83F8A3B94}"/>
              </a:ext>
            </a:extLst>
          </p:cNvPr>
          <p:cNvSpPr>
            <a:spLocks noGrp="1"/>
          </p:cNvSpPr>
          <p:nvPr>
            <p:ph type="sldNum" sz="quarter" idx="5"/>
          </p:nvPr>
        </p:nvSpPr>
        <p:spPr/>
        <p:txBody>
          <a:bodyPr/>
          <a:lstStyle/>
          <a:p>
            <a:fld id="{DB245632-D4FC-4E38-ADEE-4E3390753C23}" type="slidenum">
              <a:rPr lang="en-US" smtClean="0"/>
              <a:t>126</a:t>
            </a:fld>
            <a:endParaRPr lang="en-US" dirty="0"/>
          </a:p>
        </p:txBody>
      </p:sp>
    </p:spTree>
    <p:extLst>
      <p:ext uri="{BB962C8B-B14F-4D97-AF65-F5344CB8AC3E}">
        <p14:creationId xmlns:p14="http://schemas.microsoft.com/office/powerpoint/2010/main" val="39551398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C22A-E89C-17C5-236A-3C9F6F6F1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08C1C-4081-7008-E2E0-249324D42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586B0-635A-FA49-DCC4-CE5236ACB9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007182-956B-2DFE-24DD-DFA92D395230}"/>
              </a:ext>
            </a:extLst>
          </p:cNvPr>
          <p:cNvSpPr>
            <a:spLocks noGrp="1"/>
          </p:cNvSpPr>
          <p:nvPr>
            <p:ph type="sldNum" sz="quarter" idx="5"/>
          </p:nvPr>
        </p:nvSpPr>
        <p:spPr/>
        <p:txBody>
          <a:bodyPr/>
          <a:lstStyle/>
          <a:p>
            <a:fld id="{DB245632-D4FC-4E38-ADEE-4E3390753C23}" type="slidenum">
              <a:rPr lang="en-US" smtClean="0"/>
              <a:t>127</a:t>
            </a:fld>
            <a:endParaRPr lang="en-US" dirty="0"/>
          </a:p>
        </p:txBody>
      </p:sp>
    </p:spTree>
    <p:extLst>
      <p:ext uri="{BB962C8B-B14F-4D97-AF65-F5344CB8AC3E}">
        <p14:creationId xmlns:p14="http://schemas.microsoft.com/office/powerpoint/2010/main" val="82055867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36CED-5E20-B388-0C70-76A1CB874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77087-E360-2BCB-6473-9AC9E042F7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5B055-CF2B-4398-BE89-D881BDEA4A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465BB6-7691-3BC8-235D-4BE336DB46E9}"/>
              </a:ext>
            </a:extLst>
          </p:cNvPr>
          <p:cNvSpPr>
            <a:spLocks noGrp="1"/>
          </p:cNvSpPr>
          <p:nvPr>
            <p:ph type="sldNum" sz="quarter" idx="5"/>
          </p:nvPr>
        </p:nvSpPr>
        <p:spPr/>
        <p:txBody>
          <a:bodyPr/>
          <a:lstStyle/>
          <a:p>
            <a:fld id="{DB245632-D4FC-4E38-ADEE-4E3390753C23}" type="slidenum">
              <a:rPr lang="en-US" smtClean="0"/>
              <a:t>128</a:t>
            </a:fld>
            <a:endParaRPr lang="en-US" dirty="0"/>
          </a:p>
        </p:txBody>
      </p:sp>
    </p:spTree>
    <p:extLst>
      <p:ext uri="{BB962C8B-B14F-4D97-AF65-F5344CB8AC3E}">
        <p14:creationId xmlns:p14="http://schemas.microsoft.com/office/powerpoint/2010/main" val="90278479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8BDEC-A3C0-59FA-CDB6-8DAA5B71D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F55D6-08EC-2864-9DB1-FD005DBEF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B2ED3-1C57-8521-DE86-D4CAC4AD8E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0336AB-1B82-568A-0812-F09A13A4921C}"/>
              </a:ext>
            </a:extLst>
          </p:cNvPr>
          <p:cNvSpPr>
            <a:spLocks noGrp="1"/>
          </p:cNvSpPr>
          <p:nvPr>
            <p:ph type="sldNum" sz="quarter" idx="5"/>
          </p:nvPr>
        </p:nvSpPr>
        <p:spPr/>
        <p:txBody>
          <a:bodyPr/>
          <a:lstStyle/>
          <a:p>
            <a:fld id="{DB245632-D4FC-4E38-ADEE-4E3390753C23}" type="slidenum">
              <a:rPr lang="en-US" smtClean="0"/>
              <a:t>129</a:t>
            </a:fld>
            <a:endParaRPr lang="en-US" dirty="0"/>
          </a:p>
        </p:txBody>
      </p:sp>
    </p:spTree>
    <p:extLst>
      <p:ext uri="{BB962C8B-B14F-4D97-AF65-F5344CB8AC3E}">
        <p14:creationId xmlns:p14="http://schemas.microsoft.com/office/powerpoint/2010/main" val="11951495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8F27B-B1C6-EFCF-01B0-AD3CE4C63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A47BB-C6C8-8E76-A7A6-77F5BE992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41CE3-DABE-09B4-970F-D3DD01CAE3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2087ED-3F28-293F-D443-FBC4B8539614}"/>
              </a:ext>
            </a:extLst>
          </p:cNvPr>
          <p:cNvSpPr>
            <a:spLocks noGrp="1"/>
          </p:cNvSpPr>
          <p:nvPr>
            <p:ph type="sldNum" sz="quarter" idx="5"/>
          </p:nvPr>
        </p:nvSpPr>
        <p:spPr/>
        <p:txBody>
          <a:bodyPr/>
          <a:lstStyle/>
          <a:p>
            <a:fld id="{DB245632-D4FC-4E38-ADEE-4E3390753C23}" type="slidenum">
              <a:rPr lang="en-US" smtClean="0"/>
              <a:t>130</a:t>
            </a:fld>
            <a:endParaRPr lang="en-US" dirty="0"/>
          </a:p>
        </p:txBody>
      </p:sp>
    </p:spTree>
    <p:extLst>
      <p:ext uri="{BB962C8B-B14F-4D97-AF65-F5344CB8AC3E}">
        <p14:creationId xmlns:p14="http://schemas.microsoft.com/office/powerpoint/2010/main" val="322694598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EFF71-D1A1-97C1-D96E-F2B7CCDD7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678BD-069C-4C2B-BE08-11571FFE4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B7186-D597-936D-20C0-3036FEC01E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3319A1-0C5B-D73B-DD23-ACAD029C0CAE}"/>
              </a:ext>
            </a:extLst>
          </p:cNvPr>
          <p:cNvSpPr>
            <a:spLocks noGrp="1"/>
          </p:cNvSpPr>
          <p:nvPr>
            <p:ph type="sldNum" sz="quarter" idx="5"/>
          </p:nvPr>
        </p:nvSpPr>
        <p:spPr/>
        <p:txBody>
          <a:bodyPr/>
          <a:lstStyle/>
          <a:p>
            <a:fld id="{DB245632-D4FC-4E38-ADEE-4E3390753C23}" type="slidenum">
              <a:rPr lang="en-US" smtClean="0"/>
              <a:t>131</a:t>
            </a:fld>
            <a:endParaRPr lang="en-US" dirty="0"/>
          </a:p>
        </p:txBody>
      </p:sp>
    </p:spTree>
    <p:extLst>
      <p:ext uri="{BB962C8B-B14F-4D97-AF65-F5344CB8AC3E}">
        <p14:creationId xmlns:p14="http://schemas.microsoft.com/office/powerpoint/2010/main" val="328044679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29183-E97E-D5A8-D527-9C0FC360A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B699D-0D4C-D2BF-AA7C-330DC5E3D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64558-2789-E4F5-62CC-84AF96998C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92BC01-F0DB-5948-398C-2AC4539DB6ED}"/>
              </a:ext>
            </a:extLst>
          </p:cNvPr>
          <p:cNvSpPr>
            <a:spLocks noGrp="1"/>
          </p:cNvSpPr>
          <p:nvPr>
            <p:ph type="sldNum" sz="quarter" idx="5"/>
          </p:nvPr>
        </p:nvSpPr>
        <p:spPr/>
        <p:txBody>
          <a:bodyPr/>
          <a:lstStyle/>
          <a:p>
            <a:fld id="{DB245632-D4FC-4E38-ADEE-4E3390753C23}" type="slidenum">
              <a:rPr lang="en-US" smtClean="0"/>
              <a:t>132</a:t>
            </a:fld>
            <a:endParaRPr lang="en-US" dirty="0"/>
          </a:p>
        </p:txBody>
      </p:sp>
    </p:spTree>
    <p:extLst>
      <p:ext uri="{BB962C8B-B14F-4D97-AF65-F5344CB8AC3E}">
        <p14:creationId xmlns:p14="http://schemas.microsoft.com/office/powerpoint/2010/main" val="3550529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9B58-31BE-5528-05F8-12ACD1BF5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21D37-954A-7AC2-9248-3172B4C81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FE953-54AD-E4FC-0408-B8F7AB8577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729DD4-03D2-C185-9E24-34A569BA96EB}"/>
              </a:ext>
            </a:extLst>
          </p:cNvPr>
          <p:cNvSpPr>
            <a:spLocks noGrp="1"/>
          </p:cNvSpPr>
          <p:nvPr>
            <p:ph type="sldNum" sz="quarter" idx="5"/>
          </p:nvPr>
        </p:nvSpPr>
        <p:spPr/>
        <p:txBody>
          <a:bodyPr/>
          <a:lstStyle/>
          <a:p>
            <a:fld id="{DB245632-D4FC-4E38-ADEE-4E3390753C23}" type="slidenum">
              <a:rPr lang="en-US" smtClean="0"/>
              <a:t>15</a:t>
            </a:fld>
            <a:endParaRPr lang="en-US" dirty="0"/>
          </a:p>
        </p:txBody>
      </p:sp>
    </p:spTree>
    <p:extLst>
      <p:ext uri="{BB962C8B-B14F-4D97-AF65-F5344CB8AC3E}">
        <p14:creationId xmlns:p14="http://schemas.microsoft.com/office/powerpoint/2010/main" val="347658550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8FB63-0A63-079A-7B31-AB9EAD99A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7E5AD-A0C8-C30D-2173-FE0563083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C8390-8095-0C1F-92AC-8306803ABD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C5D9E3-D210-7D95-5421-41178D916E0D}"/>
              </a:ext>
            </a:extLst>
          </p:cNvPr>
          <p:cNvSpPr>
            <a:spLocks noGrp="1"/>
          </p:cNvSpPr>
          <p:nvPr>
            <p:ph type="sldNum" sz="quarter" idx="5"/>
          </p:nvPr>
        </p:nvSpPr>
        <p:spPr/>
        <p:txBody>
          <a:bodyPr/>
          <a:lstStyle/>
          <a:p>
            <a:fld id="{DB245632-D4FC-4E38-ADEE-4E3390753C23}" type="slidenum">
              <a:rPr lang="en-US" smtClean="0"/>
              <a:t>133</a:t>
            </a:fld>
            <a:endParaRPr lang="en-US" dirty="0"/>
          </a:p>
        </p:txBody>
      </p:sp>
    </p:spTree>
    <p:extLst>
      <p:ext uri="{BB962C8B-B14F-4D97-AF65-F5344CB8AC3E}">
        <p14:creationId xmlns:p14="http://schemas.microsoft.com/office/powerpoint/2010/main" val="114966638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7AE5F-1BB9-53A1-39CD-468B63ECD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970BF-F849-7130-C1FB-08A129DE2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3B834-9AFF-7F01-7F43-632605534E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AB0335-C325-BFCA-085D-43B01A57D0A5}"/>
              </a:ext>
            </a:extLst>
          </p:cNvPr>
          <p:cNvSpPr>
            <a:spLocks noGrp="1"/>
          </p:cNvSpPr>
          <p:nvPr>
            <p:ph type="sldNum" sz="quarter" idx="5"/>
          </p:nvPr>
        </p:nvSpPr>
        <p:spPr/>
        <p:txBody>
          <a:bodyPr/>
          <a:lstStyle/>
          <a:p>
            <a:fld id="{DB245632-D4FC-4E38-ADEE-4E3390753C23}" type="slidenum">
              <a:rPr lang="en-US" smtClean="0"/>
              <a:t>134</a:t>
            </a:fld>
            <a:endParaRPr lang="en-US" dirty="0"/>
          </a:p>
        </p:txBody>
      </p:sp>
    </p:spTree>
    <p:extLst>
      <p:ext uri="{BB962C8B-B14F-4D97-AF65-F5344CB8AC3E}">
        <p14:creationId xmlns:p14="http://schemas.microsoft.com/office/powerpoint/2010/main" val="282989562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88A24-3E3E-54F2-F134-C2FBA5E28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DED68-11DC-7570-9F6A-B7966B4EA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938B9-B0A5-E8C7-2894-F733A188B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4EFAB9-01B9-2777-7D4C-A9F5D4AA97E2}"/>
              </a:ext>
            </a:extLst>
          </p:cNvPr>
          <p:cNvSpPr>
            <a:spLocks noGrp="1"/>
          </p:cNvSpPr>
          <p:nvPr>
            <p:ph type="sldNum" sz="quarter" idx="5"/>
          </p:nvPr>
        </p:nvSpPr>
        <p:spPr/>
        <p:txBody>
          <a:bodyPr/>
          <a:lstStyle/>
          <a:p>
            <a:fld id="{DB245632-D4FC-4E38-ADEE-4E3390753C23}" type="slidenum">
              <a:rPr lang="en-US" smtClean="0"/>
              <a:t>135</a:t>
            </a:fld>
            <a:endParaRPr lang="en-US" dirty="0"/>
          </a:p>
        </p:txBody>
      </p:sp>
    </p:spTree>
    <p:extLst>
      <p:ext uri="{BB962C8B-B14F-4D97-AF65-F5344CB8AC3E}">
        <p14:creationId xmlns:p14="http://schemas.microsoft.com/office/powerpoint/2010/main" val="310800209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90066-7FEE-E02A-C6FE-A00323ECB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0606D-E55B-0CC1-240D-4A97D38A8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15D29-3051-8113-16F3-6AE9747F1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CC7EAE-FA83-8BC7-139E-281FBB906D76}"/>
              </a:ext>
            </a:extLst>
          </p:cNvPr>
          <p:cNvSpPr>
            <a:spLocks noGrp="1"/>
          </p:cNvSpPr>
          <p:nvPr>
            <p:ph type="sldNum" sz="quarter" idx="5"/>
          </p:nvPr>
        </p:nvSpPr>
        <p:spPr/>
        <p:txBody>
          <a:bodyPr/>
          <a:lstStyle/>
          <a:p>
            <a:fld id="{DB245632-D4FC-4E38-ADEE-4E3390753C23}" type="slidenum">
              <a:rPr lang="en-US" smtClean="0"/>
              <a:t>136</a:t>
            </a:fld>
            <a:endParaRPr lang="en-US" dirty="0"/>
          </a:p>
        </p:txBody>
      </p:sp>
    </p:spTree>
    <p:extLst>
      <p:ext uri="{BB962C8B-B14F-4D97-AF65-F5344CB8AC3E}">
        <p14:creationId xmlns:p14="http://schemas.microsoft.com/office/powerpoint/2010/main" val="381502822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36BC9-ACBC-AC30-F232-EF4E19333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4D31E-8DA4-AD47-969F-42C82646F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9D3E2-CC7D-5277-7D94-30F2E40354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1C1F84-540B-3E56-E941-3EF38AFECEDC}"/>
              </a:ext>
            </a:extLst>
          </p:cNvPr>
          <p:cNvSpPr>
            <a:spLocks noGrp="1"/>
          </p:cNvSpPr>
          <p:nvPr>
            <p:ph type="sldNum" sz="quarter" idx="5"/>
          </p:nvPr>
        </p:nvSpPr>
        <p:spPr/>
        <p:txBody>
          <a:bodyPr/>
          <a:lstStyle/>
          <a:p>
            <a:fld id="{DB245632-D4FC-4E38-ADEE-4E3390753C23}" type="slidenum">
              <a:rPr lang="en-US" smtClean="0"/>
              <a:t>137</a:t>
            </a:fld>
            <a:endParaRPr lang="en-US" dirty="0"/>
          </a:p>
        </p:txBody>
      </p:sp>
    </p:spTree>
    <p:extLst>
      <p:ext uri="{BB962C8B-B14F-4D97-AF65-F5344CB8AC3E}">
        <p14:creationId xmlns:p14="http://schemas.microsoft.com/office/powerpoint/2010/main" val="10433524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7A0BD-5184-F0F4-40F6-37988A6CD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2DB31-7EA7-8DFE-E0A3-199B186E7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16659-C470-A9AB-D802-FE98BE652D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091975-E66D-568D-DBE7-32D9A5371F57}"/>
              </a:ext>
            </a:extLst>
          </p:cNvPr>
          <p:cNvSpPr>
            <a:spLocks noGrp="1"/>
          </p:cNvSpPr>
          <p:nvPr>
            <p:ph type="sldNum" sz="quarter" idx="5"/>
          </p:nvPr>
        </p:nvSpPr>
        <p:spPr/>
        <p:txBody>
          <a:bodyPr/>
          <a:lstStyle/>
          <a:p>
            <a:fld id="{DB245632-D4FC-4E38-ADEE-4E3390753C23}" type="slidenum">
              <a:rPr lang="en-US" smtClean="0"/>
              <a:t>138</a:t>
            </a:fld>
            <a:endParaRPr lang="en-US" dirty="0"/>
          </a:p>
        </p:txBody>
      </p:sp>
    </p:spTree>
    <p:extLst>
      <p:ext uri="{BB962C8B-B14F-4D97-AF65-F5344CB8AC3E}">
        <p14:creationId xmlns:p14="http://schemas.microsoft.com/office/powerpoint/2010/main" val="150256070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D93FC-F3AD-CBD7-E88C-C0B3C0D73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A538D-9607-B6B7-4A49-6A78429D9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24909-D4AA-41B5-EA97-4E730F4A4A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CFF168-5821-71AB-D092-A908124F2284}"/>
              </a:ext>
            </a:extLst>
          </p:cNvPr>
          <p:cNvSpPr>
            <a:spLocks noGrp="1"/>
          </p:cNvSpPr>
          <p:nvPr>
            <p:ph type="sldNum" sz="quarter" idx="5"/>
          </p:nvPr>
        </p:nvSpPr>
        <p:spPr/>
        <p:txBody>
          <a:bodyPr/>
          <a:lstStyle/>
          <a:p>
            <a:fld id="{DB245632-D4FC-4E38-ADEE-4E3390753C23}" type="slidenum">
              <a:rPr lang="en-US" smtClean="0"/>
              <a:t>139</a:t>
            </a:fld>
            <a:endParaRPr lang="en-US" dirty="0"/>
          </a:p>
        </p:txBody>
      </p:sp>
    </p:spTree>
    <p:extLst>
      <p:ext uri="{BB962C8B-B14F-4D97-AF65-F5344CB8AC3E}">
        <p14:creationId xmlns:p14="http://schemas.microsoft.com/office/powerpoint/2010/main" val="302426512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024BA-C950-D626-E6B8-8C40FE59B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59D61-5B52-EECC-59CA-34CE8EA94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1E554-2CD7-F03C-1754-91EFE266F4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01E155-A5CF-9E16-2C0B-AF5C1DC1AA94}"/>
              </a:ext>
            </a:extLst>
          </p:cNvPr>
          <p:cNvSpPr>
            <a:spLocks noGrp="1"/>
          </p:cNvSpPr>
          <p:nvPr>
            <p:ph type="sldNum" sz="quarter" idx="5"/>
          </p:nvPr>
        </p:nvSpPr>
        <p:spPr/>
        <p:txBody>
          <a:bodyPr/>
          <a:lstStyle/>
          <a:p>
            <a:fld id="{DB245632-D4FC-4E38-ADEE-4E3390753C23}" type="slidenum">
              <a:rPr lang="en-US" smtClean="0"/>
              <a:t>140</a:t>
            </a:fld>
            <a:endParaRPr lang="en-US" dirty="0"/>
          </a:p>
        </p:txBody>
      </p:sp>
    </p:spTree>
    <p:extLst>
      <p:ext uri="{BB962C8B-B14F-4D97-AF65-F5344CB8AC3E}">
        <p14:creationId xmlns:p14="http://schemas.microsoft.com/office/powerpoint/2010/main" val="23152176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486B1-57F6-1E99-EEC0-1F16000C0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840EC-A560-92C3-CDB6-66D017C48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0F122-5540-71E7-A336-F1F0FF902E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45141C-4E5F-1273-1701-CC369FA3506A}"/>
              </a:ext>
            </a:extLst>
          </p:cNvPr>
          <p:cNvSpPr>
            <a:spLocks noGrp="1"/>
          </p:cNvSpPr>
          <p:nvPr>
            <p:ph type="sldNum" sz="quarter" idx="5"/>
          </p:nvPr>
        </p:nvSpPr>
        <p:spPr/>
        <p:txBody>
          <a:bodyPr/>
          <a:lstStyle/>
          <a:p>
            <a:fld id="{DB245632-D4FC-4E38-ADEE-4E3390753C23}" type="slidenum">
              <a:rPr lang="en-US" smtClean="0"/>
              <a:t>141</a:t>
            </a:fld>
            <a:endParaRPr lang="en-US" dirty="0"/>
          </a:p>
        </p:txBody>
      </p:sp>
    </p:spTree>
    <p:extLst>
      <p:ext uri="{BB962C8B-B14F-4D97-AF65-F5344CB8AC3E}">
        <p14:creationId xmlns:p14="http://schemas.microsoft.com/office/powerpoint/2010/main" val="84846268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9B146-6778-75D8-92CB-79F50134E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DF326-8817-861B-16F8-EEFAF0BE9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03FBE-AB80-BE74-1788-C43ED0B193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BE2B4-B55E-8925-EA02-5A66973184D4}"/>
              </a:ext>
            </a:extLst>
          </p:cNvPr>
          <p:cNvSpPr>
            <a:spLocks noGrp="1"/>
          </p:cNvSpPr>
          <p:nvPr>
            <p:ph type="sldNum" sz="quarter" idx="5"/>
          </p:nvPr>
        </p:nvSpPr>
        <p:spPr/>
        <p:txBody>
          <a:bodyPr/>
          <a:lstStyle/>
          <a:p>
            <a:fld id="{DB245632-D4FC-4E38-ADEE-4E3390753C23}" type="slidenum">
              <a:rPr lang="en-US" smtClean="0"/>
              <a:t>142</a:t>
            </a:fld>
            <a:endParaRPr lang="en-US" dirty="0"/>
          </a:p>
        </p:txBody>
      </p:sp>
    </p:spTree>
    <p:extLst>
      <p:ext uri="{BB962C8B-B14F-4D97-AF65-F5344CB8AC3E}">
        <p14:creationId xmlns:p14="http://schemas.microsoft.com/office/powerpoint/2010/main" val="411369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2C764-F1BC-DA5E-FFF7-5CCB6C686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94718-2E1F-A45F-E528-37C46E377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AF5A2-248C-6AE0-E9E8-3416FD3C94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33F444-E93E-0BFB-90B8-BA23D1D0A29C}"/>
              </a:ext>
            </a:extLst>
          </p:cNvPr>
          <p:cNvSpPr>
            <a:spLocks noGrp="1"/>
          </p:cNvSpPr>
          <p:nvPr>
            <p:ph type="sldNum" sz="quarter" idx="5"/>
          </p:nvPr>
        </p:nvSpPr>
        <p:spPr/>
        <p:txBody>
          <a:bodyPr/>
          <a:lstStyle/>
          <a:p>
            <a:fld id="{DB245632-D4FC-4E38-ADEE-4E3390753C23}" type="slidenum">
              <a:rPr lang="en-US" smtClean="0"/>
              <a:t>16</a:t>
            </a:fld>
            <a:endParaRPr lang="en-US" dirty="0"/>
          </a:p>
        </p:txBody>
      </p:sp>
    </p:spTree>
    <p:extLst>
      <p:ext uri="{BB962C8B-B14F-4D97-AF65-F5344CB8AC3E}">
        <p14:creationId xmlns:p14="http://schemas.microsoft.com/office/powerpoint/2010/main" val="291359744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21F34-103C-0C94-39D2-A7CDCE0FC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DB458-0483-838D-5B07-B06E7F8BC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587B3-C0B2-9DF4-91FD-69CB8E172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962C0D-661A-1A02-C06F-19FF908D78A1}"/>
              </a:ext>
            </a:extLst>
          </p:cNvPr>
          <p:cNvSpPr>
            <a:spLocks noGrp="1"/>
          </p:cNvSpPr>
          <p:nvPr>
            <p:ph type="sldNum" sz="quarter" idx="5"/>
          </p:nvPr>
        </p:nvSpPr>
        <p:spPr/>
        <p:txBody>
          <a:bodyPr/>
          <a:lstStyle/>
          <a:p>
            <a:fld id="{DB245632-D4FC-4E38-ADEE-4E3390753C23}" type="slidenum">
              <a:rPr lang="en-US" smtClean="0"/>
              <a:t>143</a:t>
            </a:fld>
            <a:endParaRPr lang="en-US" dirty="0"/>
          </a:p>
        </p:txBody>
      </p:sp>
    </p:spTree>
    <p:extLst>
      <p:ext uri="{BB962C8B-B14F-4D97-AF65-F5344CB8AC3E}">
        <p14:creationId xmlns:p14="http://schemas.microsoft.com/office/powerpoint/2010/main" val="262180919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5DB46-702C-9D81-8491-FBFAEE7C8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D4E56-B2A2-FDD9-1EDE-222028FD3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FA364-3ABE-5B76-30CE-0493079F9F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E55151-FCEB-4466-47A3-8105DFDE92BE}"/>
              </a:ext>
            </a:extLst>
          </p:cNvPr>
          <p:cNvSpPr>
            <a:spLocks noGrp="1"/>
          </p:cNvSpPr>
          <p:nvPr>
            <p:ph type="sldNum" sz="quarter" idx="5"/>
          </p:nvPr>
        </p:nvSpPr>
        <p:spPr/>
        <p:txBody>
          <a:bodyPr/>
          <a:lstStyle/>
          <a:p>
            <a:fld id="{DB245632-D4FC-4E38-ADEE-4E3390753C23}" type="slidenum">
              <a:rPr lang="en-US" smtClean="0"/>
              <a:t>144</a:t>
            </a:fld>
            <a:endParaRPr lang="en-US" dirty="0"/>
          </a:p>
        </p:txBody>
      </p:sp>
    </p:spTree>
    <p:extLst>
      <p:ext uri="{BB962C8B-B14F-4D97-AF65-F5344CB8AC3E}">
        <p14:creationId xmlns:p14="http://schemas.microsoft.com/office/powerpoint/2010/main" val="374262808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6CA9F-A811-236C-7671-A6DE28407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EE3E2-8F2B-8C88-ED40-985D93EB8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47989-3013-6DBA-58A6-697FD3445F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0BEE1F-135A-1405-E79B-8BF04368077E}"/>
              </a:ext>
            </a:extLst>
          </p:cNvPr>
          <p:cNvSpPr>
            <a:spLocks noGrp="1"/>
          </p:cNvSpPr>
          <p:nvPr>
            <p:ph type="sldNum" sz="quarter" idx="5"/>
          </p:nvPr>
        </p:nvSpPr>
        <p:spPr/>
        <p:txBody>
          <a:bodyPr/>
          <a:lstStyle/>
          <a:p>
            <a:fld id="{DB245632-D4FC-4E38-ADEE-4E3390753C23}" type="slidenum">
              <a:rPr lang="en-US" smtClean="0"/>
              <a:t>145</a:t>
            </a:fld>
            <a:endParaRPr lang="en-US" dirty="0"/>
          </a:p>
        </p:txBody>
      </p:sp>
    </p:spTree>
    <p:extLst>
      <p:ext uri="{BB962C8B-B14F-4D97-AF65-F5344CB8AC3E}">
        <p14:creationId xmlns:p14="http://schemas.microsoft.com/office/powerpoint/2010/main" val="219771368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473AF-0728-5213-1D33-20E176B5C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65FB1-58BE-656E-355C-CB49A9AFF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DD8E8-B29B-28F2-F547-E795C75949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158A9-5BBE-1B12-1229-9D5FA5DF4330}"/>
              </a:ext>
            </a:extLst>
          </p:cNvPr>
          <p:cNvSpPr>
            <a:spLocks noGrp="1"/>
          </p:cNvSpPr>
          <p:nvPr>
            <p:ph type="sldNum" sz="quarter" idx="5"/>
          </p:nvPr>
        </p:nvSpPr>
        <p:spPr/>
        <p:txBody>
          <a:bodyPr/>
          <a:lstStyle/>
          <a:p>
            <a:fld id="{DB245632-D4FC-4E38-ADEE-4E3390753C23}" type="slidenum">
              <a:rPr lang="en-US" smtClean="0"/>
              <a:t>146</a:t>
            </a:fld>
            <a:endParaRPr lang="en-US" dirty="0"/>
          </a:p>
        </p:txBody>
      </p:sp>
    </p:spTree>
    <p:extLst>
      <p:ext uri="{BB962C8B-B14F-4D97-AF65-F5344CB8AC3E}">
        <p14:creationId xmlns:p14="http://schemas.microsoft.com/office/powerpoint/2010/main" val="301764790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BE97-6F9D-4D0C-EAEC-93B6B7F63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9C54D-5291-E3B7-B3F4-7F44D0689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ACED5-4AFA-06A2-79CB-68A06E7B6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4ADCF8-04A1-0D46-F386-0FAB187C6DF3}"/>
              </a:ext>
            </a:extLst>
          </p:cNvPr>
          <p:cNvSpPr>
            <a:spLocks noGrp="1"/>
          </p:cNvSpPr>
          <p:nvPr>
            <p:ph type="sldNum" sz="quarter" idx="5"/>
          </p:nvPr>
        </p:nvSpPr>
        <p:spPr/>
        <p:txBody>
          <a:bodyPr/>
          <a:lstStyle/>
          <a:p>
            <a:fld id="{DB245632-D4FC-4E38-ADEE-4E3390753C23}" type="slidenum">
              <a:rPr lang="en-US" smtClean="0"/>
              <a:t>147</a:t>
            </a:fld>
            <a:endParaRPr lang="en-US" dirty="0"/>
          </a:p>
        </p:txBody>
      </p:sp>
    </p:spTree>
    <p:extLst>
      <p:ext uri="{BB962C8B-B14F-4D97-AF65-F5344CB8AC3E}">
        <p14:creationId xmlns:p14="http://schemas.microsoft.com/office/powerpoint/2010/main" val="200061293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8E266-EC44-56D9-253D-A9991FB91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D58CA-2914-1A67-1211-0A81A2210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9E0C0-F3E8-5C04-77B4-24E2E123D1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A015B8-B679-6960-C2E9-4316D5A5206F}"/>
              </a:ext>
            </a:extLst>
          </p:cNvPr>
          <p:cNvSpPr>
            <a:spLocks noGrp="1"/>
          </p:cNvSpPr>
          <p:nvPr>
            <p:ph type="sldNum" sz="quarter" idx="5"/>
          </p:nvPr>
        </p:nvSpPr>
        <p:spPr/>
        <p:txBody>
          <a:bodyPr/>
          <a:lstStyle/>
          <a:p>
            <a:fld id="{DB245632-D4FC-4E38-ADEE-4E3390753C23}" type="slidenum">
              <a:rPr lang="en-US" smtClean="0"/>
              <a:t>148</a:t>
            </a:fld>
            <a:endParaRPr lang="en-US" dirty="0"/>
          </a:p>
        </p:txBody>
      </p:sp>
    </p:spTree>
    <p:extLst>
      <p:ext uri="{BB962C8B-B14F-4D97-AF65-F5344CB8AC3E}">
        <p14:creationId xmlns:p14="http://schemas.microsoft.com/office/powerpoint/2010/main" val="88804868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6EF29-58FA-C5BC-8B6D-1E4A52FC2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CE110-E708-F278-072E-A670E6983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2F229-371A-643A-6720-1B839FB5EA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FA94C3-538D-CDB8-6E0A-2AE3D7386156}"/>
              </a:ext>
            </a:extLst>
          </p:cNvPr>
          <p:cNvSpPr>
            <a:spLocks noGrp="1"/>
          </p:cNvSpPr>
          <p:nvPr>
            <p:ph type="sldNum" sz="quarter" idx="5"/>
          </p:nvPr>
        </p:nvSpPr>
        <p:spPr/>
        <p:txBody>
          <a:bodyPr/>
          <a:lstStyle/>
          <a:p>
            <a:fld id="{DB245632-D4FC-4E38-ADEE-4E3390753C23}" type="slidenum">
              <a:rPr lang="en-US" smtClean="0"/>
              <a:t>149</a:t>
            </a:fld>
            <a:endParaRPr lang="en-US" dirty="0"/>
          </a:p>
        </p:txBody>
      </p:sp>
    </p:spTree>
    <p:extLst>
      <p:ext uri="{BB962C8B-B14F-4D97-AF65-F5344CB8AC3E}">
        <p14:creationId xmlns:p14="http://schemas.microsoft.com/office/powerpoint/2010/main" val="161205083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FA375-D0EB-553B-A3E0-57B0FB7B0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C5953-268A-BCF7-421F-DB7B52CA6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173C2-51F9-EA37-F35E-226B4723FA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2AC6BD-6D03-D309-27F2-A967A5FF8703}"/>
              </a:ext>
            </a:extLst>
          </p:cNvPr>
          <p:cNvSpPr>
            <a:spLocks noGrp="1"/>
          </p:cNvSpPr>
          <p:nvPr>
            <p:ph type="sldNum" sz="quarter" idx="5"/>
          </p:nvPr>
        </p:nvSpPr>
        <p:spPr/>
        <p:txBody>
          <a:bodyPr/>
          <a:lstStyle/>
          <a:p>
            <a:fld id="{DB245632-D4FC-4E38-ADEE-4E3390753C23}" type="slidenum">
              <a:rPr lang="en-US" smtClean="0"/>
              <a:t>150</a:t>
            </a:fld>
            <a:endParaRPr lang="en-US" dirty="0"/>
          </a:p>
        </p:txBody>
      </p:sp>
    </p:spTree>
    <p:extLst>
      <p:ext uri="{BB962C8B-B14F-4D97-AF65-F5344CB8AC3E}">
        <p14:creationId xmlns:p14="http://schemas.microsoft.com/office/powerpoint/2010/main" val="36856347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9FD49-39E5-2CF4-EEA1-26C7BF1F0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F87A0-0C90-E684-20BC-B075011FF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65E3B-ADC1-D15E-3530-D90A99D746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4D67A-69FC-D39B-3EED-298857394CC1}"/>
              </a:ext>
            </a:extLst>
          </p:cNvPr>
          <p:cNvSpPr>
            <a:spLocks noGrp="1"/>
          </p:cNvSpPr>
          <p:nvPr>
            <p:ph type="sldNum" sz="quarter" idx="5"/>
          </p:nvPr>
        </p:nvSpPr>
        <p:spPr/>
        <p:txBody>
          <a:bodyPr/>
          <a:lstStyle/>
          <a:p>
            <a:fld id="{DB245632-D4FC-4E38-ADEE-4E3390753C23}" type="slidenum">
              <a:rPr lang="en-US" smtClean="0"/>
              <a:t>151</a:t>
            </a:fld>
            <a:endParaRPr lang="en-US" dirty="0"/>
          </a:p>
        </p:txBody>
      </p:sp>
    </p:spTree>
    <p:extLst>
      <p:ext uri="{BB962C8B-B14F-4D97-AF65-F5344CB8AC3E}">
        <p14:creationId xmlns:p14="http://schemas.microsoft.com/office/powerpoint/2010/main" val="23463931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73090-A57E-B495-4E6C-EC0ADFBBA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2F832-10C3-83FA-C54D-3D3B84994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9D2E3-8C1E-6B67-A61C-DC138A2278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711D7A-45E6-EDA8-C5DE-7FC72AD168F2}"/>
              </a:ext>
            </a:extLst>
          </p:cNvPr>
          <p:cNvSpPr>
            <a:spLocks noGrp="1"/>
          </p:cNvSpPr>
          <p:nvPr>
            <p:ph type="sldNum" sz="quarter" idx="5"/>
          </p:nvPr>
        </p:nvSpPr>
        <p:spPr/>
        <p:txBody>
          <a:bodyPr/>
          <a:lstStyle/>
          <a:p>
            <a:fld id="{DB245632-D4FC-4E38-ADEE-4E3390753C23}" type="slidenum">
              <a:rPr lang="en-US" smtClean="0"/>
              <a:t>152</a:t>
            </a:fld>
            <a:endParaRPr lang="en-US" dirty="0"/>
          </a:p>
        </p:txBody>
      </p:sp>
    </p:spTree>
    <p:extLst>
      <p:ext uri="{BB962C8B-B14F-4D97-AF65-F5344CB8AC3E}">
        <p14:creationId xmlns:p14="http://schemas.microsoft.com/office/powerpoint/2010/main" val="395513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9F80-6471-FC3F-A0D4-8E3B0B813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AEC17-924D-0BE2-8129-7751DA901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6CA8D-20ED-8678-6256-F174DFDF1A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AA88B-52B3-355F-4733-2935AC1DD3E8}"/>
              </a:ext>
            </a:extLst>
          </p:cNvPr>
          <p:cNvSpPr>
            <a:spLocks noGrp="1"/>
          </p:cNvSpPr>
          <p:nvPr>
            <p:ph type="sldNum" sz="quarter" idx="5"/>
          </p:nvPr>
        </p:nvSpPr>
        <p:spPr/>
        <p:txBody>
          <a:bodyPr/>
          <a:lstStyle/>
          <a:p>
            <a:fld id="{DB245632-D4FC-4E38-ADEE-4E3390753C23}" type="slidenum">
              <a:rPr lang="en-US" smtClean="0"/>
              <a:t>17</a:t>
            </a:fld>
            <a:endParaRPr lang="en-US" dirty="0"/>
          </a:p>
        </p:txBody>
      </p:sp>
    </p:spTree>
    <p:extLst>
      <p:ext uri="{BB962C8B-B14F-4D97-AF65-F5344CB8AC3E}">
        <p14:creationId xmlns:p14="http://schemas.microsoft.com/office/powerpoint/2010/main" val="277760313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1FD71-3AAC-334C-5CA3-32409B913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DC035-154D-C821-DEA4-2763CC38A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0548CD-BAA4-7BC9-EB5D-C26F079A8B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5175AE-37A6-3164-232C-436427D6974B}"/>
              </a:ext>
            </a:extLst>
          </p:cNvPr>
          <p:cNvSpPr>
            <a:spLocks noGrp="1"/>
          </p:cNvSpPr>
          <p:nvPr>
            <p:ph type="sldNum" sz="quarter" idx="5"/>
          </p:nvPr>
        </p:nvSpPr>
        <p:spPr/>
        <p:txBody>
          <a:bodyPr/>
          <a:lstStyle/>
          <a:p>
            <a:fld id="{DB245632-D4FC-4E38-ADEE-4E3390753C23}" type="slidenum">
              <a:rPr lang="en-US" smtClean="0"/>
              <a:t>153</a:t>
            </a:fld>
            <a:endParaRPr lang="en-US" dirty="0"/>
          </a:p>
        </p:txBody>
      </p:sp>
    </p:spTree>
    <p:extLst>
      <p:ext uri="{BB962C8B-B14F-4D97-AF65-F5344CB8AC3E}">
        <p14:creationId xmlns:p14="http://schemas.microsoft.com/office/powerpoint/2010/main" val="145254840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4D9A4-E504-2485-16E3-3C9294CD0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1D12B-8BD0-8967-CAE8-0DA300202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DFA8B-2DD5-0767-6393-549E885BCB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F46972-65C6-1C04-D717-87E0A05ED7D3}"/>
              </a:ext>
            </a:extLst>
          </p:cNvPr>
          <p:cNvSpPr>
            <a:spLocks noGrp="1"/>
          </p:cNvSpPr>
          <p:nvPr>
            <p:ph type="sldNum" sz="quarter" idx="5"/>
          </p:nvPr>
        </p:nvSpPr>
        <p:spPr/>
        <p:txBody>
          <a:bodyPr/>
          <a:lstStyle/>
          <a:p>
            <a:fld id="{DB245632-D4FC-4E38-ADEE-4E3390753C23}" type="slidenum">
              <a:rPr lang="en-US" smtClean="0"/>
              <a:t>154</a:t>
            </a:fld>
            <a:endParaRPr lang="en-US" dirty="0"/>
          </a:p>
        </p:txBody>
      </p:sp>
    </p:spTree>
    <p:extLst>
      <p:ext uri="{BB962C8B-B14F-4D97-AF65-F5344CB8AC3E}">
        <p14:creationId xmlns:p14="http://schemas.microsoft.com/office/powerpoint/2010/main" val="327279615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19DBE-7C0D-5AA4-38EB-7BA367FD0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23087-DE83-5F2A-FAF9-C05F25146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ADFED-4E4A-74E9-763F-F6DB2D8D7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1A73BA-EBCC-09D6-38B3-10E8DA45E252}"/>
              </a:ext>
            </a:extLst>
          </p:cNvPr>
          <p:cNvSpPr>
            <a:spLocks noGrp="1"/>
          </p:cNvSpPr>
          <p:nvPr>
            <p:ph type="sldNum" sz="quarter" idx="5"/>
          </p:nvPr>
        </p:nvSpPr>
        <p:spPr/>
        <p:txBody>
          <a:bodyPr/>
          <a:lstStyle/>
          <a:p>
            <a:fld id="{DB245632-D4FC-4E38-ADEE-4E3390753C23}" type="slidenum">
              <a:rPr lang="en-US" smtClean="0"/>
              <a:t>155</a:t>
            </a:fld>
            <a:endParaRPr lang="en-US" dirty="0"/>
          </a:p>
        </p:txBody>
      </p:sp>
    </p:spTree>
    <p:extLst>
      <p:ext uri="{BB962C8B-B14F-4D97-AF65-F5344CB8AC3E}">
        <p14:creationId xmlns:p14="http://schemas.microsoft.com/office/powerpoint/2010/main" val="124211514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1ADB-5407-AFE2-640B-5ED34F30B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8B2CB-88CE-18CA-4B2B-307F049C1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F7271-5490-3083-425C-0122747E38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F4CB19-0E51-70A2-8D60-D01F813F0365}"/>
              </a:ext>
            </a:extLst>
          </p:cNvPr>
          <p:cNvSpPr>
            <a:spLocks noGrp="1"/>
          </p:cNvSpPr>
          <p:nvPr>
            <p:ph type="sldNum" sz="quarter" idx="5"/>
          </p:nvPr>
        </p:nvSpPr>
        <p:spPr/>
        <p:txBody>
          <a:bodyPr/>
          <a:lstStyle/>
          <a:p>
            <a:fld id="{DB245632-D4FC-4E38-ADEE-4E3390753C23}" type="slidenum">
              <a:rPr lang="en-US" smtClean="0"/>
              <a:t>156</a:t>
            </a:fld>
            <a:endParaRPr lang="en-US" dirty="0"/>
          </a:p>
        </p:txBody>
      </p:sp>
    </p:spTree>
    <p:extLst>
      <p:ext uri="{BB962C8B-B14F-4D97-AF65-F5344CB8AC3E}">
        <p14:creationId xmlns:p14="http://schemas.microsoft.com/office/powerpoint/2010/main" val="396848620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96D1B-D238-E531-EDCB-B93DAB6E7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1EB21-1575-55E6-8C27-DAB7A2626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E9F25-7385-68B8-6C4D-CA9812BB58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508715-FEE9-43A0-C1DB-54BC95C2FAEC}"/>
              </a:ext>
            </a:extLst>
          </p:cNvPr>
          <p:cNvSpPr>
            <a:spLocks noGrp="1"/>
          </p:cNvSpPr>
          <p:nvPr>
            <p:ph type="sldNum" sz="quarter" idx="5"/>
          </p:nvPr>
        </p:nvSpPr>
        <p:spPr/>
        <p:txBody>
          <a:bodyPr/>
          <a:lstStyle/>
          <a:p>
            <a:fld id="{DB245632-D4FC-4E38-ADEE-4E3390753C23}" type="slidenum">
              <a:rPr lang="en-US" smtClean="0"/>
              <a:t>157</a:t>
            </a:fld>
            <a:endParaRPr lang="en-US" dirty="0"/>
          </a:p>
        </p:txBody>
      </p:sp>
    </p:spTree>
    <p:extLst>
      <p:ext uri="{BB962C8B-B14F-4D97-AF65-F5344CB8AC3E}">
        <p14:creationId xmlns:p14="http://schemas.microsoft.com/office/powerpoint/2010/main" val="366287265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3ACE4-18A2-0CD2-5463-77EB1158A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9937B-3A1F-6C87-54B8-F8E923C62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44BB8-75CD-F618-F650-7B102AD26B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7D628C-A1F1-21CA-BB63-1D29870DB62B}"/>
              </a:ext>
            </a:extLst>
          </p:cNvPr>
          <p:cNvSpPr>
            <a:spLocks noGrp="1"/>
          </p:cNvSpPr>
          <p:nvPr>
            <p:ph type="sldNum" sz="quarter" idx="5"/>
          </p:nvPr>
        </p:nvSpPr>
        <p:spPr/>
        <p:txBody>
          <a:bodyPr/>
          <a:lstStyle/>
          <a:p>
            <a:fld id="{DB245632-D4FC-4E38-ADEE-4E3390753C23}" type="slidenum">
              <a:rPr lang="en-US" smtClean="0"/>
              <a:t>158</a:t>
            </a:fld>
            <a:endParaRPr lang="en-US" dirty="0"/>
          </a:p>
        </p:txBody>
      </p:sp>
    </p:spTree>
    <p:extLst>
      <p:ext uri="{BB962C8B-B14F-4D97-AF65-F5344CB8AC3E}">
        <p14:creationId xmlns:p14="http://schemas.microsoft.com/office/powerpoint/2010/main" val="3422129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4D0DB-FEDB-4670-1D81-8C043324A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F25DF-07F2-3BA6-F6B6-A1111E29F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5BCEC-3A52-E7FB-E5C2-BA1F6888F2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FB79B4-FCFC-4933-0999-DC29E65A89CB}"/>
              </a:ext>
            </a:extLst>
          </p:cNvPr>
          <p:cNvSpPr>
            <a:spLocks noGrp="1"/>
          </p:cNvSpPr>
          <p:nvPr>
            <p:ph type="sldNum" sz="quarter" idx="5"/>
          </p:nvPr>
        </p:nvSpPr>
        <p:spPr/>
        <p:txBody>
          <a:bodyPr/>
          <a:lstStyle/>
          <a:p>
            <a:fld id="{DB245632-D4FC-4E38-ADEE-4E3390753C23}" type="slidenum">
              <a:rPr lang="en-US" smtClean="0"/>
              <a:t>159</a:t>
            </a:fld>
            <a:endParaRPr lang="en-US" dirty="0"/>
          </a:p>
        </p:txBody>
      </p:sp>
    </p:spTree>
    <p:extLst>
      <p:ext uri="{BB962C8B-B14F-4D97-AF65-F5344CB8AC3E}">
        <p14:creationId xmlns:p14="http://schemas.microsoft.com/office/powerpoint/2010/main" val="3871510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325A-515A-3F2A-2AAA-EBF506347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F38B8-A073-F3A2-3C2A-35703B9E0D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1DAB4-BF80-46A5-67C0-9230BE635F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3C673A-80EC-220B-41B9-22010F91A089}"/>
              </a:ext>
            </a:extLst>
          </p:cNvPr>
          <p:cNvSpPr>
            <a:spLocks noGrp="1"/>
          </p:cNvSpPr>
          <p:nvPr>
            <p:ph type="sldNum" sz="quarter" idx="5"/>
          </p:nvPr>
        </p:nvSpPr>
        <p:spPr/>
        <p:txBody>
          <a:bodyPr/>
          <a:lstStyle/>
          <a:p>
            <a:fld id="{DB245632-D4FC-4E38-ADEE-4E3390753C23}" type="slidenum">
              <a:rPr lang="en-US" smtClean="0"/>
              <a:t>160</a:t>
            </a:fld>
            <a:endParaRPr lang="en-US" dirty="0"/>
          </a:p>
        </p:txBody>
      </p:sp>
    </p:spTree>
    <p:extLst>
      <p:ext uri="{BB962C8B-B14F-4D97-AF65-F5344CB8AC3E}">
        <p14:creationId xmlns:p14="http://schemas.microsoft.com/office/powerpoint/2010/main" val="66591057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29A1B-61E6-BA96-FCFA-F3E84FA3E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B2B1C-5E19-373B-02DF-BD1BEAA14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F5925-A41C-8E79-64E9-5CD07E9430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5D8F33-44A0-7BD5-1A11-DDBD634621D3}"/>
              </a:ext>
            </a:extLst>
          </p:cNvPr>
          <p:cNvSpPr>
            <a:spLocks noGrp="1"/>
          </p:cNvSpPr>
          <p:nvPr>
            <p:ph type="sldNum" sz="quarter" idx="5"/>
          </p:nvPr>
        </p:nvSpPr>
        <p:spPr/>
        <p:txBody>
          <a:bodyPr/>
          <a:lstStyle/>
          <a:p>
            <a:fld id="{DB245632-D4FC-4E38-ADEE-4E3390753C23}" type="slidenum">
              <a:rPr lang="en-US" smtClean="0"/>
              <a:t>161</a:t>
            </a:fld>
            <a:endParaRPr lang="en-US" dirty="0"/>
          </a:p>
        </p:txBody>
      </p:sp>
    </p:spTree>
    <p:extLst>
      <p:ext uri="{BB962C8B-B14F-4D97-AF65-F5344CB8AC3E}">
        <p14:creationId xmlns:p14="http://schemas.microsoft.com/office/powerpoint/2010/main" val="199095703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D4F05-9BB7-BA31-5E22-C0B235851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83A5A-C203-B456-1C04-52941479E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20EDF-E0C7-286B-72AE-7C142A776C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F34705-D2DD-F703-9B4F-4747E6F77077}"/>
              </a:ext>
            </a:extLst>
          </p:cNvPr>
          <p:cNvSpPr>
            <a:spLocks noGrp="1"/>
          </p:cNvSpPr>
          <p:nvPr>
            <p:ph type="sldNum" sz="quarter" idx="5"/>
          </p:nvPr>
        </p:nvSpPr>
        <p:spPr/>
        <p:txBody>
          <a:bodyPr/>
          <a:lstStyle/>
          <a:p>
            <a:fld id="{DB245632-D4FC-4E38-ADEE-4E3390753C23}" type="slidenum">
              <a:rPr lang="en-US" smtClean="0"/>
              <a:t>162</a:t>
            </a:fld>
            <a:endParaRPr lang="en-US" dirty="0"/>
          </a:p>
        </p:txBody>
      </p:sp>
    </p:spTree>
    <p:extLst>
      <p:ext uri="{BB962C8B-B14F-4D97-AF65-F5344CB8AC3E}">
        <p14:creationId xmlns:p14="http://schemas.microsoft.com/office/powerpoint/2010/main" val="391066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B2726-B553-1EFA-D9A7-C35FA9D205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867FA-9BED-FA6F-9D2D-2321B4511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79FD7-7A0A-CB95-0DAA-F9F995B26C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A03C01-833E-AC69-1BA0-9CC336F63D23}"/>
              </a:ext>
            </a:extLst>
          </p:cNvPr>
          <p:cNvSpPr>
            <a:spLocks noGrp="1"/>
          </p:cNvSpPr>
          <p:nvPr>
            <p:ph type="sldNum" sz="quarter" idx="5"/>
          </p:nvPr>
        </p:nvSpPr>
        <p:spPr/>
        <p:txBody>
          <a:bodyPr/>
          <a:lstStyle/>
          <a:p>
            <a:fld id="{DB245632-D4FC-4E38-ADEE-4E3390753C23}" type="slidenum">
              <a:rPr lang="en-US" smtClean="0"/>
              <a:t>18</a:t>
            </a:fld>
            <a:endParaRPr lang="en-US" dirty="0"/>
          </a:p>
        </p:txBody>
      </p:sp>
    </p:spTree>
    <p:extLst>
      <p:ext uri="{BB962C8B-B14F-4D97-AF65-F5344CB8AC3E}">
        <p14:creationId xmlns:p14="http://schemas.microsoft.com/office/powerpoint/2010/main" val="250726349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93622-5DED-5AC4-396F-80A43A781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10302-33C4-8C78-0185-88CAB135F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BE100-2C7E-9C85-4E1A-4AB3401B4E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9A37ED-63FA-8D31-5E31-37DB34BD9A5D}"/>
              </a:ext>
            </a:extLst>
          </p:cNvPr>
          <p:cNvSpPr>
            <a:spLocks noGrp="1"/>
          </p:cNvSpPr>
          <p:nvPr>
            <p:ph type="sldNum" sz="quarter" idx="5"/>
          </p:nvPr>
        </p:nvSpPr>
        <p:spPr/>
        <p:txBody>
          <a:bodyPr/>
          <a:lstStyle/>
          <a:p>
            <a:fld id="{DB245632-D4FC-4E38-ADEE-4E3390753C23}" type="slidenum">
              <a:rPr lang="en-US" smtClean="0"/>
              <a:t>163</a:t>
            </a:fld>
            <a:endParaRPr lang="en-US" dirty="0"/>
          </a:p>
        </p:txBody>
      </p:sp>
    </p:spTree>
    <p:extLst>
      <p:ext uri="{BB962C8B-B14F-4D97-AF65-F5344CB8AC3E}">
        <p14:creationId xmlns:p14="http://schemas.microsoft.com/office/powerpoint/2010/main" val="337390062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CC3A4-9E40-9311-F9D1-732977510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D6DF7-7D57-3E0D-CF0B-F446133BC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38B2D-1BC6-FFDE-8194-51D750099B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1E3F1A-C9A6-2609-0CA0-714A5EDDAD99}"/>
              </a:ext>
            </a:extLst>
          </p:cNvPr>
          <p:cNvSpPr>
            <a:spLocks noGrp="1"/>
          </p:cNvSpPr>
          <p:nvPr>
            <p:ph type="sldNum" sz="quarter" idx="5"/>
          </p:nvPr>
        </p:nvSpPr>
        <p:spPr/>
        <p:txBody>
          <a:bodyPr/>
          <a:lstStyle/>
          <a:p>
            <a:fld id="{DB245632-D4FC-4E38-ADEE-4E3390753C23}" type="slidenum">
              <a:rPr lang="en-US" smtClean="0"/>
              <a:t>164</a:t>
            </a:fld>
            <a:endParaRPr lang="en-US" dirty="0"/>
          </a:p>
        </p:txBody>
      </p:sp>
    </p:spTree>
    <p:extLst>
      <p:ext uri="{BB962C8B-B14F-4D97-AF65-F5344CB8AC3E}">
        <p14:creationId xmlns:p14="http://schemas.microsoft.com/office/powerpoint/2010/main" val="138201923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4D86-FCC4-F36B-FF41-27056C173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87F4E-3558-A695-1970-57EB4D19C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353CE-B02B-79B3-9A49-0D582930CD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ADAC86-CC51-6377-4151-2D0E02028EBA}"/>
              </a:ext>
            </a:extLst>
          </p:cNvPr>
          <p:cNvSpPr>
            <a:spLocks noGrp="1"/>
          </p:cNvSpPr>
          <p:nvPr>
            <p:ph type="sldNum" sz="quarter" idx="5"/>
          </p:nvPr>
        </p:nvSpPr>
        <p:spPr/>
        <p:txBody>
          <a:bodyPr/>
          <a:lstStyle/>
          <a:p>
            <a:fld id="{DB245632-D4FC-4E38-ADEE-4E3390753C23}" type="slidenum">
              <a:rPr lang="en-US" smtClean="0"/>
              <a:t>165</a:t>
            </a:fld>
            <a:endParaRPr lang="en-US" dirty="0"/>
          </a:p>
        </p:txBody>
      </p:sp>
    </p:spTree>
    <p:extLst>
      <p:ext uri="{BB962C8B-B14F-4D97-AF65-F5344CB8AC3E}">
        <p14:creationId xmlns:p14="http://schemas.microsoft.com/office/powerpoint/2010/main" val="347324862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4A704-6966-89A2-AC6A-1EDF0DC02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AB7E9-63B0-40C5-AE93-C6C49CFDE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D7CFE-3B95-B1BD-0A0F-1F6412FAAC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E14065-2734-43E1-4583-ACB7702B6A13}"/>
              </a:ext>
            </a:extLst>
          </p:cNvPr>
          <p:cNvSpPr>
            <a:spLocks noGrp="1"/>
          </p:cNvSpPr>
          <p:nvPr>
            <p:ph type="sldNum" sz="quarter" idx="5"/>
          </p:nvPr>
        </p:nvSpPr>
        <p:spPr/>
        <p:txBody>
          <a:bodyPr/>
          <a:lstStyle/>
          <a:p>
            <a:fld id="{DB245632-D4FC-4E38-ADEE-4E3390753C23}" type="slidenum">
              <a:rPr lang="en-US" smtClean="0"/>
              <a:t>166</a:t>
            </a:fld>
            <a:endParaRPr lang="en-US" dirty="0"/>
          </a:p>
        </p:txBody>
      </p:sp>
    </p:spTree>
    <p:extLst>
      <p:ext uri="{BB962C8B-B14F-4D97-AF65-F5344CB8AC3E}">
        <p14:creationId xmlns:p14="http://schemas.microsoft.com/office/powerpoint/2010/main" val="15456639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73A8-AE57-05F3-2621-7C681E996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865F0-3AFA-958C-FF81-A60F3FD5D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F2289-520F-DC18-CA0B-689354E1E7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5077B4-DF8C-90B6-CC8D-0DB55F25FB05}"/>
              </a:ext>
            </a:extLst>
          </p:cNvPr>
          <p:cNvSpPr>
            <a:spLocks noGrp="1"/>
          </p:cNvSpPr>
          <p:nvPr>
            <p:ph type="sldNum" sz="quarter" idx="5"/>
          </p:nvPr>
        </p:nvSpPr>
        <p:spPr/>
        <p:txBody>
          <a:bodyPr/>
          <a:lstStyle/>
          <a:p>
            <a:fld id="{DB245632-D4FC-4E38-ADEE-4E3390753C23}" type="slidenum">
              <a:rPr lang="en-US" smtClean="0"/>
              <a:t>167</a:t>
            </a:fld>
            <a:endParaRPr lang="en-US" dirty="0"/>
          </a:p>
        </p:txBody>
      </p:sp>
    </p:spTree>
    <p:extLst>
      <p:ext uri="{BB962C8B-B14F-4D97-AF65-F5344CB8AC3E}">
        <p14:creationId xmlns:p14="http://schemas.microsoft.com/office/powerpoint/2010/main" val="389657339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FAA01-1B15-145D-D907-B4B0182E6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55BA1-C96D-AE17-9C5A-F56B27C2A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8CAA0-875B-F938-F3FB-C0D77CFDAE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4E4721-212F-AA5F-4146-BDBCCE6A722E}"/>
              </a:ext>
            </a:extLst>
          </p:cNvPr>
          <p:cNvSpPr>
            <a:spLocks noGrp="1"/>
          </p:cNvSpPr>
          <p:nvPr>
            <p:ph type="sldNum" sz="quarter" idx="5"/>
          </p:nvPr>
        </p:nvSpPr>
        <p:spPr/>
        <p:txBody>
          <a:bodyPr/>
          <a:lstStyle/>
          <a:p>
            <a:fld id="{DB245632-D4FC-4E38-ADEE-4E3390753C23}" type="slidenum">
              <a:rPr lang="en-US" smtClean="0"/>
              <a:t>168</a:t>
            </a:fld>
            <a:endParaRPr lang="en-US" dirty="0"/>
          </a:p>
        </p:txBody>
      </p:sp>
    </p:spTree>
    <p:extLst>
      <p:ext uri="{BB962C8B-B14F-4D97-AF65-F5344CB8AC3E}">
        <p14:creationId xmlns:p14="http://schemas.microsoft.com/office/powerpoint/2010/main" val="102249271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A6EF-E676-EE87-A8C2-BC48F456C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2EC51-A9C2-F880-31F2-FECFA805B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C8521-484E-8961-CDBB-F717675E83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DE9F28-F2E6-2B9B-FB91-C4FEE7B3F6E6}"/>
              </a:ext>
            </a:extLst>
          </p:cNvPr>
          <p:cNvSpPr>
            <a:spLocks noGrp="1"/>
          </p:cNvSpPr>
          <p:nvPr>
            <p:ph type="sldNum" sz="quarter" idx="5"/>
          </p:nvPr>
        </p:nvSpPr>
        <p:spPr/>
        <p:txBody>
          <a:bodyPr/>
          <a:lstStyle/>
          <a:p>
            <a:fld id="{DB245632-D4FC-4E38-ADEE-4E3390753C23}" type="slidenum">
              <a:rPr lang="en-US" smtClean="0"/>
              <a:t>169</a:t>
            </a:fld>
            <a:endParaRPr lang="en-US" dirty="0"/>
          </a:p>
        </p:txBody>
      </p:sp>
    </p:spTree>
    <p:extLst>
      <p:ext uri="{BB962C8B-B14F-4D97-AF65-F5344CB8AC3E}">
        <p14:creationId xmlns:p14="http://schemas.microsoft.com/office/powerpoint/2010/main" val="309783511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69116-6954-E9B4-F775-77E2DCD78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5C788-1D8A-6525-3ED2-1074A505D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DEB0D-ECD4-73C6-9978-4B3CF1AD3F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172CB7-D7E2-5C19-5CEF-C7820CB9A40E}"/>
              </a:ext>
            </a:extLst>
          </p:cNvPr>
          <p:cNvSpPr>
            <a:spLocks noGrp="1"/>
          </p:cNvSpPr>
          <p:nvPr>
            <p:ph type="sldNum" sz="quarter" idx="5"/>
          </p:nvPr>
        </p:nvSpPr>
        <p:spPr/>
        <p:txBody>
          <a:bodyPr/>
          <a:lstStyle/>
          <a:p>
            <a:fld id="{DB245632-D4FC-4E38-ADEE-4E3390753C23}" type="slidenum">
              <a:rPr lang="en-US" smtClean="0"/>
              <a:t>170</a:t>
            </a:fld>
            <a:endParaRPr lang="en-US" dirty="0"/>
          </a:p>
        </p:txBody>
      </p:sp>
    </p:spTree>
    <p:extLst>
      <p:ext uri="{BB962C8B-B14F-4D97-AF65-F5344CB8AC3E}">
        <p14:creationId xmlns:p14="http://schemas.microsoft.com/office/powerpoint/2010/main" val="233915046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EAB13-C52D-D153-D300-9410152D4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4B652-6393-AE7B-B556-ECBB4FB6B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7F2A7-94CB-8DC2-663F-ACB5B57AD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539EF4-FB04-B9AE-56B2-67C22E76264E}"/>
              </a:ext>
            </a:extLst>
          </p:cNvPr>
          <p:cNvSpPr>
            <a:spLocks noGrp="1"/>
          </p:cNvSpPr>
          <p:nvPr>
            <p:ph type="sldNum" sz="quarter" idx="5"/>
          </p:nvPr>
        </p:nvSpPr>
        <p:spPr/>
        <p:txBody>
          <a:bodyPr/>
          <a:lstStyle/>
          <a:p>
            <a:fld id="{DB245632-D4FC-4E38-ADEE-4E3390753C23}" type="slidenum">
              <a:rPr lang="en-US" smtClean="0"/>
              <a:t>171</a:t>
            </a:fld>
            <a:endParaRPr lang="en-US" dirty="0"/>
          </a:p>
        </p:txBody>
      </p:sp>
    </p:spTree>
    <p:extLst>
      <p:ext uri="{BB962C8B-B14F-4D97-AF65-F5344CB8AC3E}">
        <p14:creationId xmlns:p14="http://schemas.microsoft.com/office/powerpoint/2010/main" val="319944150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3DBD8-A87E-7BEE-898A-6EBEDAA13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49795-455C-3962-EDDD-8842265D03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1908B-CA37-063E-7054-B247D03EED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A53335-FBE6-FF15-A58E-96096C19161C}"/>
              </a:ext>
            </a:extLst>
          </p:cNvPr>
          <p:cNvSpPr>
            <a:spLocks noGrp="1"/>
          </p:cNvSpPr>
          <p:nvPr>
            <p:ph type="sldNum" sz="quarter" idx="5"/>
          </p:nvPr>
        </p:nvSpPr>
        <p:spPr/>
        <p:txBody>
          <a:bodyPr/>
          <a:lstStyle/>
          <a:p>
            <a:fld id="{DB245632-D4FC-4E38-ADEE-4E3390753C23}" type="slidenum">
              <a:rPr lang="en-US" smtClean="0"/>
              <a:t>172</a:t>
            </a:fld>
            <a:endParaRPr lang="en-US" dirty="0"/>
          </a:p>
        </p:txBody>
      </p:sp>
    </p:spTree>
    <p:extLst>
      <p:ext uri="{BB962C8B-B14F-4D97-AF65-F5344CB8AC3E}">
        <p14:creationId xmlns:p14="http://schemas.microsoft.com/office/powerpoint/2010/main" val="419471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4759-E50F-B345-DCEC-7E3B5AC38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0FF37-9F2D-4D39-1D2C-BF33327F5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D256E-5236-F07F-4443-C5C731BE67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424085-398A-44EF-C052-30E9507732A2}"/>
              </a:ext>
            </a:extLst>
          </p:cNvPr>
          <p:cNvSpPr>
            <a:spLocks noGrp="1"/>
          </p:cNvSpPr>
          <p:nvPr>
            <p:ph type="sldNum" sz="quarter" idx="5"/>
          </p:nvPr>
        </p:nvSpPr>
        <p:spPr/>
        <p:txBody>
          <a:bodyPr/>
          <a:lstStyle/>
          <a:p>
            <a:fld id="{DB245632-D4FC-4E38-ADEE-4E3390753C23}" type="slidenum">
              <a:rPr lang="en-US" smtClean="0"/>
              <a:t>19</a:t>
            </a:fld>
            <a:endParaRPr lang="en-US" dirty="0"/>
          </a:p>
        </p:txBody>
      </p:sp>
    </p:spTree>
    <p:extLst>
      <p:ext uri="{BB962C8B-B14F-4D97-AF65-F5344CB8AC3E}">
        <p14:creationId xmlns:p14="http://schemas.microsoft.com/office/powerpoint/2010/main" val="298287421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D218F-FFCA-55B2-8756-5BA4160AB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83330-329C-434C-FD2F-3BCED642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2EF4C-0E67-2325-5FD3-DEA38390C5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5A4C66-54A1-5EB7-EBBE-86EB49F5B4D6}"/>
              </a:ext>
            </a:extLst>
          </p:cNvPr>
          <p:cNvSpPr>
            <a:spLocks noGrp="1"/>
          </p:cNvSpPr>
          <p:nvPr>
            <p:ph type="sldNum" sz="quarter" idx="5"/>
          </p:nvPr>
        </p:nvSpPr>
        <p:spPr/>
        <p:txBody>
          <a:bodyPr/>
          <a:lstStyle/>
          <a:p>
            <a:fld id="{DB245632-D4FC-4E38-ADEE-4E3390753C23}" type="slidenum">
              <a:rPr lang="en-US" smtClean="0"/>
              <a:t>173</a:t>
            </a:fld>
            <a:endParaRPr lang="en-US" dirty="0"/>
          </a:p>
        </p:txBody>
      </p:sp>
    </p:spTree>
    <p:extLst>
      <p:ext uri="{BB962C8B-B14F-4D97-AF65-F5344CB8AC3E}">
        <p14:creationId xmlns:p14="http://schemas.microsoft.com/office/powerpoint/2010/main" val="25633680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41A9F-9201-7CBD-6CD4-15C8CC451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FF0A7-5998-D27F-1F05-3EA4AF0E8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C332C-EF5F-D21C-AA2A-98A3DC112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C07F2-A2BA-129B-D90D-883F18B7059D}"/>
              </a:ext>
            </a:extLst>
          </p:cNvPr>
          <p:cNvSpPr>
            <a:spLocks noGrp="1"/>
          </p:cNvSpPr>
          <p:nvPr>
            <p:ph type="sldNum" sz="quarter" idx="5"/>
          </p:nvPr>
        </p:nvSpPr>
        <p:spPr/>
        <p:txBody>
          <a:bodyPr/>
          <a:lstStyle/>
          <a:p>
            <a:fld id="{DB245632-D4FC-4E38-ADEE-4E3390753C23}" type="slidenum">
              <a:rPr lang="en-US" smtClean="0"/>
              <a:t>174</a:t>
            </a:fld>
            <a:endParaRPr lang="en-US" dirty="0"/>
          </a:p>
        </p:txBody>
      </p:sp>
    </p:spTree>
    <p:extLst>
      <p:ext uri="{BB962C8B-B14F-4D97-AF65-F5344CB8AC3E}">
        <p14:creationId xmlns:p14="http://schemas.microsoft.com/office/powerpoint/2010/main" val="71485807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07425-91F7-8352-97E6-E94730099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B66B2-BACB-4937-F19E-926763852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C04B5-120A-17DD-F38B-67AF867285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053AED-3ACC-95E9-8388-3B970DDFA472}"/>
              </a:ext>
            </a:extLst>
          </p:cNvPr>
          <p:cNvSpPr>
            <a:spLocks noGrp="1"/>
          </p:cNvSpPr>
          <p:nvPr>
            <p:ph type="sldNum" sz="quarter" idx="5"/>
          </p:nvPr>
        </p:nvSpPr>
        <p:spPr/>
        <p:txBody>
          <a:bodyPr/>
          <a:lstStyle/>
          <a:p>
            <a:fld id="{DB245632-D4FC-4E38-ADEE-4E3390753C23}" type="slidenum">
              <a:rPr lang="en-US" smtClean="0"/>
              <a:t>175</a:t>
            </a:fld>
            <a:endParaRPr lang="en-US" dirty="0"/>
          </a:p>
        </p:txBody>
      </p:sp>
    </p:spTree>
    <p:extLst>
      <p:ext uri="{BB962C8B-B14F-4D97-AF65-F5344CB8AC3E}">
        <p14:creationId xmlns:p14="http://schemas.microsoft.com/office/powerpoint/2010/main" val="319088044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E7F0A-3B08-E0DD-50DC-CC8053F98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13B86-90B2-EAC4-A3C3-D30A841D1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2572F-1047-2F59-5337-7BC83C88E1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B256C3-462A-DC4B-1D06-D34280FB0F4E}"/>
              </a:ext>
            </a:extLst>
          </p:cNvPr>
          <p:cNvSpPr>
            <a:spLocks noGrp="1"/>
          </p:cNvSpPr>
          <p:nvPr>
            <p:ph type="sldNum" sz="quarter" idx="5"/>
          </p:nvPr>
        </p:nvSpPr>
        <p:spPr/>
        <p:txBody>
          <a:bodyPr/>
          <a:lstStyle/>
          <a:p>
            <a:fld id="{DB245632-D4FC-4E38-ADEE-4E3390753C23}" type="slidenum">
              <a:rPr lang="en-US" smtClean="0"/>
              <a:t>176</a:t>
            </a:fld>
            <a:endParaRPr lang="en-US" dirty="0"/>
          </a:p>
        </p:txBody>
      </p:sp>
    </p:spTree>
    <p:extLst>
      <p:ext uri="{BB962C8B-B14F-4D97-AF65-F5344CB8AC3E}">
        <p14:creationId xmlns:p14="http://schemas.microsoft.com/office/powerpoint/2010/main" val="255468895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04ED-F256-200A-F9FD-57E66B526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66B73-77C4-B6F5-AC50-7969A6A73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67A9A-F22B-287B-1247-DADC47D5D3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43FEEA-0CA1-D493-1245-7408D7FDD46D}"/>
              </a:ext>
            </a:extLst>
          </p:cNvPr>
          <p:cNvSpPr>
            <a:spLocks noGrp="1"/>
          </p:cNvSpPr>
          <p:nvPr>
            <p:ph type="sldNum" sz="quarter" idx="5"/>
          </p:nvPr>
        </p:nvSpPr>
        <p:spPr/>
        <p:txBody>
          <a:bodyPr/>
          <a:lstStyle/>
          <a:p>
            <a:fld id="{DB245632-D4FC-4E38-ADEE-4E3390753C23}" type="slidenum">
              <a:rPr lang="en-US" smtClean="0"/>
              <a:t>177</a:t>
            </a:fld>
            <a:endParaRPr lang="en-US" dirty="0"/>
          </a:p>
        </p:txBody>
      </p:sp>
    </p:spTree>
    <p:extLst>
      <p:ext uri="{BB962C8B-B14F-4D97-AF65-F5344CB8AC3E}">
        <p14:creationId xmlns:p14="http://schemas.microsoft.com/office/powerpoint/2010/main" val="415096578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FFF47-5850-7685-4795-4D6C3139E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B65CD-3F83-C24A-94DC-361D4DD32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34050-4023-2293-24A3-4786584DAE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27C6DB-AE13-A71E-49CD-26C76F283C19}"/>
              </a:ext>
            </a:extLst>
          </p:cNvPr>
          <p:cNvSpPr>
            <a:spLocks noGrp="1"/>
          </p:cNvSpPr>
          <p:nvPr>
            <p:ph type="sldNum" sz="quarter" idx="5"/>
          </p:nvPr>
        </p:nvSpPr>
        <p:spPr/>
        <p:txBody>
          <a:bodyPr/>
          <a:lstStyle/>
          <a:p>
            <a:fld id="{DB245632-D4FC-4E38-ADEE-4E3390753C23}" type="slidenum">
              <a:rPr lang="en-US" smtClean="0"/>
              <a:t>178</a:t>
            </a:fld>
            <a:endParaRPr lang="en-US" dirty="0"/>
          </a:p>
        </p:txBody>
      </p:sp>
    </p:spTree>
    <p:extLst>
      <p:ext uri="{BB962C8B-B14F-4D97-AF65-F5344CB8AC3E}">
        <p14:creationId xmlns:p14="http://schemas.microsoft.com/office/powerpoint/2010/main" val="236390343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4F689-93CE-DA67-8225-81C72DB62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4FD02-0F04-1385-E447-BB87FB942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7E5F7-8437-5286-2CAD-86A3DB26A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45D4DA-9E29-C540-D1F3-34758A9DB26A}"/>
              </a:ext>
            </a:extLst>
          </p:cNvPr>
          <p:cNvSpPr>
            <a:spLocks noGrp="1"/>
          </p:cNvSpPr>
          <p:nvPr>
            <p:ph type="sldNum" sz="quarter" idx="5"/>
          </p:nvPr>
        </p:nvSpPr>
        <p:spPr/>
        <p:txBody>
          <a:bodyPr/>
          <a:lstStyle/>
          <a:p>
            <a:fld id="{DB245632-D4FC-4E38-ADEE-4E3390753C23}" type="slidenum">
              <a:rPr lang="en-US" smtClean="0"/>
              <a:t>179</a:t>
            </a:fld>
            <a:endParaRPr lang="en-US" dirty="0"/>
          </a:p>
        </p:txBody>
      </p:sp>
    </p:spTree>
    <p:extLst>
      <p:ext uri="{BB962C8B-B14F-4D97-AF65-F5344CB8AC3E}">
        <p14:creationId xmlns:p14="http://schemas.microsoft.com/office/powerpoint/2010/main" val="128184589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38694-1CE9-709F-999F-0A9ED3D84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65FE3-704D-19F1-56A1-EE0EC5380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8C04F9-2258-4BEE-1EAA-AFA9921A0C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4B56B6-9D6D-FD79-9181-844EAF73C089}"/>
              </a:ext>
            </a:extLst>
          </p:cNvPr>
          <p:cNvSpPr>
            <a:spLocks noGrp="1"/>
          </p:cNvSpPr>
          <p:nvPr>
            <p:ph type="sldNum" sz="quarter" idx="5"/>
          </p:nvPr>
        </p:nvSpPr>
        <p:spPr/>
        <p:txBody>
          <a:bodyPr/>
          <a:lstStyle/>
          <a:p>
            <a:fld id="{DB245632-D4FC-4E38-ADEE-4E3390753C23}" type="slidenum">
              <a:rPr lang="en-US" smtClean="0"/>
              <a:t>180</a:t>
            </a:fld>
            <a:endParaRPr lang="en-US" dirty="0"/>
          </a:p>
        </p:txBody>
      </p:sp>
    </p:spTree>
    <p:extLst>
      <p:ext uri="{BB962C8B-B14F-4D97-AF65-F5344CB8AC3E}">
        <p14:creationId xmlns:p14="http://schemas.microsoft.com/office/powerpoint/2010/main" val="54925871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96966-1479-600E-071B-ECD7CB683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EAF16-607A-59BF-6762-6F47B9393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355BB-471F-6D86-7180-4BA3A9D8AD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66B7CB-7E14-9557-9447-54A6E8035108}"/>
              </a:ext>
            </a:extLst>
          </p:cNvPr>
          <p:cNvSpPr>
            <a:spLocks noGrp="1"/>
          </p:cNvSpPr>
          <p:nvPr>
            <p:ph type="sldNum" sz="quarter" idx="5"/>
          </p:nvPr>
        </p:nvSpPr>
        <p:spPr/>
        <p:txBody>
          <a:bodyPr/>
          <a:lstStyle/>
          <a:p>
            <a:fld id="{DB245632-D4FC-4E38-ADEE-4E3390753C23}" type="slidenum">
              <a:rPr lang="en-US" smtClean="0"/>
              <a:t>181</a:t>
            </a:fld>
            <a:endParaRPr lang="en-US" dirty="0"/>
          </a:p>
        </p:txBody>
      </p:sp>
    </p:spTree>
    <p:extLst>
      <p:ext uri="{BB962C8B-B14F-4D97-AF65-F5344CB8AC3E}">
        <p14:creationId xmlns:p14="http://schemas.microsoft.com/office/powerpoint/2010/main" val="369442829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2BFEA-DA84-1B52-F9A7-3F3CEB425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4CA72-1955-0328-4CD0-295392D3A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C09AD-8F44-6BB8-21FF-1BE805039C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AE3B37-D5E2-70F9-91E2-AFC19CD81289}"/>
              </a:ext>
            </a:extLst>
          </p:cNvPr>
          <p:cNvSpPr>
            <a:spLocks noGrp="1"/>
          </p:cNvSpPr>
          <p:nvPr>
            <p:ph type="sldNum" sz="quarter" idx="5"/>
          </p:nvPr>
        </p:nvSpPr>
        <p:spPr/>
        <p:txBody>
          <a:bodyPr/>
          <a:lstStyle/>
          <a:p>
            <a:fld id="{DB245632-D4FC-4E38-ADEE-4E3390753C23}" type="slidenum">
              <a:rPr lang="en-US" smtClean="0"/>
              <a:t>182</a:t>
            </a:fld>
            <a:endParaRPr lang="en-US" dirty="0"/>
          </a:p>
        </p:txBody>
      </p:sp>
    </p:spTree>
    <p:extLst>
      <p:ext uri="{BB962C8B-B14F-4D97-AF65-F5344CB8AC3E}">
        <p14:creationId xmlns:p14="http://schemas.microsoft.com/office/powerpoint/2010/main" val="237818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A0445-25AB-5CF3-195B-59265ED4E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C5BB0-D7DE-D1AE-CC8C-41146F708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5D7142-DB44-0EDF-7186-B0263FAACE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1BD065-3AA4-4DFD-8CCC-BCF5AACEDBE1}"/>
              </a:ext>
            </a:extLst>
          </p:cNvPr>
          <p:cNvSpPr>
            <a:spLocks noGrp="1"/>
          </p:cNvSpPr>
          <p:nvPr>
            <p:ph type="sldNum" sz="quarter" idx="5"/>
          </p:nvPr>
        </p:nvSpPr>
        <p:spPr/>
        <p:txBody>
          <a:bodyPr/>
          <a:lstStyle/>
          <a:p>
            <a:fld id="{DB245632-D4FC-4E38-ADEE-4E3390753C23}" type="slidenum">
              <a:rPr lang="en-US" smtClean="0"/>
              <a:t>20</a:t>
            </a:fld>
            <a:endParaRPr lang="en-US" dirty="0"/>
          </a:p>
        </p:txBody>
      </p:sp>
    </p:spTree>
    <p:extLst>
      <p:ext uri="{BB962C8B-B14F-4D97-AF65-F5344CB8AC3E}">
        <p14:creationId xmlns:p14="http://schemas.microsoft.com/office/powerpoint/2010/main" val="266582485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87687-D928-566D-A635-3A5FFA8C3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A3254-A4F0-67C6-061A-CBFC05DA3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7D0F9-78E8-9D49-D23D-67261093FF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D7B20E-7782-3889-8AA8-BD0145501446}"/>
              </a:ext>
            </a:extLst>
          </p:cNvPr>
          <p:cNvSpPr>
            <a:spLocks noGrp="1"/>
          </p:cNvSpPr>
          <p:nvPr>
            <p:ph type="sldNum" sz="quarter" idx="5"/>
          </p:nvPr>
        </p:nvSpPr>
        <p:spPr/>
        <p:txBody>
          <a:bodyPr/>
          <a:lstStyle/>
          <a:p>
            <a:fld id="{DB245632-D4FC-4E38-ADEE-4E3390753C23}" type="slidenum">
              <a:rPr lang="en-US" smtClean="0"/>
              <a:t>183</a:t>
            </a:fld>
            <a:endParaRPr lang="en-US" dirty="0"/>
          </a:p>
        </p:txBody>
      </p:sp>
    </p:spTree>
    <p:extLst>
      <p:ext uri="{BB962C8B-B14F-4D97-AF65-F5344CB8AC3E}">
        <p14:creationId xmlns:p14="http://schemas.microsoft.com/office/powerpoint/2010/main" val="370974858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50797-7CBB-9637-83CF-AEFD4CF0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F1B8E-7F56-7E1D-C7A9-E642D3E7B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DD575-5E51-6388-B0C9-A45322FD32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563902-9EE3-C6ED-23E5-23B675E91C0C}"/>
              </a:ext>
            </a:extLst>
          </p:cNvPr>
          <p:cNvSpPr>
            <a:spLocks noGrp="1"/>
          </p:cNvSpPr>
          <p:nvPr>
            <p:ph type="sldNum" sz="quarter" idx="5"/>
          </p:nvPr>
        </p:nvSpPr>
        <p:spPr/>
        <p:txBody>
          <a:bodyPr/>
          <a:lstStyle/>
          <a:p>
            <a:fld id="{DB245632-D4FC-4E38-ADEE-4E3390753C23}" type="slidenum">
              <a:rPr lang="en-US" smtClean="0"/>
              <a:t>184</a:t>
            </a:fld>
            <a:endParaRPr lang="en-US" dirty="0"/>
          </a:p>
        </p:txBody>
      </p:sp>
    </p:spTree>
    <p:extLst>
      <p:ext uri="{BB962C8B-B14F-4D97-AF65-F5344CB8AC3E}">
        <p14:creationId xmlns:p14="http://schemas.microsoft.com/office/powerpoint/2010/main" val="206625949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865E2-DB3B-B569-3AB2-0245D7E23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C53CF-4364-99CB-C84D-BB03DEB5D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1CEFD-676B-BA1E-A470-3A80EA5A66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1D1252-263B-92A6-048E-B7BDB5205063}"/>
              </a:ext>
            </a:extLst>
          </p:cNvPr>
          <p:cNvSpPr>
            <a:spLocks noGrp="1"/>
          </p:cNvSpPr>
          <p:nvPr>
            <p:ph type="sldNum" sz="quarter" idx="5"/>
          </p:nvPr>
        </p:nvSpPr>
        <p:spPr/>
        <p:txBody>
          <a:bodyPr/>
          <a:lstStyle/>
          <a:p>
            <a:fld id="{DB245632-D4FC-4E38-ADEE-4E3390753C23}" type="slidenum">
              <a:rPr lang="en-US" smtClean="0"/>
              <a:t>185</a:t>
            </a:fld>
            <a:endParaRPr lang="en-US" dirty="0"/>
          </a:p>
        </p:txBody>
      </p:sp>
    </p:spTree>
    <p:extLst>
      <p:ext uri="{BB962C8B-B14F-4D97-AF65-F5344CB8AC3E}">
        <p14:creationId xmlns:p14="http://schemas.microsoft.com/office/powerpoint/2010/main" val="89931851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6EDA-C2C7-C255-B098-BDEFD4DF1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B7C65-58AE-4241-D01F-753AF4DDD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8E64B-8C99-7C5E-DAE0-B408F11B5D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D2ABCA-0003-8B65-DFC8-DAF1522AEF29}"/>
              </a:ext>
            </a:extLst>
          </p:cNvPr>
          <p:cNvSpPr>
            <a:spLocks noGrp="1"/>
          </p:cNvSpPr>
          <p:nvPr>
            <p:ph type="sldNum" sz="quarter" idx="5"/>
          </p:nvPr>
        </p:nvSpPr>
        <p:spPr/>
        <p:txBody>
          <a:bodyPr/>
          <a:lstStyle/>
          <a:p>
            <a:fld id="{DB245632-D4FC-4E38-ADEE-4E3390753C23}" type="slidenum">
              <a:rPr lang="en-US" smtClean="0"/>
              <a:t>186</a:t>
            </a:fld>
            <a:endParaRPr lang="en-US" dirty="0"/>
          </a:p>
        </p:txBody>
      </p:sp>
    </p:spTree>
    <p:extLst>
      <p:ext uri="{BB962C8B-B14F-4D97-AF65-F5344CB8AC3E}">
        <p14:creationId xmlns:p14="http://schemas.microsoft.com/office/powerpoint/2010/main" val="422716567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51A7-8487-FAD0-AE28-60D36DDCA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223A6-9588-01E9-18AF-160D93319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68329-AC96-04B3-85D0-53A95B5754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7311E9-BEB2-E8E1-5C5E-F6F0A93E8F82}"/>
              </a:ext>
            </a:extLst>
          </p:cNvPr>
          <p:cNvSpPr>
            <a:spLocks noGrp="1"/>
          </p:cNvSpPr>
          <p:nvPr>
            <p:ph type="sldNum" sz="quarter" idx="5"/>
          </p:nvPr>
        </p:nvSpPr>
        <p:spPr/>
        <p:txBody>
          <a:bodyPr/>
          <a:lstStyle/>
          <a:p>
            <a:fld id="{DB245632-D4FC-4E38-ADEE-4E3390753C23}" type="slidenum">
              <a:rPr lang="en-US" smtClean="0"/>
              <a:t>187</a:t>
            </a:fld>
            <a:endParaRPr lang="en-US" dirty="0"/>
          </a:p>
        </p:txBody>
      </p:sp>
    </p:spTree>
    <p:extLst>
      <p:ext uri="{BB962C8B-B14F-4D97-AF65-F5344CB8AC3E}">
        <p14:creationId xmlns:p14="http://schemas.microsoft.com/office/powerpoint/2010/main" val="346664078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A7CA5-0901-D41B-C5B8-74D02A408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F3082-0F00-44D4-B7E9-214D9CB18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B2AFF-D3FB-63ED-7840-8E0CB4D5C7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5FFEF6-8DF9-179B-8011-DE0CE0B81A2D}"/>
              </a:ext>
            </a:extLst>
          </p:cNvPr>
          <p:cNvSpPr>
            <a:spLocks noGrp="1"/>
          </p:cNvSpPr>
          <p:nvPr>
            <p:ph type="sldNum" sz="quarter" idx="5"/>
          </p:nvPr>
        </p:nvSpPr>
        <p:spPr/>
        <p:txBody>
          <a:bodyPr/>
          <a:lstStyle/>
          <a:p>
            <a:fld id="{DB245632-D4FC-4E38-ADEE-4E3390753C23}" type="slidenum">
              <a:rPr lang="en-US" smtClean="0"/>
              <a:t>188</a:t>
            </a:fld>
            <a:endParaRPr lang="en-US" dirty="0"/>
          </a:p>
        </p:txBody>
      </p:sp>
    </p:spTree>
    <p:extLst>
      <p:ext uri="{BB962C8B-B14F-4D97-AF65-F5344CB8AC3E}">
        <p14:creationId xmlns:p14="http://schemas.microsoft.com/office/powerpoint/2010/main" val="346184107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432DC-3396-1ED6-8616-FC36F0462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F4DEE-A42C-39E6-B785-F9A4DAD8B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87647-66E8-BA16-2A5D-17EDE7B7E4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023584-29AD-8C5B-0281-120DF616906E}"/>
              </a:ext>
            </a:extLst>
          </p:cNvPr>
          <p:cNvSpPr>
            <a:spLocks noGrp="1"/>
          </p:cNvSpPr>
          <p:nvPr>
            <p:ph type="sldNum" sz="quarter" idx="5"/>
          </p:nvPr>
        </p:nvSpPr>
        <p:spPr/>
        <p:txBody>
          <a:bodyPr/>
          <a:lstStyle/>
          <a:p>
            <a:fld id="{DB245632-D4FC-4E38-ADEE-4E3390753C23}" type="slidenum">
              <a:rPr lang="en-US" smtClean="0"/>
              <a:t>189</a:t>
            </a:fld>
            <a:endParaRPr lang="en-US" dirty="0"/>
          </a:p>
        </p:txBody>
      </p:sp>
    </p:spTree>
    <p:extLst>
      <p:ext uri="{BB962C8B-B14F-4D97-AF65-F5344CB8AC3E}">
        <p14:creationId xmlns:p14="http://schemas.microsoft.com/office/powerpoint/2010/main" val="297578922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EC5C1-274E-7325-3194-FE2380A27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716EA-C3E7-FBB0-93D1-6287C198E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5A296-CBA0-B8FA-4FBA-4E53BFBE0D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2D99C1-63BD-C4C7-90FC-0B861B4F4F04}"/>
              </a:ext>
            </a:extLst>
          </p:cNvPr>
          <p:cNvSpPr>
            <a:spLocks noGrp="1"/>
          </p:cNvSpPr>
          <p:nvPr>
            <p:ph type="sldNum" sz="quarter" idx="5"/>
          </p:nvPr>
        </p:nvSpPr>
        <p:spPr/>
        <p:txBody>
          <a:bodyPr/>
          <a:lstStyle/>
          <a:p>
            <a:fld id="{DB245632-D4FC-4E38-ADEE-4E3390753C23}" type="slidenum">
              <a:rPr lang="en-US" smtClean="0"/>
              <a:t>190</a:t>
            </a:fld>
            <a:endParaRPr lang="en-US" dirty="0"/>
          </a:p>
        </p:txBody>
      </p:sp>
    </p:spTree>
    <p:extLst>
      <p:ext uri="{BB962C8B-B14F-4D97-AF65-F5344CB8AC3E}">
        <p14:creationId xmlns:p14="http://schemas.microsoft.com/office/powerpoint/2010/main" val="108870079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0148D-EA3F-A4A0-F868-277978B9E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A789A-F7E5-6922-DBBD-193485568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5EAF3-9028-8E43-6DD7-E5AA7BF85A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C61B8E-992E-91DF-C1CC-28C85211524A}"/>
              </a:ext>
            </a:extLst>
          </p:cNvPr>
          <p:cNvSpPr>
            <a:spLocks noGrp="1"/>
          </p:cNvSpPr>
          <p:nvPr>
            <p:ph type="sldNum" sz="quarter" idx="5"/>
          </p:nvPr>
        </p:nvSpPr>
        <p:spPr/>
        <p:txBody>
          <a:bodyPr/>
          <a:lstStyle/>
          <a:p>
            <a:fld id="{DB245632-D4FC-4E38-ADEE-4E3390753C23}" type="slidenum">
              <a:rPr lang="en-US" smtClean="0"/>
              <a:t>191</a:t>
            </a:fld>
            <a:endParaRPr lang="en-US" dirty="0"/>
          </a:p>
        </p:txBody>
      </p:sp>
    </p:spTree>
    <p:extLst>
      <p:ext uri="{BB962C8B-B14F-4D97-AF65-F5344CB8AC3E}">
        <p14:creationId xmlns:p14="http://schemas.microsoft.com/office/powerpoint/2010/main" val="393508524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5D95A-1D75-2C25-134E-01EA61B53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AAF79-784F-363C-3D4E-38384DB55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A8AEC-4BCE-3B47-EFDA-649EE9770A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994AFC-63E9-B3D8-85ED-7716D93A3774}"/>
              </a:ext>
            </a:extLst>
          </p:cNvPr>
          <p:cNvSpPr>
            <a:spLocks noGrp="1"/>
          </p:cNvSpPr>
          <p:nvPr>
            <p:ph type="sldNum" sz="quarter" idx="5"/>
          </p:nvPr>
        </p:nvSpPr>
        <p:spPr/>
        <p:txBody>
          <a:bodyPr/>
          <a:lstStyle/>
          <a:p>
            <a:fld id="{DB245632-D4FC-4E38-ADEE-4E3390753C23}" type="slidenum">
              <a:rPr lang="en-US" smtClean="0"/>
              <a:t>192</a:t>
            </a:fld>
            <a:endParaRPr lang="en-US" dirty="0"/>
          </a:p>
        </p:txBody>
      </p:sp>
    </p:spTree>
    <p:extLst>
      <p:ext uri="{BB962C8B-B14F-4D97-AF65-F5344CB8AC3E}">
        <p14:creationId xmlns:p14="http://schemas.microsoft.com/office/powerpoint/2010/main" val="326554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F40F3-A191-8F07-F6A9-CA06FADF9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C4611-440F-44FB-3B66-6605A2BD9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763D3-57BB-DEA6-F0CA-9218BCF6C8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AA4F0B-E86C-4A77-7E07-B2E4B623BBA7}"/>
              </a:ext>
            </a:extLst>
          </p:cNvPr>
          <p:cNvSpPr>
            <a:spLocks noGrp="1"/>
          </p:cNvSpPr>
          <p:nvPr>
            <p:ph type="sldNum" sz="quarter" idx="5"/>
          </p:nvPr>
        </p:nvSpPr>
        <p:spPr/>
        <p:txBody>
          <a:bodyPr/>
          <a:lstStyle/>
          <a:p>
            <a:fld id="{DB245632-D4FC-4E38-ADEE-4E3390753C23}" type="slidenum">
              <a:rPr lang="en-US" smtClean="0"/>
              <a:t>21</a:t>
            </a:fld>
            <a:endParaRPr lang="en-US" dirty="0"/>
          </a:p>
        </p:txBody>
      </p:sp>
    </p:spTree>
    <p:extLst>
      <p:ext uri="{BB962C8B-B14F-4D97-AF65-F5344CB8AC3E}">
        <p14:creationId xmlns:p14="http://schemas.microsoft.com/office/powerpoint/2010/main" val="148187077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C418-6335-A268-99ED-A1C89ADBF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27FA9-1E28-5D78-18B5-771619B54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95812-E82C-AF1D-063E-04DE620F7F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FFC628-B236-BF92-C3AD-006090A03B76}"/>
              </a:ext>
            </a:extLst>
          </p:cNvPr>
          <p:cNvSpPr>
            <a:spLocks noGrp="1"/>
          </p:cNvSpPr>
          <p:nvPr>
            <p:ph type="sldNum" sz="quarter" idx="5"/>
          </p:nvPr>
        </p:nvSpPr>
        <p:spPr/>
        <p:txBody>
          <a:bodyPr/>
          <a:lstStyle/>
          <a:p>
            <a:fld id="{DB245632-D4FC-4E38-ADEE-4E3390753C23}" type="slidenum">
              <a:rPr lang="en-US" smtClean="0"/>
              <a:t>193</a:t>
            </a:fld>
            <a:endParaRPr lang="en-US" dirty="0"/>
          </a:p>
        </p:txBody>
      </p:sp>
    </p:spTree>
    <p:extLst>
      <p:ext uri="{BB962C8B-B14F-4D97-AF65-F5344CB8AC3E}">
        <p14:creationId xmlns:p14="http://schemas.microsoft.com/office/powerpoint/2010/main" val="176449485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0FB09-F4E8-CB33-0FC4-E70F035E2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A3A12-EADA-F6CA-F23C-62F38E2E2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FC803-7ECE-8624-D8CA-248D0E2C6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6D661-BEC7-FC0E-59FE-2F56D1FE6A3D}"/>
              </a:ext>
            </a:extLst>
          </p:cNvPr>
          <p:cNvSpPr>
            <a:spLocks noGrp="1"/>
          </p:cNvSpPr>
          <p:nvPr>
            <p:ph type="sldNum" sz="quarter" idx="5"/>
          </p:nvPr>
        </p:nvSpPr>
        <p:spPr/>
        <p:txBody>
          <a:bodyPr/>
          <a:lstStyle/>
          <a:p>
            <a:fld id="{DB245632-D4FC-4E38-ADEE-4E3390753C23}" type="slidenum">
              <a:rPr lang="en-US" smtClean="0"/>
              <a:t>194</a:t>
            </a:fld>
            <a:endParaRPr lang="en-US" dirty="0"/>
          </a:p>
        </p:txBody>
      </p:sp>
    </p:spTree>
    <p:extLst>
      <p:ext uri="{BB962C8B-B14F-4D97-AF65-F5344CB8AC3E}">
        <p14:creationId xmlns:p14="http://schemas.microsoft.com/office/powerpoint/2010/main" val="27740483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A82E6-B109-0DD0-45EB-3BC9A7A2A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70CAA-9CE6-3FD3-EEB0-0D680C6A4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EEA6F-D631-BE21-0DED-9A84470EC1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A133A-B24F-B456-179F-CD507CDC27D6}"/>
              </a:ext>
            </a:extLst>
          </p:cNvPr>
          <p:cNvSpPr>
            <a:spLocks noGrp="1"/>
          </p:cNvSpPr>
          <p:nvPr>
            <p:ph type="sldNum" sz="quarter" idx="5"/>
          </p:nvPr>
        </p:nvSpPr>
        <p:spPr/>
        <p:txBody>
          <a:bodyPr/>
          <a:lstStyle/>
          <a:p>
            <a:fld id="{DB245632-D4FC-4E38-ADEE-4E3390753C23}" type="slidenum">
              <a:rPr lang="en-US" smtClean="0"/>
              <a:t>195</a:t>
            </a:fld>
            <a:endParaRPr lang="en-US" dirty="0"/>
          </a:p>
        </p:txBody>
      </p:sp>
    </p:spTree>
    <p:extLst>
      <p:ext uri="{BB962C8B-B14F-4D97-AF65-F5344CB8AC3E}">
        <p14:creationId xmlns:p14="http://schemas.microsoft.com/office/powerpoint/2010/main" val="72925010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8AF26-C8A5-2486-7CB2-069E26447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64E29-C0A7-D0C8-09A2-18F91136D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5ADA6-68C0-AE63-8992-98F1226F85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A6080-3BB4-88E8-4817-CE4CBF651BB4}"/>
              </a:ext>
            </a:extLst>
          </p:cNvPr>
          <p:cNvSpPr>
            <a:spLocks noGrp="1"/>
          </p:cNvSpPr>
          <p:nvPr>
            <p:ph type="sldNum" sz="quarter" idx="5"/>
          </p:nvPr>
        </p:nvSpPr>
        <p:spPr/>
        <p:txBody>
          <a:bodyPr/>
          <a:lstStyle/>
          <a:p>
            <a:fld id="{DB245632-D4FC-4E38-ADEE-4E3390753C23}" type="slidenum">
              <a:rPr lang="en-US" smtClean="0"/>
              <a:t>196</a:t>
            </a:fld>
            <a:endParaRPr lang="en-US" dirty="0"/>
          </a:p>
        </p:txBody>
      </p:sp>
    </p:spTree>
    <p:extLst>
      <p:ext uri="{BB962C8B-B14F-4D97-AF65-F5344CB8AC3E}">
        <p14:creationId xmlns:p14="http://schemas.microsoft.com/office/powerpoint/2010/main" val="311926088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09BAE-D994-122D-52F1-897B28B50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7208B-51AA-B060-8923-226679496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0640C-B2CF-4E08-1569-96B99ED521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BD2F5E-EE79-65C6-FDD1-254CE2F87449}"/>
              </a:ext>
            </a:extLst>
          </p:cNvPr>
          <p:cNvSpPr>
            <a:spLocks noGrp="1"/>
          </p:cNvSpPr>
          <p:nvPr>
            <p:ph type="sldNum" sz="quarter" idx="5"/>
          </p:nvPr>
        </p:nvSpPr>
        <p:spPr/>
        <p:txBody>
          <a:bodyPr/>
          <a:lstStyle/>
          <a:p>
            <a:fld id="{DB245632-D4FC-4E38-ADEE-4E3390753C23}" type="slidenum">
              <a:rPr lang="en-US" smtClean="0"/>
              <a:t>197</a:t>
            </a:fld>
            <a:endParaRPr lang="en-US" dirty="0"/>
          </a:p>
        </p:txBody>
      </p:sp>
    </p:spTree>
    <p:extLst>
      <p:ext uri="{BB962C8B-B14F-4D97-AF65-F5344CB8AC3E}">
        <p14:creationId xmlns:p14="http://schemas.microsoft.com/office/powerpoint/2010/main" val="92297662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53DD-F6C4-132E-89AD-9C7F3E04C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5923E-912C-9D34-128B-54B24D9A7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63AAD-273F-AF2D-E948-AED3BBC7BD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D9A9DE-1AEA-4BEC-5A5B-48FE4AAF13EC}"/>
              </a:ext>
            </a:extLst>
          </p:cNvPr>
          <p:cNvSpPr>
            <a:spLocks noGrp="1"/>
          </p:cNvSpPr>
          <p:nvPr>
            <p:ph type="sldNum" sz="quarter" idx="5"/>
          </p:nvPr>
        </p:nvSpPr>
        <p:spPr/>
        <p:txBody>
          <a:bodyPr/>
          <a:lstStyle/>
          <a:p>
            <a:fld id="{DB245632-D4FC-4E38-ADEE-4E3390753C23}" type="slidenum">
              <a:rPr lang="en-US" smtClean="0"/>
              <a:t>199</a:t>
            </a:fld>
            <a:endParaRPr lang="en-US" dirty="0"/>
          </a:p>
        </p:txBody>
      </p:sp>
    </p:spTree>
    <p:extLst>
      <p:ext uri="{BB962C8B-B14F-4D97-AF65-F5344CB8AC3E}">
        <p14:creationId xmlns:p14="http://schemas.microsoft.com/office/powerpoint/2010/main" val="21494533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490E8-750D-D1F7-D498-5AAC86184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D9540-3186-18AE-D1B3-8BE8F7087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EEC99-9326-3EB2-4103-52F16250F5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FBD17C-031A-FF34-0FC5-88C859A24BD3}"/>
              </a:ext>
            </a:extLst>
          </p:cNvPr>
          <p:cNvSpPr>
            <a:spLocks noGrp="1"/>
          </p:cNvSpPr>
          <p:nvPr>
            <p:ph type="sldNum" sz="quarter" idx="5"/>
          </p:nvPr>
        </p:nvSpPr>
        <p:spPr/>
        <p:txBody>
          <a:bodyPr/>
          <a:lstStyle/>
          <a:p>
            <a:fld id="{DB245632-D4FC-4E38-ADEE-4E3390753C23}" type="slidenum">
              <a:rPr lang="en-US" smtClean="0"/>
              <a:t>200</a:t>
            </a:fld>
            <a:endParaRPr lang="en-US" dirty="0"/>
          </a:p>
        </p:txBody>
      </p:sp>
    </p:spTree>
    <p:extLst>
      <p:ext uri="{BB962C8B-B14F-4D97-AF65-F5344CB8AC3E}">
        <p14:creationId xmlns:p14="http://schemas.microsoft.com/office/powerpoint/2010/main" val="165317111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CB44-7B7D-3850-4609-40A8C0E19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56491-65BC-1891-697A-CB267136B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572F-82BF-744C-CF9E-BCF53D9E9A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061B42-7088-8D60-D055-654244D08655}"/>
              </a:ext>
            </a:extLst>
          </p:cNvPr>
          <p:cNvSpPr>
            <a:spLocks noGrp="1"/>
          </p:cNvSpPr>
          <p:nvPr>
            <p:ph type="sldNum" sz="quarter" idx="5"/>
          </p:nvPr>
        </p:nvSpPr>
        <p:spPr/>
        <p:txBody>
          <a:bodyPr/>
          <a:lstStyle/>
          <a:p>
            <a:fld id="{DB245632-D4FC-4E38-ADEE-4E3390753C23}" type="slidenum">
              <a:rPr lang="en-US" smtClean="0"/>
              <a:t>201</a:t>
            </a:fld>
            <a:endParaRPr lang="en-US" dirty="0"/>
          </a:p>
        </p:txBody>
      </p:sp>
    </p:spTree>
    <p:extLst>
      <p:ext uri="{BB962C8B-B14F-4D97-AF65-F5344CB8AC3E}">
        <p14:creationId xmlns:p14="http://schemas.microsoft.com/office/powerpoint/2010/main" val="253767286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0FD8B-170F-7BEB-DA6D-4BB36A3B6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7EBF5-AF88-B946-BE41-069751F06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C0D3B-DF17-80E3-1DC7-57C012853D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40291-D17D-14BB-BFC5-0EE56A38FF25}"/>
              </a:ext>
            </a:extLst>
          </p:cNvPr>
          <p:cNvSpPr>
            <a:spLocks noGrp="1"/>
          </p:cNvSpPr>
          <p:nvPr>
            <p:ph type="sldNum" sz="quarter" idx="5"/>
          </p:nvPr>
        </p:nvSpPr>
        <p:spPr/>
        <p:txBody>
          <a:bodyPr/>
          <a:lstStyle/>
          <a:p>
            <a:fld id="{DB245632-D4FC-4E38-ADEE-4E3390753C23}" type="slidenum">
              <a:rPr lang="en-US" smtClean="0"/>
              <a:t>202</a:t>
            </a:fld>
            <a:endParaRPr lang="en-US" dirty="0"/>
          </a:p>
        </p:txBody>
      </p:sp>
    </p:spTree>
    <p:extLst>
      <p:ext uri="{BB962C8B-B14F-4D97-AF65-F5344CB8AC3E}">
        <p14:creationId xmlns:p14="http://schemas.microsoft.com/office/powerpoint/2010/main" val="320709369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665BB-9ABA-F227-4CC8-F4489185C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A3768-420D-F3C7-26AA-E70E7AEFE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3B641-52D0-1AB5-8AA7-8FF4C75486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4FC59B-9E96-3DE6-27DE-AFE5A1CBE968}"/>
              </a:ext>
            </a:extLst>
          </p:cNvPr>
          <p:cNvSpPr>
            <a:spLocks noGrp="1"/>
          </p:cNvSpPr>
          <p:nvPr>
            <p:ph type="sldNum" sz="quarter" idx="5"/>
          </p:nvPr>
        </p:nvSpPr>
        <p:spPr/>
        <p:txBody>
          <a:bodyPr/>
          <a:lstStyle/>
          <a:p>
            <a:fld id="{DB245632-D4FC-4E38-ADEE-4E3390753C23}" type="slidenum">
              <a:rPr lang="en-US" smtClean="0"/>
              <a:t>203</a:t>
            </a:fld>
            <a:endParaRPr lang="en-US" dirty="0"/>
          </a:p>
        </p:txBody>
      </p:sp>
    </p:spTree>
    <p:extLst>
      <p:ext uri="{BB962C8B-B14F-4D97-AF65-F5344CB8AC3E}">
        <p14:creationId xmlns:p14="http://schemas.microsoft.com/office/powerpoint/2010/main" val="67965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3C6A-11E8-7AB3-3284-E7ED10B72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2488B-06C8-FB01-3CEF-C6230391C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B12EF-6C0B-64E9-4335-041F4D889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4D1B9C-9B60-809E-8BEB-780A81EDEB94}"/>
              </a:ext>
            </a:extLst>
          </p:cNvPr>
          <p:cNvSpPr>
            <a:spLocks noGrp="1"/>
          </p:cNvSpPr>
          <p:nvPr>
            <p:ph type="sldNum" sz="quarter" idx="5"/>
          </p:nvPr>
        </p:nvSpPr>
        <p:spPr/>
        <p:txBody>
          <a:bodyPr/>
          <a:lstStyle/>
          <a:p>
            <a:fld id="{DB245632-D4FC-4E38-ADEE-4E3390753C23}" type="slidenum">
              <a:rPr lang="en-US" smtClean="0"/>
              <a:t>4</a:t>
            </a:fld>
            <a:endParaRPr lang="en-US" dirty="0"/>
          </a:p>
        </p:txBody>
      </p:sp>
    </p:spTree>
    <p:extLst>
      <p:ext uri="{BB962C8B-B14F-4D97-AF65-F5344CB8AC3E}">
        <p14:creationId xmlns:p14="http://schemas.microsoft.com/office/powerpoint/2010/main" val="3627136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45BD0-39FA-1C32-009C-13E795974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F812B-3F84-DDA9-76D7-2807F3FA2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6B2A7-D45F-C0F4-4FC2-32638F9642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B4E04A-1565-0EC4-C016-E5889E2B3884}"/>
              </a:ext>
            </a:extLst>
          </p:cNvPr>
          <p:cNvSpPr>
            <a:spLocks noGrp="1"/>
          </p:cNvSpPr>
          <p:nvPr>
            <p:ph type="sldNum" sz="quarter" idx="5"/>
          </p:nvPr>
        </p:nvSpPr>
        <p:spPr/>
        <p:txBody>
          <a:bodyPr/>
          <a:lstStyle/>
          <a:p>
            <a:fld id="{DB245632-D4FC-4E38-ADEE-4E3390753C23}" type="slidenum">
              <a:rPr lang="en-US" smtClean="0"/>
              <a:t>22</a:t>
            </a:fld>
            <a:endParaRPr lang="en-US" dirty="0"/>
          </a:p>
        </p:txBody>
      </p:sp>
    </p:spTree>
    <p:extLst>
      <p:ext uri="{BB962C8B-B14F-4D97-AF65-F5344CB8AC3E}">
        <p14:creationId xmlns:p14="http://schemas.microsoft.com/office/powerpoint/2010/main" val="257060419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32704-37ED-45DA-CD91-41CC26203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F3343-0681-C547-4AC8-ECC54B2DC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A854B-430C-2119-B134-3CC0DFCADA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E4A193-622D-71EE-7428-6B6B11B290A8}"/>
              </a:ext>
            </a:extLst>
          </p:cNvPr>
          <p:cNvSpPr>
            <a:spLocks noGrp="1"/>
          </p:cNvSpPr>
          <p:nvPr>
            <p:ph type="sldNum" sz="quarter" idx="5"/>
          </p:nvPr>
        </p:nvSpPr>
        <p:spPr/>
        <p:txBody>
          <a:bodyPr/>
          <a:lstStyle/>
          <a:p>
            <a:fld id="{DB245632-D4FC-4E38-ADEE-4E3390753C23}" type="slidenum">
              <a:rPr lang="en-US" smtClean="0"/>
              <a:t>204</a:t>
            </a:fld>
            <a:endParaRPr lang="en-US" dirty="0"/>
          </a:p>
        </p:txBody>
      </p:sp>
    </p:spTree>
    <p:extLst>
      <p:ext uri="{BB962C8B-B14F-4D97-AF65-F5344CB8AC3E}">
        <p14:creationId xmlns:p14="http://schemas.microsoft.com/office/powerpoint/2010/main" val="9379851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60457-4AD5-0489-5FF6-0F399CC00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D7E29-9BF2-1813-2026-87A6E4CE4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77E8B-D684-AC09-522A-BF412C6033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848719-DB30-788F-B1EE-FC350C134952}"/>
              </a:ext>
            </a:extLst>
          </p:cNvPr>
          <p:cNvSpPr>
            <a:spLocks noGrp="1"/>
          </p:cNvSpPr>
          <p:nvPr>
            <p:ph type="sldNum" sz="quarter" idx="5"/>
          </p:nvPr>
        </p:nvSpPr>
        <p:spPr/>
        <p:txBody>
          <a:bodyPr/>
          <a:lstStyle/>
          <a:p>
            <a:fld id="{DB245632-D4FC-4E38-ADEE-4E3390753C23}" type="slidenum">
              <a:rPr lang="en-US" smtClean="0"/>
              <a:t>205</a:t>
            </a:fld>
            <a:endParaRPr lang="en-US" dirty="0"/>
          </a:p>
        </p:txBody>
      </p:sp>
    </p:spTree>
    <p:extLst>
      <p:ext uri="{BB962C8B-B14F-4D97-AF65-F5344CB8AC3E}">
        <p14:creationId xmlns:p14="http://schemas.microsoft.com/office/powerpoint/2010/main" val="285330926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7E62E-FF53-EE90-71C4-7DC4092F6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AF8CC-11E2-A5AF-CB89-99DE8BD59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04310-C7BD-E914-5BF9-5DCEE9D6EB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A8C0CC-E76C-9BDA-907C-5FB0F7033F8F}"/>
              </a:ext>
            </a:extLst>
          </p:cNvPr>
          <p:cNvSpPr>
            <a:spLocks noGrp="1"/>
          </p:cNvSpPr>
          <p:nvPr>
            <p:ph type="sldNum" sz="quarter" idx="5"/>
          </p:nvPr>
        </p:nvSpPr>
        <p:spPr/>
        <p:txBody>
          <a:bodyPr/>
          <a:lstStyle/>
          <a:p>
            <a:fld id="{DB245632-D4FC-4E38-ADEE-4E3390753C23}" type="slidenum">
              <a:rPr lang="en-US" smtClean="0"/>
              <a:t>206</a:t>
            </a:fld>
            <a:endParaRPr lang="en-US" dirty="0"/>
          </a:p>
        </p:txBody>
      </p:sp>
    </p:spTree>
    <p:extLst>
      <p:ext uri="{BB962C8B-B14F-4D97-AF65-F5344CB8AC3E}">
        <p14:creationId xmlns:p14="http://schemas.microsoft.com/office/powerpoint/2010/main" val="393998343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3C0B1-64AB-FF40-438B-B551BA19C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9DE02-E9DD-3D93-961A-AEF1516E0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450AA-ED36-6CEA-216D-A09ADDC668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08155A-B689-F1A2-C3E4-9228386B7879}"/>
              </a:ext>
            </a:extLst>
          </p:cNvPr>
          <p:cNvSpPr>
            <a:spLocks noGrp="1"/>
          </p:cNvSpPr>
          <p:nvPr>
            <p:ph type="sldNum" sz="quarter" idx="5"/>
          </p:nvPr>
        </p:nvSpPr>
        <p:spPr/>
        <p:txBody>
          <a:bodyPr/>
          <a:lstStyle/>
          <a:p>
            <a:fld id="{DB245632-D4FC-4E38-ADEE-4E3390753C23}" type="slidenum">
              <a:rPr lang="en-US" smtClean="0"/>
              <a:t>207</a:t>
            </a:fld>
            <a:endParaRPr lang="en-US" dirty="0"/>
          </a:p>
        </p:txBody>
      </p:sp>
    </p:spTree>
    <p:extLst>
      <p:ext uri="{BB962C8B-B14F-4D97-AF65-F5344CB8AC3E}">
        <p14:creationId xmlns:p14="http://schemas.microsoft.com/office/powerpoint/2010/main" val="351307028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43240-7323-8ACA-EB63-55102FA99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B18A3-E674-D2F6-4140-2B36B15BA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72231-38D6-7B12-315C-27B0B7F0C4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80231B-BAB4-83D8-B06B-C3558C477FD5}"/>
              </a:ext>
            </a:extLst>
          </p:cNvPr>
          <p:cNvSpPr>
            <a:spLocks noGrp="1"/>
          </p:cNvSpPr>
          <p:nvPr>
            <p:ph type="sldNum" sz="quarter" idx="5"/>
          </p:nvPr>
        </p:nvSpPr>
        <p:spPr/>
        <p:txBody>
          <a:bodyPr/>
          <a:lstStyle/>
          <a:p>
            <a:fld id="{DB245632-D4FC-4E38-ADEE-4E3390753C23}" type="slidenum">
              <a:rPr lang="en-US" smtClean="0"/>
              <a:t>208</a:t>
            </a:fld>
            <a:endParaRPr lang="en-US" dirty="0"/>
          </a:p>
        </p:txBody>
      </p:sp>
    </p:spTree>
    <p:extLst>
      <p:ext uri="{BB962C8B-B14F-4D97-AF65-F5344CB8AC3E}">
        <p14:creationId xmlns:p14="http://schemas.microsoft.com/office/powerpoint/2010/main" val="329294830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A19D9-C0CD-3012-C495-3E86B21ED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D2BE1-4759-72A9-18BD-AB3071C29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8A913-0A37-9C10-DA69-68141A964B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433EDE-0193-52A7-5974-12796191C11D}"/>
              </a:ext>
            </a:extLst>
          </p:cNvPr>
          <p:cNvSpPr>
            <a:spLocks noGrp="1"/>
          </p:cNvSpPr>
          <p:nvPr>
            <p:ph type="sldNum" sz="quarter" idx="5"/>
          </p:nvPr>
        </p:nvSpPr>
        <p:spPr/>
        <p:txBody>
          <a:bodyPr/>
          <a:lstStyle/>
          <a:p>
            <a:fld id="{DB245632-D4FC-4E38-ADEE-4E3390753C23}" type="slidenum">
              <a:rPr lang="en-US" smtClean="0"/>
              <a:t>209</a:t>
            </a:fld>
            <a:endParaRPr lang="en-US" dirty="0"/>
          </a:p>
        </p:txBody>
      </p:sp>
    </p:spTree>
    <p:extLst>
      <p:ext uri="{BB962C8B-B14F-4D97-AF65-F5344CB8AC3E}">
        <p14:creationId xmlns:p14="http://schemas.microsoft.com/office/powerpoint/2010/main" val="256382835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42EE8-A0B1-0007-1F40-A974F9049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21F96-4393-04D4-82F4-A659238F2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5E49F-1A1F-238A-C114-F3FE3374A2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15C5FA-5F26-2847-07F9-B63669ACF6B2}"/>
              </a:ext>
            </a:extLst>
          </p:cNvPr>
          <p:cNvSpPr>
            <a:spLocks noGrp="1"/>
          </p:cNvSpPr>
          <p:nvPr>
            <p:ph type="sldNum" sz="quarter" idx="5"/>
          </p:nvPr>
        </p:nvSpPr>
        <p:spPr/>
        <p:txBody>
          <a:bodyPr/>
          <a:lstStyle/>
          <a:p>
            <a:fld id="{DB245632-D4FC-4E38-ADEE-4E3390753C23}" type="slidenum">
              <a:rPr lang="en-US" smtClean="0"/>
              <a:t>210</a:t>
            </a:fld>
            <a:endParaRPr lang="en-US" dirty="0"/>
          </a:p>
        </p:txBody>
      </p:sp>
    </p:spTree>
    <p:extLst>
      <p:ext uri="{BB962C8B-B14F-4D97-AF65-F5344CB8AC3E}">
        <p14:creationId xmlns:p14="http://schemas.microsoft.com/office/powerpoint/2010/main" val="7082119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CA9AE-BA85-B8EB-642A-E4DBD4E55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949C2-AB09-C664-3F2C-C5DA40AFE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66E1F-44AF-298B-B61C-0171E647C5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B341FA-2455-C50E-7E23-832286E5E100}"/>
              </a:ext>
            </a:extLst>
          </p:cNvPr>
          <p:cNvSpPr>
            <a:spLocks noGrp="1"/>
          </p:cNvSpPr>
          <p:nvPr>
            <p:ph type="sldNum" sz="quarter" idx="5"/>
          </p:nvPr>
        </p:nvSpPr>
        <p:spPr/>
        <p:txBody>
          <a:bodyPr/>
          <a:lstStyle/>
          <a:p>
            <a:fld id="{DB245632-D4FC-4E38-ADEE-4E3390753C23}" type="slidenum">
              <a:rPr lang="en-US" smtClean="0"/>
              <a:t>211</a:t>
            </a:fld>
            <a:endParaRPr lang="en-US" dirty="0"/>
          </a:p>
        </p:txBody>
      </p:sp>
    </p:spTree>
    <p:extLst>
      <p:ext uri="{BB962C8B-B14F-4D97-AF65-F5344CB8AC3E}">
        <p14:creationId xmlns:p14="http://schemas.microsoft.com/office/powerpoint/2010/main" val="10245342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97FBA-2760-443E-8339-106360A82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BBB74-D264-7BE9-464B-54D7B15A6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CED15-C752-453F-37B5-8BB365F88C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1C92BC-174D-24E3-202C-4B27AA9AA500}"/>
              </a:ext>
            </a:extLst>
          </p:cNvPr>
          <p:cNvSpPr>
            <a:spLocks noGrp="1"/>
          </p:cNvSpPr>
          <p:nvPr>
            <p:ph type="sldNum" sz="quarter" idx="5"/>
          </p:nvPr>
        </p:nvSpPr>
        <p:spPr/>
        <p:txBody>
          <a:bodyPr/>
          <a:lstStyle/>
          <a:p>
            <a:fld id="{DB245632-D4FC-4E38-ADEE-4E3390753C23}" type="slidenum">
              <a:rPr lang="en-US" smtClean="0"/>
              <a:t>212</a:t>
            </a:fld>
            <a:endParaRPr lang="en-US" dirty="0"/>
          </a:p>
        </p:txBody>
      </p:sp>
    </p:spTree>
    <p:extLst>
      <p:ext uri="{BB962C8B-B14F-4D97-AF65-F5344CB8AC3E}">
        <p14:creationId xmlns:p14="http://schemas.microsoft.com/office/powerpoint/2010/main" val="1619468729"/>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DCE8-06A4-01AB-3F8A-0A53F0937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B6D25-BA67-0BED-D4BB-19C1276FD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F0729-710D-18F5-F7D4-1770C66385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6BE02C-3D93-3920-7F4E-E1489308E3D3}"/>
              </a:ext>
            </a:extLst>
          </p:cNvPr>
          <p:cNvSpPr>
            <a:spLocks noGrp="1"/>
          </p:cNvSpPr>
          <p:nvPr>
            <p:ph type="sldNum" sz="quarter" idx="5"/>
          </p:nvPr>
        </p:nvSpPr>
        <p:spPr/>
        <p:txBody>
          <a:bodyPr/>
          <a:lstStyle/>
          <a:p>
            <a:fld id="{DB245632-D4FC-4E38-ADEE-4E3390753C23}" type="slidenum">
              <a:rPr lang="en-US" smtClean="0"/>
              <a:t>213</a:t>
            </a:fld>
            <a:endParaRPr lang="en-US" dirty="0"/>
          </a:p>
        </p:txBody>
      </p:sp>
    </p:spTree>
    <p:extLst>
      <p:ext uri="{BB962C8B-B14F-4D97-AF65-F5344CB8AC3E}">
        <p14:creationId xmlns:p14="http://schemas.microsoft.com/office/powerpoint/2010/main" val="398125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B287E-EFCE-955D-BFCE-3370266E7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CBEC5-A417-431E-5B21-25F1B019C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35542-945B-01A2-FBC9-D57DD03DD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FAE4A4-6244-97AD-8ACB-8276DD17D8A1}"/>
              </a:ext>
            </a:extLst>
          </p:cNvPr>
          <p:cNvSpPr>
            <a:spLocks noGrp="1"/>
          </p:cNvSpPr>
          <p:nvPr>
            <p:ph type="sldNum" sz="quarter" idx="5"/>
          </p:nvPr>
        </p:nvSpPr>
        <p:spPr/>
        <p:txBody>
          <a:bodyPr/>
          <a:lstStyle/>
          <a:p>
            <a:fld id="{DB245632-D4FC-4E38-ADEE-4E3390753C23}" type="slidenum">
              <a:rPr lang="en-US" smtClean="0"/>
              <a:t>23</a:t>
            </a:fld>
            <a:endParaRPr lang="en-US" dirty="0"/>
          </a:p>
        </p:txBody>
      </p:sp>
    </p:spTree>
    <p:extLst>
      <p:ext uri="{BB962C8B-B14F-4D97-AF65-F5344CB8AC3E}">
        <p14:creationId xmlns:p14="http://schemas.microsoft.com/office/powerpoint/2010/main" val="775372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AD0B6-FD4E-D353-285A-26B20BCA8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9B915-0BB6-26CA-5A2F-687BAD862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27E82-AE35-4D0F-5CCE-550D287404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94A273-D620-C226-2BD9-DCB5F44348B8}"/>
              </a:ext>
            </a:extLst>
          </p:cNvPr>
          <p:cNvSpPr>
            <a:spLocks noGrp="1"/>
          </p:cNvSpPr>
          <p:nvPr>
            <p:ph type="sldNum" sz="quarter" idx="5"/>
          </p:nvPr>
        </p:nvSpPr>
        <p:spPr/>
        <p:txBody>
          <a:bodyPr/>
          <a:lstStyle/>
          <a:p>
            <a:fld id="{DB245632-D4FC-4E38-ADEE-4E3390753C23}" type="slidenum">
              <a:rPr lang="en-US" smtClean="0"/>
              <a:t>214</a:t>
            </a:fld>
            <a:endParaRPr lang="en-US" dirty="0"/>
          </a:p>
        </p:txBody>
      </p:sp>
    </p:spTree>
    <p:extLst>
      <p:ext uri="{BB962C8B-B14F-4D97-AF65-F5344CB8AC3E}">
        <p14:creationId xmlns:p14="http://schemas.microsoft.com/office/powerpoint/2010/main" val="56739101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4F81C-CBCE-DC3B-A347-D3CF002E9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458B5-1EF3-2EEA-3EF7-AE5E06C6D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91DFF-9967-4C11-5DF2-1FE03AC697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675D5D-8651-4E6E-8155-5D972B598CD1}"/>
              </a:ext>
            </a:extLst>
          </p:cNvPr>
          <p:cNvSpPr>
            <a:spLocks noGrp="1"/>
          </p:cNvSpPr>
          <p:nvPr>
            <p:ph type="sldNum" sz="quarter" idx="5"/>
          </p:nvPr>
        </p:nvSpPr>
        <p:spPr/>
        <p:txBody>
          <a:bodyPr/>
          <a:lstStyle/>
          <a:p>
            <a:fld id="{DB245632-D4FC-4E38-ADEE-4E3390753C23}" type="slidenum">
              <a:rPr lang="en-US" smtClean="0"/>
              <a:t>215</a:t>
            </a:fld>
            <a:endParaRPr lang="en-US" dirty="0"/>
          </a:p>
        </p:txBody>
      </p:sp>
    </p:spTree>
    <p:extLst>
      <p:ext uri="{BB962C8B-B14F-4D97-AF65-F5344CB8AC3E}">
        <p14:creationId xmlns:p14="http://schemas.microsoft.com/office/powerpoint/2010/main" val="1052522425"/>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695F3-7D23-6EB3-2EE3-1227CC46E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859CB-AA25-DA53-D987-68A59C866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3EBA6-D382-6F37-0A12-393E54B5F1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9D72D9-4C1E-8C57-CDC8-650772B7CE49}"/>
              </a:ext>
            </a:extLst>
          </p:cNvPr>
          <p:cNvSpPr>
            <a:spLocks noGrp="1"/>
          </p:cNvSpPr>
          <p:nvPr>
            <p:ph type="sldNum" sz="quarter" idx="5"/>
          </p:nvPr>
        </p:nvSpPr>
        <p:spPr/>
        <p:txBody>
          <a:bodyPr/>
          <a:lstStyle/>
          <a:p>
            <a:fld id="{DB245632-D4FC-4E38-ADEE-4E3390753C23}" type="slidenum">
              <a:rPr lang="en-US" smtClean="0"/>
              <a:t>216</a:t>
            </a:fld>
            <a:endParaRPr lang="en-US" dirty="0"/>
          </a:p>
        </p:txBody>
      </p:sp>
    </p:spTree>
    <p:extLst>
      <p:ext uri="{BB962C8B-B14F-4D97-AF65-F5344CB8AC3E}">
        <p14:creationId xmlns:p14="http://schemas.microsoft.com/office/powerpoint/2010/main" val="154969090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D9548-D14F-9F95-1409-50E7142FE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91D3F-7C2F-9D15-8870-DACBC1AD5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B9B00-0ACF-749D-2F18-DE15AB99D0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979A5F-3A5F-8B40-42AB-85084A218D82}"/>
              </a:ext>
            </a:extLst>
          </p:cNvPr>
          <p:cNvSpPr>
            <a:spLocks noGrp="1"/>
          </p:cNvSpPr>
          <p:nvPr>
            <p:ph type="sldNum" sz="quarter" idx="5"/>
          </p:nvPr>
        </p:nvSpPr>
        <p:spPr/>
        <p:txBody>
          <a:bodyPr/>
          <a:lstStyle/>
          <a:p>
            <a:fld id="{DB245632-D4FC-4E38-ADEE-4E3390753C23}" type="slidenum">
              <a:rPr lang="en-US" smtClean="0"/>
              <a:t>217</a:t>
            </a:fld>
            <a:endParaRPr lang="en-US" dirty="0"/>
          </a:p>
        </p:txBody>
      </p:sp>
    </p:spTree>
    <p:extLst>
      <p:ext uri="{BB962C8B-B14F-4D97-AF65-F5344CB8AC3E}">
        <p14:creationId xmlns:p14="http://schemas.microsoft.com/office/powerpoint/2010/main" val="82896066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892EE-D9FC-92EF-A458-DC41F64EF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96203-E62E-F1E7-F70E-3DD040697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4D017-2590-D2D5-9BE0-C1C7D1F5A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073A47-1A60-5BA8-6B4D-0784D8B5EF76}"/>
              </a:ext>
            </a:extLst>
          </p:cNvPr>
          <p:cNvSpPr>
            <a:spLocks noGrp="1"/>
          </p:cNvSpPr>
          <p:nvPr>
            <p:ph type="sldNum" sz="quarter" idx="5"/>
          </p:nvPr>
        </p:nvSpPr>
        <p:spPr/>
        <p:txBody>
          <a:bodyPr/>
          <a:lstStyle/>
          <a:p>
            <a:fld id="{DB245632-D4FC-4E38-ADEE-4E3390753C23}" type="slidenum">
              <a:rPr lang="en-US" smtClean="0"/>
              <a:t>218</a:t>
            </a:fld>
            <a:endParaRPr lang="en-US" dirty="0"/>
          </a:p>
        </p:txBody>
      </p:sp>
    </p:spTree>
    <p:extLst>
      <p:ext uri="{BB962C8B-B14F-4D97-AF65-F5344CB8AC3E}">
        <p14:creationId xmlns:p14="http://schemas.microsoft.com/office/powerpoint/2010/main" val="110559547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B8882-7A5A-6E09-978D-F47470448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F6377-52D8-4570-EF4F-BDAD68ABE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C2CC9-0E8D-E28B-3546-FE8F40CE7E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BA4C28-8094-F242-6942-520AF6C8DEB4}"/>
              </a:ext>
            </a:extLst>
          </p:cNvPr>
          <p:cNvSpPr>
            <a:spLocks noGrp="1"/>
          </p:cNvSpPr>
          <p:nvPr>
            <p:ph type="sldNum" sz="quarter" idx="5"/>
          </p:nvPr>
        </p:nvSpPr>
        <p:spPr/>
        <p:txBody>
          <a:bodyPr/>
          <a:lstStyle/>
          <a:p>
            <a:fld id="{DB245632-D4FC-4E38-ADEE-4E3390753C23}" type="slidenum">
              <a:rPr lang="en-US" smtClean="0"/>
              <a:t>219</a:t>
            </a:fld>
            <a:endParaRPr lang="en-US" dirty="0"/>
          </a:p>
        </p:txBody>
      </p:sp>
    </p:spTree>
    <p:extLst>
      <p:ext uri="{BB962C8B-B14F-4D97-AF65-F5344CB8AC3E}">
        <p14:creationId xmlns:p14="http://schemas.microsoft.com/office/powerpoint/2010/main" val="2535855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66D7B-92E4-016D-8A95-0B0FB2D15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08679-E7CF-D41E-24C5-63B3596F7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CD569-4BA1-A24D-30D3-92BA627313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81445A-FB49-926C-75A9-39EE4632AB6D}"/>
              </a:ext>
            </a:extLst>
          </p:cNvPr>
          <p:cNvSpPr>
            <a:spLocks noGrp="1"/>
          </p:cNvSpPr>
          <p:nvPr>
            <p:ph type="sldNum" sz="quarter" idx="5"/>
          </p:nvPr>
        </p:nvSpPr>
        <p:spPr/>
        <p:txBody>
          <a:bodyPr/>
          <a:lstStyle/>
          <a:p>
            <a:fld id="{DB245632-D4FC-4E38-ADEE-4E3390753C23}" type="slidenum">
              <a:rPr lang="en-US" smtClean="0"/>
              <a:t>24</a:t>
            </a:fld>
            <a:endParaRPr lang="en-US" dirty="0"/>
          </a:p>
        </p:txBody>
      </p:sp>
    </p:spTree>
    <p:extLst>
      <p:ext uri="{BB962C8B-B14F-4D97-AF65-F5344CB8AC3E}">
        <p14:creationId xmlns:p14="http://schemas.microsoft.com/office/powerpoint/2010/main" val="1487796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209F-BD77-D473-FD9D-B2DF63A74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6E080-4DE4-F29B-66CD-4E4A26E80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5E6B5-DDBC-578D-CF54-798398EFDB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38606-614F-8817-D0D0-D5AD89965C49}"/>
              </a:ext>
            </a:extLst>
          </p:cNvPr>
          <p:cNvSpPr>
            <a:spLocks noGrp="1"/>
          </p:cNvSpPr>
          <p:nvPr>
            <p:ph type="sldNum" sz="quarter" idx="5"/>
          </p:nvPr>
        </p:nvSpPr>
        <p:spPr/>
        <p:txBody>
          <a:bodyPr/>
          <a:lstStyle/>
          <a:p>
            <a:fld id="{DB245632-D4FC-4E38-ADEE-4E3390753C23}" type="slidenum">
              <a:rPr lang="en-US" smtClean="0"/>
              <a:t>25</a:t>
            </a:fld>
            <a:endParaRPr lang="en-US" dirty="0"/>
          </a:p>
        </p:txBody>
      </p:sp>
    </p:spTree>
    <p:extLst>
      <p:ext uri="{BB962C8B-B14F-4D97-AF65-F5344CB8AC3E}">
        <p14:creationId xmlns:p14="http://schemas.microsoft.com/office/powerpoint/2010/main" val="1034090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560B-6308-31C5-CAD6-A62521FF2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18216-DDED-4B83-46BB-25BC9A7DC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EC573-AFF0-B751-C049-62408D2535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A528CA-0BE9-A89C-DC60-70A4739014A9}"/>
              </a:ext>
            </a:extLst>
          </p:cNvPr>
          <p:cNvSpPr>
            <a:spLocks noGrp="1"/>
          </p:cNvSpPr>
          <p:nvPr>
            <p:ph type="sldNum" sz="quarter" idx="5"/>
          </p:nvPr>
        </p:nvSpPr>
        <p:spPr/>
        <p:txBody>
          <a:bodyPr/>
          <a:lstStyle/>
          <a:p>
            <a:fld id="{DB245632-D4FC-4E38-ADEE-4E3390753C23}" type="slidenum">
              <a:rPr lang="en-US" smtClean="0"/>
              <a:t>26</a:t>
            </a:fld>
            <a:endParaRPr lang="en-US" dirty="0"/>
          </a:p>
        </p:txBody>
      </p:sp>
    </p:spTree>
    <p:extLst>
      <p:ext uri="{BB962C8B-B14F-4D97-AF65-F5344CB8AC3E}">
        <p14:creationId xmlns:p14="http://schemas.microsoft.com/office/powerpoint/2010/main" val="3563587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83095-A5BB-5E0E-5434-751D4833A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38C9D-890F-0919-A3E9-27F960D66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E2548-F075-7B08-2DA2-A0006FFAE2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CFC70-FDB3-6FAF-029A-860812C17A20}"/>
              </a:ext>
            </a:extLst>
          </p:cNvPr>
          <p:cNvSpPr>
            <a:spLocks noGrp="1"/>
          </p:cNvSpPr>
          <p:nvPr>
            <p:ph type="sldNum" sz="quarter" idx="5"/>
          </p:nvPr>
        </p:nvSpPr>
        <p:spPr/>
        <p:txBody>
          <a:bodyPr/>
          <a:lstStyle/>
          <a:p>
            <a:fld id="{DB245632-D4FC-4E38-ADEE-4E3390753C23}" type="slidenum">
              <a:rPr lang="en-US" smtClean="0"/>
              <a:t>27</a:t>
            </a:fld>
            <a:endParaRPr lang="en-US" dirty="0"/>
          </a:p>
        </p:txBody>
      </p:sp>
    </p:spTree>
    <p:extLst>
      <p:ext uri="{BB962C8B-B14F-4D97-AF65-F5344CB8AC3E}">
        <p14:creationId xmlns:p14="http://schemas.microsoft.com/office/powerpoint/2010/main" val="749757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96369-FD8C-2D28-D383-D24406AD2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5F333-3EE3-5EA1-71E2-F73E53203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DE683-CD0B-82CF-2EA1-B2CC5433E5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909BCB-767B-EEA4-81EF-8DFCE8148036}"/>
              </a:ext>
            </a:extLst>
          </p:cNvPr>
          <p:cNvSpPr>
            <a:spLocks noGrp="1"/>
          </p:cNvSpPr>
          <p:nvPr>
            <p:ph type="sldNum" sz="quarter" idx="5"/>
          </p:nvPr>
        </p:nvSpPr>
        <p:spPr/>
        <p:txBody>
          <a:bodyPr/>
          <a:lstStyle/>
          <a:p>
            <a:fld id="{DB245632-D4FC-4E38-ADEE-4E3390753C23}" type="slidenum">
              <a:rPr lang="en-US" smtClean="0"/>
              <a:t>28</a:t>
            </a:fld>
            <a:endParaRPr lang="en-US" dirty="0"/>
          </a:p>
        </p:txBody>
      </p:sp>
    </p:spTree>
    <p:extLst>
      <p:ext uri="{BB962C8B-B14F-4D97-AF65-F5344CB8AC3E}">
        <p14:creationId xmlns:p14="http://schemas.microsoft.com/office/powerpoint/2010/main" val="3989252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84A18-9437-8615-4E48-18CE2801A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2F62D-F003-379D-7523-04CA8087C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EEEB4-C2C6-615E-1087-1E44C0A4EF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7E9272-A223-F92C-9C0E-9058A69761E1}"/>
              </a:ext>
            </a:extLst>
          </p:cNvPr>
          <p:cNvSpPr>
            <a:spLocks noGrp="1"/>
          </p:cNvSpPr>
          <p:nvPr>
            <p:ph type="sldNum" sz="quarter" idx="5"/>
          </p:nvPr>
        </p:nvSpPr>
        <p:spPr/>
        <p:txBody>
          <a:bodyPr/>
          <a:lstStyle/>
          <a:p>
            <a:fld id="{DB245632-D4FC-4E38-ADEE-4E3390753C23}" type="slidenum">
              <a:rPr lang="en-US" smtClean="0"/>
              <a:t>29</a:t>
            </a:fld>
            <a:endParaRPr lang="en-US" dirty="0"/>
          </a:p>
        </p:txBody>
      </p:sp>
    </p:spTree>
    <p:extLst>
      <p:ext uri="{BB962C8B-B14F-4D97-AF65-F5344CB8AC3E}">
        <p14:creationId xmlns:p14="http://schemas.microsoft.com/office/powerpoint/2010/main" val="3560395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8378-73BC-7520-F916-C4CBA6279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A04E-07B3-AF12-A089-616238B92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6C5A4-55A6-A7CB-E6AB-7C5D553500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6FB946-A5DA-77D3-640E-349881F8BFC0}"/>
              </a:ext>
            </a:extLst>
          </p:cNvPr>
          <p:cNvSpPr>
            <a:spLocks noGrp="1"/>
          </p:cNvSpPr>
          <p:nvPr>
            <p:ph type="sldNum" sz="quarter" idx="5"/>
          </p:nvPr>
        </p:nvSpPr>
        <p:spPr/>
        <p:txBody>
          <a:bodyPr/>
          <a:lstStyle/>
          <a:p>
            <a:fld id="{DB245632-D4FC-4E38-ADEE-4E3390753C23}" type="slidenum">
              <a:rPr lang="en-US" smtClean="0"/>
              <a:t>30</a:t>
            </a:fld>
            <a:endParaRPr lang="en-US" dirty="0"/>
          </a:p>
        </p:txBody>
      </p:sp>
    </p:spTree>
    <p:extLst>
      <p:ext uri="{BB962C8B-B14F-4D97-AF65-F5344CB8AC3E}">
        <p14:creationId xmlns:p14="http://schemas.microsoft.com/office/powerpoint/2010/main" val="2493499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AD4B9-6151-3107-AD9D-C9F5F526A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BDEA7-D61D-CFCA-8EDD-02CD41BB6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A1C1A-3272-5B02-BBEB-E295445E58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DB930B-C022-F305-91C5-E6B6E7F743B6}"/>
              </a:ext>
            </a:extLst>
          </p:cNvPr>
          <p:cNvSpPr>
            <a:spLocks noGrp="1"/>
          </p:cNvSpPr>
          <p:nvPr>
            <p:ph type="sldNum" sz="quarter" idx="5"/>
          </p:nvPr>
        </p:nvSpPr>
        <p:spPr/>
        <p:txBody>
          <a:bodyPr/>
          <a:lstStyle/>
          <a:p>
            <a:fld id="{DB245632-D4FC-4E38-ADEE-4E3390753C23}" type="slidenum">
              <a:rPr lang="en-US" smtClean="0"/>
              <a:t>31</a:t>
            </a:fld>
            <a:endParaRPr lang="en-US" dirty="0"/>
          </a:p>
        </p:txBody>
      </p:sp>
    </p:spTree>
    <p:extLst>
      <p:ext uri="{BB962C8B-B14F-4D97-AF65-F5344CB8AC3E}">
        <p14:creationId xmlns:p14="http://schemas.microsoft.com/office/powerpoint/2010/main" val="264613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B1913-4003-8608-9C49-D750BB16B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8DC6A-B7B1-429D-EA47-A923F3308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A6391-A6B2-DB80-6F15-E4E882379B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520D69-F326-3348-96EF-2B602DC6ACC3}"/>
              </a:ext>
            </a:extLst>
          </p:cNvPr>
          <p:cNvSpPr>
            <a:spLocks noGrp="1"/>
          </p:cNvSpPr>
          <p:nvPr>
            <p:ph type="sldNum" sz="quarter" idx="5"/>
          </p:nvPr>
        </p:nvSpPr>
        <p:spPr/>
        <p:txBody>
          <a:bodyPr/>
          <a:lstStyle/>
          <a:p>
            <a:fld id="{DB245632-D4FC-4E38-ADEE-4E3390753C23}" type="slidenum">
              <a:rPr lang="en-US" smtClean="0"/>
              <a:t>5</a:t>
            </a:fld>
            <a:endParaRPr lang="en-US" dirty="0"/>
          </a:p>
        </p:txBody>
      </p:sp>
    </p:spTree>
    <p:extLst>
      <p:ext uri="{BB962C8B-B14F-4D97-AF65-F5344CB8AC3E}">
        <p14:creationId xmlns:p14="http://schemas.microsoft.com/office/powerpoint/2010/main" val="3319136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F125-7186-448A-EFC9-B0672C8BB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18E2F-F903-0E37-F131-716BB2833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AFA4D-CF51-61F5-0C31-5C2629CE9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E87EC6-31C9-2FF8-70A1-20E76C4D42DD}"/>
              </a:ext>
            </a:extLst>
          </p:cNvPr>
          <p:cNvSpPr>
            <a:spLocks noGrp="1"/>
          </p:cNvSpPr>
          <p:nvPr>
            <p:ph type="sldNum" sz="quarter" idx="5"/>
          </p:nvPr>
        </p:nvSpPr>
        <p:spPr/>
        <p:txBody>
          <a:bodyPr/>
          <a:lstStyle/>
          <a:p>
            <a:fld id="{DB245632-D4FC-4E38-ADEE-4E3390753C23}" type="slidenum">
              <a:rPr lang="en-US" smtClean="0"/>
              <a:t>32</a:t>
            </a:fld>
            <a:endParaRPr lang="en-US" dirty="0"/>
          </a:p>
        </p:txBody>
      </p:sp>
    </p:spTree>
    <p:extLst>
      <p:ext uri="{BB962C8B-B14F-4D97-AF65-F5344CB8AC3E}">
        <p14:creationId xmlns:p14="http://schemas.microsoft.com/office/powerpoint/2010/main" val="1279810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D6026-A0CB-F813-187F-B191D4659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B27CE-648E-8648-B0F5-FBB7BFA92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71F5C-DC80-AA3B-B9E6-3A1096824C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130538-2B3B-4478-BC18-4C4894F74127}"/>
              </a:ext>
            </a:extLst>
          </p:cNvPr>
          <p:cNvSpPr>
            <a:spLocks noGrp="1"/>
          </p:cNvSpPr>
          <p:nvPr>
            <p:ph type="sldNum" sz="quarter" idx="5"/>
          </p:nvPr>
        </p:nvSpPr>
        <p:spPr/>
        <p:txBody>
          <a:bodyPr/>
          <a:lstStyle/>
          <a:p>
            <a:fld id="{DB245632-D4FC-4E38-ADEE-4E3390753C23}" type="slidenum">
              <a:rPr lang="en-US" smtClean="0"/>
              <a:t>33</a:t>
            </a:fld>
            <a:endParaRPr lang="en-US" dirty="0"/>
          </a:p>
        </p:txBody>
      </p:sp>
    </p:spTree>
    <p:extLst>
      <p:ext uri="{BB962C8B-B14F-4D97-AF65-F5344CB8AC3E}">
        <p14:creationId xmlns:p14="http://schemas.microsoft.com/office/powerpoint/2010/main" val="1621894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B0B03-C09F-F742-E7F0-6622D92AA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72151-BB4A-2243-4F8C-EE2DB89D5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6AEA1-56FB-112B-C7CF-10D692144F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7903D2-A042-4FC6-7876-840E82F3E355}"/>
              </a:ext>
            </a:extLst>
          </p:cNvPr>
          <p:cNvSpPr>
            <a:spLocks noGrp="1"/>
          </p:cNvSpPr>
          <p:nvPr>
            <p:ph type="sldNum" sz="quarter" idx="5"/>
          </p:nvPr>
        </p:nvSpPr>
        <p:spPr/>
        <p:txBody>
          <a:bodyPr/>
          <a:lstStyle/>
          <a:p>
            <a:fld id="{DB245632-D4FC-4E38-ADEE-4E3390753C23}" type="slidenum">
              <a:rPr lang="en-US" smtClean="0"/>
              <a:t>34</a:t>
            </a:fld>
            <a:endParaRPr lang="en-US" dirty="0"/>
          </a:p>
        </p:txBody>
      </p:sp>
    </p:spTree>
    <p:extLst>
      <p:ext uri="{BB962C8B-B14F-4D97-AF65-F5344CB8AC3E}">
        <p14:creationId xmlns:p14="http://schemas.microsoft.com/office/powerpoint/2010/main" val="4209013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B3AE-D5DA-DDFC-7959-D12238ED2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E0020-CB80-9404-6154-EAC12A7C1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EDA0D-B48F-0C48-36CF-E4F535F0EC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A20038-B72D-FAAE-EDC2-880B602411BC}"/>
              </a:ext>
            </a:extLst>
          </p:cNvPr>
          <p:cNvSpPr>
            <a:spLocks noGrp="1"/>
          </p:cNvSpPr>
          <p:nvPr>
            <p:ph type="sldNum" sz="quarter" idx="5"/>
          </p:nvPr>
        </p:nvSpPr>
        <p:spPr/>
        <p:txBody>
          <a:bodyPr/>
          <a:lstStyle/>
          <a:p>
            <a:fld id="{DB245632-D4FC-4E38-ADEE-4E3390753C23}" type="slidenum">
              <a:rPr lang="en-US" smtClean="0"/>
              <a:t>35</a:t>
            </a:fld>
            <a:endParaRPr lang="en-US" dirty="0"/>
          </a:p>
        </p:txBody>
      </p:sp>
    </p:spTree>
    <p:extLst>
      <p:ext uri="{BB962C8B-B14F-4D97-AF65-F5344CB8AC3E}">
        <p14:creationId xmlns:p14="http://schemas.microsoft.com/office/powerpoint/2010/main" val="2005386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DD916-B27E-659E-DA4F-8C5CC106E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FEC8B-B609-8DCE-FC67-12336B29E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146AE-F046-31C9-0AE6-AFBE681611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8023CE-014E-DA9A-75C0-10DA8C32F747}"/>
              </a:ext>
            </a:extLst>
          </p:cNvPr>
          <p:cNvSpPr>
            <a:spLocks noGrp="1"/>
          </p:cNvSpPr>
          <p:nvPr>
            <p:ph type="sldNum" sz="quarter" idx="5"/>
          </p:nvPr>
        </p:nvSpPr>
        <p:spPr/>
        <p:txBody>
          <a:bodyPr/>
          <a:lstStyle/>
          <a:p>
            <a:fld id="{DB245632-D4FC-4E38-ADEE-4E3390753C23}" type="slidenum">
              <a:rPr lang="en-US" smtClean="0"/>
              <a:t>36</a:t>
            </a:fld>
            <a:endParaRPr lang="en-US" dirty="0"/>
          </a:p>
        </p:txBody>
      </p:sp>
    </p:spTree>
    <p:extLst>
      <p:ext uri="{BB962C8B-B14F-4D97-AF65-F5344CB8AC3E}">
        <p14:creationId xmlns:p14="http://schemas.microsoft.com/office/powerpoint/2010/main" val="552125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A80A9-9696-40EF-1AAF-C77F9D891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3BACC-09C2-B63E-80CB-B7E171B94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D67FD-025B-985F-D9FA-239A4408F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F531DB-0A88-E01D-28B4-3CA436EFFF7C}"/>
              </a:ext>
            </a:extLst>
          </p:cNvPr>
          <p:cNvSpPr>
            <a:spLocks noGrp="1"/>
          </p:cNvSpPr>
          <p:nvPr>
            <p:ph type="sldNum" sz="quarter" idx="5"/>
          </p:nvPr>
        </p:nvSpPr>
        <p:spPr/>
        <p:txBody>
          <a:bodyPr/>
          <a:lstStyle/>
          <a:p>
            <a:fld id="{DB245632-D4FC-4E38-ADEE-4E3390753C23}" type="slidenum">
              <a:rPr lang="en-US" smtClean="0"/>
              <a:t>37</a:t>
            </a:fld>
            <a:endParaRPr lang="en-US" dirty="0"/>
          </a:p>
        </p:txBody>
      </p:sp>
    </p:spTree>
    <p:extLst>
      <p:ext uri="{BB962C8B-B14F-4D97-AF65-F5344CB8AC3E}">
        <p14:creationId xmlns:p14="http://schemas.microsoft.com/office/powerpoint/2010/main" val="264894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A5746-F104-16F0-2149-87EE1123D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93950-1247-CBB6-749B-EC20FED54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05218-C0A5-0EAE-3A25-6CA50FB1F8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DFA0D5-89AB-8A3B-9F16-603C0E77E9EC}"/>
              </a:ext>
            </a:extLst>
          </p:cNvPr>
          <p:cNvSpPr>
            <a:spLocks noGrp="1"/>
          </p:cNvSpPr>
          <p:nvPr>
            <p:ph type="sldNum" sz="quarter" idx="5"/>
          </p:nvPr>
        </p:nvSpPr>
        <p:spPr/>
        <p:txBody>
          <a:bodyPr/>
          <a:lstStyle/>
          <a:p>
            <a:fld id="{DB245632-D4FC-4E38-ADEE-4E3390753C23}" type="slidenum">
              <a:rPr lang="en-US" smtClean="0"/>
              <a:t>38</a:t>
            </a:fld>
            <a:endParaRPr lang="en-US" dirty="0"/>
          </a:p>
        </p:txBody>
      </p:sp>
    </p:spTree>
    <p:extLst>
      <p:ext uri="{BB962C8B-B14F-4D97-AF65-F5344CB8AC3E}">
        <p14:creationId xmlns:p14="http://schemas.microsoft.com/office/powerpoint/2010/main" val="2550264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0F2A9-1EAB-E7D4-CBD9-34F405A38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EE60D-F6DE-039D-0FF5-0889FAB39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F51BA-C95A-4C5E-D0DC-DDD9FBA010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AA33C8-2CB0-BDB1-F475-A7FFB1A7CEBB}"/>
              </a:ext>
            </a:extLst>
          </p:cNvPr>
          <p:cNvSpPr>
            <a:spLocks noGrp="1"/>
          </p:cNvSpPr>
          <p:nvPr>
            <p:ph type="sldNum" sz="quarter" idx="5"/>
          </p:nvPr>
        </p:nvSpPr>
        <p:spPr/>
        <p:txBody>
          <a:bodyPr/>
          <a:lstStyle/>
          <a:p>
            <a:fld id="{DB245632-D4FC-4E38-ADEE-4E3390753C23}" type="slidenum">
              <a:rPr lang="en-US" smtClean="0"/>
              <a:t>39</a:t>
            </a:fld>
            <a:endParaRPr lang="en-US" dirty="0"/>
          </a:p>
        </p:txBody>
      </p:sp>
    </p:spTree>
    <p:extLst>
      <p:ext uri="{BB962C8B-B14F-4D97-AF65-F5344CB8AC3E}">
        <p14:creationId xmlns:p14="http://schemas.microsoft.com/office/powerpoint/2010/main" val="1055376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1966-71DC-E9C4-BC64-E44B70551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2C81F-D2CE-44B1-665F-49A3D8B91D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D229F-B3D4-0341-125F-56CF494739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FB10B0-DC34-F646-4087-CF242D28CE30}"/>
              </a:ext>
            </a:extLst>
          </p:cNvPr>
          <p:cNvSpPr>
            <a:spLocks noGrp="1"/>
          </p:cNvSpPr>
          <p:nvPr>
            <p:ph type="sldNum" sz="quarter" idx="5"/>
          </p:nvPr>
        </p:nvSpPr>
        <p:spPr/>
        <p:txBody>
          <a:bodyPr/>
          <a:lstStyle/>
          <a:p>
            <a:fld id="{DB245632-D4FC-4E38-ADEE-4E3390753C23}" type="slidenum">
              <a:rPr lang="en-US" smtClean="0"/>
              <a:t>40</a:t>
            </a:fld>
            <a:endParaRPr lang="en-US" dirty="0"/>
          </a:p>
        </p:txBody>
      </p:sp>
    </p:spTree>
    <p:extLst>
      <p:ext uri="{BB962C8B-B14F-4D97-AF65-F5344CB8AC3E}">
        <p14:creationId xmlns:p14="http://schemas.microsoft.com/office/powerpoint/2010/main" val="3677835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5048-54DF-542A-9300-18E2F4844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4AE0C-A037-97EA-7EB2-6B2AB08B6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11810-4D5C-C91E-935D-63E92172AC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1E7735-DD28-BA43-EB11-BA6EBB6C5913}"/>
              </a:ext>
            </a:extLst>
          </p:cNvPr>
          <p:cNvSpPr>
            <a:spLocks noGrp="1"/>
          </p:cNvSpPr>
          <p:nvPr>
            <p:ph type="sldNum" sz="quarter" idx="5"/>
          </p:nvPr>
        </p:nvSpPr>
        <p:spPr/>
        <p:txBody>
          <a:bodyPr/>
          <a:lstStyle/>
          <a:p>
            <a:fld id="{DB245632-D4FC-4E38-ADEE-4E3390753C23}" type="slidenum">
              <a:rPr lang="en-US" smtClean="0"/>
              <a:t>41</a:t>
            </a:fld>
            <a:endParaRPr lang="en-US" dirty="0"/>
          </a:p>
        </p:txBody>
      </p:sp>
    </p:spTree>
    <p:extLst>
      <p:ext uri="{BB962C8B-B14F-4D97-AF65-F5344CB8AC3E}">
        <p14:creationId xmlns:p14="http://schemas.microsoft.com/office/powerpoint/2010/main" val="205769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0D33B-2962-88FF-1A20-2CAC9E31C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547F7-BCB7-162C-E6FE-FF3D54427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7E5A8-6072-5244-32E1-54C6C1D797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F809E-537A-323F-1E78-401821C7E892}"/>
              </a:ext>
            </a:extLst>
          </p:cNvPr>
          <p:cNvSpPr>
            <a:spLocks noGrp="1"/>
          </p:cNvSpPr>
          <p:nvPr>
            <p:ph type="sldNum" sz="quarter" idx="5"/>
          </p:nvPr>
        </p:nvSpPr>
        <p:spPr/>
        <p:txBody>
          <a:bodyPr/>
          <a:lstStyle/>
          <a:p>
            <a:fld id="{DB245632-D4FC-4E38-ADEE-4E3390753C23}" type="slidenum">
              <a:rPr lang="en-US" smtClean="0"/>
              <a:t>6</a:t>
            </a:fld>
            <a:endParaRPr lang="en-US" dirty="0"/>
          </a:p>
        </p:txBody>
      </p:sp>
    </p:spTree>
    <p:extLst>
      <p:ext uri="{BB962C8B-B14F-4D97-AF65-F5344CB8AC3E}">
        <p14:creationId xmlns:p14="http://schemas.microsoft.com/office/powerpoint/2010/main" val="834119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300C7-4EC5-F5E7-26BE-3AE73BF0A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D92AB-BB6F-93E0-686B-B9413D3C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89F6E-B12F-B1A3-85B2-FC19DAAB99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571FA-E367-0BB1-9D3C-63B8A8638537}"/>
              </a:ext>
            </a:extLst>
          </p:cNvPr>
          <p:cNvSpPr>
            <a:spLocks noGrp="1"/>
          </p:cNvSpPr>
          <p:nvPr>
            <p:ph type="sldNum" sz="quarter" idx="5"/>
          </p:nvPr>
        </p:nvSpPr>
        <p:spPr/>
        <p:txBody>
          <a:bodyPr/>
          <a:lstStyle/>
          <a:p>
            <a:fld id="{DB245632-D4FC-4E38-ADEE-4E3390753C23}" type="slidenum">
              <a:rPr lang="en-US" smtClean="0"/>
              <a:t>42</a:t>
            </a:fld>
            <a:endParaRPr lang="en-US" dirty="0"/>
          </a:p>
        </p:txBody>
      </p:sp>
    </p:spTree>
    <p:extLst>
      <p:ext uri="{BB962C8B-B14F-4D97-AF65-F5344CB8AC3E}">
        <p14:creationId xmlns:p14="http://schemas.microsoft.com/office/powerpoint/2010/main" val="3716339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845D-B4C2-7C5D-9094-0AD191C67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B1290-43A2-7D30-6566-FB8E62105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122BB-633B-E5D2-2310-DAD1D8D8DF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9D1BED-47DA-9FC2-FA42-058BE6A2700A}"/>
              </a:ext>
            </a:extLst>
          </p:cNvPr>
          <p:cNvSpPr>
            <a:spLocks noGrp="1"/>
          </p:cNvSpPr>
          <p:nvPr>
            <p:ph type="sldNum" sz="quarter" idx="5"/>
          </p:nvPr>
        </p:nvSpPr>
        <p:spPr/>
        <p:txBody>
          <a:bodyPr/>
          <a:lstStyle/>
          <a:p>
            <a:fld id="{DB245632-D4FC-4E38-ADEE-4E3390753C23}" type="slidenum">
              <a:rPr lang="en-US" smtClean="0"/>
              <a:t>43</a:t>
            </a:fld>
            <a:endParaRPr lang="en-US" dirty="0"/>
          </a:p>
        </p:txBody>
      </p:sp>
    </p:spTree>
    <p:extLst>
      <p:ext uri="{BB962C8B-B14F-4D97-AF65-F5344CB8AC3E}">
        <p14:creationId xmlns:p14="http://schemas.microsoft.com/office/powerpoint/2010/main" val="2442442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D4619-A787-8DE3-9F67-C434B7A66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33DE7-5FB6-1E5D-6E22-1928E8D78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4AD56-079B-EBBB-346B-2AA85EB136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CC84BB-D21A-A4F8-7883-60872F83C11E}"/>
              </a:ext>
            </a:extLst>
          </p:cNvPr>
          <p:cNvSpPr>
            <a:spLocks noGrp="1"/>
          </p:cNvSpPr>
          <p:nvPr>
            <p:ph type="sldNum" sz="quarter" idx="5"/>
          </p:nvPr>
        </p:nvSpPr>
        <p:spPr/>
        <p:txBody>
          <a:bodyPr/>
          <a:lstStyle/>
          <a:p>
            <a:fld id="{DB245632-D4FC-4E38-ADEE-4E3390753C23}" type="slidenum">
              <a:rPr lang="en-US" smtClean="0"/>
              <a:t>44</a:t>
            </a:fld>
            <a:endParaRPr lang="en-US" dirty="0"/>
          </a:p>
        </p:txBody>
      </p:sp>
    </p:spTree>
    <p:extLst>
      <p:ext uri="{BB962C8B-B14F-4D97-AF65-F5344CB8AC3E}">
        <p14:creationId xmlns:p14="http://schemas.microsoft.com/office/powerpoint/2010/main" val="2726606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22BF1-94A4-2413-D7BD-E8C1E34F8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D87F3-4973-B3FC-3571-BC34BBCC5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730AF-4E0E-4E55-5E91-70F7ED6BA4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75E13B-B042-CD16-C223-B0525E380A81}"/>
              </a:ext>
            </a:extLst>
          </p:cNvPr>
          <p:cNvSpPr>
            <a:spLocks noGrp="1"/>
          </p:cNvSpPr>
          <p:nvPr>
            <p:ph type="sldNum" sz="quarter" idx="5"/>
          </p:nvPr>
        </p:nvSpPr>
        <p:spPr/>
        <p:txBody>
          <a:bodyPr/>
          <a:lstStyle/>
          <a:p>
            <a:fld id="{DB245632-D4FC-4E38-ADEE-4E3390753C23}" type="slidenum">
              <a:rPr lang="en-US" smtClean="0"/>
              <a:t>45</a:t>
            </a:fld>
            <a:endParaRPr lang="en-US" dirty="0"/>
          </a:p>
        </p:txBody>
      </p:sp>
    </p:spTree>
    <p:extLst>
      <p:ext uri="{BB962C8B-B14F-4D97-AF65-F5344CB8AC3E}">
        <p14:creationId xmlns:p14="http://schemas.microsoft.com/office/powerpoint/2010/main" val="1914065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F3BE-F688-A4B3-4883-CAF6CB7D4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FA62E-206C-F154-3D18-9D77EC4C6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5F8DC-8832-5D96-23EB-A6F59984A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2646C1-BFF3-7621-D672-583558AAEF4A}"/>
              </a:ext>
            </a:extLst>
          </p:cNvPr>
          <p:cNvSpPr>
            <a:spLocks noGrp="1"/>
          </p:cNvSpPr>
          <p:nvPr>
            <p:ph type="sldNum" sz="quarter" idx="5"/>
          </p:nvPr>
        </p:nvSpPr>
        <p:spPr/>
        <p:txBody>
          <a:bodyPr/>
          <a:lstStyle/>
          <a:p>
            <a:fld id="{DB245632-D4FC-4E38-ADEE-4E3390753C23}" type="slidenum">
              <a:rPr lang="en-US" smtClean="0"/>
              <a:t>46</a:t>
            </a:fld>
            <a:endParaRPr lang="en-US" dirty="0"/>
          </a:p>
        </p:txBody>
      </p:sp>
    </p:spTree>
    <p:extLst>
      <p:ext uri="{BB962C8B-B14F-4D97-AF65-F5344CB8AC3E}">
        <p14:creationId xmlns:p14="http://schemas.microsoft.com/office/powerpoint/2010/main" val="65396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3208-EAEC-659B-56EA-965905AC9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ADFCE-8342-FD80-F534-9C26BB0C4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D1003-203F-9539-A3BE-02B5025EA7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7B0F2C-840E-8CEF-10DA-E57AED35A16D}"/>
              </a:ext>
            </a:extLst>
          </p:cNvPr>
          <p:cNvSpPr>
            <a:spLocks noGrp="1"/>
          </p:cNvSpPr>
          <p:nvPr>
            <p:ph type="sldNum" sz="quarter" idx="5"/>
          </p:nvPr>
        </p:nvSpPr>
        <p:spPr/>
        <p:txBody>
          <a:bodyPr/>
          <a:lstStyle/>
          <a:p>
            <a:fld id="{DB245632-D4FC-4E38-ADEE-4E3390753C23}" type="slidenum">
              <a:rPr lang="en-US" smtClean="0"/>
              <a:t>47</a:t>
            </a:fld>
            <a:endParaRPr lang="en-US" dirty="0"/>
          </a:p>
        </p:txBody>
      </p:sp>
    </p:spTree>
    <p:extLst>
      <p:ext uri="{BB962C8B-B14F-4D97-AF65-F5344CB8AC3E}">
        <p14:creationId xmlns:p14="http://schemas.microsoft.com/office/powerpoint/2010/main" val="2340644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AD0D-55E2-56A7-BD8B-6F76EFADF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6A6D7-EB60-45C7-570D-093B21AFC3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84526-9F1F-9B68-C94E-0732E1D7C0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DE5AE8-1F39-BD28-E88E-7AAE04CB21E8}"/>
              </a:ext>
            </a:extLst>
          </p:cNvPr>
          <p:cNvSpPr>
            <a:spLocks noGrp="1"/>
          </p:cNvSpPr>
          <p:nvPr>
            <p:ph type="sldNum" sz="quarter" idx="5"/>
          </p:nvPr>
        </p:nvSpPr>
        <p:spPr/>
        <p:txBody>
          <a:bodyPr/>
          <a:lstStyle/>
          <a:p>
            <a:fld id="{DB245632-D4FC-4E38-ADEE-4E3390753C23}" type="slidenum">
              <a:rPr lang="en-US" smtClean="0"/>
              <a:t>48</a:t>
            </a:fld>
            <a:endParaRPr lang="en-US" dirty="0"/>
          </a:p>
        </p:txBody>
      </p:sp>
    </p:spTree>
    <p:extLst>
      <p:ext uri="{BB962C8B-B14F-4D97-AF65-F5344CB8AC3E}">
        <p14:creationId xmlns:p14="http://schemas.microsoft.com/office/powerpoint/2010/main" val="3106432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386E-74FA-7213-D3E2-011BF86F3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66451-981C-AB2B-A683-5AFB29FE1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3BC5B-869B-BB9D-CBE2-815BD8D06C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E4B999-C469-8550-AC09-5D4A730BD52D}"/>
              </a:ext>
            </a:extLst>
          </p:cNvPr>
          <p:cNvSpPr>
            <a:spLocks noGrp="1"/>
          </p:cNvSpPr>
          <p:nvPr>
            <p:ph type="sldNum" sz="quarter" idx="5"/>
          </p:nvPr>
        </p:nvSpPr>
        <p:spPr/>
        <p:txBody>
          <a:bodyPr/>
          <a:lstStyle/>
          <a:p>
            <a:fld id="{DB245632-D4FC-4E38-ADEE-4E3390753C23}" type="slidenum">
              <a:rPr lang="en-US" smtClean="0"/>
              <a:t>49</a:t>
            </a:fld>
            <a:endParaRPr lang="en-US" dirty="0"/>
          </a:p>
        </p:txBody>
      </p:sp>
    </p:spTree>
    <p:extLst>
      <p:ext uri="{BB962C8B-B14F-4D97-AF65-F5344CB8AC3E}">
        <p14:creationId xmlns:p14="http://schemas.microsoft.com/office/powerpoint/2010/main" val="39893274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28A0B-EEB8-5D4E-FB50-7FC1DB357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4CA16-ACEC-68DE-A41C-30515B6B7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34973-77ED-321E-1A0F-AE17DC81BD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9F03B2-6255-E188-F16A-996386D0D4A8}"/>
              </a:ext>
            </a:extLst>
          </p:cNvPr>
          <p:cNvSpPr>
            <a:spLocks noGrp="1"/>
          </p:cNvSpPr>
          <p:nvPr>
            <p:ph type="sldNum" sz="quarter" idx="5"/>
          </p:nvPr>
        </p:nvSpPr>
        <p:spPr/>
        <p:txBody>
          <a:bodyPr/>
          <a:lstStyle/>
          <a:p>
            <a:fld id="{DB245632-D4FC-4E38-ADEE-4E3390753C23}" type="slidenum">
              <a:rPr lang="en-US" smtClean="0"/>
              <a:t>50</a:t>
            </a:fld>
            <a:endParaRPr lang="en-US" dirty="0"/>
          </a:p>
        </p:txBody>
      </p:sp>
    </p:spTree>
    <p:extLst>
      <p:ext uri="{BB962C8B-B14F-4D97-AF65-F5344CB8AC3E}">
        <p14:creationId xmlns:p14="http://schemas.microsoft.com/office/powerpoint/2010/main" val="1705782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1F715-3401-59D2-CF51-F12DB781D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B0B30-765D-6CE6-E155-8B16C9795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D025E-1AEA-F825-D6FB-7A72337A3A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209FC-75B7-DE6C-E18A-480CBE164F14}"/>
              </a:ext>
            </a:extLst>
          </p:cNvPr>
          <p:cNvSpPr>
            <a:spLocks noGrp="1"/>
          </p:cNvSpPr>
          <p:nvPr>
            <p:ph type="sldNum" sz="quarter" idx="5"/>
          </p:nvPr>
        </p:nvSpPr>
        <p:spPr/>
        <p:txBody>
          <a:bodyPr/>
          <a:lstStyle/>
          <a:p>
            <a:fld id="{DB245632-D4FC-4E38-ADEE-4E3390753C23}" type="slidenum">
              <a:rPr lang="en-US" smtClean="0"/>
              <a:t>51</a:t>
            </a:fld>
            <a:endParaRPr lang="en-US" dirty="0"/>
          </a:p>
        </p:txBody>
      </p:sp>
    </p:spTree>
    <p:extLst>
      <p:ext uri="{BB962C8B-B14F-4D97-AF65-F5344CB8AC3E}">
        <p14:creationId xmlns:p14="http://schemas.microsoft.com/office/powerpoint/2010/main" val="188996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FF570-AD5C-4779-14AA-001C9EE9C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ACD0A-E802-FB41-11DF-1DD3EC117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35A56-102F-CF59-322F-9D426B35E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06364B-4EBB-CC68-BBDB-779B3A2966FC}"/>
              </a:ext>
            </a:extLst>
          </p:cNvPr>
          <p:cNvSpPr>
            <a:spLocks noGrp="1"/>
          </p:cNvSpPr>
          <p:nvPr>
            <p:ph type="sldNum" sz="quarter" idx="5"/>
          </p:nvPr>
        </p:nvSpPr>
        <p:spPr/>
        <p:txBody>
          <a:bodyPr/>
          <a:lstStyle/>
          <a:p>
            <a:fld id="{DB245632-D4FC-4E38-ADEE-4E3390753C23}" type="slidenum">
              <a:rPr lang="en-US" smtClean="0"/>
              <a:t>7</a:t>
            </a:fld>
            <a:endParaRPr lang="en-US" dirty="0"/>
          </a:p>
        </p:txBody>
      </p:sp>
    </p:spTree>
    <p:extLst>
      <p:ext uri="{BB962C8B-B14F-4D97-AF65-F5344CB8AC3E}">
        <p14:creationId xmlns:p14="http://schemas.microsoft.com/office/powerpoint/2010/main" val="28770581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FC7E6-B9B3-4DF2-E123-6A7232C92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82747-20C3-D5F6-47C4-8213BE458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E78E1-DE95-F05A-A43F-1CF59BF4F2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13EEAB-D003-8C98-7C5E-32538C0A80D4}"/>
              </a:ext>
            </a:extLst>
          </p:cNvPr>
          <p:cNvSpPr>
            <a:spLocks noGrp="1"/>
          </p:cNvSpPr>
          <p:nvPr>
            <p:ph type="sldNum" sz="quarter" idx="5"/>
          </p:nvPr>
        </p:nvSpPr>
        <p:spPr/>
        <p:txBody>
          <a:bodyPr/>
          <a:lstStyle/>
          <a:p>
            <a:fld id="{DB245632-D4FC-4E38-ADEE-4E3390753C23}" type="slidenum">
              <a:rPr lang="en-US" smtClean="0"/>
              <a:t>52</a:t>
            </a:fld>
            <a:endParaRPr lang="en-US" dirty="0"/>
          </a:p>
        </p:txBody>
      </p:sp>
    </p:spTree>
    <p:extLst>
      <p:ext uri="{BB962C8B-B14F-4D97-AF65-F5344CB8AC3E}">
        <p14:creationId xmlns:p14="http://schemas.microsoft.com/office/powerpoint/2010/main" val="1552258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969E5-CD2C-2374-1654-C8F184F0C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339AA-6E80-51C3-69D5-7CCF8ADF1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9A26E-8D5E-367D-3764-6FCF7147F3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465F40-17BE-B62D-D02C-EC15B8AF0127}"/>
              </a:ext>
            </a:extLst>
          </p:cNvPr>
          <p:cNvSpPr>
            <a:spLocks noGrp="1"/>
          </p:cNvSpPr>
          <p:nvPr>
            <p:ph type="sldNum" sz="quarter" idx="5"/>
          </p:nvPr>
        </p:nvSpPr>
        <p:spPr/>
        <p:txBody>
          <a:bodyPr/>
          <a:lstStyle/>
          <a:p>
            <a:fld id="{DB245632-D4FC-4E38-ADEE-4E3390753C23}" type="slidenum">
              <a:rPr lang="en-US" smtClean="0"/>
              <a:t>53</a:t>
            </a:fld>
            <a:endParaRPr lang="en-US" dirty="0"/>
          </a:p>
        </p:txBody>
      </p:sp>
    </p:spTree>
    <p:extLst>
      <p:ext uri="{BB962C8B-B14F-4D97-AF65-F5344CB8AC3E}">
        <p14:creationId xmlns:p14="http://schemas.microsoft.com/office/powerpoint/2010/main" val="1416161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1621F-F6DA-A67B-CB3E-9DE743790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91257-FC91-1C99-CC2B-93899E931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76DCE-429D-ECB2-AA5E-04722222B1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0E6B24-4453-9C5B-B80D-AC5381014E9B}"/>
              </a:ext>
            </a:extLst>
          </p:cNvPr>
          <p:cNvSpPr>
            <a:spLocks noGrp="1"/>
          </p:cNvSpPr>
          <p:nvPr>
            <p:ph type="sldNum" sz="quarter" idx="5"/>
          </p:nvPr>
        </p:nvSpPr>
        <p:spPr/>
        <p:txBody>
          <a:bodyPr/>
          <a:lstStyle/>
          <a:p>
            <a:fld id="{DB245632-D4FC-4E38-ADEE-4E3390753C23}" type="slidenum">
              <a:rPr lang="en-US" smtClean="0"/>
              <a:t>54</a:t>
            </a:fld>
            <a:endParaRPr lang="en-US" dirty="0"/>
          </a:p>
        </p:txBody>
      </p:sp>
    </p:spTree>
    <p:extLst>
      <p:ext uri="{BB962C8B-B14F-4D97-AF65-F5344CB8AC3E}">
        <p14:creationId xmlns:p14="http://schemas.microsoft.com/office/powerpoint/2010/main" val="2141062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D0B72-BE44-530A-6D15-3EC100586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4C32B-E195-8B3E-496A-EEBC2E60D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7B8BB-E0F1-B69E-B980-118E2E8AD6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C1C659-E943-9ACC-E4C4-0A68D196D811}"/>
              </a:ext>
            </a:extLst>
          </p:cNvPr>
          <p:cNvSpPr>
            <a:spLocks noGrp="1"/>
          </p:cNvSpPr>
          <p:nvPr>
            <p:ph type="sldNum" sz="quarter" idx="5"/>
          </p:nvPr>
        </p:nvSpPr>
        <p:spPr/>
        <p:txBody>
          <a:bodyPr/>
          <a:lstStyle/>
          <a:p>
            <a:fld id="{DB245632-D4FC-4E38-ADEE-4E3390753C23}" type="slidenum">
              <a:rPr lang="en-US" smtClean="0"/>
              <a:t>55</a:t>
            </a:fld>
            <a:endParaRPr lang="en-US" dirty="0"/>
          </a:p>
        </p:txBody>
      </p:sp>
    </p:spTree>
    <p:extLst>
      <p:ext uri="{BB962C8B-B14F-4D97-AF65-F5344CB8AC3E}">
        <p14:creationId xmlns:p14="http://schemas.microsoft.com/office/powerpoint/2010/main" val="1331881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C3DAD-9C81-62B4-C3EC-5B19CC6A4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3B72E-E2F1-CC62-6432-13289D372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824BE-8C9E-3308-A79F-41FA900693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EF51A8-AED5-3841-9CCF-298C16066452}"/>
              </a:ext>
            </a:extLst>
          </p:cNvPr>
          <p:cNvSpPr>
            <a:spLocks noGrp="1"/>
          </p:cNvSpPr>
          <p:nvPr>
            <p:ph type="sldNum" sz="quarter" idx="5"/>
          </p:nvPr>
        </p:nvSpPr>
        <p:spPr/>
        <p:txBody>
          <a:bodyPr/>
          <a:lstStyle/>
          <a:p>
            <a:fld id="{DB245632-D4FC-4E38-ADEE-4E3390753C23}" type="slidenum">
              <a:rPr lang="en-US" smtClean="0"/>
              <a:t>56</a:t>
            </a:fld>
            <a:endParaRPr lang="en-US" dirty="0"/>
          </a:p>
        </p:txBody>
      </p:sp>
    </p:spTree>
    <p:extLst>
      <p:ext uri="{BB962C8B-B14F-4D97-AF65-F5344CB8AC3E}">
        <p14:creationId xmlns:p14="http://schemas.microsoft.com/office/powerpoint/2010/main" val="2929134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1D136-A8F6-C50A-E0D1-F61F62A0B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F6A12-9955-A829-E6D5-F78FFC2B5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30351-3234-5463-D1C8-FB8678320E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7CB83D-CD47-9ADF-1CEB-F7E59952AE01}"/>
              </a:ext>
            </a:extLst>
          </p:cNvPr>
          <p:cNvSpPr>
            <a:spLocks noGrp="1"/>
          </p:cNvSpPr>
          <p:nvPr>
            <p:ph type="sldNum" sz="quarter" idx="5"/>
          </p:nvPr>
        </p:nvSpPr>
        <p:spPr/>
        <p:txBody>
          <a:bodyPr/>
          <a:lstStyle/>
          <a:p>
            <a:fld id="{DB245632-D4FC-4E38-ADEE-4E3390753C23}" type="slidenum">
              <a:rPr lang="en-US" smtClean="0"/>
              <a:t>57</a:t>
            </a:fld>
            <a:endParaRPr lang="en-US" dirty="0"/>
          </a:p>
        </p:txBody>
      </p:sp>
    </p:spTree>
    <p:extLst>
      <p:ext uri="{BB962C8B-B14F-4D97-AF65-F5344CB8AC3E}">
        <p14:creationId xmlns:p14="http://schemas.microsoft.com/office/powerpoint/2010/main" val="40534261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876BA-ACA4-3F0E-3094-649D1E2A0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28196-EE81-9552-FA3F-3E052EBE1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5016D-E943-DD12-FDDE-8F9FBBD570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924E7-DE92-684C-4EAA-8CFCE1A904F8}"/>
              </a:ext>
            </a:extLst>
          </p:cNvPr>
          <p:cNvSpPr>
            <a:spLocks noGrp="1"/>
          </p:cNvSpPr>
          <p:nvPr>
            <p:ph type="sldNum" sz="quarter" idx="5"/>
          </p:nvPr>
        </p:nvSpPr>
        <p:spPr/>
        <p:txBody>
          <a:bodyPr/>
          <a:lstStyle/>
          <a:p>
            <a:fld id="{DB245632-D4FC-4E38-ADEE-4E3390753C23}" type="slidenum">
              <a:rPr lang="en-US" smtClean="0"/>
              <a:t>58</a:t>
            </a:fld>
            <a:endParaRPr lang="en-US" dirty="0"/>
          </a:p>
        </p:txBody>
      </p:sp>
    </p:spTree>
    <p:extLst>
      <p:ext uri="{BB962C8B-B14F-4D97-AF65-F5344CB8AC3E}">
        <p14:creationId xmlns:p14="http://schemas.microsoft.com/office/powerpoint/2010/main" val="9536869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B2902-2B62-408F-0CE0-F29F190E7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0BB19-4A18-A0DA-FEA0-F3389CA00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929E4-0FAC-5A41-BD3E-2793F9477E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3B594C-21BC-6B51-47BC-0A8E884516F8}"/>
              </a:ext>
            </a:extLst>
          </p:cNvPr>
          <p:cNvSpPr>
            <a:spLocks noGrp="1"/>
          </p:cNvSpPr>
          <p:nvPr>
            <p:ph type="sldNum" sz="quarter" idx="5"/>
          </p:nvPr>
        </p:nvSpPr>
        <p:spPr/>
        <p:txBody>
          <a:bodyPr/>
          <a:lstStyle/>
          <a:p>
            <a:fld id="{DB245632-D4FC-4E38-ADEE-4E3390753C23}" type="slidenum">
              <a:rPr lang="en-US" smtClean="0"/>
              <a:t>59</a:t>
            </a:fld>
            <a:endParaRPr lang="en-US" dirty="0"/>
          </a:p>
        </p:txBody>
      </p:sp>
    </p:spTree>
    <p:extLst>
      <p:ext uri="{BB962C8B-B14F-4D97-AF65-F5344CB8AC3E}">
        <p14:creationId xmlns:p14="http://schemas.microsoft.com/office/powerpoint/2010/main" val="2734404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8D80-5FB3-4EF2-22F4-00B962ACA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96783-FF69-0D2A-11D2-4AF9036C5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DD560-D05E-5EF3-D61E-D1ECF47803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BFCD47-C635-66F0-399B-61A66482D84D}"/>
              </a:ext>
            </a:extLst>
          </p:cNvPr>
          <p:cNvSpPr>
            <a:spLocks noGrp="1"/>
          </p:cNvSpPr>
          <p:nvPr>
            <p:ph type="sldNum" sz="quarter" idx="5"/>
          </p:nvPr>
        </p:nvSpPr>
        <p:spPr/>
        <p:txBody>
          <a:bodyPr/>
          <a:lstStyle/>
          <a:p>
            <a:fld id="{DB245632-D4FC-4E38-ADEE-4E3390753C23}" type="slidenum">
              <a:rPr lang="en-US" smtClean="0"/>
              <a:t>60</a:t>
            </a:fld>
            <a:endParaRPr lang="en-US" dirty="0"/>
          </a:p>
        </p:txBody>
      </p:sp>
    </p:spTree>
    <p:extLst>
      <p:ext uri="{BB962C8B-B14F-4D97-AF65-F5344CB8AC3E}">
        <p14:creationId xmlns:p14="http://schemas.microsoft.com/office/powerpoint/2010/main" val="2807570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AD3C-5E3E-BD83-6BE7-B4713A401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15293-8BDB-E2A6-4D43-E2F403B68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74D85-9FA0-4B7E-F828-E07CDB2952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411C1-B68D-6492-1498-AB68F7A57EBD}"/>
              </a:ext>
            </a:extLst>
          </p:cNvPr>
          <p:cNvSpPr>
            <a:spLocks noGrp="1"/>
          </p:cNvSpPr>
          <p:nvPr>
            <p:ph type="sldNum" sz="quarter" idx="5"/>
          </p:nvPr>
        </p:nvSpPr>
        <p:spPr/>
        <p:txBody>
          <a:bodyPr/>
          <a:lstStyle/>
          <a:p>
            <a:fld id="{DB245632-D4FC-4E38-ADEE-4E3390753C23}" type="slidenum">
              <a:rPr lang="en-US" smtClean="0"/>
              <a:t>61</a:t>
            </a:fld>
            <a:endParaRPr lang="en-US" dirty="0"/>
          </a:p>
        </p:txBody>
      </p:sp>
    </p:spTree>
    <p:extLst>
      <p:ext uri="{BB962C8B-B14F-4D97-AF65-F5344CB8AC3E}">
        <p14:creationId xmlns:p14="http://schemas.microsoft.com/office/powerpoint/2010/main" val="336563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3AC0B-45C7-9634-9B6E-36EC9298E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C5671-CDFC-2B62-E8A5-4C7686A55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CABB7-97E9-3512-E805-FBB18EB5C7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2821AF-E940-FEDF-244B-601250EE27D0}"/>
              </a:ext>
            </a:extLst>
          </p:cNvPr>
          <p:cNvSpPr>
            <a:spLocks noGrp="1"/>
          </p:cNvSpPr>
          <p:nvPr>
            <p:ph type="sldNum" sz="quarter" idx="5"/>
          </p:nvPr>
        </p:nvSpPr>
        <p:spPr/>
        <p:txBody>
          <a:bodyPr/>
          <a:lstStyle/>
          <a:p>
            <a:fld id="{DB245632-D4FC-4E38-ADEE-4E3390753C23}" type="slidenum">
              <a:rPr lang="en-US" smtClean="0"/>
              <a:t>8</a:t>
            </a:fld>
            <a:endParaRPr lang="en-US" dirty="0"/>
          </a:p>
        </p:txBody>
      </p:sp>
    </p:spTree>
    <p:extLst>
      <p:ext uri="{BB962C8B-B14F-4D97-AF65-F5344CB8AC3E}">
        <p14:creationId xmlns:p14="http://schemas.microsoft.com/office/powerpoint/2010/main" val="20979401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3C57-6426-E663-D53D-7C6A03256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0264B-D854-1EE0-9E6D-22A66D9A4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9BA15-1464-B389-E61A-A3D6D3336C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D1D02B-10B1-65F7-1ED7-B1A7D6D1F8D9}"/>
              </a:ext>
            </a:extLst>
          </p:cNvPr>
          <p:cNvSpPr>
            <a:spLocks noGrp="1"/>
          </p:cNvSpPr>
          <p:nvPr>
            <p:ph type="sldNum" sz="quarter" idx="5"/>
          </p:nvPr>
        </p:nvSpPr>
        <p:spPr/>
        <p:txBody>
          <a:bodyPr/>
          <a:lstStyle/>
          <a:p>
            <a:fld id="{DB245632-D4FC-4E38-ADEE-4E3390753C23}" type="slidenum">
              <a:rPr lang="en-US" smtClean="0"/>
              <a:t>62</a:t>
            </a:fld>
            <a:endParaRPr lang="en-US" dirty="0"/>
          </a:p>
        </p:txBody>
      </p:sp>
    </p:spTree>
    <p:extLst>
      <p:ext uri="{BB962C8B-B14F-4D97-AF65-F5344CB8AC3E}">
        <p14:creationId xmlns:p14="http://schemas.microsoft.com/office/powerpoint/2010/main" val="37915696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69CBD-B396-95DE-5E7A-A1A536877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3D1A9-E0B8-7BFC-EE76-A23BC0EB8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373EE-860D-B73F-D358-D707105DF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5C98FF-A8B2-73FF-556A-451EDEE1C68F}"/>
              </a:ext>
            </a:extLst>
          </p:cNvPr>
          <p:cNvSpPr>
            <a:spLocks noGrp="1"/>
          </p:cNvSpPr>
          <p:nvPr>
            <p:ph type="sldNum" sz="quarter" idx="5"/>
          </p:nvPr>
        </p:nvSpPr>
        <p:spPr/>
        <p:txBody>
          <a:bodyPr/>
          <a:lstStyle/>
          <a:p>
            <a:fld id="{DB245632-D4FC-4E38-ADEE-4E3390753C23}" type="slidenum">
              <a:rPr lang="en-US" smtClean="0"/>
              <a:t>63</a:t>
            </a:fld>
            <a:endParaRPr lang="en-US" dirty="0"/>
          </a:p>
        </p:txBody>
      </p:sp>
    </p:spTree>
    <p:extLst>
      <p:ext uri="{BB962C8B-B14F-4D97-AF65-F5344CB8AC3E}">
        <p14:creationId xmlns:p14="http://schemas.microsoft.com/office/powerpoint/2010/main" val="13910865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4A73D-8DC2-E7B9-FA96-B81C0E8E9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8D1C0-4BE3-44ED-AB65-014066295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DEDFB-E13F-6ACA-FC6C-85AE2AF90F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57DDFB-0FBF-AE23-1429-185CEED09C9F}"/>
              </a:ext>
            </a:extLst>
          </p:cNvPr>
          <p:cNvSpPr>
            <a:spLocks noGrp="1"/>
          </p:cNvSpPr>
          <p:nvPr>
            <p:ph type="sldNum" sz="quarter" idx="5"/>
          </p:nvPr>
        </p:nvSpPr>
        <p:spPr/>
        <p:txBody>
          <a:bodyPr/>
          <a:lstStyle/>
          <a:p>
            <a:fld id="{DB245632-D4FC-4E38-ADEE-4E3390753C23}" type="slidenum">
              <a:rPr lang="en-US" smtClean="0"/>
              <a:t>64</a:t>
            </a:fld>
            <a:endParaRPr lang="en-US" dirty="0"/>
          </a:p>
        </p:txBody>
      </p:sp>
    </p:spTree>
    <p:extLst>
      <p:ext uri="{BB962C8B-B14F-4D97-AF65-F5344CB8AC3E}">
        <p14:creationId xmlns:p14="http://schemas.microsoft.com/office/powerpoint/2010/main" val="38955021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389D0-A9A9-4F8F-066A-1D4CF78BB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8E5CD-9E23-5744-D263-1B386560E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F0139-7387-DD12-C2E6-2EB9E39F2D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277B02-1483-CEBD-B0B9-B2C95D5B781B}"/>
              </a:ext>
            </a:extLst>
          </p:cNvPr>
          <p:cNvSpPr>
            <a:spLocks noGrp="1"/>
          </p:cNvSpPr>
          <p:nvPr>
            <p:ph type="sldNum" sz="quarter" idx="5"/>
          </p:nvPr>
        </p:nvSpPr>
        <p:spPr/>
        <p:txBody>
          <a:bodyPr/>
          <a:lstStyle/>
          <a:p>
            <a:fld id="{DB245632-D4FC-4E38-ADEE-4E3390753C23}" type="slidenum">
              <a:rPr lang="en-US" smtClean="0"/>
              <a:t>65</a:t>
            </a:fld>
            <a:endParaRPr lang="en-US" dirty="0"/>
          </a:p>
        </p:txBody>
      </p:sp>
    </p:spTree>
    <p:extLst>
      <p:ext uri="{BB962C8B-B14F-4D97-AF65-F5344CB8AC3E}">
        <p14:creationId xmlns:p14="http://schemas.microsoft.com/office/powerpoint/2010/main" val="3799534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2E4F-DF16-919C-68F2-355F28B30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D2330-5E87-B2A5-B421-083038A60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AC92-98D1-E23D-B1DB-B2BADD3C64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832078-F026-1C1C-5ED6-2A6F391C6CF4}"/>
              </a:ext>
            </a:extLst>
          </p:cNvPr>
          <p:cNvSpPr>
            <a:spLocks noGrp="1"/>
          </p:cNvSpPr>
          <p:nvPr>
            <p:ph type="sldNum" sz="quarter" idx="5"/>
          </p:nvPr>
        </p:nvSpPr>
        <p:spPr/>
        <p:txBody>
          <a:bodyPr/>
          <a:lstStyle/>
          <a:p>
            <a:fld id="{DB245632-D4FC-4E38-ADEE-4E3390753C23}" type="slidenum">
              <a:rPr lang="en-US" smtClean="0"/>
              <a:t>66</a:t>
            </a:fld>
            <a:endParaRPr lang="en-US" dirty="0"/>
          </a:p>
        </p:txBody>
      </p:sp>
    </p:spTree>
    <p:extLst>
      <p:ext uri="{BB962C8B-B14F-4D97-AF65-F5344CB8AC3E}">
        <p14:creationId xmlns:p14="http://schemas.microsoft.com/office/powerpoint/2010/main" val="32019774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BA503-0166-FC7E-A366-13A878A62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0C536-3342-C977-56C6-8D12EBDE1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18AFA-6667-01ED-8D27-69E9391E62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14E514-03B5-775B-1D9E-7FC9A5CBD847}"/>
              </a:ext>
            </a:extLst>
          </p:cNvPr>
          <p:cNvSpPr>
            <a:spLocks noGrp="1"/>
          </p:cNvSpPr>
          <p:nvPr>
            <p:ph type="sldNum" sz="quarter" idx="5"/>
          </p:nvPr>
        </p:nvSpPr>
        <p:spPr/>
        <p:txBody>
          <a:bodyPr/>
          <a:lstStyle/>
          <a:p>
            <a:fld id="{DB245632-D4FC-4E38-ADEE-4E3390753C23}" type="slidenum">
              <a:rPr lang="en-US" smtClean="0"/>
              <a:t>67</a:t>
            </a:fld>
            <a:endParaRPr lang="en-US" dirty="0"/>
          </a:p>
        </p:txBody>
      </p:sp>
    </p:spTree>
    <p:extLst>
      <p:ext uri="{BB962C8B-B14F-4D97-AF65-F5344CB8AC3E}">
        <p14:creationId xmlns:p14="http://schemas.microsoft.com/office/powerpoint/2010/main" val="36821212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35185-06D2-17C3-C1DE-4228E45B5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37A11-864D-FB23-29C8-74AE76F13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A2100-9F35-9DED-7D79-A3F13C2915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61F3AA-7FFB-6813-87F6-DBD5555007A3}"/>
              </a:ext>
            </a:extLst>
          </p:cNvPr>
          <p:cNvSpPr>
            <a:spLocks noGrp="1"/>
          </p:cNvSpPr>
          <p:nvPr>
            <p:ph type="sldNum" sz="quarter" idx="5"/>
          </p:nvPr>
        </p:nvSpPr>
        <p:spPr/>
        <p:txBody>
          <a:bodyPr/>
          <a:lstStyle/>
          <a:p>
            <a:fld id="{DB245632-D4FC-4E38-ADEE-4E3390753C23}" type="slidenum">
              <a:rPr lang="en-US" smtClean="0"/>
              <a:t>68</a:t>
            </a:fld>
            <a:endParaRPr lang="en-US" dirty="0"/>
          </a:p>
        </p:txBody>
      </p:sp>
    </p:spTree>
    <p:extLst>
      <p:ext uri="{BB962C8B-B14F-4D97-AF65-F5344CB8AC3E}">
        <p14:creationId xmlns:p14="http://schemas.microsoft.com/office/powerpoint/2010/main" val="34087244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87A80-92EF-CE01-C3BF-F4BD6768D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5BB8B-EE80-E036-4C8A-93CF38137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9268F-DAAA-C92B-4C0C-5B7C3BC040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C41423-1FAC-D016-0828-3766FF1B626E}"/>
              </a:ext>
            </a:extLst>
          </p:cNvPr>
          <p:cNvSpPr>
            <a:spLocks noGrp="1"/>
          </p:cNvSpPr>
          <p:nvPr>
            <p:ph type="sldNum" sz="quarter" idx="5"/>
          </p:nvPr>
        </p:nvSpPr>
        <p:spPr/>
        <p:txBody>
          <a:bodyPr/>
          <a:lstStyle/>
          <a:p>
            <a:fld id="{DB245632-D4FC-4E38-ADEE-4E3390753C23}" type="slidenum">
              <a:rPr lang="en-US" smtClean="0"/>
              <a:t>69</a:t>
            </a:fld>
            <a:endParaRPr lang="en-US" dirty="0"/>
          </a:p>
        </p:txBody>
      </p:sp>
    </p:spTree>
    <p:extLst>
      <p:ext uri="{BB962C8B-B14F-4D97-AF65-F5344CB8AC3E}">
        <p14:creationId xmlns:p14="http://schemas.microsoft.com/office/powerpoint/2010/main" val="1774053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2AE3F-A3C2-11F9-D5B0-9E7D41EE2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8057D-D09A-4608-2338-5EA59C59E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C04CA-BAE5-08CD-D1DF-081782DB8A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BC5059-7362-DDA9-208C-FD03F154F33E}"/>
              </a:ext>
            </a:extLst>
          </p:cNvPr>
          <p:cNvSpPr>
            <a:spLocks noGrp="1"/>
          </p:cNvSpPr>
          <p:nvPr>
            <p:ph type="sldNum" sz="quarter" idx="5"/>
          </p:nvPr>
        </p:nvSpPr>
        <p:spPr/>
        <p:txBody>
          <a:bodyPr/>
          <a:lstStyle/>
          <a:p>
            <a:fld id="{DB245632-D4FC-4E38-ADEE-4E3390753C23}" type="slidenum">
              <a:rPr lang="en-US" smtClean="0"/>
              <a:t>70</a:t>
            </a:fld>
            <a:endParaRPr lang="en-US" dirty="0"/>
          </a:p>
        </p:txBody>
      </p:sp>
    </p:spTree>
    <p:extLst>
      <p:ext uri="{BB962C8B-B14F-4D97-AF65-F5344CB8AC3E}">
        <p14:creationId xmlns:p14="http://schemas.microsoft.com/office/powerpoint/2010/main" val="34513855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10232-89F0-EFCC-BA46-A3E9E46BA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D4F9C-0AAE-BB20-54C1-2430C2FFC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5EC06-75ED-4D3A-549A-A4F5525044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E469FF-740D-7D7C-1533-D18696BF8EAD}"/>
              </a:ext>
            </a:extLst>
          </p:cNvPr>
          <p:cNvSpPr>
            <a:spLocks noGrp="1"/>
          </p:cNvSpPr>
          <p:nvPr>
            <p:ph type="sldNum" sz="quarter" idx="5"/>
          </p:nvPr>
        </p:nvSpPr>
        <p:spPr/>
        <p:txBody>
          <a:bodyPr/>
          <a:lstStyle/>
          <a:p>
            <a:fld id="{DB245632-D4FC-4E38-ADEE-4E3390753C23}" type="slidenum">
              <a:rPr lang="en-US" smtClean="0"/>
              <a:t>71</a:t>
            </a:fld>
            <a:endParaRPr lang="en-US" dirty="0"/>
          </a:p>
        </p:txBody>
      </p:sp>
    </p:spTree>
    <p:extLst>
      <p:ext uri="{BB962C8B-B14F-4D97-AF65-F5344CB8AC3E}">
        <p14:creationId xmlns:p14="http://schemas.microsoft.com/office/powerpoint/2010/main" val="305743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13DBE-CFE7-938B-FD93-23A5348AE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A1E1A-B3C9-3CFC-B66D-4789F2047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05643-5808-C796-1AE4-B805A0F828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773AE4-D983-8CEC-DA42-482E4F4E8964}"/>
              </a:ext>
            </a:extLst>
          </p:cNvPr>
          <p:cNvSpPr>
            <a:spLocks noGrp="1"/>
          </p:cNvSpPr>
          <p:nvPr>
            <p:ph type="sldNum" sz="quarter" idx="5"/>
          </p:nvPr>
        </p:nvSpPr>
        <p:spPr/>
        <p:txBody>
          <a:bodyPr/>
          <a:lstStyle/>
          <a:p>
            <a:fld id="{DB245632-D4FC-4E38-ADEE-4E3390753C23}" type="slidenum">
              <a:rPr lang="en-US" smtClean="0"/>
              <a:t>9</a:t>
            </a:fld>
            <a:endParaRPr lang="en-US" dirty="0"/>
          </a:p>
        </p:txBody>
      </p:sp>
    </p:spTree>
    <p:extLst>
      <p:ext uri="{BB962C8B-B14F-4D97-AF65-F5344CB8AC3E}">
        <p14:creationId xmlns:p14="http://schemas.microsoft.com/office/powerpoint/2010/main" val="13397067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3559-4B7A-DEDE-F1F1-94816B10C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8E11B-2C79-CC7C-A805-052F680D4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991C7-EC0F-889F-4B30-E4953D0E4B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2401D4-B15A-E6F6-04B0-193A5E3DA285}"/>
              </a:ext>
            </a:extLst>
          </p:cNvPr>
          <p:cNvSpPr>
            <a:spLocks noGrp="1"/>
          </p:cNvSpPr>
          <p:nvPr>
            <p:ph type="sldNum" sz="quarter" idx="5"/>
          </p:nvPr>
        </p:nvSpPr>
        <p:spPr/>
        <p:txBody>
          <a:bodyPr/>
          <a:lstStyle/>
          <a:p>
            <a:fld id="{DB245632-D4FC-4E38-ADEE-4E3390753C23}" type="slidenum">
              <a:rPr lang="en-US" smtClean="0"/>
              <a:t>72</a:t>
            </a:fld>
            <a:endParaRPr lang="en-US" dirty="0"/>
          </a:p>
        </p:txBody>
      </p:sp>
    </p:spTree>
    <p:extLst>
      <p:ext uri="{BB962C8B-B14F-4D97-AF65-F5344CB8AC3E}">
        <p14:creationId xmlns:p14="http://schemas.microsoft.com/office/powerpoint/2010/main" val="38241582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EDF01-788C-56D9-4E23-986EC341C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68513-BAD1-6FDA-1116-35BAD298F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710E1-EC53-3E70-E154-5700D55B7E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459744-3F1E-FC3D-1889-E45C71C9B09F}"/>
              </a:ext>
            </a:extLst>
          </p:cNvPr>
          <p:cNvSpPr>
            <a:spLocks noGrp="1"/>
          </p:cNvSpPr>
          <p:nvPr>
            <p:ph type="sldNum" sz="quarter" idx="5"/>
          </p:nvPr>
        </p:nvSpPr>
        <p:spPr/>
        <p:txBody>
          <a:bodyPr/>
          <a:lstStyle/>
          <a:p>
            <a:fld id="{DB245632-D4FC-4E38-ADEE-4E3390753C23}" type="slidenum">
              <a:rPr lang="en-US" smtClean="0"/>
              <a:t>73</a:t>
            </a:fld>
            <a:endParaRPr lang="en-US" dirty="0"/>
          </a:p>
        </p:txBody>
      </p:sp>
    </p:spTree>
    <p:extLst>
      <p:ext uri="{BB962C8B-B14F-4D97-AF65-F5344CB8AC3E}">
        <p14:creationId xmlns:p14="http://schemas.microsoft.com/office/powerpoint/2010/main" val="39707091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B0080-DC50-BEDA-5B06-C6B719608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204D8-82D5-E304-9817-9D3D98DB0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A9A2C-786C-0FDF-EC5D-D30DF52456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3D10C6-12D3-2570-B983-1AE7CE75E99D}"/>
              </a:ext>
            </a:extLst>
          </p:cNvPr>
          <p:cNvSpPr>
            <a:spLocks noGrp="1"/>
          </p:cNvSpPr>
          <p:nvPr>
            <p:ph type="sldNum" sz="quarter" idx="5"/>
          </p:nvPr>
        </p:nvSpPr>
        <p:spPr/>
        <p:txBody>
          <a:bodyPr/>
          <a:lstStyle/>
          <a:p>
            <a:fld id="{DB245632-D4FC-4E38-ADEE-4E3390753C23}" type="slidenum">
              <a:rPr lang="en-US" smtClean="0"/>
              <a:t>74</a:t>
            </a:fld>
            <a:endParaRPr lang="en-US" dirty="0"/>
          </a:p>
        </p:txBody>
      </p:sp>
    </p:spTree>
    <p:extLst>
      <p:ext uri="{BB962C8B-B14F-4D97-AF65-F5344CB8AC3E}">
        <p14:creationId xmlns:p14="http://schemas.microsoft.com/office/powerpoint/2010/main" val="40755908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3667F-86E1-D522-CF62-92790680E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266CD-84B1-44CD-69EB-94312A5FC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1D098-3976-3F34-1AB0-1FBECA5EE5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AF8280-F957-9799-5DDF-074AE9D5A367}"/>
              </a:ext>
            </a:extLst>
          </p:cNvPr>
          <p:cNvSpPr>
            <a:spLocks noGrp="1"/>
          </p:cNvSpPr>
          <p:nvPr>
            <p:ph type="sldNum" sz="quarter" idx="5"/>
          </p:nvPr>
        </p:nvSpPr>
        <p:spPr/>
        <p:txBody>
          <a:bodyPr/>
          <a:lstStyle/>
          <a:p>
            <a:fld id="{DB245632-D4FC-4E38-ADEE-4E3390753C23}" type="slidenum">
              <a:rPr lang="en-US" smtClean="0"/>
              <a:t>75</a:t>
            </a:fld>
            <a:endParaRPr lang="en-US" dirty="0"/>
          </a:p>
        </p:txBody>
      </p:sp>
    </p:spTree>
    <p:extLst>
      <p:ext uri="{BB962C8B-B14F-4D97-AF65-F5344CB8AC3E}">
        <p14:creationId xmlns:p14="http://schemas.microsoft.com/office/powerpoint/2010/main" val="17292487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98EC7-8CC8-5346-1BBD-02F4F71B8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E9DD-848E-FBD1-4906-187F21154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863E3-C914-139A-633B-DC4DAD7BE7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8FDB57-193A-B2C9-93C3-67D647F55419}"/>
              </a:ext>
            </a:extLst>
          </p:cNvPr>
          <p:cNvSpPr>
            <a:spLocks noGrp="1"/>
          </p:cNvSpPr>
          <p:nvPr>
            <p:ph type="sldNum" sz="quarter" idx="5"/>
          </p:nvPr>
        </p:nvSpPr>
        <p:spPr/>
        <p:txBody>
          <a:bodyPr/>
          <a:lstStyle/>
          <a:p>
            <a:fld id="{DB245632-D4FC-4E38-ADEE-4E3390753C23}" type="slidenum">
              <a:rPr lang="en-US" smtClean="0"/>
              <a:t>76</a:t>
            </a:fld>
            <a:endParaRPr lang="en-US" dirty="0"/>
          </a:p>
        </p:txBody>
      </p:sp>
    </p:spTree>
    <p:extLst>
      <p:ext uri="{BB962C8B-B14F-4D97-AF65-F5344CB8AC3E}">
        <p14:creationId xmlns:p14="http://schemas.microsoft.com/office/powerpoint/2010/main" val="21880560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61F0-C620-61D4-B53E-985589F7F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707A7-1A05-2B45-0B49-8FD8CB2AE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4C36C-C04E-E60B-D090-C0B9DDBA49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EF6CB7-6BF8-AD64-9D7D-520621E30E78}"/>
              </a:ext>
            </a:extLst>
          </p:cNvPr>
          <p:cNvSpPr>
            <a:spLocks noGrp="1"/>
          </p:cNvSpPr>
          <p:nvPr>
            <p:ph type="sldNum" sz="quarter" idx="5"/>
          </p:nvPr>
        </p:nvSpPr>
        <p:spPr/>
        <p:txBody>
          <a:bodyPr/>
          <a:lstStyle/>
          <a:p>
            <a:fld id="{DB245632-D4FC-4E38-ADEE-4E3390753C23}" type="slidenum">
              <a:rPr lang="en-US" smtClean="0"/>
              <a:t>77</a:t>
            </a:fld>
            <a:endParaRPr lang="en-US" dirty="0"/>
          </a:p>
        </p:txBody>
      </p:sp>
    </p:spTree>
    <p:extLst>
      <p:ext uri="{BB962C8B-B14F-4D97-AF65-F5344CB8AC3E}">
        <p14:creationId xmlns:p14="http://schemas.microsoft.com/office/powerpoint/2010/main" val="32655974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0CCB1-BDB4-A084-105C-FBD120E31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F635D-FE4A-1C83-377B-66F514A0D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3A0DE-FF16-80A3-570F-CCB0AFCE4A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DEE2E2-85E0-9832-0D89-CE712F6D8211}"/>
              </a:ext>
            </a:extLst>
          </p:cNvPr>
          <p:cNvSpPr>
            <a:spLocks noGrp="1"/>
          </p:cNvSpPr>
          <p:nvPr>
            <p:ph type="sldNum" sz="quarter" idx="5"/>
          </p:nvPr>
        </p:nvSpPr>
        <p:spPr/>
        <p:txBody>
          <a:bodyPr/>
          <a:lstStyle/>
          <a:p>
            <a:fld id="{DB245632-D4FC-4E38-ADEE-4E3390753C23}" type="slidenum">
              <a:rPr lang="en-US" smtClean="0"/>
              <a:t>78</a:t>
            </a:fld>
            <a:endParaRPr lang="en-US" dirty="0"/>
          </a:p>
        </p:txBody>
      </p:sp>
    </p:spTree>
    <p:extLst>
      <p:ext uri="{BB962C8B-B14F-4D97-AF65-F5344CB8AC3E}">
        <p14:creationId xmlns:p14="http://schemas.microsoft.com/office/powerpoint/2010/main" val="33589384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4560A-999D-DE70-BBFA-446FBDAAD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958BD-A987-B21C-74D6-D1BAF45F7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6F23B-1DFD-DCA4-D3ED-423DA5AD1E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1B0A88-9A48-9B86-2B1C-17B19B937C82}"/>
              </a:ext>
            </a:extLst>
          </p:cNvPr>
          <p:cNvSpPr>
            <a:spLocks noGrp="1"/>
          </p:cNvSpPr>
          <p:nvPr>
            <p:ph type="sldNum" sz="quarter" idx="5"/>
          </p:nvPr>
        </p:nvSpPr>
        <p:spPr/>
        <p:txBody>
          <a:bodyPr/>
          <a:lstStyle/>
          <a:p>
            <a:fld id="{DB245632-D4FC-4E38-ADEE-4E3390753C23}" type="slidenum">
              <a:rPr lang="en-US" smtClean="0"/>
              <a:t>79</a:t>
            </a:fld>
            <a:endParaRPr lang="en-US" dirty="0"/>
          </a:p>
        </p:txBody>
      </p:sp>
    </p:spTree>
    <p:extLst>
      <p:ext uri="{BB962C8B-B14F-4D97-AF65-F5344CB8AC3E}">
        <p14:creationId xmlns:p14="http://schemas.microsoft.com/office/powerpoint/2010/main" val="3130512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9429-D8CE-89A0-92A6-0197BE124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1F275-3547-19A1-8622-9153FD57C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1265A-82C2-5125-7AE9-92135ABC6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04B27E-759C-54A3-8E03-522AF96000FF}"/>
              </a:ext>
            </a:extLst>
          </p:cNvPr>
          <p:cNvSpPr>
            <a:spLocks noGrp="1"/>
          </p:cNvSpPr>
          <p:nvPr>
            <p:ph type="sldNum" sz="quarter" idx="5"/>
          </p:nvPr>
        </p:nvSpPr>
        <p:spPr/>
        <p:txBody>
          <a:bodyPr/>
          <a:lstStyle/>
          <a:p>
            <a:fld id="{DB245632-D4FC-4E38-ADEE-4E3390753C23}" type="slidenum">
              <a:rPr lang="en-US" smtClean="0"/>
              <a:t>80</a:t>
            </a:fld>
            <a:endParaRPr lang="en-US" dirty="0"/>
          </a:p>
        </p:txBody>
      </p:sp>
    </p:spTree>
    <p:extLst>
      <p:ext uri="{BB962C8B-B14F-4D97-AF65-F5344CB8AC3E}">
        <p14:creationId xmlns:p14="http://schemas.microsoft.com/office/powerpoint/2010/main" val="25555353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14DF4-285A-8B63-2DAD-0E02596BD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92250-BF4F-884B-D723-A17AE7BD4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84FCD-ADB1-F35B-B177-5548841BF6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A90010-C51A-EA87-32DC-2593929FED34}"/>
              </a:ext>
            </a:extLst>
          </p:cNvPr>
          <p:cNvSpPr>
            <a:spLocks noGrp="1"/>
          </p:cNvSpPr>
          <p:nvPr>
            <p:ph type="sldNum" sz="quarter" idx="5"/>
          </p:nvPr>
        </p:nvSpPr>
        <p:spPr/>
        <p:txBody>
          <a:bodyPr/>
          <a:lstStyle/>
          <a:p>
            <a:fld id="{DB245632-D4FC-4E38-ADEE-4E3390753C23}" type="slidenum">
              <a:rPr lang="en-US" smtClean="0"/>
              <a:t>81</a:t>
            </a:fld>
            <a:endParaRPr lang="en-US" dirty="0"/>
          </a:p>
        </p:txBody>
      </p:sp>
    </p:spTree>
    <p:extLst>
      <p:ext uri="{BB962C8B-B14F-4D97-AF65-F5344CB8AC3E}">
        <p14:creationId xmlns:p14="http://schemas.microsoft.com/office/powerpoint/2010/main" val="41116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D7A53-D579-BE2D-74EF-31CE4FFE2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C712D-48EB-5870-952E-2E82B07EF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1D348-6EB8-13E4-8F5B-384207B151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928E4-0144-2FBF-95B1-CD0574953388}"/>
              </a:ext>
            </a:extLst>
          </p:cNvPr>
          <p:cNvSpPr>
            <a:spLocks noGrp="1"/>
          </p:cNvSpPr>
          <p:nvPr>
            <p:ph type="sldNum" sz="quarter" idx="5"/>
          </p:nvPr>
        </p:nvSpPr>
        <p:spPr/>
        <p:txBody>
          <a:bodyPr/>
          <a:lstStyle/>
          <a:p>
            <a:fld id="{DB245632-D4FC-4E38-ADEE-4E3390753C23}" type="slidenum">
              <a:rPr lang="en-US" smtClean="0"/>
              <a:t>10</a:t>
            </a:fld>
            <a:endParaRPr lang="en-US" dirty="0"/>
          </a:p>
        </p:txBody>
      </p:sp>
    </p:spTree>
    <p:extLst>
      <p:ext uri="{BB962C8B-B14F-4D97-AF65-F5344CB8AC3E}">
        <p14:creationId xmlns:p14="http://schemas.microsoft.com/office/powerpoint/2010/main" val="39899182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0F387-A65D-D06D-51A1-5909686F9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EBAB8-C346-224B-7E88-92C8FF0C7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2E691-BD34-636F-F864-64B9979828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B6958E-DBD6-B498-AFB9-828A05D1E838}"/>
              </a:ext>
            </a:extLst>
          </p:cNvPr>
          <p:cNvSpPr>
            <a:spLocks noGrp="1"/>
          </p:cNvSpPr>
          <p:nvPr>
            <p:ph type="sldNum" sz="quarter" idx="5"/>
          </p:nvPr>
        </p:nvSpPr>
        <p:spPr/>
        <p:txBody>
          <a:bodyPr/>
          <a:lstStyle/>
          <a:p>
            <a:fld id="{DB245632-D4FC-4E38-ADEE-4E3390753C23}" type="slidenum">
              <a:rPr lang="en-US" smtClean="0"/>
              <a:t>82</a:t>
            </a:fld>
            <a:endParaRPr lang="en-US" dirty="0"/>
          </a:p>
        </p:txBody>
      </p:sp>
    </p:spTree>
    <p:extLst>
      <p:ext uri="{BB962C8B-B14F-4D97-AF65-F5344CB8AC3E}">
        <p14:creationId xmlns:p14="http://schemas.microsoft.com/office/powerpoint/2010/main" val="12931494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45E87-BE65-CF66-F1B1-0B7A7EDB9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C3342-DC4F-DBD5-A4CD-73558B162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A45A2-A7AC-804B-50D1-3C0617075E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BBA205-63CE-3D4E-A1F4-E18E0835842D}"/>
              </a:ext>
            </a:extLst>
          </p:cNvPr>
          <p:cNvSpPr>
            <a:spLocks noGrp="1"/>
          </p:cNvSpPr>
          <p:nvPr>
            <p:ph type="sldNum" sz="quarter" idx="5"/>
          </p:nvPr>
        </p:nvSpPr>
        <p:spPr/>
        <p:txBody>
          <a:bodyPr/>
          <a:lstStyle/>
          <a:p>
            <a:fld id="{DB245632-D4FC-4E38-ADEE-4E3390753C23}" type="slidenum">
              <a:rPr lang="en-US" smtClean="0"/>
              <a:t>83</a:t>
            </a:fld>
            <a:endParaRPr lang="en-US" dirty="0"/>
          </a:p>
        </p:txBody>
      </p:sp>
    </p:spTree>
    <p:extLst>
      <p:ext uri="{BB962C8B-B14F-4D97-AF65-F5344CB8AC3E}">
        <p14:creationId xmlns:p14="http://schemas.microsoft.com/office/powerpoint/2010/main" val="6604564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D5794-A8AE-B649-1819-57285F1A1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1753F-84E9-649E-0E7D-E4F9EE7D1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BFFE9-C910-9B36-507D-83E73970B4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49B429-A8E5-B6B7-3D24-AF7EA663E244}"/>
              </a:ext>
            </a:extLst>
          </p:cNvPr>
          <p:cNvSpPr>
            <a:spLocks noGrp="1"/>
          </p:cNvSpPr>
          <p:nvPr>
            <p:ph type="sldNum" sz="quarter" idx="5"/>
          </p:nvPr>
        </p:nvSpPr>
        <p:spPr/>
        <p:txBody>
          <a:bodyPr/>
          <a:lstStyle/>
          <a:p>
            <a:fld id="{DB245632-D4FC-4E38-ADEE-4E3390753C23}" type="slidenum">
              <a:rPr lang="en-US" smtClean="0"/>
              <a:t>84</a:t>
            </a:fld>
            <a:endParaRPr lang="en-US" dirty="0"/>
          </a:p>
        </p:txBody>
      </p:sp>
    </p:spTree>
    <p:extLst>
      <p:ext uri="{BB962C8B-B14F-4D97-AF65-F5344CB8AC3E}">
        <p14:creationId xmlns:p14="http://schemas.microsoft.com/office/powerpoint/2010/main" val="18930592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F52F8-E8D3-4D54-A350-2D1FCB29E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7DA50-D92E-749A-FAAA-94E514B46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B801C-977D-EBC2-33A7-09069BC2FE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13F0EF-0181-051C-4FE0-A9BFF4EF0A45}"/>
              </a:ext>
            </a:extLst>
          </p:cNvPr>
          <p:cNvSpPr>
            <a:spLocks noGrp="1"/>
          </p:cNvSpPr>
          <p:nvPr>
            <p:ph type="sldNum" sz="quarter" idx="5"/>
          </p:nvPr>
        </p:nvSpPr>
        <p:spPr/>
        <p:txBody>
          <a:bodyPr/>
          <a:lstStyle/>
          <a:p>
            <a:fld id="{DB245632-D4FC-4E38-ADEE-4E3390753C23}" type="slidenum">
              <a:rPr lang="en-US" smtClean="0"/>
              <a:t>85</a:t>
            </a:fld>
            <a:endParaRPr lang="en-US" dirty="0"/>
          </a:p>
        </p:txBody>
      </p:sp>
    </p:spTree>
    <p:extLst>
      <p:ext uri="{BB962C8B-B14F-4D97-AF65-F5344CB8AC3E}">
        <p14:creationId xmlns:p14="http://schemas.microsoft.com/office/powerpoint/2010/main" val="37569771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A57F-7603-B2FC-6818-FFE20E50D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5830E-E188-4E2A-5A55-A7AB22986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BB3EE-D7DD-1F2E-0E10-14380B53D1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802E24-D5ED-B0FB-9777-96D332E7521A}"/>
              </a:ext>
            </a:extLst>
          </p:cNvPr>
          <p:cNvSpPr>
            <a:spLocks noGrp="1"/>
          </p:cNvSpPr>
          <p:nvPr>
            <p:ph type="sldNum" sz="quarter" idx="5"/>
          </p:nvPr>
        </p:nvSpPr>
        <p:spPr/>
        <p:txBody>
          <a:bodyPr/>
          <a:lstStyle/>
          <a:p>
            <a:fld id="{DB245632-D4FC-4E38-ADEE-4E3390753C23}" type="slidenum">
              <a:rPr lang="en-US" smtClean="0"/>
              <a:t>86</a:t>
            </a:fld>
            <a:endParaRPr lang="en-US" dirty="0"/>
          </a:p>
        </p:txBody>
      </p:sp>
    </p:spTree>
    <p:extLst>
      <p:ext uri="{BB962C8B-B14F-4D97-AF65-F5344CB8AC3E}">
        <p14:creationId xmlns:p14="http://schemas.microsoft.com/office/powerpoint/2010/main" val="5177128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E53B5-2D3C-E98A-1E20-E90A84D11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63E78-D432-26A1-06B6-FEB4DF0B8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BFFB1-0CA5-EED3-5D93-97C94C6FC0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F6DC2B-CAFC-C8D5-1884-3E58406D7861}"/>
              </a:ext>
            </a:extLst>
          </p:cNvPr>
          <p:cNvSpPr>
            <a:spLocks noGrp="1"/>
          </p:cNvSpPr>
          <p:nvPr>
            <p:ph type="sldNum" sz="quarter" idx="5"/>
          </p:nvPr>
        </p:nvSpPr>
        <p:spPr/>
        <p:txBody>
          <a:bodyPr/>
          <a:lstStyle/>
          <a:p>
            <a:fld id="{DB245632-D4FC-4E38-ADEE-4E3390753C23}" type="slidenum">
              <a:rPr lang="en-US" smtClean="0"/>
              <a:t>87</a:t>
            </a:fld>
            <a:endParaRPr lang="en-US" dirty="0"/>
          </a:p>
        </p:txBody>
      </p:sp>
    </p:spTree>
    <p:extLst>
      <p:ext uri="{BB962C8B-B14F-4D97-AF65-F5344CB8AC3E}">
        <p14:creationId xmlns:p14="http://schemas.microsoft.com/office/powerpoint/2010/main" val="21044463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2C65E-D160-652C-39CF-D22719749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D940A-51A5-051D-2FBF-A134BDAB7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6CDB2-B4C9-F758-DACA-65FF8820E1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94E419-4849-6C3A-E677-555A81661D68}"/>
              </a:ext>
            </a:extLst>
          </p:cNvPr>
          <p:cNvSpPr>
            <a:spLocks noGrp="1"/>
          </p:cNvSpPr>
          <p:nvPr>
            <p:ph type="sldNum" sz="quarter" idx="5"/>
          </p:nvPr>
        </p:nvSpPr>
        <p:spPr/>
        <p:txBody>
          <a:bodyPr/>
          <a:lstStyle/>
          <a:p>
            <a:fld id="{DB245632-D4FC-4E38-ADEE-4E3390753C23}" type="slidenum">
              <a:rPr lang="en-US" smtClean="0"/>
              <a:t>88</a:t>
            </a:fld>
            <a:endParaRPr lang="en-US" dirty="0"/>
          </a:p>
        </p:txBody>
      </p:sp>
    </p:spTree>
    <p:extLst>
      <p:ext uri="{BB962C8B-B14F-4D97-AF65-F5344CB8AC3E}">
        <p14:creationId xmlns:p14="http://schemas.microsoft.com/office/powerpoint/2010/main" val="42023331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DDA98-F53A-BC15-9FD9-1CB846F85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4D559-E6D1-CEA7-DA07-1C30EBA2D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A9A9C-BDCF-3C79-57A8-8CFA689F39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026CC0-12D5-37D2-DA11-AA1808E30114}"/>
              </a:ext>
            </a:extLst>
          </p:cNvPr>
          <p:cNvSpPr>
            <a:spLocks noGrp="1"/>
          </p:cNvSpPr>
          <p:nvPr>
            <p:ph type="sldNum" sz="quarter" idx="5"/>
          </p:nvPr>
        </p:nvSpPr>
        <p:spPr/>
        <p:txBody>
          <a:bodyPr/>
          <a:lstStyle/>
          <a:p>
            <a:fld id="{DB245632-D4FC-4E38-ADEE-4E3390753C23}" type="slidenum">
              <a:rPr lang="en-US" smtClean="0"/>
              <a:t>89</a:t>
            </a:fld>
            <a:endParaRPr lang="en-US" dirty="0"/>
          </a:p>
        </p:txBody>
      </p:sp>
    </p:spTree>
    <p:extLst>
      <p:ext uri="{BB962C8B-B14F-4D97-AF65-F5344CB8AC3E}">
        <p14:creationId xmlns:p14="http://schemas.microsoft.com/office/powerpoint/2010/main" val="2511189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54E5C-9FD5-26B0-139A-1ED1445C1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8FECA-2D58-8302-8803-2DEFD0E1D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D02528-068F-B630-FBF5-ECF45CDC2B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02C330-73E2-8F95-B799-1577889D80E4}"/>
              </a:ext>
            </a:extLst>
          </p:cNvPr>
          <p:cNvSpPr>
            <a:spLocks noGrp="1"/>
          </p:cNvSpPr>
          <p:nvPr>
            <p:ph type="sldNum" sz="quarter" idx="5"/>
          </p:nvPr>
        </p:nvSpPr>
        <p:spPr/>
        <p:txBody>
          <a:bodyPr/>
          <a:lstStyle/>
          <a:p>
            <a:fld id="{DB245632-D4FC-4E38-ADEE-4E3390753C23}" type="slidenum">
              <a:rPr lang="en-US" smtClean="0"/>
              <a:t>90</a:t>
            </a:fld>
            <a:endParaRPr lang="en-US" dirty="0"/>
          </a:p>
        </p:txBody>
      </p:sp>
    </p:spTree>
    <p:extLst>
      <p:ext uri="{BB962C8B-B14F-4D97-AF65-F5344CB8AC3E}">
        <p14:creationId xmlns:p14="http://schemas.microsoft.com/office/powerpoint/2010/main" val="25728947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6DCEB-641D-E775-F326-13172996C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005C2-8DB1-8994-B141-42DF1A434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6349F-34C2-7DC5-F0B7-607FD0820D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935D72-9C41-B892-E395-95738608ECA5}"/>
              </a:ext>
            </a:extLst>
          </p:cNvPr>
          <p:cNvSpPr>
            <a:spLocks noGrp="1"/>
          </p:cNvSpPr>
          <p:nvPr>
            <p:ph type="sldNum" sz="quarter" idx="5"/>
          </p:nvPr>
        </p:nvSpPr>
        <p:spPr/>
        <p:txBody>
          <a:bodyPr/>
          <a:lstStyle/>
          <a:p>
            <a:fld id="{DB245632-D4FC-4E38-ADEE-4E3390753C23}" type="slidenum">
              <a:rPr lang="en-US" smtClean="0"/>
              <a:t>91</a:t>
            </a:fld>
            <a:endParaRPr lang="en-US" dirty="0"/>
          </a:p>
        </p:txBody>
      </p:sp>
    </p:spTree>
    <p:extLst>
      <p:ext uri="{BB962C8B-B14F-4D97-AF65-F5344CB8AC3E}">
        <p14:creationId xmlns:p14="http://schemas.microsoft.com/office/powerpoint/2010/main" val="399108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C45FD-A2CD-9D30-B938-7EED7ADAA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1A2DD-E89A-E83A-B577-CE486EAD3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92D7D-F27F-5416-BD79-4036739F9C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24E0BE-55A3-5500-6C2C-825334AD644E}"/>
              </a:ext>
            </a:extLst>
          </p:cNvPr>
          <p:cNvSpPr>
            <a:spLocks noGrp="1"/>
          </p:cNvSpPr>
          <p:nvPr>
            <p:ph type="sldNum" sz="quarter" idx="5"/>
          </p:nvPr>
        </p:nvSpPr>
        <p:spPr/>
        <p:txBody>
          <a:bodyPr/>
          <a:lstStyle/>
          <a:p>
            <a:fld id="{DB245632-D4FC-4E38-ADEE-4E3390753C23}" type="slidenum">
              <a:rPr lang="en-US" smtClean="0"/>
              <a:t>11</a:t>
            </a:fld>
            <a:endParaRPr lang="en-US" dirty="0"/>
          </a:p>
        </p:txBody>
      </p:sp>
    </p:spTree>
    <p:extLst>
      <p:ext uri="{BB962C8B-B14F-4D97-AF65-F5344CB8AC3E}">
        <p14:creationId xmlns:p14="http://schemas.microsoft.com/office/powerpoint/2010/main" val="19068210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2796-09AB-BA8C-6B7C-748382404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166B7-B180-FF07-0C79-14B91C42A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44BB7-AA2A-102B-19C3-E0DCD39E3B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53BB2F-00D6-7993-73F0-F5F8F3C51840}"/>
              </a:ext>
            </a:extLst>
          </p:cNvPr>
          <p:cNvSpPr>
            <a:spLocks noGrp="1"/>
          </p:cNvSpPr>
          <p:nvPr>
            <p:ph type="sldNum" sz="quarter" idx="5"/>
          </p:nvPr>
        </p:nvSpPr>
        <p:spPr/>
        <p:txBody>
          <a:bodyPr/>
          <a:lstStyle/>
          <a:p>
            <a:fld id="{DB245632-D4FC-4E38-ADEE-4E3390753C23}" type="slidenum">
              <a:rPr lang="en-US" smtClean="0"/>
              <a:t>92</a:t>
            </a:fld>
            <a:endParaRPr lang="en-US" dirty="0"/>
          </a:p>
        </p:txBody>
      </p:sp>
    </p:spTree>
    <p:extLst>
      <p:ext uri="{BB962C8B-B14F-4D97-AF65-F5344CB8AC3E}">
        <p14:creationId xmlns:p14="http://schemas.microsoft.com/office/powerpoint/2010/main" val="10764353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ECD00-FC80-D9F5-92E6-76490917F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02CDF-EB77-ED8D-8884-A6CA2FB9D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03C237-CBE9-9296-0969-71276B7F1A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4729CD-4E82-F592-3852-670EC567D9EA}"/>
              </a:ext>
            </a:extLst>
          </p:cNvPr>
          <p:cNvSpPr>
            <a:spLocks noGrp="1"/>
          </p:cNvSpPr>
          <p:nvPr>
            <p:ph type="sldNum" sz="quarter" idx="5"/>
          </p:nvPr>
        </p:nvSpPr>
        <p:spPr/>
        <p:txBody>
          <a:bodyPr/>
          <a:lstStyle/>
          <a:p>
            <a:fld id="{DB245632-D4FC-4E38-ADEE-4E3390753C23}" type="slidenum">
              <a:rPr lang="en-US" smtClean="0"/>
              <a:t>93</a:t>
            </a:fld>
            <a:endParaRPr lang="en-US" dirty="0"/>
          </a:p>
        </p:txBody>
      </p:sp>
    </p:spTree>
    <p:extLst>
      <p:ext uri="{BB962C8B-B14F-4D97-AF65-F5344CB8AC3E}">
        <p14:creationId xmlns:p14="http://schemas.microsoft.com/office/powerpoint/2010/main" val="41452117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CB9F-2666-8F58-7DA7-D3E6912A1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2646B-8566-E7CF-A830-5FD1D9D70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712F5-4C74-80E5-0EFF-FBB886C16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DD1EE7-F138-C1D4-31A9-35420EB3A2CB}"/>
              </a:ext>
            </a:extLst>
          </p:cNvPr>
          <p:cNvSpPr>
            <a:spLocks noGrp="1"/>
          </p:cNvSpPr>
          <p:nvPr>
            <p:ph type="sldNum" sz="quarter" idx="5"/>
          </p:nvPr>
        </p:nvSpPr>
        <p:spPr/>
        <p:txBody>
          <a:bodyPr/>
          <a:lstStyle/>
          <a:p>
            <a:fld id="{DB245632-D4FC-4E38-ADEE-4E3390753C23}" type="slidenum">
              <a:rPr lang="en-US" smtClean="0"/>
              <a:t>94</a:t>
            </a:fld>
            <a:endParaRPr lang="en-US" dirty="0"/>
          </a:p>
        </p:txBody>
      </p:sp>
    </p:spTree>
    <p:extLst>
      <p:ext uri="{BB962C8B-B14F-4D97-AF65-F5344CB8AC3E}">
        <p14:creationId xmlns:p14="http://schemas.microsoft.com/office/powerpoint/2010/main" val="5537455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FED50-C41A-D937-B4F7-461641BC1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BC294-149B-CA25-37F3-5D948A9CA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521E6-194A-58F6-1C78-855B5D653F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F9A401-88FA-3D7B-3FB4-E29EB02C90B2}"/>
              </a:ext>
            </a:extLst>
          </p:cNvPr>
          <p:cNvSpPr>
            <a:spLocks noGrp="1"/>
          </p:cNvSpPr>
          <p:nvPr>
            <p:ph type="sldNum" sz="quarter" idx="5"/>
          </p:nvPr>
        </p:nvSpPr>
        <p:spPr/>
        <p:txBody>
          <a:bodyPr/>
          <a:lstStyle/>
          <a:p>
            <a:fld id="{DB245632-D4FC-4E38-ADEE-4E3390753C23}" type="slidenum">
              <a:rPr lang="en-US" smtClean="0"/>
              <a:t>95</a:t>
            </a:fld>
            <a:endParaRPr lang="en-US" dirty="0"/>
          </a:p>
        </p:txBody>
      </p:sp>
    </p:spTree>
    <p:extLst>
      <p:ext uri="{BB962C8B-B14F-4D97-AF65-F5344CB8AC3E}">
        <p14:creationId xmlns:p14="http://schemas.microsoft.com/office/powerpoint/2010/main" val="10945230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F0EC6-9B48-3910-A828-72645EF15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B6FC3-B412-816B-5B08-FB7040A9B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EA5EB-F727-0868-4E33-0185A5134B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865A14-277B-A26B-2430-8A696F79512F}"/>
              </a:ext>
            </a:extLst>
          </p:cNvPr>
          <p:cNvSpPr>
            <a:spLocks noGrp="1"/>
          </p:cNvSpPr>
          <p:nvPr>
            <p:ph type="sldNum" sz="quarter" idx="5"/>
          </p:nvPr>
        </p:nvSpPr>
        <p:spPr/>
        <p:txBody>
          <a:bodyPr/>
          <a:lstStyle/>
          <a:p>
            <a:fld id="{DB245632-D4FC-4E38-ADEE-4E3390753C23}" type="slidenum">
              <a:rPr lang="en-US" smtClean="0"/>
              <a:t>96</a:t>
            </a:fld>
            <a:endParaRPr lang="en-US" dirty="0"/>
          </a:p>
        </p:txBody>
      </p:sp>
    </p:spTree>
    <p:extLst>
      <p:ext uri="{BB962C8B-B14F-4D97-AF65-F5344CB8AC3E}">
        <p14:creationId xmlns:p14="http://schemas.microsoft.com/office/powerpoint/2010/main" val="9894560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53DD-970F-9275-954E-E88150EFE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F99DC-B739-F757-333E-9684AADEB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CF13A-15C5-1FD0-BF94-88D3C5E5C2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F999F-C72F-87E0-E6A8-E90473DDBA55}"/>
              </a:ext>
            </a:extLst>
          </p:cNvPr>
          <p:cNvSpPr>
            <a:spLocks noGrp="1"/>
          </p:cNvSpPr>
          <p:nvPr>
            <p:ph type="sldNum" sz="quarter" idx="5"/>
          </p:nvPr>
        </p:nvSpPr>
        <p:spPr/>
        <p:txBody>
          <a:bodyPr/>
          <a:lstStyle/>
          <a:p>
            <a:fld id="{DB245632-D4FC-4E38-ADEE-4E3390753C23}" type="slidenum">
              <a:rPr lang="en-US" smtClean="0"/>
              <a:t>97</a:t>
            </a:fld>
            <a:endParaRPr lang="en-US" dirty="0"/>
          </a:p>
        </p:txBody>
      </p:sp>
    </p:spTree>
    <p:extLst>
      <p:ext uri="{BB962C8B-B14F-4D97-AF65-F5344CB8AC3E}">
        <p14:creationId xmlns:p14="http://schemas.microsoft.com/office/powerpoint/2010/main" val="28789657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844C4-51E9-73D7-F917-64212B6EC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0F99C-E614-FD1D-2521-F6C3F295F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0BC5D-CA86-244C-05C9-43BFC9FFF2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D011B1-1613-E045-3F79-6928EFC3C419}"/>
              </a:ext>
            </a:extLst>
          </p:cNvPr>
          <p:cNvSpPr>
            <a:spLocks noGrp="1"/>
          </p:cNvSpPr>
          <p:nvPr>
            <p:ph type="sldNum" sz="quarter" idx="5"/>
          </p:nvPr>
        </p:nvSpPr>
        <p:spPr/>
        <p:txBody>
          <a:bodyPr/>
          <a:lstStyle/>
          <a:p>
            <a:fld id="{DB245632-D4FC-4E38-ADEE-4E3390753C23}" type="slidenum">
              <a:rPr lang="en-US" smtClean="0"/>
              <a:t>98</a:t>
            </a:fld>
            <a:endParaRPr lang="en-US" dirty="0"/>
          </a:p>
        </p:txBody>
      </p:sp>
    </p:spTree>
    <p:extLst>
      <p:ext uri="{BB962C8B-B14F-4D97-AF65-F5344CB8AC3E}">
        <p14:creationId xmlns:p14="http://schemas.microsoft.com/office/powerpoint/2010/main" val="39848607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8DF9-D539-510A-368E-9EB4B2371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BD088-BAD5-B257-73F1-1DC124691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E4805-E91B-7E28-24BA-FF8FB20390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8F0E0-9D14-E420-5253-6B4B6A47FC67}"/>
              </a:ext>
            </a:extLst>
          </p:cNvPr>
          <p:cNvSpPr>
            <a:spLocks noGrp="1"/>
          </p:cNvSpPr>
          <p:nvPr>
            <p:ph type="sldNum" sz="quarter" idx="5"/>
          </p:nvPr>
        </p:nvSpPr>
        <p:spPr/>
        <p:txBody>
          <a:bodyPr/>
          <a:lstStyle/>
          <a:p>
            <a:fld id="{DB245632-D4FC-4E38-ADEE-4E3390753C23}" type="slidenum">
              <a:rPr lang="en-US" smtClean="0"/>
              <a:t>99</a:t>
            </a:fld>
            <a:endParaRPr lang="en-US" dirty="0"/>
          </a:p>
        </p:txBody>
      </p:sp>
    </p:spTree>
    <p:extLst>
      <p:ext uri="{BB962C8B-B14F-4D97-AF65-F5344CB8AC3E}">
        <p14:creationId xmlns:p14="http://schemas.microsoft.com/office/powerpoint/2010/main" val="2504372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6FE92-B647-0022-D0CF-72B973CB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BC0F5-FF45-6F50-BEBC-32253F692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7DB8F-0E9F-C7D4-67D3-C9FDA1275D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FBCF05-63CF-5941-4BA2-FAD54F9C4F68}"/>
              </a:ext>
            </a:extLst>
          </p:cNvPr>
          <p:cNvSpPr>
            <a:spLocks noGrp="1"/>
          </p:cNvSpPr>
          <p:nvPr>
            <p:ph type="sldNum" sz="quarter" idx="5"/>
          </p:nvPr>
        </p:nvSpPr>
        <p:spPr/>
        <p:txBody>
          <a:bodyPr/>
          <a:lstStyle/>
          <a:p>
            <a:fld id="{DB245632-D4FC-4E38-ADEE-4E3390753C23}" type="slidenum">
              <a:rPr lang="en-US" smtClean="0"/>
              <a:t>100</a:t>
            </a:fld>
            <a:endParaRPr lang="en-US" dirty="0"/>
          </a:p>
        </p:txBody>
      </p:sp>
    </p:spTree>
    <p:extLst>
      <p:ext uri="{BB962C8B-B14F-4D97-AF65-F5344CB8AC3E}">
        <p14:creationId xmlns:p14="http://schemas.microsoft.com/office/powerpoint/2010/main" val="11604363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479FA-A246-5D68-914D-34C5EA5C3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F3189-0CC4-948F-4C80-FDFBAFDFF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E01C2-5233-9A93-1020-D25AE0343E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FE2804-F89D-9643-01E5-F6C643A2344E}"/>
              </a:ext>
            </a:extLst>
          </p:cNvPr>
          <p:cNvSpPr>
            <a:spLocks noGrp="1"/>
          </p:cNvSpPr>
          <p:nvPr>
            <p:ph type="sldNum" sz="quarter" idx="5"/>
          </p:nvPr>
        </p:nvSpPr>
        <p:spPr/>
        <p:txBody>
          <a:bodyPr/>
          <a:lstStyle/>
          <a:p>
            <a:fld id="{DB245632-D4FC-4E38-ADEE-4E3390753C23}" type="slidenum">
              <a:rPr lang="en-US" smtClean="0"/>
              <a:t>101</a:t>
            </a:fld>
            <a:endParaRPr lang="en-US" dirty="0"/>
          </a:p>
        </p:txBody>
      </p:sp>
    </p:spTree>
    <p:extLst>
      <p:ext uri="{BB962C8B-B14F-4D97-AF65-F5344CB8AC3E}">
        <p14:creationId xmlns:p14="http://schemas.microsoft.com/office/powerpoint/2010/main" val="1006022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619710" y="2096603"/>
            <a:ext cx="8952579" cy="2657138"/>
          </a:xfrm>
          <a:prstGeom prst="rect">
            <a:avLst/>
          </a:prstGeom>
          <a:noFill/>
        </p:spPr>
        <p:txBody>
          <a:bodyPr wrap="none" rtlCol="0">
            <a:spAutoFit/>
          </a:bodyPr>
          <a:lstStyle/>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RAMADHAN RECITATION</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MADE EASY</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1 CHAPTER PER DAY DIVIDED INTO 5 PARTS</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FAJR-DOHR-ASR-MAGHRIB-ISHA</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TOTAL 30 DAYS – 150 SECTIONS</a:t>
            </a: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9619"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952996" y="2244060"/>
            <a:ext cx="8301247" cy="2369880"/>
          </a:xfrm>
          <a:prstGeom prst="rect">
            <a:avLst/>
          </a:prstGeom>
          <a:noFill/>
        </p:spPr>
        <p:txBody>
          <a:bodyPr wrap="none" rtlCol="0">
            <a:spAutoFit/>
          </a:bodyPr>
          <a:lstStyle/>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RECITED 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Sheikh Mohamed Harby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Managed by Br. Abdul Qader Alizada</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For Imam Hasan Centre, Sydney</a:t>
            </a:r>
            <a:endParaRPr lang="en-AU" sz="4800" b="1" kern="1800" dirty="0">
              <a:solidFill>
                <a:prstClr val="black"/>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614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p:nvPr>
        </p:nvSpPr>
        <p:spPr>
          <a:xfrm>
            <a:off x="1197033" y="2766218"/>
            <a:ext cx="9360131" cy="1325563"/>
          </a:xfrm>
        </p:spPr>
        <p:txBody>
          <a:bodyPr/>
          <a:lstStyle>
            <a:lvl1pPr algn="ctr" rtl="1">
              <a:defRPr b="1">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63" r:id="rId4"/>
    <p:sldLayoutId id="2147483661" r:id="rId5"/>
    <p:sldLayoutId id="2147483649" r:id="rId6"/>
    <p:sldLayoutId id="2147483660" r:id="rId7"/>
    <p:sldLayoutId id="2147483651"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a:t> 18 </a:t>
            </a:r>
            <a:r>
              <a:rPr lang="en-US" sz="3600" dirty="0"/>
              <a:t>– Chapter 18 </a:t>
            </a:r>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40EED-280A-F165-418F-C56092B32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1B69F-5679-2FC3-D050-4D1EE79D5FE7}"/>
              </a:ext>
            </a:extLst>
          </p:cNvPr>
          <p:cNvSpPr>
            <a:spLocks noGrp="1"/>
          </p:cNvSpPr>
          <p:nvPr>
            <p:ph type="title"/>
          </p:nvPr>
        </p:nvSpPr>
        <p:spPr>
          <a:xfrm>
            <a:off x="1641396" y="2062608"/>
            <a:ext cx="8909208" cy="3450327"/>
          </a:xfrm>
        </p:spPr>
        <p:txBody>
          <a:bodyPr>
            <a:noAutofit/>
          </a:bodyPr>
          <a:lstStyle/>
          <a:p>
            <a:pPr>
              <a:lnSpc>
                <a:spcPct val="100000"/>
              </a:lnSpc>
            </a:pPr>
            <a:r>
              <a:rPr lang="ar-EG" sz="6000" b="0" dirty="0"/>
              <a:t>فَمَنِ ٱبْتَغَىٰ وَرَآءَ ذَٰلِكَ فَأُو۟لَـٰٓئِكَ هُمُ ٱلْعَادُونَ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305F30-BA19-64D3-6A08-7583C1D6EF7E}"/>
              </a:ext>
            </a:extLst>
          </p:cNvPr>
          <p:cNvSpPr txBox="1"/>
          <p:nvPr/>
        </p:nvSpPr>
        <p:spPr>
          <a:xfrm>
            <a:off x="2060712" y="4625658"/>
            <a:ext cx="8070575" cy="400110"/>
          </a:xfrm>
          <a:prstGeom prst="rect">
            <a:avLst/>
          </a:prstGeom>
          <a:noFill/>
        </p:spPr>
        <p:txBody>
          <a:bodyPr wrap="square">
            <a:spAutoFit/>
          </a:bodyPr>
          <a:lstStyle/>
          <a:p>
            <a:pPr algn="ctr" fontAlgn="base"/>
            <a:r>
              <a:rPr lang="en-US" sz="2000" dirty="0"/>
              <a:t>But those whose desires exceed those limits are transgressors;-</a:t>
            </a:r>
          </a:p>
        </p:txBody>
      </p:sp>
      <p:sp>
        <p:nvSpPr>
          <p:cNvPr id="3" name="TextBox 2">
            <a:extLst>
              <a:ext uri="{FF2B5EF4-FFF2-40B4-BE49-F238E27FC236}">
                <a16:creationId xmlns:a16="http://schemas.microsoft.com/office/drawing/2014/main" id="{0B524DC5-09E7-D3AD-B916-88B57B6BF422}"/>
              </a:ext>
            </a:extLst>
          </p:cNvPr>
          <p:cNvSpPr txBox="1"/>
          <p:nvPr/>
        </p:nvSpPr>
        <p:spPr>
          <a:xfrm>
            <a:off x="4679626" y="43931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6993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0AE45-92AA-553D-DBB4-8445CF6BA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1DD95-F834-01EE-6292-CA53BE0E6332}"/>
              </a:ext>
            </a:extLst>
          </p:cNvPr>
          <p:cNvSpPr>
            <a:spLocks noGrp="1"/>
          </p:cNvSpPr>
          <p:nvPr>
            <p:ph type="title"/>
          </p:nvPr>
        </p:nvSpPr>
        <p:spPr>
          <a:xfrm>
            <a:off x="1475075" y="1967415"/>
            <a:ext cx="9241849" cy="3450327"/>
          </a:xfrm>
        </p:spPr>
        <p:txBody>
          <a:bodyPr>
            <a:noAutofit/>
          </a:bodyPr>
          <a:lstStyle/>
          <a:p>
            <a:pPr>
              <a:lnSpc>
                <a:spcPct val="100000"/>
              </a:lnSpc>
            </a:pPr>
            <a:r>
              <a:rPr lang="ar-EG" sz="6000" b="0" dirty="0"/>
              <a:t>وَقُل رَّبِّ أَعُوذُ بِكَ مِنْ هَمَزَٰتِ ٱلشَّيَـٰطِينِ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718A172-E5E1-A264-FC27-94D0EC358DC2}"/>
              </a:ext>
            </a:extLst>
          </p:cNvPr>
          <p:cNvSpPr txBox="1"/>
          <p:nvPr/>
        </p:nvSpPr>
        <p:spPr>
          <a:xfrm>
            <a:off x="2060711" y="4543923"/>
            <a:ext cx="8070575" cy="707886"/>
          </a:xfrm>
          <a:prstGeom prst="rect">
            <a:avLst/>
          </a:prstGeom>
          <a:noFill/>
        </p:spPr>
        <p:txBody>
          <a:bodyPr wrap="square">
            <a:spAutoFit/>
          </a:bodyPr>
          <a:lstStyle/>
          <a:p>
            <a:pPr algn="ctr" fontAlgn="base"/>
            <a:r>
              <a:rPr lang="en-US" sz="2000" dirty="0"/>
              <a:t>And say "O my Lord! I seek refuge with Thee from the suggestions of the Evil Ones.</a:t>
            </a:r>
          </a:p>
        </p:txBody>
      </p:sp>
      <p:sp>
        <p:nvSpPr>
          <p:cNvPr id="3" name="TextBox 2">
            <a:extLst>
              <a:ext uri="{FF2B5EF4-FFF2-40B4-BE49-F238E27FC236}">
                <a16:creationId xmlns:a16="http://schemas.microsoft.com/office/drawing/2014/main" id="{347B7FC0-E6F6-B0DA-FCE3-0FE8BEFB4A21}"/>
              </a:ext>
            </a:extLst>
          </p:cNvPr>
          <p:cNvSpPr txBox="1"/>
          <p:nvPr/>
        </p:nvSpPr>
        <p:spPr>
          <a:xfrm>
            <a:off x="4510949" y="42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727875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D869-7C95-AFFB-E1DA-F0A4F3456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FF451-C156-E35F-5B28-9A32C7971188}"/>
              </a:ext>
            </a:extLst>
          </p:cNvPr>
          <p:cNvSpPr>
            <a:spLocks noGrp="1"/>
          </p:cNvSpPr>
          <p:nvPr>
            <p:ph type="title"/>
          </p:nvPr>
        </p:nvSpPr>
        <p:spPr>
          <a:xfrm>
            <a:off x="1475075" y="1967415"/>
            <a:ext cx="9241849" cy="3450327"/>
          </a:xfrm>
        </p:spPr>
        <p:txBody>
          <a:bodyPr>
            <a:noAutofit/>
          </a:bodyPr>
          <a:lstStyle/>
          <a:p>
            <a:pPr>
              <a:lnSpc>
                <a:spcPct val="100000"/>
              </a:lnSpc>
            </a:pPr>
            <a:r>
              <a:rPr lang="ar-EG" sz="6000" b="0" dirty="0"/>
              <a:t>وَأَعُوذُ بِكَ رَبِّ أَن يَحْضُرُونِ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3EBF9A-6668-E258-F14A-2A434EF02F47}"/>
              </a:ext>
            </a:extLst>
          </p:cNvPr>
          <p:cNvSpPr txBox="1"/>
          <p:nvPr/>
        </p:nvSpPr>
        <p:spPr>
          <a:xfrm>
            <a:off x="2060711" y="4090767"/>
            <a:ext cx="8070575" cy="400110"/>
          </a:xfrm>
          <a:prstGeom prst="rect">
            <a:avLst/>
          </a:prstGeom>
          <a:noFill/>
        </p:spPr>
        <p:txBody>
          <a:bodyPr wrap="square">
            <a:spAutoFit/>
          </a:bodyPr>
          <a:lstStyle/>
          <a:p>
            <a:pPr algn="ctr" fontAlgn="base"/>
            <a:r>
              <a:rPr lang="en-US" sz="2000" dirty="0"/>
              <a:t>"And I seek refuge with Thee O my Lord! lest they should come near me."</a:t>
            </a:r>
          </a:p>
        </p:txBody>
      </p:sp>
      <p:sp>
        <p:nvSpPr>
          <p:cNvPr id="3" name="TextBox 2">
            <a:extLst>
              <a:ext uri="{FF2B5EF4-FFF2-40B4-BE49-F238E27FC236}">
                <a16:creationId xmlns:a16="http://schemas.microsoft.com/office/drawing/2014/main" id="{2E5EF135-4AC0-4343-F78E-992B5BA6F3C0}"/>
              </a:ext>
            </a:extLst>
          </p:cNvPr>
          <p:cNvSpPr txBox="1"/>
          <p:nvPr/>
        </p:nvSpPr>
        <p:spPr>
          <a:xfrm>
            <a:off x="2202756" y="37829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118939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18B99-0589-FC3F-F2D1-7EE15B025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12F9B-09DD-C0DB-0A44-6C142AB18639}"/>
              </a:ext>
            </a:extLst>
          </p:cNvPr>
          <p:cNvSpPr>
            <a:spLocks noGrp="1"/>
          </p:cNvSpPr>
          <p:nvPr>
            <p:ph type="title"/>
          </p:nvPr>
        </p:nvSpPr>
        <p:spPr>
          <a:xfrm>
            <a:off x="1475075" y="1994048"/>
            <a:ext cx="9241849" cy="3450327"/>
          </a:xfrm>
        </p:spPr>
        <p:txBody>
          <a:bodyPr>
            <a:noAutofit/>
          </a:bodyPr>
          <a:lstStyle/>
          <a:p>
            <a:pPr>
              <a:lnSpc>
                <a:spcPct val="100000"/>
              </a:lnSpc>
            </a:pPr>
            <a:r>
              <a:rPr lang="ar-EG" sz="6000" b="0" dirty="0"/>
              <a:t>حَتَّىٰٓ إِذَا جَآءَ أَحَدَهُمُ ٱلْمَوْتُ قَالَ رَبِّ ٱرْجِعُونِ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BC0BCB-7740-B46C-57C8-27FAFA6D3F78}"/>
              </a:ext>
            </a:extLst>
          </p:cNvPr>
          <p:cNvSpPr txBox="1"/>
          <p:nvPr/>
        </p:nvSpPr>
        <p:spPr>
          <a:xfrm>
            <a:off x="2060711" y="4579039"/>
            <a:ext cx="8070575" cy="707886"/>
          </a:xfrm>
          <a:prstGeom prst="rect">
            <a:avLst/>
          </a:prstGeom>
          <a:noFill/>
        </p:spPr>
        <p:txBody>
          <a:bodyPr wrap="square">
            <a:spAutoFit/>
          </a:bodyPr>
          <a:lstStyle/>
          <a:p>
            <a:pPr algn="ctr" fontAlgn="base"/>
            <a:r>
              <a:rPr lang="en-US" sz="2000" dirty="0"/>
              <a:t>(In Falsehood will they be) Until, when death comes to one of them, he says: "O my Lord! send me back (to life),-</a:t>
            </a:r>
          </a:p>
        </p:txBody>
      </p:sp>
      <p:sp>
        <p:nvSpPr>
          <p:cNvPr id="3" name="TextBox 2">
            <a:extLst>
              <a:ext uri="{FF2B5EF4-FFF2-40B4-BE49-F238E27FC236}">
                <a16:creationId xmlns:a16="http://schemas.microsoft.com/office/drawing/2014/main" id="{E4E34DAF-477C-6A8A-C605-07AD75968545}"/>
              </a:ext>
            </a:extLst>
          </p:cNvPr>
          <p:cNvSpPr txBox="1"/>
          <p:nvPr/>
        </p:nvSpPr>
        <p:spPr>
          <a:xfrm>
            <a:off x="4555338" y="42871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601297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86AB5-2140-6D64-308D-693676474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86751-7D62-EC1C-DAE7-E665CD24DEFD}"/>
              </a:ext>
            </a:extLst>
          </p:cNvPr>
          <p:cNvSpPr>
            <a:spLocks noGrp="1"/>
          </p:cNvSpPr>
          <p:nvPr>
            <p:ph type="title"/>
          </p:nvPr>
        </p:nvSpPr>
        <p:spPr>
          <a:xfrm>
            <a:off x="1620865" y="1845879"/>
            <a:ext cx="8950268" cy="3450327"/>
          </a:xfrm>
        </p:spPr>
        <p:txBody>
          <a:bodyPr>
            <a:noAutofit/>
          </a:bodyPr>
          <a:lstStyle/>
          <a:p>
            <a:pPr>
              <a:lnSpc>
                <a:spcPct val="100000"/>
              </a:lnSpc>
            </a:pPr>
            <a:r>
              <a:rPr lang="ar-EG" sz="5400" b="0" dirty="0"/>
              <a:t>لَعَلِّىٓ أَعْمَلُ صَـٰلِحًۭا فِيمَا تَرَكْتُۚ كَلَّآۚ إِنَّهَا كَلِمَةٌ هُوَ قَآئِلُهَاۖ وَمِن وَرَآئِهِم بَرْزَخٌ إِلَىٰ يَوْمِ يُبْعَثُونَ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F245235-5AB8-4EFC-4EED-F958C689CD52}"/>
              </a:ext>
            </a:extLst>
          </p:cNvPr>
          <p:cNvSpPr txBox="1"/>
          <p:nvPr/>
        </p:nvSpPr>
        <p:spPr>
          <a:xfrm>
            <a:off x="2060712" y="4721082"/>
            <a:ext cx="8070575" cy="1015663"/>
          </a:xfrm>
          <a:prstGeom prst="rect">
            <a:avLst/>
          </a:prstGeom>
          <a:noFill/>
        </p:spPr>
        <p:txBody>
          <a:bodyPr wrap="square">
            <a:spAutoFit/>
          </a:bodyPr>
          <a:lstStyle/>
          <a:p>
            <a:pPr algn="ctr" fontAlgn="base"/>
            <a:r>
              <a:rPr lang="en-US" sz="2000" dirty="0"/>
              <a:t>"In order that I may work righteousness in the things I neglected." - "By no means! It is but a word he says."- Before them is a Partition till the Day they are raised up.</a:t>
            </a:r>
          </a:p>
        </p:txBody>
      </p:sp>
      <p:sp>
        <p:nvSpPr>
          <p:cNvPr id="3" name="TextBox 2">
            <a:extLst>
              <a:ext uri="{FF2B5EF4-FFF2-40B4-BE49-F238E27FC236}">
                <a16:creationId xmlns:a16="http://schemas.microsoft.com/office/drawing/2014/main" id="{966FF9E1-35A8-21FB-A0A7-E0197CD26F8A}"/>
              </a:ext>
            </a:extLst>
          </p:cNvPr>
          <p:cNvSpPr txBox="1"/>
          <p:nvPr/>
        </p:nvSpPr>
        <p:spPr>
          <a:xfrm>
            <a:off x="4386663" y="44913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929335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26BF1-9AF8-66D0-3E1E-608E574CA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77428-F984-5272-B728-B98FFCCD0C13}"/>
              </a:ext>
            </a:extLst>
          </p:cNvPr>
          <p:cNvSpPr>
            <a:spLocks noGrp="1"/>
          </p:cNvSpPr>
          <p:nvPr>
            <p:ph type="title"/>
          </p:nvPr>
        </p:nvSpPr>
        <p:spPr>
          <a:xfrm>
            <a:off x="1620866" y="1890268"/>
            <a:ext cx="8950268" cy="3450327"/>
          </a:xfrm>
        </p:spPr>
        <p:txBody>
          <a:bodyPr>
            <a:noAutofit/>
          </a:bodyPr>
          <a:lstStyle/>
          <a:p>
            <a:pPr>
              <a:lnSpc>
                <a:spcPct val="100000"/>
              </a:lnSpc>
            </a:pPr>
            <a:r>
              <a:rPr lang="ar-EG" sz="6000" b="0" dirty="0"/>
              <a:t>فَإِذَا نُفِخَ فِى ٱلصُّورِ فَلَآ أَنسَابَ بَيْنَهُمْ يَوْمَئِذٍۢ وَلَا يَتَسَآءَلُونَ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71B891F-D245-B071-3B7F-307BA6190945}"/>
              </a:ext>
            </a:extLst>
          </p:cNvPr>
          <p:cNvSpPr txBox="1"/>
          <p:nvPr/>
        </p:nvSpPr>
        <p:spPr>
          <a:xfrm>
            <a:off x="2060712" y="4497302"/>
            <a:ext cx="8070575" cy="707886"/>
          </a:xfrm>
          <a:prstGeom prst="rect">
            <a:avLst/>
          </a:prstGeom>
          <a:noFill/>
        </p:spPr>
        <p:txBody>
          <a:bodyPr wrap="square">
            <a:spAutoFit/>
          </a:bodyPr>
          <a:lstStyle/>
          <a:p>
            <a:pPr algn="ctr" fontAlgn="base"/>
            <a:r>
              <a:rPr lang="en-US" sz="2000" dirty="0"/>
              <a:t>Then when the Trumpet is blown, there will be no more relationships between them that Day, nor will one ask after another!</a:t>
            </a:r>
          </a:p>
        </p:txBody>
      </p:sp>
      <p:sp>
        <p:nvSpPr>
          <p:cNvPr id="3" name="TextBox 2">
            <a:extLst>
              <a:ext uri="{FF2B5EF4-FFF2-40B4-BE49-F238E27FC236}">
                <a16:creationId xmlns:a16="http://schemas.microsoft.com/office/drawing/2014/main" id="{CD2BD0C3-C221-0F0E-1611-6F0411D6C694}"/>
              </a:ext>
            </a:extLst>
          </p:cNvPr>
          <p:cNvSpPr txBox="1"/>
          <p:nvPr/>
        </p:nvSpPr>
        <p:spPr>
          <a:xfrm>
            <a:off x="3250322" y="41895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512344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51EE5-E2BA-5E7D-E139-C7C6C707C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DAF6F-BC34-9C7D-C86B-B50B3E76C404}"/>
              </a:ext>
            </a:extLst>
          </p:cNvPr>
          <p:cNvSpPr>
            <a:spLocks noGrp="1"/>
          </p:cNvSpPr>
          <p:nvPr>
            <p:ph type="title"/>
          </p:nvPr>
        </p:nvSpPr>
        <p:spPr>
          <a:xfrm>
            <a:off x="1620866" y="1987922"/>
            <a:ext cx="8950268" cy="3450327"/>
          </a:xfrm>
        </p:spPr>
        <p:txBody>
          <a:bodyPr>
            <a:noAutofit/>
          </a:bodyPr>
          <a:lstStyle/>
          <a:p>
            <a:pPr>
              <a:lnSpc>
                <a:spcPct val="100000"/>
              </a:lnSpc>
            </a:pPr>
            <a:r>
              <a:rPr lang="ar-EG" sz="6000" b="0" dirty="0"/>
              <a:t>فَمَن ثَقُلَتْ مَوَٰزِينُهُۥ فَأُو۟لَـٰٓئِكَ هُمُ ٱلْمُفْلِحُونَ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1D1720-756A-A1B2-BCD0-8FDBA43FAE87}"/>
              </a:ext>
            </a:extLst>
          </p:cNvPr>
          <p:cNvSpPr txBox="1"/>
          <p:nvPr/>
        </p:nvSpPr>
        <p:spPr>
          <a:xfrm>
            <a:off x="2060712" y="4594956"/>
            <a:ext cx="8070575" cy="707886"/>
          </a:xfrm>
          <a:prstGeom prst="rect">
            <a:avLst/>
          </a:prstGeom>
          <a:noFill/>
        </p:spPr>
        <p:txBody>
          <a:bodyPr wrap="square">
            <a:spAutoFit/>
          </a:bodyPr>
          <a:lstStyle/>
          <a:p>
            <a:pPr algn="ctr" fontAlgn="base"/>
            <a:r>
              <a:rPr lang="en-US" sz="2000" dirty="0"/>
              <a:t>Then those whose balance (of good deeds) is heavy,- they will attain salvation:</a:t>
            </a:r>
          </a:p>
        </p:txBody>
      </p:sp>
      <p:sp>
        <p:nvSpPr>
          <p:cNvPr id="3" name="TextBox 2">
            <a:extLst>
              <a:ext uri="{FF2B5EF4-FFF2-40B4-BE49-F238E27FC236}">
                <a16:creationId xmlns:a16="http://schemas.microsoft.com/office/drawing/2014/main" id="{CC0D7DF8-E5CD-F1A2-A0B3-3A4183DED03F}"/>
              </a:ext>
            </a:extLst>
          </p:cNvPr>
          <p:cNvSpPr txBox="1"/>
          <p:nvPr/>
        </p:nvSpPr>
        <p:spPr>
          <a:xfrm>
            <a:off x="4457685" y="42871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035485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376D1-2542-C641-58D3-71F9D3EE0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07516-5C72-8378-D241-65A27D74F570}"/>
              </a:ext>
            </a:extLst>
          </p:cNvPr>
          <p:cNvSpPr>
            <a:spLocks noGrp="1"/>
          </p:cNvSpPr>
          <p:nvPr>
            <p:ph type="title"/>
          </p:nvPr>
        </p:nvSpPr>
        <p:spPr>
          <a:xfrm>
            <a:off x="1620866" y="1872512"/>
            <a:ext cx="8950268" cy="3450327"/>
          </a:xfrm>
        </p:spPr>
        <p:txBody>
          <a:bodyPr>
            <a:noAutofit/>
          </a:bodyPr>
          <a:lstStyle/>
          <a:p>
            <a:pPr>
              <a:lnSpc>
                <a:spcPct val="100000"/>
              </a:lnSpc>
            </a:pPr>
            <a:r>
              <a:rPr lang="ar-EG" sz="6000" b="0" dirty="0"/>
              <a:t>وَمَنْ خَفَّتْ مَوَٰزِينُهُۥ فَأُو۟لَـٰٓئِكَ ٱلَّذِينَ خَسِرُوٓا۟ أَنفُسَهُمْ فِى جَهَنَّمَ خَـٰلِدُونَ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F143199-FC8F-5CD4-681A-031D8935034D}"/>
              </a:ext>
            </a:extLst>
          </p:cNvPr>
          <p:cNvSpPr txBox="1"/>
          <p:nvPr/>
        </p:nvSpPr>
        <p:spPr>
          <a:xfrm>
            <a:off x="2060712" y="4479546"/>
            <a:ext cx="8070575" cy="707886"/>
          </a:xfrm>
          <a:prstGeom prst="rect">
            <a:avLst/>
          </a:prstGeom>
          <a:noFill/>
        </p:spPr>
        <p:txBody>
          <a:bodyPr wrap="square">
            <a:spAutoFit/>
          </a:bodyPr>
          <a:lstStyle/>
          <a:p>
            <a:pPr algn="ctr" fontAlgn="base"/>
            <a:r>
              <a:rPr lang="en-US" sz="2000" dirty="0"/>
              <a:t>But those whose balance is light, will be those who have lost their souls, in Hell will they abide.</a:t>
            </a:r>
          </a:p>
        </p:txBody>
      </p:sp>
      <p:sp>
        <p:nvSpPr>
          <p:cNvPr id="3" name="TextBox 2">
            <a:extLst>
              <a:ext uri="{FF2B5EF4-FFF2-40B4-BE49-F238E27FC236}">
                <a16:creationId xmlns:a16="http://schemas.microsoft.com/office/drawing/2014/main" id="{B8C8E127-D14F-CC60-3081-3D55C9D643AB}"/>
              </a:ext>
            </a:extLst>
          </p:cNvPr>
          <p:cNvSpPr txBox="1"/>
          <p:nvPr/>
        </p:nvSpPr>
        <p:spPr>
          <a:xfrm>
            <a:off x="1803262" y="41769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386665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860A6-BAB7-FA09-B6FA-5891BB867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E3E72-38A4-31EE-955A-58815B8DD134}"/>
              </a:ext>
            </a:extLst>
          </p:cNvPr>
          <p:cNvSpPr>
            <a:spLocks noGrp="1"/>
          </p:cNvSpPr>
          <p:nvPr>
            <p:ph type="title"/>
          </p:nvPr>
        </p:nvSpPr>
        <p:spPr>
          <a:xfrm>
            <a:off x="1620866" y="1872512"/>
            <a:ext cx="8950268" cy="3450327"/>
          </a:xfrm>
        </p:spPr>
        <p:txBody>
          <a:bodyPr>
            <a:noAutofit/>
          </a:bodyPr>
          <a:lstStyle/>
          <a:p>
            <a:pPr>
              <a:lnSpc>
                <a:spcPct val="100000"/>
              </a:lnSpc>
            </a:pPr>
            <a:r>
              <a:rPr lang="ar-EG" sz="6000" b="0" dirty="0"/>
              <a:t>تَلْفَحُ وُجُوهَهُمُ ٱلنَّارُ وَهُمْ فِيهَا كَـٰلِحُونَ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DB0321B-041B-A0EA-1DA1-D754A733739F}"/>
              </a:ext>
            </a:extLst>
          </p:cNvPr>
          <p:cNvSpPr txBox="1"/>
          <p:nvPr/>
        </p:nvSpPr>
        <p:spPr>
          <a:xfrm>
            <a:off x="2060712" y="4040864"/>
            <a:ext cx="8070575" cy="707886"/>
          </a:xfrm>
          <a:prstGeom prst="rect">
            <a:avLst/>
          </a:prstGeom>
          <a:noFill/>
        </p:spPr>
        <p:txBody>
          <a:bodyPr wrap="square">
            <a:spAutoFit/>
          </a:bodyPr>
          <a:lstStyle/>
          <a:p>
            <a:pPr algn="ctr" fontAlgn="base"/>
            <a:r>
              <a:rPr lang="en-US" sz="2000" dirty="0"/>
              <a:t>The Fire will burn their faces, and they will therein grin, with their lips displaced.</a:t>
            </a:r>
          </a:p>
        </p:txBody>
      </p:sp>
      <p:sp>
        <p:nvSpPr>
          <p:cNvPr id="3" name="TextBox 2">
            <a:extLst>
              <a:ext uri="{FF2B5EF4-FFF2-40B4-BE49-F238E27FC236}">
                <a16:creationId xmlns:a16="http://schemas.microsoft.com/office/drawing/2014/main" id="{FBA606F9-CF55-08B1-AC47-D6E957183DC6}"/>
              </a:ext>
            </a:extLst>
          </p:cNvPr>
          <p:cNvSpPr txBox="1"/>
          <p:nvPr/>
        </p:nvSpPr>
        <p:spPr>
          <a:xfrm>
            <a:off x="1278697" y="373308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821533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B4391-886C-2FE5-8E47-8D622638A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B9251-5049-9D09-446C-83B2A748E436}"/>
              </a:ext>
            </a:extLst>
          </p:cNvPr>
          <p:cNvSpPr>
            <a:spLocks noGrp="1"/>
          </p:cNvSpPr>
          <p:nvPr>
            <p:ph type="title"/>
          </p:nvPr>
        </p:nvSpPr>
        <p:spPr>
          <a:xfrm>
            <a:off x="1620866" y="1952411"/>
            <a:ext cx="8950268" cy="3450327"/>
          </a:xfrm>
        </p:spPr>
        <p:txBody>
          <a:bodyPr>
            <a:noAutofit/>
          </a:bodyPr>
          <a:lstStyle/>
          <a:p>
            <a:pPr>
              <a:lnSpc>
                <a:spcPct val="100000"/>
              </a:lnSpc>
            </a:pPr>
            <a:r>
              <a:rPr lang="ar-EG" sz="6000" b="0" dirty="0"/>
              <a:t>أَلَمْ تَكُنْ ءَايَـٰتِى تُتْلَىٰ عَلَيْكُمْ فَكُنتُم بِهَا تُكَذِّبُونَ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CC24D82-1F22-BFF2-DC33-871A5128325B}"/>
              </a:ext>
            </a:extLst>
          </p:cNvPr>
          <p:cNvSpPr txBox="1"/>
          <p:nvPr/>
        </p:nvSpPr>
        <p:spPr>
          <a:xfrm>
            <a:off x="2060712" y="4502503"/>
            <a:ext cx="8070575" cy="707886"/>
          </a:xfrm>
          <a:prstGeom prst="rect">
            <a:avLst/>
          </a:prstGeom>
          <a:noFill/>
        </p:spPr>
        <p:txBody>
          <a:bodyPr wrap="square">
            <a:spAutoFit/>
          </a:bodyPr>
          <a:lstStyle/>
          <a:p>
            <a:pPr algn="ctr" fontAlgn="base"/>
            <a:r>
              <a:rPr lang="en-US" sz="2000" dirty="0"/>
              <a:t>"Were not My Signs rehearsed to you, and ye did but treat them as falsehood?"</a:t>
            </a:r>
          </a:p>
        </p:txBody>
      </p:sp>
      <p:sp>
        <p:nvSpPr>
          <p:cNvPr id="3" name="TextBox 2">
            <a:extLst>
              <a:ext uri="{FF2B5EF4-FFF2-40B4-BE49-F238E27FC236}">
                <a16:creationId xmlns:a16="http://schemas.microsoft.com/office/drawing/2014/main" id="{6DC70E5B-1A5C-2FE5-CEA1-4C8BBEB267A0}"/>
              </a:ext>
            </a:extLst>
          </p:cNvPr>
          <p:cNvSpPr txBox="1"/>
          <p:nvPr/>
        </p:nvSpPr>
        <p:spPr>
          <a:xfrm>
            <a:off x="4669966" y="42228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256787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96EDB-C4FB-9054-13FA-097F6B46D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A9780-A56B-E6CA-627B-14D8F7B2AAD2}"/>
              </a:ext>
            </a:extLst>
          </p:cNvPr>
          <p:cNvSpPr>
            <a:spLocks noGrp="1"/>
          </p:cNvSpPr>
          <p:nvPr>
            <p:ph type="title"/>
          </p:nvPr>
        </p:nvSpPr>
        <p:spPr>
          <a:xfrm>
            <a:off x="1620866" y="1979044"/>
            <a:ext cx="8950268" cy="3450327"/>
          </a:xfrm>
        </p:spPr>
        <p:txBody>
          <a:bodyPr>
            <a:noAutofit/>
          </a:bodyPr>
          <a:lstStyle/>
          <a:p>
            <a:pPr>
              <a:lnSpc>
                <a:spcPct val="100000"/>
              </a:lnSpc>
            </a:pPr>
            <a:r>
              <a:rPr lang="ar-EG" sz="6000" b="0" dirty="0"/>
              <a:t>قَالُوا۟ رَبَّنَا غَلَبَتْ عَلَيْنَا شِقْوَتُنَا وَكُنَّا قَوْمًۭا ضَآلِّينَ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E1414BE-C403-417C-646B-61ABB2715A2F}"/>
              </a:ext>
            </a:extLst>
          </p:cNvPr>
          <p:cNvSpPr txBox="1"/>
          <p:nvPr/>
        </p:nvSpPr>
        <p:spPr>
          <a:xfrm>
            <a:off x="2060712" y="4529136"/>
            <a:ext cx="8070575" cy="707886"/>
          </a:xfrm>
          <a:prstGeom prst="rect">
            <a:avLst/>
          </a:prstGeom>
          <a:noFill/>
        </p:spPr>
        <p:txBody>
          <a:bodyPr wrap="square">
            <a:spAutoFit/>
          </a:bodyPr>
          <a:lstStyle/>
          <a:p>
            <a:pPr algn="ctr" fontAlgn="base"/>
            <a:r>
              <a:rPr lang="en-US" sz="2000" dirty="0"/>
              <a:t>They will say: "our Lord! Our misfortune overwhelmed us, and we became a people astray!</a:t>
            </a:r>
          </a:p>
        </p:txBody>
      </p:sp>
      <p:sp>
        <p:nvSpPr>
          <p:cNvPr id="3" name="TextBox 2">
            <a:extLst>
              <a:ext uri="{FF2B5EF4-FFF2-40B4-BE49-F238E27FC236}">
                <a16:creationId xmlns:a16="http://schemas.microsoft.com/office/drawing/2014/main" id="{333F4148-E96E-91FD-BD62-759DAB13C07E}"/>
              </a:ext>
            </a:extLst>
          </p:cNvPr>
          <p:cNvSpPr txBox="1"/>
          <p:nvPr/>
        </p:nvSpPr>
        <p:spPr>
          <a:xfrm>
            <a:off x="4119551" y="42317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3695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663FA-6412-C7C3-D20C-131DADECC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6F414-9DDC-79FD-4183-44EBE1240C14}"/>
              </a:ext>
            </a:extLst>
          </p:cNvPr>
          <p:cNvSpPr>
            <a:spLocks noGrp="1"/>
          </p:cNvSpPr>
          <p:nvPr>
            <p:ph type="title"/>
          </p:nvPr>
        </p:nvSpPr>
        <p:spPr>
          <a:xfrm>
            <a:off x="1641396" y="2053731"/>
            <a:ext cx="8909208" cy="3450327"/>
          </a:xfrm>
        </p:spPr>
        <p:txBody>
          <a:bodyPr>
            <a:noAutofit/>
          </a:bodyPr>
          <a:lstStyle/>
          <a:p>
            <a:pPr>
              <a:lnSpc>
                <a:spcPct val="100000"/>
              </a:lnSpc>
            </a:pPr>
            <a:r>
              <a:rPr lang="ar-EG" sz="6000" b="0" dirty="0"/>
              <a:t>وَٱلَّذِينَ هُمْ لِأَمَـٰنَـٰتِهِمْ وَعَهْدِهِمْ رَٰعُونَ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044559-46BE-2820-45DF-730B20A6DFC0}"/>
              </a:ext>
            </a:extLst>
          </p:cNvPr>
          <p:cNvSpPr txBox="1"/>
          <p:nvPr/>
        </p:nvSpPr>
        <p:spPr>
          <a:xfrm>
            <a:off x="2060712" y="4212703"/>
            <a:ext cx="8070575" cy="400110"/>
          </a:xfrm>
          <a:prstGeom prst="rect">
            <a:avLst/>
          </a:prstGeom>
          <a:noFill/>
        </p:spPr>
        <p:txBody>
          <a:bodyPr wrap="square">
            <a:spAutoFit/>
          </a:bodyPr>
          <a:lstStyle/>
          <a:p>
            <a:pPr algn="ctr" fontAlgn="base"/>
            <a:r>
              <a:rPr lang="en-US" sz="2000" dirty="0"/>
              <a:t>Those who faithfully observe their trusts and their covenants;</a:t>
            </a:r>
          </a:p>
        </p:txBody>
      </p:sp>
      <p:sp>
        <p:nvSpPr>
          <p:cNvPr id="3" name="TextBox 2">
            <a:extLst>
              <a:ext uri="{FF2B5EF4-FFF2-40B4-BE49-F238E27FC236}">
                <a16:creationId xmlns:a16="http://schemas.microsoft.com/office/drawing/2014/main" id="{86910F72-E7B2-EB97-4F8F-5CA50FA476FA}"/>
              </a:ext>
            </a:extLst>
          </p:cNvPr>
          <p:cNvSpPr txBox="1"/>
          <p:nvPr/>
        </p:nvSpPr>
        <p:spPr>
          <a:xfrm>
            <a:off x="1510298" y="39049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006355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43D0F-0C87-D46B-0330-D3BFE960E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96CB1-7826-F51F-B1FF-7405E49CB095}"/>
              </a:ext>
            </a:extLst>
          </p:cNvPr>
          <p:cNvSpPr>
            <a:spLocks noGrp="1"/>
          </p:cNvSpPr>
          <p:nvPr>
            <p:ph type="title"/>
          </p:nvPr>
        </p:nvSpPr>
        <p:spPr>
          <a:xfrm>
            <a:off x="1620865" y="2005677"/>
            <a:ext cx="8950268" cy="3450327"/>
          </a:xfrm>
        </p:spPr>
        <p:txBody>
          <a:bodyPr>
            <a:noAutofit/>
          </a:bodyPr>
          <a:lstStyle/>
          <a:p>
            <a:pPr>
              <a:lnSpc>
                <a:spcPct val="100000"/>
              </a:lnSpc>
            </a:pPr>
            <a:r>
              <a:rPr lang="ar-EG" sz="6000" b="0" dirty="0"/>
              <a:t>رَبَّنَآ أَخْرِجْنَا مِنْهَا فَإِنْ عُدْنَا فَإِنَّا ظَـٰلِمُونَ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F76EC13-F115-5421-B0E8-27EE5A92BFEF}"/>
              </a:ext>
            </a:extLst>
          </p:cNvPr>
          <p:cNvSpPr txBox="1"/>
          <p:nvPr/>
        </p:nvSpPr>
        <p:spPr>
          <a:xfrm>
            <a:off x="2060712" y="4608250"/>
            <a:ext cx="8070575" cy="707886"/>
          </a:xfrm>
          <a:prstGeom prst="rect">
            <a:avLst/>
          </a:prstGeom>
          <a:noFill/>
        </p:spPr>
        <p:txBody>
          <a:bodyPr wrap="square">
            <a:spAutoFit/>
          </a:bodyPr>
          <a:lstStyle/>
          <a:p>
            <a:pPr algn="ctr" fontAlgn="base"/>
            <a:r>
              <a:rPr lang="en-US" sz="2000" dirty="0"/>
              <a:t>"Our Lord! bring us out of this: if ever we return (to Evil), then shall we be wrong-doers indeed!"</a:t>
            </a:r>
          </a:p>
        </p:txBody>
      </p:sp>
      <p:sp>
        <p:nvSpPr>
          <p:cNvPr id="3" name="TextBox 2">
            <a:extLst>
              <a:ext uri="{FF2B5EF4-FFF2-40B4-BE49-F238E27FC236}">
                <a16:creationId xmlns:a16="http://schemas.microsoft.com/office/drawing/2014/main" id="{1C128EA6-6730-190D-9D2D-CC069D6DBACA}"/>
              </a:ext>
            </a:extLst>
          </p:cNvPr>
          <p:cNvSpPr txBox="1"/>
          <p:nvPr/>
        </p:nvSpPr>
        <p:spPr>
          <a:xfrm>
            <a:off x="4598945" y="42923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174205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38143-90FC-9EDE-B309-CC7D2E14C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4824D-A2BC-1F2E-A2EC-88C973B185A8}"/>
              </a:ext>
            </a:extLst>
          </p:cNvPr>
          <p:cNvSpPr>
            <a:spLocks noGrp="1"/>
          </p:cNvSpPr>
          <p:nvPr>
            <p:ph type="title"/>
          </p:nvPr>
        </p:nvSpPr>
        <p:spPr>
          <a:xfrm>
            <a:off x="1620865" y="2005677"/>
            <a:ext cx="8950268" cy="3450327"/>
          </a:xfrm>
        </p:spPr>
        <p:txBody>
          <a:bodyPr>
            <a:noAutofit/>
          </a:bodyPr>
          <a:lstStyle/>
          <a:p>
            <a:pPr>
              <a:lnSpc>
                <a:spcPct val="100000"/>
              </a:lnSpc>
            </a:pPr>
            <a:r>
              <a:rPr lang="ar-EG" sz="6000" b="0" dirty="0"/>
              <a:t>قَالَ ٱخْسَـُٔوا۟ فِيهَا وَلَا تُكَلِّمُونِ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C0B1A06-9226-A033-ECA7-B18D1F7EB53B}"/>
              </a:ext>
            </a:extLst>
          </p:cNvPr>
          <p:cNvSpPr txBox="1"/>
          <p:nvPr/>
        </p:nvSpPr>
        <p:spPr>
          <a:xfrm>
            <a:off x="2060711" y="4160606"/>
            <a:ext cx="8070575" cy="400110"/>
          </a:xfrm>
          <a:prstGeom prst="rect">
            <a:avLst/>
          </a:prstGeom>
          <a:noFill/>
        </p:spPr>
        <p:txBody>
          <a:bodyPr wrap="square">
            <a:spAutoFit/>
          </a:bodyPr>
          <a:lstStyle/>
          <a:p>
            <a:pPr algn="ctr" fontAlgn="base"/>
            <a:r>
              <a:rPr lang="en-US" sz="2000" dirty="0"/>
              <a:t>He will say: "Be ye driven into it (with ignominy)! And speak ye not to Me!</a:t>
            </a:r>
          </a:p>
        </p:txBody>
      </p:sp>
      <p:sp>
        <p:nvSpPr>
          <p:cNvPr id="3" name="TextBox 2">
            <a:extLst>
              <a:ext uri="{FF2B5EF4-FFF2-40B4-BE49-F238E27FC236}">
                <a16:creationId xmlns:a16="http://schemas.microsoft.com/office/drawing/2014/main" id="{D58B6515-582F-8811-CAFB-F5D6E14036FA}"/>
              </a:ext>
            </a:extLst>
          </p:cNvPr>
          <p:cNvSpPr txBox="1"/>
          <p:nvPr/>
        </p:nvSpPr>
        <p:spPr>
          <a:xfrm>
            <a:off x="2237485" y="38528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771017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211EC-408F-70C1-4AB0-5D7749BD9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529CD-5ECB-5119-9DF5-E4BC632626F6}"/>
              </a:ext>
            </a:extLst>
          </p:cNvPr>
          <p:cNvSpPr>
            <a:spLocks noGrp="1"/>
          </p:cNvSpPr>
          <p:nvPr>
            <p:ph type="title"/>
          </p:nvPr>
        </p:nvSpPr>
        <p:spPr>
          <a:xfrm>
            <a:off x="1516209" y="1845879"/>
            <a:ext cx="9159583" cy="3450327"/>
          </a:xfrm>
        </p:spPr>
        <p:txBody>
          <a:bodyPr>
            <a:noAutofit/>
          </a:bodyPr>
          <a:lstStyle/>
          <a:p>
            <a:pPr>
              <a:lnSpc>
                <a:spcPct val="100000"/>
              </a:lnSpc>
            </a:pPr>
            <a:r>
              <a:rPr lang="ar-EG" sz="5400" b="0" dirty="0"/>
              <a:t>إِنَّهُۥ كَانَ فَرِيقٌۭ مِّنْ عِبَادِى يَقُولُونَ رَبَّنَآ ءَامَنَّا فَٱغْفِرْ لَنَا وَٱرْحَمْنَا وَأَنتَ خَيْرُ ٱلرَّٰحِمِينَ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6E3489-8AD1-6830-9899-9E047BA51C9C}"/>
              </a:ext>
            </a:extLst>
          </p:cNvPr>
          <p:cNvSpPr txBox="1"/>
          <p:nvPr/>
        </p:nvSpPr>
        <p:spPr>
          <a:xfrm>
            <a:off x="2060712" y="4377402"/>
            <a:ext cx="8070575" cy="1015663"/>
          </a:xfrm>
          <a:prstGeom prst="rect">
            <a:avLst/>
          </a:prstGeom>
          <a:noFill/>
        </p:spPr>
        <p:txBody>
          <a:bodyPr wrap="square">
            <a:spAutoFit/>
          </a:bodyPr>
          <a:lstStyle/>
          <a:p>
            <a:pPr algn="ctr" fontAlgn="base"/>
            <a:r>
              <a:rPr lang="en-US" sz="2000" dirty="0"/>
              <a:t>"A part of My servants there was, who used to pray 'our Lord! we believe; then do Thou forgive us, and have mercy upon us: For Thou art the Best of those who show mercy!"</a:t>
            </a:r>
          </a:p>
        </p:txBody>
      </p:sp>
      <p:sp>
        <p:nvSpPr>
          <p:cNvPr id="3" name="TextBox 2">
            <a:extLst>
              <a:ext uri="{FF2B5EF4-FFF2-40B4-BE49-F238E27FC236}">
                <a16:creationId xmlns:a16="http://schemas.microsoft.com/office/drawing/2014/main" id="{5986CB43-9768-D863-B159-AB5E11F70D64}"/>
              </a:ext>
            </a:extLst>
          </p:cNvPr>
          <p:cNvSpPr txBox="1"/>
          <p:nvPr/>
        </p:nvSpPr>
        <p:spPr>
          <a:xfrm>
            <a:off x="1516207" y="41266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908125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590E-3B90-BC57-E8C1-BB53E7A16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11FD1-CF41-3E45-6A08-36CD086F370D}"/>
              </a:ext>
            </a:extLst>
          </p:cNvPr>
          <p:cNvSpPr>
            <a:spLocks noGrp="1"/>
          </p:cNvSpPr>
          <p:nvPr>
            <p:ph type="title"/>
          </p:nvPr>
        </p:nvSpPr>
        <p:spPr>
          <a:xfrm>
            <a:off x="1516209" y="1845879"/>
            <a:ext cx="9159583" cy="3450327"/>
          </a:xfrm>
        </p:spPr>
        <p:txBody>
          <a:bodyPr>
            <a:noAutofit/>
          </a:bodyPr>
          <a:lstStyle/>
          <a:p>
            <a:pPr>
              <a:lnSpc>
                <a:spcPct val="100000"/>
              </a:lnSpc>
            </a:pPr>
            <a:r>
              <a:rPr lang="ar-EG" sz="6000" b="0" dirty="0"/>
              <a:t>فَٱتَّخَذْتُمُوهُمْ سِخْرِيًّا حَتَّىٰٓ أَنسَوْكُمْ ذِكْرِى وَكُنتُم مِّنْهُمْ تَضْحَكُونَ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A7D9FBB-E1B5-E412-9EDE-EB939B0E040F}"/>
              </a:ext>
            </a:extLst>
          </p:cNvPr>
          <p:cNvSpPr txBox="1"/>
          <p:nvPr/>
        </p:nvSpPr>
        <p:spPr>
          <a:xfrm>
            <a:off x="2060712" y="4485640"/>
            <a:ext cx="8070575" cy="707886"/>
          </a:xfrm>
          <a:prstGeom prst="rect">
            <a:avLst/>
          </a:prstGeom>
          <a:noFill/>
        </p:spPr>
        <p:txBody>
          <a:bodyPr wrap="square">
            <a:spAutoFit/>
          </a:bodyPr>
          <a:lstStyle/>
          <a:p>
            <a:pPr algn="ctr" fontAlgn="base"/>
            <a:r>
              <a:rPr lang="en-US" sz="2000" dirty="0"/>
              <a:t>"But ye treated them with ridicule, so much so that (ridicule of) them made you forget My Message while ye were laughing at them!</a:t>
            </a:r>
          </a:p>
        </p:txBody>
      </p:sp>
      <p:sp>
        <p:nvSpPr>
          <p:cNvPr id="3" name="TextBox 2">
            <a:extLst>
              <a:ext uri="{FF2B5EF4-FFF2-40B4-BE49-F238E27FC236}">
                <a16:creationId xmlns:a16="http://schemas.microsoft.com/office/drawing/2014/main" id="{3E23A0DE-12E4-B933-B495-C348F358BA74}"/>
              </a:ext>
            </a:extLst>
          </p:cNvPr>
          <p:cNvSpPr txBox="1"/>
          <p:nvPr/>
        </p:nvSpPr>
        <p:spPr>
          <a:xfrm>
            <a:off x="2226421" y="41316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566401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32D1-C973-23EE-D70F-283C4620A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B5870-3F02-1392-DE91-C965153BD930}"/>
              </a:ext>
            </a:extLst>
          </p:cNvPr>
          <p:cNvSpPr>
            <a:spLocks noGrp="1"/>
          </p:cNvSpPr>
          <p:nvPr>
            <p:ph type="title"/>
          </p:nvPr>
        </p:nvSpPr>
        <p:spPr>
          <a:xfrm>
            <a:off x="1516208" y="1952411"/>
            <a:ext cx="9159583" cy="3450327"/>
          </a:xfrm>
        </p:spPr>
        <p:txBody>
          <a:bodyPr>
            <a:noAutofit/>
          </a:bodyPr>
          <a:lstStyle/>
          <a:p>
            <a:pPr>
              <a:lnSpc>
                <a:spcPct val="100000"/>
              </a:lnSpc>
            </a:pPr>
            <a:r>
              <a:rPr lang="ar-EG" sz="6000" b="0" dirty="0"/>
              <a:t>إِنِّى جَزَيْتُهُمُ ٱلْيَوْمَ بِمَا صَبَرُوٓا۟ أَنَّهُمْ هُمُ ٱلْفَآئِزُونَ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13C8C9A-6121-6BEA-CBE0-ED9D1BDA5F94}"/>
              </a:ext>
            </a:extLst>
          </p:cNvPr>
          <p:cNvSpPr txBox="1"/>
          <p:nvPr/>
        </p:nvSpPr>
        <p:spPr>
          <a:xfrm>
            <a:off x="2060711" y="4559078"/>
            <a:ext cx="8070575" cy="707886"/>
          </a:xfrm>
          <a:prstGeom prst="rect">
            <a:avLst/>
          </a:prstGeom>
          <a:noFill/>
        </p:spPr>
        <p:txBody>
          <a:bodyPr wrap="square">
            <a:spAutoFit/>
          </a:bodyPr>
          <a:lstStyle/>
          <a:p>
            <a:pPr algn="ctr" fontAlgn="base"/>
            <a:r>
              <a:rPr lang="en-US" sz="2000" dirty="0"/>
              <a:t>"I have rewarded them this Day for their patience and constancy: they are indeed the ones that have achieved Bliss..."</a:t>
            </a:r>
          </a:p>
        </p:txBody>
      </p:sp>
      <p:sp>
        <p:nvSpPr>
          <p:cNvPr id="3" name="TextBox 2">
            <a:extLst>
              <a:ext uri="{FF2B5EF4-FFF2-40B4-BE49-F238E27FC236}">
                <a16:creationId xmlns:a16="http://schemas.microsoft.com/office/drawing/2014/main" id="{C5F7164B-8572-839F-C2C2-D876D82C9575}"/>
              </a:ext>
            </a:extLst>
          </p:cNvPr>
          <p:cNvSpPr txBox="1"/>
          <p:nvPr/>
        </p:nvSpPr>
        <p:spPr>
          <a:xfrm>
            <a:off x="4516859" y="42843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223670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322B2-2842-44A6-CC67-776D58ABF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E20DF-41B6-4D7F-4658-56593F548FC2}"/>
              </a:ext>
            </a:extLst>
          </p:cNvPr>
          <p:cNvSpPr>
            <a:spLocks noGrp="1"/>
          </p:cNvSpPr>
          <p:nvPr>
            <p:ph type="title"/>
          </p:nvPr>
        </p:nvSpPr>
        <p:spPr>
          <a:xfrm>
            <a:off x="1516208" y="1979044"/>
            <a:ext cx="9159583" cy="3450327"/>
          </a:xfrm>
        </p:spPr>
        <p:txBody>
          <a:bodyPr>
            <a:noAutofit/>
          </a:bodyPr>
          <a:lstStyle/>
          <a:p>
            <a:pPr>
              <a:lnSpc>
                <a:spcPct val="100000"/>
              </a:lnSpc>
            </a:pPr>
            <a:r>
              <a:rPr lang="ar-EG" sz="6000" b="0" dirty="0"/>
              <a:t>قَـٰلَ كَمْ لَبِثْتُمْ فِى ٱلْأَرْضِ عَدَدَ سِنِينَ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C7CA6E2-663F-37A2-6D1D-7D8D62E066F5}"/>
              </a:ext>
            </a:extLst>
          </p:cNvPr>
          <p:cNvSpPr txBox="1"/>
          <p:nvPr/>
        </p:nvSpPr>
        <p:spPr>
          <a:xfrm>
            <a:off x="2060711" y="4155872"/>
            <a:ext cx="8070575" cy="400110"/>
          </a:xfrm>
          <a:prstGeom prst="rect">
            <a:avLst/>
          </a:prstGeom>
          <a:noFill/>
        </p:spPr>
        <p:txBody>
          <a:bodyPr wrap="square">
            <a:spAutoFit/>
          </a:bodyPr>
          <a:lstStyle/>
          <a:p>
            <a:pPr algn="ctr" fontAlgn="base"/>
            <a:r>
              <a:rPr lang="en-US" sz="2000" dirty="0"/>
              <a:t>He will say: "What number of years did ye stay on earth?"</a:t>
            </a:r>
          </a:p>
        </p:txBody>
      </p:sp>
      <p:sp>
        <p:nvSpPr>
          <p:cNvPr id="3" name="TextBox 2">
            <a:extLst>
              <a:ext uri="{FF2B5EF4-FFF2-40B4-BE49-F238E27FC236}">
                <a16:creationId xmlns:a16="http://schemas.microsoft.com/office/drawing/2014/main" id="{2BDE79ED-3EFE-B6FB-99A9-965B81BD665D}"/>
              </a:ext>
            </a:extLst>
          </p:cNvPr>
          <p:cNvSpPr txBox="1"/>
          <p:nvPr/>
        </p:nvSpPr>
        <p:spPr>
          <a:xfrm>
            <a:off x="1516208" y="38480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06360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EBA18-95D0-009E-DE83-EDB200F00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0D8F2F-E7E7-E7B5-F65C-EB3178914C54}"/>
              </a:ext>
            </a:extLst>
          </p:cNvPr>
          <p:cNvSpPr>
            <a:spLocks noGrp="1"/>
          </p:cNvSpPr>
          <p:nvPr>
            <p:ph type="title"/>
          </p:nvPr>
        </p:nvSpPr>
        <p:spPr>
          <a:xfrm>
            <a:off x="1516208" y="2023433"/>
            <a:ext cx="9159583" cy="3450327"/>
          </a:xfrm>
        </p:spPr>
        <p:txBody>
          <a:bodyPr>
            <a:noAutofit/>
          </a:bodyPr>
          <a:lstStyle/>
          <a:p>
            <a:pPr>
              <a:lnSpc>
                <a:spcPct val="100000"/>
              </a:lnSpc>
            </a:pPr>
            <a:r>
              <a:rPr lang="ar-EG" sz="6000" b="0" dirty="0"/>
              <a:t>قَالُوا۟ لَبِثْنَا يَوْمًا أَوْ بَعْضَ يَوْمٍۢ فَسْـَٔلِ ٱلْعَآدِّينَ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D71DFA3-D6DA-4A0D-07AD-79562446DD5E}"/>
              </a:ext>
            </a:extLst>
          </p:cNvPr>
          <p:cNvSpPr txBox="1"/>
          <p:nvPr/>
        </p:nvSpPr>
        <p:spPr>
          <a:xfrm>
            <a:off x="2060711" y="4582001"/>
            <a:ext cx="8070575" cy="707886"/>
          </a:xfrm>
          <a:prstGeom prst="rect">
            <a:avLst/>
          </a:prstGeom>
          <a:noFill/>
        </p:spPr>
        <p:txBody>
          <a:bodyPr wrap="square">
            <a:spAutoFit/>
          </a:bodyPr>
          <a:lstStyle/>
          <a:p>
            <a:pPr algn="ctr" fontAlgn="base"/>
            <a:r>
              <a:rPr lang="en-US" sz="2000" dirty="0"/>
              <a:t>They will say: "We stayed a day or part of a day: but ask those who keep account."</a:t>
            </a:r>
          </a:p>
        </p:txBody>
      </p:sp>
      <p:sp>
        <p:nvSpPr>
          <p:cNvPr id="3" name="TextBox 2">
            <a:extLst>
              <a:ext uri="{FF2B5EF4-FFF2-40B4-BE49-F238E27FC236}">
                <a16:creationId xmlns:a16="http://schemas.microsoft.com/office/drawing/2014/main" id="{94C4017C-01D4-EDC9-6488-5600E4ECC548}"/>
              </a:ext>
            </a:extLst>
          </p:cNvPr>
          <p:cNvSpPr txBox="1"/>
          <p:nvPr/>
        </p:nvSpPr>
        <p:spPr>
          <a:xfrm>
            <a:off x="4721047" y="43452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04192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A01FE-44C9-57A0-585E-9B368B502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89F00-6A15-37CF-CF86-7FA12D87FB54}"/>
              </a:ext>
            </a:extLst>
          </p:cNvPr>
          <p:cNvSpPr>
            <a:spLocks noGrp="1"/>
          </p:cNvSpPr>
          <p:nvPr>
            <p:ph type="title"/>
          </p:nvPr>
        </p:nvSpPr>
        <p:spPr>
          <a:xfrm>
            <a:off x="1516208" y="2050066"/>
            <a:ext cx="9159583" cy="3450327"/>
          </a:xfrm>
        </p:spPr>
        <p:txBody>
          <a:bodyPr>
            <a:noAutofit/>
          </a:bodyPr>
          <a:lstStyle/>
          <a:p>
            <a:pPr>
              <a:lnSpc>
                <a:spcPct val="100000"/>
              </a:lnSpc>
            </a:pPr>
            <a:r>
              <a:rPr lang="ar-EG" sz="6000" b="0" dirty="0"/>
              <a:t>قَـٰلَ إِن لَّبِثْتُمْ إِلَّا قَلِيلًۭاۖ لَّوْ أَنَّكُمْ كُنتُمْ تَعْلَمُونَ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C4363A-F0FA-ADAA-1A84-EA85BF559FBB}"/>
              </a:ext>
            </a:extLst>
          </p:cNvPr>
          <p:cNvSpPr txBox="1"/>
          <p:nvPr/>
        </p:nvSpPr>
        <p:spPr>
          <a:xfrm>
            <a:off x="2060711" y="4608634"/>
            <a:ext cx="8070575" cy="400110"/>
          </a:xfrm>
          <a:prstGeom prst="rect">
            <a:avLst/>
          </a:prstGeom>
          <a:noFill/>
        </p:spPr>
        <p:txBody>
          <a:bodyPr wrap="square">
            <a:spAutoFit/>
          </a:bodyPr>
          <a:lstStyle/>
          <a:p>
            <a:pPr algn="ctr" fontAlgn="base"/>
            <a:r>
              <a:rPr lang="en-US" sz="2000" dirty="0"/>
              <a:t>He will say: "Ye stayed not but a little,- if ye had only known!</a:t>
            </a:r>
          </a:p>
        </p:txBody>
      </p:sp>
      <p:sp>
        <p:nvSpPr>
          <p:cNvPr id="3" name="TextBox 2">
            <a:extLst>
              <a:ext uri="{FF2B5EF4-FFF2-40B4-BE49-F238E27FC236}">
                <a16:creationId xmlns:a16="http://schemas.microsoft.com/office/drawing/2014/main" id="{6F9F1320-B8A4-05AF-3E46-757D73AAB134}"/>
              </a:ext>
            </a:extLst>
          </p:cNvPr>
          <p:cNvSpPr txBox="1"/>
          <p:nvPr/>
        </p:nvSpPr>
        <p:spPr>
          <a:xfrm>
            <a:off x="4685535" y="43363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784369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B497B-474B-E0EB-6DC7-120A53CF2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06DAF-E53C-9B5E-4C09-A8DEB6A6C654}"/>
              </a:ext>
            </a:extLst>
          </p:cNvPr>
          <p:cNvSpPr>
            <a:spLocks noGrp="1"/>
          </p:cNvSpPr>
          <p:nvPr>
            <p:ph type="title"/>
          </p:nvPr>
        </p:nvSpPr>
        <p:spPr>
          <a:xfrm>
            <a:off x="1516208" y="2023433"/>
            <a:ext cx="9159583" cy="3450327"/>
          </a:xfrm>
        </p:spPr>
        <p:txBody>
          <a:bodyPr>
            <a:noAutofit/>
          </a:bodyPr>
          <a:lstStyle/>
          <a:p>
            <a:pPr>
              <a:lnSpc>
                <a:spcPct val="100000"/>
              </a:lnSpc>
            </a:pPr>
            <a:r>
              <a:rPr lang="ar-EG" sz="6000" b="0" dirty="0"/>
              <a:t>أَفَحَسِبْتُمْ أَنَّمَا خَلَقْنَـٰكُمْ عَبَثًۭا وَأَنَّكُمْ إِلَيْنَا لَا تُرْجَعُونَ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30606FD-67DB-A364-B8D5-EDB279798221}"/>
              </a:ext>
            </a:extLst>
          </p:cNvPr>
          <p:cNvSpPr txBox="1"/>
          <p:nvPr/>
        </p:nvSpPr>
        <p:spPr>
          <a:xfrm>
            <a:off x="2060711" y="4582001"/>
            <a:ext cx="8070575" cy="707886"/>
          </a:xfrm>
          <a:prstGeom prst="rect">
            <a:avLst/>
          </a:prstGeom>
          <a:noFill/>
        </p:spPr>
        <p:txBody>
          <a:bodyPr wrap="square">
            <a:spAutoFit/>
          </a:bodyPr>
          <a:lstStyle/>
          <a:p>
            <a:pPr algn="ctr" fontAlgn="base"/>
            <a:r>
              <a:rPr lang="en-US" sz="2000" dirty="0"/>
              <a:t>"Did ye then think that We had created you in jest, and that ye would not be brought back to Us (for account)?"</a:t>
            </a:r>
          </a:p>
        </p:txBody>
      </p:sp>
      <p:sp>
        <p:nvSpPr>
          <p:cNvPr id="3" name="TextBox 2">
            <a:extLst>
              <a:ext uri="{FF2B5EF4-FFF2-40B4-BE49-F238E27FC236}">
                <a16:creationId xmlns:a16="http://schemas.microsoft.com/office/drawing/2014/main" id="{4BF1024A-853D-7C04-D2B6-2C90DC2EAD57}"/>
              </a:ext>
            </a:extLst>
          </p:cNvPr>
          <p:cNvSpPr txBox="1"/>
          <p:nvPr/>
        </p:nvSpPr>
        <p:spPr>
          <a:xfrm>
            <a:off x="4543492" y="43452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770845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24548-B711-4FD9-AFA7-ECF6063E7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948A3-248F-AAE1-11A4-41A27BBFA737}"/>
              </a:ext>
            </a:extLst>
          </p:cNvPr>
          <p:cNvSpPr>
            <a:spLocks noGrp="1"/>
          </p:cNvSpPr>
          <p:nvPr>
            <p:ph type="title"/>
          </p:nvPr>
        </p:nvSpPr>
        <p:spPr>
          <a:xfrm>
            <a:off x="1516208" y="1925779"/>
            <a:ext cx="9159583" cy="3450327"/>
          </a:xfrm>
        </p:spPr>
        <p:txBody>
          <a:bodyPr>
            <a:noAutofit/>
          </a:bodyPr>
          <a:lstStyle/>
          <a:p>
            <a:pPr>
              <a:lnSpc>
                <a:spcPct val="100000"/>
              </a:lnSpc>
            </a:pPr>
            <a:r>
              <a:rPr lang="ar-EG" sz="6000" b="0" dirty="0"/>
              <a:t>فَتَعَـٰلَى ٱللَّهُ ٱلْمَلِكُ ٱلْحَقُّۖ لَآ إِلَـٰهَ إِلَّا هُوَ رَبُّ ٱلْعَرْشِ ٱلْكَرِيمِ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403033D-FA05-ABBA-3432-6DBF7679B0AF}"/>
              </a:ext>
            </a:extLst>
          </p:cNvPr>
          <p:cNvSpPr txBox="1"/>
          <p:nvPr/>
        </p:nvSpPr>
        <p:spPr>
          <a:xfrm>
            <a:off x="2060711" y="4546491"/>
            <a:ext cx="8070575" cy="707886"/>
          </a:xfrm>
          <a:prstGeom prst="rect">
            <a:avLst/>
          </a:prstGeom>
          <a:noFill/>
        </p:spPr>
        <p:txBody>
          <a:bodyPr wrap="square">
            <a:spAutoFit/>
          </a:bodyPr>
          <a:lstStyle/>
          <a:p>
            <a:pPr algn="ctr" fontAlgn="base"/>
            <a:r>
              <a:rPr lang="en-US" sz="2000" dirty="0"/>
              <a:t>Therefore exalted be Allah, the King, the Reality: there is no god but He, the Lord of the Throne of </a:t>
            </a:r>
            <a:r>
              <a:rPr lang="en-US" sz="2000" dirty="0" err="1"/>
              <a:t>Honour</a:t>
            </a:r>
            <a:r>
              <a:rPr lang="en-US" sz="2000" dirty="0"/>
              <a:t>!</a:t>
            </a:r>
          </a:p>
        </p:txBody>
      </p:sp>
      <p:sp>
        <p:nvSpPr>
          <p:cNvPr id="3" name="TextBox 2">
            <a:extLst>
              <a:ext uri="{FF2B5EF4-FFF2-40B4-BE49-F238E27FC236}">
                <a16:creationId xmlns:a16="http://schemas.microsoft.com/office/drawing/2014/main" id="{EB878CCC-B5C9-B140-3881-1F6C0C4ABF54}"/>
              </a:ext>
            </a:extLst>
          </p:cNvPr>
          <p:cNvSpPr txBox="1"/>
          <p:nvPr/>
        </p:nvSpPr>
        <p:spPr>
          <a:xfrm>
            <a:off x="3318374" y="43304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9479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FF6EB-0289-A69A-6355-FA17DC1F0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E7A60-3C29-C1CD-F629-33D1D841F091}"/>
              </a:ext>
            </a:extLst>
          </p:cNvPr>
          <p:cNvSpPr>
            <a:spLocks noGrp="1"/>
          </p:cNvSpPr>
          <p:nvPr>
            <p:ph type="title"/>
          </p:nvPr>
        </p:nvSpPr>
        <p:spPr>
          <a:xfrm>
            <a:off x="1641396" y="2053731"/>
            <a:ext cx="8909208" cy="3450327"/>
          </a:xfrm>
        </p:spPr>
        <p:txBody>
          <a:bodyPr>
            <a:noAutofit/>
          </a:bodyPr>
          <a:lstStyle/>
          <a:p>
            <a:pPr>
              <a:lnSpc>
                <a:spcPct val="100000"/>
              </a:lnSpc>
            </a:pPr>
            <a:r>
              <a:rPr lang="ar-EG" sz="6000" b="0" dirty="0"/>
              <a:t>وَٱلَّذِينَ هُمْ عَلَىٰ صَلَوَٰتِهِمْ يُحَافِظُونَ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CCC2C42-0473-4414-46D7-C4D7EBB206C2}"/>
              </a:ext>
            </a:extLst>
          </p:cNvPr>
          <p:cNvSpPr txBox="1"/>
          <p:nvPr/>
        </p:nvSpPr>
        <p:spPr>
          <a:xfrm>
            <a:off x="2060712" y="4212703"/>
            <a:ext cx="8070575" cy="400110"/>
          </a:xfrm>
          <a:prstGeom prst="rect">
            <a:avLst/>
          </a:prstGeom>
          <a:noFill/>
        </p:spPr>
        <p:txBody>
          <a:bodyPr wrap="square">
            <a:spAutoFit/>
          </a:bodyPr>
          <a:lstStyle/>
          <a:p>
            <a:pPr algn="ctr" fontAlgn="base"/>
            <a:r>
              <a:rPr lang="en-US" sz="2000" dirty="0"/>
              <a:t>And who (strictly) guard their prayers;-</a:t>
            </a:r>
          </a:p>
        </p:txBody>
      </p:sp>
      <p:sp>
        <p:nvSpPr>
          <p:cNvPr id="3" name="TextBox 2">
            <a:extLst>
              <a:ext uri="{FF2B5EF4-FFF2-40B4-BE49-F238E27FC236}">
                <a16:creationId xmlns:a16="http://schemas.microsoft.com/office/drawing/2014/main" id="{86EB1831-3FA2-64B8-1566-A8948E2FFF8C}"/>
              </a:ext>
            </a:extLst>
          </p:cNvPr>
          <p:cNvSpPr txBox="1"/>
          <p:nvPr/>
        </p:nvSpPr>
        <p:spPr>
          <a:xfrm>
            <a:off x="1641395" y="39184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912816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4289-48E2-C326-BB0D-4D5CF40BF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C6C29-DB72-758A-60A3-8DA8F6B40EFD}"/>
              </a:ext>
            </a:extLst>
          </p:cNvPr>
          <p:cNvSpPr>
            <a:spLocks noGrp="1"/>
          </p:cNvSpPr>
          <p:nvPr>
            <p:ph type="title"/>
          </p:nvPr>
        </p:nvSpPr>
        <p:spPr>
          <a:xfrm>
            <a:off x="1516209" y="1757104"/>
            <a:ext cx="9159583" cy="3450327"/>
          </a:xfrm>
        </p:spPr>
        <p:txBody>
          <a:bodyPr>
            <a:noAutofit/>
          </a:bodyPr>
          <a:lstStyle/>
          <a:p>
            <a:pPr>
              <a:lnSpc>
                <a:spcPct val="100000"/>
              </a:lnSpc>
            </a:pPr>
            <a:r>
              <a:rPr lang="ar-EG" sz="5400" b="0" dirty="0"/>
              <a:t>وَمَن يَدْعُ مَعَ ٱللَّهِ إِلَـٰهًا ءَاخَرَ لَا بُرْهَـٰنَ لَهُۥ بِهِۦ فَإِنَّمَا حِسَابُهُۥ عِندَ رَبِّهِۦٓۚ إِنَّهُۥ لَا يُفْلِحُ ٱلْكَـٰفِرُونَ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6B3E43-8A89-6CA8-6CFA-51C813F7A06D}"/>
              </a:ext>
            </a:extLst>
          </p:cNvPr>
          <p:cNvSpPr txBox="1"/>
          <p:nvPr/>
        </p:nvSpPr>
        <p:spPr>
          <a:xfrm>
            <a:off x="2060712" y="4309762"/>
            <a:ext cx="8070575" cy="1015663"/>
          </a:xfrm>
          <a:prstGeom prst="rect">
            <a:avLst/>
          </a:prstGeom>
          <a:noFill/>
        </p:spPr>
        <p:txBody>
          <a:bodyPr wrap="square">
            <a:spAutoFit/>
          </a:bodyPr>
          <a:lstStyle/>
          <a:p>
            <a:pPr algn="ctr" fontAlgn="base"/>
            <a:r>
              <a:rPr lang="en-US" sz="2000" dirty="0"/>
              <a:t>If anyone invokes, besides Allah, Any other god, he has no authority therefor; and his reckoning will be only with his Lord! and verily the Unbelievers will fail to win through!</a:t>
            </a:r>
          </a:p>
        </p:txBody>
      </p:sp>
      <p:sp>
        <p:nvSpPr>
          <p:cNvPr id="3" name="TextBox 2">
            <a:extLst>
              <a:ext uri="{FF2B5EF4-FFF2-40B4-BE49-F238E27FC236}">
                <a16:creationId xmlns:a16="http://schemas.microsoft.com/office/drawing/2014/main" id="{97D41801-1522-2DB3-2E1E-F14D7B4EAC29}"/>
              </a:ext>
            </a:extLst>
          </p:cNvPr>
          <p:cNvSpPr txBox="1"/>
          <p:nvPr/>
        </p:nvSpPr>
        <p:spPr>
          <a:xfrm>
            <a:off x="1241000" y="40019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162073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5012B-B5E3-0D17-300F-F3D7309DE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C1DEB-B00F-7CB7-A116-B609ADE4AC7C}"/>
              </a:ext>
            </a:extLst>
          </p:cNvPr>
          <p:cNvSpPr>
            <a:spLocks noGrp="1"/>
          </p:cNvSpPr>
          <p:nvPr>
            <p:ph type="title"/>
          </p:nvPr>
        </p:nvSpPr>
        <p:spPr>
          <a:xfrm>
            <a:off x="1516209" y="1757104"/>
            <a:ext cx="9159583" cy="3450327"/>
          </a:xfrm>
        </p:spPr>
        <p:txBody>
          <a:bodyPr>
            <a:noAutofit/>
          </a:bodyPr>
          <a:lstStyle/>
          <a:p>
            <a:pPr>
              <a:lnSpc>
                <a:spcPct val="100000"/>
              </a:lnSpc>
            </a:pPr>
            <a:r>
              <a:rPr lang="ar-EG" sz="5400" b="0" dirty="0"/>
              <a:t>وَقُل رَّبِّ ٱغْفِرْ وَٱرْحَمْ وَأَنتَ خَيْرُ ٱلرَّٰحِمِينَ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0738AB-45BB-83A6-52B7-89E3FFD5812A}"/>
              </a:ext>
            </a:extLst>
          </p:cNvPr>
          <p:cNvSpPr txBox="1"/>
          <p:nvPr/>
        </p:nvSpPr>
        <p:spPr>
          <a:xfrm>
            <a:off x="2060712" y="3910267"/>
            <a:ext cx="8070575" cy="707886"/>
          </a:xfrm>
          <a:prstGeom prst="rect">
            <a:avLst/>
          </a:prstGeom>
          <a:noFill/>
        </p:spPr>
        <p:txBody>
          <a:bodyPr wrap="square">
            <a:spAutoFit/>
          </a:bodyPr>
          <a:lstStyle/>
          <a:p>
            <a:pPr algn="ctr" fontAlgn="base"/>
            <a:r>
              <a:rPr lang="en-US" sz="2000" dirty="0"/>
              <a:t>So say: "O my Lord! grant Thou forgiveness and mercy for Thou art the Best of those who show mercy!"</a:t>
            </a:r>
          </a:p>
        </p:txBody>
      </p:sp>
      <p:sp>
        <p:nvSpPr>
          <p:cNvPr id="3" name="TextBox 2">
            <a:extLst>
              <a:ext uri="{FF2B5EF4-FFF2-40B4-BE49-F238E27FC236}">
                <a16:creationId xmlns:a16="http://schemas.microsoft.com/office/drawing/2014/main" id="{289143E5-FB32-988B-0400-CBF7C09D15A1}"/>
              </a:ext>
            </a:extLst>
          </p:cNvPr>
          <p:cNvSpPr txBox="1"/>
          <p:nvPr/>
        </p:nvSpPr>
        <p:spPr>
          <a:xfrm>
            <a:off x="1081202" y="36024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965235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5986950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792D9-6786-A267-DAF4-16F7B0834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6E91A-4594-7CA7-8A4A-F8CD5F028617}"/>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النور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5300390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8AB32-6A91-0D0F-A199-78D971E84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3881C-1F9D-C480-B242-2F1CB62B67DF}"/>
              </a:ext>
            </a:extLst>
          </p:cNvPr>
          <p:cNvSpPr>
            <a:spLocks noGrp="1"/>
          </p:cNvSpPr>
          <p:nvPr>
            <p:ph type="title"/>
          </p:nvPr>
        </p:nvSpPr>
        <p:spPr>
          <a:xfrm>
            <a:off x="1516208" y="1899147"/>
            <a:ext cx="9159583" cy="3450327"/>
          </a:xfrm>
        </p:spPr>
        <p:txBody>
          <a:bodyPr>
            <a:noAutofit/>
          </a:bodyPr>
          <a:lstStyle/>
          <a:p>
            <a:pPr>
              <a:lnSpc>
                <a:spcPct val="100000"/>
              </a:lnSpc>
            </a:pPr>
            <a:r>
              <a:rPr lang="ar-EG" sz="6000" b="0" dirty="0"/>
              <a:t>سُورَةٌ أَنزَلْنَـٰهَا وَفَرَضْنَـٰهَا وَأَنزَلْنَا فِيهَآ ءَايَـٰتٍۭ بَيِّنَـٰتٍۢ لَّعَلَّكُمْ تَذَكَّرُونَ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798825A-EFE3-3EAC-0DAC-4A0CC5E31D19}"/>
              </a:ext>
            </a:extLst>
          </p:cNvPr>
          <p:cNvSpPr txBox="1"/>
          <p:nvPr/>
        </p:nvSpPr>
        <p:spPr>
          <a:xfrm>
            <a:off x="2060711" y="4522827"/>
            <a:ext cx="8070575" cy="707886"/>
          </a:xfrm>
          <a:prstGeom prst="rect">
            <a:avLst/>
          </a:prstGeom>
          <a:noFill/>
        </p:spPr>
        <p:txBody>
          <a:bodyPr wrap="square">
            <a:spAutoFit/>
          </a:bodyPr>
          <a:lstStyle/>
          <a:p>
            <a:pPr algn="ctr" fontAlgn="base"/>
            <a:r>
              <a:rPr lang="en-US" sz="2000" dirty="0"/>
              <a:t>A sura which We have sent down and which We have ordained in it have We sent down Clear Signs, in order that ye may receive admonition.</a:t>
            </a:r>
          </a:p>
        </p:txBody>
      </p:sp>
      <p:sp>
        <p:nvSpPr>
          <p:cNvPr id="3" name="TextBox 2">
            <a:extLst>
              <a:ext uri="{FF2B5EF4-FFF2-40B4-BE49-F238E27FC236}">
                <a16:creationId xmlns:a16="http://schemas.microsoft.com/office/drawing/2014/main" id="{A0B0E92D-0DA9-3262-B2A4-1B687AE35067}"/>
              </a:ext>
            </a:extLst>
          </p:cNvPr>
          <p:cNvSpPr txBox="1"/>
          <p:nvPr/>
        </p:nvSpPr>
        <p:spPr>
          <a:xfrm>
            <a:off x="2492751" y="42150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013581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0AC9D-2B26-8288-529F-8A841282E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8FD32-55A6-536C-5BC0-DEEC5FBC4E96}"/>
              </a:ext>
            </a:extLst>
          </p:cNvPr>
          <p:cNvSpPr>
            <a:spLocks noGrp="1"/>
          </p:cNvSpPr>
          <p:nvPr>
            <p:ph type="title"/>
          </p:nvPr>
        </p:nvSpPr>
        <p:spPr>
          <a:xfrm>
            <a:off x="1516209" y="1481897"/>
            <a:ext cx="9159583" cy="3450327"/>
          </a:xfrm>
        </p:spPr>
        <p:txBody>
          <a:bodyPr>
            <a:noAutofit/>
          </a:bodyPr>
          <a:lstStyle/>
          <a:p>
            <a:pPr>
              <a:lnSpc>
                <a:spcPct val="100000"/>
              </a:lnSpc>
            </a:pPr>
            <a:r>
              <a:rPr lang="ar-EG" sz="5000" b="0" dirty="0"/>
              <a:t>ٱلزَّانِيَةُ وَٱلزَّانِى فَٱجْلِدُوا۟ كُلَّ وَٰحِدٍۢ مِّنْهُمَا مِا۟ئَةَ جَلْدَةٍۢ ۖ وَلَا تَأْخُذْكُم بِهِمَا رَأْفَةٌۭ فِى دِينِ ٱللَّهِ إِن كُنتُمْ تُؤْمِنُونَ بِٱللَّهِ وَٱلْيَوْمِ ٱلْـَٔاخِرِۖ وَلْيَشْهَدْ عَذَابَهُمَا طَآئِفَةٌۭ مِّنَ ٱلْمُؤْمِنِينَ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DEB42C7-F743-9C1A-82B8-626D37AD409E}"/>
              </a:ext>
            </a:extLst>
          </p:cNvPr>
          <p:cNvSpPr txBox="1"/>
          <p:nvPr/>
        </p:nvSpPr>
        <p:spPr>
          <a:xfrm>
            <a:off x="2060712" y="4735891"/>
            <a:ext cx="8070575" cy="1323439"/>
          </a:xfrm>
          <a:prstGeom prst="rect">
            <a:avLst/>
          </a:prstGeom>
          <a:noFill/>
        </p:spPr>
        <p:txBody>
          <a:bodyPr wrap="square">
            <a:spAutoFit/>
          </a:bodyPr>
          <a:lstStyle/>
          <a:p>
            <a:pPr algn="ctr" fontAlgn="base"/>
            <a:r>
              <a:rPr lang="en-US" sz="2000" dirty="0"/>
              <a:t>The woman and the man guilty of adultery or fornication,- flog each of them with a hundred stripes: Let not compassion move you in their case, in a matter prescribed by Allah, if ye believe in Allah and the Last Day: and let a party of the Believers witness their punishment.</a:t>
            </a:r>
          </a:p>
        </p:txBody>
      </p:sp>
      <p:sp>
        <p:nvSpPr>
          <p:cNvPr id="3" name="TextBox 2">
            <a:extLst>
              <a:ext uri="{FF2B5EF4-FFF2-40B4-BE49-F238E27FC236}">
                <a16:creationId xmlns:a16="http://schemas.microsoft.com/office/drawing/2014/main" id="{64C4B0FA-E6E1-7948-8DAA-C5652EE5C135}"/>
              </a:ext>
            </a:extLst>
          </p:cNvPr>
          <p:cNvSpPr txBox="1"/>
          <p:nvPr/>
        </p:nvSpPr>
        <p:spPr>
          <a:xfrm>
            <a:off x="2963271" y="44458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669782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3943C-887F-93C1-7E52-EB9537CDF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FB907-9547-F0C2-03BA-91836D028E0E}"/>
              </a:ext>
            </a:extLst>
          </p:cNvPr>
          <p:cNvSpPr>
            <a:spLocks noGrp="1"/>
          </p:cNvSpPr>
          <p:nvPr>
            <p:ph type="title"/>
          </p:nvPr>
        </p:nvSpPr>
        <p:spPr>
          <a:xfrm>
            <a:off x="1516209" y="1686083"/>
            <a:ext cx="9159583" cy="3450327"/>
          </a:xfrm>
        </p:spPr>
        <p:txBody>
          <a:bodyPr>
            <a:noAutofit/>
          </a:bodyPr>
          <a:lstStyle/>
          <a:p>
            <a:pPr>
              <a:lnSpc>
                <a:spcPct val="100000"/>
              </a:lnSpc>
            </a:pPr>
            <a:r>
              <a:rPr lang="ar-EG" sz="5400" b="0" dirty="0"/>
              <a:t>ٱلزَّانِى لَا يَنكِحُ إِلَّا زَانِيَةً أَوْ مُشْرِكَةًۭ وَٱلزَّانِيَةُ لَا يَنكِحُهَآ إِلَّا زَانٍ أَوْ مُشْرِكٌۭ ۚ وَحُرِّمَ ذَٰلِكَ عَلَى ٱلْمُؤْمِنِينَ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B0E49D-B63E-5CBC-9122-37F0E8880DF3}"/>
              </a:ext>
            </a:extLst>
          </p:cNvPr>
          <p:cNvSpPr txBox="1"/>
          <p:nvPr/>
        </p:nvSpPr>
        <p:spPr>
          <a:xfrm>
            <a:off x="2060712" y="4602726"/>
            <a:ext cx="8070575" cy="1015663"/>
          </a:xfrm>
          <a:prstGeom prst="rect">
            <a:avLst/>
          </a:prstGeom>
          <a:noFill/>
        </p:spPr>
        <p:txBody>
          <a:bodyPr wrap="square">
            <a:spAutoFit/>
          </a:bodyPr>
          <a:lstStyle/>
          <a:p>
            <a:pPr algn="ctr" fontAlgn="base"/>
            <a:r>
              <a:rPr lang="en-US" sz="2000" dirty="0"/>
              <a:t>Let no man guilty of adultery or fornication marry and but a woman similarly guilty, or an Unbeliever: nor let any but such a man or an Unbeliever marry such a woman: to the Believers such a thing is forbidden.</a:t>
            </a:r>
          </a:p>
        </p:txBody>
      </p:sp>
      <p:sp>
        <p:nvSpPr>
          <p:cNvPr id="3" name="TextBox 2">
            <a:extLst>
              <a:ext uri="{FF2B5EF4-FFF2-40B4-BE49-F238E27FC236}">
                <a16:creationId xmlns:a16="http://schemas.microsoft.com/office/drawing/2014/main" id="{4886068C-B2EE-EDFA-5C11-D6DD06140F75}"/>
              </a:ext>
            </a:extLst>
          </p:cNvPr>
          <p:cNvSpPr txBox="1"/>
          <p:nvPr/>
        </p:nvSpPr>
        <p:spPr>
          <a:xfrm>
            <a:off x="2954394" y="42949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731698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D9661-90A1-7423-A93E-31DA86479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5ACE6-41DD-1565-BF8B-19881F8F0BA4}"/>
              </a:ext>
            </a:extLst>
          </p:cNvPr>
          <p:cNvSpPr>
            <a:spLocks noGrp="1"/>
          </p:cNvSpPr>
          <p:nvPr>
            <p:ph type="title"/>
          </p:nvPr>
        </p:nvSpPr>
        <p:spPr>
          <a:xfrm>
            <a:off x="1516209" y="1641695"/>
            <a:ext cx="9159583" cy="3450327"/>
          </a:xfrm>
        </p:spPr>
        <p:txBody>
          <a:bodyPr>
            <a:noAutofit/>
          </a:bodyPr>
          <a:lstStyle/>
          <a:p>
            <a:pPr>
              <a:lnSpc>
                <a:spcPct val="100000"/>
              </a:lnSpc>
            </a:pPr>
            <a:r>
              <a:rPr lang="ar-EG" sz="5400" b="0" dirty="0"/>
              <a:t>وَٱلَّذِينَ يَرْمُونَ ٱلْمُحْصَنَـٰتِ ثُمَّ لَمْ يَأْتُوا۟ بِأَرْبَعَةِ شُهَدَآءَ فَٱجْلِدُوهُمْ ثَمَـٰنِينَ جَلْدَةًۭ وَلَا تَقْبَلُوا۟ لَهُمْ شَهَـٰدَةً أَبَدًۭاۚ وَأُو۟لَـٰٓئِكَ هُمُ ٱلْفَـٰسِقُونَ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5A26EA9-AF7B-1196-4D7C-67FCCF78CE02}"/>
              </a:ext>
            </a:extLst>
          </p:cNvPr>
          <p:cNvSpPr txBox="1"/>
          <p:nvPr/>
        </p:nvSpPr>
        <p:spPr>
          <a:xfrm>
            <a:off x="2060712" y="4558338"/>
            <a:ext cx="8070575" cy="1015663"/>
          </a:xfrm>
          <a:prstGeom prst="rect">
            <a:avLst/>
          </a:prstGeom>
          <a:noFill/>
        </p:spPr>
        <p:txBody>
          <a:bodyPr wrap="square">
            <a:spAutoFit/>
          </a:bodyPr>
          <a:lstStyle/>
          <a:p>
            <a:pPr algn="ctr" fontAlgn="base"/>
            <a:r>
              <a:rPr lang="en-US" sz="2000" dirty="0"/>
              <a:t>And those who launch a charge against chaste women, and produce not four witnesses (to support their allegations),- flog them with eighty stripes; and reject their evidence ever after: for such men are wicked transgressors;-</a:t>
            </a:r>
          </a:p>
        </p:txBody>
      </p:sp>
      <p:sp>
        <p:nvSpPr>
          <p:cNvPr id="3" name="TextBox 2">
            <a:extLst>
              <a:ext uri="{FF2B5EF4-FFF2-40B4-BE49-F238E27FC236}">
                <a16:creationId xmlns:a16="http://schemas.microsoft.com/office/drawing/2014/main" id="{04DEEAA2-134B-89A1-68AA-2BBECEFF89A4}"/>
              </a:ext>
            </a:extLst>
          </p:cNvPr>
          <p:cNvSpPr txBox="1"/>
          <p:nvPr/>
        </p:nvSpPr>
        <p:spPr>
          <a:xfrm>
            <a:off x="1303147" y="42724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852357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A7E0C-DC06-8284-7FA3-E1099AD61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34A1C-9A67-1D83-4BC8-42C6C5BF313B}"/>
              </a:ext>
            </a:extLst>
          </p:cNvPr>
          <p:cNvSpPr>
            <a:spLocks noGrp="1"/>
          </p:cNvSpPr>
          <p:nvPr>
            <p:ph type="title"/>
          </p:nvPr>
        </p:nvSpPr>
        <p:spPr>
          <a:xfrm>
            <a:off x="1516209" y="1925780"/>
            <a:ext cx="9159583" cy="3450327"/>
          </a:xfrm>
        </p:spPr>
        <p:txBody>
          <a:bodyPr>
            <a:noAutofit/>
          </a:bodyPr>
          <a:lstStyle/>
          <a:p>
            <a:pPr>
              <a:lnSpc>
                <a:spcPct val="100000"/>
              </a:lnSpc>
            </a:pPr>
            <a:r>
              <a:rPr lang="ar-EG" sz="6000" b="0" dirty="0"/>
              <a:t>إِلَّا ٱلَّذِينَ تَابُوا۟ مِنۢ بَعْدِ ذَٰلِكَ وَأَصْلَحُوا۟ فَإِنَّ ٱللَّهَ غَفُورٌۭ 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F472C59-F913-0229-4592-3FE7B5E8D720}"/>
              </a:ext>
            </a:extLst>
          </p:cNvPr>
          <p:cNvSpPr txBox="1"/>
          <p:nvPr/>
        </p:nvSpPr>
        <p:spPr>
          <a:xfrm>
            <a:off x="2060712" y="4668221"/>
            <a:ext cx="8070575" cy="707886"/>
          </a:xfrm>
          <a:prstGeom prst="rect">
            <a:avLst/>
          </a:prstGeom>
          <a:noFill/>
        </p:spPr>
        <p:txBody>
          <a:bodyPr wrap="square">
            <a:spAutoFit/>
          </a:bodyPr>
          <a:lstStyle/>
          <a:p>
            <a:pPr algn="ctr" fontAlgn="base"/>
            <a:r>
              <a:rPr lang="en-US" sz="2000" dirty="0"/>
              <a:t>Unless they repent thereafter and mend (their conduct); for Allah is Oft-Forgiving, Most Merciful.</a:t>
            </a:r>
          </a:p>
        </p:txBody>
      </p:sp>
      <p:sp>
        <p:nvSpPr>
          <p:cNvPr id="3" name="TextBox 2">
            <a:extLst>
              <a:ext uri="{FF2B5EF4-FFF2-40B4-BE49-F238E27FC236}">
                <a16:creationId xmlns:a16="http://schemas.microsoft.com/office/drawing/2014/main" id="{1DA0CB2D-24CF-A490-A1AE-46609107FE54}"/>
              </a:ext>
            </a:extLst>
          </p:cNvPr>
          <p:cNvSpPr txBox="1"/>
          <p:nvPr/>
        </p:nvSpPr>
        <p:spPr>
          <a:xfrm>
            <a:off x="3327256" y="43604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130759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7F387-A12B-6053-2428-47F6678D1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D036F-C749-A0A0-C7EA-9FB8035307D8}"/>
              </a:ext>
            </a:extLst>
          </p:cNvPr>
          <p:cNvSpPr>
            <a:spLocks noGrp="1"/>
          </p:cNvSpPr>
          <p:nvPr>
            <p:ph type="title"/>
          </p:nvPr>
        </p:nvSpPr>
        <p:spPr>
          <a:xfrm>
            <a:off x="1516209" y="1446385"/>
            <a:ext cx="9159583" cy="3450327"/>
          </a:xfrm>
        </p:spPr>
        <p:txBody>
          <a:bodyPr>
            <a:noAutofit/>
          </a:bodyPr>
          <a:lstStyle/>
          <a:p>
            <a:pPr>
              <a:lnSpc>
                <a:spcPct val="100000"/>
              </a:lnSpc>
            </a:pPr>
            <a:r>
              <a:rPr lang="ar-EG" sz="6000" b="0" dirty="0"/>
              <a:t>وَٱلَّذِينَ يَرْمُونَ أَزْوَٰجَهُمْ وَلَمْ يَكُن لَّهُمْ شُهَدَآءُ إِلَّآ أَنفُسُهُمْ فَشَهَـٰدَةُ أَحَدِهِمْ أَرْبَعُ شَهَـٰدَٰتٍۭ بِٱللَّهِ ۙ إِنَّهُۥ لَمِنَ ٱلصَّـٰدِقِينَ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876892-259E-B8D5-B129-8C5FCD87FF13}"/>
              </a:ext>
            </a:extLst>
          </p:cNvPr>
          <p:cNvSpPr txBox="1"/>
          <p:nvPr/>
        </p:nvSpPr>
        <p:spPr>
          <a:xfrm>
            <a:off x="2060712" y="4540965"/>
            <a:ext cx="8070575" cy="1323439"/>
          </a:xfrm>
          <a:prstGeom prst="rect">
            <a:avLst/>
          </a:prstGeom>
          <a:noFill/>
        </p:spPr>
        <p:txBody>
          <a:bodyPr wrap="square">
            <a:spAutoFit/>
          </a:bodyPr>
          <a:lstStyle/>
          <a:p>
            <a:pPr algn="ctr" fontAlgn="base"/>
            <a:r>
              <a:rPr lang="en-US" sz="2000" dirty="0"/>
              <a:t>And for those who launch a charge against their spouses, and have (in support) no evidence but their own,- their solitary evidence (can be received) if they bear witness four times (with an oath) by Allah that they are solemnly telling the truth;</a:t>
            </a:r>
          </a:p>
        </p:txBody>
      </p:sp>
      <p:sp>
        <p:nvSpPr>
          <p:cNvPr id="3" name="TextBox 2">
            <a:extLst>
              <a:ext uri="{FF2B5EF4-FFF2-40B4-BE49-F238E27FC236}">
                <a16:creationId xmlns:a16="http://schemas.microsoft.com/office/drawing/2014/main" id="{4417B81A-7784-463C-13BF-9DCFEA0891D6}"/>
              </a:ext>
            </a:extLst>
          </p:cNvPr>
          <p:cNvSpPr txBox="1"/>
          <p:nvPr/>
        </p:nvSpPr>
        <p:spPr>
          <a:xfrm>
            <a:off x="2060712" y="42331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9496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C2A25-A30F-3BF7-733E-03206EEB0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03E64-A5F9-6D9F-258F-4024CBCCFED7}"/>
              </a:ext>
            </a:extLst>
          </p:cNvPr>
          <p:cNvSpPr>
            <a:spLocks noGrp="1"/>
          </p:cNvSpPr>
          <p:nvPr>
            <p:ph type="title"/>
          </p:nvPr>
        </p:nvSpPr>
        <p:spPr>
          <a:xfrm>
            <a:off x="1641396" y="2053731"/>
            <a:ext cx="8909208" cy="3450327"/>
          </a:xfrm>
        </p:spPr>
        <p:txBody>
          <a:bodyPr>
            <a:noAutofit/>
          </a:bodyPr>
          <a:lstStyle/>
          <a:p>
            <a:pPr>
              <a:lnSpc>
                <a:spcPct val="100000"/>
              </a:lnSpc>
            </a:pPr>
            <a:r>
              <a:rPr lang="ar-EG" sz="6000" b="0" dirty="0"/>
              <a:t>أُو۟لَـٰٓئِكَ هُمُ ٱلْوَٰرِثُونَ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9578E2-C119-F59B-4BC1-B726EBC36000}"/>
              </a:ext>
            </a:extLst>
          </p:cNvPr>
          <p:cNvSpPr txBox="1"/>
          <p:nvPr/>
        </p:nvSpPr>
        <p:spPr>
          <a:xfrm>
            <a:off x="2060712" y="4212703"/>
            <a:ext cx="8070575" cy="400110"/>
          </a:xfrm>
          <a:prstGeom prst="rect">
            <a:avLst/>
          </a:prstGeom>
          <a:noFill/>
        </p:spPr>
        <p:txBody>
          <a:bodyPr wrap="square">
            <a:spAutoFit/>
          </a:bodyPr>
          <a:lstStyle/>
          <a:p>
            <a:pPr algn="ctr" fontAlgn="base"/>
            <a:r>
              <a:rPr lang="en-US" sz="2000" dirty="0"/>
              <a:t>These will be the heirs,</a:t>
            </a:r>
          </a:p>
        </p:txBody>
      </p:sp>
      <p:sp>
        <p:nvSpPr>
          <p:cNvPr id="3" name="TextBox 2">
            <a:extLst>
              <a:ext uri="{FF2B5EF4-FFF2-40B4-BE49-F238E27FC236}">
                <a16:creationId xmlns:a16="http://schemas.microsoft.com/office/drawing/2014/main" id="{381D001C-9275-5EE0-A156-35879111E77F}"/>
              </a:ext>
            </a:extLst>
          </p:cNvPr>
          <p:cNvSpPr txBox="1"/>
          <p:nvPr/>
        </p:nvSpPr>
        <p:spPr>
          <a:xfrm>
            <a:off x="3363663" y="39049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279668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88250-CA52-3902-790D-ADE2543BA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BB97B-404E-7232-095A-2588D1F8918A}"/>
              </a:ext>
            </a:extLst>
          </p:cNvPr>
          <p:cNvSpPr>
            <a:spLocks noGrp="1"/>
          </p:cNvSpPr>
          <p:nvPr>
            <p:ph type="title"/>
          </p:nvPr>
        </p:nvSpPr>
        <p:spPr>
          <a:xfrm>
            <a:off x="1516208" y="2005679"/>
            <a:ext cx="9159583" cy="3450327"/>
          </a:xfrm>
        </p:spPr>
        <p:txBody>
          <a:bodyPr>
            <a:noAutofit/>
          </a:bodyPr>
          <a:lstStyle/>
          <a:p>
            <a:pPr>
              <a:lnSpc>
                <a:spcPct val="100000"/>
              </a:lnSpc>
            </a:pPr>
            <a:r>
              <a:rPr lang="ar-EG" sz="6000" b="0" dirty="0"/>
              <a:t>وَٱلْخَـٰمِسَةُ أَنَّ لَعْنَتَ ٱللَّهِ عَلَيْهِ إِن كَانَ مِنَ ٱلْكَـٰذِبِينَ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22643D-7347-1DB2-8E6D-3B2F58BB267B}"/>
              </a:ext>
            </a:extLst>
          </p:cNvPr>
          <p:cNvSpPr txBox="1"/>
          <p:nvPr/>
        </p:nvSpPr>
        <p:spPr>
          <a:xfrm>
            <a:off x="2060711" y="4611987"/>
            <a:ext cx="8070575" cy="707886"/>
          </a:xfrm>
          <a:prstGeom prst="rect">
            <a:avLst/>
          </a:prstGeom>
          <a:noFill/>
        </p:spPr>
        <p:txBody>
          <a:bodyPr wrap="square">
            <a:spAutoFit/>
          </a:bodyPr>
          <a:lstStyle/>
          <a:p>
            <a:pPr algn="ctr" fontAlgn="base"/>
            <a:r>
              <a:rPr lang="en-US" sz="2000" dirty="0"/>
              <a:t>And the fifth (oath) (should be) that they solemnly invoke the curse of Allah on themselves if they tell a lie.</a:t>
            </a:r>
          </a:p>
        </p:txBody>
      </p:sp>
      <p:sp>
        <p:nvSpPr>
          <p:cNvPr id="3" name="TextBox 2">
            <a:extLst>
              <a:ext uri="{FF2B5EF4-FFF2-40B4-BE49-F238E27FC236}">
                <a16:creationId xmlns:a16="http://schemas.microsoft.com/office/drawing/2014/main" id="{A14D20AE-6133-96DE-47E4-2FC1C2050D86}"/>
              </a:ext>
            </a:extLst>
          </p:cNvPr>
          <p:cNvSpPr txBox="1"/>
          <p:nvPr/>
        </p:nvSpPr>
        <p:spPr>
          <a:xfrm>
            <a:off x="4244618" y="43042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22997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0639C-7117-BA0B-5E26-C50E20F88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C08A3-5F0E-9FE7-9FAB-EA355C9B3240}"/>
              </a:ext>
            </a:extLst>
          </p:cNvPr>
          <p:cNvSpPr>
            <a:spLocks noGrp="1"/>
          </p:cNvSpPr>
          <p:nvPr>
            <p:ph type="title"/>
          </p:nvPr>
        </p:nvSpPr>
        <p:spPr>
          <a:xfrm>
            <a:off x="1516208" y="1908025"/>
            <a:ext cx="9159583" cy="3450327"/>
          </a:xfrm>
        </p:spPr>
        <p:txBody>
          <a:bodyPr>
            <a:noAutofit/>
          </a:bodyPr>
          <a:lstStyle/>
          <a:p>
            <a:pPr>
              <a:lnSpc>
                <a:spcPct val="100000"/>
              </a:lnSpc>
            </a:pPr>
            <a:r>
              <a:rPr lang="ar-EG" sz="6000" b="0" dirty="0"/>
              <a:t>وَيَدْرَؤُا۟ عَنْهَا ٱلْعَذَابَ أَن تَشْهَدَ أَرْبَعَ شَهَـٰدَٰتٍۭ بِٱللَّهِ ۙ إِنَّهُۥ لَمِنَ ٱلْكَـٰذِبِينَ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FAA3F3F-8C03-A487-1C9F-4B343CA6DB71}"/>
              </a:ext>
            </a:extLst>
          </p:cNvPr>
          <p:cNvSpPr txBox="1"/>
          <p:nvPr/>
        </p:nvSpPr>
        <p:spPr>
          <a:xfrm>
            <a:off x="2060711" y="4514333"/>
            <a:ext cx="8070575" cy="707886"/>
          </a:xfrm>
          <a:prstGeom prst="rect">
            <a:avLst/>
          </a:prstGeom>
          <a:noFill/>
        </p:spPr>
        <p:txBody>
          <a:bodyPr wrap="square">
            <a:spAutoFit/>
          </a:bodyPr>
          <a:lstStyle/>
          <a:p>
            <a:pPr algn="ctr" fontAlgn="base"/>
            <a:r>
              <a:rPr lang="en-US" sz="2000" dirty="0"/>
              <a:t>But it would avert the punishment from the wife, if she bears witness four times (with an oath) By Allah, that (her husband) is telling a lie;</a:t>
            </a:r>
          </a:p>
        </p:txBody>
      </p:sp>
      <p:sp>
        <p:nvSpPr>
          <p:cNvPr id="3" name="TextBox 2">
            <a:extLst>
              <a:ext uri="{FF2B5EF4-FFF2-40B4-BE49-F238E27FC236}">
                <a16:creationId xmlns:a16="http://schemas.microsoft.com/office/drawing/2014/main" id="{CEA3CE01-723B-D784-21D5-878A091E6519}"/>
              </a:ext>
            </a:extLst>
          </p:cNvPr>
          <p:cNvSpPr txBox="1"/>
          <p:nvPr/>
        </p:nvSpPr>
        <p:spPr>
          <a:xfrm>
            <a:off x="2238264" y="42287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489171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EC311-69B7-3589-6057-B6729DA92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1B43D-31A3-6589-E1F9-C68C7135CCDD}"/>
              </a:ext>
            </a:extLst>
          </p:cNvPr>
          <p:cNvSpPr>
            <a:spLocks noGrp="1"/>
          </p:cNvSpPr>
          <p:nvPr>
            <p:ph type="title"/>
          </p:nvPr>
        </p:nvSpPr>
        <p:spPr>
          <a:xfrm>
            <a:off x="1516208" y="1934658"/>
            <a:ext cx="9159583" cy="3450327"/>
          </a:xfrm>
        </p:spPr>
        <p:txBody>
          <a:bodyPr>
            <a:noAutofit/>
          </a:bodyPr>
          <a:lstStyle/>
          <a:p>
            <a:pPr>
              <a:lnSpc>
                <a:spcPct val="100000"/>
              </a:lnSpc>
            </a:pPr>
            <a:r>
              <a:rPr lang="ar-EG" sz="6000" b="0" dirty="0"/>
              <a:t>وَٱلْخَـٰمِسَةَ أَنَّ غَضَبَ ٱللَّهِ عَلَيْهَآ إِن كَانَ مِنَ ٱلصَّـٰدِقِينَ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117300-3A2B-0204-89A8-928ED43982D8}"/>
              </a:ext>
            </a:extLst>
          </p:cNvPr>
          <p:cNvSpPr txBox="1"/>
          <p:nvPr/>
        </p:nvSpPr>
        <p:spPr>
          <a:xfrm>
            <a:off x="2060711" y="4503204"/>
            <a:ext cx="8070575" cy="707886"/>
          </a:xfrm>
          <a:prstGeom prst="rect">
            <a:avLst/>
          </a:prstGeom>
          <a:noFill/>
        </p:spPr>
        <p:txBody>
          <a:bodyPr wrap="square">
            <a:spAutoFit/>
          </a:bodyPr>
          <a:lstStyle/>
          <a:p>
            <a:pPr algn="ctr" fontAlgn="base"/>
            <a:r>
              <a:rPr lang="en-US" sz="2000" dirty="0"/>
              <a:t>And the fifth (oath) should be that she solemnly invokes the wrath of Allah on herself if (her accuser) is telling the truth.</a:t>
            </a:r>
          </a:p>
        </p:txBody>
      </p:sp>
      <p:sp>
        <p:nvSpPr>
          <p:cNvPr id="3" name="TextBox 2">
            <a:extLst>
              <a:ext uri="{FF2B5EF4-FFF2-40B4-BE49-F238E27FC236}">
                <a16:creationId xmlns:a16="http://schemas.microsoft.com/office/drawing/2014/main" id="{44FC8861-ADB8-FCD0-B984-74770F0074A6}"/>
              </a:ext>
            </a:extLst>
          </p:cNvPr>
          <p:cNvSpPr txBox="1"/>
          <p:nvPr/>
        </p:nvSpPr>
        <p:spPr>
          <a:xfrm>
            <a:off x="4102575" y="42110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11700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89221-0707-26B6-E8DA-304990F04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7C098-A04D-2D91-5E0C-06788056120D}"/>
              </a:ext>
            </a:extLst>
          </p:cNvPr>
          <p:cNvSpPr>
            <a:spLocks noGrp="1"/>
          </p:cNvSpPr>
          <p:nvPr>
            <p:ph type="title"/>
          </p:nvPr>
        </p:nvSpPr>
        <p:spPr>
          <a:xfrm>
            <a:off x="1516208" y="1961291"/>
            <a:ext cx="9159583" cy="3450327"/>
          </a:xfrm>
        </p:spPr>
        <p:txBody>
          <a:bodyPr>
            <a:noAutofit/>
          </a:bodyPr>
          <a:lstStyle/>
          <a:p>
            <a:pPr>
              <a:lnSpc>
                <a:spcPct val="100000"/>
              </a:lnSpc>
            </a:pPr>
            <a:r>
              <a:rPr lang="ar-EG" sz="6000" b="0" dirty="0"/>
              <a:t>وَلَوْلَا فَضْلُ ٱللَّهِ عَلَيْكُمْ وَرَحْمَتُهُۥ وَأَنَّ ٱللَّهَ تَوَّابٌ 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3498626-4DF3-1FD1-4373-150C7B8F7DAB}"/>
              </a:ext>
            </a:extLst>
          </p:cNvPr>
          <p:cNvSpPr txBox="1"/>
          <p:nvPr/>
        </p:nvSpPr>
        <p:spPr>
          <a:xfrm>
            <a:off x="2060711" y="4610349"/>
            <a:ext cx="8070575" cy="707886"/>
          </a:xfrm>
          <a:prstGeom prst="rect">
            <a:avLst/>
          </a:prstGeom>
          <a:noFill/>
        </p:spPr>
        <p:txBody>
          <a:bodyPr wrap="square">
            <a:spAutoFit/>
          </a:bodyPr>
          <a:lstStyle/>
          <a:p>
            <a:pPr algn="ctr" fontAlgn="base"/>
            <a:r>
              <a:rPr lang="en-US" sz="2000" dirty="0"/>
              <a:t>If it were not for Allah's grace and mercy on you, and that Allah is Oft-Returning, full of Wisdom,- (Ye would be ruined indeed).</a:t>
            </a:r>
          </a:p>
        </p:txBody>
      </p:sp>
      <p:sp>
        <p:nvSpPr>
          <p:cNvPr id="3" name="TextBox 2">
            <a:extLst>
              <a:ext uri="{FF2B5EF4-FFF2-40B4-BE49-F238E27FC236}">
                <a16:creationId xmlns:a16="http://schemas.microsoft.com/office/drawing/2014/main" id="{6F6F6922-8CB6-1532-775E-FBC9F9D43442}"/>
              </a:ext>
            </a:extLst>
          </p:cNvPr>
          <p:cNvSpPr txBox="1"/>
          <p:nvPr/>
        </p:nvSpPr>
        <p:spPr>
          <a:xfrm>
            <a:off x="4315639" y="43204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7889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3AC11-68C0-7874-7976-6861E6DB4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7494A-50A8-16D6-746A-763C82AFD318}"/>
              </a:ext>
            </a:extLst>
          </p:cNvPr>
          <p:cNvSpPr>
            <a:spLocks noGrp="1"/>
          </p:cNvSpPr>
          <p:nvPr>
            <p:ph type="title"/>
          </p:nvPr>
        </p:nvSpPr>
        <p:spPr>
          <a:xfrm>
            <a:off x="1725771" y="1345882"/>
            <a:ext cx="8740459" cy="3450327"/>
          </a:xfrm>
        </p:spPr>
        <p:txBody>
          <a:bodyPr>
            <a:noAutofit/>
          </a:bodyPr>
          <a:lstStyle/>
          <a:p>
            <a:pPr>
              <a:lnSpc>
                <a:spcPct val="100000"/>
              </a:lnSpc>
            </a:pPr>
            <a:r>
              <a:rPr lang="ar-EG" sz="5000" b="0" dirty="0"/>
              <a:t>إِنَّ ٱلَّذِينَ جَآءُو بِٱلْإِفْكِ عُصْبَةٌۭ مِّنكُمْۚ لَا تَحْسَبُوهُ شَرًّۭا لَّكُمۖ بَلْ هُوَ خَيْرٌۭ لَّكُمْۚ لِكُلِّ ٱمْرِئٍۢ مِّنْهُم مَّا ٱكْتَسَبَ مِنَ ٱلْإِثْمِۚ وَٱلَّذِى تَوَلَّىٰ كِبْرَهُۥ مِنْهُمْ لَهُۥ عَذَابٌ عَظِيمٌۭ</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1C4245F-5D82-A275-4447-AF615E85DF82}"/>
              </a:ext>
            </a:extLst>
          </p:cNvPr>
          <p:cNvSpPr txBox="1"/>
          <p:nvPr/>
        </p:nvSpPr>
        <p:spPr>
          <a:xfrm>
            <a:off x="2060712" y="4596095"/>
            <a:ext cx="8070575" cy="1323439"/>
          </a:xfrm>
          <a:prstGeom prst="rect">
            <a:avLst/>
          </a:prstGeom>
          <a:noFill/>
        </p:spPr>
        <p:txBody>
          <a:bodyPr wrap="square">
            <a:spAutoFit/>
          </a:bodyPr>
          <a:lstStyle/>
          <a:p>
            <a:pPr algn="ctr" fontAlgn="base"/>
            <a:r>
              <a:rPr lang="en-US" sz="2000" dirty="0"/>
              <a:t>Those who brought forward the lie are a body among yourselves: think it not to be an evil to you; On the contrary it is good for you: to every man among them (will come the punishment) of the sin that he earned, and to him who took on himself the lead among them, will be a penalty grievous.</a:t>
            </a:r>
          </a:p>
        </p:txBody>
      </p:sp>
      <p:sp>
        <p:nvSpPr>
          <p:cNvPr id="3" name="TextBox 2">
            <a:extLst>
              <a:ext uri="{FF2B5EF4-FFF2-40B4-BE49-F238E27FC236}">
                <a16:creationId xmlns:a16="http://schemas.microsoft.com/office/drawing/2014/main" id="{D85075FE-509D-86FD-4B80-B1E59487955A}"/>
              </a:ext>
            </a:extLst>
          </p:cNvPr>
          <p:cNvSpPr txBox="1"/>
          <p:nvPr/>
        </p:nvSpPr>
        <p:spPr>
          <a:xfrm>
            <a:off x="3578796" y="43735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689748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B95EE-4D80-E32A-6127-55582B082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0ED85-85E6-B8B8-9796-10ED9E9A025E}"/>
              </a:ext>
            </a:extLst>
          </p:cNvPr>
          <p:cNvSpPr>
            <a:spLocks noGrp="1"/>
          </p:cNvSpPr>
          <p:nvPr>
            <p:ph type="title"/>
          </p:nvPr>
        </p:nvSpPr>
        <p:spPr>
          <a:xfrm>
            <a:off x="1725771" y="1656600"/>
            <a:ext cx="8740459" cy="3450327"/>
          </a:xfrm>
        </p:spPr>
        <p:txBody>
          <a:bodyPr>
            <a:noAutofit/>
          </a:bodyPr>
          <a:lstStyle/>
          <a:p>
            <a:pPr>
              <a:lnSpc>
                <a:spcPct val="100000"/>
              </a:lnSpc>
            </a:pPr>
            <a:r>
              <a:rPr lang="ar-EG" sz="6000" b="0" dirty="0"/>
              <a:t>لَّوْلَآ إِذْ سَمِعْتُمُوهُ ظَنَّ ٱلْمُؤْمِنُونَ وَٱلْمُؤْمِنَـٰتُ بِأَنفُسِهِمْ خَيْرًۭا وَقَالُوا۟ هَـٰذَآ إِفْكٌۭ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AD37EB-31BE-2605-33A8-5322805B0FF5}"/>
              </a:ext>
            </a:extLst>
          </p:cNvPr>
          <p:cNvSpPr txBox="1"/>
          <p:nvPr/>
        </p:nvSpPr>
        <p:spPr>
          <a:xfrm>
            <a:off x="2060712" y="4789680"/>
            <a:ext cx="8070575" cy="1015663"/>
          </a:xfrm>
          <a:prstGeom prst="rect">
            <a:avLst/>
          </a:prstGeom>
          <a:noFill/>
        </p:spPr>
        <p:txBody>
          <a:bodyPr wrap="square">
            <a:spAutoFit/>
          </a:bodyPr>
          <a:lstStyle/>
          <a:p>
            <a:pPr algn="ctr" fontAlgn="base"/>
            <a:r>
              <a:rPr lang="en-US" sz="2000" dirty="0"/>
              <a:t>Why did not the believers - men and women - when ye heard of the affair,- put the best construction on it in their own minds and say, "This (charge) is an obvious lie"?</a:t>
            </a:r>
          </a:p>
        </p:txBody>
      </p:sp>
      <p:sp>
        <p:nvSpPr>
          <p:cNvPr id="3" name="TextBox 2">
            <a:extLst>
              <a:ext uri="{FF2B5EF4-FFF2-40B4-BE49-F238E27FC236}">
                <a16:creationId xmlns:a16="http://schemas.microsoft.com/office/drawing/2014/main" id="{9827FF28-6781-7094-9637-B35CE142EF3C}"/>
              </a:ext>
            </a:extLst>
          </p:cNvPr>
          <p:cNvSpPr txBox="1"/>
          <p:nvPr/>
        </p:nvSpPr>
        <p:spPr>
          <a:xfrm>
            <a:off x="4528707" y="44179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133660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B79A9-989C-DDD9-1CCD-F3CE4CFE4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29D9B-EA13-693F-C4C3-0F91CC101433}"/>
              </a:ext>
            </a:extLst>
          </p:cNvPr>
          <p:cNvSpPr>
            <a:spLocks noGrp="1"/>
          </p:cNvSpPr>
          <p:nvPr>
            <p:ph type="title"/>
          </p:nvPr>
        </p:nvSpPr>
        <p:spPr>
          <a:xfrm>
            <a:off x="1725771" y="1772010"/>
            <a:ext cx="8740459" cy="3450327"/>
          </a:xfrm>
        </p:spPr>
        <p:txBody>
          <a:bodyPr>
            <a:noAutofit/>
          </a:bodyPr>
          <a:lstStyle/>
          <a:p>
            <a:pPr>
              <a:lnSpc>
                <a:spcPct val="100000"/>
              </a:lnSpc>
            </a:pPr>
            <a:r>
              <a:rPr lang="ar-EG" sz="6000" b="0" dirty="0"/>
              <a:t>لَّوْلَا جَآءُو عَلَيْهِ بِأَرْبَعَةِ شُهَدَآءَۚ فَإِذْ لَمْ يَأْتُوا۟ بِٱلشُّهَدَآءِ فَأُو۟لَـٰٓئِكَ عِندَ ٱللَّهِ هُمُ ٱلْكَـٰذِبُونَ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10730CF-FBD0-863A-B3C4-A8B900FA0D37}"/>
              </a:ext>
            </a:extLst>
          </p:cNvPr>
          <p:cNvSpPr txBox="1"/>
          <p:nvPr/>
        </p:nvSpPr>
        <p:spPr>
          <a:xfrm>
            <a:off x="2060712" y="4823413"/>
            <a:ext cx="8070575" cy="1015663"/>
          </a:xfrm>
          <a:prstGeom prst="rect">
            <a:avLst/>
          </a:prstGeom>
          <a:noFill/>
        </p:spPr>
        <p:txBody>
          <a:bodyPr wrap="square">
            <a:spAutoFit/>
          </a:bodyPr>
          <a:lstStyle/>
          <a:p>
            <a:pPr algn="ctr" fontAlgn="base"/>
            <a:r>
              <a:rPr lang="en-US" sz="2000" dirty="0"/>
              <a:t>Why did they not bring four witnesses to prove it? When they have not brought the witnesses, such men, in the sight of Allah, (stand forth) themselves as liars!</a:t>
            </a:r>
          </a:p>
        </p:txBody>
      </p:sp>
      <p:sp>
        <p:nvSpPr>
          <p:cNvPr id="3" name="TextBox 2">
            <a:extLst>
              <a:ext uri="{FF2B5EF4-FFF2-40B4-BE49-F238E27FC236}">
                <a16:creationId xmlns:a16="http://schemas.microsoft.com/office/drawing/2014/main" id="{8ACDEB23-E1FD-231E-0FCA-BA9DBAAB6ED2}"/>
              </a:ext>
            </a:extLst>
          </p:cNvPr>
          <p:cNvSpPr txBox="1"/>
          <p:nvPr/>
        </p:nvSpPr>
        <p:spPr>
          <a:xfrm>
            <a:off x="4581974" y="45156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440363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16E8B-23F1-DC4A-B38B-9976B4712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01DC-9CE0-9F7B-2C98-E44FD4F0FBEE}"/>
              </a:ext>
            </a:extLst>
          </p:cNvPr>
          <p:cNvSpPr>
            <a:spLocks noGrp="1"/>
          </p:cNvSpPr>
          <p:nvPr>
            <p:ph type="title"/>
          </p:nvPr>
        </p:nvSpPr>
        <p:spPr>
          <a:xfrm>
            <a:off x="1725771" y="1745377"/>
            <a:ext cx="8740459" cy="3450327"/>
          </a:xfrm>
        </p:spPr>
        <p:txBody>
          <a:bodyPr>
            <a:noAutofit/>
          </a:bodyPr>
          <a:lstStyle/>
          <a:p>
            <a:pPr>
              <a:lnSpc>
                <a:spcPct val="100000"/>
              </a:lnSpc>
            </a:pPr>
            <a:r>
              <a:rPr lang="ar-EG" sz="6000" b="0" dirty="0"/>
              <a:t>وَلَوْلَا فَضْلُ ٱللَّهِ عَلَيْكُمْ وَرَحْمَتُهُۥ فِى ٱلدُّنْيَا وَٱلْـَٔاخِرَةِ لَمَسَّكُمْ فِى مَآ أَفَضْتُمْ فِيهِ عَذَابٌ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42D7A3-EB06-F56B-A579-9C14957E7EED}"/>
              </a:ext>
            </a:extLst>
          </p:cNvPr>
          <p:cNvSpPr txBox="1"/>
          <p:nvPr/>
        </p:nvSpPr>
        <p:spPr>
          <a:xfrm>
            <a:off x="2060712" y="4770961"/>
            <a:ext cx="8070575" cy="1015663"/>
          </a:xfrm>
          <a:prstGeom prst="rect">
            <a:avLst/>
          </a:prstGeom>
          <a:noFill/>
        </p:spPr>
        <p:txBody>
          <a:bodyPr wrap="square">
            <a:spAutoFit/>
          </a:bodyPr>
          <a:lstStyle/>
          <a:p>
            <a:pPr algn="ctr" fontAlgn="base"/>
            <a:r>
              <a:rPr lang="en-US" sz="2000" dirty="0"/>
              <a:t>Were it not for the grace and mercy of Allah on you, in this world and the Hereafter, a grievous penalty would have seized you in that ye rushed glibly into this affair.</a:t>
            </a:r>
          </a:p>
        </p:txBody>
      </p:sp>
      <p:sp>
        <p:nvSpPr>
          <p:cNvPr id="3" name="TextBox 2">
            <a:extLst>
              <a:ext uri="{FF2B5EF4-FFF2-40B4-BE49-F238E27FC236}">
                <a16:creationId xmlns:a16="http://schemas.microsoft.com/office/drawing/2014/main" id="{8FF9AC2F-9423-4CC8-7516-68871572FC25}"/>
              </a:ext>
            </a:extLst>
          </p:cNvPr>
          <p:cNvSpPr txBox="1"/>
          <p:nvPr/>
        </p:nvSpPr>
        <p:spPr>
          <a:xfrm>
            <a:off x="3685329" y="45184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817455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7016-60E8-63FA-9656-70FEA9ED0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4A7FF-DE2D-CA3A-E5B0-E02E7FA461C0}"/>
              </a:ext>
            </a:extLst>
          </p:cNvPr>
          <p:cNvSpPr>
            <a:spLocks noGrp="1"/>
          </p:cNvSpPr>
          <p:nvPr>
            <p:ph type="title"/>
          </p:nvPr>
        </p:nvSpPr>
        <p:spPr>
          <a:xfrm>
            <a:off x="1725771" y="1745377"/>
            <a:ext cx="8740459" cy="3450327"/>
          </a:xfrm>
        </p:spPr>
        <p:txBody>
          <a:bodyPr>
            <a:noAutofit/>
          </a:bodyPr>
          <a:lstStyle/>
          <a:p>
            <a:pPr>
              <a:lnSpc>
                <a:spcPct val="100000"/>
              </a:lnSpc>
            </a:pPr>
            <a:r>
              <a:rPr lang="ar-EG" sz="6000" b="0" dirty="0"/>
              <a:t>إِذْ تَلَقَّوْنَهُۥ بِأَلْسِنَتِكُمْ وَتَقُولُونَ بِأَفْوَاهِكُم مَّا لَيْسَ لَكُم بِهِۦ عِلْمٌۭ وَتَحْسَبُونَهُۥ هَيِّنًۭا وَهُوَ عِندَ ٱللَّهِ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1CD4C8-12E2-981D-48C9-D0A31D8613E6}"/>
              </a:ext>
            </a:extLst>
          </p:cNvPr>
          <p:cNvSpPr txBox="1"/>
          <p:nvPr/>
        </p:nvSpPr>
        <p:spPr>
          <a:xfrm>
            <a:off x="2060712" y="4823300"/>
            <a:ext cx="8070575" cy="1015663"/>
          </a:xfrm>
          <a:prstGeom prst="rect">
            <a:avLst/>
          </a:prstGeom>
          <a:noFill/>
        </p:spPr>
        <p:txBody>
          <a:bodyPr wrap="square">
            <a:spAutoFit/>
          </a:bodyPr>
          <a:lstStyle/>
          <a:p>
            <a:pPr algn="ctr" fontAlgn="base"/>
            <a:r>
              <a:rPr lang="en-US" sz="2000" dirty="0"/>
              <a:t>Behold, ye received it on your tongues, and said out of your mouths things of which ye had no knowledge; and ye thought it to be a light matter, while it was most serious in the sight of Allah.</a:t>
            </a:r>
          </a:p>
        </p:txBody>
      </p:sp>
      <p:sp>
        <p:nvSpPr>
          <p:cNvPr id="3" name="TextBox 2">
            <a:extLst>
              <a:ext uri="{FF2B5EF4-FFF2-40B4-BE49-F238E27FC236}">
                <a16:creationId xmlns:a16="http://schemas.microsoft.com/office/drawing/2014/main" id="{C74D908F-DA23-67A0-41F0-8609D49A7D3D}"/>
              </a:ext>
            </a:extLst>
          </p:cNvPr>
          <p:cNvSpPr txBox="1"/>
          <p:nvPr/>
        </p:nvSpPr>
        <p:spPr>
          <a:xfrm>
            <a:off x="3365733" y="45904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194620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5A10-6B21-071C-8125-1C75609B9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B683B-8BF3-0B7C-282C-10DCA17531CC}"/>
              </a:ext>
            </a:extLst>
          </p:cNvPr>
          <p:cNvSpPr>
            <a:spLocks noGrp="1"/>
          </p:cNvSpPr>
          <p:nvPr>
            <p:ph type="title"/>
          </p:nvPr>
        </p:nvSpPr>
        <p:spPr>
          <a:xfrm>
            <a:off x="1677881" y="1860787"/>
            <a:ext cx="8788350" cy="3450327"/>
          </a:xfrm>
        </p:spPr>
        <p:txBody>
          <a:bodyPr>
            <a:noAutofit/>
          </a:bodyPr>
          <a:lstStyle/>
          <a:p>
            <a:pPr>
              <a:lnSpc>
                <a:spcPct val="100000"/>
              </a:lnSpc>
            </a:pPr>
            <a:r>
              <a:rPr lang="ar-EG" sz="6000" b="0" dirty="0"/>
              <a:t>وَلَوْلَآ إِذْ سَمِعْتُمُوهُ قُلْتُم مَّا يَكُونُ لَنَآ أَن نَّتَكَلَّمَ بِهَـٰذَا سُبْحَـٰنَكَ هَـٰذَا بُهْتَـٰنٌ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8360133-F5EC-1222-D3AB-5BBF313926D4}"/>
              </a:ext>
            </a:extLst>
          </p:cNvPr>
          <p:cNvSpPr txBox="1"/>
          <p:nvPr/>
        </p:nvSpPr>
        <p:spPr>
          <a:xfrm>
            <a:off x="2060712" y="4498721"/>
            <a:ext cx="8070575" cy="707886"/>
          </a:xfrm>
          <a:prstGeom prst="rect">
            <a:avLst/>
          </a:prstGeom>
          <a:noFill/>
        </p:spPr>
        <p:txBody>
          <a:bodyPr wrap="square">
            <a:spAutoFit/>
          </a:bodyPr>
          <a:lstStyle/>
          <a:p>
            <a:pPr algn="ctr" fontAlgn="base"/>
            <a:r>
              <a:rPr lang="en-US" sz="2000" dirty="0"/>
              <a:t>And why did ye not, when ye heard it, say? - "It is not right of us to speak of this: Glory to Allah! this is a most serious slander!"</a:t>
            </a:r>
          </a:p>
        </p:txBody>
      </p:sp>
      <p:sp>
        <p:nvSpPr>
          <p:cNvPr id="3" name="TextBox 2">
            <a:extLst>
              <a:ext uri="{FF2B5EF4-FFF2-40B4-BE49-F238E27FC236}">
                <a16:creationId xmlns:a16="http://schemas.microsoft.com/office/drawing/2014/main" id="{940239AC-30BE-5AC8-A148-6B07271D6A15}"/>
              </a:ext>
            </a:extLst>
          </p:cNvPr>
          <p:cNvSpPr txBox="1"/>
          <p:nvPr/>
        </p:nvSpPr>
        <p:spPr>
          <a:xfrm>
            <a:off x="1335712" y="41909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6503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39A3A-E5B4-93B1-647A-6752E8C8A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9C6C7-B952-B460-0A17-99105267F13B}"/>
              </a:ext>
            </a:extLst>
          </p:cNvPr>
          <p:cNvSpPr>
            <a:spLocks noGrp="1"/>
          </p:cNvSpPr>
          <p:nvPr>
            <p:ph type="title"/>
          </p:nvPr>
        </p:nvSpPr>
        <p:spPr>
          <a:xfrm>
            <a:off x="1641396" y="2133630"/>
            <a:ext cx="8909208" cy="3450327"/>
          </a:xfrm>
        </p:spPr>
        <p:txBody>
          <a:bodyPr>
            <a:noAutofit/>
          </a:bodyPr>
          <a:lstStyle/>
          <a:p>
            <a:pPr>
              <a:lnSpc>
                <a:spcPct val="100000"/>
              </a:lnSpc>
            </a:pPr>
            <a:r>
              <a:rPr lang="ar-EG" sz="6000" b="0" dirty="0"/>
              <a:t>ٱلَّذِينَ يَرِثُونَ ٱلْفِرْدَوْسَ هُمْ فِيهَا خَـٰلِدُونَ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255EC8D-04B7-2E0C-DBF8-ADD62A3D273A}"/>
              </a:ext>
            </a:extLst>
          </p:cNvPr>
          <p:cNvSpPr txBox="1"/>
          <p:nvPr/>
        </p:nvSpPr>
        <p:spPr>
          <a:xfrm>
            <a:off x="2060712" y="4738224"/>
            <a:ext cx="8070575" cy="400110"/>
          </a:xfrm>
          <a:prstGeom prst="rect">
            <a:avLst/>
          </a:prstGeom>
          <a:noFill/>
        </p:spPr>
        <p:txBody>
          <a:bodyPr wrap="square">
            <a:spAutoFit/>
          </a:bodyPr>
          <a:lstStyle/>
          <a:p>
            <a:pPr algn="ctr" fontAlgn="base"/>
            <a:r>
              <a:rPr lang="en-US" sz="2000" dirty="0"/>
              <a:t>Who will inherit Paradise: they will dwell therein (for ever).</a:t>
            </a:r>
          </a:p>
        </p:txBody>
      </p:sp>
      <p:sp>
        <p:nvSpPr>
          <p:cNvPr id="3" name="TextBox 2">
            <a:extLst>
              <a:ext uri="{FF2B5EF4-FFF2-40B4-BE49-F238E27FC236}">
                <a16:creationId xmlns:a16="http://schemas.microsoft.com/office/drawing/2014/main" id="{C6738FD9-B2DB-0593-2EE3-8900081CAE6B}"/>
              </a:ext>
            </a:extLst>
          </p:cNvPr>
          <p:cNvSpPr txBox="1"/>
          <p:nvPr/>
        </p:nvSpPr>
        <p:spPr>
          <a:xfrm>
            <a:off x="4686436" y="44304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160400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AF2AC-8E22-B387-92B3-8227507C7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E85DA-86A6-0F19-60C0-BDD6AF536469}"/>
              </a:ext>
            </a:extLst>
          </p:cNvPr>
          <p:cNvSpPr>
            <a:spLocks noGrp="1"/>
          </p:cNvSpPr>
          <p:nvPr>
            <p:ph type="title"/>
          </p:nvPr>
        </p:nvSpPr>
        <p:spPr>
          <a:xfrm>
            <a:off x="1677881" y="1949564"/>
            <a:ext cx="8788350" cy="3450327"/>
          </a:xfrm>
        </p:spPr>
        <p:txBody>
          <a:bodyPr>
            <a:noAutofit/>
          </a:bodyPr>
          <a:lstStyle/>
          <a:p>
            <a:pPr>
              <a:lnSpc>
                <a:spcPct val="100000"/>
              </a:lnSpc>
            </a:pPr>
            <a:r>
              <a:rPr lang="ar-EG" sz="6000" b="0" dirty="0"/>
              <a:t>يَعِظُكُمُ ٱللَّهُ أَن تَعُودُوا۟ لِمِثْلِهِۦٓ أَبَدًا إِن كُنتُم 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282FEC1-4EF1-7234-A277-F9744BE279EF}"/>
              </a:ext>
            </a:extLst>
          </p:cNvPr>
          <p:cNvSpPr txBox="1"/>
          <p:nvPr/>
        </p:nvSpPr>
        <p:spPr>
          <a:xfrm>
            <a:off x="2060712" y="4558607"/>
            <a:ext cx="8070575" cy="707886"/>
          </a:xfrm>
          <a:prstGeom prst="rect">
            <a:avLst/>
          </a:prstGeom>
          <a:noFill/>
        </p:spPr>
        <p:txBody>
          <a:bodyPr wrap="square">
            <a:spAutoFit/>
          </a:bodyPr>
          <a:lstStyle/>
          <a:p>
            <a:pPr algn="ctr" fontAlgn="base"/>
            <a:r>
              <a:rPr lang="en-US" sz="2000" dirty="0"/>
              <a:t>Allah doth admonish you, that ye may never repeat such (conduct), if ye are (true) Believers.</a:t>
            </a:r>
          </a:p>
        </p:txBody>
      </p:sp>
      <p:sp>
        <p:nvSpPr>
          <p:cNvPr id="3" name="TextBox 2">
            <a:extLst>
              <a:ext uri="{FF2B5EF4-FFF2-40B4-BE49-F238E27FC236}">
                <a16:creationId xmlns:a16="http://schemas.microsoft.com/office/drawing/2014/main" id="{A15024F7-CD4B-82BF-ADAC-664F99B83E51}"/>
              </a:ext>
            </a:extLst>
          </p:cNvPr>
          <p:cNvSpPr txBox="1"/>
          <p:nvPr/>
        </p:nvSpPr>
        <p:spPr>
          <a:xfrm>
            <a:off x="4087790" y="42797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830730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6FE6D-AC2C-5BDE-3051-C2B0A7F8F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D73E3-6369-1DB6-057E-D0BB93FF2BC7}"/>
              </a:ext>
            </a:extLst>
          </p:cNvPr>
          <p:cNvSpPr>
            <a:spLocks noGrp="1"/>
          </p:cNvSpPr>
          <p:nvPr>
            <p:ph type="title"/>
          </p:nvPr>
        </p:nvSpPr>
        <p:spPr>
          <a:xfrm>
            <a:off x="1677881" y="1949564"/>
            <a:ext cx="8788350" cy="3450327"/>
          </a:xfrm>
        </p:spPr>
        <p:txBody>
          <a:bodyPr>
            <a:noAutofit/>
          </a:bodyPr>
          <a:lstStyle/>
          <a:p>
            <a:pPr>
              <a:lnSpc>
                <a:spcPct val="100000"/>
              </a:lnSpc>
            </a:pPr>
            <a:r>
              <a:rPr lang="ar-EG" sz="6000" b="0" dirty="0"/>
              <a:t>وَيُبَيِّنُ ٱللَّهُ لَكُمُ ٱلْـَٔايَـٰتِۚ وَٱللَّهُ عَلِيمٌ 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E7EB850-D357-1FC0-DE4F-401C3C00EE18}"/>
              </a:ext>
            </a:extLst>
          </p:cNvPr>
          <p:cNvSpPr txBox="1"/>
          <p:nvPr/>
        </p:nvSpPr>
        <p:spPr>
          <a:xfrm>
            <a:off x="2060712" y="4174610"/>
            <a:ext cx="8070575" cy="707886"/>
          </a:xfrm>
          <a:prstGeom prst="rect">
            <a:avLst/>
          </a:prstGeom>
          <a:noFill/>
        </p:spPr>
        <p:txBody>
          <a:bodyPr wrap="square">
            <a:spAutoFit/>
          </a:bodyPr>
          <a:lstStyle/>
          <a:p>
            <a:pPr algn="ctr" fontAlgn="base"/>
            <a:r>
              <a:rPr lang="en-US" sz="2000" dirty="0"/>
              <a:t>And Allah makes the Signs plain to you: for Allah is full of knowledge and wisdom.</a:t>
            </a:r>
          </a:p>
        </p:txBody>
      </p:sp>
      <p:sp>
        <p:nvSpPr>
          <p:cNvPr id="3" name="TextBox 2">
            <a:extLst>
              <a:ext uri="{FF2B5EF4-FFF2-40B4-BE49-F238E27FC236}">
                <a16:creationId xmlns:a16="http://schemas.microsoft.com/office/drawing/2014/main" id="{A37BEB9C-1F29-0C27-BD69-67E57EADC920}"/>
              </a:ext>
            </a:extLst>
          </p:cNvPr>
          <p:cNvSpPr txBox="1"/>
          <p:nvPr/>
        </p:nvSpPr>
        <p:spPr>
          <a:xfrm>
            <a:off x="1264691" y="38713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066950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BFA79-3F3B-5A08-F788-089BAE109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6EBC7-A177-BDC2-352D-D64D803562C4}"/>
              </a:ext>
            </a:extLst>
          </p:cNvPr>
          <p:cNvSpPr>
            <a:spLocks noGrp="1"/>
          </p:cNvSpPr>
          <p:nvPr>
            <p:ph type="title"/>
          </p:nvPr>
        </p:nvSpPr>
        <p:spPr>
          <a:xfrm>
            <a:off x="1701825" y="1652105"/>
            <a:ext cx="8788350" cy="3450327"/>
          </a:xfrm>
        </p:spPr>
        <p:txBody>
          <a:bodyPr>
            <a:noAutofit/>
          </a:bodyPr>
          <a:lstStyle/>
          <a:p>
            <a:pPr>
              <a:lnSpc>
                <a:spcPct val="100000"/>
              </a:lnSpc>
            </a:pPr>
            <a:r>
              <a:rPr lang="ar-EG" sz="6000" b="0" dirty="0"/>
              <a:t>إِنَّ ٱلَّذِينَ يُحِبُّونَ أَن تَشِيعَ ٱلْفَـٰحِشَةُ فِى ٱلَّذِينَ ءَامَنُوا۟ لَهُمْ عَذَابٌ أَلِيمٌۭ فِى ٱلدُّنْيَا وَٱلْـَٔاخِرَةِۚ وَٱللَّهُ يَعْلَمُ وَأَنتُمْ لَا تَعْلَمُونَ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7BCFC64-8C85-FC08-5542-53993ED8F60B}"/>
              </a:ext>
            </a:extLst>
          </p:cNvPr>
          <p:cNvSpPr txBox="1"/>
          <p:nvPr/>
        </p:nvSpPr>
        <p:spPr>
          <a:xfrm>
            <a:off x="2060712" y="4707269"/>
            <a:ext cx="8070575" cy="1015663"/>
          </a:xfrm>
          <a:prstGeom prst="rect">
            <a:avLst/>
          </a:prstGeom>
          <a:noFill/>
        </p:spPr>
        <p:txBody>
          <a:bodyPr wrap="square">
            <a:spAutoFit/>
          </a:bodyPr>
          <a:lstStyle/>
          <a:p>
            <a:pPr algn="ctr" fontAlgn="base"/>
            <a:r>
              <a:rPr lang="en-US" sz="2000" dirty="0"/>
              <a:t>Those who love (to see) scandal published broadcast among the Believers, will have a grievous Penalty in this life and in the Hereafter: Allah knows, and ye know not.</a:t>
            </a:r>
          </a:p>
        </p:txBody>
      </p:sp>
      <p:sp>
        <p:nvSpPr>
          <p:cNvPr id="3" name="TextBox 2">
            <a:extLst>
              <a:ext uri="{FF2B5EF4-FFF2-40B4-BE49-F238E27FC236}">
                <a16:creationId xmlns:a16="http://schemas.microsoft.com/office/drawing/2014/main" id="{8E459872-133D-8980-3EAE-DEC3B33EEEF3}"/>
              </a:ext>
            </a:extLst>
          </p:cNvPr>
          <p:cNvSpPr txBox="1"/>
          <p:nvPr/>
        </p:nvSpPr>
        <p:spPr>
          <a:xfrm>
            <a:off x="1539100" y="43994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544082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AEDC-FC6E-A079-AA43-684D54719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9311E-2FFB-755C-796D-B60063AAE28B}"/>
              </a:ext>
            </a:extLst>
          </p:cNvPr>
          <p:cNvSpPr>
            <a:spLocks noGrp="1"/>
          </p:cNvSpPr>
          <p:nvPr>
            <p:ph type="title"/>
          </p:nvPr>
        </p:nvSpPr>
        <p:spPr>
          <a:xfrm>
            <a:off x="1701825" y="1918435"/>
            <a:ext cx="8788350" cy="3450327"/>
          </a:xfrm>
        </p:spPr>
        <p:txBody>
          <a:bodyPr>
            <a:noAutofit/>
          </a:bodyPr>
          <a:lstStyle/>
          <a:p>
            <a:pPr>
              <a:lnSpc>
                <a:spcPct val="100000"/>
              </a:lnSpc>
            </a:pPr>
            <a:r>
              <a:rPr lang="ar-EG" sz="6000" b="0" dirty="0"/>
              <a:t>وَلَوْلَا فَضْلُ ٱللَّهِ عَلَيْكُمْ وَرَحْمَتُهُۥ وَأَنَّ ٱللَّهَ رَءُوفٌۭ 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8D125CC-ED6D-8C98-6963-1A607D8A64B2}"/>
              </a:ext>
            </a:extLst>
          </p:cNvPr>
          <p:cNvSpPr txBox="1"/>
          <p:nvPr/>
        </p:nvSpPr>
        <p:spPr>
          <a:xfrm>
            <a:off x="2060712" y="4574104"/>
            <a:ext cx="8070575" cy="707886"/>
          </a:xfrm>
          <a:prstGeom prst="rect">
            <a:avLst/>
          </a:prstGeom>
          <a:noFill/>
        </p:spPr>
        <p:txBody>
          <a:bodyPr wrap="square">
            <a:spAutoFit/>
          </a:bodyPr>
          <a:lstStyle/>
          <a:p>
            <a:pPr algn="ctr" fontAlgn="base"/>
            <a:r>
              <a:rPr lang="en-US" sz="2000" dirty="0"/>
              <a:t>Were it not for the grace and mercy of Allah on you, and that Allah is full of kindness and mercy, (ye would be ruined indeed).</a:t>
            </a:r>
          </a:p>
        </p:txBody>
      </p:sp>
      <p:sp>
        <p:nvSpPr>
          <p:cNvPr id="3" name="TextBox 2">
            <a:extLst>
              <a:ext uri="{FF2B5EF4-FFF2-40B4-BE49-F238E27FC236}">
                <a16:creationId xmlns:a16="http://schemas.microsoft.com/office/drawing/2014/main" id="{0C3FDB00-DE60-6AB9-5F0D-FEBBB1D79B78}"/>
              </a:ext>
            </a:extLst>
          </p:cNvPr>
          <p:cNvSpPr txBox="1"/>
          <p:nvPr/>
        </p:nvSpPr>
        <p:spPr>
          <a:xfrm>
            <a:off x="3598720" y="42663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783578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C279-1624-3A1E-30DF-B16B948E7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0046E-EB0B-21EE-C467-3C28646F7089}"/>
              </a:ext>
            </a:extLst>
          </p:cNvPr>
          <p:cNvSpPr>
            <a:spLocks noGrp="1"/>
          </p:cNvSpPr>
          <p:nvPr>
            <p:ph type="title"/>
          </p:nvPr>
        </p:nvSpPr>
        <p:spPr>
          <a:xfrm>
            <a:off x="1701825" y="1803026"/>
            <a:ext cx="8788350" cy="3450327"/>
          </a:xfrm>
        </p:spPr>
        <p:txBody>
          <a:bodyPr>
            <a:noAutofit/>
          </a:bodyPr>
          <a:lstStyle/>
          <a:p>
            <a:pPr>
              <a:lnSpc>
                <a:spcPct val="100000"/>
              </a:lnSpc>
            </a:pPr>
            <a:r>
              <a:rPr lang="ar-EG" sz="6000" b="0" dirty="0"/>
              <a:t>يَـٰٓأَيُّهَا ٱلَّذِينَ ءَامَنُوا۟ لَا تَتَّبِعُوا۟ خُطُوَٰتِ ٱلشَّيْطَـٰنِۚ وَمَن يَتَّبِعْ خُطُوَٰتِ ٱلشَّيْطَـٰنِ فَإِنَّهُۥ يَأْمُرُ بِٱلْفَحْشَآءِ وَٱلْمُنكَرِۚ...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62365CB-1ABE-CF33-ED84-A08608649C3A}"/>
              </a:ext>
            </a:extLst>
          </p:cNvPr>
          <p:cNvSpPr txBox="1"/>
          <p:nvPr/>
        </p:nvSpPr>
        <p:spPr>
          <a:xfrm>
            <a:off x="2060712" y="4899410"/>
            <a:ext cx="8070575" cy="707886"/>
          </a:xfrm>
          <a:prstGeom prst="rect">
            <a:avLst/>
          </a:prstGeom>
          <a:noFill/>
        </p:spPr>
        <p:txBody>
          <a:bodyPr wrap="square">
            <a:spAutoFit/>
          </a:bodyPr>
          <a:lstStyle/>
          <a:p>
            <a:pPr algn="ctr" fontAlgn="base"/>
            <a:r>
              <a:rPr lang="en-US" sz="2000" dirty="0"/>
              <a:t>O ye who believe! follow not Satan's footsteps: if any will follow the footsteps of Satan, he will (but) command what is shameful and wrong: </a:t>
            </a:r>
          </a:p>
        </p:txBody>
      </p:sp>
    </p:spTree>
    <p:extLst>
      <p:ext uri="{BB962C8B-B14F-4D97-AF65-F5344CB8AC3E}">
        <p14:creationId xmlns:p14="http://schemas.microsoft.com/office/powerpoint/2010/main" val="33717234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2EA7D-CF72-81D5-20EA-F14A4634F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3A7BE-AE0E-5259-7D90-F4C9D82B2F3C}"/>
              </a:ext>
            </a:extLst>
          </p:cNvPr>
          <p:cNvSpPr>
            <a:spLocks noGrp="1"/>
          </p:cNvSpPr>
          <p:nvPr>
            <p:ph type="title"/>
          </p:nvPr>
        </p:nvSpPr>
        <p:spPr>
          <a:xfrm>
            <a:off x="1701825" y="1705370"/>
            <a:ext cx="8788350" cy="3450327"/>
          </a:xfrm>
        </p:spPr>
        <p:txBody>
          <a:bodyPr>
            <a:noAutofit/>
          </a:bodyPr>
          <a:lstStyle/>
          <a:p>
            <a:pPr>
              <a:lnSpc>
                <a:spcPct val="100000"/>
              </a:lnSpc>
            </a:pPr>
            <a:r>
              <a:rPr lang="ar-EG" sz="5400" b="0" dirty="0"/>
              <a:t>وَٱلْمُنكَرِۚ وَلَوْلَا فَضْلُ ٱللَّهِ عَلَيْكُمْ وَرَحْمَتُهُۥ مَا زَكَىٰ مِنكُم مِّنْ أَحَدٍ أَبَدًۭا وَلَـٰكِنَّ ٱللَّهَ يُزَكِّى مَن يَشَآءُۗ وَٱللَّهُ سَمِيعٌ عَلِيمٌۭ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850422-7CF8-4752-F092-78D27A282325}"/>
              </a:ext>
            </a:extLst>
          </p:cNvPr>
          <p:cNvSpPr txBox="1"/>
          <p:nvPr/>
        </p:nvSpPr>
        <p:spPr>
          <a:xfrm>
            <a:off x="2060712" y="4710009"/>
            <a:ext cx="8070575" cy="1015663"/>
          </a:xfrm>
          <a:prstGeom prst="rect">
            <a:avLst/>
          </a:prstGeom>
          <a:noFill/>
        </p:spPr>
        <p:txBody>
          <a:bodyPr wrap="square">
            <a:spAutoFit/>
          </a:bodyPr>
          <a:lstStyle/>
          <a:p>
            <a:pPr algn="ctr" fontAlgn="base"/>
            <a:r>
              <a:rPr lang="en-US" sz="2000" dirty="0"/>
              <a:t>and were it not for the grace and mercy of Allah on you, not one of you would ever have been pure: but Allah doth purify whom He pleases: and Allah is One Who hears and knows (all things).</a:t>
            </a:r>
          </a:p>
        </p:txBody>
      </p:sp>
      <p:sp>
        <p:nvSpPr>
          <p:cNvPr id="3" name="TextBox 2">
            <a:extLst>
              <a:ext uri="{FF2B5EF4-FFF2-40B4-BE49-F238E27FC236}">
                <a16:creationId xmlns:a16="http://schemas.microsoft.com/office/drawing/2014/main" id="{0F1B596A-8C67-53A2-E62A-4FB55EF52E41}"/>
              </a:ext>
            </a:extLst>
          </p:cNvPr>
          <p:cNvSpPr txBox="1"/>
          <p:nvPr/>
        </p:nvSpPr>
        <p:spPr>
          <a:xfrm>
            <a:off x="2249314" y="44022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9453358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518DC-E795-0379-587C-9474E0ED9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5B574-615D-5642-AF0B-8D8AF3D04D37}"/>
              </a:ext>
            </a:extLst>
          </p:cNvPr>
          <p:cNvSpPr>
            <a:spLocks noGrp="1"/>
          </p:cNvSpPr>
          <p:nvPr>
            <p:ph type="title"/>
          </p:nvPr>
        </p:nvSpPr>
        <p:spPr>
          <a:xfrm>
            <a:off x="1701824" y="1323630"/>
            <a:ext cx="8788350" cy="3450327"/>
          </a:xfrm>
        </p:spPr>
        <p:txBody>
          <a:bodyPr>
            <a:noAutofit/>
          </a:bodyPr>
          <a:lstStyle/>
          <a:p>
            <a:pPr>
              <a:lnSpc>
                <a:spcPct val="100000"/>
              </a:lnSpc>
            </a:pPr>
            <a:r>
              <a:rPr lang="ar-EG" sz="5000" b="0" dirty="0"/>
              <a:t>وَلَا يَأْتَلِ أُو۟لُوا۟ ٱلْفَضْلِ مِنكُمْ وَٱلسَّعَةِ أَن يُؤْتُوٓا۟ أُو۟لِى ٱلْقُرْبَىٰ وَٱلْمَسَـٰكِينَ وَٱلْمُهَـٰجِرِينَ فِى سَبِيلِ ٱللَّهِ ۖ وَلْيَعْفُوا۟ وَلْيَصْفَحُوٓا۟ ۗ أَلَا تُحِبُّونَ أَن يَغْفِرَ ٱللَّهُ لَكُمْۗ وَٱللَّهُ غَفُورٌۭ رَّحِيمٌ</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2C2578-B9E0-1CD6-0671-E6F2D9CF85C1}"/>
              </a:ext>
            </a:extLst>
          </p:cNvPr>
          <p:cNvSpPr txBox="1"/>
          <p:nvPr/>
        </p:nvSpPr>
        <p:spPr>
          <a:xfrm>
            <a:off x="2060711" y="4556120"/>
            <a:ext cx="8070575" cy="1631216"/>
          </a:xfrm>
          <a:prstGeom prst="rect">
            <a:avLst/>
          </a:prstGeom>
          <a:noFill/>
        </p:spPr>
        <p:txBody>
          <a:bodyPr wrap="square">
            <a:spAutoFit/>
          </a:bodyPr>
          <a:lstStyle/>
          <a:p>
            <a:pPr algn="ctr" fontAlgn="base"/>
            <a:r>
              <a:rPr lang="en-US" sz="2000" dirty="0"/>
              <a:t>Let not those among you who are endued with grace and amplitude of means resolve by oath against helping their kinsmen, those in want, and those who have left their homes in Allah's cause: let them forgive and overlook, do you not wish that Allah should forgive you? For Allah is Oft-Forgiving, Most Merciful.</a:t>
            </a:r>
          </a:p>
        </p:txBody>
      </p:sp>
      <p:sp>
        <p:nvSpPr>
          <p:cNvPr id="3" name="TextBox 2">
            <a:extLst>
              <a:ext uri="{FF2B5EF4-FFF2-40B4-BE49-F238E27FC236}">
                <a16:creationId xmlns:a16="http://schemas.microsoft.com/office/drawing/2014/main" id="{5CA90408-5714-CF02-451E-F63414861090}"/>
              </a:ext>
            </a:extLst>
          </p:cNvPr>
          <p:cNvSpPr txBox="1"/>
          <p:nvPr/>
        </p:nvSpPr>
        <p:spPr>
          <a:xfrm>
            <a:off x="2702075" y="43193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0086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DAD07-53E2-FD89-ACE1-5703266EF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3DFB4-C49C-20B9-C9AF-442A9E2E4DD4}"/>
              </a:ext>
            </a:extLst>
          </p:cNvPr>
          <p:cNvSpPr>
            <a:spLocks noGrp="1"/>
          </p:cNvSpPr>
          <p:nvPr>
            <p:ph type="title"/>
          </p:nvPr>
        </p:nvSpPr>
        <p:spPr>
          <a:xfrm>
            <a:off x="1701825" y="1829657"/>
            <a:ext cx="8788350" cy="3450327"/>
          </a:xfrm>
        </p:spPr>
        <p:txBody>
          <a:bodyPr>
            <a:noAutofit/>
          </a:bodyPr>
          <a:lstStyle/>
          <a:p>
            <a:pPr>
              <a:lnSpc>
                <a:spcPct val="100000"/>
              </a:lnSpc>
            </a:pPr>
            <a:r>
              <a:rPr lang="ar-EG" sz="6000" b="0" dirty="0"/>
              <a:t>إِنَّ ٱلَّذِينَ يَرْمُونَ ٱلْمُحْصَنَـٰتِ ٱلْغَـٰفِلَـٰتِ ٱلْمُؤْمِنَـٰتِ لُعِنُوا۟ فِى ٱلدُّنْيَا وَٱلْـَٔاخِرَةِ وَلَهُمْ عَذَابٌ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3E199C8-F5D8-3D39-B4BE-164AC00EBD74}"/>
              </a:ext>
            </a:extLst>
          </p:cNvPr>
          <p:cNvSpPr txBox="1"/>
          <p:nvPr/>
        </p:nvSpPr>
        <p:spPr>
          <a:xfrm>
            <a:off x="2060712" y="4926041"/>
            <a:ext cx="8070575" cy="707886"/>
          </a:xfrm>
          <a:prstGeom prst="rect">
            <a:avLst/>
          </a:prstGeom>
          <a:noFill/>
        </p:spPr>
        <p:txBody>
          <a:bodyPr wrap="square">
            <a:spAutoFit/>
          </a:bodyPr>
          <a:lstStyle/>
          <a:p>
            <a:pPr algn="ctr" fontAlgn="base"/>
            <a:r>
              <a:rPr lang="en-US" sz="2000" dirty="0"/>
              <a:t>Those who slander chaste women, indiscreet but believing, are cursed in this life and in the Hereafter: for them is a grievous Penalty,-</a:t>
            </a:r>
          </a:p>
        </p:txBody>
      </p:sp>
      <p:sp>
        <p:nvSpPr>
          <p:cNvPr id="3" name="TextBox 2">
            <a:extLst>
              <a:ext uri="{FF2B5EF4-FFF2-40B4-BE49-F238E27FC236}">
                <a16:creationId xmlns:a16="http://schemas.microsoft.com/office/drawing/2014/main" id="{F8578845-D885-852A-7558-309B608661CB}"/>
              </a:ext>
            </a:extLst>
          </p:cNvPr>
          <p:cNvSpPr txBox="1"/>
          <p:nvPr/>
        </p:nvSpPr>
        <p:spPr>
          <a:xfrm>
            <a:off x="3518822" y="46478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060381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E08FC-1988-5040-9FA2-3B3E9BE8A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B75B5-4516-A836-4384-369994805CE4}"/>
              </a:ext>
            </a:extLst>
          </p:cNvPr>
          <p:cNvSpPr>
            <a:spLocks noGrp="1"/>
          </p:cNvSpPr>
          <p:nvPr>
            <p:ph type="title"/>
          </p:nvPr>
        </p:nvSpPr>
        <p:spPr>
          <a:xfrm>
            <a:off x="1701825" y="1945067"/>
            <a:ext cx="8788350" cy="3450327"/>
          </a:xfrm>
        </p:spPr>
        <p:txBody>
          <a:bodyPr>
            <a:noAutofit/>
          </a:bodyPr>
          <a:lstStyle/>
          <a:p>
            <a:pPr>
              <a:lnSpc>
                <a:spcPct val="100000"/>
              </a:lnSpc>
            </a:pPr>
            <a:r>
              <a:rPr lang="ar-EG" sz="6000" b="0" dirty="0"/>
              <a:t>يَوْمَ تَشْهَدُ عَلَيْهِمْ أَلْسِنَتُهُمْ وَأَيْدِيهِمْ وَأَرْجُلُهُم بِمَا كَانُوا۟ يَعْمَلُونَ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8F0163-F227-E502-1F63-A851F0E6BD8B}"/>
              </a:ext>
            </a:extLst>
          </p:cNvPr>
          <p:cNvSpPr txBox="1"/>
          <p:nvPr/>
        </p:nvSpPr>
        <p:spPr>
          <a:xfrm>
            <a:off x="2060712" y="4556120"/>
            <a:ext cx="8070575" cy="707886"/>
          </a:xfrm>
          <a:prstGeom prst="rect">
            <a:avLst/>
          </a:prstGeom>
          <a:noFill/>
        </p:spPr>
        <p:txBody>
          <a:bodyPr wrap="square">
            <a:spAutoFit/>
          </a:bodyPr>
          <a:lstStyle/>
          <a:p>
            <a:pPr algn="ctr" fontAlgn="base"/>
            <a:r>
              <a:rPr lang="en-US" sz="2000" dirty="0"/>
              <a:t>On the Day when their tongues, their hands, and their feet will bear witness against them as to their actions.</a:t>
            </a:r>
          </a:p>
        </p:txBody>
      </p:sp>
      <p:sp>
        <p:nvSpPr>
          <p:cNvPr id="3" name="TextBox 2">
            <a:extLst>
              <a:ext uri="{FF2B5EF4-FFF2-40B4-BE49-F238E27FC236}">
                <a16:creationId xmlns:a16="http://schemas.microsoft.com/office/drawing/2014/main" id="{39AA0E9C-D77A-72E1-CD7D-0D67405B10BB}"/>
              </a:ext>
            </a:extLst>
          </p:cNvPr>
          <p:cNvSpPr txBox="1"/>
          <p:nvPr/>
        </p:nvSpPr>
        <p:spPr>
          <a:xfrm>
            <a:off x="2551156" y="42483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270482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297F-0800-A5AD-8192-03C655E1F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6F041-4A95-FAD2-6D64-69B926643A8B}"/>
              </a:ext>
            </a:extLst>
          </p:cNvPr>
          <p:cNvSpPr>
            <a:spLocks noGrp="1"/>
          </p:cNvSpPr>
          <p:nvPr>
            <p:ph type="title"/>
          </p:nvPr>
        </p:nvSpPr>
        <p:spPr>
          <a:xfrm>
            <a:off x="1701825" y="1829658"/>
            <a:ext cx="8788350" cy="3450327"/>
          </a:xfrm>
        </p:spPr>
        <p:txBody>
          <a:bodyPr>
            <a:noAutofit/>
          </a:bodyPr>
          <a:lstStyle/>
          <a:p>
            <a:pPr>
              <a:lnSpc>
                <a:spcPct val="100000"/>
              </a:lnSpc>
            </a:pPr>
            <a:r>
              <a:rPr lang="ar-EG" sz="6000" b="0" dirty="0"/>
              <a:t>يَوْمَئِذٍۢ يُوَفِّيهِمُ ٱللَّهُ دِينَهُمُ ٱلْحَقَّ وَيَعْلَمُونَ أَنَّ ٱللَّهَ هُوَ ٱلْحَقُّ ٱلْمُبِينُ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93660F-CF82-8038-57C3-BC026DC7E7E1}"/>
              </a:ext>
            </a:extLst>
          </p:cNvPr>
          <p:cNvSpPr txBox="1"/>
          <p:nvPr/>
        </p:nvSpPr>
        <p:spPr>
          <a:xfrm>
            <a:off x="2060712" y="4440711"/>
            <a:ext cx="8070575" cy="707886"/>
          </a:xfrm>
          <a:prstGeom prst="rect">
            <a:avLst/>
          </a:prstGeom>
          <a:noFill/>
        </p:spPr>
        <p:txBody>
          <a:bodyPr wrap="square">
            <a:spAutoFit/>
          </a:bodyPr>
          <a:lstStyle/>
          <a:p>
            <a:pPr algn="ctr" fontAlgn="base"/>
            <a:r>
              <a:rPr lang="en-US" sz="2000" dirty="0"/>
              <a:t>On that Day Allah will pay them back (all) their just dues, and they will </a:t>
            </a:r>
            <a:r>
              <a:rPr lang="en-US" sz="2000" dirty="0" err="1"/>
              <a:t>realise</a:t>
            </a:r>
            <a:r>
              <a:rPr lang="en-US" sz="2000" dirty="0"/>
              <a:t> that Allah is the (very) Truth, that makes all things manifest.</a:t>
            </a:r>
          </a:p>
        </p:txBody>
      </p:sp>
      <p:sp>
        <p:nvSpPr>
          <p:cNvPr id="3" name="TextBox 2">
            <a:extLst>
              <a:ext uri="{FF2B5EF4-FFF2-40B4-BE49-F238E27FC236}">
                <a16:creationId xmlns:a16="http://schemas.microsoft.com/office/drawing/2014/main" id="{71BE8D76-22C5-38D7-E381-A765C0E8B48E}"/>
              </a:ext>
            </a:extLst>
          </p:cNvPr>
          <p:cNvSpPr txBox="1"/>
          <p:nvPr/>
        </p:nvSpPr>
        <p:spPr>
          <a:xfrm>
            <a:off x="1840943" y="41259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1982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96E77-085A-35CD-6360-C05412256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CD36B-FA58-023C-7188-3C451E24F699}"/>
              </a:ext>
            </a:extLst>
          </p:cNvPr>
          <p:cNvSpPr>
            <a:spLocks noGrp="1"/>
          </p:cNvSpPr>
          <p:nvPr>
            <p:ph type="title"/>
          </p:nvPr>
        </p:nvSpPr>
        <p:spPr>
          <a:xfrm>
            <a:off x="1641396" y="2009342"/>
            <a:ext cx="8909208" cy="3450327"/>
          </a:xfrm>
        </p:spPr>
        <p:txBody>
          <a:bodyPr>
            <a:noAutofit/>
          </a:bodyPr>
          <a:lstStyle/>
          <a:p>
            <a:pPr>
              <a:lnSpc>
                <a:spcPct val="100000"/>
              </a:lnSpc>
            </a:pPr>
            <a:r>
              <a:rPr lang="ar-EG" sz="6000" b="0" dirty="0"/>
              <a:t>وَلَقَدْ خَلَقْنَا ٱلْإِنسَـٰنَ مِن سُلَـٰلَةٍۢ مِّن طِينٍۢ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8670F74-45D7-19E9-2EAA-E1DC5CEB25F2}"/>
              </a:ext>
            </a:extLst>
          </p:cNvPr>
          <p:cNvSpPr txBox="1"/>
          <p:nvPr/>
        </p:nvSpPr>
        <p:spPr>
          <a:xfrm>
            <a:off x="2060712" y="4205563"/>
            <a:ext cx="8070575" cy="400110"/>
          </a:xfrm>
          <a:prstGeom prst="rect">
            <a:avLst/>
          </a:prstGeom>
          <a:noFill/>
        </p:spPr>
        <p:txBody>
          <a:bodyPr wrap="square">
            <a:spAutoFit/>
          </a:bodyPr>
          <a:lstStyle/>
          <a:p>
            <a:pPr algn="ctr" fontAlgn="base"/>
            <a:r>
              <a:rPr lang="en-US" sz="2000" dirty="0"/>
              <a:t>Man We did create from a quintessence (of clay);</a:t>
            </a:r>
          </a:p>
        </p:txBody>
      </p:sp>
      <p:sp>
        <p:nvSpPr>
          <p:cNvPr id="3" name="TextBox 2">
            <a:extLst>
              <a:ext uri="{FF2B5EF4-FFF2-40B4-BE49-F238E27FC236}">
                <a16:creationId xmlns:a16="http://schemas.microsoft.com/office/drawing/2014/main" id="{A47E5DDE-F41C-3BB6-88FE-7A465FA6FC47}"/>
              </a:ext>
            </a:extLst>
          </p:cNvPr>
          <p:cNvSpPr txBox="1"/>
          <p:nvPr/>
        </p:nvSpPr>
        <p:spPr>
          <a:xfrm>
            <a:off x="1299227" y="38977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595753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F3D36-F10D-98C8-9FBF-440F723E6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6ADE1-DC60-7B5A-3EB9-A40C07D4FE73}"/>
              </a:ext>
            </a:extLst>
          </p:cNvPr>
          <p:cNvSpPr>
            <a:spLocks noGrp="1"/>
          </p:cNvSpPr>
          <p:nvPr>
            <p:ph type="title"/>
          </p:nvPr>
        </p:nvSpPr>
        <p:spPr>
          <a:xfrm>
            <a:off x="1701825" y="1581081"/>
            <a:ext cx="8788350" cy="3450327"/>
          </a:xfrm>
        </p:spPr>
        <p:txBody>
          <a:bodyPr>
            <a:noAutofit/>
          </a:bodyPr>
          <a:lstStyle/>
          <a:p>
            <a:pPr>
              <a:lnSpc>
                <a:spcPct val="100000"/>
              </a:lnSpc>
            </a:pPr>
            <a:r>
              <a:rPr lang="ar-EG" sz="5000" b="0" dirty="0"/>
              <a:t>ٱلْخَبِيثَـٰتُ لِلْخَبِيثِينَ وَٱلْخَبِيثُونَ لِلْخَبِيثَـٰتِۖ وَٱلطَّيِّبَـٰتُ لِلطَّيِّبِينَ وَٱلطَّيِّبُونَ لِلطَّيِّبَـٰتِۚ أُو۟لَـٰٓئِكَ مُبَرَّءُونَ مِمَّا يَقُولُونَۖ لَهُم مَّغْفِرَةٌۭ وَرِزْقٌۭ كَرِيمٌۭ</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5163AE-17AD-3CDC-5A1C-06E2D1C030DF}"/>
              </a:ext>
            </a:extLst>
          </p:cNvPr>
          <p:cNvSpPr txBox="1"/>
          <p:nvPr/>
        </p:nvSpPr>
        <p:spPr>
          <a:xfrm>
            <a:off x="2060712" y="4473155"/>
            <a:ext cx="8070575" cy="1323439"/>
          </a:xfrm>
          <a:prstGeom prst="rect">
            <a:avLst/>
          </a:prstGeom>
          <a:noFill/>
        </p:spPr>
        <p:txBody>
          <a:bodyPr wrap="square">
            <a:spAutoFit/>
          </a:bodyPr>
          <a:lstStyle/>
          <a:p>
            <a:pPr algn="ctr" fontAlgn="base"/>
            <a:r>
              <a:rPr lang="en-US" sz="2000" dirty="0"/>
              <a:t>Women impure are for men impure, and men impure for women impure and women of purity are for men of purity, and men of purity are for women of purity: these are not affected by what people say: for them there is forgiveness, and a provision </a:t>
            </a:r>
            <a:r>
              <a:rPr lang="en-US" sz="2000" dirty="0" err="1"/>
              <a:t>honourable</a:t>
            </a:r>
            <a:r>
              <a:rPr lang="en-US" sz="2000" dirty="0"/>
              <a:t>.</a:t>
            </a:r>
          </a:p>
        </p:txBody>
      </p:sp>
      <p:sp>
        <p:nvSpPr>
          <p:cNvPr id="3" name="TextBox 2">
            <a:extLst>
              <a:ext uri="{FF2B5EF4-FFF2-40B4-BE49-F238E27FC236}">
                <a16:creationId xmlns:a16="http://schemas.microsoft.com/office/drawing/2014/main" id="{735043A7-C4B1-0082-0E5E-230F622666B3}"/>
              </a:ext>
            </a:extLst>
          </p:cNvPr>
          <p:cNvSpPr txBox="1"/>
          <p:nvPr/>
        </p:nvSpPr>
        <p:spPr>
          <a:xfrm>
            <a:off x="1290528" y="41957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28320270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4A39F-4C96-340A-4493-D0EA53FFE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BDE86-5A67-1F7C-7C69-799836E08EF7}"/>
              </a:ext>
            </a:extLst>
          </p:cNvPr>
          <p:cNvSpPr>
            <a:spLocks noGrp="1"/>
          </p:cNvSpPr>
          <p:nvPr>
            <p:ph type="title"/>
          </p:nvPr>
        </p:nvSpPr>
        <p:spPr>
          <a:xfrm>
            <a:off x="1701825" y="1794145"/>
            <a:ext cx="8788350" cy="3450327"/>
          </a:xfrm>
        </p:spPr>
        <p:txBody>
          <a:bodyPr>
            <a:noAutofit/>
          </a:bodyPr>
          <a:lstStyle/>
          <a:p>
            <a:pPr>
              <a:lnSpc>
                <a:spcPct val="100000"/>
              </a:lnSpc>
            </a:pPr>
            <a:r>
              <a:rPr lang="ar-EG" sz="5400" b="0" dirty="0"/>
              <a:t>يَـٰٓأَيُّهَا ٱلَّذِينَ ءَامَنُوا۟ لَا تَدْخُلُوا۟ بُيُوتًا غَيْرَ بُيُوتِكُمْ حَتَّىٰ تَسْتَأْنِسُوا۟ وَتُسَلِّمُوا۟ عَلَىٰٓ أَهْلِهَاۚ ذَٰلِكُمْ خَيْرٌۭ لَّكُمْ لَعَلَّكُمْ تَذَكَّرُونَ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7FC5B4-8C58-C765-EA29-B647940274CE}"/>
              </a:ext>
            </a:extLst>
          </p:cNvPr>
          <p:cNvSpPr txBox="1"/>
          <p:nvPr/>
        </p:nvSpPr>
        <p:spPr>
          <a:xfrm>
            <a:off x="2060712" y="4736777"/>
            <a:ext cx="8070575" cy="1015663"/>
          </a:xfrm>
          <a:prstGeom prst="rect">
            <a:avLst/>
          </a:prstGeom>
          <a:noFill/>
        </p:spPr>
        <p:txBody>
          <a:bodyPr wrap="square">
            <a:spAutoFit/>
          </a:bodyPr>
          <a:lstStyle/>
          <a:p>
            <a:pPr algn="ctr" fontAlgn="base"/>
            <a:r>
              <a:rPr lang="en-US" sz="2000" dirty="0"/>
              <a:t>O ye who believe! enter not houses other than your own, until ye have asked permission and saluted those in them: that is best for you, in order that ye may heed (what is seemly).</a:t>
            </a:r>
          </a:p>
        </p:txBody>
      </p:sp>
      <p:sp>
        <p:nvSpPr>
          <p:cNvPr id="3" name="TextBox 2">
            <a:extLst>
              <a:ext uri="{FF2B5EF4-FFF2-40B4-BE49-F238E27FC236}">
                <a16:creationId xmlns:a16="http://schemas.microsoft.com/office/drawing/2014/main" id="{B2FCDC3D-A7A3-B47C-C5FC-0B25E079D268}"/>
              </a:ext>
            </a:extLst>
          </p:cNvPr>
          <p:cNvSpPr txBox="1"/>
          <p:nvPr/>
        </p:nvSpPr>
        <p:spPr>
          <a:xfrm>
            <a:off x="2648812" y="44620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14593806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0603-216D-4688-F0A5-FEF6E753E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34A67-034E-6E33-5358-9B82C44A78CB}"/>
              </a:ext>
            </a:extLst>
          </p:cNvPr>
          <p:cNvSpPr>
            <a:spLocks noGrp="1"/>
          </p:cNvSpPr>
          <p:nvPr>
            <p:ph type="title"/>
          </p:nvPr>
        </p:nvSpPr>
        <p:spPr>
          <a:xfrm>
            <a:off x="1701825" y="1687613"/>
            <a:ext cx="8788350" cy="3450327"/>
          </a:xfrm>
        </p:spPr>
        <p:txBody>
          <a:bodyPr>
            <a:noAutofit/>
          </a:bodyPr>
          <a:lstStyle/>
          <a:p>
            <a:pPr>
              <a:lnSpc>
                <a:spcPct val="100000"/>
              </a:lnSpc>
            </a:pPr>
            <a:r>
              <a:rPr lang="ar-EG" sz="5400" b="0" dirty="0"/>
              <a:t>فَإِن لَّمْ تَجِدُوا۟ فِيهَآ أَحَدًۭا فَلَا تَدْخُلُوهَا حَتَّىٰ يُؤْذَنَ لَكُمْۖ وَإِن قِيلَ لَكُمُ ٱرْجِعُوا۟ فَٱرْجِعُوا۟ ۖ هُوَ أَزْكَىٰ لَكُمْۚ وَٱللَّهُ بِمَا تَعْمَلُونَ عَلِيمٌۭ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1CCF473-FD7D-00B4-BF1E-AD4C8B8D8107}"/>
              </a:ext>
            </a:extLst>
          </p:cNvPr>
          <p:cNvSpPr txBox="1"/>
          <p:nvPr/>
        </p:nvSpPr>
        <p:spPr>
          <a:xfrm>
            <a:off x="2060712" y="4635224"/>
            <a:ext cx="8070575" cy="1015663"/>
          </a:xfrm>
          <a:prstGeom prst="rect">
            <a:avLst/>
          </a:prstGeom>
          <a:noFill/>
        </p:spPr>
        <p:txBody>
          <a:bodyPr wrap="square">
            <a:spAutoFit/>
          </a:bodyPr>
          <a:lstStyle/>
          <a:p>
            <a:pPr algn="ctr" fontAlgn="base"/>
            <a:r>
              <a:rPr lang="en-US" sz="2000" dirty="0"/>
              <a:t>If ye find no one in the house, enter not until permission is given to you: if ye are asked to go back, go back: that makes for greater purity for yourselves: and Allah knows well all that ye do.</a:t>
            </a:r>
          </a:p>
        </p:txBody>
      </p:sp>
      <p:sp>
        <p:nvSpPr>
          <p:cNvPr id="3" name="TextBox 2">
            <a:extLst>
              <a:ext uri="{FF2B5EF4-FFF2-40B4-BE49-F238E27FC236}">
                <a16:creationId xmlns:a16="http://schemas.microsoft.com/office/drawing/2014/main" id="{A6A4ADCD-C5C9-7E28-D10E-D929FF690AE0}"/>
              </a:ext>
            </a:extLst>
          </p:cNvPr>
          <p:cNvSpPr txBox="1"/>
          <p:nvPr/>
        </p:nvSpPr>
        <p:spPr>
          <a:xfrm>
            <a:off x="1885333" y="43629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40409411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A526-2563-BA41-1219-AEBD47D63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E2950-0F42-45DE-5E8D-2A85BEE09ECA}"/>
              </a:ext>
            </a:extLst>
          </p:cNvPr>
          <p:cNvSpPr>
            <a:spLocks noGrp="1"/>
          </p:cNvSpPr>
          <p:nvPr>
            <p:ph type="title"/>
          </p:nvPr>
        </p:nvSpPr>
        <p:spPr>
          <a:xfrm>
            <a:off x="1701825" y="1785268"/>
            <a:ext cx="8788350" cy="3450327"/>
          </a:xfrm>
        </p:spPr>
        <p:txBody>
          <a:bodyPr>
            <a:noAutofit/>
          </a:bodyPr>
          <a:lstStyle/>
          <a:p>
            <a:pPr>
              <a:lnSpc>
                <a:spcPct val="100000"/>
              </a:lnSpc>
            </a:pPr>
            <a:r>
              <a:rPr lang="ar-EG" sz="6000" b="0" dirty="0"/>
              <a:t>لَّيْسَ عَلَيْكُمْ جُنَاحٌ أَن تَدْخُلُوا۟ بُيُوتًا غَيْرَ مَسْكُونَةٍۢ فِيهَا مَتَـٰعٌۭ لَّكُمْۚ وَٱللَّهُ يَعْلَمُ مَا تُبْدُونَ وَمَا تَكْتُمُونَ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1EB8FBC-AC3A-C4C1-CB59-DB62705C6778}"/>
              </a:ext>
            </a:extLst>
          </p:cNvPr>
          <p:cNvSpPr txBox="1"/>
          <p:nvPr/>
        </p:nvSpPr>
        <p:spPr>
          <a:xfrm>
            <a:off x="2060712" y="4803900"/>
            <a:ext cx="8070575" cy="1015663"/>
          </a:xfrm>
          <a:prstGeom prst="rect">
            <a:avLst/>
          </a:prstGeom>
          <a:noFill/>
        </p:spPr>
        <p:txBody>
          <a:bodyPr wrap="square">
            <a:spAutoFit/>
          </a:bodyPr>
          <a:lstStyle/>
          <a:p>
            <a:pPr algn="ctr" fontAlgn="base"/>
            <a:r>
              <a:rPr lang="en-US" sz="2000" dirty="0"/>
              <a:t>It is no fault on your part to enter houses not used for living in, which serve some (other) use for you: And Allah has knowledge of what ye reveal and what ye conceal.</a:t>
            </a:r>
          </a:p>
        </p:txBody>
      </p:sp>
      <p:sp>
        <p:nvSpPr>
          <p:cNvPr id="3" name="TextBox 2">
            <a:extLst>
              <a:ext uri="{FF2B5EF4-FFF2-40B4-BE49-F238E27FC236}">
                <a16:creationId xmlns:a16="http://schemas.microsoft.com/office/drawing/2014/main" id="{C5C3B528-E0DD-6042-FEB9-15CF5F26C134}"/>
              </a:ext>
            </a:extLst>
          </p:cNvPr>
          <p:cNvSpPr txBox="1"/>
          <p:nvPr/>
        </p:nvSpPr>
        <p:spPr>
          <a:xfrm>
            <a:off x="3074941" y="44961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3700122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44A6-D41C-A7C8-C81E-FC3BB5060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80BFE-8368-5B1E-842C-03C2CACEB041}"/>
              </a:ext>
            </a:extLst>
          </p:cNvPr>
          <p:cNvSpPr>
            <a:spLocks noGrp="1"/>
          </p:cNvSpPr>
          <p:nvPr>
            <p:ph type="title"/>
          </p:nvPr>
        </p:nvSpPr>
        <p:spPr>
          <a:xfrm>
            <a:off x="1701825" y="1785268"/>
            <a:ext cx="8788350" cy="3450327"/>
          </a:xfrm>
        </p:spPr>
        <p:txBody>
          <a:bodyPr>
            <a:noAutofit/>
          </a:bodyPr>
          <a:lstStyle/>
          <a:p>
            <a:pPr>
              <a:lnSpc>
                <a:spcPct val="100000"/>
              </a:lnSpc>
            </a:pPr>
            <a:r>
              <a:rPr lang="ar-EG" sz="6000" b="0" dirty="0"/>
              <a:t>قُل لِّلْمُؤْمِنِينَ يَغُضُّوا۟ مِنْ أَبْصَـٰرِهِمْ وَيَحْفَظُوا۟ فُرُوجَهُمْۚ ذَٰلِكَ أَزْكَىٰ لَهُمْۗ إِنَّ ٱللَّهَ خَبِيرٌۢ بِمَا يَصْنَعُونَ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7293D2-216B-F752-90EE-944AE0A6169B}"/>
              </a:ext>
            </a:extLst>
          </p:cNvPr>
          <p:cNvSpPr txBox="1"/>
          <p:nvPr/>
        </p:nvSpPr>
        <p:spPr>
          <a:xfrm>
            <a:off x="2060712" y="4803900"/>
            <a:ext cx="8070575" cy="1015663"/>
          </a:xfrm>
          <a:prstGeom prst="rect">
            <a:avLst/>
          </a:prstGeom>
          <a:noFill/>
        </p:spPr>
        <p:txBody>
          <a:bodyPr wrap="square">
            <a:spAutoFit/>
          </a:bodyPr>
          <a:lstStyle/>
          <a:p>
            <a:pPr algn="ctr" fontAlgn="base"/>
            <a:r>
              <a:rPr lang="en-US" sz="2000" dirty="0"/>
              <a:t>Say to the believing men that they should lower their gaze and guard their modesty: that will make for greater purity for them: And Allah is well acquainted with all that they do.</a:t>
            </a:r>
          </a:p>
        </p:txBody>
      </p:sp>
      <p:sp>
        <p:nvSpPr>
          <p:cNvPr id="3" name="TextBox 2">
            <a:extLst>
              <a:ext uri="{FF2B5EF4-FFF2-40B4-BE49-F238E27FC236}">
                <a16:creationId xmlns:a16="http://schemas.microsoft.com/office/drawing/2014/main" id="{BC57FE36-D25C-14D9-A7DC-E35669CD0174}"/>
              </a:ext>
            </a:extLst>
          </p:cNvPr>
          <p:cNvSpPr txBox="1"/>
          <p:nvPr/>
        </p:nvSpPr>
        <p:spPr>
          <a:xfrm>
            <a:off x="2977286" y="44972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{30}</a:t>
            </a:r>
            <a:endParaRPr lang="en-US" sz="1400" dirty="0"/>
          </a:p>
        </p:txBody>
      </p:sp>
    </p:spTree>
    <p:extLst>
      <p:ext uri="{BB962C8B-B14F-4D97-AF65-F5344CB8AC3E}">
        <p14:creationId xmlns:p14="http://schemas.microsoft.com/office/powerpoint/2010/main" val="9613903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F9B14-BC19-00D3-243D-A74A71312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70512-368B-9D0D-7DE4-9B2ECD01F52D}"/>
              </a:ext>
            </a:extLst>
          </p:cNvPr>
          <p:cNvSpPr>
            <a:spLocks noGrp="1"/>
          </p:cNvSpPr>
          <p:nvPr>
            <p:ph type="title"/>
          </p:nvPr>
        </p:nvSpPr>
        <p:spPr>
          <a:xfrm>
            <a:off x="1701825" y="1188919"/>
            <a:ext cx="8788350" cy="3450327"/>
          </a:xfrm>
        </p:spPr>
        <p:txBody>
          <a:bodyPr>
            <a:noAutofit/>
          </a:bodyPr>
          <a:lstStyle/>
          <a:p>
            <a:pPr>
              <a:lnSpc>
                <a:spcPct val="100000"/>
              </a:lnSpc>
            </a:pPr>
            <a:r>
              <a:rPr lang="ar-EG" sz="4800" b="0" dirty="0"/>
              <a:t>وَقُل لِّلْمُؤْمِنَـٰتِ يَغْضُضْنَ مِنْ أَبْصَـٰرِهِنَّ وَيَحْفَظْنَ فُرُوجَهُنَّ وَلَا يُبْدِينَ زِينَتَهُنَّ إِلَّا مَا ظَهَرَ مِنْهَاۖ وَلْيَضْرِبْنَ بِخُمُرِهِنَّ عَلَىٰ جُيُوبِهِنَّۖ وَلَا يُبْدِينَ زِينَتَهُنَّ إِلَّا لِبُعُولَتِهِنَّ أَوْ ءَابَآئِهِنَّ أَوْ ءَابَآءِ بُعُولَتِهِنَّ أَوْ أَبْنَآئِهِنَّ أَوْ أَبْنَآءِ بُعُولَتِهِنَّ...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B879F5-A507-BB86-30E0-F0FC845FF799}"/>
              </a:ext>
            </a:extLst>
          </p:cNvPr>
          <p:cNvSpPr txBox="1"/>
          <p:nvPr/>
        </p:nvSpPr>
        <p:spPr>
          <a:xfrm>
            <a:off x="2060712" y="4710268"/>
            <a:ext cx="8070575" cy="1477328"/>
          </a:xfrm>
          <a:prstGeom prst="rect">
            <a:avLst/>
          </a:prstGeom>
          <a:noFill/>
        </p:spPr>
        <p:txBody>
          <a:bodyPr wrap="square">
            <a:spAutoFit/>
          </a:bodyPr>
          <a:lstStyle/>
          <a:p>
            <a:pPr algn="ctr" fontAlgn="base"/>
            <a:r>
              <a:rPr lang="en-US" dirty="0"/>
              <a:t>And say to the believing women that they should lower their gaze and guard their modesty; that they should not display their beauty and ornaments except what (must ordinarily) appear thereof; that they should draw their veils over their bosoms and not display their beauty except to their husbands, their fathers, their husband's fathers, their sons, their husbands' sons,</a:t>
            </a:r>
          </a:p>
        </p:txBody>
      </p:sp>
    </p:spTree>
    <p:extLst>
      <p:ext uri="{BB962C8B-B14F-4D97-AF65-F5344CB8AC3E}">
        <p14:creationId xmlns:p14="http://schemas.microsoft.com/office/powerpoint/2010/main" val="13020994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14EE-8CD3-43BD-B380-BA2E4B27B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031AB-F8EE-C5F4-CB61-6DF0A822338A}"/>
              </a:ext>
            </a:extLst>
          </p:cNvPr>
          <p:cNvSpPr>
            <a:spLocks noGrp="1"/>
          </p:cNvSpPr>
          <p:nvPr>
            <p:ph type="title"/>
          </p:nvPr>
        </p:nvSpPr>
        <p:spPr>
          <a:xfrm>
            <a:off x="1485666" y="1575515"/>
            <a:ext cx="9220668" cy="3450327"/>
          </a:xfrm>
        </p:spPr>
        <p:txBody>
          <a:bodyPr>
            <a:noAutofit/>
          </a:bodyPr>
          <a:lstStyle/>
          <a:p>
            <a:pPr>
              <a:lnSpc>
                <a:spcPct val="100000"/>
              </a:lnSpc>
            </a:pPr>
            <a:r>
              <a:rPr lang="ar-EG" sz="5400" b="0" dirty="0"/>
              <a:t>أَوْ إِخْوَٰنِهِنَّ أَوْ بَنِىٓ إِخْوَٰنِهِنَّ أَوْ بَنِىٓ أَخَوَٰتِهِنَّ أَوْ نِسَآئِهِنَّ أَوْ مَا مَلَكَتْ أَيْمَـٰنُهُنَّ أَوِ ٱلتَّـٰبِعِينَ غَيْرِ أُو۟لِى ٱلْإِرْبَةِ مِنَ ٱلرِّجَالِ أَوِ ٱلطِّفْلِ ٱلَّذِينَ لَمْ يَظْهَرُوا۟ عَلَىٰ عَوْرَٰتِ ٱلنِّسَآءِۖ...</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F483B1-8930-1758-395D-FDA632DC12A2}"/>
              </a:ext>
            </a:extLst>
          </p:cNvPr>
          <p:cNvSpPr txBox="1"/>
          <p:nvPr/>
        </p:nvSpPr>
        <p:spPr>
          <a:xfrm>
            <a:off x="2060712" y="4848288"/>
            <a:ext cx="8070575" cy="1015663"/>
          </a:xfrm>
          <a:prstGeom prst="rect">
            <a:avLst/>
          </a:prstGeom>
          <a:noFill/>
        </p:spPr>
        <p:txBody>
          <a:bodyPr wrap="square">
            <a:spAutoFit/>
          </a:bodyPr>
          <a:lstStyle/>
          <a:p>
            <a:pPr algn="ctr" fontAlgn="base"/>
            <a:r>
              <a:rPr lang="en-US" sz="2000" dirty="0"/>
              <a:t>their brothers or their brothers' sons, or their sisters' sons, or their women, or the slaves whom their right hands possess, or male servants free of physical needs, or small children who have no sense of the shame of sex;</a:t>
            </a:r>
          </a:p>
        </p:txBody>
      </p:sp>
    </p:spTree>
    <p:extLst>
      <p:ext uri="{BB962C8B-B14F-4D97-AF65-F5344CB8AC3E}">
        <p14:creationId xmlns:p14="http://schemas.microsoft.com/office/powerpoint/2010/main" val="205531393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FF12C-2F3E-FAE2-6949-6AEAB68EA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2BDC-6CD3-AB2A-2B70-292AD7B50864}"/>
              </a:ext>
            </a:extLst>
          </p:cNvPr>
          <p:cNvSpPr>
            <a:spLocks noGrp="1"/>
          </p:cNvSpPr>
          <p:nvPr>
            <p:ph type="title"/>
          </p:nvPr>
        </p:nvSpPr>
        <p:spPr>
          <a:xfrm>
            <a:off x="1701825" y="1625471"/>
            <a:ext cx="8788350" cy="3450327"/>
          </a:xfrm>
        </p:spPr>
        <p:txBody>
          <a:bodyPr>
            <a:noAutofit/>
          </a:bodyPr>
          <a:lstStyle/>
          <a:p>
            <a:pPr>
              <a:lnSpc>
                <a:spcPct val="100000"/>
              </a:lnSpc>
            </a:pPr>
            <a:r>
              <a:rPr lang="ar-EG" sz="6000" b="0" dirty="0"/>
              <a:t>ٱلنِّسَآءِۖ وَلَا يَضْرِبْنَ بِأَرْجُلِهِنَّ لِيُعْلَمَ مَا يُخْفِينَ مِن زِينَتِهِنَّۚ وَتُوبُوٓا۟ إِلَى ٱللَّهِ جَمِيعًا أَيُّهَ ٱلْمُؤْمِنُونَ لَعَلَّكُمْ تُفْلِحُونَ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F5B1B07-7146-A507-9EA1-EA00A5393984}"/>
              </a:ext>
            </a:extLst>
          </p:cNvPr>
          <p:cNvSpPr txBox="1"/>
          <p:nvPr/>
        </p:nvSpPr>
        <p:spPr>
          <a:xfrm>
            <a:off x="2060712" y="4644103"/>
            <a:ext cx="8070575" cy="1015663"/>
          </a:xfrm>
          <a:prstGeom prst="rect">
            <a:avLst/>
          </a:prstGeom>
          <a:noFill/>
        </p:spPr>
        <p:txBody>
          <a:bodyPr wrap="square">
            <a:spAutoFit/>
          </a:bodyPr>
          <a:lstStyle/>
          <a:p>
            <a:pPr algn="ctr" fontAlgn="base"/>
            <a:r>
              <a:rPr lang="en-US" sz="2000" dirty="0"/>
              <a:t>and that they should not strike their feet in order to draw attention to their hidden ornaments. And O ye Believers! turn ye all together towards Allah, that ye may attain Bliss.</a:t>
            </a:r>
          </a:p>
        </p:txBody>
      </p:sp>
      <p:sp>
        <p:nvSpPr>
          <p:cNvPr id="3" name="TextBox 2">
            <a:extLst>
              <a:ext uri="{FF2B5EF4-FFF2-40B4-BE49-F238E27FC236}">
                <a16:creationId xmlns:a16="http://schemas.microsoft.com/office/drawing/2014/main" id="{54EE4731-A776-3920-27DB-2A589274F8E0}"/>
              </a:ext>
            </a:extLst>
          </p:cNvPr>
          <p:cNvSpPr txBox="1"/>
          <p:nvPr/>
        </p:nvSpPr>
        <p:spPr>
          <a:xfrm>
            <a:off x="1636758" y="43729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5799564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D1E6E-1676-449F-0CCC-00AADE613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A9612-F012-C123-88FD-9334D47F639C}"/>
              </a:ext>
            </a:extLst>
          </p:cNvPr>
          <p:cNvSpPr>
            <a:spLocks noGrp="1"/>
          </p:cNvSpPr>
          <p:nvPr>
            <p:ph type="title"/>
          </p:nvPr>
        </p:nvSpPr>
        <p:spPr>
          <a:xfrm>
            <a:off x="1701825" y="1572205"/>
            <a:ext cx="8788350" cy="3450327"/>
          </a:xfrm>
        </p:spPr>
        <p:txBody>
          <a:bodyPr>
            <a:noAutofit/>
          </a:bodyPr>
          <a:lstStyle/>
          <a:p>
            <a:pPr>
              <a:lnSpc>
                <a:spcPct val="100000"/>
              </a:lnSpc>
            </a:pPr>
            <a:r>
              <a:rPr lang="ar-EG" sz="6000" b="0" dirty="0"/>
              <a:t>وَأَنكِحُوا۟ ٱلْأَيَـٰمَىٰ مِنكُمْ وَٱلصَّـٰلِحِينَ مِنْ عِبَادِكُمْ وَإِمَآئِكُمْۚ إِن يَكُونُوا۟ فُقَرَآءَ يُغْنِهِمُ ٱللَّهُ مِن فَضْلِهِۦۗ وَٱللَّهُ وَٰسِعٌ 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8856659-4109-0466-94A1-A24AE7A2F7EF}"/>
              </a:ext>
            </a:extLst>
          </p:cNvPr>
          <p:cNvSpPr txBox="1"/>
          <p:nvPr/>
        </p:nvSpPr>
        <p:spPr>
          <a:xfrm>
            <a:off x="2060712" y="4627428"/>
            <a:ext cx="8070575" cy="1323439"/>
          </a:xfrm>
          <a:prstGeom prst="rect">
            <a:avLst/>
          </a:prstGeom>
          <a:noFill/>
        </p:spPr>
        <p:txBody>
          <a:bodyPr wrap="square">
            <a:spAutoFit/>
          </a:bodyPr>
          <a:lstStyle/>
          <a:p>
            <a:pPr algn="ctr" fontAlgn="base"/>
            <a:r>
              <a:rPr lang="en-US" sz="2000" dirty="0"/>
              <a:t>Marry those among you who are single, or the virtuous ones among yourselves, male or female: if they are in poverty, Allah will give them means out of His grace: for Allah </a:t>
            </a:r>
            <a:r>
              <a:rPr lang="en-US" sz="2000" dirty="0" err="1"/>
              <a:t>encompasseth</a:t>
            </a:r>
            <a:r>
              <a:rPr lang="en-US" sz="2000" dirty="0"/>
              <a:t> all, and he </a:t>
            </a:r>
            <a:r>
              <a:rPr lang="en-US" sz="2000" dirty="0" err="1"/>
              <a:t>knoweth</a:t>
            </a:r>
            <a:r>
              <a:rPr lang="en-US" sz="2000" dirty="0"/>
              <a:t> all things.</a:t>
            </a:r>
          </a:p>
        </p:txBody>
      </p:sp>
      <p:sp>
        <p:nvSpPr>
          <p:cNvPr id="3" name="TextBox 2">
            <a:extLst>
              <a:ext uri="{FF2B5EF4-FFF2-40B4-BE49-F238E27FC236}">
                <a16:creationId xmlns:a16="http://schemas.microsoft.com/office/drawing/2014/main" id="{F168A959-647C-F242-2E09-7184D1286D5F}"/>
              </a:ext>
            </a:extLst>
          </p:cNvPr>
          <p:cNvSpPr txBox="1"/>
          <p:nvPr/>
        </p:nvSpPr>
        <p:spPr>
          <a:xfrm>
            <a:off x="1539100" y="44469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17181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ADC95-A8C4-8496-CFC6-8B6727436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429E8-EB81-07F2-F842-AE883DA1FE80}"/>
              </a:ext>
            </a:extLst>
          </p:cNvPr>
          <p:cNvSpPr>
            <a:spLocks noGrp="1"/>
          </p:cNvSpPr>
          <p:nvPr>
            <p:ph type="title"/>
          </p:nvPr>
        </p:nvSpPr>
        <p:spPr>
          <a:xfrm>
            <a:off x="1701825" y="1221489"/>
            <a:ext cx="8788350" cy="3450327"/>
          </a:xfrm>
        </p:spPr>
        <p:txBody>
          <a:bodyPr>
            <a:noAutofit/>
          </a:bodyPr>
          <a:lstStyle/>
          <a:p>
            <a:pPr>
              <a:lnSpc>
                <a:spcPct val="100000"/>
              </a:lnSpc>
            </a:pPr>
            <a:r>
              <a:rPr lang="ar-EG" sz="4800" b="0" dirty="0"/>
              <a:t>وَلْيَسْتَعْفِفِ ٱلَّذِينَ لَا يَجِدُونَ نِكَاحًا حَتَّىٰ يُغْنِيَهُمُ ٱللَّهُ مِن فَضْلِهِۦۗ وَٱلَّذِينَ يَبْتَغُونَ ٱلْكِتَـٰبَ مِمَّا مَلَكَتْ أَيْمَـٰنُكُمْ فَكَاتِبُوهُمْ إِنْ عَلِمْتُمْ فِيهِمْ خَيْرًۭاۖ وَءَاتُوهُم مِّن مَّالِ ٱللَّهِ ٱلَّذِىٓ ءَاتَىٰكُمْۚ...</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38923F-68AA-F0A4-90E5-6355D98ECBBB}"/>
              </a:ext>
            </a:extLst>
          </p:cNvPr>
          <p:cNvSpPr txBox="1"/>
          <p:nvPr/>
        </p:nvSpPr>
        <p:spPr>
          <a:xfrm>
            <a:off x="2060712" y="4316710"/>
            <a:ext cx="8070575" cy="1631216"/>
          </a:xfrm>
          <a:prstGeom prst="rect">
            <a:avLst/>
          </a:prstGeom>
          <a:noFill/>
        </p:spPr>
        <p:txBody>
          <a:bodyPr wrap="square">
            <a:spAutoFit/>
          </a:bodyPr>
          <a:lstStyle/>
          <a:p>
            <a:pPr algn="ctr" fontAlgn="base"/>
            <a:r>
              <a:rPr lang="en-US" sz="2000" dirty="0"/>
              <a:t>Let those who find not the wherewithal for marriage keep themselves chaste, until Allah gives them means out of His grace. And if any of your slaves ask for a deed in writing (to enable them to earn their freedom for a certain sum), give them such a deed if ye know any good in them: yea, give them something yourselves out of the means which Allah has given to you.</a:t>
            </a:r>
          </a:p>
        </p:txBody>
      </p:sp>
    </p:spTree>
    <p:extLst>
      <p:ext uri="{BB962C8B-B14F-4D97-AF65-F5344CB8AC3E}">
        <p14:creationId xmlns:p14="http://schemas.microsoft.com/office/powerpoint/2010/main" val="379546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74403-4C3C-DDF7-5067-05D3D79C3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DDCCB-6AEC-5F76-1878-608E54714C5C}"/>
              </a:ext>
            </a:extLst>
          </p:cNvPr>
          <p:cNvSpPr>
            <a:spLocks noGrp="1"/>
          </p:cNvSpPr>
          <p:nvPr>
            <p:ph type="title"/>
          </p:nvPr>
        </p:nvSpPr>
        <p:spPr>
          <a:xfrm>
            <a:off x="1641396" y="2009342"/>
            <a:ext cx="8909208" cy="3450327"/>
          </a:xfrm>
        </p:spPr>
        <p:txBody>
          <a:bodyPr>
            <a:noAutofit/>
          </a:bodyPr>
          <a:lstStyle/>
          <a:p>
            <a:pPr>
              <a:lnSpc>
                <a:spcPct val="100000"/>
              </a:lnSpc>
            </a:pPr>
            <a:r>
              <a:rPr lang="ar-EG" sz="6000" b="0" dirty="0"/>
              <a:t>ثُمَّ جَعَلْنَـٰهُ نُطْفَةًۭ فِى قَرَارٍۢ مَّكِينٍۢ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E63E2AC-BAA0-6E38-1196-C485ABCD682A}"/>
              </a:ext>
            </a:extLst>
          </p:cNvPr>
          <p:cNvSpPr txBox="1"/>
          <p:nvPr/>
        </p:nvSpPr>
        <p:spPr>
          <a:xfrm>
            <a:off x="2060712" y="4205563"/>
            <a:ext cx="8070575" cy="400110"/>
          </a:xfrm>
          <a:prstGeom prst="rect">
            <a:avLst/>
          </a:prstGeom>
          <a:noFill/>
        </p:spPr>
        <p:txBody>
          <a:bodyPr wrap="square">
            <a:spAutoFit/>
          </a:bodyPr>
          <a:lstStyle/>
          <a:p>
            <a:pPr algn="ctr" fontAlgn="base"/>
            <a:r>
              <a:rPr lang="en-US" sz="2000" dirty="0"/>
              <a:t>Then We placed him as (a drop of) sperm in a place of rest, firmly fixed;</a:t>
            </a:r>
          </a:p>
        </p:txBody>
      </p:sp>
      <p:sp>
        <p:nvSpPr>
          <p:cNvPr id="3" name="TextBox 2">
            <a:extLst>
              <a:ext uri="{FF2B5EF4-FFF2-40B4-BE49-F238E27FC236}">
                <a16:creationId xmlns:a16="http://schemas.microsoft.com/office/drawing/2014/main" id="{150D236C-DD05-8C86-56B7-49BCC6655536}"/>
              </a:ext>
            </a:extLst>
          </p:cNvPr>
          <p:cNvSpPr txBox="1"/>
          <p:nvPr/>
        </p:nvSpPr>
        <p:spPr>
          <a:xfrm>
            <a:off x="2060712" y="389778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9053349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DF7B6-6369-9B3E-85D6-98959879A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11E3A-CAFE-3019-E33B-D25BC2DCC8A7}"/>
              </a:ext>
            </a:extLst>
          </p:cNvPr>
          <p:cNvSpPr>
            <a:spLocks noGrp="1"/>
          </p:cNvSpPr>
          <p:nvPr>
            <p:ph type="title"/>
          </p:nvPr>
        </p:nvSpPr>
        <p:spPr>
          <a:xfrm>
            <a:off x="1881269" y="1465673"/>
            <a:ext cx="8429463" cy="3450327"/>
          </a:xfrm>
        </p:spPr>
        <p:txBody>
          <a:bodyPr>
            <a:noAutofit/>
          </a:bodyPr>
          <a:lstStyle/>
          <a:p>
            <a:pPr>
              <a:lnSpc>
                <a:spcPct val="100000"/>
              </a:lnSpc>
            </a:pPr>
            <a:r>
              <a:rPr lang="ar-EG" sz="5400" b="0" dirty="0"/>
              <a:t>وَلَا تُكْرِهُوا۟ فَتَيَـٰتِكُمْ عَلَى ٱلْبِغَآءِ إِنْ أَرَدْنَ تَحَصُّنًۭا لِّتَبْتَغُوا۟ عَرَضَ ٱلْحَيَوٰةِ ٱلدُّنْيَاۚ وَمَن يُكْرِههُّنَّ فَإِنَّ ٱللَّهَ مِنۢ بَعْدِ إِكْرَٰهِهِنَّ غَفُورٌۭ رَّحِيمٌۭ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905DD25-2D06-5392-00DA-BB269F2D7660}"/>
              </a:ext>
            </a:extLst>
          </p:cNvPr>
          <p:cNvSpPr txBox="1"/>
          <p:nvPr/>
        </p:nvSpPr>
        <p:spPr>
          <a:xfrm>
            <a:off x="2060712" y="4821172"/>
            <a:ext cx="8070575" cy="1323439"/>
          </a:xfrm>
          <a:prstGeom prst="rect">
            <a:avLst/>
          </a:prstGeom>
          <a:noFill/>
        </p:spPr>
        <p:txBody>
          <a:bodyPr wrap="square">
            <a:spAutoFit/>
          </a:bodyPr>
          <a:lstStyle/>
          <a:p>
            <a:pPr algn="ctr" fontAlgn="base"/>
            <a:r>
              <a:rPr lang="en-US" sz="2000" dirty="0"/>
              <a:t>But force not your maids to prostitution when they desire chastity, in order that ye may make a gain in the goods of this life. But if anyone compels them, yet, after such compulsion, is Allah, Oft-Forgiving, Most Merciful (to them),</a:t>
            </a:r>
          </a:p>
        </p:txBody>
      </p:sp>
      <p:sp>
        <p:nvSpPr>
          <p:cNvPr id="3" name="TextBox 2">
            <a:extLst>
              <a:ext uri="{FF2B5EF4-FFF2-40B4-BE49-F238E27FC236}">
                <a16:creationId xmlns:a16="http://schemas.microsoft.com/office/drawing/2014/main" id="{89CEEAE6-A803-73CB-E322-65FD7A492634}"/>
              </a:ext>
            </a:extLst>
          </p:cNvPr>
          <p:cNvSpPr txBox="1"/>
          <p:nvPr/>
        </p:nvSpPr>
        <p:spPr>
          <a:xfrm>
            <a:off x="4326690" y="46082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55125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5E7D2-359B-B1CA-E1BD-076928A71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A55A7-EA71-7B9F-ED64-444E1B93F234}"/>
              </a:ext>
            </a:extLst>
          </p:cNvPr>
          <p:cNvSpPr>
            <a:spLocks noGrp="1"/>
          </p:cNvSpPr>
          <p:nvPr>
            <p:ph type="title"/>
          </p:nvPr>
        </p:nvSpPr>
        <p:spPr>
          <a:xfrm>
            <a:off x="1881269" y="1678737"/>
            <a:ext cx="8429463" cy="3450327"/>
          </a:xfrm>
        </p:spPr>
        <p:txBody>
          <a:bodyPr>
            <a:noAutofit/>
          </a:bodyPr>
          <a:lstStyle/>
          <a:p>
            <a:pPr>
              <a:lnSpc>
                <a:spcPct val="100000"/>
              </a:lnSpc>
            </a:pPr>
            <a:r>
              <a:rPr lang="ar-EG" sz="6000" b="0" dirty="0"/>
              <a:t>وَلَقَدْ أَنزَلْنَآ إِلَيْكُمْ ءَايَـٰتٍۢ مُّبَيِّنَـٰتٍۢ وَمَثَلًۭا مِّنَ ٱلَّذِينَ خَلَوْا۟ مِن قَبْلِكُمْ وَمَوْعِظَةًۭ لِّلْمُتَّقِينَ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656D6B-907D-C620-9521-FBF2F4D06B03}"/>
              </a:ext>
            </a:extLst>
          </p:cNvPr>
          <p:cNvSpPr txBox="1"/>
          <p:nvPr/>
        </p:nvSpPr>
        <p:spPr>
          <a:xfrm>
            <a:off x="2060712" y="4765080"/>
            <a:ext cx="8070575" cy="1015663"/>
          </a:xfrm>
          <a:prstGeom prst="rect">
            <a:avLst/>
          </a:prstGeom>
          <a:noFill/>
        </p:spPr>
        <p:txBody>
          <a:bodyPr wrap="square">
            <a:spAutoFit/>
          </a:bodyPr>
          <a:lstStyle/>
          <a:p>
            <a:pPr algn="ctr" fontAlgn="base"/>
            <a:r>
              <a:rPr lang="en-US" sz="2000" dirty="0"/>
              <a:t>We have already sent down to you verses making things clear, an illustration from (the story of) people who passed away before you, and an admonition for those who fear (Allah).</a:t>
            </a:r>
          </a:p>
        </p:txBody>
      </p:sp>
      <p:sp>
        <p:nvSpPr>
          <p:cNvPr id="3" name="TextBox 2">
            <a:extLst>
              <a:ext uri="{FF2B5EF4-FFF2-40B4-BE49-F238E27FC236}">
                <a16:creationId xmlns:a16="http://schemas.microsoft.com/office/drawing/2014/main" id="{04DF7C52-F62A-3D2E-F689-BC1F6AD0812C}"/>
              </a:ext>
            </a:extLst>
          </p:cNvPr>
          <p:cNvSpPr txBox="1"/>
          <p:nvPr/>
        </p:nvSpPr>
        <p:spPr>
          <a:xfrm>
            <a:off x="3625354" y="44573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5244576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97BB7-51C5-E287-7465-0434768E9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90081-8FF7-08EA-E027-3A336EC04A3A}"/>
              </a:ext>
            </a:extLst>
          </p:cNvPr>
          <p:cNvSpPr>
            <a:spLocks noGrp="1"/>
          </p:cNvSpPr>
          <p:nvPr>
            <p:ph type="title"/>
          </p:nvPr>
        </p:nvSpPr>
        <p:spPr>
          <a:xfrm>
            <a:off x="1970989" y="1080966"/>
            <a:ext cx="8250018" cy="3450327"/>
          </a:xfrm>
        </p:spPr>
        <p:txBody>
          <a:bodyPr>
            <a:noAutofit/>
          </a:bodyPr>
          <a:lstStyle/>
          <a:p>
            <a:pPr>
              <a:lnSpc>
                <a:spcPct val="100000"/>
              </a:lnSpc>
            </a:pPr>
            <a:r>
              <a:rPr lang="ar-EG" sz="4600" b="0" dirty="0"/>
              <a:t>ٱللَّهُ نُورُ ٱلسَّمَـٰوَٰتِ وَٱلْأَرْضِۚ مَثَلُ نُورِهِۦ كَمِشْكَوٰةٍۢ فِيهَا مِصْبَاحٌۖ ٱلْمِصْبَاحُ فِى زُجَاجَةٍۖ ٱلزُّجَاجَةُ كَأَنَّهَا كَوْكَبٌۭ دُرِّىٌّۭ يُوقَدُ مِن شَجَرَةٍۢ مُّبَـٰرَكَةٍۢ زَيْتُونَةٍۢ لَّا شَرْقِيَّةٍۢ وَلَا غَرْبِيَّةٍۢ يَكَادُ زَيْتُهَا يُضِىٓءُ وَلَوْ لَمْ تَمْسَسْهُ نَارٌۭ ۚ...</a:t>
            </a:r>
            <a:endParaRPr lang="ar-EG" sz="4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3567FD7-2B7B-DA3A-F869-59B03BA583B4}"/>
              </a:ext>
            </a:extLst>
          </p:cNvPr>
          <p:cNvSpPr txBox="1"/>
          <p:nvPr/>
        </p:nvSpPr>
        <p:spPr>
          <a:xfrm>
            <a:off x="2060710" y="4531293"/>
            <a:ext cx="8070575" cy="1754326"/>
          </a:xfrm>
          <a:prstGeom prst="rect">
            <a:avLst/>
          </a:prstGeom>
          <a:noFill/>
        </p:spPr>
        <p:txBody>
          <a:bodyPr wrap="square">
            <a:spAutoFit/>
          </a:bodyPr>
          <a:lstStyle/>
          <a:p>
            <a:pPr algn="ctr" fontAlgn="base"/>
            <a:r>
              <a:rPr lang="en-US" dirty="0"/>
              <a:t>Allah is the Light of the heavens and the earth. The Parable of His Light is as if there were a Niche and within it a Lamp: the Lamp enclosed in Glass: the glass as it were a brilliant star: Lit from a blessed Tree, an Olive, neither of the east nor of the west, whose oil is well-nigh luminous, though fire scarce touched it: Light upon Light! Allah doth guide whom He will to His Light: Allah doth set forth Parables for men: and Allah doth know all things.</a:t>
            </a:r>
          </a:p>
        </p:txBody>
      </p:sp>
    </p:spTree>
    <p:extLst>
      <p:ext uri="{BB962C8B-B14F-4D97-AF65-F5344CB8AC3E}">
        <p14:creationId xmlns:p14="http://schemas.microsoft.com/office/powerpoint/2010/main" val="3421271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1E94A-E989-2BCF-FFE0-1CD8E3A36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DFB8C-5847-172D-2C5D-0A905B97985C}"/>
              </a:ext>
            </a:extLst>
          </p:cNvPr>
          <p:cNvSpPr>
            <a:spLocks noGrp="1"/>
          </p:cNvSpPr>
          <p:nvPr>
            <p:ph type="title"/>
          </p:nvPr>
        </p:nvSpPr>
        <p:spPr>
          <a:xfrm>
            <a:off x="2060713" y="1581082"/>
            <a:ext cx="8070575" cy="3450327"/>
          </a:xfrm>
        </p:spPr>
        <p:txBody>
          <a:bodyPr>
            <a:noAutofit/>
          </a:bodyPr>
          <a:lstStyle/>
          <a:p>
            <a:pPr>
              <a:lnSpc>
                <a:spcPct val="100000"/>
              </a:lnSpc>
            </a:pPr>
            <a:r>
              <a:rPr lang="ar-EG" sz="6000" b="0" dirty="0"/>
              <a:t>نُّورٌ عَلَىٰ نُورٍۢ ۗ يَهْدِى ٱللَّهُ لِنُورِهِۦ مَن يَشَآءُۚ وَيَضْرِبُ ٱللَّهُ ٱلْأَمْثَـٰلَ لِلنَّاسِۗ وَٱللَّهُ بِكُلِّ شَىْءٍ عَلِيمٌۭ</a:t>
            </a:r>
            <a:endParaRPr lang="ar-EG" sz="8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633BAF-BAD5-52B6-21B9-7419BAC1494E}"/>
              </a:ext>
            </a:extLst>
          </p:cNvPr>
          <p:cNvSpPr txBox="1"/>
          <p:nvPr/>
        </p:nvSpPr>
        <p:spPr>
          <a:xfrm>
            <a:off x="2060712" y="4674498"/>
            <a:ext cx="8070575" cy="1015663"/>
          </a:xfrm>
          <a:prstGeom prst="rect">
            <a:avLst/>
          </a:prstGeom>
          <a:noFill/>
        </p:spPr>
        <p:txBody>
          <a:bodyPr wrap="square">
            <a:spAutoFit/>
          </a:bodyPr>
          <a:lstStyle/>
          <a:p>
            <a:pPr algn="ctr" fontAlgn="base"/>
            <a:r>
              <a:rPr lang="en-US" sz="2000" dirty="0"/>
              <a:t>We have already sent down to you verses making things clear, an illustration from (the story of) people who passed away before you, and an admonition for those who fear (Allah).</a:t>
            </a:r>
          </a:p>
        </p:txBody>
      </p:sp>
      <p:sp>
        <p:nvSpPr>
          <p:cNvPr id="3" name="TextBox 2">
            <a:extLst>
              <a:ext uri="{FF2B5EF4-FFF2-40B4-BE49-F238E27FC236}">
                <a16:creationId xmlns:a16="http://schemas.microsoft.com/office/drawing/2014/main" id="{30D2E0AA-2FFD-3297-DFCB-AFA827D1C081}"/>
              </a:ext>
            </a:extLst>
          </p:cNvPr>
          <p:cNvSpPr txBox="1"/>
          <p:nvPr/>
        </p:nvSpPr>
        <p:spPr>
          <a:xfrm>
            <a:off x="2515646" y="44217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7778010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25B02-F29A-CFE0-5766-E1FE903B1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02ED2-EF72-02B4-19AC-53BCDDBF2641}"/>
              </a:ext>
            </a:extLst>
          </p:cNvPr>
          <p:cNvSpPr>
            <a:spLocks noGrp="1"/>
          </p:cNvSpPr>
          <p:nvPr>
            <p:ph type="title"/>
          </p:nvPr>
        </p:nvSpPr>
        <p:spPr>
          <a:xfrm>
            <a:off x="1855433" y="1732003"/>
            <a:ext cx="8275855" cy="3450327"/>
          </a:xfrm>
        </p:spPr>
        <p:txBody>
          <a:bodyPr>
            <a:noAutofit/>
          </a:bodyPr>
          <a:lstStyle/>
          <a:p>
            <a:pPr>
              <a:lnSpc>
                <a:spcPct val="100000"/>
              </a:lnSpc>
            </a:pPr>
            <a:r>
              <a:rPr lang="ar-EG" sz="6000" b="0" dirty="0"/>
              <a:t>فِى بُيُوتٍ أَذِنَ ٱللَّهُ أَن تُرْفَعَ وَيُذْكَرَ فِيهَا ٱسْمُهُۥ يُسَبِّحُ لَهُۥ فِيهَا بِٱلْغُدُوِّ وَٱلْـَٔاصَالِ</a:t>
            </a:r>
            <a:endParaRPr lang="ar-EG" sz="8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A50A2E5-8112-6635-3451-369F9FECB864}"/>
              </a:ext>
            </a:extLst>
          </p:cNvPr>
          <p:cNvSpPr txBox="1"/>
          <p:nvPr/>
        </p:nvSpPr>
        <p:spPr>
          <a:xfrm>
            <a:off x="2060712" y="4738448"/>
            <a:ext cx="8070575" cy="1015663"/>
          </a:xfrm>
          <a:prstGeom prst="rect">
            <a:avLst/>
          </a:prstGeom>
          <a:noFill/>
        </p:spPr>
        <p:txBody>
          <a:bodyPr wrap="square">
            <a:spAutoFit/>
          </a:bodyPr>
          <a:lstStyle/>
          <a:p>
            <a:pPr algn="ctr" fontAlgn="base"/>
            <a:r>
              <a:rPr lang="en-US" sz="2000" dirty="0"/>
              <a:t>(Lit is such a Light) in houses, which Allah hath permitted to be raised to </a:t>
            </a:r>
            <a:r>
              <a:rPr lang="en-US" sz="2000" dirty="0" err="1"/>
              <a:t>honour</a:t>
            </a:r>
            <a:r>
              <a:rPr lang="en-US" sz="2000" dirty="0"/>
              <a:t>; for the celebration, in them, of His name: In them is He glorified in the mornings and in the evenings, (again and again),-</a:t>
            </a:r>
          </a:p>
        </p:txBody>
      </p:sp>
      <p:sp>
        <p:nvSpPr>
          <p:cNvPr id="3" name="TextBox 2">
            <a:extLst>
              <a:ext uri="{FF2B5EF4-FFF2-40B4-BE49-F238E27FC236}">
                <a16:creationId xmlns:a16="http://schemas.microsoft.com/office/drawing/2014/main" id="{ECE4D2A6-D9F6-9189-77B7-05B758323411}"/>
              </a:ext>
            </a:extLst>
          </p:cNvPr>
          <p:cNvSpPr txBox="1"/>
          <p:nvPr/>
        </p:nvSpPr>
        <p:spPr>
          <a:xfrm>
            <a:off x="4335569" y="44306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959306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4B9E4-0299-6C8F-2AF4-0C6B012D8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CA3EB-2BFF-8860-B8A9-2E42DCB1D169}"/>
              </a:ext>
            </a:extLst>
          </p:cNvPr>
          <p:cNvSpPr>
            <a:spLocks noGrp="1"/>
          </p:cNvSpPr>
          <p:nvPr>
            <p:ph type="title"/>
          </p:nvPr>
        </p:nvSpPr>
        <p:spPr>
          <a:xfrm>
            <a:off x="1847102" y="1641692"/>
            <a:ext cx="8497797" cy="3450327"/>
          </a:xfrm>
        </p:spPr>
        <p:txBody>
          <a:bodyPr>
            <a:noAutofit/>
          </a:bodyPr>
          <a:lstStyle/>
          <a:p>
            <a:pPr>
              <a:lnSpc>
                <a:spcPct val="100000"/>
              </a:lnSpc>
            </a:pPr>
            <a:r>
              <a:rPr lang="ar-EG" sz="5400" b="0" dirty="0"/>
              <a:t>رِجَالٌۭ لَّا تُلْهِيهِمْ تِجَـٰرَةٌۭ وَلَا بَيْعٌ عَن ذِكْرِ ٱللَّهِ وَإِقَامِ ٱلصَّلَوٰةِ وَإِيتَآءِ ٱلزَّكَوٰةِ ۙ يَخَافُونَ يَوْمًۭا تَتَقَلَّبُ فِيهِ ٱلْقُلُوبُ وَٱلْأَبْصَـٰرُ</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539CC4A-3330-80FA-D757-DBB148ED917E}"/>
              </a:ext>
            </a:extLst>
          </p:cNvPr>
          <p:cNvSpPr txBox="1"/>
          <p:nvPr/>
        </p:nvSpPr>
        <p:spPr>
          <a:xfrm>
            <a:off x="2060712" y="4603055"/>
            <a:ext cx="8070575" cy="1323439"/>
          </a:xfrm>
          <a:prstGeom prst="rect">
            <a:avLst/>
          </a:prstGeom>
          <a:noFill/>
        </p:spPr>
        <p:txBody>
          <a:bodyPr wrap="square">
            <a:spAutoFit/>
          </a:bodyPr>
          <a:lstStyle/>
          <a:p>
            <a:pPr algn="ctr" fontAlgn="base"/>
            <a:r>
              <a:rPr lang="en-US" sz="2000" dirty="0"/>
              <a:t>By men whom neither traffic nor merchandise can divert from the Remembrance of Allah, nor from regular Prayer, nor from the practice of regular Charity: Their (only) fear is for the Day when hearts and eyes will be transformed (in a world wholly new),-</a:t>
            </a:r>
          </a:p>
        </p:txBody>
      </p:sp>
      <p:sp>
        <p:nvSpPr>
          <p:cNvPr id="3" name="TextBox 2">
            <a:extLst>
              <a:ext uri="{FF2B5EF4-FFF2-40B4-BE49-F238E27FC236}">
                <a16:creationId xmlns:a16="http://schemas.microsoft.com/office/drawing/2014/main" id="{7F035EB3-37FD-ED5A-4DF7-CE622FB6CA7B}"/>
              </a:ext>
            </a:extLst>
          </p:cNvPr>
          <p:cNvSpPr txBox="1"/>
          <p:nvPr/>
        </p:nvSpPr>
        <p:spPr>
          <a:xfrm>
            <a:off x="2133909" y="42975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1717695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9CB5-5F47-1FB4-FE93-83ABC1998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6FE6-BF96-0A5C-E755-80AADDE0C033}"/>
              </a:ext>
            </a:extLst>
          </p:cNvPr>
          <p:cNvSpPr>
            <a:spLocks noGrp="1"/>
          </p:cNvSpPr>
          <p:nvPr>
            <p:ph type="title"/>
          </p:nvPr>
        </p:nvSpPr>
        <p:spPr>
          <a:xfrm>
            <a:off x="1847102" y="1668325"/>
            <a:ext cx="8497797" cy="3450327"/>
          </a:xfrm>
        </p:spPr>
        <p:txBody>
          <a:bodyPr>
            <a:noAutofit/>
          </a:bodyPr>
          <a:lstStyle/>
          <a:p>
            <a:pPr>
              <a:lnSpc>
                <a:spcPct val="100000"/>
              </a:lnSpc>
            </a:pPr>
            <a:r>
              <a:rPr lang="ar-EG" sz="6000" b="0" dirty="0"/>
              <a:t>لِيَجْزِيَهُمُ ٱللَّهُ أَحْسَنَ مَا عَمِلُوا۟ وَيَزِيدَهُم مِّن فَضْلِهِۦ ۗ وَٱللَّهُ يَرْزُقُ مَن يَشَآءُ بِغَيْرِ حِسَابٍۢ</a:t>
            </a:r>
            <a:endParaRPr lang="ar-EG" sz="8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83DEB6C-C721-3417-E389-AB6332B9BF0D}"/>
              </a:ext>
            </a:extLst>
          </p:cNvPr>
          <p:cNvSpPr txBox="1"/>
          <p:nvPr/>
        </p:nvSpPr>
        <p:spPr>
          <a:xfrm>
            <a:off x="2060712" y="4735109"/>
            <a:ext cx="8070575" cy="1015663"/>
          </a:xfrm>
          <a:prstGeom prst="rect">
            <a:avLst/>
          </a:prstGeom>
          <a:noFill/>
        </p:spPr>
        <p:txBody>
          <a:bodyPr wrap="square">
            <a:spAutoFit/>
          </a:bodyPr>
          <a:lstStyle/>
          <a:p>
            <a:pPr algn="ctr" fontAlgn="base"/>
            <a:r>
              <a:rPr lang="en-US" sz="2000" dirty="0"/>
              <a:t>That Allah may reward them according to the best of their deeds, and add even more for them out of His Grace: for Allah doth provide for those whom He will, without measure.</a:t>
            </a:r>
          </a:p>
        </p:txBody>
      </p:sp>
      <p:sp>
        <p:nvSpPr>
          <p:cNvPr id="3" name="TextBox 2">
            <a:extLst>
              <a:ext uri="{FF2B5EF4-FFF2-40B4-BE49-F238E27FC236}">
                <a16:creationId xmlns:a16="http://schemas.microsoft.com/office/drawing/2014/main" id="{4720AD21-CEAB-839B-8CEB-669032E81D24}"/>
              </a:ext>
            </a:extLst>
          </p:cNvPr>
          <p:cNvSpPr txBox="1"/>
          <p:nvPr/>
        </p:nvSpPr>
        <p:spPr>
          <a:xfrm>
            <a:off x="3492193" y="43219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178471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192A2-763D-16F3-38CF-C65ACA797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497CA-42FA-C774-5DF7-F1C48E5CD39C}"/>
              </a:ext>
            </a:extLst>
          </p:cNvPr>
          <p:cNvSpPr>
            <a:spLocks noGrp="1"/>
          </p:cNvSpPr>
          <p:nvPr>
            <p:ph type="title"/>
          </p:nvPr>
        </p:nvSpPr>
        <p:spPr>
          <a:xfrm>
            <a:off x="1847100" y="1393118"/>
            <a:ext cx="8497797" cy="3450327"/>
          </a:xfrm>
        </p:spPr>
        <p:txBody>
          <a:bodyPr>
            <a:noAutofit/>
          </a:bodyPr>
          <a:lstStyle/>
          <a:p>
            <a:pPr>
              <a:lnSpc>
                <a:spcPct val="100000"/>
              </a:lnSpc>
            </a:pPr>
            <a:r>
              <a:rPr lang="ar-EG" sz="5400" b="0" dirty="0"/>
              <a:t>وَٱلَّذِينَ كَفَرُوٓا۟ أَعْمَـٰلُهُمْ كَسَرَابٍۭ بِقِيعَةٍۢ يَحْسَبُهُ ٱلظَّمْـَٔانُ مَآءً حَتَّىٰٓ إِذَا جَآءَهُۥ لَمْ يَجِدْهُ شَيْـًۭٔا وَوَجَدَ ٱللَّهَ عِندَهُۥ فَوَفَّىٰهُ حِسَابَهُۥ ۗ وَٱللَّهُ سَرِيعُ ٱلْحِسَابِ</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6F4240-387B-6DA5-FF69-4F9E0E71E4A0}"/>
              </a:ext>
            </a:extLst>
          </p:cNvPr>
          <p:cNvSpPr txBox="1"/>
          <p:nvPr/>
        </p:nvSpPr>
        <p:spPr>
          <a:xfrm>
            <a:off x="2060712" y="4735109"/>
            <a:ext cx="8070575" cy="1323439"/>
          </a:xfrm>
          <a:prstGeom prst="rect">
            <a:avLst/>
          </a:prstGeom>
          <a:noFill/>
        </p:spPr>
        <p:txBody>
          <a:bodyPr wrap="square">
            <a:spAutoFit/>
          </a:bodyPr>
          <a:lstStyle/>
          <a:p>
            <a:pPr algn="ctr" fontAlgn="base"/>
            <a:r>
              <a:rPr lang="en-US" sz="2000" dirty="0"/>
              <a:t>But the Unbelievers,- their deeds are like a mirage in sandy deserts, which the man parched with thirst mistakes for water; until when he comes up to it, he finds it to be nothing: But he finds Allah (ever) with him, and Allah will pay him his account: and Allah is swift in taking account.</a:t>
            </a:r>
          </a:p>
        </p:txBody>
      </p:sp>
      <p:sp>
        <p:nvSpPr>
          <p:cNvPr id="3" name="TextBox 2">
            <a:extLst>
              <a:ext uri="{FF2B5EF4-FFF2-40B4-BE49-F238E27FC236}">
                <a16:creationId xmlns:a16="http://schemas.microsoft.com/office/drawing/2014/main" id="{B5FF35B7-0396-1F29-2B75-0CC91008EF03}"/>
              </a:ext>
            </a:extLst>
          </p:cNvPr>
          <p:cNvSpPr txBox="1"/>
          <p:nvPr/>
        </p:nvSpPr>
        <p:spPr>
          <a:xfrm>
            <a:off x="3501071" y="43396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{39}</a:t>
            </a:r>
            <a:endParaRPr lang="en-US" sz="1400" dirty="0"/>
          </a:p>
        </p:txBody>
      </p:sp>
    </p:spTree>
    <p:extLst>
      <p:ext uri="{BB962C8B-B14F-4D97-AF65-F5344CB8AC3E}">
        <p14:creationId xmlns:p14="http://schemas.microsoft.com/office/powerpoint/2010/main" val="12223602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CD188-79A8-ADC8-AD4C-198B8B9F8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555E9-4FC1-8623-613B-1C14E05A0AC1}"/>
              </a:ext>
            </a:extLst>
          </p:cNvPr>
          <p:cNvSpPr>
            <a:spLocks noGrp="1"/>
          </p:cNvSpPr>
          <p:nvPr>
            <p:ph type="title"/>
          </p:nvPr>
        </p:nvSpPr>
        <p:spPr>
          <a:xfrm>
            <a:off x="1847102" y="1313219"/>
            <a:ext cx="8497797" cy="3450327"/>
          </a:xfrm>
        </p:spPr>
        <p:txBody>
          <a:bodyPr>
            <a:noAutofit/>
          </a:bodyPr>
          <a:lstStyle/>
          <a:p>
            <a:pPr>
              <a:lnSpc>
                <a:spcPct val="100000"/>
              </a:lnSpc>
            </a:pPr>
            <a:r>
              <a:rPr lang="ar-EG" sz="5000" b="0" dirty="0"/>
              <a:t>أَوْ كَظُلُمَـٰتٍۢ فِى بَحْرٍۢ لُّجِّىٍّۢ يَغْشَىٰهُ مَوْجٌۭ مِّن فَوْقِهِۦ مَوْجٌۭ مِّن فَوْقِهِۦ سَحَابٌۭ ۚ ظُلُمَـٰتٌۢ بَعْضُهَا فَوْقَ بَعْضٍ إِذَآ أَخْرَجَ يَدَهُۥ لَمْ يَكَدْ يَرَىٰهَاۗ وَمَن لَّمْ يَجْعَلِ ٱللَّهُ لَهُۥ نُورًۭا فَمَا لَهُۥ مِن نُّورٍ</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066EC21-7604-D690-6239-4CF66FFA73F3}"/>
              </a:ext>
            </a:extLst>
          </p:cNvPr>
          <p:cNvSpPr txBox="1"/>
          <p:nvPr/>
        </p:nvSpPr>
        <p:spPr>
          <a:xfrm>
            <a:off x="2060712" y="4576422"/>
            <a:ext cx="8070575" cy="1323439"/>
          </a:xfrm>
          <a:prstGeom prst="rect">
            <a:avLst/>
          </a:prstGeom>
          <a:noFill/>
        </p:spPr>
        <p:txBody>
          <a:bodyPr wrap="square">
            <a:spAutoFit/>
          </a:bodyPr>
          <a:lstStyle/>
          <a:p>
            <a:pPr algn="ctr" fontAlgn="base"/>
            <a:r>
              <a:rPr lang="en-US" sz="2000" dirty="0"/>
              <a:t>Or (the Unbelievers' state) is like the depths of darkness in a vast deep ocean, overwhelmed with billow topped by billow, topped by (dark) clouds: depths of darkness, one above another: if a man stretches out his hands, he can hardly see it! for any to whom Allah giveth not light, there is no light!</a:t>
            </a:r>
          </a:p>
        </p:txBody>
      </p:sp>
      <p:sp>
        <p:nvSpPr>
          <p:cNvPr id="3" name="TextBox 2">
            <a:extLst>
              <a:ext uri="{FF2B5EF4-FFF2-40B4-BE49-F238E27FC236}">
                <a16:creationId xmlns:a16="http://schemas.microsoft.com/office/drawing/2014/main" id="{5B389E19-A744-2F4C-506B-4DFF63EE351F}"/>
              </a:ext>
            </a:extLst>
          </p:cNvPr>
          <p:cNvSpPr txBox="1"/>
          <p:nvPr/>
        </p:nvSpPr>
        <p:spPr>
          <a:xfrm>
            <a:off x="2196055" y="42686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{40}</a:t>
            </a:r>
            <a:endParaRPr lang="en-US" sz="1400" dirty="0"/>
          </a:p>
        </p:txBody>
      </p:sp>
    </p:spTree>
    <p:extLst>
      <p:ext uri="{BB962C8B-B14F-4D97-AF65-F5344CB8AC3E}">
        <p14:creationId xmlns:p14="http://schemas.microsoft.com/office/powerpoint/2010/main" val="13258295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61E44-45DE-95EC-F1AC-AC5EBDC4C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97F9C-56D6-89F9-17CE-A1AFD43051ED}"/>
              </a:ext>
            </a:extLst>
          </p:cNvPr>
          <p:cNvSpPr>
            <a:spLocks noGrp="1"/>
          </p:cNvSpPr>
          <p:nvPr>
            <p:ph type="title"/>
          </p:nvPr>
        </p:nvSpPr>
        <p:spPr>
          <a:xfrm>
            <a:off x="1847102" y="1552917"/>
            <a:ext cx="8497797" cy="3450327"/>
          </a:xfrm>
        </p:spPr>
        <p:txBody>
          <a:bodyPr>
            <a:noAutofit/>
          </a:bodyPr>
          <a:lstStyle/>
          <a:p>
            <a:pPr>
              <a:lnSpc>
                <a:spcPct val="100000"/>
              </a:lnSpc>
            </a:pPr>
            <a:r>
              <a:rPr lang="ar-EG" sz="5400" b="0" dirty="0"/>
              <a:t>أَلَمْ تَرَ أَنَّ ٱللَّهَ يُسَبِّحُ لَهُۥ مَن فِى ٱلسَّمَـٰوَٰتِ وَٱلْأَرْضِ وَٱلطَّيْرُ صَـٰٓفَّـٰتٍۢ ۖ كُلٌّۭ قَدْ عَلِمَ صَلَاتَهُۥ وَتَسْبِيحَهُۥ ۗ وَٱللَّهُ عَلِيمٌۢ بِمَا يَفْعَلُونَ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046B4E-D01C-2D48-EB47-3C11E8160938}"/>
              </a:ext>
            </a:extLst>
          </p:cNvPr>
          <p:cNvSpPr txBox="1"/>
          <p:nvPr/>
        </p:nvSpPr>
        <p:spPr>
          <a:xfrm>
            <a:off x="2060712" y="4496524"/>
            <a:ext cx="8070575" cy="1323439"/>
          </a:xfrm>
          <a:prstGeom prst="rect">
            <a:avLst/>
          </a:prstGeom>
          <a:noFill/>
        </p:spPr>
        <p:txBody>
          <a:bodyPr wrap="square">
            <a:spAutoFit/>
          </a:bodyPr>
          <a:lstStyle/>
          <a:p>
            <a:pPr algn="ctr" fontAlgn="base"/>
            <a:r>
              <a:rPr lang="en-US" sz="2000" dirty="0"/>
              <a:t>Seest thou not that it is Allah Whose praises all beings in the heavens and on earth do celebrate, and the birds (of the air) with wings outspread? Each one knows its own (mode of) prayer and praise. And Allah knows well all that they do.</a:t>
            </a:r>
          </a:p>
        </p:txBody>
      </p:sp>
      <p:sp>
        <p:nvSpPr>
          <p:cNvPr id="3" name="TextBox 2">
            <a:extLst>
              <a:ext uri="{FF2B5EF4-FFF2-40B4-BE49-F238E27FC236}">
                <a16:creationId xmlns:a16="http://schemas.microsoft.com/office/drawing/2014/main" id="{F53C4D9D-C430-92ED-3F78-63DD428F3C77}"/>
              </a:ext>
            </a:extLst>
          </p:cNvPr>
          <p:cNvSpPr txBox="1"/>
          <p:nvPr/>
        </p:nvSpPr>
        <p:spPr>
          <a:xfrm>
            <a:off x="1574618" y="41887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{41}</a:t>
            </a:r>
            <a:endParaRPr lang="en-US" sz="1400" dirty="0"/>
          </a:p>
        </p:txBody>
      </p:sp>
    </p:spTree>
    <p:extLst>
      <p:ext uri="{BB962C8B-B14F-4D97-AF65-F5344CB8AC3E}">
        <p14:creationId xmlns:p14="http://schemas.microsoft.com/office/powerpoint/2010/main" val="415208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82708-61B3-C8C2-A766-0733D51D3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DE2F5-1326-AEE0-F189-7A5121A48C7B}"/>
              </a:ext>
            </a:extLst>
          </p:cNvPr>
          <p:cNvSpPr>
            <a:spLocks noGrp="1"/>
          </p:cNvSpPr>
          <p:nvPr>
            <p:ph type="title"/>
          </p:nvPr>
        </p:nvSpPr>
        <p:spPr>
          <a:xfrm>
            <a:off x="1641396" y="1550120"/>
            <a:ext cx="8909208" cy="3450327"/>
          </a:xfrm>
        </p:spPr>
        <p:txBody>
          <a:bodyPr>
            <a:noAutofit/>
          </a:bodyPr>
          <a:lstStyle/>
          <a:p>
            <a:pPr>
              <a:lnSpc>
                <a:spcPct val="100000"/>
              </a:lnSpc>
            </a:pPr>
            <a:r>
              <a:rPr lang="ar-EG" sz="5400" b="0" dirty="0"/>
              <a:t>ثُمَّ خَلَقْنَا ٱلنُّطْفَةَ عَلَقَةًۭ فَخَلَقْنَا ٱلْعَلَقَةَ مُضْغَةًۭ فَخَلَقْنَا ٱلْمُضْغَةَ عِظَـٰمًۭا فَكَسَوْنَا ٱلْعِظَـٰمَ لَحْمًۭا ثُمَّ أَنشَأْنَـٰهُ خَلْقًا ءَاخَرَۚ فَتَبَارَكَ ٱللَّهُ أَحْسَنُ ٱلْخَـٰلِقِينَ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01C032B-423B-9A1C-8287-C32C9C3232BD}"/>
              </a:ext>
            </a:extLst>
          </p:cNvPr>
          <p:cNvSpPr txBox="1"/>
          <p:nvPr/>
        </p:nvSpPr>
        <p:spPr>
          <a:xfrm>
            <a:off x="2060712" y="4791489"/>
            <a:ext cx="8070575" cy="1323439"/>
          </a:xfrm>
          <a:prstGeom prst="rect">
            <a:avLst/>
          </a:prstGeom>
          <a:noFill/>
        </p:spPr>
        <p:txBody>
          <a:bodyPr wrap="square">
            <a:spAutoFit/>
          </a:bodyPr>
          <a:lstStyle/>
          <a:p>
            <a:pPr algn="ctr" fontAlgn="base"/>
            <a:r>
              <a:rPr lang="en-US" sz="2000" dirty="0"/>
              <a:t>Then We made the sperm into a clot of congealed blood; then of that clot We made a (</a:t>
            </a:r>
            <a:r>
              <a:rPr lang="en-US" sz="2000" dirty="0" err="1"/>
              <a:t>foetus</a:t>
            </a:r>
            <a:r>
              <a:rPr lang="en-US" sz="2000" dirty="0"/>
              <a:t>) lump; then we made out of that lump bones and clothed the bones with flesh; then we developed out of it another creature. So blessed be Allah, the best to create!</a:t>
            </a:r>
          </a:p>
        </p:txBody>
      </p:sp>
      <p:sp>
        <p:nvSpPr>
          <p:cNvPr id="3" name="TextBox 2">
            <a:extLst>
              <a:ext uri="{FF2B5EF4-FFF2-40B4-BE49-F238E27FC236}">
                <a16:creationId xmlns:a16="http://schemas.microsoft.com/office/drawing/2014/main" id="{3F49F3DA-B821-A09C-418A-37DD069CA16E}"/>
              </a:ext>
            </a:extLst>
          </p:cNvPr>
          <p:cNvSpPr txBox="1"/>
          <p:nvPr/>
        </p:nvSpPr>
        <p:spPr>
          <a:xfrm>
            <a:off x="4022678" y="46020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76569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C6997-32BB-6B5B-051A-9A330FD37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C7EB5-200E-6134-6355-73D524332443}"/>
              </a:ext>
            </a:extLst>
          </p:cNvPr>
          <p:cNvSpPr>
            <a:spLocks noGrp="1"/>
          </p:cNvSpPr>
          <p:nvPr>
            <p:ph type="title"/>
          </p:nvPr>
        </p:nvSpPr>
        <p:spPr>
          <a:xfrm>
            <a:off x="1847101" y="1899146"/>
            <a:ext cx="8497797" cy="3450327"/>
          </a:xfrm>
        </p:spPr>
        <p:txBody>
          <a:bodyPr>
            <a:noAutofit/>
          </a:bodyPr>
          <a:lstStyle/>
          <a:p>
            <a:pPr>
              <a:lnSpc>
                <a:spcPct val="100000"/>
              </a:lnSpc>
            </a:pPr>
            <a:r>
              <a:rPr lang="ar-EG" sz="6000" b="0" dirty="0"/>
              <a:t>وَلِلَّهِ مُلْكُ ٱلسَّمَـٰوَٰتِ وَٱلْأَرْضِۖ وَإِلَى ٱللَّهِ ٱلْمَصِيرُ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9E0101B-7CC0-FCA9-A6F2-D1C35C8BA9F2}"/>
              </a:ext>
            </a:extLst>
          </p:cNvPr>
          <p:cNvSpPr txBox="1"/>
          <p:nvPr/>
        </p:nvSpPr>
        <p:spPr>
          <a:xfrm>
            <a:off x="2060711" y="4536458"/>
            <a:ext cx="8070575" cy="707886"/>
          </a:xfrm>
          <a:prstGeom prst="rect">
            <a:avLst/>
          </a:prstGeom>
          <a:noFill/>
        </p:spPr>
        <p:txBody>
          <a:bodyPr wrap="square">
            <a:spAutoFit/>
          </a:bodyPr>
          <a:lstStyle/>
          <a:p>
            <a:pPr algn="ctr" fontAlgn="base"/>
            <a:r>
              <a:rPr lang="en-US" sz="2000" dirty="0"/>
              <a:t>Yea, to Allah belongs the dominion of the heavens and the earth; and to Allah is the final goal (of all).</a:t>
            </a:r>
          </a:p>
        </p:txBody>
      </p:sp>
      <p:sp>
        <p:nvSpPr>
          <p:cNvPr id="3" name="TextBox 2">
            <a:extLst>
              <a:ext uri="{FF2B5EF4-FFF2-40B4-BE49-F238E27FC236}">
                <a16:creationId xmlns:a16="http://schemas.microsoft.com/office/drawing/2014/main" id="{3C9A66B2-EB4A-44A4-74DC-D862A4B81F9B}"/>
              </a:ext>
            </a:extLst>
          </p:cNvPr>
          <p:cNvSpPr txBox="1"/>
          <p:nvPr/>
        </p:nvSpPr>
        <p:spPr>
          <a:xfrm>
            <a:off x="4237918" y="42242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{42}</a:t>
            </a:r>
            <a:endParaRPr lang="en-US" sz="1400" dirty="0"/>
          </a:p>
        </p:txBody>
      </p:sp>
    </p:spTree>
    <p:extLst>
      <p:ext uri="{BB962C8B-B14F-4D97-AF65-F5344CB8AC3E}">
        <p14:creationId xmlns:p14="http://schemas.microsoft.com/office/powerpoint/2010/main" val="24208885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6C534-C042-6F32-A2CC-9681F8C66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49367-91B9-BCD6-5A58-AFD1598536F5}"/>
              </a:ext>
            </a:extLst>
          </p:cNvPr>
          <p:cNvSpPr>
            <a:spLocks noGrp="1"/>
          </p:cNvSpPr>
          <p:nvPr>
            <p:ph type="title"/>
          </p:nvPr>
        </p:nvSpPr>
        <p:spPr>
          <a:xfrm>
            <a:off x="1425140" y="1261473"/>
            <a:ext cx="9341721" cy="3450327"/>
          </a:xfrm>
        </p:spPr>
        <p:txBody>
          <a:bodyPr>
            <a:noAutofit/>
          </a:bodyPr>
          <a:lstStyle/>
          <a:p>
            <a:pPr>
              <a:lnSpc>
                <a:spcPct val="100000"/>
              </a:lnSpc>
            </a:pPr>
            <a:r>
              <a:rPr lang="ar-EG" b="0" dirty="0"/>
              <a:t>أَلَمْ تَرَ أَنَّ ٱللَّهَ يُزْجِى سَحَابًۭا ثُمَّ يُؤَلِّفُ بَيْنَهُۥ ثُمَّ يَجْعَلُهُۥ رُكَامًۭا فَتَرَى ٱلْوَدْقَ يَخْرُجُ مِنْ خِلَـٰلِهِۦ وَيُنَزِّلُ مِنَ ٱلسَّمَآءِ مِن جِبَالٍۢ فِيهَا مِنۢ بَرَدٍۢ فَيُصِيبُ بِهِۦ مَن يَشَآءُ وَيَصْرِفُهُۥ عَن مَّن يَشَآءُ ۖ يَكَادُ سَنَا بَرْقِهِۦ يَذْهَبُ بِٱلْأَبْصَـٰرِ</a:t>
            </a:r>
            <a:endParaRPr lang="ar-EG"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594B279-0E78-CB66-5389-7F2E2AA07CAD}"/>
              </a:ext>
            </a:extLst>
          </p:cNvPr>
          <p:cNvSpPr txBox="1"/>
          <p:nvPr/>
        </p:nvSpPr>
        <p:spPr>
          <a:xfrm>
            <a:off x="2060712" y="4367000"/>
            <a:ext cx="8070575" cy="1554272"/>
          </a:xfrm>
          <a:prstGeom prst="rect">
            <a:avLst/>
          </a:prstGeom>
          <a:noFill/>
        </p:spPr>
        <p:txBody>
          <a:bodyPr wrap="square">
            <a:spAutoFit/>
          </a:bodyPr>
          <a:lstStyle/>
          <a:p>
            <a:pPr algn="ctr" fontAlgn="base"/>
            <a:r>
              <a:rPr lang="en-US" sz="1900" dirty="0"/>
              <a:t>Seest thou not that Allah makes the clouds move gently, then joins them together, then makes them into a heap? - then wilt thou see rain issue forth from their midst. And He sends down from the sky mountain masses (of clouds) wherein is hail: He strikes therewith whom He pleases and He turns it away from whom He pleases, the vivid flash of His lightning well-nigh blinds the sight.</a:t>
            </a:r>
          </a:p>
        </p:txBody>
      </p:sp>
      <p:sp>
        <p:nvSpPr>
          <p:cNvPr id="3" name="TextBox 2">
            <a:extLst>
              <a:ext uri="{FF2B5EF4-FFF2-40B4-BE49-F238E27FC236}">
                <a16:creationId xmlns:a16="http://schemas.microsoft.com/office/drawing/2014/main" id="{709E885A-CAAB-E908-4CF0-563CC972AFA9}"/>
              </a:ext>
            </a:extLst>
          </p:cNvPr>
          <p:cNvSpPr txBox="1"/>
          <p:nvPr/>
        </p:nvSpPr>
        <p:spPr>
          <a:xfrm>
            <a:off x="1780687" y="40592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{43}</a:t>
            </a:r>
            <a:endParaRPr lang="en-US" sz="1400" dirty="0"/>
          </a:p>
        </p:txBody>
      </p:sp>
    </p:spTree>
    <p:extLst>
      <p:ext uri="{BB962C8B-B14F-4D97-AF65-F5344CB8AC3E}">
        <p14:creationId xmlns:p14="http://schemas.microsoft.com/office/powerpoint/2010/main" val="7736947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DCA08-D105-A24E-5F44-2717BBA2E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92695-A796-92F6-1683-2D8F3C241A13}"/>
              </a:ext>
            </a:extLst>
          </p:cNvPr>
          <p:cNvSpPr>
            <a:spLocks noGrp="1"/>
          </p:cNvSpPr>
          <p:nvPr>
            <p:ph type="title"/>
          </p:nvPr>
        </p:nvSpPr>
        <p:spPr>
          <a:xfrm>
            <a:off x="1847101" y="1996800"/>
            <a:ext cx="8497797" cy="3450327"/>
          </a:xfrm>
        </p:spPr>
        <p:txBody>
          <a:bodyPr>
            <a:noAutofit/>
          </a:bodyPr>
          <a:lstStyle/>
          <a:p>
            <a:pPr>
              <a:lnSpc>
                <a:spcPct val="100000"/>
              </a:lnSpc>
            </a:pPr>
            <a:r>
              <a:rPr lang="ar-EG" sz="6000" b="0" dirty="0"/>
              <a:t>يُقَلِّبُ ٱللَّهُ ٱلَّيْلَ وَٱلنَّهَارَۚ إِنَّ فِى ذَٰلِكَ لَعِبْرَةًۭ لِّأُو۟لِى ٱلْأَبْصَـٰرِ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CD9C539-E23C-16F9-666B-DC01087A18BD}"/>
              </a:ext>
            </a:extLst>
          </p:cNvPr>
          <p:cNvSpPr txBox="1"/>
          <p:nvPr/>
        </p:nvSpPr>
        <p:spPr>
          <a:xfrm>
            <a:off x="2060711" y="4634112"/>
            <a:ext cx="8070575" cy="707886"/>
          </a:xfrm>
          <a:prstGeom prst="rect">
            <a:avLst/>
          </a:prstGeom>
          <a:noFill/>
        </p:spPr>
        <p:txBody>
          <a:bodyPr wrap="square">
            <a:spAutoFit/>
          </a:bodyPr>
          <a:lstStyle/>
          <a:p>
            <a:pPr algn="ctr" fontAlgn="base"/>
            <a:r>
              <a:rPr lang="en-US" sz="2000" dirty="0"/>
              <a:t>It is Allah Who alternates the Night and the Day: verily in these things is an instructive example for those who have vision!</a:t>
            </a:r>
          </a:p>
        </p:txBody>
      </p:sp>
      <p:sp>
        <p:nvSpPr>
          <p:cNvPr id="3" name="TextBox 2">
            <a:extLst>
              <a:ext uri="{FF2B5EF4-FFF2-40B4-BE49-F238E27FC236}">
                <a16:creationId xmlns:a16="http://schemas.microsoft.com/office/drawing/2014/main" id="{9F2E742E-31AC-CC8D-5C59-10981A8539E6}"/>
              </a:ext>
            </a:extLst>
          </p:cNvPr>
          <p:cNvSpPr txBox="1"/>
          <p:nvPr/>
        </p:nvSpPr>
        <p:spPr>
          <a:xfrm>
            <a:off x="3110454" y="43263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{44}</a:t>
            </a:r>
            <a:endParaRPr lang="en-US" sz="1400" dirty="0"/>
          </a:p>
        </p:txBody>
      </p:sp>
    </p:spTree>
    <p:extLst>
      <p:ext uri="{BB962C8B-B14F-4D97-AF65-F5344CB8AC3E}">
        <p14:creationId xmlns:p14="http://schemas.microsoft.com/office/powerpoint/2010/main" val="19111102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BC215-1E6F-3921-297D-1C2E02DB3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BAAA6-09B7-B5DC-241D-7142811D64CF}"/>
              </a:ext>
            </a:extLst>
          </p:cNvPr>
          <p:cNvSpPr>
            <a:spLocks noGrp="1"/>
          </p:cNvSpPr>
          <p:nvPr>
            <p:ph type="title"/>
          </p:nvPr>
        </p:nvSpPr>
        <p:spPr>
          <a:xfrm>
            <a:off x="1922564" y="1419751"/>
            <a:ext cx="8346873" cy="3450327"/>
          </a:xfrm>
        </p:spPr>
        <p:txBody>
          <a:bodyPr>
            <a:noAutofit/>
          </a:bodyPr>
          <a:lstStyle/>
          <a:p>
            <a:pPr>
              <a:lnSpc>
                <a:spcPct val="100000"/>
              </a:lnSpc>
            </a:pPr>
            <a:r>
              <a:rPr lang="ar-EG" sz="5000" b="0" dirty="0"/>
              <a:t>وَٱللَّهُ خَلَقَ كُلَّ دَآبَّةٍۢ مِّن مَّآءٍۢ ۖ فَمِنْهُم مَّن يَمْشِى عَلَىٰ بَطْنِهِۦ وَمِنْهُم مَّن يَمْشِى عَلَىٰ رِجْلَيْنِ وَمِنْهُم مَّن يَمْشِى عَلَىٰٓ أَرْبَعٍۢ ۚ يَخْلُقُ ٱللَّهُ مَا يَشَآءُۚ إِنَّ ٱللَّهَ عَلَىٰ كُلِّ شَىْءٍۢ قَدِيرٌۭ</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5D6CA2A-631F-B7DC-6D36-AAA172CBA5C9}"/>
              </a:ext>
            </a:extLst>
          </p:cNvPr>
          <p:cNvSpPr txBox="1"/>
          <p:nvPr/>
        </p:nvSpPr>
        <p:spPr>
          <a:xfrm>
            <a:off x="2060712" y="4678500"/>
            <a:ext cx="8070575" cy="1015663"/>
          </a:xfrm>
          <a:prstGeom prst="rect">
            <a:avLst/>
          </a:prstGeom>
          <a:noFill/>
        </p:spPr>
        <p:txBody>
          <a:bodyPr wrap="square">
            <a:spAutoFit/>
          </a:bodyPr>
          <a:lstStyle/>
          <a:p>
            <a:pPr algn="ctr" fontAlgn="base"/>
            <a:r>
              <a:rPr lang="en-US" sz="2000" dirty="0"/>
              <a:t>And Allah has created every animal from water: of them there are some that creep on their bellies; some that walk on two legs; and some that walk on four. Allah creates what He wills for verily Allah has power over all things.</a:t>
            </a:r>
          </a:p>
        </p:txBody>
      </p:sp>
      <p:sp>
        <p:nvSpPr>
          <p:cNvPr id="3" name="TextBox 2">
            <a:extLst>
              <a:ext uri="{FF2B5EF4-FFF2-40B4-BE49-F238E27FC236}">
                <a16:creationId xmlns:a16="http://schemas.microsoft.com/office/drawing/2014/main" id="{E939C101-1E49-D40F-AD24-E2081B1B878F}"/>
              </a:ext>
            </a:extLst>
          </p:cNvPr>
          <p:cNvSpPr txBox="1"/>
          <p:nvPr/>
        </p:nvSpPr>
        <p:spPr>
          <a:xfrm>
            <a:off x="1858707" y="44062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{45}</a:t>
            </a:r>
            <a:endParaRPr lang="en-US" sz="1400" dirty="0"/>
          </a:p>
        </p:txBody>
      </p:sp>
    </p:spTree>
    <p:extLst>
      <p:ext uri="{BB962C8B-B14F-4D97-AF65-F5344CB8AC3E}">
        <p14:creationId xmlns:p14="http://schemas.microsoft.com/office/powerpoint/2010/main" val="24283437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5CACB-F8D6-4AC5-90BE-9EE86C1D5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E03E5-112B-FBBC-46F9-99B024208F5D}"/>
              </a:ext>
            </a:extLst>
          </p:cNvPr>
          <p:cNvSpPr>
            <a:spLocks noGrp="1"/>
          </p:cNvSpPr>
          <p:nvPr>
            <p:ph type="title"/>
          </p:nvPr>
        </p:nvSpPr>
        <p:spPr>
          <a:xfrm>
            <a:off x="1922563" y="1881391"/>
            <a:ext cx="8346873" cy="3450327"/>
          </a:xfrm>
        </p:spPr>
        <p:txBody>
          <a:bodyPr>
            <a:noAutofit/>
          </a:bodyPr>
          <a:lstStyle/>
          <a:p>
            <a:pPr>
              <a:lnSpc>
                <a:spcPct val="100000"/>
              </a:lnSpc>
            </a:pPr>
            <a:r>
              <a:rPr lang="ar-EG" sz="6000" b="0" dirty="0"/>
              <a:t>لَّقَدْ أَنزَلْنَآ ءَايَـٰتٍۢ مُّبَيِّنَـٰتٍۢ ۚ وَٱللَّهُ يَهْدِى مَن يَشَآءُ إِلَىٰ صِرَٰطٍۢ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8D08D3D-66EF-B746-4E3B-35F6E0C16795}"/>
              </a:ext>
            </a:extLst>
          </p:cNvPr>
          <p:cNvSpPr txBox="1"/>
          <p:nvPr/>
        </p:nvSpPr>
        <p:spPr>
          <a:xfrm>
            <a:off x="2060711" y="4554182"/>
            <a:ext cx="8070575" cy="707886"/>
          </a:xfrm>
          <a:prstGeom prst="rect">
            <a:avLst/>
          </a:prstGeom>
          <a:noFill/>
        </p:spPr>
        <p:txBody>
          <a:bodyPr wrap="square">
            <a:spAutoFit/>
          </a:bodyPr>
          <a:lstStyle/>
          <a:p>
            <a:pPr algn="ctr" fontAlgn="base"/>
            <a:r>
              <a:rPr lang="en-US" sz="2000" dirty="0"/>
              <a:t>We have indeed sent down signs that make things manifest: and Allah guides whom He wills to a way that is straight.</a:t>
            </a:r>
          </a:p>
        </p:txBody>
      </p:sp>
      <p:sp>
        <p:nvSpPr>
          <p:cNvPr id="3" name="TextBox 2">
            <a:extLst>
              <a:ext uri="{FF2B5EF4-FFF2-40B4-BE49-F238E27FC236}">
                <a16:creationId xmlns:a16="http://schemas.microsoft.com/office/drawing/2014/main" id="{7F5C5D4A-0D9D-AB10-2E4E-600BD97A728E}"/>
              </a:ext>
            </a:extLst>
          </p:cNvPr>
          <p:cNvSpPr txBox="1"/>
          <p:nvPr/>
        </p:nvSpPr>
        <p:spPr>
          <a:xfrm>
            <a:off x="2382488" y="42464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{46}</a:t>
            </a:r>
            <a:endParaRPr lang="en-US" sz="1400" dirty="0"/>
          </a:p>
        </p:txBody>
      </p:sp>
    </p:spTree>
    <p:extLst>
      <p:ext uri="{BB962C8B-B14F-4D97-AF65-F5344CB8AC3E}">
        <p14:creationId xmlns:p14="http://schemas.microsoft.com/office/powerpoint/2010/main" val="141993823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FFB89-C01D-D8B6-7C6C-ADA64FF62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C546B1-A66B-9941-9FE7-A2BB78E60822}"/>
              </a:ext>
            </a:extLst>
          </p:cNvPr>
          <p:cNvSpPr>
            <a:spLocks noGrp="1"/>
          </p:cNvSpPr>
          <p:nvPr>
            <p:ph type="title"/>
          </p:nvPr>
        </p:nvSpPr>
        <p:spPr>
          <a:xfrm>
            <a:off x="1782467" y="1730471"/>
            <a:ext cx="8627067" cy="3450327"/>
          </a:xfrm>
        </p:spPr>
        <p:txBody>
          <a:bodyPr>
            <a:noAutofit/>
          </a:bodyPr>
          <a:lstStyle/>
          <a:p>
            <a:pPr>
              <a:lnSpc>
                <a:spcPct val="100000"/>
              </a:lnSpc>
            </a:pPr>
            <a:r>
              <a:rPr lang="ar-EG" sz="6000" b="0" dirty="0"/>
              <a:t>وَيَقُولُونَ ءَامَنَّا بِٱللَّهِ وَبِٱلرَّسُولِ وَأَطَعْنَا ثُمَّ يَتَوَلَّىٰ فَرِيقٌۭ مِّنْهُم مِّنۢ بَعْدِ ذَٰلِكَ ۚ وَمَآ أُو۟لَـٰٓئِكَ بِٱلْمُؤْمِنِينَ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30614E3-7A66-1AF8-5CFC-4BE08B128A72}"/>
              </a:ext>
            </a:extLst>
          </p:cNvPr>
          <p:cNvSpPr txBox="1"/>
          <p:nvPr/>
        </p:nvSpPr>
        <p:spPr>
          <a:xfrm>
            <a:off x="2060712" y="4764278"/>
            <a:ext cx="8070575" cy="707886"/>
          </a:xfrm>
          <a:prstGeom prst="rect">
            <a:avLst/>
          </a:prstGeom>
          <a:noFill/>
        </p:spPr>
        <p:txBody>
          <a:bodyPr wrap="square">
            <a:spAutoFit/>
          </a:bodyPr>
          <a:lstStyle/>
          <a:p>
            <a:pPr algn="ctr" fontAlgn="base"/>
            <a:r>
              <a:rPr lang="en-US" sz="2000" dirty="0"/>
              <a:t>They say, "We believe in Allah and in the messenger, and we obey": but even after that, some of them turn away: they are not (really) Believers.</a:t>
            </a:r>
          </a:p>
        </p:txBody>
      </p:sp>
      <p:sp>
        <p:nvSpPr>
          <p:cNvPr id="3" name="TextBox 2">
            <a:extLst>
              <a:ext uri="{FF2B5EF4-FFF2-40B4-BE49-F238E27FC236}">
                <a16:creationId xmlns:a16="http://schemas.microsoft.com/office/drawing/2014/main" id="{36C31C68-0AC2-2090-8603-5068EAE5E37A}"/>
              </a:ext>
            </a:extLst>
          </p:cNvPr>
          <p:cNvSpPr txBox="1"/>
          <p:nvPr/>
        </p:nvSpPr>
        <p:spPr>
          <a:xfrm>
            <a:off x="2480146" y="44565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{47}</a:t>
            </a:r>
            <a:endParaRPr lang="en-US" sz="1400" dirty="0"/>
          </a:p>
        </p:txBody>
      </p:sp>
    </p:spTree>
    <p:extLst>
      <p:ext uri="{BB962C8B-B14F-4D97-AF65-F5344CB8AC3E}">
        <p14:creationId xmlns:p14="http://schemas.microsoft.com/office/powerpoint/2010/main" val="419115759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68294-D050-622F-E3EF-26762CEF2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6015E-44F1-6BF4-BF35-F447CF38FBCA}"/>
              </a:ext>
            </a:extLst>
          </p:cNvPr>
          <p:cNvSpPr>
            <a:spLocks noGrp="1"/>
          </p:cNvSpPr>
          <p:nvPr>
            <p:ph type="title"/>
          </p:nvPr>
        </p:nvSpPr>
        <p:spPr>
          <a:xfrm>
            <a:off x="1782467" y="1730471"/>
            <a:ext cx="8627067" cy="3450327"/>
          </a:xfrm>
        </p:spPr>
        <p:txBody>
          <a:bodyPr>
            <a:noAutofit/>
          </a:bodyPr>
          <a:lstStyle/>
          <a:p>
            <a:pPr>
              <a:lnSpc>
                <a:spcPct val="100000"/>
              </a:lnSpc>
            </a:pPr>
            <a:r>
              <a:rPr lang="ar-EG" sz="6000" b="0" dirty="0"/>
              <a:t>وَإِذَا دُعُوٓا۟ إِلَى ٱللَّهِ وَرَسُولِهِۦ لِيَحْكُمَ بَيْنَهُمْ إِذَا فَرِيقٌۭ مِّنْهُم مُّعْرِضُونَ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1858DA2-A72D-7D40-3DC2-4CA45EE149B2}"/>
              </a:ext>
            </a:extLst>
          </p:cNvPr>
          <p:cNvSpPr txBox="1"/>
          <p:nvPr/>
        </p:nvSpPr>
        <p:spPr>
          <a:xfrm>
            <a:off x="2060712" y="4409970"/>
            <a:ext cx="8070575" cy="707886"/>
          </a:xfrm>
          <a:prstGeom prst="rect">
            <a:avLst/>
          </a:prstGeom>
          <a:noFill/>
        </p:spPr>
        <p:txBody>
          <a:bodyPr wrap="square">
            <a:spAutoFit/>
          </a:bodyPr>
          <a:lstStyle/>
          <a:p>
            <a:pPr algn="ctr" fontAlgn="base"/>
            <a:r>
              <a:rPr lang="en-US" sz="2000" dirty="0"/>
              <a:t>When they are summoned to Allah and His messenger, in order that He may judge between them, behold some of them decline (to come).</a:t>
            </a:r>
          </a:p>
        </p:txBody>
      </p:sp>
      <p:sp>
        <p:nvSpPr>
          <p:cNvPr id="3" name="TextBox 2">
            <a:extLst>
              <a:ext uri="{FF2B5EF4-FFF2-40B4-BE49-F238E27FC236}">
                <a16:creationId xmlns:a16="http://schemas.microsoft.com/office/drawing/2014/main" id="{76CFB49F-4D75-15D3-AB7D-5D001A7B7C48}"/>
              </a:ext>
            </a:extLst>
          </p:cNvPr>
          <p:cNvSpPr txBox="1"/>
          <p:nvPr/>
        </p:nvSpPr>
        <p:spPr>
          <a:xfrm>
            <a:off x="1982996" y="40392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{48}</a:t>
            </a:r>
            <a:endParaRPr lang="en-US" sz="1400" dirty="0"/>
          </a:p>
        </p:txBody>
      </p:sp>
    </p:spTree>
    <p:extLst>
      <p:ext uri="{BB962C8B-B14F-4D97-AF65-F5344CB8AC3E}">
        <p14:creationId xmlns:p14="http://schemas.microsoft.com/office/powerpoint/2010/main" val="41314602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1C80-ED5A-5713-57B6-4A50004F3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EE3FE-52F3-A363-EDCC-1858EBB8D1BF}"/>
              </a:ext>
            </a:extLst>
          </p:cNvPr>
          <p:cNvSpPr>
            <a:spLocks noGrp="1"/>
          </p:cNvSpPr>
          <p:nvPr>
            <p:ph type="title"/>
          </p:nvPr>
        </p:nvSpPr>
        <p:spPr>
          <a:xfrm>
            <a:off x="1782466" y="1908025"/>
            <a:ext cx="8627067" cy="3450327"/>
          </a:xfrm>
        </p:spPr>
        <p:txBody>
          <a:bodyPr>
            <a:noAutofit/>
          </a:bodyPr>
          <a:lstStyle/>
          <a:p>
            <a:pPr>
              <a:lnSpc>
                <a:spcPct val="100000"/>
              </a:lnSpc>
            </a:pPr>
            <a:r>
              <a:rPr lang="ar-EG" sz="6000" b="0" dirty="0"/>
              <a:t>وَإِن يَكُن لَّهُمُ ٱلْحَقُّ يَأْتُوٓا۟ إِلَيْهِ مُذْعِنِينَ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AA83CEE-2F6D-C846-594D-A8A4FA170D66}"/>
              </a:ext>
            </a:extLst>
          </p:cNvPr>
          <p:cNvSpPr txBox="1"/>
          <p:nvPr/>
        </p:nvSpPr>
        <p:spPr>
          <a:xfrm>
            <a:off x="2060711" y="4112689"/>
            <a:ext cx="8070575" cy="400110"/>
          </a:xfrm>
          <a:prstGeom prst="rect">
            <a:avLst/>
          </a:prstGeom>
          <a:noFill/>
        </p:spPr>
        <p:txBody>
          <a:bodyPr wrap="square">
            <a:spAutoFit/>
          </a:bodyPr>
          <a:lstStyle/>
          <a:p>
            <a:pPr algn="ctr" fontAlgn="base"/>
            <a:r>
              <a:rPr lang="en-US" sz="2000" dirty="0"/>
              <a:t>But if the right is on their side, they come to him with all submission.</a:t>
            </a:r>
          </a:p>
        </p:txBody>
      </p:sp>
      <p:sp>
        <p:nvSpPr>
          <p:cNvPr id="3" name="TextBox 2">
            <a:extLst>
              <a:ext uri="{FF2B5EF4-FFF2-40B4-BE49-F238E27FC236}">
                <a16:creationId xmlns:a16="http://schemas.microsoft.com/office/drawing/2014/main" id="{CF863FD7-00BF-E6EB-DDDF-B91B586CD62D}"/>
              </a:ext>
            </a:extLst>
          </p:cNvPr>
          <p:cNvSpPr txBox="1"/>
          <p:nvPr/>
        </p:nvSpPr>
        <p:spPr>
          <a:xfrm>
            <a:off x="1376374" y="37640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{49}</a:t>
            </a:r>
            <a:endParaRPr lang="en-US" sz="1400" dirty="0"/>
          </a:p>
        </p:txBody>
      </p:sp>
    </p:spTree>
    <p:extLst>
      <p:ext uri="{BB962C8B-B14F-4D97-AF65-F5344CB8AC3E}">
        <p14:creationId xmlns:p14="http://schemas.microsoft.com/office/powerpoint/2010/main" val="33222990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B0F81-B97D-CC31-6392-52235EDBD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C396E-7F5E-549E-1EB3-76DC268644DD}"/>
              </a:ext>
            </a:extLst>
          </p:cNvPr>
          <p:cNvSpPr>
            <a:spLocks noGrp="1"/>
          </p:cNvSpPr>
          <p:nvPr>
            <p:ph type="title"/>
          </p:nvPr>
        </p:nvSpPr>
        <p:spPr>
          <a:xfrm>
            <a:off x="1636957" y="1615062"/>
            <a:ext cx="8918084" cy="3450327"/>
          </a:xfrm>
        </p:spPr>
        <p:txBody>
          <a:bodyPr>
            <a:noAutofit/>
          </a:bodyPr>
          <a:lstStyle/>
          <a:p>
            <a:pPr>
              <a:lnSpc>
                <a:spcPct val="100000"/>
              </a:lnSpc>
            </a:pPr>
            <a:r>
              <a:rPr lang="ar-EG" sz="6000" b="0" dirty="0"/>
              <a:t>أَفِى قُلُوبِهِم مَّرَضٌ أَمِ ٱرْتَابُوٓا۟ أَمْ يَخَافُونَ أَن يَحِيفَ ٱللَّهُ عَلَيْهِمْ وَرَسُولُهُۥ ۚ بَلْ أُو۟لَـٰٓئِكَ هُمُ ٱلظَّـٰلِمُونَ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8B987D-7FC1-005B-68D5-CCABDA2F7B2C}"/>
              </a:ext>
            </a:extLst>
          </p:cNvPr>
          <p:cNvSpPr txBox="1"/>
          <p:nvPr/>
        </p:nvSpPr>
        <p:spPr>
          <a:xfrm>
            <a:off x="2060712" y="4680859"/>
            <a:ext cx="8070575" cy="1015663"/>
          </a:xfrm>
          <a:prstGeom prst="rect">
            <a:avLst/>
          </a:prstGeom>
          <a:noFill/>
        </p:spPr>
        <p:txBody>
          <a:bodyPr wrap="square">
            <a:spAutoFit/>
          </a:bodyPr>
          <a:lstStyle/>
          <a:p>
            <a:pPr algn="ctr" fontAlgn="base"/>
            <a:r>
              <a:rPr lang="en-US" sz="2000" dirty="0"/>
              <a:t>Is it that there is a disease in their hearts? or do they doubt, or are they in fear, that Allah and His Messenger will deal unjustly with them? Nay, it is they themselves who do wrong.</a:t>
            </a:r>
          </a:p>
        </p:txBody>
      </p:sp>
      <p:sp>
        <p:nvSpPr>
          <p:cNvPr id="3" name="TextBox 2">
            <a:extLst>
              <a:ext uri="{FF2B5EF4-FFF2-40B4-BE49-F238E27FC236}">
                <a16:creationId xmlns:a16="http://schemas.microsoft.com/office/drawing/2014/main" id="{B47747C6-4E36-F4F5-2EF4-ED0E5F5C2D75}"/>
              </a:ext>
            </a:extLst>
          </p:cNvPr>
          <p:cNvSpPr txBox="1"/>
          <p:nvPr/>
        </p:nvSpPr>
        <p:spPr>
          <a:xfrm>
            <a:off x="2929967" y="43730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73818561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84F9-7FA4-2E25-B620-D22E8AAA2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1F78C-911A-DD92-392D-BA69A260A210}"/>
              </a:ext>
            </a:extLst>
          </p:cNvPr>
          <p:cNvSpPr>
            <a:spLocks noGrp="1"/>
          </p:cNvSpPr>
          <p:nvPr>
            <p:ph type="title"/>
          </p:nvPr>
        </p:nvSpPr>
        <p:spPr>
          <a:xfrm>
            <a:off x="1636957" y="1544041"/>
            <a:ext cx="8918084" cy="3450327"/>
          </a:xfrm>
        </p:spPr>
        <p:txBody>
          <a:bodyPr>
            <a:noAutofit/>
          </a:bodyPr>
          <a:lstStyle/>
          <a:p>
            <a:pPr>
              <a:lnSpc>
                <a:spcPct val="100000"/>
              </a:lnSpc>
            </a:pPr>
            <a:r>
              <a:rPr lang="ar-EG" sz="6000" b="0" dirty="0"/>
              <a:t>إِنَّمَا كَانَ قَوْلَ ٱلْمُؤْمِنِينَ إِذَا دُعُوٓا۟ إِلَى ٱللَّهِ وَرَسُولِهِۦ لِيَحْكُمَ بَيْنَهُمْ أَن يَقُولُوا۟ سَمِعْنَا وَأَطَعْنَاۚ وَأُو۟لَـٰٓئِكَ هُمُ ٱلْمُفْلِحُونَ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164621-FE73-F4B5-17F1-D540D1E59E33}"/>
              </a:ext>
            </a:extLst>
          </p:cNvPr>
          <p:cNvSpPr txBox="1"/>
          <p:nvPr/>
        </p:nvSpPr>
        <p:spPr>
          <a:xfrm>
            <a:off x="2060712" y="4609838"/>
            <a:ext cx="8070575" cy="1015663"/>
          </a:xfrm>
          <a:prstGeom prst="rect">
            <a:avLst/>
          </a:prstGeom>
          <a:noFill/>
        </p:spPr>
        <p:txBody>
          <a:bodyPr wrap="square">
            <a:spAutoFit/>
          </a:bodyPr>
          <a:lstStyle/>
          <a:p>
            <a:pPr algn="ctr" fontAlgn="base"/>
            <a:r>
              <a:rPr lang="en-US" sz="2000" dirty="0"/>
              <a:t>The answer of the Believers, when summoned to Allah and His Messenger, in order that He may judge between them, is no other than this: they say, "We hear and we obey": it is such as these that will attain felicity.</a:t>
            </a:r>
          </a:p>
        </p:txBody>
      </p:sp>
      <p:sp>
        <p:nvSpPr>
          <p:cNvPr id="3" name="TextBox 2">
            <a:extLst>
              <a:ext uri="{FF2B5EF4-FFF2-40B4-BE49-F238E27FC236}">
                <a16:creationId xmlns:a16="http://schemas.microsoft.com/office/drawing/2014/main" id="{3A151AE6-73D3-1834-A51B-8C48DDE7CCD6}"/>
              </a:ext>
            </a:extLst>
          </p:cNvPr>
          <p:cNvSpPr txBox="1"/>
          <p:nvPr/>
        </p:nvSpPr>
        <p:spPr>
          <a:xfrm>
            <a:off x="1480032" y="42777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362713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4FE34-70F9-A676-FD73-EFB91D38B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8339D-26A2-A2B5-6E64-3FE71D516EA7}"/>
              </a:ext>
            </a:extLst>
          </p:cNvPr>
          <p:cNvSpPr>
            <a:spLocks noGrp="1"/>
          </p:cNvSpPr>
          <p:nvPr>
            <p:ph type="title"/>
          </p:nvPr>
        </p:nvSpPr>
        <p:spPr>
          <a:xfrm>
            <a:off x="1641396" y="1967371"/>
            <a:ext cx="8909208" cy="3450327"/>
          </a:xfrm>
        </p:spPr>
        <p:txBody>
          <a:bodyPr>
            <a:noAutofit/>
          </a:bodyPr>
          <a:lstStyle/>
          <a:p>
            <a:pPr>
              <a:lnSpc>
                <a:spcPct val="100000"/>
              </a:lnSpc>
            </a:pPr>
            <a:r>
              <a:rPr lang="ar-EG" sz="6000" b="0" dirty="0"/>
              <a:t>ثُمَّ إِنَّكُم بَعْدَ ذَٰلِكَ لَمَيِّتُونَ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550A9B-819E-09C7-1DFA-0C77A7DB2A63}"/>
              </a:ext>
            </a:extLst>
          </p:cNvPr>
          <p:cNvSpPr txBox="1"/>
          <p:nvPr/>
        </p:nvSpPr>
        <p:spPr>
          <a:xfrm>
            <a:off x="2060712" y="4134435"/>
            <a:ext cx="8070575" cy="400110"/>
          </a:xfrm>
          <a:prstGeom prst="rect">
            <a:avLst/>
          </a:prstGeom>
          <a:noFill/>
        </p:spPr>
        <p:txBody>
          <a:bodyPr wrap="square">
            <a:spAutoFit/>
          </a:bodyPr>
          <a:lstStyle/>
          <a:p>
            <a:pPr algn="ctr" fontAlgn="base"/>
            <a:r>
              <a:rPr lang="en-US" sz="2000" dirty="0"/>
              <a:t>After that, at length ye will die</a:t>
            </a:r>
          </a:p>
        </p:txBody>
      </p:sp>
      <p:sp>
        <p:nvSpPr>
          <p:cNvPr id="3" name="TextBox 2">
            <a:extLst>
              <a:ext uri="{FF2B5EF4-FFF2-40B4-BE49-F238E27FC236}">
                <a16:creationId xmlns:a16="http://schemas.microsoft.com/office/drawing/2014/main" id="{D92C0520-C00B-12AC-EEE7-AC4D2F403B29}"/>
              </a:ext>
            </a:extLst>
          </p:cNvPr>
          <p:cNvSpPr txBox="1"/>
          <p:nvPr/>
        </p:nvSpPr>
        <p:spPr>
          <a:xfrm>
            <a:off x="2868580" y="38462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8267031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CEB48-A624-0FA9-406D-6017C944B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4CD0F-B425-C2FE-932C-4104016FA728}"/>
              </a:ext>
            </a:extLst>
          </p:cNvPr>
          <p:cNvSpPr>
            <a:spLocks noGrp="1"/>
          </p:cNvSpPr>
          <p:nvPr>
            <p:ph type="title"/>
          </p:nvPr>
        </p:nvSpPr>
        <p:spPr>
          <a:xfrm>
            <a:off x="1636958" y="1908025"/>
            <a:ext cx="8918084" cy="3450327"/>
          </a:xfrm>
        </p:spPr>
        <p:txBody>
          <a:bodyPr>
            <a:noAutofit/>
          </a:bodyPr>
          <a:lstStyle/>
          <a:p>
            <a:pPr>
              <a:lnSpc>
                <a:spcPct val="100000"/>
              </a:lnSpc>
            </a:pPr>
            <a:r>
              <a:rPr lang="ar-EG" sz="6000" b="0" dirty="0"/>
              <a:t>وَمَن يُطِعِ ٱللَّهَ وَرَسُولَهُۥ وَيَخْشَ ٱللَّهَ وَيَتَّقْهِ فَأُو۟لَـٰٓئِكَ هُمُ ٱلْفَآئِزُونَ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33DC251-9B24-9FAF-B985-9223D8598879}"/>
              </a:ext>
            </a:extLst>
          </p:cNvPr>
          <p:cNvSpPr txBox="1"/>
          <p:nvPr/>
        </p:nvSpPr>
        <p:spPr>
          <a:xfrm>
            <a:off x="2060713" y="4498149"/>
            <a:ext cx="8070575" cy="707886"/>
          </a:xfrm>
          <a:prstGeom prst="rect">
            <a:avLst/>
          </a:prstGeom>
          <a:noFill/>
        </p:spPr>
        <p:txBody>
          <a:bodyPr wrap="square">
            <a:spAutoFit/>
          </a:bodyPr>
          <a:lstStyle/>
          <a:p>
            <a:pPr algn="ctr" fontAlgn="base"/>
            <a:r>
              <a:rPr lang="en-US" sz="2000" dirty="0"/>
              <a:t>It is such as obey Allah and His Messenger, and fear Allah and do right, that will win (in the end),</a:t>
            </a:r>
          </a:p>
        </p:txBody>
      </p:sp>
      <p:sp>
        <p:nvSpPr>
          <p:cNvPr id="3" name="TextBox 2">
            <a:extLst>
              <a:ext uri="{FF2B5EF4-FFF2-40B4-BE49-F238E27FC236}">
                <a16:creationId xmlns:a16="http://schemas.microsoft.com/office/drawing/2014/main" id="{A8526257-09B6-EB72-3A36-E0CD0173BECB}"/>
              </a:ext>
            </a:extLst>
          </p:cNvPr>
          <p:cNvSpPr txBox="1"/>
          <p:nvPr/>
        </p:nvSpPr>
        <p:spPr>
          <a:xfrm>
            <a:off x="2536476" y="42039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33978801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CD922-9748-9FC7-B0AE-E3DD490A1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C4938-4409-231F-B2F4-544734D47B54}"/>
              </a:ext>
            </a:extLst>
          </p:cNvPr>
          <p:cNvSpPr>
            <a:spLocks noGrp="1"/>
          </p:cNvSpPr>
          <p:nvPr>
            <p:ph type="title"/>
          </p:nvPr>
        </p:nvSpPr>
        <p:spPr>
          <a:xfrm>
            <a:off x="1636958" y="1544041"/>
            <a:ext cx="8918084" cy="3450327"/>
          </a:xfrm>
        </p:spPr>
        <p:txBody>
          <a:bodyPr>
            <a:noAutofit/>
          </a:bodyPr>
          <a:lstStyle/>
          <a:p>
            <a:pPr>
              <a:lnSpc>
                <a:spcPct val="100000"/>
              </a:lnSpc>
            </a:pPr>
            <a:r>
              <a:rPr lang="ar-EG" sz="6000" b="0" dirty="0"/>
              <a:t>وَأَقْسَمُوا۟ بِٱللَّهِ جَهْدَ أَيْمَـٰنِهِمْ لَئِنْ أَمَرْتَهُمْ لَيَخْرُجُنَّۖ قُل لَّا تُقْسِمُوا۟ ۖ طَاعَةٌۭ مَّعْرُوفَةٌ ۚ إِنَّ ٱللَّهَ خَبِيرٌۢ بِمَا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5B26347-5823-E4C3-27C5-70E927A25370}"/>
              </a:ext>
            </a:extLst>
          </p:cNvPr>
          <p:cNvSpPr txBox="1"/>
          <p:nvPr/>
        </p:nvSpPr>
        <p:spPr>
          <a:xfrm>
            <a:off x="2060712" y="4607340"/>
            <a:ext cx="8070575" cy="1323439"/>
          </a:xfrm>
          <a:prstGeom prst="rect">
            <a:avLst/>
          </a:prstGeom>
          <a:noFill/>
        </p:spPr>
        <p:txBody>
          <a:bodyPr wrap="square">
            <a:spAutoFit/>
          </a:bodyPr>
          <a:lstStyle/>
          <a:p>
            <a:pPr algn="ctr" fontAlgn="base"/>
            <a:r>
              <a:rPr lang="en-US" sz="2000" dirty="0"/>
              <a:t>They swear their strongest oaths by Allah that, if only thou wouldst command them, they would leave (their homes). Say: "Swear ye not; Obedience is (more) reasonable; verily, Allah is well acquainted with all that ye do."</a:t>
            </a:r>
          </a:p>
        </p:txBody>
      </p:sp>
      <p:sp>
        <p:nvSpPr>
          <p:cNvPr id="3" name="TextBox 2">
            <a:extLst>
              <a:ext uri="{FF2B5EF4-FFF2-40B4-BE49-F238E27FC236}">
                <a16:creationId xmlns:a16="http://schemas.microsoft.com/office/drawing/2014/main" id="{1018EC14-9FF7-78A8-11A7-07AC920CD45C}"/>
              </a:ext>
            </a:extLst>
          </p:cNvPr>
          <p:cNvSpPr txBox="1"/>
          <p:nvPr/>
        </p:nvSpPr>
        <p:spPr>
          <a:xfrm>
            <a:off x="1754055" y="42995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333283649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7A21-6E7D-8E00-F448-382E282A4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ABB7E-8D09-16EA-FC78-7FBC06DC253E}"/>
              </a:ext>
            </a:extLst>
          </p:cNvPr>
          <p:cNvSpPr>
            <a:spLocks noGrp="1"/>
          </p:cNvSpPr>
          <p:nvPr>
            <p:ph type="title"/>
          </p:nvPr>
        </p:nvSpPr>
        <p:spPr>
          <a:xfrm>
            <a:off x="1754055" y="1366488"/>
            <a:ext cx="8800987" cy="3450327"/>
          </a:xfrm>
        </p:spPr>
        <p:txBody>
          <a:bodyPr>
            <a:noAutofit/>
          </a:bodyPr>
          <a:lstStyle/>
          <a:p>
            <a:pPr>
              <a:lnSpc>
                <a:spcPct val="100000"/>
              </a:lnSpc>
            </a:pPr>
            <a:r>
              <a:rPr lang="ar-EG" sz="5400" b="0" dirty="0"/>
              <a:t>قُلْ أَطِيعُوا۟ ٱللَّهَ وَأَطِيعُوا۟ ٱلرَّسُولَۖ فَإِن تَوَلَّوْا۟ فَإِنَّمَا عَلَيْهِ مَا حُمِّلَ وَعَلَيْكُم مَّا حُمِّلْتُمْ ۖ وَإِن تُطِيعُوهُ تَهْتَدُوا۟ ۚ وَمَا عَلَى ٱلرَّسُولِ إِلَّا ٱلْبَلَـٰغُ ٱلْمُبِينُ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9F0B36C-D3B7-BC1F-2F42-D1360B11EC5D}"/>
              </a:ext>
            </a:extLst>
          </p:cNvPr>
          <p:cNvSpPr txBox="1"/>
          <p:nvPr/>
        </p:nvSpPr>
        <p:spPr>
          <a:xfrm>
            <a:off x="2060712" y="4732123"/>
            <a:ext cx="8070575" cy="1323439"/>
          </a:xfrm>
          <a:prstGeom prst="rect">
            <a:avLst/>
          </a:prstGeom>
          <a:noFill/>
        </p:spPr>
        <p:txBody>
          <a:bodyPr wrap="square">
            <a:spAutoFit/>
          </a:bodyPr>
          <a:lstStyle/>
          <a:p>
            <a:pPr algn="ctr" fontAlgn="base"/>
            <a:r>
              <a:rPr lang="en-US" sz="2000" dirty="0"/>
              <a:t>Say: "Obey Allah, and obey the Messenger: but if ye turn away, he is only responsible for the duty placed on him and ye for that placed on you. If ye obey him, ye shall be on right guidance. The Messenger's duty is only to preach the clear (Message).</a:t>
            </a:r>
          </a:p>
        </p:txBody>
      </p:sp>
      <p:sp>
        <p:nvSpPr>
          <p:cNvPr id="3" name="TextBox 2">
            <a:extLst>
              <a:ext uri="{FF2B5EF4-FFF2-40B4-BE49-F238E27FC236}">
                <a16:creationId xmlns:a16="http://schemas.microsoft.com/office/drawing/2014/main" id="{B95A2336-92EB-A040-613C-90CC49E6DD0F}"/>
              </a:ext>
            </a:extLst>
          </p:cNvPr>
          <p:cNvSpPr txBox="1"/>
          <p:nvPr/>
        </p:nvSpPr>
        <p:spPr>
          <a:xfrm>
            <a:off x="3147849" y="44060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171847102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CB448-7BC7-6623-0381-87ECD3029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51BAF-A5FF-10D6-A300-0AC282EF50E9}"/>
              </a:ext>
            </a:extLst>
          </p:cNvPr>
          <p:cNvSpPr>
            <a:spLocks noGrp="1"/>
          </p:cNvSpPr>
          <p:nvPr>
            <p:ph type="title"/>
          </p:nvPr>
        </p:nvSpPr>
        <p:spPr>
          <a:xfrm>
            <a:off x="1635403" y="1284754"/>
            <a:ext cx="8921194" cy="3450327"/>
          </a:xfrm>
        </p:spPr>
        <p:txBody>
          <a:bodyPr>
            <a:noAutofit/>
          </a:bodyPr>
          <a:lstStyle/>
          <a:p>
            <a:pPr>
              <a:lnSpc>
                <a:spcPct val="100000"/>
              </a:lnSpc>
            </a:pPr>
            <a:r>
              <a:rPr lang="ar-EG" sz="5000" b="0" dirty="0"/>
              <a:t>وَعَدَ ٱللَّهُ ٱلَّذِينَ ءَامَنُوا۟ مِنكُمْ وَعَمِلُوا۟ ٱلصَّـٰلِحَـٰتِ لَيَسْتَخْلِفَنَّهُمْ فِى ٱلْأَرْضِ كَمَا ٱسْتَخْلَفَ ٱلَّذِينَ مِن قَبْلِهِمْ وَلَيُمَكِّنَنَّ لَهُمْ دِينَهُمُ ٱلَّذِى ٱرْتَضَىٰ لَهُمْ وَلَيُبَدِّلَنَّهُم مِّنۢ بَعْدِ خَوْفِهِمْ أَمْنًۭاۚ...</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FC67F9A-750F-3136-D099-9E50996CB746}"/>
              </a:ext>
            </a:extLst>
          </p:cNvPr>
          <p:cNvSpPr txBox="1"/>
          <p:nvPr/>
        </p:nvSpPr>
        <p:spPr>
          <a:xfrm>
            <a:off x="2060712" y="4468750"/>
            <a:ext cx="8070575" cy="1554272"/>
          </a:xfrm>
          <a:prstGeom prst="rect">
            <a:avLst/>
          </a:prstGeom>
          <a:noFill/>
        </p:spPr>
        <p:txBody>
          <a:bodyPr wrap="square">
            <a:spAutoFit/>
          </a:bodyPr>
          <a:lstStyle/>
          <a:p>
            <a:pPr algn="ctr" fontAlgn="base"/>
            <a:r>
              <a:rPr lang="en-US" sz="1900" dirty="0" err="1"/>
              <a:t>llah</a:t>
            </a:r>
            <a:r>
              <a:rPr lang="en-US" sz="1900" dirty="0"/>
              <a:t> has promised, to those among you who believe and work righteous deeds, that He will, of a surety, grant them in the land, inheritance (of power), as He granted it to those before them; that He will establish in authority their religion - the one which He has chosen for them; and that He will change (their state), after the fear in which they (lived), to one of security and peace: </a:t>
            </a:r>
          </a:p>
        </p:txBody>
      </p:sp>
    </p:spTree>
    <p:extLst>
      <p:ext uri="{BB962C8B-B14F-4D97-AF65-F5344CB8AC3E}">
        <p14:creationId xmlns:p14="http://schemas.microsoft.com/office/powerpoint/2010/main" val="67931390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1A27C-91DD-8B0D-567A-79764E707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24F5D-C4BB-B645-ACF4-8E02F5017613}"/>
              </a:ext>
            </a:extLst>
          </p:cNvPr>
          <p:cNvSpPr>
            <a:spLocks noGrp="1"/>
          </p:cNvSpPr>
          <p:nvPr>
            <p:ph type="title"/>
          </p:nvPr>
        </p:nvSpPr>
        <p:spPr>
          <a:xfrm>
            <a:off x="1762933" y="1828128"/>
            <a:ext cx="8800987" cy="3450327"/>
          </a:xfrm>
        </p:spPr>
        <p:txBody>
          <a:bodyPr>
            <a:noAutofit/>
          </a:bodyPr>
          <a:lstStyle/>
          <a:p>
            <a:pPr>
              <a:lnSpc>
                <a:spcPct val="100000"/>
              </a:lnSpc>
            </a:pPr>
            <a:r>
              <a:rPr lang="ar-EG" sz="6000" b="0" dirty="0"/>
              <a:t>يَعْبُدُونَنِى لَا يُشْرِكُونَ بِى شَيْـًۭٔاۚ وَمَن كَفَرَ بَعْدَ ذَٰلِكَ فَأُو۟لَـٰٓئِكَ هُمُ ٱلْفَـٰسِقُونَ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883F6D-CEEF-CCBF-97B4-9BAD1AB33D05}"/>
              </a:ext>
            </a:extLst>
          </p:cNvPr>
          <p:cNvSpPr txBox="1"/>
          <p:nvPr/>
        </p:nvSpPr>
        <p:spPr>
          <a:xfrm>
            <a:off x="2069590" y="4483054"/>
            <a:ext cx="8070575" cy="646331"/>
          </a:xfrm>
          <a:prstGeom prst="rect">
            <a:avLst/>
          </a:prstGeom>
          <a:noFill/>
        </p:spPr>
        <p:txBody>
          <a:bodyPr wrap="square">
            <a:spAutoFit/>
          </a:bodyPr>
          <a:lstStyle/>
          <a:p>
            <a:pPr algn="ctr" fontAlgn="base"/>
            <a:r>
              <a:rPr lang="en-US" dirty="0"/>
              <a:t>'They will worship Me (alone) and not associate aught with Me. 'If any do reject Faith after this, they are rebellious and wicked.</a:t>
            </a:r>
            <a:endParaRPr lang="en-US" sz="2000" dirty="0"/>
          </a:p>
        </p:txBody>
      </p:sp>
      <p:sp>
        <p:nvSpPr>
          <p:cNvPr id="3" name="TextBox 2">
            <a:extLst>
              <a:ext uri="{FF2B5EF4-FFF2-40B4-BE49-F238E27FC236}">
                <a16:creationId xmlns:a16="http://schemas.microsoft.com/office/drawing/2014/main" id="{B450216B-FE7B-1EDA-8632-D0F1AB35F008}"/>
              </a:ext>
            </a:extLst>
          </p:cNvPr>
          <p:cNvSpPr txBox="1"/>
          <p:nvPr/>
        </p:nvSpPr>
        <p:spPr>
          <a:xfrm>
            <a:off x="1762933" y="41752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36054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415CB-BE0F-2579-578E-9C7AA5E1C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D6302-9A35-2285-55DC-0A1CAEE9D1E2}"/>
              </a:ext>
            </a:extLst>
          </p:cNvPr>
          <p:cNvSpPr>
            <a:spLocks noGrp="1"/>
          </p:cNvSpPr>
          <p:nvPr>
            <p:ph type="title"/>
          </p:nvPr>
        </p:nvSpPr>
        <p:spPr>
          <a:xfrm>
            <a:off x="1695505" y="1845883"/>
            <a:ext cx="8800987" cy="3450327"/>
          </a:xfrm>
        </p:spPr>
        <p:txBody>
          <a:bodyPr>
            <a:noAutofit/>
          </a:bodyPr>
          <a:lstStyle/>
          <a:p>
            <a:pPr>
              <a:lnSpc>
                <a:spcPct val="100000"/>
              </a:lnSpc>
            </a:pPr>
            <a:r>
              <a:rPr lang="ar-EG" sz="6000" b="0" dirty="0"/>
              <a:t>وَأَقِيمُوا۟ ٱلصَّلَوٰةَ وَءَاتُوا۟ ٱلزَّكَوٰةَ وَأَطِيعُوا۟ ٱلرَّسُولَ لَعَلَّكُمْ تُرْحَمُونَ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FB7B831-6F2C-CBFB-0468-D53A196AC928}"/>
              </a:ext>
            </a:extLst>
          </p:cNvPr>
          <p:cNvSpPr txBox="1"/>
          <p:nvPr/>
        </p:nvSpPr>
        <p:spPr>
          <a:xfrm>
            <a:off x="2060712" y="4500640"/>
            <a:ext cx="8070575" cy="646331"/>
          </a:xfrm>
          <a:prstGeom prst="rect">
            <a:avLst/>
          </a:prstGeom>
          <a:noFill/>
        </p:spPr>
        <p:txBody>
          <a:bodyPr wrap="square">
            <a:spAutoFit/>
          </a:bodyPr>
          <a:lstStyle/>
          <a:p>
            <a:pPr algn="ctr" fontAlgn="base"/>
            <a:r>
              <a:rPr lang="en-US" dirty="0"/>
              <a:t>So establish regular Prayer and give regular Charity; and obey the Messenger; that ye may receive mercy.</a:t>
            </a:r>
          </a:p>
        </p:txBody>
      </p:sp>
      <p:sp>
        <p:nvSpPr>
          <p:cNvPr id="3" name="TextBox 2">
            <a:extLst>
              <a:ext uri="{FF2B5EF4-FFF2-40B4-BE49-F238E27FC236}">
                <a16:creationId xmlns:a16="http://schemas.microsoft.com/office/drawing/2014/main" id="{9A200CC6-2D8E-C548-7F3A-56E984B3029D}"/>
              </a:ext>
            </a:extLst>
          </p:cNvPr>
          <p:cNvSpPr txBox="1"/>
          <p:nvPr/>
        </p:nvSpPr>
        <p:spPr>
          <a:xfrm>
            <a:off x="1816199" y="41928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3718321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B5B70-8EF5-17D7-2F5A-F1D9706F0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6FDA9-4004-A505-A06C-8C2C1B99D56E}"/>
              </a:ext>
            </a:extLst>
          </p:cNvPr>
          <p:cNvSpPr>
            <a:spLocks noGrp="1"/>
          </p:cNvSpPr>
          <p:nvPr>
            <p:ph type="title"/>
          </p:nvPr>
        </p:nvSpPr>
        <p:spPr>
          <a:xfrm>
            <a:off x="1695506" y="1801494"/>
            <a:ext cx="8800987" cy="3450327"/>
          </a:xfrm>
        </p:spPr>
        <p:txBody>
          <a:bodyPr>
            <a:noAutofit/>
          </a:bodyPr>
          <a:lstStyle/>
          <a:p>
            <a:pPr>
              <a:lnSpc>
                <a:spcPct val="100000"/>
              </a:lnSpc>
            </a:pPr>
            <a:r>
              <a:rPr lang="ar-EG" sz="5700" b="0" dirty="0"/>
              <a:t>لَا تَحْسَبَنَّ ٱلَّذِينَ كَفَرُوا۟ مُعْجِزِينَ فِى ٱلْأَرْضِۚ وَمَأْوَىٰهُمُ ٱلنَّارُۖ وَلَبِئْسَ ٱلْمَصِيرُ</a:t>
            </a:r>
            <a:endParaRPr lang="ar-EG" sz="57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2265C5A-4E14-8ED1-1509-13E74B589B1B}"/>
              </a:ext>
            </a:extLst>
          </p:cNvPr>
          <p:cNvSpPr txBox="1"/>
          <p:nvPr/>
        </p:nvSpPr>
        <p:spPr>
          <a:xfrm>
            <a:off x="2060713" y="4411863"/>
            <a:ext cx="8070575" cy="646331"/>
          </a:xfrm>
          <a:prstGeom prst="rect">
            <a:avLst/>
          </a:prstGeom>
          <a:noFill/>
        </p:spPr>
        <p:txBody>
          <a:bodyPr wrap="square">
            <a:spAutoFit/>
          </a:bodyPr>
          <a:lstStyle/>
          <a:p>
            <a:pPr algn="ctr" fontAlgn="base"/>
            <a:r>
              <a:rPr lang="en-US" dirty="0"/>
              <a:t>Never think thou that the Unbelievers are going to frustrate (Allah's Plan) on earth: their abode is the Fire,- and it is indeed an evil refuge!</a:t>
            </a:r>
          </a:p>
        </p:txBody>
      </p:sp>
      <p:sp>
        <p:nvSpPr>
          <p:cNvPr id="3" name="TextBox 2">
            <a:extLst>
              <a:ext uri="{FF2B5EF4-FFF2-40B4-BE49-F238E27FC236}">
                <a16:creationId xmlns:a16="http://schemas.microsoft.com/office/drawing/2014/main" id="{0ECEF39B-CB36-135E-89CB-27839BEDFE58}"/>
              </a:ext>
            </a:extLst>
          </p:cNvPr>
          <p:cNvSpPr txBox="1"/>
          <p:nvPr/>
        </p:nvSpPr>
        <p:spPr>
          <a:xfrm>
            <a:off x="1376376" y="40859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708726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69CFD-EF2F-A1C0-F4F7-B5E1A8093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B7A28-19D7-F798-8769-166B99C69A97}"/>
              </a:ext>
            </a:extLst>
          </p:cNvPr>
          <p:cNvSpPr>
            <a:spLocks noGrp="1"/>
          </p:cNvSpPr>
          <p:nvPr>
            <p:ph type="title"/>
          </p:nvPr>
        </p:nvSpPr>
        <p:spPr>
          <a:xfrm>
            <a:off x="1336024" y="1529893"/>
            <a:ext cx="9519949" cy="3450327"/>
          </a:xfrm>
        </p:spPr>
        <p:txBody>
          <a:bodyPr>
            <a:noAutofit/>
          </a:bodyPr>
          <a:lstStyle/>
          <a:p>
            <a:pPr>
              <a:lnSpc>
                <a:spcPct val="100000"/>
              </a:lnSpc>
            </a:pPr>
            <a:r>
              <a:rPr lang="ar-EG" sz="5400" b="0" dirty="0"/>
              <a:t>يَـٰٓأَيُّهَا ٱلَّذِينَ ءَامَنُوا۟ لِيَسْتَـْٔذِنكُمُ ٱلَّذِينَ مَلَكَتْ أَيْمَـٰنُكُمْ وَٱلَّذِينَ لَمْ يَبْلُغُوا۟ ٱلْحُلُمَ مِنكُمْ ثَلَـٰثَ مَرَّٰتٍۢ ۚ مِّن قَبْلِ صَلَوٰةِ ٱلْفَجْرِ وَحِينَ تَضَعُونَ ثِيَابَكُم مِّنَ ٱلظَّهِيرَةِ وَمِنۢ بَعْدِ صَلَوٰةِ ٱلْعِشَآءِۚ...</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548ABA7-3E53-AD5B-6636-812E3B4FD634}"/>
              </a:ext>
            </a:extLst>
          </p:cNvPr>
          <p:cNvSpPr txBox="1"/>
          <p:nvPr/>
        </p:nvSpPr>
        <p:spPr>
          <a:xfrm>
            <a:off x="2060712" y="4829113"/>
            <a:ext cx="8070575" cy="1200329"/>
          </a:xfrm>
          <a:prstGeom prst="rect">
            <a:avLst/>
          </a:prstGeom>
          <a:noFill/>
        </p:spPr>
        <p:txBody>
          <a:bodyPr wrap="square">
            <a:spAutoFit/>
          </a:bodyPr>
          <a:lstStyle/>
          <a:p>
            <a:pPr algn="ctr" fontAlgn="base"/>
            <a:r>
              <a:rPr lang="en-US" dirty="0"/>
              <a:t>O ye who believe! let those whom your right hands possess, and the (children) among you who have not come of age ask your permission (before they come to your presence), on three occasions: before morning prayer; the while ye doff your clothes for the noonday heat; and after the late-night prayer:</a:t>
            </a:r>
          </a:p>
        </p:txBody>
      </p:sp>
    </p:spTree>
    <p:extLst>
      <p:ext uri="{BB962C8B-B14F-4D97-AF65-F5344CB8AC3E}">
        <p14:creationId xmlns:p14="http://schemas.microsoft.com/office/powerpoint/2010/main" val="147375945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E4D0C-C8B3-FA92-4A06-B53A80539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FBC002-EBBD-9F92-EB24-3978CF00294A}"/>
              </a:ext>
            </a:extLst>
          </p:cNvPr>
          <p:cNvSpPr>
            <a:spLocks noGrp="1"/>
          </p:cNvSpPr>
          <p:nvPr>
            <p:ph type="title"/>
          </p:nvPr>
        </p:nvSpPr>
        <p:spPr>
          <a:xfrm>
            <a:off x="1878110" y="1668330"/>
            <a:ext cx="8435781" cy="3450327"/>
          </a:xfrm>
        </p:spPr>
        <p:txBody>
          <a:bodyPr>
            <a:noAutofit/>
          </a:bodyPr>
          <a:lstStyle/>
          <a:p>
            <a:pPr>
              <a:lnSpc>
                <a:spcPct val="100000"/>
              </a:lnSpc>
            </a:pPr>
            <a:r>
              <a:rPr lang="ar-EG" sz="5400" b="0" dirty="0"/>
              <a:t>ثَلَـٰثُ عَوْرَٰتٍۢ لَّكُمْۚ لَيْسَ عَلَيْكُمْ وَلَا عَلَيْهِمْ جُنَاحٌۢ بَعْدَهُنَّۚ طَوَّٰفُونَ عَلَيْكُم بَعْضُكُمْ عَلَىٰ بَعْضٍۢ ۚ كَذَٰلِكَ يُبَيِّنُ ٱللَّهُ لَكُمُ ٱلْـَٔايَـٰتِۗ وَٱللَّهُ عَلِيمٌ حَكِيمٌۭ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E9F5A79-4032-635C-3D29-C95FF93074C1}"/>
              </a:ext>
            </a:extLst>
          </p:cNvPr>
          <p:cNvSpPr txBox="1"/>
          <p:nvPr/>
        </p:nvSpPr>
        <p:spPr>
          <a:xfrm>
            <a:off x="2060712" y="5085937"/>
            <a:ext cx="8070575" cy="707886"/>
          </a:xfrm>
          <a:prstGeom prst="rect">
            <a:avLst/>
          </a:prstGeom>
          <a:noFill/>
        </p:spPr>
        <p:txBody>
          <a:bodyPr wrap="square">
            <a:spAutoFit/>
          </a:bodyPr>
          <a:lstStyle/>
          <a:p>
            <a:pPr algn="ctr" fontAlgn="base"/>
            <a:r>
              <a:rPr lang="en-US" sz="2000" dirty="0"/>
              <a:t>Never think thou that the Unbelievers are going to frustrate (Allah's Plan) on earth: their abode is the Fire,- and it is indeed an evil refuge!</a:t>
            </a:r>
          </a:p>
        </p:txBody>
      </p:sp>
      <p:sp>
        <p:nvSpPr>
          <p:cNvPr id="3" name="TextBox 2">
            <a:extLst>
              <a:ext uri="{FF2B5EF4-FFF2-40B4-BE49-F238E27FC236}">
                <a16:creationId xmlns:a16="http://schemas.microsoft.com/office/drawing/2014/main" id="{BC638266-F2D4-2537-FFFA-CD61DBE20B67}"/>
              </a:ext>
            </a:extLst>
          </p:cNvPr>
          <p:cNvSpPr txBox="1"/>
          <p:nvPr/>
        </p:nvSpPr>
        <p:spPr>
          <a:xfrm>
            <a:off x="3968656" y="48108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683881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9614B-8B52-4CB2-907F-00A373BD0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F1E4A-C77C-7BF3-A8F9-620BB904211D}"/>
              </a:ext>
            </a:extLst>
          </p:cNvPr>
          <p:cNvSpPr>
            <a:spLocks noGrp="1"/>
          </p:cNvSpPr>
          <p:nvPr>
            <p:ph type="title"/>
          </p:nvPr>
        </p:nvSpPr>
        <p:spPr>
          <a:xfrm>
            <a:off x="1878110" y="1588430"/>
            <a:ext cx="8435781" cy="3450327"/>
          </a:xfrm>
        </p:spPr>
        <p:txBody>
          <a:bodyPr>
            <a:noAutofit/>
          </a:bodyPr>
          <a:lstStyle/>
          <a:p>
            <a:pPr>
              <a:lnSpc>
                <a:spcPct val="100000"/>
              </a:lnSpc>
            </a:pPr>
            <a:r>
              <a:rPr lang="ar-EG" sz="5400" b="0" dirty="0"/>
              <a:t>وَإِذَا بَلَغَ ٱلْأَطْفَـٰلُ مِنكُمُ ٱلْحُلُمَ فَلْيَسْتَـْٔذِنُوا۟ كَمَا ٱسْتَـْٔذَنَ ٱلَّذِينَ مِن قَبْلِهِمْۚ كَذَٰلِكَ يُبَيِّنُ ٱللَّهُ لَكُمْ ءَايَـٰتِهِۦ ۗ وَٱللَّهُ عَلِيمٌ حَكِيمٌۭ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0B114AA-C693-0EE9-2543-38792351424B}"/>
              </a:ext>
            </a:extLst>
          </p:cNvPr>
          <p:cNvSpPr txBox="1"/>
          <p:nvPr/>
        </p:nvSpPr>
        <p:spPr>
          <a:xfrm>
            <a:off x="2060712" y="4601938"/>
            <a:ext cx="8070575" cy="1015663"/>
          </a:xfrm>
          <a:prstGeom prst="rect">
            <a:avLst/>
          </a:prstGeom>
          <a:noFill/>
        </p:spPr>
        <p:txBody>
          <a:bodyPr wrap="square">
            <a:spAutoFit/>
          </a:bodyPr>
          <a:lstStyle/>
          <a:p>
            <a:pPr algn="ctr" fontAlgn="base"/>
            <a:r>
              <a:rPr lang="en-US" sz="2000" dirty="0"/>
              <a:t>But when the children among you come of age, let them (also) ask for permission, as do those senior to them (in age): Thus does Allah make clear His Signs to you: for Allah is full of knowledge and wisdom.</a:t>
            </a:r>
          </a:p>
        </p:txBody>
      </p:sp>
      <p:sp>
        <p:nvSpPr>
          <p:cNvPr id="3" name="TextBox 2">
            <a:extLst>
              <a:ext uri="{FF2B5EF4-FFF2-40B4-BE49-F238E27FC236}">
                <a16:creationId xmlns:a16="http://schemas.microsoft.com/office/drawing/2014/main" id="{7EDF1AD3-9AAF-5E15-BC65-69C88C901A23}"/>
              </a:ext>
            </a:extLst>
          </p:cNvPr>
          <p:cNvSpPr txBox="1"/>
          <p:nvPr/>
        </p:nvSpPr>
        <p:spPr>
          <a:xfrm>
            <a:off x="2459452" y="42959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6725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0F44-94E6-15E6-8FD0-0EDF5C8C5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59886-FACE-08F9-F611-EB031464306D}"/>
              </a:ext>
            </a:extLst>
          </p:cNvPr>
          <p:cNvSpPr>
            <a:spLocks noGrp="1"/>
          </p:cNvSpPr>
          <p:nvPr>
            <p:ph type="title"/>
          </p:nvPr>
        </p:nvSpPr>
        <p:spPr>
          <a:xfrm>
            <a:off x="1641396" y="2002879"/>
            <a:ext cx="8909208" cy="3450327"/>
          </a:xfrm>
        </p:spPr>
        <p:txBody>
          <a:bodyPr>
            <a:noAutofit/>
          </a:bodyPr>
          <a:lstStyle/>
          <a:p>
            <a:pPr>
              <a:lnSpc>
                <a:spcPct val="100000"/>
              </a:lnSpc>
            </a:pPr>
            <a:r>
              <a:rPr lang="ar-EG" sz="6000" b="0" dirty="0"/>
              <a:t>ثُمَّ إِنَّكُمْ يَوْمَ ٱلْقِيَـٰمَةِ تُبْعَثُونَ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0021FED-6D8D-50B9-3801-9ACCEB07CD87}"/>
              </a:ext>
            </a:extLst>
          </p:cNvPr>
          <p:cNvSpPr txBox="1"/>
          <p:nvPr/>
        </p:nvSpPr>
        <p:spPr>
          <a:xfrm>
            <a:off x="2060712" y="4169943"/>
            <a:ext cx="8070575" cy="400110"/>
          </a:xfrm>
          <a:prstGeom prst="rect">
            <a:avLst/>
          </a:prstGeom>
          <a:noFill/>
        </p:spPr>
        <p:txBody>
          <a:bodyPr wrap="square">
            <a:spAutoFit/>
          </a:bodyPr>
          <a:lstStyle/>
          <a:p>
            <a:pPr algn="ctr" fontAlgn="base"/>
            <a:r>
              <a:rPr lang="en-US" sz="2000" dirty="0"/>
              <a:t>Again, on the Day of Judgment, will ye be raised up.</a:t>
            </a:r>
          </a:p>
        </p:txBody>
      </p:sp>
      <p:sp>
        <p:nvSpPr>
          <p:cNvPr id="3" name="TextBox 2">
            <a:extLst>
              <a:ext uri="{FF2B5EF4-FFF2-40B4-BE49-F238E27FC236}">
                <a16:creationId xmlns:a16="http://schemas.microsoft.com/office/drawing/2014/main" id="{EAC595CA-67E3-CD4D-C3E3-501E09D0F140}"/>
              </a:ext>
            </a:extLst>
          </p:cNvPr>
          <p:cNvSpPr txBox="1"/>
          <p:nvPr/>
        </p:nvSpPr>
        <p:spPr>
          <a:xfrm>
            <a:off x="2566739" y="38621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2399656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EDC41-DC1E-AC33-F089-22BB557DA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25381-8225-CEFD-F91D-1BF124B04F1D}"/>
              </a:ext>
            </a:extLst>
          </p:cNvPr>
          <p:cNvSpPr>
            <a:spLocks noGrp="1"/>
          </p:cNvSpPr>
          <p:nvPr>
            <p:ph type="title"/>
          </p:nvPr>
        </p:nvSpPr>
        <p:spPr>
          <a:xfrm>
            <a:off x="1878108" y="1313222"/>
            <a:ext cx="8435781" cy="3450327"/>
          </a:xfrm>
        </p:spPr>
        <p:txBody>
          <a:bodyPr>
            <a:noAutofit/>
          </a:bodyPr>
          <a:lstStyle/>
          <a:p>
            <a:pPr>
              <a:lnSpc>
                <a:spcPct val="100000"/>
              </a:lnSpc>
            </a:pPr>
            <a:r>
              <a:rPr lang="ar-EG" sz="5400" b="0" dirty="0"/>
              <a:t>وَٱلْقَوَٰعِدُ مِنَ ٱلنِّسَآءِ ٱلَّـٰتِى لَا يَرْجُونَ نِكَاحًۭا فَلَيْسَ عَلَيْهِنَّ جُنَاحٌ أَن يَضَعْنَ ثِيَابَهُنَّ غَيْرَ مُتَبَرِّجَـٰتٍۭ بِزِينَةٍۢ ۖ وَأَن يَسْتَعْفِفْنَ خَيْرٌۭ لَّهُنَّ ۗ وَٱللَّهُ سَمِيعٌ عَلِيمٌۭ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05A9536-8418-7753-5C6E-5D5C961C29C2}"/>
              </a:ext>
            </a:extLst>
          </p:cNvPr>
          <p:cNvSpPr txBox="1"/>
          <p:nvPr/>
        </p:nvSpPr>
        <p:spPr>
          <a:xfrm>
            <a:off x="2060710" y="4647363"/>
            <a:ext cx="8070575" cy="1323439"/>
          </a:xfrm>
          <a:prstGeom prst="rect">
            <a:avLst/>
          </a:prstGeom>
          <a:noFill/>
        </p:spPr>
        <p:txBody>
          <a:bodyPr wrap="square">
            <a:spAutoFit/>
          </a:bodyPr>
          <a:lstStyle/>
          <a:p>
            <a:pPr algn="ctr" fontAlgn="base"/>
            <a:r>
              <a:rPr lang="en-US" sz="2000" dirty="0"/>
              <a:t>Such elderly women as are past the prospect of marriage,- there is no blame on them if they lay aside their (outer) garments, provided they make not a wanton display of their beauty: but it is best for them to be modest: and Allah is One Who sees and knows all things.</a:t>
            </a:r>
          </a:p>
        </p:txBody>
      </p:sp>
      <p:sp>
        <p:nvSpPr>
          <p:cNvPr id="3" name="TextBox 2">
            <a:extLst>
              <a:ext uri="{FF2B5EF4-FFF2-40B4-BE49-F238E27FC236}">
                <a16:creationId xmlns:a16="http://schemas.microsoft.com/office/drawing/2014/main" id="{A0E5981D-F470-7901-CD55-244946D678C9}"/>
              </a:ext>
            </a:extLst>
          </p:cNvPr>
          <p:cNvSpPr txBox="1"/>
          <p:nvPr/>
        </p:nvSpPr>
        <p:spPr>
          <a:xfrm>
            <a:off x="1931374" y="43936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34756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EA415-7A97-C877-C83F-F7188BE7E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0398C-3BC0-99FB-0688-AC1118578F3F}"/>
              </a:ext>
            </a:extLst>
          </p:cNvPr>
          <p:cNvSpPr>
            <a:spLocks noGrp="1"/>
          </p:cNvSpPr>
          <p:nvPr>
            <p:ph type="title"/>
          </p:nvPr>
        </p:nvSpPr>
        <p:spPr>
          <a:xfrm>
            <a:off x="2026570" y="1345895"/>
            <a:ext cx="8138860" cy="3450327"/>
          </a:xfrm>
        </p:spPr>
        <p:txBody>
          <a:bodyPr>
            <a:noAutofit/>
          </a:bodyPr>
          <a:lstStyle/>
          <a:p>
            <a:pPr>
              <a:lnSpc>
                <a:spcPct val="100000"/>
              </a:lnSpc>
            </a:pPr>
            <a:r>
              <a:rPr lang="ar-EG" sz="5000" b="0" dirty="0"/>
              <a:t>لَّيْسَ عَلَى ٱلْأَعْمَىٰ حَرَجٌۭ وَلَا عَلَى ٱلْأَعْرَجِ حَرَجٌۭ وَلَا عَلَى ٱلْمَرِيضِ حَرَجٌۭ وَلَا عَلَىٰٓ أَنفُسِكُمْ أَن تَأْكُلُوا۟ مِنۢ بُيُوتِكُمْ أَوْ بُيُوتِ ءَابَآئِكُمْ أَوْ بُيُوتِ أُمَّهَـٰتِكُمْ أَوْ بُيُوتِ إِخْوَٰنِكُمْ أَوْ بُيُوتِ أَخَوَٰتِكُمْ...</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DC6B3E9-0784-8E06-9137-106C5BDE0726}"/>
              </a:ext>
            </a:extLst>
          </p:cNvPr>
          <p:cNvSpPr txBox="1"/>
          <p:nvPr/>
        </p:nvSpPr>
        <p:spPr>
          <a:xfrm>
            <a:off x="2060712" y="4940326"/>
            <a:ext cx="8070575" cy="1015663"/>
          </a:xfrm>
          <a:prstGeom prst="rect">
            <a:avLst/>
          </a:prstGeom>
          <a:noFill/>
        </p:spPr>
        <p:txBody>
          <a:bodyPr wrap="square">
            <a:spAutoFit/>
          </a:bodyPr>
          <a:lstStyle/>
          <a:p>
            <a:pPr algn="ctr" fontAlgn="base"/>
            <a:r>
              <a:rPr lang="en-US" sz="2000" dirty="0"/>
              <a:t>It is no fault in the blind nor in one born lame, nor in one afflicted with illness, nor in yourselves, that ye should eat in your own houses, or those of your fathers, or your mothers, or your brothers, or your sisters,</a:t>
            </a:r>
          </a:p>
        </p:txBody>
      </p:sp>
    </p:spTree>
    <p:extLst>
      <p:ext uri="{BB962C8B-B14F-4D97-AF65-F5344CB8AC3E}">
        <p14:creationId xmlns:p14="http://schemas.microsoft.com/office/powerpoint/2010/main" val="388831806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80468-06F0-04D0-A338-C3FD48979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26771-E8B3-1E1F-C7F4-AB20674A7D50}"/>
              </a:ext>
            </a:extLst>
          </p:cNvPr>
          <p:cNvSpPr>
            <a:spLocks noGrp="1"/>
          </p:cNvSpPr>
          <p:nvPr>
            <p:ph type="title"/>
          </p:nvPr>
        </p:nvSpPr>
        <p:spPr>
          <a:xfrm>
            <a:off x="2026570" y="1718757"/>
            <a:ext cx="8138860" cy="3450327"/>
          </a:xfrm>
        </p:spPr>
        <p:txBody>
          <a:bodyPr>
            <a:noAutofit/>
          </a:bodyPr>
          <a:lstStyle/>
          <a:p>
            <a:pPr>
              <a:lnSpc>
                <a:spcPct val="100000"/>
              </a:lnSpc>
            </a:pPr>
            <a:r>
              <a:rPr lang="ar-EG" sz="5400" b="0" dirty="0"/>
              <a:t>أَوْ بُيُوتِ أَعْمَـٰمِكُمْ أَوْ بُيُوتِ عَمَّـٰتِكُمْ أَوْ بُيُوتِ أَخْوَٰلِكُمْ أَوْ بُيُوتِ خَـٰلَـٰتِكُمْ أَوْ مَا مَلَكْتُم مَّفَاتِحَهُۥٓ أَوْ صَدِيقِكُمْۚ...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A738AAC-7320-B313-2652-8C05659F7EC0}"/>
              </a:ext>
            </a:extLst>
          </p:cNvPr>
          <p:cNvSpPr txBox="1"/>
          <p:nvPr/>
        </p:nvSpPr>
        <p:spPr>
          <a:xfrm>
            <a:off x="2060712" y="4661252"/>
            <a:ext cx="8070575" cy="1015663"/>
          </a:xfrm>
          <a:prstGeom prst="rect">
            <a:avLst/>
          </a:prstGeom>
          <a:noFill/>
        </p:spPr>
        <p:txBody>
          <a:bodyPr wrap="square">
            <a:spAutoFit/>
          </a:bodyPr>
          <a:lstStyle/>
          <a:p>
            <a:pPr algn="ctr" fontAlgn="base"/>
            <a:r>
              <a:rPr lang="en-US" sz="2000" dirty="0"/>
              <a:t>or your father's brothers or your father's sisters, or your mother's brothers, or your mother's sisters, or in houses of which the keys are in your possession, or in the house of a sincere friend of yours</a:t>
            </a:r>
            <a:r>
              <a:rPr lang="ar-EG" sz="2000" dirty="0"/>
              <a:t>:</a:t>
            </a:r>
            <a:endParaRPr lang="en-US" sz="2000" dirty="0"/>
          </a:p>
        </p:txBody>
      </p:sp>
    </p:spTree>
    <p:extLst>
      <p:ext uri="{BB962C8B-B14F-4D97-AF65-F5344CB8AC3E}">
        <p14:creationId xmlns:p14="http://schemas.microsoft.com/office/powerpoint/2010/main" val="346964671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77891-570F-1BC5-4E1B-7A3B52247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AB876-5149-2369-A827-D285D71C0400}"/>
              </a:ext>
            </a:extLst>
          </p:cNvPr>
          <p:cNvSpPr>
            <a:spLocks noGrp="1"/>
          </p:cNvSpPr>
          <p:nvPr>
            <p:ph type="title"/>
          </p:nvPr>
        </p:nvSpPr>
        <p:spPr>
          <a:xfrm>
            <a:off x="1878110" y="1570674"/>
            <a:ext cx="8435781" cy="3450327"/>
          </a:xfrm>
        </p:spPr>
        <p:txBody>
          <a:bodyPr>
            <a:noAutofit/>
          </a:bodyPr>
          <a:lstStyle/>
          <a:p>
            <a:pPr>
              <a:lnSpc>
                <a:spcPct val="100000"/>
              </a:lnSpc>
            </a:pPr>
            <a:r>
              <a:rPr lang="ar-EG" sz="5000" b="0" dirty="0"/>
              <a:t>لَيْسَ عَلَيْكُمْ جُنَاحٌ أَن تَأْكُلُوا۟ جَمِيعًا أَوْ أَشْتَاتًۭاۚ فَإِذَا دَخَلْتُم بُيُوتًۭا فَسَلِّمُوا۟ عَلَىٰٓ أَنفُسِكُمْ تَحِيَّةًۭ مِّنْ عِندِ ٱللَّهِ مُبَـٰرَكَةًۭ طَيِّبَةًۭ ۚ كَذَٰلِكَ يُبَيِّنُ ٱللَّهُ لَكُمُ ٱلْـَٔايَـٰتِ لَعَلَّكُمْ تَعْقِلُونَ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A64C930-6BB0-40BD-7AE5-D5949D4E3834}"/>
              </a:ext>
            </a:extLst>
          </p:cNvPr>
          <p:cNvSpPr txBox="1"/>
          <p:nvPr/>
        </p:nvSpPr>
        <p:spPr>
          <a:xfrm>
            <a:off x="2060712" y="4718190"/>
            <a:ext cx="8070575" cy="1015663"/>
          </a:xfrm>
          <a:prstGeom prst="rect">
            <a:avLst/>
          </a:prstGeom>
          <a:noFill/>
        </p:spPr>
        <p:txBody>
          <a:bodyPr wrap="square">
            <a:spAutoFit/>
          </a:bodyPr>
          <a:lstStyle/>
          <a:p>
            <a:pPr algn="ctr" fontAlgn="base"/>
            <a:r>
              <a:rPr lang="en-US" sz="2000" dirty="0"/>
              <a:t>there is no blame on you, whether ye eat in company or separately. But if ye enter houses, salute each other - a greeting of blessing and purity as from Allah. Thus does Allah make clear the signs to you: that ye may understand.</a:t>
            </a:r>
          </a:p>
        </p:txBody>
      </p:sp>
      <p:sp>
        <p:nvSpPr>
          <p:cNvPr id="3" name="TextBox 2">
            <a:extLst>
              <a:ext uri="{FF2B5EF4-FFF2-40B4-BE49-F238E27FC236}">
                <a16:creationId xmlns:a16="http://schemas.microsoft.com/office/drawing/2014/main" id="{8B71FB1E-879A-52AF-0E1F-0931CA5675D7}"/>
              </a:ext>
            </a:extLst>
          </p:cNvPr>
          <p:cNvSpPr txBox="1"/>
          <p:nvPr/>
        </p:nvSpPr>
        <p:spPr>
          <a:xfrm>
            <a:off x="3209760" y="45126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6766178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22B90-7F0E-FD69-521A-B47F86F0D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F005F-ABC1-D419-25C6-7370F3F001B0}"/>
              </a:ext>
            </a:extLst>
          </p:cNvPr>
          <p:cNvSpPr>
            <a:spLocks noGrp="1"/>
          </p:cNvSpPr>
          <p:nvPr>
            <p:ph type="title"/>
          </p:nvPr>
        </p:nvSpPr>
        <p:spPr>
          <a:xfrm>
            <a:off x="1878110" y="1428631"/>
            <a:ext cx="8435781" cy="3450327"/>
          </a:xfrm>
        </p:spPr>
        <p:txBody>
          <a:bodyPr>
            <a:noAutofit/>
          </a:bodyPr>
          <a:lstStyle/>
          <a:p>
            <a:pPr>
              <a:lnSpc>
                <a:spcPct val="100000"/>
              </a:lnSpc>
            </a:pPr>
            <a:r>
              <a:rPr lang="ar-EG" sz="5000" b="0" dirty="0"/>
              <a:t>إِنَّمَا ٱلْمُؤْمِنُونَ ٱلَّذِينَ ءَامَنُوا۟ بِٱللَّهِ وَرَسُولِهِۦ وَإِذَا كَانُوا۟ مَعَهُۥ عَلَىٰٓ أَمْرٍۢ جَامِعٍۢ لَّمْ يَذْهَبُوا۟ حَتَّىٰ يَسْتَـْٔذِنُوهُۚ إِنَّ ٱلَّذِينَ يَسْتَـْٔذِنُونَكَ أُو۟لَـٰٓئِكَ ٱلَّذِينَ يُؤْمِنُونَ بِٱللَّهِ وَرَسُولِهِۦۚ...</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7D8F9C-8742-92A2-4434-A57647FD9733}"/>
              </a:ext>
            </a:extLst>
          </p:cNvPr>
          <p:cNvSpPr txBox="1"/>
          <p:nvPr/>
        </p:nvSpPr>
        <p:spPr>
          <a:xfrm>
            <a:off x="2060712" y="4629413"/>
            <a:ext cx="8070575" cy="1323439"/>
          </a:xfrm>
          <a:prstGeom prst="rect">
            <a:avLst/>
          </a:prstGeom>
          <a:noFill/>
        </p:spPr>
        <p:txBody>
          <a:bodyPr wrap="square">
            <a:spAutoFit/>
          </a:bodyPr>
          <a:lstStyle/>
          <a:p>
            <a:pPr algn="ctr" fontAlgn="base"/>
            <a:r>
              <a:rPr lang="en-US" sz="2000" dirty="0"/>
              <a:t>Only those are believers, who believe in Allah and His Messenger: when they are with him on a matter requiring collective action, they do not depart until they have asked for his leave; those who ask for thy leave are those who believe in Allah and His Messenger;</a:t>
            </a:r>
          </a:p>
        </p:txBody>
      </p:sp>
    </p:spTree>
    <p:extLst>
      <p:ext uri="{BB962C8B-B14F-4D97-AF65-F5344CB8AC3E}">
        <p14:creationId xmlns:p14="http://schemas.microsoft.com/office/powerpoint/2010/main" val="46618518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B103-8525-1C38-E825-AA2C9DB56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D80B7-8546-DD51-7716-016B9C44B446}"/>
              </a:ext>
            </a:extLst>
          </p:cNvPr>
          <p:cNvSpPr>
            <a:spLocks noGrp="1"/>
          </p:cNvSpPr>
          <p:nvPr>
            <p:ph type="title"/>
          </p:nvPr>
        </p:nvSpPr>
        <p:spPr>
          <a:xfrm>
            <a:off x="2060712" y="1615062"/>
            <a:ext cx="8070575" cy="3450327"/>
          </a:xfrm>
        </p:spPr>
        <p:txBody>
          <a:bodyPr>
            <a:noAutofit/>
          </a:bodyPr>
          <a:lstStyle/>
          <a:p>
            <a:pPr>
              <a:lnSpc>
                <a:spcPct val="100000"/>
              </a:lnSpc>
            </a:pPr>
            <a:r>
              <a:rPr lang="ar-EG" sz="5400" b="0" dirty="0"/>
              <a:t>وَرَسُولِهِۦ ۚ فَإِذَا ٱسْتَـْٔذَنُوكَ لِبَعْضِ شَأْنِهِمْ فَأْذَن لِّمَن شِئْتَ مِنْهُمْ وَٱسْتَغْفِرْ لَهُمُ ٱللَّهَۚ إِنَّ ٱللَّهَ غَفُورٌۭ رَّحِيمٌۭ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3A2FDCC-6AE0-C896-A57F-6CA4EFE072FC}"/>
              </a:ext>
            </a:extLst>
          </p:cNvPr>
          <p:cNvSpPr txBox="1"/>
          <p:nvPr/>
        </p:nvSpPr>
        <p:spPr>
          <a:xfrm>
            <a:off x="2060712" y="4642826"/>
            <a:ext cx="8070575" cy="1015663"/>
          </a:xfrm>
          <a:prstGeom prst="rect">
            <a:avLst/>
          </a:prstGeom>
          <a:noFill/>
        </p:spPr>
        <p:txBody>
          <a:bodyPr wrap="square">
            <a:spAutoFit/>
          </a:bodyPr>
          <a:lstStyle/>
          <a:p>
            <a:pPr algn="ctr" fontAlgn="base"/>
            <a:r>
              <a:rPr lang="en-US" sz="2000" dirty="0"/>
              <a:t>so when they ask for thy leave, for some business of theirs, give leave to those of them whom thou wilt, and ask Allah for their forgiveness: for Allah is Oft-Forgiving, Most Merciful.</a:t>
            </a:r>
          </a:p>
        </p:txBody>
      </p:sp>
      <p:sp>
        <p:nvSpPr>
          <p:cNvPr id="3" name="TextBox 2">
            <a:extLst>
              <a:ext uri="{FF2B5EF4-FFF2-40B4-BE49-F238E27FC236}">
                <a16:creationId xmlns:a16="http://schemas.microsoft.com/office/drawing/2014/main" id="{7EBD6BF6-4F26-AA7E-B199-CA888514B4FA}"/>
              </a:ext>
            </a:extLst>
          </p:cNvPr>
          <p:cNvSpPr txBox="1"/>
          <p:nvPr/>
        </p:nvSpPr>
        <p:spPr>
          <a:xfrm>
            <a:off x="3644766" y="43350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0526591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ACE69-6D86-1D50-1227-110B5961DF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2BD78-7563-E6B4-CB36-C14CD02ED8D6}"/>
              </a:ext>
            </a:extLst>
          </p:cNvPr>
          <p:cNvSpPr>
            <a:spLocks noGrp="1"/>
          </p:cNvSpPr>
          <p:nvPr>
            <p:ph type="title"/>
          </p:nvPr>
        </p:nvSpPr>
        <p:spPr>
          <a:xfrm>
            <a:off x="1642370" y="1339854"/>
            <a:ext cx="8488917" cy="3450327"/>
          </a:xfrm>
        </p:spPr>
        <p:txBody>
          <a:bodyPr>
            <a:noAutofit/>
          </a:bodyPr>
          <a:lstStyle/>
          <a:p>
            <a:pPr>
              <a:lnSpc>
                <a:spcPct val="100000"/>
              </a:lnSpc>
            </a:pPr>
            <a:r>
              <a:rPr lang="ar-EG" sz="5000" b="0" dirty="0"/>
              <a:t>لَّا تَجْعَلُوا۟ دُعَآءَ ٱلرَّسُولِ بَيْنَكُمْ كَدُعَآءِ بَعْضِكُم بَعْضًۭاۚ قَدْ يَعْلَمُ ٱللَّهُ ٱلَّذِينَ يَتَسَلَّلُونَ مِنكُمْ لِوَاذًۭاۚ فَلْيَحْذَرِ ٱلَّذِينَ يُخَالِفُونَ عَنْ أَمْرِهِۦٓ أَن تُصِيبَهُمْ فِتْنَةٌ أَوْ يُصِيبَهُمْ عَذَابٌ أَلِيمٌ</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6EBEE02-1FA7-FE87-68B8-38CA791C78E8}"/>
              </a:ext>
            </a:extLst>
          </p:cNvPr>
          <p:cNvSpPr txBox="1"/>
          <p:nvPr/>
        </p:nvSpPr>
        <p:spPr>
          <a:xfrm>
            <a:off x="2060712" y="4479864"/>
            <a:ext cx="8070575" cy="1631216"/>
          </a:xfrm>
          <a:prstGeom prst="rect">
            <a:avLst/>
          </a:prstGeom>
          <a:noFill/>
        </p:spPr>
        <p:txBody>
          <a:bodyPr wrap="square">
            <a:spAutoFit/>
          </a:bodyPr>
          <a:lstStyle/>
          <a:p>
            <a:pPr algn="ctr" fontAlgn="base"/>
            <a:r>
              <a:rPr lang="en-US" sz="2000" dirty="0"/>
              <a:t>Deem not the summons of the Messenger among yourselves like the summons of one of you to another: Allah doth know those of you who slip away under shelter of some excuse: then let those beware who withstand the Messenger's order, lest some trial befall them, or a grievous penalty be inflicted on them.</a:t>
            </a:r>
          </a:p>
        </p:txBody>
      </p:sp>
      <p:sp>
        <p:nvSpPr>
          <p:cNvPr id="3" name="TextBox 2">
            <a:extLst>
              <a:ext uri="{FF2B5EF4-FFF2-40B4-BE49-F238E27FC236}">
                <a16:creationId xmlns:a16="http://schemas.microsoft.com/office/drawing/2014/main" id="{35A0D5FF-D7F8-F573-6CB3-1A0289F764CB}"/>
              </a:ext>
            </a:extLst>
          </p:cNvPr>
          <p:cNvSpPr txBox="1"/>
          <p:nvPr/>
        </p:nvSpPr>
        <p:spPr>
          <a:xfrm>
            <a:off x="1718543" y="43259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0035533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9F98E-25A4-186F-75E8-0F470ADE0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0912C-CD14-60CD-8AC4-FA2A12FEC6AB}"/>
              </a:ext>
            </a:extLst>
          </p:cNvPr>
          <p:cNvSpPr>
            <a:spLocks noGrp="1"/>
          </p:cNvSpPr>
          <p:nvPr>
            <p:ph type="title"/>
          </p:nvPr>
        </p:nvSpPr>
        <p:spPr>
          <a:xfrm>
            <a:off x="1642370" y="1535162"/>
            <a:ext cx="8488917" cy="3450327"/>
          </a:xfrm>
        </p:spPr>
        <p:txBody>
          <a:bodyPr>
            <a:noAutofit/>
          </a:bodyPr>
          <a:lstStyle/>
          <a:p>
            <a:pPr>
              <a:lnSpc>
                <a:spcPct val="100000"/>
              </a:lnSpc>
            </a:pPr>
            <a:r>
              <a:rPr lang="ar-EG" sz="5400" b="0" dirty="0"/>
              <a:t>أَلَآ إِنَّ لِلَّهِ مَا فِى ٱلسَّمَـٰوَٰتِ وَٱلْأَرْضِۖ قَدْ يَعْلَمُ مَآ أَنتُمْ عَلَيْهِ وَيَوْمَ يُرْجَعُونَ إِلَيْهِ فَيُنَبِّئُهُم بِمَا عَمِلُوا۟ ۗ وَٱللَّهُ بِكُلِّ شَىْءٍ عَلِيمٌۢ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4E16691-73FD-4F43-F030-95494F12D913}"/>
              </a:ext>
            </a:extLst>
          </p:cNvPr>
          <p:cNvSpPr txBox="1"/>
          <p:nvPr/>
        </p:nvSpPr>
        <p:spPr>
          <a:xfrm>
            <a:off x="2060712" y="4449872"/>
            <a:ext cx="8070575" cy="1323439"/>
          </a:xfrm>
          <a:prstGeom prst="rect">
            <a:avLst/>
          </a:prstGeom>
          <a:noFill/>
        </p:spPr>
        <p:txBody>
          <a:bodyPr wrap="square">
            <a:spAutoFit/>
          </a:bodyPr>
          <a:lstStyle/>
          <a:p>
            <a:pPr algn="ctr" fontAlgn="base"/>
            <a:r>
              <a:rPr lang="en-US" sz="2000" dirty="0"/>
              <a:t>Be quite sure that to Allah doth belong whatever is in the heavens and on earth. Well doth He know what ye are intent upon: and one day they will be brought back to Him, and He will tell them the truth of what they did: for Allah doth know all things.</a:t>
            </a:r>
          </a:p>
        </p:txBody>
      </p:sp>
      <p:sp>
        <p:nvSpPr>
          <p:cNvPr id="3" name="TextBox 2">
            <a:extLst>
              <a:ext uri="{FF2B5EF4-FFF2-40B4-BE49-F238E27FC236}">
                <a16:creationId xmlns:a16="http://schemas.microsoft.com/office/drawing/2014/main" id="{BFCB4831-F086-2F84-5892-BE3B42E44359}"/>
              </a:ext>
            </a:extLst>
          </p:cNvPr>
          <p:cNvSpPr txBox="1"/>
          <p:nvPr/>
        </p:nvSpPr>
        <p:spPr>
          <a:xfrm>
            <a:off x="1376375" y="42549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680950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4785260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B6ED3-6166-A0A1-2EDD-D644777CE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A4FF0-18CB-CF0F-3C24-3DC361755B1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الفرقان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66204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8A4A-F27A-1040-3EBB-E68A56BF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5815-D26B-06E6-5A63-67DE52ED7E8F}"/>
              </a:ext>
            </a:extLst>
          </p:cNvPr>
          <p:cNvSpPr>
            <a:spLocks noGrp="1"/>
          </p:cNvSpPr>
          <p:nvPr>
            <p:ph type="title"/>
          </p:nvPr>
        </p:nvSpPr>
        <p:spPr>
          <a:xfrm>
            <a:off x="1980393" y="504918"/>
            <a:ext cx="8231214" cy="5848164"/>
          </a:xfrm>
        </p:spPr>
        <p:txBody>
          <a:bodyPr>
            <a:noAutofit/>
          </a:bodyPr>
          <a:lstStyle/>
          <a:p>
            <a:pPr marL="0" rtl="1" eaLnBrk="1" latinLnBrk="0" hangingPunct="1"/>
            <a:r>
              <a:rPr lang="ar-EG" sz="5400" b="0" i="0" kern="1200" dirty="0">
                <a:effectLst/>
                <a:latin typeface="KFGQPC Uthman Taha Naskh" panose="02000000000000000000" pitchFamily="2" charset="-78"/>
                <a:ea typeface="+mn-ea"/>
                <a:cs typeface="+mn-cs"/>
              </a:rPr>
              <a:t>أَعُوْذُ بِاللّٰهِ مِنَ الشَّيْطٰانِ الرَّجِيْمِ</a:t>
            </a:r>
          </a:p>
        </p:txBody>
      </p:sp>
    </p:spTree>
    <p:extLst>
      <p:ext uri="{BB962C8B-B14F-4D97-AF65-F5344CB8AC3E}">
        <p14:creationId xmlns:p14="http://schemas.microsoft.com/office/powerpoint/2010/main" val="22286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A347F-9A61-8750-0CBA-6BB1A51DA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5885D-DA2C-0389-4571-71A8BC6DA6F6}"/>
              </a:ext>
            </a:extLst>
          </p:cNvPr>
          <p:cNvSpPr>
            <a:spLocks noGrp="1"/>
          </p:cNvSpPr>
          <p:nvPr>
            <p:ph type="title"/>
          </p:nvPr>
        </p:nvSpPr>
        <p:spPr>
          <a:xfrm>
            <a:off x="1641396" y="2056145"/>
            <a:ext cx="8909208" cy="3450327"/>
          </a:xfrm>
        </p:spPr>
        <p:txBody>
          <a:bodyPr>
            <a:noAutofit/>
          </a:bodyPr>
          <a:lstStyle/>
          <a:p>
            <a:pPr>
              <a:lnSpc>
                <a:spcPct val="100000"/>
              </a:lnSpc>
            </a:pPr>
            <a:r>
              <a:rPr lang="ar-EG" sz="6000" b="0" dirty="0"/>
              <a:t>وَلَقَدْ خَلَقْنَا فَوْقَكُمْ سَبْعَ طَرَآئِقَ وَمَا كُنَّا عَنِ ٱلْخَلْقِ غَـٰفِلِينَ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8456A38-6E53-5F8E-FF86-C10DB0BF6088}"/>
              </a:ext>
            </a:extLst>
          </p:cNvPr>
          <p:cNvSpPr txBox="1"/>
          <p:nvPr/>
        </p:nvSpPr>
        <p:spPr>
          <a:xfrm>
            <a:off x="2060712" y="4711481"/>
            <a:ext cx="8070575" cy="707886"/>
          </a:xfrm>
          <a:prstGeom prst="rect">
            <a:avLst/>
          </a:prstGeom>
          <a:noFill/>
        </p:spPr>
        <p:txBody>
          <a:bodyPr wrap="square">
            <a:spAutoFit/>
          </a:bodyPr>
          <a:lstStyle/>
          <a:p>
            <a:pPr algn="ctr" fontAlgn="base"/>
            <a:r>
              <a:rPr lang="en-US" sz="2000" dirty="0"/>
              <a:t>And We have made, above you, seven tracts; and We are never unmindful of (our) Creation.</a:t>
            </a:r>
          </a:p>
        </p:txBody>
      </p:sp>
      <p:sp>
        <p:nvSpPr>
          <p:cNvPr id="3" name="TextBox 2">
            <a:extLst>
              <a:ext uri="{FF2B5EF4-FFF2-40B4-BE49-F238E27FC236}">
                <a16:creationId xmlns:a16="http://schemas.microsoft.com/office/drawing/2014/main" id="{30C5FF36-4C61-E40C-0039-3348739787E1}"/>
              </a:ext>
            </a:extLst>
          </p:cNvPr>
          <p:cNvSpPr txBox="1"/>
          <p:nvPr/>
        </p:nvSpPr>
        <p:spPr>
          <a:xfrm>
            <a:off x="3534405" y="44037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260325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610F-5814-6747-A92E-155781A64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36F13-6A25-E3E1-CC41-0C7788A1C403}"/>
              </a:ext>
            </a:extLst>
          </p:cNvPr>
          <p:cNvSpPr>
            <a:spLocks noGrp="1"/>
          </p:cNvSpPr>
          <p:nvPr>
            <p:ph type="title"/>
          </p:nvPr>
        </p:nvSpPr>
        <p:spPr>
          <a:xfrm>
            <a:off x="1642370" y="1970168"/>
            <a:ext cx="8488917" cy="3450327"/>
          </a:xfrm>
        </p:spPr>
        <p:txBody>
          <a:bodyPr>
            <a:noAutofit/>
          </a:bodyPr>
          <a:lstStyle/>
          <a:p>
            <a:r>
              <a:rPr lang="ar-EG" sz="6000" b="0" dirty="0"/>
              <a:t>تَبَارَكَ ٱلَّذِى نَزَّلَ ٱلْفُرْقَانَ عَلَىٰ عَبْدِهِۦ لِيَكُونَ لِلْعَـٰلَمِينَ نَذِيرًا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463DEC6-EAC0-CC1A-B56D-3626F3CEA327}"/>
              </a:ext>
            </a:extLst>
          </p:cNvPr>
          <p:cNvSpPr txBox="1"/>
          <p:nvPr/>
        </p:nvSpPr>
        <p:spPr>
          <a:xfrm>
            <a:off x="2060712" y="4489906"/>
            <a:ext cx="8070575" cy="707886"/>
          </a:xfrm>
          <a:prstGeom prst="rect">
            <a:avLst/>
          </a:prstGeom>
          <a:noFill/>
        </p:spPr>
        <p:txBody>
          <a:bodyPr wrap="square">
            <a:spAutoFit/>
          </a:bodyPr>
          <a:lstStyle/>
          <a:p>
            <a:pPr algn="ctr" fontAlgn="base"/>
            <a:r>
              <a:rPr lang="en-US" sz="2000" dirty="0"/>
              <a:t>Blessed is He who sent down the criterion to His servant, that it may be an admonition to all creatures;-</a:t>
            </a:r>
          </a:p>
        </p:txBody>
      </p:sp>
      <p:sp>
        <p:nvSpPr>
          <p:cNvPr id="3" name="TextBox 2">
            <a:extLst>
              <a:ext uri="{FF2B5EF4-FFF2-40B4-BE49-F238E27FC236}">
                <a16:creationId xmlns:a16="http://schemas.microsoft.com/office/drawing/2014/main" id="{7C40D9E1-D0CE-74FB-F44D-2ADEB8D54F8B}"/>
              </a:ext>
            </a:extLst>
          </p:cNvPr>
          <p:cNvSpPr txBox="1"/>
          <p:nvPr/>
        </p:nvSpPr>
        <p:spPr>
          <a:xfrm>
            <a:off x="3063133" y="41821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5999385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BF2DB-1EF2-5A65-DEA7-616CC2693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053B9-7F69-C043-3BAF-9A8DED9DC482}"/>
              </a:ext>
            </a:extLst>
          </p:cNvPr>
          <p:cNvSpPr>
            <a:spLocks noGrp="1"/>
          </p:cNvSpPr>
          <p:nvPr>
            <p:ph type="title"/>
          </p:nvPr>
        </p:nvSpPr>
        <p:spPr>
          <a:xfrm>
            <a:off x="1642370" y="1751597"/>
            <a:ext cx="8488917" cy="3450327"/>
          </a:xfrm>
        </p:spPr>
        <p:txBody>
          <a:bodyPr>
            <a:noAutofit/>
          </a:bodyPr>
          <a:lstStyle/>
          <a:p>
            <a:r>
              <a:rPr lang="ar-EG" sz="6000" b="0" dirty="0"/>
              <a:t>ٱلَّذِى لَهُۥ مُلْكُ ٱلسَّمَـٰوَٰتِ وَٱلْأَرْضِ وَلَمْ يَتَّخِذْ وَلَدًا وَلَمْ يَكُن لَّهُۥ شَرِيكٌ فِى ٱلْمُلْكِ وَخَلَقَ كُلَّ شَىْءٍ فَقَدَّرَهُۥ تَقْدِيرًا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4FC6195-495E-E4CA-4E4C-A3E3F5D3F1F2}"/>
              </a:ext>
            </a:extLst>
          </p:cNvPr>
          <p:cNvSpPr txBox="1"/>
          <p:nvPr/>
        </p:nvSpPr>
        <p:spPr>
          <a:xfrm>
            <a:off x="2060712" y="4694093"/>
            <a:ext cx="8070575" cy="1015663"/>
          </a:xfrm>
          <a:prstGeom prst="rect">
            <a:avLst/>
          </a:prstGeom>
          <a:noFill/>
        </p:spPr>
        <p:txBody>
          <a:bodyPr wrap="square">
            <a:spAutoFit/>
          </a:bodyPr>
          <a:lstStyle/>
          <a:p>
            <a:pPr algn="ctr" fontAlgn="base"/>
            <a:r>
              <a:rPr lang="en-US" sz="2000" dirty="0"/>
              <a:t>He to whom belongs the dominion of the heavens and the earth: no son has He begotten, nor has He a partner in His dominion: it is He who created all things, and ordered them in due proportions.</a:t>
            </a:r>
          </a:p>
        </p:txBody>
      </p:sp>
      <p:sp>
        <p:nvSpPr>
          <p:cNvPr id="3" name="TextBox 2">
            <a:extLst>
              <a:ext uri="{FF2B5EF4-FFF2-40B4-BE49-F238E27FC236}">
                <a16:creationId xmlns:a16="http://schemas.microsoft.com/office/drawing/2014/main" id="{49E4AEB8-3865-A653-B7AE-F1E237D3CF1C}"/>
              </a:ext>
            </a:extLst>
          </p:cNvPr>
          <p:cNvSpPr txBox="1"/>
          <p:nvPr/>
        </p:nvSpPr>
        <p:spPr>
          <a:xfrm>
            <a:off x="1509373" y="44573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306022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6D00A-633D-EB3E-A9D6-3A6CA705C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26788-4D61-A8AE-24B0-F74B88141558}"/>
              </a:ext>
            </a:extLst>
          </p:cNvPr>
          <p:cNvSpPr>
            <a:spLocks noGrp="1"/>
          </p:cNvSpPr>
          <p:nvPr>
            <p:ph type="title"/>
          </p:nvPr>
        </p:nvSpPr>
        <p:spPr>
          <a:xfrm>
            <a:off x="1642369" y="1538532"/>
            <a:ext cx="8488917" cy="3450327"/>
          </a:xfrm>
        </p:spPr>
        <p:txBody>
          <a:bodyPr>
            <a:noAutofit/>
          </a:bodyPr>
          <a:lstStyle/>
          <a:p>
            <a:r>
              <a:rPr lang="ar-EG" sz="6000" b="0" dirty="0"/>
              <a:t>وَٱتَّخَذُوا۟ مِن دُونِهِۦٓ ءَالِهَةً لَّا يَخْلُقُونَ شَيْـًٔا وَهُمْ يُخْلَقُونَ وَلَا يَمْلِكُونَ لِأَنفُسِهِمْ ضَرًّا وَلَا نَفْعًا وَلَا يَمْلِكُونَ مَوْتًا وَلَا حَيَوٰةً وَلَا نُشُورًا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695459-54B8-F30F-BA37-33F7FDD30B90}"/>
              </a:ext>
            </a:extLst>
          </p:cNvPr>
          <p:cNvSpPr txBox="1"/>
          <p:nvPr/>
        </p:nvSpPr>
        <p:spPr>
          <a:xfrm>
            <a:off x="2060712" y="4900412"/>
            <a:ext cx="8070575" cy="1015663"/>
          </a:xfrm>
          <a:prstGeom prst="rect">
            <a:avLst/>
          </a:prstGeom>
          <a:noFill/>
        </p:spPr>
        <p:txBody>
          <a:bodyPr wrap="square">
            <a:spAutoFit/>
          </a:bodyPr>
          <a:lstStyle/>
          <a:p>
            <a:pPr algn="ctr" fontAlgn="base"/>
            <a:r>
              <a:rPr lang="en-US" sz="2000" dirty="0"/>
              <a:t>Yet have they taken, besides him, gods that can create nothing but are themselves created; that have no control of hurt or good to themselves; nor can they control death nor life nor resurrection.</a:t>
            </a:r>
          </a:p>
        </p:txBody>
      </p:sp>
      <p:sp>
        <p:nvSpPr>
          <p:cNvPr id="3" name="TextBox 2">
            <a:extLst>
              <a:ext uri="{FF2B5EF4-FFF2-40B4-BE49-F238E27FC236}">
                <a16:creationId xmlns:a16="http://schemas.microsoft.com/office/drawing/2014/main" id="{7E0ADE2E-A477-BBE7-CE0E-1629E82155A2}"/>
              </a:ext>
            </a:extLst>
          </p:cNvPr>
          <p:cNvSpPr txBox="1"/>
          <p:nvPr/>
        </p:nvSpPr>
        <p:spPr>
          <a:xfrm>
            <a:off x="2530304" y="459263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052668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D823B-975F-522D-62D9-BF37DCEF3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95495-FAF6-0AAB-FD4B-6C9367225A56}"/>
              </a:ext>
            </a:extLst>
          </p:cNvPr>
          <p:cNvSpPr>
            <a:spLocks noGrp="1"/>
          </p:cNvSpPr>
          <p:nvPr>
            <p:ph type="title"/>
          </p:nvPr>
        </p:nvSpPr>
        <p:spPr>
          <a:xfrm>
            <a:off x="1642367" y="1698330"/>
            <a:ext cx="8488917" cy="3450327"/>
          </a:xfrm>
        </p:spPr>
        <p:txBody>
          <a:bodyPr>
            <a:noAutofit/>
          </a:bodyPr>
          <a:lstStyle/>
          <a:p>
            <a:r>
              <a:rPr lang="ar-EG" sz="6000" b="0" dirty="0"/>
              <a:t>وَقَالَ ٱلَّذِينَ كَفَرُوٓا۟ إِنْ هَـٰذَآ إِلَّآ إِفْكٌ ٱفْتَرَىٰهُ وَأَعَانَهُۥ عَلَيْهِ قَوْمٌ ءَاخَرُونَۖ فَقَدْ جَآءُو ظُلْمًا وَزُورًا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B10EAD8-64DD-FF41-0C09-C47203D1DEF9}"/>
              </a:ext>
            </a:extLst>
          </p:cNvPr>
          <p:cNvSpPr txBox="1"/>
          <p:nvPr/>
        </p:nvSpPr>
        <p:spPr>
          <a:xfrm>
            <a:off x="2060712" y="4640825"/>
            <a:ext cx="8070575" cy="1015663"/>
          </a:xfrm>
          <a:prstGeom prst="rect">
            <a:avLst/>
          </a:prstGeom>
          <a:noFill/>
        </p:spPr>
        <p:txBody>
          <a:bodyPr wrap="square">
            <a:spAutoFit/>
          </a:bodyPr>
          <a:lstStyle/>
          <a:p>
            <a:pPr algn="ctr" fontAlgn="base"/>
            <a:r>
              <a:rPr lang="en-US" sz="2000" dirty="0"/>
              <a:t>But the misbelievers say: "Naught is this but a lie which he has forged, and others have helped him at it." In truth it is they who have put forward an iniquity and a falsehood.</a:t>
            </a:r>
          </a:p>
        </p:txBody>
      </p:sp>
      <p:sp>
        <p:nvSpPr>
          <p:cNvPr id="3" name="TextBox 2">
            <a:extLst>
              <a:ext uri="{FF2B5EF4-FFF2-40B4-BE49-F238E27FC236}">
                <a16:creationId xmlns:a16="http://schemas.microsoft.com/office/drawing/2014/main" id="{9CFAE1C8-90D4-F85E-0B42-EE9E546EF2D8}"/>
              </a:ext>
            </a:extLst>
          </p:cNvPr>
          <p:cNvSpPr txBox="1"/>
          <p:nvPr/>
        </p:nvSpPr>
        <p:spPr>
          <a:xfrm>
            <a:off x="2920919" y="43529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3499982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CC41-ED0B-CAB5-3024-AA6A5CF85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F7A1F-589B-AE77-7E1C-89275244B5C5}"/>
              </a:ext>
            </a:extLst>
          </p:cNvPr>
          <p:cNvSpPr>
            <a:spLocks noGrp="1"/>
          </p:cNvSpPr>
          <p:nvPr>
            <p:ph type="title"/>
          </p:nvPr>
        </p:nvSpPr>
        <p:spPr>
          <a:xfrm>
            <a:off x="1642367" y="2000171"/>
            <a:ext cx="8488917" cy="3450327"/>
          </a:xfrm>
        </p:spPr>
        <p:txBody>
          <a:bodyPr>
            <a:noAutofit/>
          </a:bodyPr>
          <a:lstStyle/>
          <a:p>
            <a:r>
              <a:rPr lang="ar-EG" sz="6000" b="0" dirty="0"/>
              <a:t>وَقَالُوٓا۟ أَسَـٰطِيرُ ٱلْأَوَّلِينَ ٱكْتَتَبَهَا فَهِىَ تُمْلَىٰ عَلَيْهِ بُكْرَةً وَأَصِيلًا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AB28B0E-74EA-11D3-BA37-477EEC695048}"/>
              </a:ext>
            </a:extLst>
          </p:cNvPr>
          <p:cNvSpPr txBox="1"/>
          <p:nvPr/>
        </p:nvSpPr>
        <p:spPr>
          <a:xfrm>
            <a:off x="2060712" y="4507598"/>
            <a:ext cx="8070575" cy="707886"/>
          </a:xfrm>
          <a:prstGeom prst="rect">
            <a:avLst/>
          </a:prstGeom>
          <a:noFill/>
        </p:spPr>
        <p:txBody>
          <a:bodyPr wrap="square">
            <a:spAutoFit/>
          </a:bodyPr>
          <a:lstStyle/>
          <a:p>
            <a:pPr algn="ctr" fontAlgn="base"/>
            <a:r>
              <a:rPr lang="en-US" sz="2000" dirty="0"/>
              <a:t>And they say: "Tales of the ancients, which he has caused to be written: and they are dictated before him morning and evening."</a:t>
            </a:r>
          </a:p>
        </p:txBody>
      </p:sp>
      <p:sp>
        <p:nvSpPr>
          <p:cNvPr id="3" name="TextBox 2">
            <a:extLst>
              <a:ext uri="{FF2B5EF4-FFF2-40B4-BE49-F238E27FC236}">
                <a16:creationId xmlns:a16="http://schemas.microsoft.com/office/drawing/2014/main" id="{A4BF6FB7-365A-A81B-AEE6-E7635CEBFA6A}"/>
              </a:ext>
            </a:extLst>
          </p:cNvPr>
          <p:cNvSpPr txBox="1"/>
          <p:nvPr/>
        </p:nvSpPr>
        <p:spPr>
          <a:xfrm>
            <a:off x="2601323" y="41576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5834362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60315-E301-684B-BF9C-6427362B3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04789-F000-4942-7541-460CE3F78964}"/>
              </a:ext>
            </a:extLst>
          </p:cNvPr>
          <p:cNvSpPr>
            <a:spLocks noGrp="1"/>
          </p:cNvSpPr>
          <p:nvPr>
            <p:ph type="title"/>
          </p:nvPr>
        </p:nvSpPr>
        <p:spPr>
          <a:xfrm>
            <a:off x="1642367" y="1911395"/>
            <a:ext cx="8488917" cy="3450327"/>
          </a:xfrm>
        </p:spPr>
        <p:txBody>
          <a:bodyPr>
            <a:noAutofit/>
          </a:bodyPr>
          <a:lstStyle/>
          <a:p>
            <a:r>
              <a:rPr lang="ar-EG" sz="5400" b="0" dirty="0"/>
              <a:t>قُلْ أَنزَلَهُ ٱلَّذِى يَعْلَمُ ٱلسِّرَّ فِى ٱلسَّمَـٰوَٰتِ وَٱلْأَرْضِۚ إِنَّهُۥ كَانَ غَفُورًا رَّحِيمًا</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C60476-A277-9FE8-C2BB-AE69BCB480DE}"/>
              </a:ext>
            </a:extLst>
          </p:cNvPr>
          <p:cNvSpPr txBox="1"/>
          <p:nvPr/>
        </p:nvSpPr>
        <p:spPr>
          <a:xfrm>
            <a:off x="2060716" y="4337696"/>
            <a:ext cx="8070575" cy="707886"/>
          </a:xfrm>
          <a:prstGeom prst="rect">
            <a:avLst/>
          </a:prstGeom>
          <a:noFill/>
        </p:spPr>
        <p:txBody>
          <a:bodyPr wrap="square">
            <a:spAutoFit/>
          </a:bodyPr>
          <a:lstStyle/>
          <a:p>
            <a:pPr algn="ctr" fontAlgn="base"/>
            <a:r>
              <a:rPr lang="en-US" sz="2000" dirty="0"/>
              <a:t>Say: "The (Qur'an) was sent down by Him who knows the mystery (that is) in the heavens and the earth: verily He is Oft-Forgiving, Most Merciful."</a:t>
            </a:r>
          </a:p>
        </p:txBody>
      </p:sp>
      <p:sp>
        <p:nvSpPr>
          <p:cNvPr id="3" name="TextBox 2">
            <a:extLst>
              <a:ext uri="{FF2B5EF4-FFF2-40B4-BE49-F238E27FC236}">
                <a16:creationId xmlns:a16="http://schemas.microsoft.com/office/drawing/2014/main" id="{1CBA4061-C5F5-C4DD-F5C1-0DDBC2E5B325}"/>
              </a:ext>
            </a:extLst>
          </p:cNvPr>
          <p:cNvSpPr txBox="1"/>
          <p:nvPr/>
        </p:nvSpPr>
        <p:spPr>
          <a:xfrm>
            <a:off x="2157440" y="40299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3418243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92740-991B-D3B9-FAB1-5872425D4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EF580-8E71-DBFC-D613-C4D8CA368274}"/>
              </a:ext>
            </a:extLst>
          </p:cNvPr>
          <p:cNvSpPr>
            <a:spLocks noGrp="1"/>
          </p:cNvSpPr>
          <p:nvPr>
            <p:ph type="title"/>
          </p:nvPr>
        </p:nvSpPr>
        <p:spPr>
          <a:xfrm>
            <a:off x="1642370" y="1716086"/>
            <a:ext cx="8488917" cy="3450327"/>
          </a:xfrm>
        </p:spPr>
        <p:txBody>
          <a:bodyPr>
            <a:noAutofit/>
          </a:bodyPr>
          <a:lstStyle/>
          <a:p>
            <a:r>
              <a:rPr lang="ar-EG" sz="6000" b="0" dirty="0"/>
              <a:t>وَقَالُوا۟ مَالِ هَـٰذَا ٱلرَّسُولِ يَأْكُلُ ٱلطَّعَامَ وَيَمْشِى فِى ٱلْأَسْوَاقِۙ لَوْلَآ أُنزِلَ إِلَيْهِ مَلَكٌ فَيَكُونَ مَعَهُۥ نَذِيرًا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6A10B5A-D022-064A-EB56-3D63EE3D6F34}"/>
              </a:ext>
            </a:extLst>
          </p:cNvPr>
          <p:cNvSpPr txBox="1"/>
          <p:nvPr/>
        </p:nvSpPr>
        <p:spPr>
          <a:xfrm>
            <a:off x="2060712" y="4581107"/>
            <a:ext cx="8070575" cy="1015663"/>
          </a:xfrm>
          <a:prstGeom prst="rect">
            <a:avLst/>
          </a:prstGeom>
          <a:noFill/>
        </p:spPr>
        <p:txBody>
          <a:bodyPr wrap="square">
            <a:spAutoFit/>
          </a:bodyPr>
          <a:lstStyle/>
          <a:p>
            <a:pPr algn="ctr" fontAlgn="base"/>
            <a:r>
              <a:rPr lang="en-US" sz="2000" dirty="0"/>
              <a:t>And they say: "What sort of a messenger is this, who eats food, and walks through the streets? Why has not an angel been sent down to him to give admonition with him?</a:t>
            </a:r>
          </a:p>
        </p:txBody>
      </p:sp>
      <p:sp>
        <p:nvSpPr>
          <p:cNvPr id="3" name="TextBox 2">
            <a:extLst>
              <a:ext uri="{FF2B5EF4-FFF2-40B4-BE49-F238E27FC236}">
                <a16:creationId xmlns:a16="http://schemas.microsoft.com/office/drawing/2014/main" id="{D453D4C5-4732-7D33-C5D7-0D384CE71344}"/>
              </a:ext>
            </a:extLst>
          </p:cNvPr>
          <p:cNvSpPr txBox="1"/>
          <p:nvPr/>
        </p:nvSpPr>
        <p:spPr>
          <a:xfrm>
            <a:off x="1828969" y="44005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1415137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CF378-05ED-9A3B-0A2D-CA145A9A6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A2415-EE32-0855-00A7-DD720471E471}"/>
              </a:ext>
            </a:extLst>
          </p:cNvPr>
          <p:cNvSpPr>
            <a:spLocks noGrp="1"/>
          </p:cNvSpPr>
          <p:nvPr>
            <p:ph type="title"/>
          </p:nvPr>
        </p:nvSpPr>
        <p:spPr>
          <a:xfrm>
            <a:off x="1642369" y="1742719"/>
            <a:ext cx="8488917" cy="3450327"/>
          </a:xfrm>
        </p:spPr>
        <p:txBody>
          <a:bodyPr>
            <a:noAutofit/>
          </a:bodyPr>
          <a:lstStyle/>
          <a:p>
            <a:r>
              <a:rPr lang="ar-EG" sz="6000" b="0" dirty="0"/>
              <a:t>أَوْ يُلْقَىٰٓ إِلَيْهِ كَنزٌ أَوْ تَكُونُ لَهُۥ جَنَّةٌ يَأْكُلُ مِنْهَاۚ وَقَالَ ٱلظَّـٰلِمُونَ إِن تَتَّبِعُونَ إِلَّا رَجُلًا مَّسْحُورًا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FC245E5-787C-2F72-9169-E61DAA2BA6A9}"/>
              </a:ext>
            </a:extLst>
          </p:cNvPr>
          <p:cNvSpPr txBox="1"/>
          <p:nvPr/>
        </p:nvSpPr>
        <p:spPr>
          <a:xfrm>
            <a:off x="2060712" y="4672851"/>
            <a:ext cx="8070575" cy="1015663"/>
          </a:xfrm>
          <a:prstGeom prst="rect">
            <a:avLst/>
          </a:prstGeom>
          <a:noFill/>
        </p:spPr>
        <p:txBody>
          <a:bodyPr wrap="square">
            <a:spAutoFit/>
          </a:bodyPr>
          <a:lstStyle/>
          <a:p>
            <a:pPr algn="ctr" fontAlgn="base"/>
            <a:r>
              <a:rPr lang="en-US" sz="2000" dirty="0"/>
              <a:t>"Or (Why) has not a treasure been bestowed on him, or why has he (not) a garden for enjoyment?" The wicked say: "Ye follow none other than a man bewitched."</a:t>
            </a:r>
          </a:p>
        </p:txBody>
      </p:sp>
      <p:sp>
        <p:nvSpPr>
          <p:cNvPr id="3" name="TextBox 2">
            <a:extLst>
              <a:ext uri="{FF2B5EF4-FFF2-40B4-BE49-F238E27FC236}">
                <a16:creationId xmlns:a16="http://schemas.microsoft.com/office/drawing/2014/main" id="{6A54B4FC-8245-3723-9EBC-4C509FBD5EDE}"/>
              </a:ext>
            </a:extLst>
          </p:cNvPr>
          <p:cNvSpPr txBox="1"/>
          <p:nvPr/>
        </p:nvSpPr>
        <p:spPr>
          <a:xfrm>
            <a:off x="3347050" y="43650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0217200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68C63-1544-104F-E27C-2133AC18F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CCC9E-BCA8-50B5-0A81-3778A7AD84F8}"/>
              </a:ext>
            </a:extLst>
          </p:cNvPr>
          <p:cNvSpPr>
            <a:spLocks noGrp="1"/>
          </p:cNvSpPr>
          <p:nvPr>
            <p:ph type="title"/>
          </p:nvPr>
        </p:nvSpPr>
        <p:spPr>
          <a:xfrm>
            <a:off x="1651247" y="1982416"/>
            <a:ext cx="8488917" cy="3450327"/>
          </a:xfrm>
        </p:spPr>
        <p:txBody>
          <a:bodyPr>
            <a:noAutofit/>
          </a:bodyPr>
          <a:lstStyle/>
          <a:p>
            <a:r>
              <a:rPr lang="ar-EG" sz="6000" b="0" dirty="0"/>
              <a:t>ٱنظُرْ كَيْفَ ضَرَبُوا۟ لَكَ ٱلْأَمْثَـٰلَ فَضَلُّوا۟ فَلَا يَسْتَطِيعُونَ سَبِيلًا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A651816-F193-B213-1661-B5AE11182496}"/>
              </a:ext>
            </a:extLst>
          </p:cNvPr>
          <p:cNvSpPr txBox="1"/>
          <p:nvPr/>
        </p:nvSpPr>
        <p:spPr>
          <a:xfrm>
            <a:off x="2069589" y="4436350"/>
            <a:ext cx="8070575" cy="707886"/>
          </a:xfrm>
          <a:prstGeom prst="rect">
            <a:avLst/>
          </a:prstGeom>
          <a:noFill/>
        </p:spPr>
        <p:txBody>
          <a:bodyPr wrap="square">
            <a:spAutoFit/>
          </a:bodyPr>
          <a:lstStyle/>
          <a:p>
            <a:pPr algn="ctr" fontAlgn="base"/>
            <a:r>
              <a:rPr lang="en-US" sz="2000" dirty="0"/>
              <a:t>See what kinds of comparisons they make for thee! But they have gone astray, and never a way will they be able to find!</a:t>
            </a:r>
          </a:p>
        </p:txBody>
      </p:sp>
      <p:sp>
        <p:nvSpPr>
          <p:cNvPr id="3" name="TextBox 2">
            <a:extLst>
              <a:ext uri="{FF2B5EF4-FFF2-40B4-BE49-F238E27FC236}">
                <a16:creationId xmlns:a16="http://schemas.microsoft.com/office/drawing/2014/main" id="{AA33322C-33DD-3226-DFD1-A17631D9C3D8}"/>
              </a:ext>
            </a:extLst>
          </p:cNvPr>
          <p:cNvSpPr txBox="1"/>
          <p:nvPr/>
        </p:nvSpPr>
        <p:spPr>
          <a:xfrm>
            <a:off x="2201831" y="41164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3455547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467A2-AAC6-5E61-EB5F-6F84D322C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1B6D72-6D61-AB8F-BA35-5F803AF99BD0}"/>
              </a:ext>
            </a:extLst>
          </p:cNvPr>
          <p:cNvSpPr>
            <a:spLocks noGrp="1"/>
          </p:cNvSpPr>
          <p:nvPr>
            <p:ph type="title"/>
          </p:nvPr>
        </p:nvSpPr>
        <p:spPr>
          <a:xfrm>
            <a:off x="1651247" y="1724963"/>
            <a:ext cx="8488917" cy="3450327"/>
          </a:xfrm>
        </p:spPr>
        <p:txBody>
          <a:bodyPr>
            <a:noAutofit/>
          </a:bodyPr>
          <a:lstStyle/>
          <a:p>
            <a:r>
              <a:rPr lang="ar-EG" sz="6000" b="0" dirty="0"/>
              <a:t>تَبَارَكَ ٱلَّذِىٓ إِن شَآءَ جَعَلَ لَكَ خَيْرًا مِّن ذَٰلِكَ جَنَّـٰتٍ تَجْرِى مِن تَحْتِهَا ٱلْأَنْهَـٰرُ وَيَجْعَل لَّكَ قُصُورًۢا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4914A81-BC8F-EF46-8AF0-E99F40749DBB}"/>
              </a:ext>
            </a:extLst>
          </p:cNvPr>
          <p:cNvSpPr txBox="1"/>
          <p:nvPr/>
        </p:nvSpPr>
        <p:spPr>
          <a:xfrm>
            <a:off x="2060712" y="4663860"/>
            <a:ext cx="8070575" cy="1015663"/>
          </a:xfrm>
          <a:prstGeom prst="rect">
            <a:avLst/>
          </a:prstGeom>
          <a:noFill/>
        </p:spPr>
        <p:txBody>
          <a:bodyPr wrap="square">
            <a:spAutoFit/>
          </a:bodyPr>
          <a:lstStyle/>
          <a:p>
            <a:pPr algn="ctr" fontAlgn="base"/>
            <a:r>
              <a:rPr lang="en-US" sz="2000" dirty="0"/>
              <a:t>Blessed is He who, if that were His will, could give thee better (things) than those,- Gardens beneath which rivers flow; and He could give thee palaces (secure to dwell in).</a:t>
            </a:r>
          </a:p>
        </p:txBody>
      </p:sp>
      <p:sp>
        <p:nvSpPr>
          <p:cNvPr id="3" name="TextBox 2">
            <a:extLst>
              <a:ext uri="{FF2B5EF4-FFF2-40B4-BE49-F238E27FC236}">
                <a16:creationId xmlns:a16="http://schemas.microsoft.com/office/drawing/2014/main" id="{BF0146C0-D5B2-D945-477E-B3F44AB61412}"/>
              </a:ext>
            </a:extLst>
          </p:cNvPr>
          <p:cNvSpPr txBox="1"/>
          <p:nvPr/>
        </p:nvSpPr>
        <p:spPr>
          <a:xfrm>
            <a:off x="2379384" y="44036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0597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CD42F-2231-3377-E3BE-E70C5340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952D78-B4C7-34F9-E1B6-3BA800A594A3}"/>
              </a:ext>
            </a:extLst>
          </p:cNvPr>
          <p:cNvSpPr>
            <a:spLocks noGrp="1"/>
          </p:cNvSpPr>
          <p:nvPr>
            <p:ph type="title"/>
          </p:nvPr>
        </p:nvSpPr>
        <p:spPr>
          <a:xfrm>
            <a:off x="1641396" y="1816448"/>
            <a:ext cx="8909208" cy="3450327"/>
          </a:xfrm>
        </p:spPr>
        <p:txBody>
          <a:bodyPr>
            <a:noAutofit/>
          </a:bodyPr>
          <a:lstStyle/>
          <a:p>
            <a:pPr>
              <a:lnSpc>
                <a:spcPct val="100000"/>
              </a:lnSpc>
            </a:pPr>
            <a:r>
              <a:rPr lang="ar-EG" sz="5400" b="0" dirty="0"/>
              <a:t>وَأَنزَلْنَا مِنَ ٱلسَّمَآءِ مَآءًۢ بِقَدَرٍۢ فَأَسْكَنَّـٰهُ فِى ٱلْأَرْضِۖ وَإِنَّا عَلَىٰ ذَهَابٍۭ بِهِۦ لَقَـٰدِرُونَ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4E34668-22C4-0217-B11C-F45DAD8620D2}"/>
              </a:ext>
            </a:extLst>
          </p:cNvPr>
          <p:cNvSpPr txBox="1"/>
          <p:nvPr/>
        </p:nvSpPr>
        <p:spPr>
          <a:xfrm>
            <a:off x="2060712" y="4471784"/>
            <a:ext cx="8070575" cy="1015663"/>
          </a:xfrm>
          <a:prstGeom prst="rect">
            <a:avLst/>
          </a:prstGeom>
          <a:noFill/>
        </p:spPr>
        <p:txBody>
          <a:bodyPr wrap="square">
            <a:spAutoFit/>
          </a:bodyPr>
          <a:lstStyle/>
          <a:p>
            <a:pPr algn="ctr" fontAlgn="base"/>
            <a:r>
              <a:rPr lang="en-US" sz="2000" dirty="0"/>
              <a:t>And We send down water from the sky according to (due) measure, and We cause it to soak in the soil; and We certainly are able to drain it off (with ease).</a:t>
            </a:r>
          </a:p>
        </p:txBody>
      </p:sp>
      <p:sp>
        <p:nvSpPr>
          <p:cNvPr id="3" name="TextBox 2">
            <a:extLst>
              <a:ext uri="{FF2B5EF4-FFF2-40B4-BE49-F238E27FC236}">
                <a16:creationId xmlns:a16="http://schemas.microsoft.com/office/drawing/2014/main" id="{223602A9-4BE8-D5C0-FCE6-E7F471040561}"/>
              </a:ext>
            </a:extLst>
          </p:cNvPr>
          <p:cNvSpPr txBox="1"/>
          <p:nvPr/>
        </p:nvSpPr>
        <p:spPr>
          <a:xfrm>
            <a:off x="1847648" y="40972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3383194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6D23-F844-EF1E-008F-88AC9E60D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4A323-57E0-345A-14A7-B27F9038EE5B}"/>
              </a:ext>
            </a:extLst>
          </p:cNvPr>
          <p:cNvSpPr>
            <a:spLocks noGrp="1"/>
          </p:cNvSpPr>
          <p:nvPr>
            <p:ph type="title"/>
          </p:nvPr>
        </p:nvSpPr>
        <p:spPr>
          <a:xfrm>
            <a:off x="1677880" y="1920274"/>
            <a:ext cx="8488917" cy="3450327"/>
          </a:xfrm>
        </p:spPr>
        <p:txBody>
          <a:bodyPr>
            <a:noAutofit/>
          </a:bodyPr>
          <a:lstStyle/>
          <a:p>
            <a:r>
              <a:rPr lang="ar-EG" sz="6000" b="0" dirty="0"/>
              <a:t>بَلْ كَذَّبُوا۟ بِٱلسَّاعَةِۖ وَأَعْتَدْنَا لِمَن كَذَّبَ بِٱلسَّاعَةِ سَعِيرًا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C4DE96E-6399-8A04-C22B-E4ACAF716B47}"/>
              </a:ext>
            </a:extLst>
          </p:cNvPr>
          <p:cNvSpPr txBox="1"/>
          <p:nvPr/>
        </p:nvSpPr>
        <p:spPr>
          <a:xfrm>
            <a:off x="1887050" y="4418484"/>
            <a:ext cx="8070575" cy="707886"/>
          </a:xfrm>
          <a:prstGeom prst="rect">
            <a:avLst/>
          </a:prstGeom>
          <a:noFill/>
        </p:spPr>
        <p:txBody>
          <a:bodyPr wrap="square">
            <a:spAutoFit/>
          </a:bodyPr>
          <a:lstStyle/>
          <a:p>
            <a:pPr algn="ctr" fontAlgn="base"/>
            <a:r>
              <a:rPr lang="en-US" sz="2000" dirty="0"/>
              <a:t>Nay they deny the hour (of the judgment to come): but We have prepared a blazing fire for such as deny the hour:</a:t>
            </a:r>
          </a:p>
        </p:txBody>
      </p:sp>
      <p:sp>
        <p:nvSpPr>
          <p:cNvPr id="3" name="TextBox 2">
            <a:extLst>
              <a:ext uri="{FF2B5EF4-FFF2-40B4-BE49-F238E27FC236}">
                <a16:creationId xmlns:a16="http://schemas.microsoft.com/office/drawing/2014/main" id="{0E76DA3E-AB84-97AC-2098-AE45298171DC}"/>
              </a:ext>
            </a:extLst>
          </p:cNvPr>
          <p:cNvSpPr txBox="1"/>
          <p:nvPr/>
        </p:nvSpPr>
        <p:spPr>
          <a:xfrm>
            <a:off x="3711035" y="41107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579255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75BE0-CFE3-C2FE-373A-F5E4586C7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1A22F-CC7C-068B-6EAF-3EF1A9827BD0}"/>
              </a:ext>
            </a:extLst>
          </p:cNvPr>
          <p:cNvSpPr>
            <a:spLocks noGrp="1"/>
          </p:cNvSpPr>
          <p:nvPr>
            <p:ph type="title"/>
          </p:nvPr>
        </p:nvSpPr>
        <p:spPr>
          <a:xfrm>
            <a:off x="1677880" y="1964663"/>
            <a:ext cx="8488917" cy="3450327"/>
          </a:xfrm>
        </p:spPr>
        <p:txBody>
          <a:bodyPr>
            <a:noAutofit/>
          </a:bodyPr>
          <a:lstStyle/>
          <a:p>
            <a:r>
              <a:rPr lang="ar-EG" sz="6000" b="0" dirty="0"/>
              <a:t>إِذَا رَأَتْهُم مِّن مَّكَانٍۭ بَعِيدٍ سَمِعُوا۟ لَهَا تَغَيُّظًا وَزَفِيرًا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ADA0D5-F019-90E0-33B5-F8BD686C3F50}"/>
              </a:ext>
            </a:extLst>
          </p:cNvPr>
          <p:cNvSpPr txBox="1"/>
          <p:nvPr/>
        </p:nvSpPr>
        <p:spPr>
          <a:xfrm>
            <a:off x="1887050" y="4462873"/>
            <a:ext cx="8070575" cy="707886"/>
          </a:xfrm>
          <a:prstGeom prst="rect">
            <a:avLst/>
          </a:prstGeom>
          <a:noFill/>
        </p:spPr>
        <p:txBody>
          <a:bodyPr wrap="square">
            <a:spAutoFit/>
          </a:bodyPr>
          <a:lstStyle/>
          <a:p>
            <a:pPr algn="ctr" fontAlgn="base"/>
            <a:r>
              <a:rPr lang="en-US" sz="2000" dirty="0"/>
              <a:t>When it sees them from a place far off, they will hear its fury and its ranging sigh.</a:t>
            </a:r>
          </a:p>
        </p:txBody>
      </p:sp>
      <p:sp>
        <p:nvSpPr>
          <p:cNvPr id="3" name="TextBox 2">
            <a:extLst>
              <a:ext uri="{FF2B5EF4-FFF2-40B4-BE49-F238E27FC236}">
                <a16:creationId xmlns:a16="http://schemas.microsoft.com/office/drawing/2014/main" id="{F0303374-86FE-52CF-938A-282ECF9EA23F}"/>
              </a:ext>
            </a:extLst>
          </p:cNvPr>
          <p:cNvSpPr txBox="1"/>
          <p:nvPr/>
        </p:nvSpPr>
        <p:spPr>
          <a:xfrm>
            <a:off x="3844200" y="41550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6083033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6F831-F12C-D19D-560F-501F9EE69A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CAE47-A1D6-9CB2-9F0E-BABED1C60DFE}"/>
              </a:ext>
            </a:extLst>
          </p:cNvPr>
          <p:cNvSpPr>
            <a:spLocks noGrp="1"/>
          </p:cNvSpPr>
          <p:nvPr>
            <p:ph type="title"/>
          </p:nvPr>
        </p:nvSpPr>
        <p:spPr>
          <a:xfrm>
            <a:off x="1677880" y="1991296"/>
            <a:ext cx="8488917" cy="3450327"/>
          </a:xfrm>
        </p:spPr>
        <p:txBody>
          <a:bodyPr>
            <a:noAutofit/>
          </a:bodyPr>
          <a:lstStyle/>
          <a:p>
            <a:r>
              <a:rPr lang="ar-EG" sz="6000" b="0" dirty="0"/>
              <a:t>وَإِذَآ أُلْقُوا۟ مِنْهَا مَكَانًا ضَيِّقًا مُّقَرَّنِينَ دَعَوْا۟ هُنَالِكَ ثُبُورًا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A90D311-5317-4234-5E16-1AEF9467688B}"/>
              </a:ext>
            </a:extLst>
          </p:cNvPr>
          <p:cNvSpPr txBox="1"/>
          <p:nvPr/>
        </p:nvSpPr>
        <p:spPr>
          <a:xfrm>
            <a:off x="1887050" y="4489506"/>
            <a:ext cx="8070575" cy="707886"/>
          </a:xfrm>
          <a:prstGeom prst="rect">
            <a:avLst/>
          </a:prstGeom>
          <a:noFill/>
        </p:spPr>
        <p:txBody>
          <a:bodyPr wrap="square">
            <a:spAutoFit/>
          </a:bodyPr>
          <a:lstStyle/>
          <a:p>
            <a:pPr algn="ctr" fontAlgn="base"/>
            <a:r>
              <a:rPr lang="en-US" sz="2000" dirty="0"/>
              <a:t>And when they are cast, bound together into a constricted place therein, they will </a:t>
            </a:r>
            <a:r>
              <a:rPr lang="en-US" sz="2000" dirty="0" err="1"/>
              <a:t>pLead</a:t>
            </a:r>
            <a:r>
              <a:rPr lang="en-US" sz="2000" dirty="0"/>
              <a:t> for destruction there and then!</a:t>
            </a:r>
          </a:p>
        </p:txBody>
      </p:sp>
      <p:sp>
        <p:nvSpPr>
          <p:cNvPr id="3" name="TextBox 2">
            <a:extLst>
              <a:ext uri="{FF2B5EF4-FFF2-40B4-BE49-F238E27FC236}">
                <a16:creationId xmlns:a16="http://schemas.microsoft.com/office/drawing/2014/main" id="{DB4F4CD4-6B08-EFDC-9559-F8ED00E4A69A}"/>
              </a:ext>
            </a:extLst>
          </p:cNvPr>
          <p:cNvSpPr txBox="1"/>
          <p:nvPr/>
        </p:nvSpPr>
        <p:spPr>
          <a:xfrm>
            <a:off x="3347050" y="4245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2357921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2337B-2931-3185-0572-F71A99B61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39694-25E5-C63A-F624-0B1FA53D524D}"/>
              </a:ext>
            </a:extLst>
          </p:cNvPr>
          <p:cNvSpPr>
            <a:spLocks noGrp="1"/>
          </p:cNvSpPr>
          <p:nvPr>
            <p:ph type="title"/>
          </p:nvPr>
        </p:nvSpPr>
        <p:spPr>
          <a:xfrm>
            <a:off x="1677880" y="1991296"/>
            <a:ext cx="8488917" cy="3450327"/>
          </a:xfrm>
        </p:spPr>
        <p:txBody>
          <a:bodyPr>
            <a:noAutofit/>
          </a:bodyPr>
          <a:lstStyle/>
          <a:p>
            <a:r>
              <a:rPr lang="ar-EG" sz="6000" b="0" dirty="0"/>
              <a:t>لَّا تَدْعُوا۟ ٱلْيَوْمَ ثُبُورًا وَٰحِدًا وَٱدْعُوا۟ ثُبُورًا كَثِيرًا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CDD70E-91C7-8D3D-2953-4CAA47700838}"/>
              </a:ext>
            </a:extLst>
          </p:cNvPr>
          <p:cNvSpPr txBox="1"/>
          <p:nvPr/>
        </p:nvSpPr>
        <p:spPr>
          <a:xfrm>
            <a:off x="1887050" y="4489506"/>
            <a:ext cx="8070575" cy="707886"/>
          </a:xfrm>
          <a:prstGeom prst="rect">
            <a:avLst/>
          </a:prstGeom>
          <a:noFill/>
        </p:spPr>
        <p:txBody>
          <a:bodyPr wrap="square">
            <a:spAutoFit/>
          </a:bodyPr>
          <a:lstStyle/>
          <a:p>
            <a:pPr algn="ctr" fontAlgn="base"/>
            <a:r>
              <a:rPr lang="en-US" sz="2000" dirty="0"/>
              <a:t>"This day plead not for a single destruction: plead for destruction oft-repeated!"</a:t>
            </a:r>
          </a:p>
        </p:txBody>
      </p:sp>
      <p:sp>
        <p:nvSpPr>
          <p:cNvPr id="3" name="TextBox 2">
            <a:extLst>
              <a:ext uri="{FF2B5EF4-FFF2-40B4-BE49-F238E27FC236}">
                <a16:creationId xmlns:a16="http://schemas.microsoft.com/office/drawing/2014/main" id="{12F5BFBA-6844-DDF8-EF92-663F67EA8BBC}"/>
              </a:ext>
            </a:extLst>
          </p:cNvPr>
          <p:cNvSpPr txBox="1"/>
          <p:nvPr/>
        </p:nvSpPr>
        <p:spPr>
          <a:xfrm>
            <a:off x="4128285" y="424527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1387399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ED90A-8DF0-B930-B3D7-168D30E65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8060C-D943-FD2C-0905-E141B9F245B3}"/>
              </a:ext>
            </a:extLst>
          </p:cNvPr>
          <p:cNvSpPr>
            <a:spLocks noGrp="1"/>
          </p:cNvSpPr>
          <p:nvPr>
            <p:ph type="title"/>
          </p:nvPr>
        </p:nvSpPr>
        <p:spPr>
          <a:xfrm>
            <a:off x="1677880" y="1867009"/>
            <a:ext cx="8488917" cy="3450327"/>
          </a:xfrm>
        </p:spPr>
        <p:txBody>
          <a:bodyPr>
            <a:noAutofit/>
          </a:bodyPr>
          <a:lstStyle/>
          <a:p>
            <a:r>
              <a:rPr lang="ar-EG" sz="6000" b="0" dirty="0"/>
              <a:t>قُلْ أَذَٰلِكَ خَيْرٌ أَمْ جَنَّةُ ٱلْخُلْدِ ٱلَّتِى وُعِدَ ٱلْمُتَّقُونَۚ كَانَتْ لَهُمْ جَزَآءً وَمَصِيرًا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AFF050-970C-51C5-0E42-11311E3FD7C8}"/>
              </a:ext>
            </a:extLst>
          </p:cNvPr>
          <p:cNvSpPr txBox="1"/>
          <p:nvPr/>
        </p:nvSpPr>
        <p:spPr>
          <a:xfrm>
            <a:off x="1887050" y="4399537"/>
            <a:ext cx="8070575" cy="707886"/>
          </a:xfrm>
          <a:prstGeom prst="rect">
            <a:avLst/>
          </a:prstGeom>
          <a:noFill/>
        </p:spPr>
        <p:txBody>
          <a:bodyPr wrap="square">
            <a:spAutoFit/>
          </a:bodyPr>
          <a:lstStyle/>
          <a:p>
            <a:pPr algn="ctr" fontAlgn="base"/>
            <a:r>
              <a:rPr lang="en-US" sz="2000" dirty="0"/>
              <a:t>Say: "Is that best, or the eternal garden, promised to the righteous? for them, that is a reward as well as a goal (of attainment).</a:t>
            </a:r>
          </a:p>
        </p:txBody>
      </p:sp>
      <p:sp>
        <p:nvSpPr>
          <p:cNvPr id="3" name="TextBox 2">
            <a:extLst>
              <a:ext uri="{FF2B5EF4-FFF2-40B4-BE49-F238E27FC236}">
                <a16:creationId xmlns:a16="http://schemas.microsoft.com/office/drawing/2014/main" id="{E8EF9976-406A-7786-55D1-0CC09E924044}"/>
              </a:ext>
            </a:extLst>
          </p:cNvPr>
          <p:cNvSpPr txBox="1"/>
          <p:nvPr/>
        </p:nvSpPr>
        <p:spPr>
          <a:xfrm>
            <a:off x="1677878" y="40917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2500889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5E091-8D37-BD3D-2B6D-89E81724F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75EB9-A4EC-8756-F92E-4A66384C2498}"/>
              </a:ext>
            </a:extLst>
          </p:cNvPr>
          <p:cNvSpPr>
            <a:spLocks noGrp="1"/>
          </p:cNvSpPr>
          <p:nvPr>
            <p:ph type="title"/>
          </p:nvPr>
        </p:nvSpPr>
        <p:spPr>
          <a:xfrm>
            <a:off x="1851541" y="1955785"/>
            <a:ext cx="8488917" cy="3450327"/>
          </a:xfrm>
        </p:spPr>
        <p:txBody>
          <a:bodyPr>
            <a:noAutofit/>
          </a:bodyPr>
          <a:lstStyle/>
          <a:p>
            <a:r>
              <a:rPr lang="ar-EG" sz="6000" b="0" dirty="0"/>
              <a:t>لَّهُمْ فِيهَا مَا يَشَآءُونَ خَـٰلِدِينَۚ كَانَ عَلَىٰ رَبِّكَ وَعْدًا مَّسْـُٔولًا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524F39-D5BB-6DE6-0108-03E10F609E6E}"/>
              </a:ext>
            </a:extLst>
          </p:cNvPr>
          <p:cNvSpPr txBox="1"/>
          <p:nvPr/>
        </p:nvSpPr>
        <p:spPr>
          <a:xfrm>
            <a:off x="2060711" y="4561987"/>
            <a:ext cx="8070575" cy="707886"/>
          </a:xfrm>
          <a:prstGeom prst="rect">
            <a:avLst/>
          </a:prstGeom>
          <a:noFill/>
        </p:spPr>
        <p:txBody>
          <a:bodyPr wrap="square">
            <a:spAutoFit/>
          </a:bodyPr>
          <a:lstStyle/>
          <a:p>
            <a:pPr algn="ctr" fontAlgn="base"/>
            <a:r>
              <a:rPr lang="en-US" sz="2000" dirty="0"/>
              <a:t>"For them there will be therein all that they wish for: they will dwell (there) for aye: A promise to be prayed for from thy Lord."</a:t>
            </a:r>
          </a:p>
        </p:txBody>
      </p:sp>
      <p:sp>
        <p:nvSpPr>
          <p:cNvPr id="3" name="TextBox 2">
            <a:extLst>
              <a:ext uri="{FF2B5EF4-FFF2-40B4-BE49-F238E27FC236}">
                <a16:creationId xmlns:a16="http://schemas.microsoft.com/office/drawing/2014/main" id="{72D2FB40-E97A-7057-E370-7FE517A4EE3D}"/>
              </a:ext>
            </a:extLst>
          </p:cNvPr>
          <p:cNvSpPr txBox="1"/>
          <p:nvPr/>
        </p:nvSpPr>
        <p:spPr>
          <a:xfrm>
            <a:off x="2902997" y="41179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2880949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1059-AF92-8D47-7820-940F7EAF8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D3470-672D-A148-C266-211F3FCE3385}"/>
              </a:ext>
            </a:extLst>
          </p:cNvPr>
          <p:cNvSpPr>
            <a:spLocks noGrp="1"/>
          </p:cNvSpPr>
          <p:nvPr>
            <p:ph type="title"/>
          </p:nvPr>
        </p:nvSpPr>
        <p:spPr>
          <a:xfrm>
            <a:off x="1851540" y="1726380"/>
            <a:ext cx="8488917" cy="3450327"/>
          </a:xfrm>
        </p:spPr>
        <p:txBody>
          <a:bodyPr>
            <a:noAutofit/>
          </a:bodyPr>
          <a:lstStyle/>
          <a:p>
            <a:r>
              <a:rPr lang="ar-EG" sz="6000" b="0" dirty="0"/>
              <a:t>وَيَوْمَ يَحْشُرُهُمْ وَمَا يَعْبُدُونَ مِن دُونِ ٱللَّهِ فَيَقُولُ ءَأَنتُمْ أَضْلَلْتُمْ عِبَادِى هَـٰٓؤُلَآءِ أَمْ هُمْ ضَلُّوا۟ ٱلسَّبِيلَ</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714D267-AD64-D493-A9D8-336CA53958D9}"/>
              </a:ext>
            </a:extLst>
          </p:cNvPr>
          <p:cNvSpPr txBox="1"/>
          <p:nvPr/>
        </p:nvSpPr>
        <p:spPr>
          <a:xfrm>
            <a:off x="2060712" y="4668876"/>
            <a:ext cx="8070575" cy="1015663"/>
          </a:xfrm>
          <a:prstGeom prst="rect">
            <a:avLst/>
          </a:prstGeom>
          <a:noFill/>
        </p:spPr>
        <p:txBody>
          <a:bodyPr wrap="square">
            <a:spAutoFit/>
          </a:bodyPr>
          <a:lstStyle/>
          <a:p>
            <a:pPr algn="ctr" fontAlgn="base"/>
            <a:r>
              <a:rPr lang="en-US" sz="2000" dirty="0"/>
              <a:t>The day He will gather them together as well as those whom they worship besides Allah, He will ask: "Was it ye who let these My servants astray, or did they stray from the Path themselves?"</a:t>
            </a:r>
          </a:p>
        </p:txBody>
      </p:sp>
      <p:sp>
        <p:nvSpPr>
          <p:cNvPr id="3" name="TextBox 2">
            <a:extLst>
              <a:ext uri="{FF2B5EF4-FFF2-40B4-BE49-F238E27FC236}">
                <a16:creationId xmlns:a16="http://schemas.microsoft.com/office/drawing/2014/main" id="{E02FB25E-A799-D712-46DC-6A8714B0907D}"/>
              </a:ext>
            </a:extLst>
          </p:cNvPr>
          <p:cNvSpPr txBox="1"/>
          <p:nvPr/>
        </p:nvSpPr>
        <p:spPr>
          <a:xfrm>
            <a:off x="2503502" y="42886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725284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0314-32B5-B4DE-6B5F-E09D4EA28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188E3-0368-46EC-8233-6DD446FEBCD2}"/>
              </a:ext>
            </a:extLst>
          </p:cNvPr>
          <p:cNvSpPr>
            <a:spLocks noGrp="1"/>
          </p:cNvSpPr>
          <p:nvPr>
            <p:ph type="title"/>
          </p:nvPr>
        </p:nvSpPr>
        <p:spPr>
          <a:xfrm>
            <a:off x="1850992" y="1449758"/>
            <a:ext cx="8160442" cy="3450327"/>
          </a:xfrm>
        </p:spPr>
        <p:txBody>
          <a:bodyPr>
            <a:noAutofit/>
          </a:bodyPr>
          <a:lstStyle/>
          <a:p>
            <a:r>
              <a:rPr lang="ar-EG" sz="5400" b="0" dirty="0"/>
              <a:t>قَالُوا۟ سُبْحَـٰنَكَ مَا كَانَ يَنۢبَغِى لَنَآ أَن نَّتَّخِذَ مِن دُونِكَ مِنْ أَوْلِيَآءَ وَلَـٰكِن مَّتَّعْتَهُمْ وَءَابَآءَهُمْ حَتَّىٰ نَسُوا۟ ٱلذِّكْرَ وَكَانُوا۟ قَوْمًۢا بُورًا</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7E47618-2A7D-6E23-D3D8-BF1464266399}"/>
              </a:ext>
            </a:extLst>
          </p:cNvPr>
          <p:cNvSpPr txBox="1"/>
          <p:nvPr/>
        </p:nvSpPr>
        <p:spPr>
          <a:xfrm>
            <a:off x="2060712" y="4658583"/>
            <a:ext cx="8070575" cy="1323439"/>
          </a:xfrm>
          <a:prstGeom prst="rect">
            <a:avLst/>
          </a:prstGeom>
          <a:noFill/>
        </p:spPr>
        <p:txBody>
          <a:bodyPr wrap="square">
            <a:spAutoFit/>
          </a:bodyPr>
          <a:lstStyle/>
          <a:p>
            <a:pPr algn="ctr" fontAlgn="base"/>
            <a:r>
              <a:rPr lang="en-US" sz="2000" dirty="0"/>
              <a:t>They will say: "Glory to Thee! not meet was it for us that we should take for protectors others besides Thee: But Thou didst bestow, on them and their fathers, good things (in life), until they forgot the Message: for they were a people (worthless and) lost."</a:t>
            </a:r>
          </a:p>
        </p:txBody>
      </p:sp>
      <p:sp>
        <p:nvSpPr>
          <p:cNvPr id="3" name="TextBox 2">
            <a:extLst>
              <a:ext uri="{FF2B5EF4-FFF2-40B4-BE49-F238E27FC236}">
                <a16:creationId xmlns:a16="http://schemas.microsoft.com/office/drawing/2014/main" id="{E21A9BD6-3421-4C38-9F95-E62ECE11B58F}"/>
              </a:ext>
            </a:extLst>
          </p:cNvPr>
          <p:cNvSpPr txBox="1"/>
          <p:nvPr/>
        </p:nvSpPr>
        <p:spPr>
          <a:xfrm>
            <a:off x="3710865" y="43508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436102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A856-AF98-32A7-8F02-BA8472AE9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2E57B-EB01-1D43-55C7-113A1748A2EF}"/>
              </a:ext>
            </a:extLst>
          </p:cNvPr>
          <p:cNvSpPr>
            <a:spLocks noGrp="1"/>
          </p:cNvSpPr>
          <p:nvPr>
            <p:ph type="title"/>
          </p:nvPr>
        </p:nvSpPr>
        <p:spPr>
          <a:xfrm>
            <a:off x="1850992" y="1680577"/>
            <a:ext cx="8160442" cy="3450327"/>
          </a:xfrm>
        </p:spPr>
        <p:txBody>
          <a:bodyPr>
            <a:noAutofit/>
          </a:bodyPr>
          <a:lstStyle/>
          <a:p>
            <a:r>
              <a:rPr lang="ar-EG" sz="6000" b="0" dirty="0"/>
              <a:t>فَقَدْ كَذَّبُوكُم بِمَا تَقُولُونَ فَمَا تَسْتَطِيعُونَ صَرْفًا وَلَا نَصْرًاۚ وَمَن يَظْلِم مِّنكُمْ نُذِقْهُ عَذَابًا كَبِيرًا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73E913-78C3-4340-3D91-0306EFE7E910}"/>
              </a:ext>
            </a:extLst>
          </p:cNvPr>
          <p:cNvSpPr txBox="1"/>
          <p:nvPr/>
        </p:nvSpPr>
        <p:spPr>
          <a:xfrm>
            <a:off x="2060712" y="4649705"/>
            <a:ext cx="8070575" cy="1015663"/>
          </a:xfrm>
          <a:prstGeom prst="rect">
            <a:avLst/>
          </a:prstGeom>
          <a:noFill/>
        </p:spPr>
        <p:txBody>
          <a:bodyPr wrap="square">
            <a:spAutoFit/>
          </a:bodyPr>
          <a:lstStyle/>
          <a:p>
            <a:pPr algn="ctr" fontAlgn="base"/>
            <a:r>
              <a:rPr lang="en-US" sz="2000" dirty="0"/>
              <a:t>(Allah will say): "Now have they proved you liars in what ye say: so ye cannot avert (your penalty) nor (get) help." And whoever among you does wrong, him shall We cause to taste of a grievous Penalty.</a:t>
            </a:r>
          </a:p>
        </p:txBody>
      </p:sp>
      <p:sp>
        <p:nvSpPr>
          <p:cNvPr id="3" name="TextBox 2">
            <a:extLst>
              <a:ext uri="{FF2B5EF4-FFF2-40B4-BE49-F238E27FC236}">
                <a16:creationId xmlns:a16="http://schemas.microsoft.com/office/drawing/2014/main" id="{0BCA6272-E771-1650-ED7F-86A612B6EF3D}"/>
              </a:ext>
            </a:extLst>
          </p:cNvPr>
          <p:cNvSpPr txBox="1"/>
          <p:nvPr/>
        </p:nvSpPr>
        <p:spPr>
          <a:xfrm>
            <a:off x="2361460" y="43152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5819416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B67DC-46E1-D9BD-EE00-5C42A919B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E5376-9CB1-325B-0887-DD0C16061945}"/>
              </a:ext>
            </a:extLst>
          </p:cNvPr>
          <p:cNvSpPr>
            <a:spLocks noGrp="1"/>
          </p:cNvSpPr>
          <p:nvPr>
            <p:ph type="title"/>
          </p:nvPr>
        </p:nvSpPr>
        <p:spPr>
          <a:xfrm>
            <a:off x="2015779" y="1470146"/>
            <a:ext cx="8160442" cy="3450327"/>
          </a:xfrm>
        </p:spPr>
        <p:txBody>
          <a:bodyPr>
            <a:noAutofit/>
          </a:bodyPr>
          <a:lstStyle/>
          <a:p>
            <a:r>
              <a:rPr lang="ar-EG" sz="6000" b="0" dirty="0"/>
              <a:t>وَمَآ أَرْسَلْنَا قَبْلَكَ مِنَ ٱلْمُرْسَلِينَ إِلَّآ إِنَّهُمْ لَيَأْكُلُونَ ٱلطَّعَامَ وَيَمْشُونَ فِى ٱلْأَسْوَاقِۗ وَجَعَلْنَا بَعْضَكُمْ لِبَعْضٍ فِتْنَةً أَتَصْبِرُونَۗ وَكَانَ رَبُّكَ بَصِيرًا</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2D20473-F0F8-68CA-586D-50347FB3D573}"/>
              </a:ext>
            </a:extLst>
          </p:cNvPr>
          <p:cNvSpPr txBox="1"/>
          <p:nvPr/>
        </p:nvSpPr>
        <p:spPr>
          <a:xfrm>
            <a:off x="2060712" y="4791748"/>
            <a:ext cx="8070575" cy="1015663"/>
          </a:xfrm>
          <a:prstGeom prst="rect">
            <a:avLst/>
          </a:prstGeom>
          <a:noFill/>
        </p:spPr>
        <p:txBody>
          <a:bodyPr wrap="square">
            <a:spAutoFit/>
          </a:bodyPr>
          <a:lstStyle/>
          <a:p>
            <a:pPr algn="ctr" fontAlgn="base"/>
            <a:r>
              <a:rPr lang="en-US" sz="2000" dirty="0"/>
              <a:t>And the messengers whom We sent before thee were all (men) who ate food and walked through the streets: We have made some of you as a trial for others: will ye have patience? for Allah is One Who sees (all things).</a:t>
            </a:r>
          </a:p>
        </p:txBody>
      </p:sp>
      <p:sp>
        <p:nvSpPr>
          <p:cNvPr id="3" name="TextBox 2">
            <a:extLst>
              <a:ext uri="{FF2B5EF4-FFF2-40B4-BE49-F238E27FC236}">
                <a16:creationId xmlns:a16="http://schemas.microsoft.com/office/drawing/2014/main" id="{C41AAFD5-8C6D-244B-F24A-EC4A661084FE}"/>
              </a:ext>
            </a:extLst>
          </p:cNvPr>
          <p:cNvSpPr txBox="1"/>
          <p:nvPr/>
        </p:nvSpPr>
        <p:spPr>
          <a:xfrm>
            <a:off x="1802168" y="45675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2879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1CBC4-23B7-BC0C-A2AE-FA9D83438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634F3-F14B-FD78-E20E-198B277C5303}"/>
              </a:ext>
            </a:extLst>
          </p:cNvPr>
          <p:cNvSpPr>
            <a:spLocks noGrp="1"/>
          </p:cNvSpPr>
          <p:nvPr>
            <p:ph type="title"/>
          </p:nvPr>
        </p:nvSpPr>
        <p:spPr>
          <a:xfrm>
            <a:off x="1641396" y="1887469"/>
            <a:ext cx="8909208" cy="3450327"/>
          </a:xfrm>
        </p:spPr>
        <p:txBody>
          <a:bodyPr>
            <a:noAutofit/>
          </a:bodyPr>
          <a:lstStyle/>
          <a:p>
            <a:pPr>
              <a:lnSpc>
                <a:spcPct val="100000"/>
              </a:lnSpc>
            </a:pPr>
            <a:r>
              <a:rPr lang="ar-EG" sz="5800" b="0" dirty="0"/>
              <a:t>فَأَنشَأْنَا لَكُم بِهِۦ جَنَّـٰتٍۢ مِّن نَّخِيلٍۢ وَأَعْنَـٰبٍۢ لَّكُمْ فِيهَا فَوَٰكِهُ كَثِيرَةٌۭ وَمِنْهَا تَأْكُلُونَ</a:t>
            </a:r>
            <a:endParaRPr lang="ar-EG" sz="5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56179B-9621-67EE-401B-A0BF9A62831B}"/>
              </a:ext>
            </a:extLst>
          </p:cNvPr>
          <p:cNvSpPr txBox="1"/>
          <p:nvPr/>
        </p:nvSpPr>
        <p:spPr>
          <a:xfrm>
            <a:off x="2060712" y="4542805"/>
            <a:ext cx="8070575" cy="707886"/>
          </a:xfrm>
          <a:prstGeom prst="rect">
            <a:avLst/>
          </a:prstGeom>
          <a:noFill/>
        </p:spPr>
        <p:txBody>
          <a:bodyPr wrap="square">
            <a:spAutoFit/>
          </a:bodyPr>
          <a:lstStyle/>
          <a:p>
            <a:pPr algn="ctr" fontAlgn="base"/>
            <a:r>
              <a:rPr lang="en-US" sz="2000" dirty="0"/>
              <a:t>With it We grow for you gardens of date-palms and vines: in them have ye abundant fruits: and of them ye eat (and have enjoyment),-</a:t>
            </a:r>
          </a:p>
        </p:txBody>
      </p:sp>
      <p:sp>
        <p:nvSpPr>
          <p:cNvPr id="3" name="TextBox 2">
            <a:extLst>
              <a:ext uri="{FF2B5EF4-FFF2-40B4-BE49-F238E27FC236}">
                <a16:creationId xmlns:a16="http://schemas.microsoft.com/office/drawing/2014/main" id="{C4FC4616-EC07-2529-F2DB-65584D0EC022}"/>
              </a:ext>
            </a:extLst>
          </p:cNvPr>
          <p:cNvSpPr txBox="1"/>
          <p:nvPr/>
        </p:nvSpPr>
        <p:spPr>
          <a:xfrm>
            <a:off x="1812137" y="41584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9558123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037334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8A590-8717-8395-6E03-1CA87D5C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CE2DB-15E1-DA19-2C40-B9A5FAAA3B73}"/>
              </a:ext>
            </a:extLst>
          </p:cNvPr>
          <p:cNvSpPr>
            <a:spLocks noGrp="1"/>
          </p:cNvSpPr>
          <p:nvPr>
            <p:ph type="title"/>
          </p:nvPr>
        </p:nvSpPr>
        <p:spPr>
          <a:xfrm>
            <a:off x="1641396" y="1914102"/>
            <a:ext cx="8909208" cy="3450327"/>
          </a:xfrm>
        </p:spPr>
        <p:txBody>
          <a:bodyPr>
            <a:noAutofit/>
          </a:bodyPr>
          <a:lstStyle/>
          <a:p>
            <a:pPr>
              <a:lnSpc>
                <a:spcPct val="100000"/>
              </a:lnSpc>
            </a:pPr>
            <a:r>
              <a:rPr lang="ar-EG" sz="5800" b="0" dirty="0"/>
              <a:t>وَشَجَرَةًۭ تَخْرُجُ مِن طُورِ سَيْنَآءَ تَنۢبُتُ بِٱلدُّهْنِ وَصِبْغٍۢ لِّلْـَٔاكِلِينَ</a:t>
            </a:r>
            <a:endParaRPr lang="ar-EG" sz="5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BF0603-DE6E-E441-DA01-3CD325812D5C}"/>
              </a:ext>
            </a:extLst>
          </p:cNvPr>
          <p:cNvSpPr txBox="1"/>
          <p:nvPr/>
        </p:nvSpPr>
        <p:spPr>
          <a:xfrm>
            <a:off x="2060712" y="4569438"/>
            <a:ext cx="8070575" cy="707886"/>
          </a:xfrm>
          <a:prstGeom prst="rect">
            <a:avLst/>
          </a:prstGeom>
          <a:noFill/>
        </p:spPr>
        <p:txBody>
          <a:bodyPr wrap="square">
            <a:spAutoFit/>
          </a:bodyPr>
          <a:lstStyle/>
          <a:p>
            <a:pPr algn="ctr" fontAlgn="base"/>
            <a:r>
              <a:rPr lang="en-US" sz="2000" dirty="0"/>
              <a:t>Also a tree springing out of Mount Sinai, which produces oil, and relish for those who use it for food.</a:t>
            </a:r>
          </a:p>
        </p:txBody>
      </p:sp>
      <p:sp>
        <p:nvSpPr>
          <p:cNvPr id="3" name="TextBox 2">
            <a:extLst>
              <a:ext uri="{FF2B5EF4-FFF2-40B4-BE49-F238E27FC236}">
                <a16:creationId xmlns:a16="http://schemas.microsoft.com/office/drawing/2014/main" id="{71FEF046-5A47-B45D-75CF-185F1B1C0EF8}"/>
              </a:ext>
            </a:extLst>
          </p:cNvPr>
          <p:cNvSpPr txBox="1"/>
          <p:nvPr/>
        </p:nvSpPr>
        <p:spPr>
          <a:xfrm>
            <a:off x="3055011" y="41745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2114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D2996-882A-46C7-5D50-9600D064C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D3708-9C4C-C263-9C9E-75E82C62F896}"/>
              </a:ext>
            </a:extLst>
          </p:cNvPr>
          <p:cNvSpPr>
            <a:spLocks noGrp="1"/>
          </p:cNvSpPr>
          <p:nvPr>
            <p:ph type="title"/>
          </p:nvPr>
        </p:nvSpPr>
        <p:spPr>
          <a:xfrm>
            <a:off x="1641396" y="1798692"/>
            <a:ext cx="8909208" cy="3450327"/>
          </a:xfrm>
        </p:spPr>
        <p:txBody>
          <a:bodyPr>
            <a:noAutofit/>
          </a:bodyPr>
          <a:lstStyle/>
          <a:p>
            <a:pPr>
              <a:lnSpc>
                <a:spcPct val="100000"/>
              </a:lnSpc>
            </a:pPr>
            <a:r>
              <a:rPr lang="ar-EG" sz="6000" b="0" dirty="0"/>
              <a:t>وَإِنَّ لَكُمْ فِى ٱلْأَنْعَـٰمِ لَعِبْرَةًۭ ۖ نُّسْقِيكُم مِّمَّا فِى بُطُونِهَا وَلَكُمْ فِيهَا مَنَـٰفِعُ كَثِيرَةٌۭ وَمِنْهَا تَأْكُلُونَ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DBBB86-0F9D-F033-4E09-7F79472E8DA4}"/>
              </a:ext>
            </a:extLst>
          </p:cNvPr>
          <p:cNvSpPr txBox="1"/>
          <p:nvPr/>
        </p:nvSpPr>
        <p:spPr>
          <a:xfrm>
            <a:off x="2060712" y="4792661"/>
            <a:ext cx="8070575" cy="1015663"/>
          </a:xfrm>
          <a:prstGeom prst="rect">
            <a:avLst/>
          </a:prstGeom>
          <a:noFill/>
        </p:spPr>
        <p:txBody>
          <a:bodyPr wrap="square">
            <a:spAutoFit/>
          </a:bodyPr>
          <a:lstStyle/>
          <a:p>
            <a:pPr algn="ctr" fontAlgn="base"/>
            <a:r>
              <a:rPr lang="en-US" sz="2000" dirty="0"/>
              <a:t>And in cattle (too) ye have an instructive example: from within their bodies We produce (milk) for you to drink; there are, in them, (besides), numerous (other) benefits for you; and of their (meat) ye eat;</a:t>
            </a:r>
          </a:p>
        </p:txBody>
      </p:sp>
      <p:sp>
        <p:nvSpPr>
          <p:cNvPr id="3" name="TextBox 2">
            <a:extLst>
              <a:ext uri="{FF2B5EF4-FFF2-40B4-BE49-F238E27FC236}">
                <a16:creationId xmlns:a16="http://schemas.microsoft.com/office/drawing/2014/main" id="{A3233E16-8337-7963-8E31-B05E7536E645}"/>
              </a:ext>
            </a:extLst>
          </p:cNvPr>
          <p:cNvSpPr txBox="1"/>
          <p:nvPr/>
        </p:nvSpPr>
        <p:spPr>
          <a:xfrm>
            <a:off x="4013799" y="45251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18734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A181-C799-2D18-9631-B48112970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95F01-5AC9-E855-AA9E-7C7636EDD96E}"/>
              </a:ext>
            </a:extLst>
          </p:cNvPr>
          <p:cNvSpPr>
            <a:spLocks noGrp="1"/>
          </p:cNvSpPr>
          <p:nvPr>
            <p:ph type="title"/>
          </p:nvPr>
        </p:nvSpPr>
        <p:spPr>
          <a:xfrm>
            <a:off x="1641396" y="1967367"/>
            <a:ext cx="8909208" cy="3450327"/>
          </a:xfrm>
        </p:spPr>
        <p:txBody>
          <a:bodyPr>
            <a:noAutofit/>
          </a:bodyPr>
          <a:lstStyle/>
          <a:p>
            <a:pPr>
              <a:lnSpc>
                <a:spcPct val="100000"/>
              </a:lnSpc>
            </a:pPr>
            <a:r>
              <a:rPr lang="ar-EG" sz="6000" b="0" dirty="0"/>
              <a:t>وَعَلَيْهَا وَعَلَى ٱلْفُلْكِ تُحْمَلُونَ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AE8DAE7-8D7D-F901-26DF-AD895E4D99E5}"/>
              </a:ext>
            </a:extLst>
          </p:cNvPr>
          <p:cNvSpPr txBox="1"/>
          <p:nvPr/>
        </p:nvSpPr>
        <p:spPr>
          <a:xfrm>
            <a:off x="2060712" y="4158225"/>
            <a:ext cx="8070575" cy="400110"/>
          </a:xfrm>
          <a:prstGeom prst="rect">
            <a:avLst/>
          </a:prstGeom>
          <a:noFill/>
        </p:spPr>
        <p:txBody>
          <a:bodyPr wrap="square">
            <a:spAutoFit/>
          </a:bodyPr>
          <a:lstStyle/>
          <a:p>
            <a:pPr algn="ctr" fontAlgn="base"/>
            <a:r>
              <a:rPr lang="en-US" sz="2000" dirty="0"/>
              <a:t>And on them, as well as in ships, ye ride.</a:t>
            </a:r>
          </a:p>
        </p:txBody>
      </p:sp>
      <p:sp>
        <p:nvSpPr>
          <p:cNvPr id="3" name="TextBox 2">
            <a:extLst>
              <a:ext uri="{FF2B5EF4-FFF2-40B4-BE49-F238E27FC236}">
                <a16:creationId xmlns:a16="http://schemas.microsoft.com/office/drawing/2014/main" id="{FF343736-FF39-A2E4-3E9D-C47D52ABAA46}"/>
              </a:ext>
            </a:extLst>
          </p:cNvPr>
          <p:cNvSpPr txBox="1"/>
          <p:nvPr/>
        </p:nvSpPr>
        <p:spPr>
          <a:xfrm>
            <a:off x="2362552" y="38504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2688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B3D75-20F9-9EE3-935E-A38DAB4EF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B0044-1ABA-DFCA-3A29-0281025EC594}"/>
              </a:ext>
            </a:extLst>
          </p:cNvPr>
          <p:cNvSpPr>
            <a:spLocks noGrp="1"/>
          </p:cNvSpPr>
          <p:nvPr>
            <p:ph type="title"/>
          </p:nvPr>
        </p:nvSpPr>
        <p:spPr>
          <a:xfrm>
            <a:off x="1641395" y="1748391"/>
            <a:ext cx="8909208" cy="3450327"/>
          </a:xfrm>
        </p:spPr>
        <p:txBody>
          <a:bodyPr>
            <a:noAutofit/>
          </a:bodyPr>
          <a:lstStyle/>
          <a:p>
            <a:pPr>
              <a:lnSpc>
                <a:spcPct val="100000"/>
              </a:lnSpc>
            </a:pPr>
            <a:r>
              <a:rPr lang="ar-EG" sz="6000" b="0" dirty="0"/>
              <a:t>وَلَقَدْ أَرْسَلْنَا نُوحًا إِلَىٰ قَوْمِهِۦ فَقَالَ يَـٰقَوْمِ ٱعْبُدُوا۟ ٱللَّهَ مَا لَكُم مِّنْ إِلَـٰهٍ غَيْرُهُۥٓ ۖ أَفَلَا تَتَّقُونَ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9962CDD-A6EE-29B3-9065-A0CECE4DBB52}"/>
              </a:ext>
            </a:extLst>
          </p:cNvPr>
          <p:cNvSpPr txBox="1"/>
          <p:nvPr/>
        </p:nvSpPr>
        <p:spPr>
          <a:xfrm>
            <a:off x="2060711" y="4690886"/>
            <a:ext cx="8070575" cy="1015663"/>
          </a:xfrm>
          <a:prstGeom prst="rect">
            <a:avLst/>
          </a:prstGeom>
          <a:noFill/>
        </p:spPr>
        <p:txBody>
          <a:bodyPr wrap="square">
            <a:spAutoFit/>
          </a:bodyPr>
          <a:lstStyle/>
          <a:p>
            <a:pPr algn="ctr" fontAlgn="base"/>
            <a:r>
              <a:rPr lang="en-US" sz="2000" dirty="0"/>
              <a:t>(Further, We sent a long line of prophets for your instruction). We sent Noah to his people: He said, "O my people! worship Allah! Ye have no other god but Him. Will ye not fear (Him)?"</a:t>
            </a:r>
          </a:p>
        </p:txBody>
      </p:sp>
      <p:sp>
        <p:nvSpPr>
          <p:cNvPr id="3" name="TextBox 2">
            <a:extLst>
              <a:ext uri="{FF2B5EF4-FFF2-40B4-BE49-F238E27FC236}">
                <a16:creationId xmlns:a16="http://schemas.microsoft.com/office/drawing/2014/main" id="{A5A9CC65-16B0-ABDF-85A7-9D6A56FFE370}"/>
              </a:ext>
            </a:extLst>
          </p:cNvPr>
          <p:cNvSpPr txBox="1"/>
          <p:nvPr/>
        </p:nvSpPr>
        <p:spPr>
          <a:xfrm>
            <a:off x="4910443" y="44541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8547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DE6CD-E10C-6111-BEBF-332EAD6F3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B20F0D-0A86-0922-7452-02F4F69F56FE}"/>
              </a:ext>
            </a:extLst>
          </p:cNvPr>
          <p:cNvSpPr>
            <a:spLocks noGrp="1"/>
          </p:cNvSpPr>
          <p:nvPr>
            <p:ph type="title"/>
          </p:nvPr>
        </p:nvSpPr>
        <p:spPr>
          <a:xfrm>
            <a:off x="1851054" y="1355970"/>
            <a:ext cx="8489892" cy="3450327"/>
          </a:xfrm>
        </p:spPr>
        <p:txBody>
          <a:bodyPr>
            <a:noAutofit/>
          </a:bodyPr>
          <a:lstStyle/>
          <a:p>
            <a:pPr>
              <a:lnSpc>
                <a:spcPct val="100000"/>
              </a:lnSpc>
            </a:pPr>
            <a:r>
              <a:rPr lang="ar-EG" sz="5400" b="0" dirty="0"/>
              <a:t>فَقَالَ ٱلْمَلَؤُا۟ ٱلَّذِينَ كَفَرُوا۟ مِن قَوْمِهِۦ مَا هَـٰذَآ إِلَّا بَشَرٌۭ مِّثْلُكُمْ يُرِيدُ أَن يَتَفَضَّلَ عَلَيْكُمْ وَلَوْ شَآءَ ٱللَّهُ لَأَنزَلَ مَلَـٰٓئِكَةًۭ مَّا سَمِعْنَا بِهَـٰذَا فِىٓ ءَابَآئِنَا ٱلْأَوَّلِينَ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115335-42C4-FBFB-7206-AD9B3F62DFEB}"/>
              </a:ext>
            </a:extLst>
          </p:cNvPr>
          <p:cNvSpPr txBox="1"/>
          <p:nvPr/>
        </p:nvSpPr>
        <p:spPr>
          <a:xfrm>
            <a:off x="2060712" y="4649975"/>
            <a:ext cx="8070575" cy="1323439"/>
          </a:xfrm>
          <a:prstGeom prst="rect">
            <a:avLst/>
          </a:prstGeom>
          <a:noFill/>
        </p:spPr>
        <p:txBody>
          <a:bodyPr wrap="square">
            <a:spAutoFit/>
          </a:bodyPr>
          <a:lstStyle/>
          <a:p>
            <a:pPr algn="ctr" fontAlgn="base"/>
            <a:r>
              <a:rPr lang="en-US" sz="2000" dirty="0"/>
              <a:t>The chiefs of the Unbelievers among his people said: "He is no more than a man like yourselves: his wish is to assert his superiority over you: if Allah had wished (to send messengers), He could have sent down angels; never did we hear such a thing (as he says), among our ancestors of old."</a:t>
            </a:r>
          </a:p>
        </p:txBody>
      </p:sp>
      <p:sp>
        <p:nvSpPr>
          <p:cNvPr id="3" name="TextBox 2">
            <a:extLst>
              <a:ext uri="{FF2B5EF4-FFF2-40B4-BE49-F238E27FC236}">
                <a16:creationId xmlns:a16="http://schemas.microsoft.com/office/drawing/2014/main" id="{6A40F8AB-4CD1-3696-E616-BD9DDB5FA87D}"/>
              </a:ext>
            </a:extLst>
          </p:cNvPr>
          <p:cNvSpPr txBox="1"/>
          <p:nvPr/>
        </p:nvSpPr>
        <p:spPr>
          <a:xfrm>
            <a:off x="2460208" y="44274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63952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701D0-A1AD-865F-2C23-C43B4D591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83B01-865D-F9D3-EF54-2EA10E7DB927}"/>
              </a:ext>
            </a:extLst>
          </p:cNvPr>
          <p:cNvSpPr>
            <a:spLocks noGrp="1"/>
          </p:cNvSpPr>
          <p:nvPr>
            <p:ph type="title"/>
          </p:nvPr>
        </p:nvSpPr>
        <p:spPr>
          <a:xfrm>
            <a:off x="1653495" y="2039551"/>
            <a:ext cx="8885008" cy="3450327"/>
          </a:xfrm>
        </p:spPr>
        <p:txBody>
          <a:bodyPr>
            <a:noAutofit/>
          </a:bodyPr>
          <a:lstStyle/>
          <a:p>
            <a:pPr>
              <a:lnSpc>
                <a:spcPct val="100000"/>
              </a:lnSpc>
            </a:pPr>
            <a:r>
              <a:rPr lang="ar-EG" sz="6000" b="0" dirty="0"/>
              <a:t>إِنْ هُوَ إِلَّا رَجُلٌۢ بِهِۦ جِنَّةٌۭ فَتَرَبَّصُوا۟ بِهِۦ حَتَّىٰ 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2E2622E-DD67-470D-1C34-BE89C7D60BBD}"/>
              </a:ext>
            </a:extLst>
          </p:cNvPr>
          <p:cNvSpPr txBox="1"/>
          <p:nvPr/>
        </p:nvSpPr>
        <p:spPr>
          <a:xfrm>
            <a:off x="2060712" y="4649975"/>
            <a:ext cx="8070575" cy="707886"/>
          </a:xfrm>
          <a:prstGeom prst="rect">
            <a:avLst/>
          </a:prstGeom>
          <a:noFill/>
        </p:spPr>
        <p:txBody>
          <a:bodyPr wrap="square">
            <a:spAutoFit/>
          </a:bodyPr>
          <a:lstStyle/>
          <a:p>
            <a:pPr algn="ctr" fontAlgn="base"/>
            <a:r>
              <a:rPr lang="en-US" sz="2000" dirty="0"/>
              <a:t>(And some said): "He is only a man possessed: wait (and have patience) with him for a time."</a:t>
            </a:r>
          </a:p>
        </p:txBody>
      </p:sp>
      <p:sp>
        <p:nvSpPr>
          <p:cNvPr id="3" name="TextBox 2">
            <a:extLst>
              <a:ext uri="{FF2B5EF4-FFF2-40B4-BE49-F238E27FC236}">
                <a16:creationId xmlns:a16="http://schemas.microsoft.com/office/drawing/2014/main" id="{FACFCA0A-28EB-DB03-D1F0-FF98FA99656C}"/>
              </a:ext>
            </a:extLst>
          </p:cNvPr>
          <p:cNvSpPr txBox="1"/>
          <p:nvPr/>
        </p:nvSpPr>
        <p:spPr>
          <a:xfrm>
            <a:off x="4422173" y="43640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09645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FA86-9146-C9F4-BB04-6C6AB6BC8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1858A-30F5-7E01-A199-D6F280174030}"/>
              </a:ext>
            </a:extLst>
          </p:cNvPr>
          <p:cNvSpPr>
            <a:spLocks noGrp="1"/>
          </p:cNvSpPr>
          <p:nvPr>
            <p:ph type="title"/>
          </p:nvPr>
        </p:nvSpPr>
        <p:spPr>
          <a:xfrm>
            <a:off x="1653496" y="2012918"/>
            <a:ext cx="8885008" cy="3450327"/>
          </a:xfrm>
        </p:spPr>
        <p:txBody>
          <a:bodyPr>
            <a:noAutofit/>
          </a:bodyPr>
          <a:lstStyle/>
          <a:p>
            <a:pPr>
              <a:lnSpc>
                <a:spcPct val="100000"/>
              </a:lnSpc>
            </a:pPr>
            <a:r>
              <a:rPr lang="ar-EG" sz="6000" b="0" dirty="0"/>
              <a:t>قَالَ رَبِّ ٱنصُرْنِى بِمَا كَذَّبُونِ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9EB58B-50F0-AF47-70BB-53420EF36469}"/>
              </a:ext>
            </a:extLst>
          </p:cNvPr>
          <p:cNvSpPr txBox="1"/>
          <p:nvPr/>
        </p:nvSpPr>
        <p:spPr>
          <a:xfrm>
            <a:off x="2060712" y="4199380"/>
            <a:ext cx="8070575" cy="400110"/>
          </a:xfrm>
          <a:prstGeom prst="rect">
            <a:avLst/>
          </a:prstGeom>
          <a:noFill/>
        </p:spPr>
        <p:txBody>
          <a:bodyPr wrap="square">
            <a:spAutoFit/>
          </a:bodyPr>
          <a:lstStyle/>
          <a:p>
            <a:pPr algn="ctr" fontAlgn="base"/>
            <a:r>
              <a:rPr lang="en-US" sz="2000" dirty="0"/>
              <a:t>(Noah) said: "O my Lord! help me: for that they accuse me of falsehood!"</a:t>
            </a:r>
          </a:p>
        </p:txBody>
      </p:sp>
      <p:sp>
        <p:nvSpPr>
          <p:cNvPr id="3" name="TextBox 2">
            <a:extLst>
              <a:ext uri="{FF2B5EF4-FFF2-40B4-BE49-F238E27FC236}">
                <a16:creationId xmlns:a16="http://schemas.microsoft.com/office/drawing/2014/main" id="{62D4ED68-68D0-214D-5125-ABD34193D8C8}"/>
              </a:ext>
            </a:extLst>
          </p:cNvPr>
          <p:cNvSpPr txBox="1"/>
          <p:nvPr/>
        </p:nvSpPr>
        <p:spPr>
          <a:xfrm>
            <a:off x="2256023" y="38916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2225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08B5-89F7-6FBA-E95F-74B65FC1F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5CECC-913A-7560-B009-A0D068F49BE2}"/>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المؤمنون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479162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511EA-28D9-38EE-52F7-64F172D04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B8D01-33C6-D3D0-3327-C03DDDF66213}"/>
              </a:ext>
            </a:extLst>
          </p:cNvPr>
          <p:cNvSpPr>
            <a:spLocks noGrp="1"/>
          </p:cNvSpPr>
          <p:nvPr>
            <p:ph type="title"/>
          </p:nvPr>
        </p:nvSpPr>
        <p:spPr>
          <a:xfrm>
            <a:off x="1626275" y="1267195"/>
            <a:ext cx="8939443" cy="3450327"/>
          </a:xfrm>
        </p:spPr>
        <p:txBody>
          <a:bodyPr>
            <a:noAutofit/>
          </a:bodyPr>
          <a:lstStyle/>
          <a:p>
            <a:pPr>
              <a:lnSpc>
                <a:spcPct val="100000"/>
              </a:lnSpc>
            </a:pPr>
            <a:r>
              <a:rPr lang="ar-EG" sz="4600" b="0" dirty="0"/>
              <a:t>فَأَوْحَيْنَآ إِلَيْهِ أَنِ ٱصْنَعِ ٱلْفُلْكَ بِأَعْيُنِنَا وَوَحْيِنَا فَإِذَا جَآءَ أَمْرُنَا وَفَارَ ٱلتَّنُّورُۙ فَٱسْلُكْ فِيهَا مِن كُلٍّۢ زَوْجَيْنِ ٱثْنَيْنِ وَأَهْلَكَ إِلَّا مَن سَبَقَ عَلَيْهِ ٱلْقَوْلُ مِنْهُمْۖ وَلَا تُخَـٰطِبْنِى فِى ٱلَّذِينَ ظَلَمُوٓا۟ ۖ إِنَّهُم مُّغْرَقُونَ</a:t>
            </a:r>
            <a:endParaRPr lang="ar-EG" sz="4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435196-800E-C49F-8842-85F49C08FCD0}"/>
              </a:ext>
            </a:extLst>
          </p:cNvPr>
          <p:cNvSpPr txBox="1"/>
          <p:nvPr/>
        </p:nvSpPr>
        <p:spPr>
          <a:xfrm>
            <a:off x="2060710" y="4368056"/>
            <a:ext cx="8070575" cy="1846659"/>
          </a:xfrm>
          <a:prstGeom prst="rect">
            <a:avLst/>
          </a:prstGeom>
          <a:noFill/>
        </p:spPr>
        <p:txBody>
          <a:bodyPr wrap="square">
            <a:spAutoFit/>
          </a:bodyPr>
          <a:lstStyle/>
          <a:p>
            <a:pPr algn="ctr" fontAlgn="base"/>
            <a:r>
              <a:rPr lang="en-US" sz="1900" dirty="0"/>
              <a:t>So We inspired him (with this message): "Construct the Ark within Our sight and under Our guidance: then when comes Our Command, and the fountains of the earth gush forth, take thou on board pairs of every species, male and female, and thy family- except those of them against whom the Word has already gone forth: And address Me not in </a:t>
            </a:r>
            <a:r>
              <a:rPr lang="en-US" sz="1900" dirty="0" err="1"/>
              <a:t>favour</a:t>
            </a:r>
            <a:r>
              <a:rPr lang="en-US" sz="1900" dirty="0"/>
              <a:t> of the wrong-doers; for they shall be drowned (in the Flood).</a:t>
            </a:r>
          </a:p>
        </p:txBody>
      </p:sp>
      <p:sp>
        <p:nvSpPr>
          <p:cNvPr id="3" name="TextBox 2">
            <a:extLst>
              <a:ext uri="{FF2B5EF4-FFF2-40B4-BE49-F238E27FC236}">
                <a16:creationId xmlns:a16="http://schemas.microsoft.com/office/drawing/2014/main" id="{B0ADEDE8-4BC4-52FB-B101-5384B0C66ACA}"/>
              </a:ext>
            </a:extLst>
          </p:cNvPr>
          <p:cNvSpPr txBox="1"/>
          <p:nvPr/>
        </p:nvSpPr>
        <p:spPr>
          <a:xfrm>
            <a:off x="2060710" y="41137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0017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9EF43-BF3F-0468-BE9C-3CA7C6390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B39FA-E91D-B4CD-35C2-C2DE409656B3}"/>
              </a:ext>
            </a:extLst>
          </p:cNvPr>
          <p:cNvSpPr>
            <a:spLocks noGrp="1"/>
          </p:cNvSpPr>
          <p:nvPr>
            <p:ph type="title"/>
          </p:nvPr>
        </p:nvSpPr>
        <p:spPr>
          <a:xfrm>
            <a:off x="1714223" y="1822330"/>
            <a:ext cx="8763551" cy="3450327"/>
          </a:xfrm>
        </p:spPr>
        <p:txBody>
          <a:bodyPr>
            <a:noAutofit/>
          </a:bodyPr>
          <a:lstStyle/>
          <a:p>
            <a:pPr>
              <a:lnSpc>
                <a:spcPct val="100000"/>
              </a:lnSpc>
            </a:pPr>
            <a:r>
              <a:rPr lang="ar-EG" sz="6000" b="0" dirty="0"/>
              <a:t>فَإِذَا ٱسْتَوَيْتَ أَنتَ وَمَن مَّعَكَ عَلَى ٱلْفُلْكِ فَقُلِ ٱلْحَمْدُ لِلَّهِ ٱلَّذِى نَجَّىٰنَا مِنَ ٱلْقَوْمِ ٱلظَّـٰلِمِينَ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CAB258-6DF3-801F-D481-99755D7C52D5}"/>
              </a:ext>
            </a:extLst>
          </p:cNvPr>
          <p:cNvSpPr txBox="1"/>
          <p:nvPr/>
        </p:nvSpPr>
        <p:spPr>
          <a:xfrm>
            <a:off x="2060710" y="4907994"/>
            <a:ext cx="8070575" cy="707886"/>
          </a:xfrm>
          <a:prstGeom prst="rect">
            <a:avLst/>
          </a:prstGeom>
          <a:noFill/>
        </p:spPr>
        <p:txBody>
          <a:bodyPr wrap="square">
            <a:spAutoFit/>
          </a:bodyPr>
          <a:lstStyle/>
          <a:p>
            <a:pPr algn="ctr" fontAlgn="base"/>
            <a:r>
              <a:rPr lang="en-US" sz="2000" dirty="0"/>
              <a:t>And when thou hast embarked on the Ark - thou and those with thee,- say: "Praise be to Allah, Who has saved us from the people who do wrong."</a:t>
            </a:r>
          </a:p>
        </p:txBody>
      </p:sp>
      <p:sp>
        <p:nvSpPr>
          <p:cNvPr id="3" name="TextBox 2">
            <a:extLst>
              <a:ext uri="{FF2B5EF4-FFF2-40B4-BE49-F238E27FC236}">
                <a16:creationId xmlns:a16="http://schemas.microsoft.com/office/drawing/2014/main" id="{ACB5A90A-2DF7-CA5F-3510-00EFCE9508B0}"/>
              </a:ext>
            </a:extLst>
          </p:cNvPr>
          <p:cNvSpPr txBox="1"/>
          <p:nvPr/>
        </p:nvSpPr>
        <p:spPr>
          <a:xfrm>
            <a:off x="3942776" y="46109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11740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46639-FBF6-7877-4189-C726285D0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48A19-DE8E-2396-1699-A9E8FA89D9D5}"/>
              </a:ext>
            </a:extLst>
          </p:cNvPr>
          <p:cNvSpPr>
            <a:spLocks noGrp="1"/>
          </p:cNvSpPr>
          <p:nvPr>
            <p:ph type="title"/>
          </p:nvPr>
        </p:nvSpPr>
        <p:spPr>
          <a:xfrm>
            <a:off x="1714224" y="1955495"/>
            <a:ext cx="8763551" cy="3450327"/>
          </a:xfrm>
        </p:spPr>
        <p:txBody>
          <a:bodyPr>
            <a:noAutofit/>
          </a:bodyPr>
          <a:lstStyle/>
          <a:p>
            <a:pPr>
              <a:lnSpc>
                <a:spcPct val="100000"/>
              </a:lnSpc>
            </a:pPr>
            <a:r>
              <a:rPr lang="ar-EG" sz="6000" b="0" dirty="0"/>
              <a:t>وَقُل رَّبِّ أَنزِلْنِى مُنزَلًۭا مُّبَارَكًۭا وَأَنتَ خَيْرُ ٱلْمُنزِلِينَ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79638B-2765-0ED8-6E78-6B1C2B1421DB}"/>
              </a:ext>
            </a:extLst>
          </p:cNvPr>
          <p:cNvSpPr txBox="1"/>
          <p:nvPr/>
        </p:nvSpPr>
        <p:spPr>
          <a:xfrm>
            <a:off x="2060711" y="4581363"/>
            <a:ext cx="8070575" cy="707886"/>
          </a:xfrm>
          <a:prstGeom prst="rect">
            <a:avLst/>
          </a:prstGeom>
          <a:noFill/>
        </p:spPr>
        <p:txBody>
          <a:bodyPr wrap="square">
            <a:spAutoFit/>
          </a:bodyPr>
          <a:lstStyle/>
          <a:p>
            <a:pPr algn="ctr" fontAlgn="base"/>
            <a:r>
              <a:rPr lang="en-US" sz="2000" dirty="0"/>
              <a:t>And say: "O my Lord! enable me to disembark with thy blessing: for Thou art the Best to enable (us) to disembark."</a:t>
            </a:r>
          </a:p>
        </p:txBody>
      </p:sp>
      <p:sp>
        <p:nvSpPr>
          <p:cNvPr id="3" name="TextBox 2">
            <a:extLst>
              <a:ext uri="{FF2B5EF4-FFF2-40B4-BE49-F238E27FC236}">
                <a16:creationId xmlns:a16="http://schemas.microsoft.com/office/drawing/2014/main" id="{9BA2D27B-7C8D-B7F0-F972-29D95D4FFF4D}"/>
              </a:ext>
            </a:extLst>
          </p:cNvPr>
          <p:cNvSpPr txBox="1"/>
          <p:nvPr/>
        </p:nvSpPr>
        <p:spPr>
          <a:xfrm>
            <a:off x="4004921" y="42735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2120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60E00-1BB9-5E00-2353-3F5675D1E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16857-2E8F-C03B-7EBF-698380DF517A}"/>
              </a:ext>
            </a:extLst>
          </p:cNvPr>
          <p:cNvSpPr>
            <a:spLocks noGrp="1"/>
          </p:cNvSpPr>
          <p:nvPr>
            <p:ph type="title"/>
          </p:nvPr>
        </p:nvSpPr>
        <p:spPr>
          <a:xfrm>
            <a:off x="1714224" y="1955495"/>
            <a:ext cx="8763551" cy="3450327"/>
          </a:xfrm>
        </p:spPr>
        <p:txBody>
          <a:bodyPr>
            <a:noAutofit/>
          </a:bodyPr>
          <a:lstStyle/>
          <a:p>
            <a:pPr>
              <a:lnSpc>
                <a:spcPct val="100000"/>
              </a:lnSpc>
            </a:pPr>
            <a:r>
              <a:rPr lang="ar-EG" sz="6000" b="0" dirty="0"/>
              <a:t>إِنَّ فِى ذَٰلِكَ لَـَٔايَـٰتٍۢ وَإِن كُنَّا لَمُبْتَلِينَ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E8E41E-D5D5-9363-E71B-86DCD0B5EE77}"/>
              </a:ext>
            </a:extLst>
          </p:cNvPr>
          <p:cNvSpPr txBox="1"/>
          <p:nvPr/>
        </p:nvSpPr>
        <p:spPr>
          <a:xfrm>
            <a:off x="2060711" y="4110846"/>
            <a:ext cx="8070575" cy="707886"/>
          </a:xfrm>
          <a:prstGeom prst="rect">
            <a:avLst/>
          </a:prstGeom>
          <a:noFill/>
        </p:spPr>
        <p:txBody>
          <a:bodyPr wrap="square">
            <a:spAutoFit/>
          </a:bodyPr>
          <a:lstStyle/>
          <a:p>
            <a:pPr algn="ctr" fontAlgn="base"/>
            <a:r>
              <a:rPr lang="en-US" sz="2000" dirty="0"/>
              <a:t>Verily in this there are Signs (for men to understand); (thus) do We try (men).</a:t>
            </a:r>
          </a:p>
        </p:txBody>
      </p:sp>
      <p:sp>
        <p:nvSpPr>
          <p:cNvPr id="3" name="TextBox 2">
            <a:extLst>
              <a:ext uri="{FF2B5EF4-FFF2-40B4-BE49-F238E27FC236}">
                <a16:creationId xmlns:a16="http://schemas.microsoft.com/office/drawing/2014/main" id="{770014ED-F18F-3EEB-7430-C97B3C359735}"/>
              </a:ext>
            </a:extLst>
          </p:cNvPr>
          <p:cNvSpPr txBox="1"/>
          <p:nvPr/>
        </p:nvSpPr>
        <p:spPr>
          <a:xfrm>
            <a:off x="1691908" y="38030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33357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4A3EF-68E4-A2B9-7057-EBD79292C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5933A-ECA0-0255-8C5D-1678362C9A39}"/>
              </a:ext>
            </a:extLst>
          </p:cNvPr>
          <p:cNvSpPr>
            <a:spLocks noGrp="1"/>
          </p:cNvSpPr>
          <p:nvPr>
            <p:ph type="title"/>
          </p:nvPr>
        </p:nvSpPr>
        <p:spPr>
          <a:xfrm>
            <a:off x="1714224" y="1955495"/>
            <a:ext cx="8763551" cy="3450327"/>
          </a:xfrm>
        </p:spPr>
        <p:txBody>
          <a:bodyPr>
            <a:noAutofit/>
          </a:bodyPr>
          <a:lstStyle/>
          <a:p>
            <a:pPr>
              <a:lnSpc>
                <a:spcPct val="100000"/>
              </a:lnSpc>
            </a:pPr>
            <a:r>
              <a:rPr lang="ar-EG" sz="6000" b="0" dirty="0"/>
              <a:t>ثُمَّ أَنشَأْنَا مِنۢ بَعْدِهِمْ قَرْنًا ءَاخَرِينَ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BAA3B1-B200-AB41-CF7E-C60600DA2119}"/>
              </a:ext>
            </a:extLst>
          </p:cNvPr>
          <p:cNvSpPr txBox="1"/>
          <p:nvPr/>
        </p:nvSpPr>
        <p:spPr>
          <a:xfrm>
            <a:off x="2060711" y="4110846"/>
            <a:ext cx="8070575" cy="400110"/>
          </a:xfrm>
          <a:prstGeom prst="rect">
            <a:avLst/>
          </a:prstGeom>
          <a:noFill/>
        </p:spPr>
        <p:txBody>
          <a:bodyPr wrap="square">
            <a:spAutoFit/>
          </a:bodyPr>
          <a:lstStyle/>
          <a:p>
            <a:pPr algn="ctr" fontAlgn="base"/>
            <a:r>
              <a:rPr lang="en-US" sz="2000" dirty="0"/>
              <a:t>Then We raised after them another generation.</a:t>
            </a:r>
          </a:p>
        </p:txBody>
      </p:sp>
      <p:sp>
        <p:nvSpPr>
          <p:cNvPr id="3" name="TextBox 2">
            <a:extLst>
              <a:ext uri="{FF2B5EF4-FFF2-40B4-BE49-F238E27FC236}">
                <a16:creationId xmlns:a16="http://schemas.microsoft.com/office/drawing/2014/main" id="{9CA4DD3E-E53D-984D-50EE-DBD29E67DDDD}"/>
              </a:ext>
            </a:extLst>
          </p:cNvPr>
          <p:cNvSpPr txBox="1"/>
          <p:nvPr/>
        </p:nvSpPr>
        <p:spPr>
          <a:xfrm>
            <a:off x="1807318" y="38030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69928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2A1E-E12B-5067-8C87-D3196EF71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40C82-4472-FF89-5CC5-85D3A63EB187}"/>
              </a:ext>
            </a:extLst>
          </p:cNvPr>
          <p:cNvSpPr>
            <a:spLocks noGrp="1"/>
          </p:cNvSpPr>
          <p:nvPr>
            <p:ph type="title"/>
          </p:nvPr>
        </p:nvSpPr>
        <p:spPr>
          <a:xfrm>
            <a:off x="1714224" y="1786818"/>
            <a:ext cx="8763551" cy="3450327"/>
          </a:xfrm>
        </p:spPr>
        <p:txBody>
          <a:bodyPr>
            <a:noAutofit/>
          </a:bodyPr>
          <a:lstStyle/>
          <a:p>
            <a:pPr>
              <a:lnSpc>
                <a:spcPct val="100000"/>
              </a:lnSpc>
            </a:pPr>
            <a:r>
              <a:rPr lang="ar-EG" sz="6000" b="0" dirty="0"/>
              <a:t>فَأَرْسَلْنَا فِيهِمْ رَسُولًۭا مِّنْهُمْ أَنِ ٱعْبُدُوا۟ ٱللَّهَ مَا لَكُم مِّنْ إِلَـٰهٍ غَيْرُهُۥٓ ۖ أَفَلَا تَتَّقُونَ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5445C0-029D-A7BF-E5C5-1EA27BCC9308}"/>
              </a:ext>
            </a:extLst>
          </p:cNvPr>
          <p:cNvSpPr txBox="1"/>
          <p:nvPr/>
        </p:nvSpPr>
        <p:spPr>
          <a:xfrm>
            <a:off x="2060713" y="4403809"/>
            <a:ext cx="8070575" cy="707886"/>
          </a:xfrm>
          <a:prstGeom prst="rect">
            <a:avLst/>
          </a:prstGeom>
          <a:noFill/>
        </p:spPr>
        <p:txBody>
          <a:bodyPr wrap="square">
            <a:spAutoFit/>
          </a:bodyPr>
          <a:lstStyle/>
          <a:p>
            <a:pPr algn="ctr" fontAlgn="base"/>
            <a:r>
              <a:rPr lang="en-US" sz="2000" dirty="0"/>
              <a:t>And We sent to them a messenger from among themselves, (saying), "Worship Allah! ye have no other god but Him. Will ye not fear (Him)?"</a:t>
            </a:r>
          </a:p>
        </p:txBody>
      </p:sp>
      <p:sp>
        <p:nvSpPr>
          <p:cNvPr id="3" name="TextBox 2">
            <a:extLst>
              <a:ext uri="{FF2B5EF4-FFF2-40B4-BE49-F238E27FC236}">
                <a16:creationId xmlns:a16="http://schemas.microsoft.com/office/drawing/2014/main" id="{2753A345-C7E6-FFEB-E475-E8FF1A1D779F}"/>
              </a:ext>
            </a:extLst>
          </p:cNvPr>
          <p:cNvSpPr txBox="1"/>
          <p:nvPr/>
        </p:nvSpPr>
        <p:spPr>
          <a:xfrm>
            <a:off x="1496601" y="40598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88300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5E688-98B0-B7C2-5A60-82A158D85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C00B5-4A2D-61DC-B226-F2A500A33706}"/>
              </a:ext>
            </a:extLst>
          </p:cNvPr>
          <p:cNvSpPr>
            <a:spLocks noGrp="1"/>
          </p:cNvSpPr>
          <p:nvPr>
            <p:ph type="title"/>
          </p:nvPr>
        </p:nvSpPr>
        <p:spPr>
          <a:xfrm>
            <a:off x="1714225" y="1476099"/>
            <a:ext cx="8763551" cy="3450327"/>
          </a:xfrm>
        </p:spPr>
        <p:txBody>
          <a:bodyPr>
            <a:noAutofit/>
          </a:bodyPr>
          <a:lstStyle/>
          <a:p>
            <a:pPr>
              <a:lnSpc>
                <a:spcPct val="100000"/>
              </a:lnSpc>
            </a:pPr>
            <a:r>
              <a:rPr lang="ar-EG" sz="5400" b="0" dirty="0"/>
              <a:t>وَقَالَ ٱلْمَلَأُ مِن قَوْمِهِ ٱلَّذِينَ كَفَرُوا۟ وَكَذَّبُوا۟ بِلِقَآءِ ٱلْـَٔاخِرَةِ وَأَتْرَفْنَـٰهُمْ فِى ٱلْحَيَوٰةِ ٱلدُّنْيَا مَا هَـٰذَآ إِلَّا بَشَرٌۭ مِّثْلُكُمْ يَأْكُلُ مِمَّا تَأْكُلُونَ مِنْهُ وَيَشْرَبُ مِمَّا تَشْرَبُونَ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FD8242-7163-07CF-45C8-55F4762898DE}"/>
              </a:ext>
            </a:extLst>
          </p:cNvPr>
          <p:cNvSpPr txBox="1"/>
          <p:nvPr/>
        </p:nvSpPr>
        <p:spPr>
          <a:xfrm>
            <a:off x="2060712" y="4750038"/>
            <a:ext cx="8070575" cy="1323439"/>
          </a:xfrm>
          <a:prstGeom prst="rect">
            <a:avLst/>
          </a:prstGeom>
          <a:noFill/>
        </p:spPr>
        <p:txBody>
          <a:bodyPr wrap="square">
            <a:spAutoFit/>
          </a:bodyPr>
          <a:lstStyle/>
          <a:p>
            <a:pPr algn="ctr" fontAlgn="base"/>
            <a:r>
              <a:rPr lang="en-US" sz="2000" dirty="0"/>
              <a:t>And the chiefs of his people, who disbelieved and denied the Meeting in the Hereafter, and on whom We had bestowed the good things of this life, said: "He is no more than a man like yourselves: he eats of that of which ye eat, and drinks of what ye drink.</a:t>
            </a:r>
          </a:p>
        </p:txBody>
      </p:sp>
      <p:sp>
        <p:nvSpPr>
          <p:cNvPr id="3" name="TextBox 2">
            <a:extLst>
              <a:ext uri="{FF2B5EF4-FFF2-40B4-BE49-F238E27FC236}">
                <a16:creationId xmlns:a16="http://schemas.microsoft.com/office/drawing/2014/main" id="{EA8230EA-65AD-647A-7FC8-1FDDC61D43CD}"/>
              </a:ext>
            </a:extLst>
          </p:cNvPr>
          <p:cNvSpPr txBox="1"/>
          <p:nvPr/>
        </p:nvSpPr>
        <p:spPr>
          <a:xfrm>
            <a:off x="2934784" y="45303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8576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F3215-C494-7213-98BE-07359A8A8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91FBF-9927-5F9B-FDCD-6B59780A5EC2}"/>
              </a:ext>
            </a:extLst>
          </p:cNvPr>
          <p:cNvSpPr>
            <a:spLocks noGrp="1"/>
          </p:cNvSpPr>
          <p:nvPr>
            <p:ph type="title"/>
          </p:nvPr>
        </p:nvSpPr>
        <p:spPr>
          <a:xfrm>
            <a:off x="1714224" y="2035392"/>
            <a:ext cx="8763551" cy="3450327"/>
          </a:xfrm>
        </p:spPr>
        <p:txBody>
          <a:bodyPr>
            <a:noAutofit/>
          </a:bodyPr>
          <a:lstStyle/>
          <a:p>
            <a:pPr>
              <a:lnSpc>
                <a:spcPct val="100000"/>
              </a:lnSpc>
            </a:pPr>
            <a:r>
              <a:rPr lang="ar-EG" sz="6000" b="0" dirty="0"/>
              <a:t>وَلَئِنْ أَطَعْتُم بَشَرًۭا مِّثْلَكُمْ إِنَّكُمْ إِذًۭا لَّخَـٰسِرُونَ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C8ECB35-DCD9-A2DF-0269-44C759EB250F}"/>
              </a:ext>
            </a:extLst>
          </p:cNvPr>
          <p:cNvSpPr txBox="1"/>
          <p:nvPr/>
        </p:nvSpPr>
        <p:spPr>
          <a:xfrm>
            <a:off x="2060711" y="4669461"/>
            <a:ext cx="8070575" cy="400110"/>
          </a:xfrm>
          <a:prstGeom prst="rect">
            <a:avLst/>
          </a:prstGeom>
          <a:noFill/>
        </p:spPr>
        <p:txBody>
          <a:bodyPr wrap="square">
            <a:spAutoFit/>
          </a:bodyPr>
          <a:lstStyle/>
          <a:p>
            <a:pPr algn="ctr" fontAlgn="base"/>
            <a:r>
              <a:rPr lang="en-US" sz="2000" dirty="0"/>
              <a:t>"If ye obey a man like yourselves, behold, it is certain ye will be lost.</a:t>
            </a:r>
          </a:p>
        </p:txBody>
      </p:sp>
      <p:sp>
        <p:nvSpPr>
          <p:cNvPr id="3" name="TextBox 2">
            <a:extLst>
              <a:ext uri="{FF2B5EF4-FFF2-40B4-BE49-F238E27FC236}">
                <a16:creationId xmlns:a16="http://schemas.microsoft.com/office/drawing/2014/main" id="{F7939252-BB14-CCB0-0F7D-FCE17F9222AB}"/>
              </a:ext>
            </a:extLst>
          </p:cNvPr>
          <p:cNvSpPr txBox="1"/>
          <p:nvPr/>
        </p:nvSpPr>
        <p:spPr>
          <a:xfrm>
            <a:off x="4470620" y="43616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72777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E3778-977A-F11F-2F1C-4E0F4B3BB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8A803-9420-BFBA-73D4-BFA37AF8F651}"/>
              </a:ext>
            </a:extLst>
          </p:cNvPr>
          <p:cNvSpPr>
            <a:spLocks noGrp="1"/>
          </p:cNvSpPr>
          <p:nvPr>
            <p:ph type="title"/>
          </p:nvPr>
        </p:nvSpPr>
        <p:spPr>
          <a:xfrm>
            <a:off x="1714225" y="1991004"/>
            <a:ext cx="8763551" cy="3450327"/>
          </a:xfrm>
        </p:spPr>
        <p:txBody>
          <a:bodyPr>
            <a:noAutofit/>
          </a:bodyPr>
          <a:lstStyle/>
          <a:p>
            <a:pPr>
              <a:lnSpc>
                <a:spcPct val="100000"/>
              </a:lnSpc>
            </a:pPr>
            <a:r>
              <a:rPr lang="ar-EG" sz="6000" b="0" dirty="0"/>
              <a:t>أَيَعِدُكُمْ أَنَّكُمْ إِذَا مِتُّمْ وَكُنتُمْ تُرَابًۭا وَعِظَـٰمًا أَنَّكُم مُّخْرَجُونَ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1B5B185-4973-BC3F-A97B-1484DE6B5F73}"/>
              </a:ext>
            </a:extLst>
          </p:cNvPr>
          <p:cNvSpPr txBox="1"/>
          <p:nvPr/>
        </p:nvSpPr>
        <p:spPr>
          <a:xfrm>
            <a:off x="2060712" y="4625073"/>
            <a:ext cx="8070575" cy="707886"/>
          </a:xfrm>
          <a:prstGeom prst="rect">
            <a:avLst/>
          </a:prstGeom>
          <a:noFill/>
        </p:spPr>
        <p:txBody>
          <a:bodyPr wrap="square">
            <a:spAutoFit/>
          </a:bodyPr>
          <a:lstStyle/>
          <a:p>
            <a:pPr algn="ctr" fontAlgn="base"/>
            <a:r>
              <a:rPr lang="en-US" sz="2000" dirty="0"/>
              <a:t>"Does he promise that when ye die and become dust and bones, ye shall be brought forth (again)?</a:t>
            </a:r>
          </a:p>
        </p:txBody>
      </p:sp>
      <p:sp>
        <p:nvSpPr>
          <p:cNvPr id="3" name="TextBox 2">
            <a:extLst>
              <a:ext uri="{FF2B5EF4-FFF2-40B4-BE49-F238E27FC236}">
                <a16:creationId xmlns:a16="http://schemas.microsoft.com/office/drawing/2014/main" id="{91796151-BD13-9949-2743-194503511CCF}"/>
              </a:ext>
            </a:extLst>
          </p:cNvPr>
          <p:cNvSpPr txBox="1"/>
          <p:nvPr/>
        </p:nvSpPr>
        <p:spPr>
          <a:xfrm>
            <a:off x="2899274" y="43172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30346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5812A-87E7-61AA-C78A-8663618E3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3D98B-4336-409C-BF42-DB99E048F610}"/>
              </a:ext>
            </a:extLst>
          </p:cNvPr>
          <p:cNvSpPr>
            <a:spLocks noGrp="1"/>
          </p:cNvSpPr>
          <p:nvPr>
            <p:ph type="title"/>
          </p:nvPr>
        </p:nvSpPr>
        <p:spPr>
          <a:xfrm>
            <a:off x="1714225" y="1991004"/>
            <a:ext cx="8763551" cy="3450327"/>
          </a:xfrm>
        </p:spPr>
        <p:txBody>
          <a:bodyPr>
            <a:noAutofit/>
          </a:bodyPr>
          <a:lstStyle/>
          <a:p>
            <a:pPr>
              <a:lnSpc>
                <a:spcPct val="100000"/>
              </a:lnSpc>
            </a:pPr>
            <a:r>
              <a:rPr lang="ar-EG" sz="6000" b="0" dirty="0"/>
              <a:t>هَيْهَاتَ هَيْهَاتَ لِمَا تُوعَدُونَ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2CF474-C03C-F03C-0E39-BCBEDCB2B1B9}"/>
              </a:ext>
            </a:extLst>
          </p:cNvPr>
          <p:cNvSpPr txBox="1"/>
          <p:nvPr/>
        </p:nvSpPr>
        <p:spPr>
          <a:xfrm>
            <a:off x="2060712" y="4145679"/>
            <a:ext cx="8070575" cy="400110"/>
          </a:xfrm>
          <a:prstGeom prst="rect">
            <a:avLst/>
          </a:prstGeom>
          <a:noFill/>
        </p:spPr>
        <p:txBody>
          <a:bodyPr wrap="square">
            <a:spAutoFit/>
          </a:bodyPr>
          <a:lstStyle/>
          <a:p>
            <a:pPr algn="ctr" fontAlgn="base"/>
            <a:r>
              <a:rPr lang="en-US" sz="2000" dirty="0"/>
              <a:t>"Far, very far is that which ye are promised!</a:t>
            </a:r>
          </a:p>
        </p:txBody>
      </p:sp>
      <p:sp>
        <p:nvSpPr>
          <p:cNvPr id="3" name="TextBox 2">
            <a:extLst>
              <a:ext uri="{FF2B5EF4-FFF2-40B4-BE49-F238E27FC236}">
                <a16:creationId xmlns:a16="http://schemas.microsoft.com/office/drawing/2014/main" id="{897B485C-7C49-F82F-A9BE-9F8B682F0AAC}"/>
              </a:ext>
            </a:extLst>
          </p:cNvPr>
          <p:cNvSpPr txBox="1"/>
          <p:nvPr/>
        </p:nvSpPr>
        <p:spPr>
          <a:xfrm>
            <a:off x="2464269" y="38379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5409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3417C-B2D5-E20B-176C-08EBBEC5A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C5DCD-8FC9-3F18-0AB9-2206F0F33077}"/>
              </a:ext>
            </a:extLst>
          </p:cNvPr>
          <p:cNvSpPr>
            <a:spLocks noGrp="1"/>
          </p:cNvSpPr>
          <p:nvPr>
            <p:ph type="title"/>
          </p:nvPr>
        </p:nvSpPr>
        <p:spPr>
          <a:xfrm>
            <a:off x="1641396" y="2000465"/>
            <a:ext cx="8909208" cy="3450327"/>
          </a:xfrm>
        </p:spPr>
        <p:txBody>
          <a:bodyPr>
            <a:noAutofit/>
          </a:bodyPr>
          <a:lstStyle/>
          <a:p>
            <a:pPr>
              <a:lnSpc>
                <a:spcPct val="100000"/>
              </a:lnSpc>
            </a:pPr>
            <a:r>
              <a:rPr lang="ar-EG" sz="6000" b="0" dirty="0"/>
              <a:t>قَدْ أَفْلَحَ ٱلْمُؤْمِنُونَ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5D7E52-29B4-AC16-A031-288406969BE2}"/>
              </a:ext>
            </a:extLst>
          </p:cNvPr>
          <p:cNvSpPr txBox="1"/>
          <p:nvPr/>
        </p:nvSpPr>
        <p:spPr>
          <a:xfrm>
            <a:off x="2060712" y="4194947"/>
            <a:ext cx="8070575" cy="400110"/>
          </a:xfrm>
          <a:prstGeom prst="rect">
            <a:avLst/>
          </a:prstGeom>
          <a:noFill/>
        </p:spPr>
        <p:txBody>
          <a:bodyPr wrap="square">
            <a:spAutoFit/>
          </a:bodyPr>
          <a:lstStyle/>
          <a:p>
            <a:pPr algn="ctr" fontAlgn="base"/>
            <a:r>
              <a:rPr lang="en-US" sz="2000" dirty="0"/>
              <a:t>The believers must (eventually) win through,-</a:t>
            </a:r>
          </a:p>
        </p:txBody>
      </p:sp>
      <p:sp>
        <p:nvSpPr>
          <p:cNvPr id="3" name="TextBox 2">
            <a:extLst>
              <a:ext uri="{FF2B5EF4-FFF2-40B4-BE49-F238E27FC236}">
                <a16:creationId xmlns:a16="http://schemas.microsoft.com/office/drawing/2014/main" id="{33114D5F-77C6-611B-0EA0-C6766BA609EE}"/>
              </a:ext>
            </a:extLst>
          </p:cNvPr>
          <p:cNvSpPr txBox="1"/>
          <p:nvPr/>
        </p:nvSpPr>
        <p:spPr>
          <a:xfrm>
            <a:off x="3618365" y="38871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228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D292B-7345-EEF8-9B00-7F5E36043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31272-C749-3369-1B17-21FCA1FE1587}"/>
              </a:ext>
            </a:extLst>
          </p:cNvPr>
          <p:cNvSpPr>
            <a:spLocks noGrp="1"/>
          </p:cNvSpPr>
          <p:nvPr>
            <p:ph type="title"/>
          </p:nvPr>
        </p:nvSpPr>
        <p:spPr>
          <a:xfrm>
            <a:off x="1714225" y="1991004"/>
            <a:ext cx="8763551" cy="3450327"/>
          </a:xfrm>
        </p:spPr>
        <p:txBody>
          <a:bodyPr>
            <a:noAutofit/>
          </a:bodyPr>
          <a:lstStyle/>
          <a:p>
            <a:pPr>
              <a:lnSpc>
                <a:spcPct val="100000"/>
              </a:lnSpc>
            </a:pPr>
            <a:r>
              <a:rPr lang="ar-EG" sz="6000" b="0" dirty="0"/>
              <a:t>إِنْ هِىَ إِلَّا حَيَاتُنَا ٱلدُّنْيَا نَمُوتُ وَنَحْيَا وَمَا نَحْنُ بِمَبْعُوثِينَ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A5200DA-396B-7CCB-A704-2F3D1CC8A21D}"/>
              </a:ext>
            </a:extLst>
          </p:cNvPr>
          <p:cNvSpPr txBox="1"/>
          <p:nvPr/>
        </p:nvSpPr>
        <p:spPr>
          <a:xfrm>
            <a:off x="2060712" y="4562929"/>
            <a:ext cx="8070575" cy="707886"/>
          </a:xfrm>
          <a:prstGeom prst="rect">
            <a:avLst/>
          </a:prstGeom>
          <a:noFill/>
        </p:spPr>
        <p:txBody>
          <a:bodyPr wrap="square">
            <a:spAutoFit/>
          </a:bodyPr>
          <a:lstStyle/>
          <a:p>
            <a:pPr algn="ctr" fontAlgn="base"/>
            <a:r>
              <a:rPr lang="en-US" sz="2000" dirty="0"/>
              <a:t>"There is nothing but our life in this world! We shall die and we live! But we shall never be raised up again!</a:t>
            </a:r>
          </a:p>
        </p:txBody>
      </p:sp>
      <p:sp>
        <p:nvSpPr>
          <p:cNvPr id="3" name="TextBox 2">
            <a:extLst>
              <a:ext uri="{FF2B5EF4-FFF2-40B4-BE49-F238E27FC236}">
                <a16:creationId xmlns:a16="http://schemas.microsoft.com/office/drawing/2014/main" id="{A4F72C34-899E-13C9-4ABE-5DEEED07C315}"/>
              </a:ext>
            </a:extLst>
          </p:cNvPr>
          <p:cNvSpPr txBox="1"/>
          <p:nvPr/>
        </p:nvSpPr>
        <p:spPr>
          <a:xfrm>
            <a:off x="3423057" y="42815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38886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F96E2-E3F7-9A7E-C832-E4B973024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112E4-F9BE-DE03-7480-63458EF7A862}"/>
              </a:ext>
            </a:extLst>
          </p:cNvPr>
          <p:cNvSpPr>
            <a:spLocks noGrp="1"/>
          </p:cNvSpPr>
          <p:nvPr>
            <p:ph type="title"/>
          </p:nvPr>
        </p:nvSpPr>
        <p:spPr>
          <a:xfrm>
            <a:off x="1714225" y="1991004"/>
            <a:ext cx="8763551" cy="3450327"/>
          </a:xfrm>
        </p:spPr>
        <p:txBody>
          <a:bodyPr>
            <a:noAutofit/>
          </a:bodyPr>
          <a:lstStyle/>
          <a:p>
            <a:pPr>
              <a:lnSpc>
                <a:spcPct val="100000"/>
              </a:lnSpc>
            </a:pPr>
            <a:r>
              <a:rPr lang="ar-EG" sz="6000" b="0" dirty="0"/>
              <a:t>إِنْ هُوَ إِلَّا رَجُلٌ ٱفْتَرَىٰ عَلَى ٱللَّهِ كَذِبًۭا وَمَا نَحْنُ لَهُۥ بِمُؤْمِنِينَ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94DD60B-3A9C-740E-BAFA-B9B8EA30EEF3}"/>
              </a:ext>
            </a:extLst>
          </p:cNvPr>
          <p:cNvSpPr txBox="1"/>
          <p:nvPr/>
        </p:nvSpPr>
        <p:spPr>
          <a:xfrm>
            <a:off x="2060712" y="4562929"/>
            <a:ext cx="8070575" cy="707886"/>
          </a:xfrm>
          <a:prstGeom prst="rect">
            <a:avLst/>
          </a:prstGeom>
          <a:noFill/>
        </p:spPr>
        <p:txBody>
          <a:bodyPr wrap="square">
            <a:spAutoFit/>
          </a:bodyPr>
          <a:lstStyle/>
          <a:p>
            <a:pPr algn="ctr" fontAlgn="base"/>
            <a:r>
              <a:rPr lang="en-US" sz="2000" dirty="0"/>
              <a:t>"He is only a man who invents a lie against Allah, but we are not the ones to believe in him!"</a:t>
            </a:r>
          </a:p>
        </p:txBody>
      </p:sp>
      <p:sp>
        <p:nvSpPr>
          <p:cNvPr id="3" name="TextBox 2">
            <a:extLst>
              <a:ext uri="{FF2B5EF4-FFF2-40B4-BE49-F238E27FC236}">
                <a16:creationId xmlns:a16="http://schemas.microsoft.com/office/drawing/2014/main" id="{2BE73E05-B561-5AE7-F615-CCA61B178467}"/>
              </a:ext>
            </a:extLst>
          </p:cNvPr>
          <p:cNvSpPr txBox="1"/>
          <p:nvPr/>
        </p:nvSpPr>
        <p:spPr>
          <a:xfrm>
            <a:off x="3201116" y="42904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88619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43B84-1375-0B69-4977-5E8DDE25D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619B0-1645-1290-4965-68B17806B825}"/>
              </a:ext>
            </a:extLst>
          </p:cNvPr>
          <p:cNvSpPr>
            <a:spLocks noGrp="1"/>
          </p:cNvSpPr>
          <p:nvPr>
            <p:ph type="title"/>
          </p:nvPr>
        </p:nvSpPr>
        <p:spPr>
          <a:xfrm>
            <a:off x="1714225" y="1991004"/>
            <a:ext cx="8763551" cy="3450327"/>
          </a:xfrm>
        </p:spPr>
        <p:txBody>
          <a:bodyPr>
            <a:noAutofit/>
          </a:bodyPr>
          <a:lstStyle/>
          <a:p>
            <a:pPr>
              <a:lnSpc>
                <a:spcPct val="100000"/>
              </a:lnSpc>
            </a:pPr>
            <a:r>
              <a:rPr lang="ar-EG" sz="6000" b="0" dirty="0"/>
              <a:t>قَالَ رَبِّ ٱنصُرْنِى بِمَا كَذَّبُونِ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D52B20-ACC0-FEE7-0BFB-C8F9844B8F2E}"/>
              </a:ext>
            </a:extLst>
          </p:cNvPr>
          <p:cNvSpPr txBox="1"/>
          <p:nvPr/>
        </p:nvSpPr>
        <p:spPr>
          <a:xfrm>
            <a:off x="2060712" y="4189874"/>
            <a:ext cx="8070575" cy="707886"/>
          </a:xfrm>
          <a:prstGeom prst="rect">
            <a:avLst/>
          </a:prstGeom>
          <a:noFill/>
        </p:spPr>
        <p:txBody>
          <a:bodyPr wrap="square">
            <a:spAutoFit/>
          </a:bodyPr>
          <a:lstStyle/>
          <a:p>
            <a:pPr algn="ctr" fontAlgn="base"/>
            <a:r>
              <a:rPr lang="en-US" sz="2000" dirty="0"/>
              <a:t>(The prophet) said: "O my Lord! help me: for that they accuse me of falsehood."</a:t>
            </a:r>
          </a:p>
        </p:txBody>
      </p:sp>
      <p:sp>
        <p:nvSpPr>
          <p:cNvPr id="3" name="TextBox 2">
            <a:extLst>
              <a:ext uri="{FF2B5EF4-FFF2-40B4-BE49-F238E27FC236}">
                <a16:creationId xmlns:a16="http://schemas.microsoft.com/office/drawing/2014/main" id="{DC92B640-6A8A-548F-D36E-5C542041749D}"/>
              </a:ext>
            </a:extLst>
          </p:cNvPr>
          <p:cNvSpPr txBox="1"/>
          <p:nvPr/>
        </p:nvSpPr>
        <p:spPr>
          <a:xfrm>
            <a:off x="2242327" y="38820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8616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1C745-145C-F605-72C3-99F14E386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21564-5974-0A20-B0C2-DEE0E06F2E73}"/>
              </a:ext>
            </a:extLst>
          </p:cNvPr>
          <p:cNvSpPr>
            <a:spLocks noGrp="1"/>
          </p:cNvSpPr>
          <p:nvPr>
            <p:ph type="title"/>
          </p:nvPr>
        </p:nvSpPr>
        <p:spPr>
          <a:xfrm>
            <a:off x="1714225" y="1991004"/>
            <a:ext cx="8763551" cy="3450327"/>
          </a:xfrm>
        </p:spPr>
        <p:txBody>
          <a:bodyPr>
            <a:noAutofit/>
          </a:bodyPr>
          <a:lstStyle/>
          <a:p>
            <a:pPr>
              <a:lnSpc>
                <a:spcPct val="100000"/>
              </a:lnSpc>
            </a:pPr>
            <a:r>
              <a:rPr lang="ar-EG" sz="6000" b="0" dirty="0"/>
              <a:t>قَالَ عَمَّا قَلِيلٍۢ لَّيُصْبِحُنَّ نَـٰدِمِينَ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DC04744-6123-F985-67BF-46AFCAEEF130}"/>
              </a:ext>
            </a:extLst>
          </p:cNvPr>
          <p:cNvSpPr txBox="1"/>
          <p:nvPr/>
        </p:nvSpPr>
        <p:spPr>
          <a:xfrm>
            <a:off x="2060712" y="4189874"/>
            <a:ext cx="8070575" cy="400110"/>
          </a:xfrm>
          <a:prstGeom prst="rect">
            <a:avLst/>
          </a:prstGeom>
          <a:noFill/>
        </p:spPr>
        <p:txBody>
          <a:bodyPr wrap="square">
            <a:spAutoFit/>
          </a:bodyPr>
          <a:lstStyle/>
          <a:p>
            <a:pPr algn="ctr" fontAlgn="base"/>
            <a:r>
              <a:rPr lang="en-US" sz="2000" dirty="0"/>
              <a:t>(Allah) said: "In but a little while, they are sure to be sorry!"</a:t>
            </a:r>
          </a:p>
        </p:txBody>
      </p:sp>
      <p:sp>
        <p:nvSpPr>
          <p:cNvPr id="3" name="TextBox 2">
            <a:extLst>
              <a:ext uri="{FF2B5EF4-FFF2-40B4-BE49-F238E27FC236}">
                <a16:creationId xmlns:a16="http://schemas.microsoft.com/office/drawing/2014/main" id="{ADE7CD60-E61A-B2CD-57BC-0F53FFF74D1D}"/>
              </a:ext>
            </a:extLst>
          </p:cNvPr>
          <p:cNvSpPr txBox="1"/>
          <p:nvPr/>
        </p:nvSpPr>
        <p:spPr>
          <a:xfrm>
            <a:off x="2131733" y="38820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84933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F4DCB-B425-D5FD-4722-FB3F2F378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661AD-E382-4FBC-AD5A-6D13FF89DD55}"/>
              </a:ext>
            </a:extLst>
          </p:cNvPr>
          <p:cNvSpPr>
            <a:spLocks noGrp="1"/>
          </p:cNvSpPr>
          <p:nvPr>
            <p:ph type="title"/>
          </p:nvPr>
        </p:nvSpPr>
        <p:spPr>
          <a:xfrm>
            <a:off x="1714225" y="1866716"/>
            <a:ext cx="8763551" cy="3450327"/>
          </a:xfrm>
        </p:spPr>
        <p:txBody>
          <a:bodyPr>
            <a:noAutofit/>
          </a:bodyPr>
          <a:lstStyle/>
          <a:p>
            <a:pPr>
              <a:lnSpc>
                <a:spcPct val="100000"/>
              </a:lnSpc>
            </a:pPr>
            <a:r>
              <a:rPr lang="ar-EG" sz="6000" b="0" dirty="0"/>
              <a:t>فَأَخَذَتْهُمُ ٱلصَّيْحَةُ بِٱلْحَقِّ فَجَعَلْنَـٰهُمْ غُثَآءًۭ ۚ فَبُعْدًۭا لِّلْقَوْمِ ٱلظَّـٰلِمِينَ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41915E-16E9-55B0-BE66-4A26A8ED91C1}"/>
              </a:ext>
            </a:extLst>
          </p:cNvPr>
          <p:cNvSpPr txBox="1"/>
          <p:nvPr/>
        </p:nvSpPr>
        <p:spPr>
          <a:xfrm>
            <a:off x="2060712" y="4500592"/>
            <a:ext cx="8070575" cy="1015663"/>
          </a:xfrm>
          <a:prstGeom prst="rect">
            <a:avLst/>
          </a:prstGeom>
          <a:noFill/>
        </p:spPr>
        <p:txBody>
          <a:bodyPr wrap="square">
            <a:spAutoFit/>
          </a:bodyPr>
          <a:lstStyle/>
          <a:p>
            <a:pPr algn="ctr" fontAlgn="base"/>
            <a:r>
              <a:rPr lang="en-US" sz="2000" dirty="0"/>
              <a:t>Then the Blast overtook them with justice, and We made them as rubbish of dead leaves (floating on the stream of Time)! So away with the people who do wrong!</a:t>
            </a:r>
          </a:p>
        </p:txBody>
      </p:sp>
      <p:sp>
        <p:nvSpPr>
          <p:cNvPr id="3" name="TextBox 2">
            <a:extLst>
              <a:ext uri="{FF2B5EF4-FFF2-40B4-BE49-F238E27FC236}">
                <a16:creationId xmlns:a16="http://schemas.microsoft.com/office/drawing/2014/main" id="{34BFE48B-F11A-482E-793D-E9CE9DF4E419}"/>
              </a:ext>
            </a:extLst>
          </p:cNvPr>
          <p:cNvSpPr txBox="1"/>
          <p:nvPr/>
        </p:nvSpPr>
        <p:spPr>
          <a:xfrm>
            <a:off x="2557861" y="41928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90722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6EE76-50A4-BB70-EDBC-6C2E0EE7C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A60CE-5CEB-A62A-D2A5-9B249B5190B7}"/>
              </a:ext>
            </a:extLst>
          </p:cNvPr>
          <p:cNvSpPr>
            <a:spLocks noGrp="1"/>
          </p:cNvSpPr>
          <p:nvPr>
            <p:ph type="title"/>
          </p:nvPr>
        </p:nvSpPr>
        <p:spPr>
          <a:xfrm>
            <a:off x="1714224" y="1893349"/>
            <a:ext cx="8763551" cy="3450327"/>
          </a:xfrm>
        </p:spPr>
        <p:txBody>
          <a:bodyPr>
            <a:noAutofit/>
          </a:bodyPr>
          <a:lstStyle/>
          <a:p>
            <a:pPr>
              <a:lnSpc>
                <a:spcPct val="100000"/>
              </a:lnSpc>
            </a:pPr>
            <a:r>
              <a:rPr lang="ar-EG" sz="6000" b="0" dirty="0"/>
              <a:t>ثُمَّ أَنشَأْنَا مِنۢ بَعْدِهِمْ قُرُونًا ءَاخَرِينَ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ACF729-F9D4-F2B7-E0FB-6201DC3B4E14}"/>
              </a:ext>
            </a:extLst>
          </p:cNvPr>
          <p:cNvSpPr txBox="1"/>
          <p:nvPr/>
        </p:nvSpPr>
        <p:spPr>
          <a:xfrm>
            <a:off x="2060711" y="4110884"/>
            <a:ext cx="8070575" cy="400110"/>
          </a:xfrm>
          <a:prstGeom prst="rect">
            <a:avLst/>
          </a:prstGeom>
          <a:noFill/>
        </p:spPr>
        <p:txBody>
          <a:bodyPr wrap="square">
            <a:spAutoFit/>
          </a:bodyPr>
          <a:lstStyle/>
          <a:p>
            <a:pPr algn="ctr" fontAlgn="base"/>
            <a:r>
              <a:rPr lang="en-US" sz="2000" dirty="0"/>
              <a:t>Then We raised after them other generations.</a:t>
            </a:r>
          </a:p>
        </p:txBody>
      </p:sp>
      <p:sp>
        <p:nvSpPr>
          <p:cNvPr id="3" name="TextBox 2">
            <a:extLst>
              <a:ext uri="{FF2B5EF4-FFF2-40B4-BE49-F238E27FC236}">
                <a16:creationId xmlns:a16="http://schemas.microsoft.com/office/drawing/2014/main" id="{4E298C17-C76A-6EBC-3067-859C1C5F2804}"/>
              </a:ext>
            </a:extLst>
          </p:cNvPr>
          <p:cNvSpPr txBox="1"/>
          <p:nvPr/>
        </p:nvSpPr>
        <p:spPr>
          <a:xfrm>
            <a:off x="1643460" y="38031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9225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C7A88-5E54-DC90-E56C-7341F585D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59FF7-A96A-3609-4501-1053DD38E02A}"/>
              </a:ext>
            </a:extLst>
          </p:cNvPr>
          <p:cNvSpPr>
            <a:spLocks noGrp="1"/>
          </p:cNvSpPr>
          <p:nvPr>
            <p:ph type="title"/>
          </p:nvPr>
        </p:nvSpPr>
        <p:spPr>
          <a:xfrm>
            <a:off x="1576204" y="1982125"/>
            <a:ext cx="9039592" cy="3450327"/>
          </a:xfrm>
        </p:spPr>
        <p:txBody>
          <a:bodyPr>
            <a:noAutofit/>
          </a:bodyPr>
          <a:lstStyle/>
          <a:p>
            <a:pPr>
              <a:lnSpc>
                <a:spcPct val="100000"/>
              </a:lnSpc>
            </a:pPr>
            <a:r>
              <a:rPr lang="ar-EG" sz="6000" b="0" dirty="0"/>
              <a:t>مَا تَسْبِقُ مِنْ أُمَّةٍ أَجَلَهَا وَمَا يَسْتَـْٔخِرُونَ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EAA8FC-064D-534B-8FD2-9FD317B555BB}"/>
              </a:ext>
            </a:extLst>
          </p:cNvPr>
          <p:cNvSpPr txBox="1"/>
          <p:nvPr/>
        </p:nvSpPr>
        <p:spPr>
          <a:xfrm>
            <a:off x="2060711" y="4110884"/>
            <a:ext cx="8070575" cy="400110"/>
          </a:xfrm>
          <a:prstGeom prst="rect">
            <a:avLst/>
          </a:prstGeom>
          <a:noFill/>
        </p:spPr>
        <p:txBody>
          <a:bodyPr wrap="square">
            <a:spAutoFit/>
          </a:bodyPr>
          <a:lstStyle/>
          <a:p>
            <a:pPr algn="ctr" fontAlgn="base"/>
            <a:r>
              <a:rPr lang="en-US" sz="2000" dirty="0"/>
              <a:t>No people can hasten their term, nor can they delay (it).</a:t>
            </a:r>
          </a:p>
        </p:txBody>
      </p:sp>
      <p:sp>
        <p:nvSpPr>
          <p:cNvPr id="3" name="TextBox 2">
            <a:extLst>
              <a:ext uri="{FF2B5EF4-FFF2-40B4-BE49-F238E27FC236}">
                <a16:creationId xmlns:a16="http://schemas.microsoft.com/office/drawing/2014/main" id="{884CBC63-48F5-DEE7-114D-6ADE54A67451}"/>
              </a:ext>
            </a:extLst>
          </p:cNvPr>
          <p:cNvSpPr txBox="1"/>
          <p:nvPr/>
        </p:nvSpPr>
        <p:spPr>
          <a:xfrm>
            <a:off x="1234032" y="38480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738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C1224-454A-2E43-5B55-F919C9432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C292E-5AB8-66A0-9B8F-19776521B79D}"/>
              </a:ext>
            </a:extLst>
          </p:cNvPr>
          <p:cNvSpPr>
            <a:spLocks noGrp="1"/>
          </p:cNvSpPr>
          <p:nvPr>
            <p:ph type="title"/>
          </p:nvPr>
        </p:nvSpPr>
        <p:spPr>
          <a:xfrm>
            <a:off x="1576204" y="1600385"/>
            <a:ext cx="9039592" cy="3450327"/>
          </a:xfrm>
        </p:spPr>
        <p:txBody>
          <a:bodyPr>
            <a:noAutofit/>
          </a:bodyPr>
          <a:lstStyle/>
          <a:p>
            <a:pPr>
              <a:lnSpc>
                <a:spcPct val="100000"/>
              </a:lnSpc>
            </a:pPr>
            <a:r>
              <a:rPr lang="ar-EG" sz="5400" b="0" dirty="0"/>
              <a:t>ثُمَّ أَرْسَلْنَا رُسُلَنَا تَتْرَاۖ كُلَّ مَا جَآءَ أُمَّةًۭ رَّسُولُهَا كَذَّبُوهُۚ فَأَتْبَعْنَا بَعْضَهُم بَعْضًۭا وَجَعَلْنَـٰهُمْ أَحَادِيثَۚ فَبُعْدًۭا لِّقَوْمٍۢ لَّا يُؤْمِنُونَ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346BAE-27F8-9358-464C-C722BFCAB614}"/>
              </a:ext>
            </a:extLst>
          </p:cNvPr>
          <p:cNvSpPr txBox="1"/>
          <p:nvPr/>
        </p:nvSpPr>
        <p:spPr>
          <a:xfrm>
            <a:off x="2060712" y="4501501"/>
            <a:ext cx="8070575" cy="1323439"/>
          </a:xfrm>
          <a:prstGeom prst="rect">
            <a:avLst/>
          </a:prstGeom>
          <a:noFill/>
        </p:spPr>
        <p:txBody>
          <a:bodyPr wrap="square">
            <a:spAutoFit/>
          </a:bodyPr>
          <a:lstStyle/>
          <a:p>
            <a:pPr algn="ctr" fontAlgn="base"/>
            <a:r>
              <a:rPr lang="en-US" sz="2000" dirty="0"/>
              <a:t>Then sent We our messengers in succession: every time there came to a people their messenger, they accused him of falsehood: so We made them follow each other (in punishment): We made them as a tale (that is told): So away with a people that will not believe!</a:t>
            </a:r>
          </a:p>
        </p:txBody>
      </p:sp>
      <p:sp>
        <p:nvSpPr>
          <p:cNvPr id="3" name="TextBox 2">
            <a:extLst>
              <a:ext uri="{FF2B5EF4-FFF2-40B4-BE49-F238E27FC236}">
                <a16:creationId xmlns:a16="http://schemas.microsoft.com/office/drawing/2014/main" id="{FEFA1780-7F8A-D3B2-B23E-F0BCFD38D7DE}"/>
              </a:ext>
            </a:extLst>
          </p:cNvPr>
          <p:cNvSpPr txBox="1"/>
          <p:nvPr/>
        </p:nvSpPr>
        <p:spPr>
          <a:xfrm>
            <a:off x="1502924" y="42652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19553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7003A-7FDB-17B6-3011-6FD3E5AB2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23F12-60E7-CA1C-2C99-60DC3983697C}"/>
              </a:ext>
            </a:extLst>
          </p:cNvPr>
          <p:cNvSpPr>
            <a:spLocks noGrp="1"/>
          </p:cNvSpPr>
          <p:nvPr>
            <p:ph type="title"/>
          </p:nvPr>
        </p:nvSpPr>
        <p:spPr>
          <a:xfrm>
            <a:off x="1576204" y="1964369"/>
            <a:ext cx="9039592" cy="3450327"/>
          </a:xfrm>
        </p:spPr>
        <p:txBody>
          <a:bodyPr>
            <a:noAutofit/>
          </a:bodyPr>
          <a:lstStyle/>
          <a:p>
            <a:pPr>
              <a:lnSpc>
                <a:spcPct val="100000"/>
              </a:lnSpc>
            </a:pPr>
            <a:r>
              <a:rPr lang="ar-EG" sz="6000" b="0" dirty="0"/>
              <a:t>ثُمَّ أَرْسَلْنَا مُوسَىٰ وَأَخَاهُ هَـٰرُونَ بِـَٔايَـٰتِنَا وَسُلْطَـٰنٍۢ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4D6BA5F-5CCE-DACE-98DB-A963D6C811E8}"/>
              </a:ext>
            </a:extLst>
          </p:cNvPr>
          <p:cNvSpPr txBox="1"/>
          <p:nvPr/>
        </p:nvSpPr>
        <p:spPr>
          <a:xfrm>
            <a:off x="2060712" y="4639927"/>
            <a:ext cx="8070575" cy="707886"/>
          </a:xfrm>
          <a:prstGeom prst="rect">
            <a:avLst/>
          </a:prstGeom>
          <a:noFill/>
        </p:spPr>
        <p:txBody>
          <a:bodyPr wrap="square">
            <a:spAutoFit/>
          </a:bodyPr>
          <a:lstStyle/>
          <a:p>
            <a:pPr algn="ctr" fontAlgn="base"/>
            <a:r>
              <a:rPr lang="en-US" sz="2000" dirty="0"/>
              <a:t>Then We sent Moses and his brother Aaron, with Our Signs and authority manifest,</a:t>
            </a:r>
          </a:p>
        </p:txBody>
      </p:sp>
      <p:sp>
        <p:nvSpPr>
          <p:cNvPr id="3" name="TextBox 2">
            <a:extLst>
              <a:ext uri="{FF2B5EF4-FFF2-40B4-BE49-F238E27FC236}">
                <a16:creationId xmlns:a16="http://schemas.microsoft.com/office/drawing/2014/main" id="{E2BDD7FC-B256-E6AD-605D-7D12A4D7B38A}"/>
              </a:ext>
            </a:extLst>
          </p:cNvPr>
          <p:cNvSpPr txBox="1"/>
          <p:nvPr/>
        </p:nvSpPr>
        <p:spPr>
          <a:xfrm>
            <a:off x="3962038" y="42652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59204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47708-B109-1027-6BB2-D8F2BE50F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D7A30-A7B1-C76D-A771-9CB04BEAC7F1}"/>
              </a:ext>
            </a:extLst>
          </p:cNvPr>
          <p:cNvSpPr>
            <a:spLocks noGrp="1"/>
          </p:cNvSpPr>
          <p:nvPr>
            <p:ph type="title"/>
          </p:nvPr>
        </p:nvSpPr>
        <p:spPr>
          <a:xfrm>
            <a:off x="1576204" y="1964369"/>
            <a:ext cx="9039592" cy="3450327"/>
          </a:xfrm>
        </p:spPr>
        <p:txBody>
          <a:bodyPr>
            <a:noAutofit/>
          </a:bodyPr>
          <a:lstStyle/>
          <a:p>
            <a:pPr>
              <a:lnSpc>
                <a:spcPct val="100000"/>
              </a:lnSpc>
            </a:pPr>
            <a:r>
              <a:rPr lang="ar-EG" sz="6000" b="0" dirty="0"/>
              <a:t>إِلَىٰ فِرْعَوْنَ وَمَلَإِي۟هِۦ فَٱسْتَكْبَرُوا۟ وَكَانُوا۟ قَوْمًا عَالِينَ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909842F-6E92-85B0-1B9C-EB3FD61D95D0}"/>
              </a:ext>
            </a:extLst>
          </p:cNvPr>
          <p:cNvSpPr txBox="1"/>
          <p:nvPr/>
        </p:nvSpPr>
        <p:spPr>
          <a:xfrm>
            <a:off x="2060712" y="4561072"/>
            <a:ext cx="8070575" cy="707886"/>
          </a:xfrm>
          <a:prstGeom prst="rect">
            <a:avLst/>
          </a:prstGeom>
          <a:noFill/>
        </p:spPr>
        <p:txBody>
          <a:bodyPr wrap="square">
            <a:spAutoFit/>
          </a:bodyPr>
          <a:lstStyle/>
          <a:p>
            <a:pPr algn="ctr" fontAlgn="base"/>
            <a:r>
              <a:rPr lang="en-US" sz="2000" dirty="0"/>
              <a:t>To Pharaoh and his Chiefs: But these behaved insolently: they were an arrogant people.</a:t>
            </a:r>
          </a:p>
        </p:txBody>
      </p:sp>
      <p:sp>
        <p:nvSpPr>
          <p:cNvPr id="3" name="TextBox 2">
            <a:extLst>
              <a:ext uri="{FF2B5EF4-FFF2-40B4-BE49-F238E27FC236}">
                <a16:creationId xmlns:a16="http://schemas.microsoft.com/office/drawing/2014/main" id="{1662A4CE-A553-A9B7-1E56-3A886E128CF5}"/>
              </a:ext>
            </a:extLst>
          </p:cNvPr>
          <p:cNvSpPr txBox="1"/>
          <p:nvPr/>
        </p:nvSpPr>
        <p:spPr>
          <a:xfrm>
            <a:off x="4246123" y="42652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2820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74DB-BDFA-2A1A-CC65-9765A9AFB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5653F-910D-D078-92DE-7E41ECD095E0}"/>
              </a:ext>
            </a:extLst>
          </p:cNvPr>
          <p:cNvSpPr>
            <a:spLocks noGrp="1"/>
          </p:cNvSpPr>
          <p:nvPr>
            <p:ph type="title"/>
          </p:nvPr>
        </p:nvSpPr>
        <p:spPr>
          <a:xfrm>
            <a:off x="1641396" y="2000465"/>
            <a:ext cx="8909208" cy="3450327"/>
          </a:xfrm>
        </p:spPr>
        <p:txBody>
          <a:bodyPr>
            <a:noAutofit/>
          </a:bodyPr>
          <a:lstStyle/>
          <a:p>
            <a:pPr>
              <a:lnSpc>
                <a:spcPct val="100000"/>
              </a:lnSpc>
            </a:pPr>
            <a:r>
              <a:rPr lang="ar-EG" sz="6000" b="0" dirty="0"/>
              <a:t>ٱلَّذِينَ هُمْ فِى صَلَاتِهِمْ خَـٰشِعُونَ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3DF3F3B-8C85-0437-0A5C-A38ECFF61380}"/>
              </a:ext>
            </a:extLst>
          </p:cNvPr>
          <p:cNvSpPr txBox="1"/>
          <p:nvPr/>
        </p:nvSpPr>
        <p:spPr>
          <a:xfrm>
            <a:off x="2060712" y="4194947"/>
            <a:ext cx="8070575" cy="400110"/>
          </a:xfrm>
          <a:prstGeom prst="rect">
            <a:avLst/>
          </a:prstGeom>
          <a:noFill/>
        </p:spPr>
        <p:txBody>
          <a:bodyPr wrap="square">
            <a:spAutoFit/>
          </a:bodyPr>
          <a:lstStyle/>
          <a:p>
            <a:pPr algn="ctr" fontAlgn="base"/>
            <a:r>
              <a:rPr lang="en-US" sz="2000" dirty="0"/>
              <a:t>Those who humble themselves in their prayers;</a:t>
            </a:r>
          </a:p>
        </p:txBody>
      </p:sp>
      <p:sp>
        <p:nvSpPr>
          <p:cNvPr id="3" name="TextBox 2">
            <a:extLst>
              <a:ext uri="{FF2B5EF4-FFF2-40B4-BE49-F238E27FC236}">
                <a16:creationId xmlns:a16="http://schemas.microsoft.com/office/drawing/2014/main" id="{3145CAA5-A155-A90B-5302-41380C4E087A}"/>
              </a:ext>
            </a:extLst>
          </p:cNvPr>
          <p:cNvSpPr txBox="1"/>
          <p:nvPr/>
        </p:nvSpPr>
        <p:spPr>
          <a:xfrm>
            <a:off x="2060712" y="38871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84308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DFC7F-8ECA-02A1-8DDB-B501E5A41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68B46-94C1-22EA-61FE-014230C23241}"/>
              </a:ext>
            </a:extLst>
          </p:cNvPr>
          <p:cNvSpPr>
            <a:spLocks noGrp="1"/>
          </p:cNvSpPr>
          <p:nvPr>
            <p:ph type="title"/>
          </p:nvPr>
        </p:nvSpPr>
        <p:spPr>
          <a:xfrm>
            <a:off x="1576204" y="1964369"/>
            <a:ext cx="9039592" cy="3450327"/>
          </a:xfrm>
        </p:spPr>
        <p:txBody>
          <a:bodyPr>
            <a:noAutofit/>
          </a:bodyPr>
          <a:lstStyle/>
          <a:p>
            <a:pPr>
              <a:lnSpc>
                <a:spcPct val="100000"/>
              </a:lnSpc>
            </a:pPr>
            <a:r>
              <a:rPr lang="ar-EG" sz="6000" b="0" dirty="0"/>
              <a:t>فَقَالُوٓا۟ أَنُؤْمِنُ لِبَشَرَيْنِ مِثْلِنَا وَقَوْمُهُمَا لَنَا عَـٰبِدُونَ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EDACD9-41AC-20B4-241A-BB8CEA0CCA9A}"/>
              </a:ext>
            </a:extLst>
          </p:cNvPr>
          <p:cNvSpPr txBox="1"/>
          <p:nvPr/>
        </p:nvSpPr>
        <p:spPr>
          <a:xfrm>
            <a:off x="2060712" y="4561072"/>
            <a:ext cx="8070575" cy="707886"/>
          </a:xfrm>
          <a:prstGeom prst="rect">
            <a:avLst/>
          </a:prstGeom>
          <a:noFill/>
        </p:spPr>
        <p:txBody>
          <a:bodyPr wrap="square">
            <a:spAutoFit/>
          </a:bodyPr>
          <a:lstStyle/>
          <a:p>
            <a:pPr algn="ctr" fontAlgn="base"/>
            <a:r>
              <a:rPr lang="en-US" sz="2000" dirty="0"/>
              <a:t>They said: "Shall we believe in two men like ourselves? And their people are subject to us!"</a:t>
            </a:r>
          </a:p>
        </p:txBody>
      </p:sp>
      <p:sp>
        <p:nvSpPr>
          <p:cNvPr id="3" name="TextBox 2">
            <a:extLst>
              <a:ext uri="{FF2B5EF4-FFF2-40B4-BE49-F238E27FC236}">
                <a16:creationId xmlns:a16="http://schemas.microsoft.com/office/drawing/2014/main" id="{67D4A030-EE51-1BFF-E61F-38CF97D17E7C}"/>
              </a:ext>
            </a:extLst>
          </p:cNvPr>
          <p:cNvSpPr txBox="1"/>
          <p:nvPr/>
        </p:nvSpPr>
        <p:spPr>
          <a:xfrm>
            <a:off x="4681129" y="42614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85601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2B25-D40C-3B45-FEC1-F9A140016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E9745-8459-016E-3677-C9DEB07A1797}"/>
              </a:ext>
            </a:extLst>
          </p:cNvPr>
          <p:cNvSpPr>
            <a:spLocks noGrp="1"/>
          </p:cNvSpPr>
          <p:nvPr>
            <p:ph type="title"/>
          </p:nvPr>
        </p:nvSpPr>
        <p:spPr>
          <a:xfrm>
            <a:off x="1576204" y="1964369"/>
            <a:ext cx="9039592" cy="3450327"/>
          </a:xfrm>
        </p:spPr>
        <p:txBody>
          <a:bodyPr>
            <a:noAutofit/>
          </a:bodyPr>
          <a:lstStyle/>
          <a:p>
            <a:pPr>
              <a:lnSpc>
                <a:spcPct val="100000"/>
              </a:lnSpc>
            </a:pPr>
            <a:r>
              <a:rPr lang="ar-EG" sz="6000" b="0" dirty="0"/>
              <a:t>فَكَذَّبُوهُمَا فَكَانُوا۟ مِنَ ٱلْمُهْلَكِينَ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0FD599F-F22A-36F8-8AD7-D9945BCD5623}"/>
              </a:ext>
            </a:extLst>
          </p:cNvPr>
          <p:cNvSpPr txBox="1"/>
          <p:nvPr/>
        </p:nvSpPr>
        <p:spPr>
          <a:xfrm>
            <a:off x="2060712" y="4125338"/>
            <a:ext cx="8070575" cy="707886"/>
          </a:xfrm>
          <a:prstGeom prst="rect">
            <a:avLst/>
          </a:prstGeom>
          <a:noFill/>
        </p:spPr>
        <p:txBody>
          <a:bodyPr wrap="square">
            <a:spAutoFit/>
          </a:bodyPr>
          <a:lstStyle/>
          <a:p>
            <a:pPr algn="ctr" fontAlgn="base"/>
            <a:r>
              <a:rPr lang="en-US" sz="2000" dirty="0"/>
              <a:t>So they accused them of falsehood, and they became of those who were destroyed.</a:t>
            </a:r>
          </a:p>
        </p:txBody>
      </p:sp>
      <p:sp>
        <p:nvSpPr>
          <p:cNvPr id="3" name="TextBox 2">
            <a:extLst>
              <a:ext uri="{FF2B5EF4-FFF2-40B4-BE49-F238E27FC236}">
                <a16:creationId xmlns:a16="http://schemas.microsoft.com/office/drawing/2014/main" id="{464906C2-24BA-AAB0-7AB1-F0D7EC7D8222}"/>
              </a:ext>
            </a:extLst>
          </p:cNvPr>
          <p:cNvSpPr txBox="1"/>
          <p:nvPr/>
        </p:nvSpPr>
        <p:spPr>
          <a:xfrm>
            <a:off x="2213137" y="38175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30112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F145-0FED-8D51-1F11-3DDDC353E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02992-B6F4-118B-211F-2879F6837F65}"/>
              </a:ext>
            </a:extLst>
          </p:cNvPr>
          <p:cNvSpPr>
            <a:spLocks noGrp="1"/>
          </p:cNvSpPr>
          <p:nvPr>
            <p:ph type="title"/>
          </p:nvPr>
        </p:nvSpPr>
        <p:spPr>
          <a:xfrm>
            <a:off x="1576204" y="2026513"/>
            <a:ext cx="9039592" cy="3450327"/>
          </a:xfrm>
        </p:spPr>
        <p:txBody>
          <a:bodyPr>
            <a:noAutofit/>
          </a:bodyPr>
          <a:lstStyle/>
          <a:p>
            <a:pPr>
              <a:lnSpc>
                <a:spcPct val="100000"/>
              </a:lnSpc>
            </a:pPr>
            <a:r>
              <a:rPr lang="ar-EG" sz="6000" b="0" dirty="0"/>
              <a:t>وَلَقَدْ ءَاتَيْنَا مُوسَى ٱلْكِتَـٰبَ لَعَلَّهُمْ يَهْتَدُونَ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9ED6AA-CA75-2274-00A8-E911CA515581}"/>
              </a:ext>
            </a:extLst>
          </p:cNvPr>
          <p:cNvSpPr txBox="1"/>
          <p:nvPr/>
        </p:nvSpPr>
        <p:spPr>
          <a:xfrm>
            <a:off x="2060712" y="4632106"/>
            <a:ext cx="8070575" cy="400110"/>
          </a:xfrm>
          <a:prstGeom prst="rect">
            <a:avLst/>
          </a:prstGeom>
          <a:noFill/>
        </p:spPr>
        <p:txBody>
          <a:bodyPr wrap="square">
            <a:spAutoFit/>
          </a:bodyPr>
          <a:lstStyle/>
          <a:p>
            <a:pPr algn="ctr" fontAlgn="base"/>
            <a:r>
              <a:rPr lang="en-US" sz="2000" dirty="0"/>
              <a:t>And We gave Moses the Book, in order that they might receive guidance.</a:t>
            </a:r>
          </a:p>
        </p:txBody>
      </p:sp>
      <p:sp>
        <p:nvSpPr>
          <p:cNvPr id="3" name="TextBox 2">
            <a:extLst>
              <a:ext uri="{FF2B5EF4-FFF2-40B4-BE49-F238E27FC236}">
                <a16:creationId xmlns:a16="http://schemas.microsoft.com/office/drawing/2014/main" id="{10DA8F6B-E834-5A8A-3340-7CA5C26282C9}"/>
              </a:ext>
            </a:extLst>
          </p:cNvPr>
          <p:cNvSpPr txBox="1"/>
          <p:nvPr/>
        </p:nvSpPr>
        <p:spPr>
          <a:xfrm>
            <a:off x="4698885" y="43570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24521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459BC-B4FF-151D-4EA5-33637419A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3CD8E-3BB8-8166-DC0D-40B60B1C26F4}"/>
              </a:ext>
            </a:extLst>
          </p:cNvPr>
          <p:cNvSpPr>
            <a:spLocks noGrp="1"/>
          </p:cNvSpPr>
          <p:nvPr>
            <p:ph type="title"/>
          </p:nvPr>
        </p:nvSpPr>
        <p:spPr>
          <a:xfrm>
            <a:off x="1576204" y="1822328"/>
            <a:ext cx="9039592" cy="3450327"/>
          </a:xfrm>
        </p:spPr>
        <p:txBody>
          <a:bodyPr>
            <a:noAutofit/>
          </a:bodyPr>
          <a:lstStyle/>
          <a:p>
            <a:pPr>
              <a:lnSpc>
                <a:spcPct val="100000"/>
              </a:lnSpc>
            </a:pPr>
            <a:r>
              <a:rPr lang="ar-EG" sz="6000" b="0" dirty="0"/>
              <a:t>وَجَعَلْنَا ٱبْنَ مَرْيَمَ وَأُمَّهُۥٓ ءَايَةًۭ وَءَاوَيْنَـٰهُمَآ إِلَىٰ رَبْوَةٍۢ ذَاتِ قَرَارٍۢ وَمَعِينٍۢ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0EAF7B-9C29-D59B-87BA-F587C0A20C3D}"/>
              </a:ext>
            </a:extLst>
          </p:cNvPr>
          <p:cNvSpPr txBox="1"/>
          <p:nvPr/>
        </p:nvSpPr>
        <p:spPr>
          <a:xfrm>
            <a:off x="2060712" y="4454555"/>
            <a:ext cx="8070575" cy="1015663"/>
          </a:xfrm>
          <a:prstGeom prst="rect">
            <a:avLst/>
          </a:prstGeom>
          <a:noFill/>
        </p:spPr>
        <p:txBody>
          <a:bodyPr wrap="square">
            <a:spAutoFit/>
          </a:bodyPr>
          <a:lstStyle/>
          <a:p>
            <a:pPr algn="ctr" fontAlgn="base"/>
            <a:r>
              <a:rPr lang="en-US" sz="2000" dirty="0"/>
              <a:t>And We made the son of Mary and his mother as a Sign: We gave them both shelter on high ground, affording rest and security and furnished with springs.</a:t>
            </a:r>
          </a:p>
        </p:txBody>
      </p:sp>
      <p:sp>
        <p:nvSpPr>
          <p:cNvPr id="3" name="TextBox 2">
            <a:extLst>
              <a:ext uri="{FF2B5EF4-FFF2-40B4-BE49-F238E27FC236}">
                <a16:creationId xmlns:a16="http://schemas.microsoft.com/office/drawing/2014/main" id="{CF261500-5F3D-08F9-5C7F-D4487CB7432D}"/>
              </a:ext>
            </a:extLst>
          </p:cNvPr>
          <p:cNvSpPr txBox="1"/>
          <p:nvPr/>
        </p:nvSpPr>
        <p:spPr>
          <a:xfrm>
            <a:off x="2435079" y="41201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09885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4466-FBA9-7EB3-368F-9286E5A21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1E854-30FB-7FFB-73A3-CCEB0023CBAB}"/>
              </a:ext>
            </a:extLst>
          </p:cNvPr>
          <p:cNvSpPr>
            <a:spLocks noGrp="1"/>
          </p:cNvSpPr>
          <p:nvPr>
            <p:ph type="title"/>
          </p:nvPr>
        </p:nvSpPr>
        <p:spPr>
          <a:xfrm>
            <a:off x="1576204" y="1866716"/>
            <a:ext cx="9039592" cy="3450327"/>
          </a:xfrm>
        </p:spPr>
        <p:txBody>
          <a:bodyPr>
            <a:noAutofit/>
          </a:bodyPr>
          <a:lstStyle/>
          <a:p>
            <a:pPr>
              <a:lnSpc>
                <a:spcPct val="100000"/>
              </a:lnSpc>
            </a:pPr>
            <a:r>
              <a:rPr lang="ar-EG" sz="6000" b="0" dirty="0"/>
              <a:t>يَـٰٓأَيُّهَا ٱلرُّسُلُ كُلُوا۟ مِنَ ٱلطَّيِّبَـٰتِ وَٱعْمَلُوا۟ صَـٰلِحًاۖ إِنِّى بِمَا تَعْمَلُونَ 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6F1EE95-E4A0-BB47-5528-E5F9B0D430EE}"/>
              </a:ext>
            </a:extLst>
          </p:cNvPr>
          <p:cNvSpPr txBox="1"/>
          <p:nvPr/>
        </p:nvSpPr>
        <p:spPr>
          <a:xfrm>
            <a:off x="2060712" y="4532418"/>
            <a:ext cx="8070575" cy="707886"/>
          </a:xfrm>
          <a:prstGeom prst="rect">
            <a:avLst/>
          </a:prstGeom>
          <a:noFill/>
        </p:spPr>
        <p:txBody>
          <a:bodyPr wrap="square">
            <a:spAutoFit/>
          </a:bodyPr>
          <a:lstStyle/>
          <a:p>
            <a:pPr algn="ctr" fontAlgn="base"/>
            <a:r>
              <a:rPr lang="en-US" sz="2000" dirty="0"/>
              <a:t>O ye messengers! enjoy (all) things good and pure, and work righteousness: for I am well-acquainted with (all) that ye do.</a:t>
            </a:r>
          </a:p>
        </p:txBody>
      </p:sp>
      <p:sp>
        <p:nvSpPr>
          <p:cNvPr id="3" name="TextBox 2">
            <a:extLst>
              <a:ext uri="{FF2B5EF4-FFF2-40B4-BE49-F238E27FC236}">
                <a16:creationId xmlns:a16="http://schemas.microsoft.com/office/drawing/2014/main" id="{39238C89-0532-6561-4C0B-134FF47F7C7D}"/>
              </a:ext>
            </a:extLst>
          </p:cNvPr>
          <p:cNvSpPr txBox="1"/>
          <p:nvPr/>
        </p:nvSpPr>
        <p:spPr>
          <a:xfrm>
            <a:off x="1323107" y="42246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88306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B0090-12DA-D801-55B7-0300F0F10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63BE2-72B7-1457-7F6C-AB5EF2A8F0DC}"/>
              </a:ext>
            </a:extLst>
          </p:cNvPr>
          <p:cNvSpPr>
            <a:spLocks noGrp="1"/>
          </p:cNvSpPr>
          <p:nvPr>
            <p:ph type="title"/>
          </p:nvPr>
        </p:nvSpPr>
        <p:spPr>
          <a:xfrm>
            <a:off x="1576204" y="1982125"/>
            <a:ext cx="9039592" cy="3450327"/>
          </a:xfrm>
        </p:spPr>
        <p:txBody>
          <a:bodyPr>
            <a:noAutofit/>
          </a:bodyPr>
          <a:lstStyle/>
          <a:p>
            <a:pPr>
              <a:lnSpc>
                <a:spcPct val="100000"/>
              </a:lnSpc>
            </a:pPr>
            <a:r>
              <a:rPr lang="ar-EG" sz="6000" b="0" dirty="0"/>
              <a:t>وَإِنَّ هَـٰذِهِۦٓ أُمَّتُكُمْ أُمَّةًۭ وَٰحِدَةًۭ وَأَنَا۠ رَبُّكُمْ فَٱتَّقُونِ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65AE8A-0D3A-F0DE-4D1C-94E83D9449AB}"/>
              </a:ext>
            </a:extLst>
          </p:cNvPr>
          <p:cNvSpPr txBox="1"/>
          <p:nvPr/>
        </p:nvSpPr>
        <p:spPr>
          <a:xfrm>
            <a:off x="2060712" y="4571088"/>
            <a:ext cx="8070575" cy="707886"/>
          </a:xfrm>
          <a:prstGeom prst="rect">
            <a:avLst/>
          </a:prstGeom>
          <a:noFill/>
        </p:spPr>
        <p:txBody>
          <a:bodyPr wrap="square">
            <a:spAutoFit/>
          </a:bodyPr>
          <a:lstStyle/>
          <a:p>
            <a:pPr algn="ctr" fontAlgn="base"/>
            <a:r>
              <a:rPr lang="en-US" sz="2000" dirty="0"/>
              <a:t>And verily this Brotherhood of yours is a single Brotherhood, and I am your Lord and Cherisher: therefore fear Me (and no other).</a:t>
            </a:r>
          </a:p>
        </p:txBody>
      </p:sp>
      <p:sp>
        <p:nvSpPr>
          <p:cNvPr id="3" name="TextBox 2">
            <a:extLst>
              <a:ext uri="{FF2B5EF4-FFF2-40B4-BE49-F238E27FC236}">
                <a16:creationId xmlns:a16="http://schemas.microsoft.com/office/drawing/2014/main" id="{B3D47596-C7BF-F2D6-19C0-57DE75B8DEE1}"/>
              </a:ext>
            </a:extLst>
          </p:cNvPr>
          <p:cNvSpPr txBox="1"/>
          <p:nvPr/>
        </p:nvSpPr>
        <p:spPr>
          <a:xfrm>
            <a:off x="4794276" y="42633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6863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C275C-83AA-E549-1135-663C9E693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08951-0C6D-51B0-8A77-C027C79DC56A}"/>
              </a:ext>
            </a:extLst>
          </p:cNvPr>
          <p:cNvSpPr>
            <a:spLocks noGrp="1"/>
          </p:cNvSpPr>
          <p:nvPr>
            <p:ph type="title"/>
          </p:nvPr>
        </p:nvSpPr>
        <p:spPr>
          <a:xfrm>
            <a:off x="1576204" y="1982125"/>
            <a:ext cx="9039592" cy="3450327"/>
          </a:xfrm>
        </p:spPr>
        <p:txBody>
          <a:bodyPr>
            <a:noAutofit/>
          </a:bodyPr>
          <a:lstStyle/>
          <a:p>
            <a:pPr>
              <a:lnSpc>
                <a:spcPct val="100000"/>
              </a:lnSpc>
            </a:pPr>
            <a:r>
              <a:rPr lang="ar-EG" sz="6000" b="0" dirty="0"/>
              <a:t>فَتَقَطَّعُوٓا۟ أَمْرَهُم بَيْنَهُمْ زُبُرًۭاۖ كُلُّ حِزْبٍۭ بِمَا لَدَيْهِمْ فَرِحُونَ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B9AC2F-2A5C-641A-40E1-E5972087C1FF}"/>
              </a:ext>
            </a:extLst>
          </p:cNvPr>
          <p:cNvSpPr txBox="1"/>
          <p:nvPr/>
        </p:nvSpPr>
        <p:spPr>
          <a:xfrm>
            <a:off x="2060712" y="4614564"/>
            <a:ext cx="8070575" cy="707886"/>
          </a:xfrm>
          <a:prstGeom prst="rect">
            <a:avLst/>
          </a:prstGeom>
          <a:noFill/>
        </p:spPr>
        <p:txBody>
          <a:bodyPr wrap="square">
            <a:spAutoFit/>
          </a:bodyPr>
          <a:lstStyle/>
          <a:p>
            <a:pPr algn="ctr" fontAlgn="base"/>
            <a:r>
              <a:rPr lang="en-US" sz="2000" dirty="0"/>
              <a:t>But people have cut off their affair (of unity), between them, into sects: each party rejoices in that which is with itself.</a:t>
            </a:r>
          </a:p>
        </p:txBody>
      </p:sp>
      <p:sp>
        <p:nvSpPr>
          <p:cNvPr id="3" name="TextBox 2">
            <a:extLst>
              <a:ext uri="{FF2B5EF4-FFF2-40B4-BE49-F238E27FC236}">
                <a16:creationId xmlns:a16="http://schemas.microsoft.com/office/drawing/2014/main" id="{BE2B366A-AEFE-BB6B-D360-DBE81CEA17BE}"/>
              </a:ext>
            </a:extLst>
          </p:cNvPr>
          <p:cNvSpPr txBox="1"/>
          <p:nvPr/>
        </p:nvSpPr>
        <p:spPr>
          <a:xfrm>
            <a:off x="3569157" y="43067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53998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0FFF-D157-1B62-C1A4-54D44AA3B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0FCF5-EE9D-5E87-B31F-4127FEE779A4}"/>
              </a:ext>
            </a:extLst>
          </p:cNvPr>
          <p:cNvSpPr>
            <a:spLocks noGrp="1"/>
          </p:cNvSpPr>
          <p:nvPr>
            <p:ph type="title"/>
          </p:nvPr>
        </p:nvSpPr>
        <p:spPr>
          <a:xfrm>
            <a:off x="1576204" y="1982125"/>
            <a:ext cx="9039592" cy="3450327"/>
          </a:xfrm>
        </p:spPr>
        <p:txBody>
          <a:bodyPr>
            <a:noAutofit/>
          </a:bodyPr>
          <a:lstStyle/>
          <a:p>
            <a:pPr>
              <a:lnSpc>
                <a:spcPct val="100000"/>
              </a:lnSpc>
            </a:pPr>
            <a:r>
              <a:rPr lang="ar-EG" sz="6000" b="0" dirty="0"/>
              <a:t>فَذَرْهُمْ فِى غَمْرَتِهِمْ حَتَّىٰ 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5780FB0-23A5-B180-1FA2-E8C64E1F62B9}"/>
              </a:ext>
            </a:extLst>
          </p:cNvPr>
          <p:cNvSpPr txBox="1"/>
          <p:nvPr/>
        </p:nvSpPr>
        <p:spPr>
          <a:xfrm>
            <a:off x="2060712" y="4126292"/>
            <a:ext cx="8070575" cy="400110"/>
          </a:xfrm>
          <a:prstGeom prst="rect">
            <a:avLst/>
          </a:prstGeom>
          <a:noFill/>
        </p:spPr>
        <p:txBody>
          <a:bodyPr wrap="square">
            <a:spAutoFit/>
          </a:bodyPr>
          <a:lstStyle/>
          <a:p>
            <a:pPr algn="ctr" fontAlgn="base"/>
            <a:r>
              <a:rPr lang="en-US" sz="2000" dirty="0"/>
              <a:t>But leave them in their confused ignorance for a time.</a:t>
            </a:r>
          </a:p>
        </p:txBody>
      </p:sp>
      <p:sp>
        <p:nvSpPr>
          <p:cNvPr id="3" name="TextBox 2">
            <a:extLst>
              <a:ext uri="{FF2B5EF4-FFF2-40B4-BE49-F238E27FC236}">
                <a16:creationId xmlns:a16="http://schemas.microsoft.com/office/drawing/2014/main" id="{5BA0F21F-31D2-C07C-963C-0D6FBF30E583}"/>
              </a:ext>
            </a:extLst>
          </p:cNvPr>
          <p:cNvSpPr txBox="1"/>
          <p:nvPr/>
        </p:nvSpPr>
        <p:spPr>
          <a:xfrm>
            <a:off x="2210874" y="38185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27857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C6173-8EAA-AD1E-1CD9-EBCB3606A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D3164-7744-C3FC-3EB4-16C1CEF51DED}"/>
              </a:ext>
            </a:extLst>
          </p:cNvPr>
          <p:cNvSpPr>
            <a:spLocks noGrp="1"/>
          </p:cNvSpPr>
          <p:nvPr>
            <p:ph type="title"/>
          </p:nvPr>
        </p:nvSpPr>
        <p:spPr>
          <a:xfrm>
            <a:off x="1576204" y="1982125"/>
            <a:ext cx="9039592" cy="3450327"/>
          </a:xfrm>
        </p:spPr>
        <p:txBody>
          <a:bodyPr>
            <a:noAutofit/>
          </a:bodyPr>
          <a:lstStyle/>
          <a:p>
            <a:pPr>
              <a:lnSpc>
                <a:spcPct val="100000"/>
              </a:lnSpc>
            </a:pPr>
            <a:r>
              <a:rPr lang="ar-EG" sz="6000" b="0" dirty="0"/>
              <a:t>أَيَحْسَبُونَ أَنَّمَا نُمِدُّهُم بِهِۦ مِن مَّالٍۢ وَبَنِينَ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B15841-0E90-0EC3-B79C-C5E2A1026F5A}"/>
              </a:ext>
            </a:extLst>
          </p:cNvPr>
          <p:cNvSpPr txBox="1"/>
          <p:nvPr/>
        </p:nvSpPr>
        <p:spPr>
          <a:xfrm>
            <a:off x="2060712" y="4126292"/>
            <a:ext cx="8070575" cy="707886"/>
          </a:xfrm>
          <a:prstGeom prst="rect">
            <a:avLst/>
          </a:prstGeom>
          <a:noFill/>
        </p:spPr>
        <p:txBody>
          <a:bodyPr wrap="square">
            <a:spAutoFit/>
          </a:bodyPr>
          <a:lstStyle/>
          <a:p>
            <a:pPr algn="ctr" fontAlgn="base"/>
            <a:r>
              <a:rPr lang="en-US" sz="2000" dirty="0"/>
              <a:t>Do they think that because We have granted them abundance of wealth and sons,</a:t>
            </a:r>
          </a:p>
        </p:txBody>
      </p:sp>
      <p:sp>
        <p:nvSpPr>
          <p:cNvPr id="3" name="TextBox 2">
            <a:extLst>
              <a:ext uri="{FF2B5EF4-FFF2-40B4-BE49-F238E27FC236}">
                <a16:creationId xmlns:a16="http://schemas.microsoft.com/office/drawing/2014/main" id="{7ACD1A19-76FC-65DB-092C-70ECE2B83642}"/>
              </a:ext>
            </a:extLst>
          </p:cNvPr>
          <p:cNvSpPr txBox="1"/>
          <p:nvPr/>
        </p:nvSpPr>
        <p:spPr>
          <a:xfrm>
            <a:off x="1207400" y="38255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66281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EBFC-874C-23B4-43E7-92B038EAE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06C9B-D454-C2BA-1ACB-C94956E95B39}"/>
              </a:ext>
            </a:extLst>
          </p:cNvPr>
          <p:cNvSpPr>
            <a:spLocks noGrp="1"/>
          </p:cNvSpPr>
          <p:nvPr>
            <p:ph type="title"/>
          </p:nvPr>
        </p:nvSpPr>
        <p:spPr>
          <a:xfrm>
            <a:off x="1576204" y="2035391"/>
            <a:ext cx="9039592" cy="3450327"/>
          </a:xfrm>
        </p:spPr>
        <p:txBody>
          <a:bodyPr>
            <a:noAutofit/>
          </a:bodyPr>
          <a:lstStyle/>
          <a:p>
            <a:pPr>
              <a:lnSpc>
                <a:spcPct val="100000"/>
              </a:lnSpc>
            </a:pPr>
            <a:r>
              <a:rPr lang="ar-EG" sz="6000" b="0" dirty="0"/>
              <a:t>نُسَارِعُ لَهُمْ فِى ٱلْخَيْرَٰتِۚ بَل لَّا يَشْعُرُونَ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63E9ED-E588-9B09-02E1-35906DE55C94}"/>
              </a:ext>
            </a:extLst>
          </p:cNvPr>
          <p:cNvSpPr txBox="1"/>
          <p:nvPr/>
        </p:nvSpPr>
        <p:spPr>
          <a:xfrm>
            <a:off x="2060712" y="4570176"/>
            <a:ext cx="8070575" cy="400110"/>
          </a:xfrm>
          <a:prstGeom prst="rect">
            <a:avLst/>
          </a:prstGeom>
          <a:noFill/>
        </p:spPr>
        <p:txBody>
          <a:bodyPr wrap="square">
            <a:spAutoFit/>
          </a:bodyPr>
          <a:lstStyle/>
          <a:p>
            <a:pPr algn="ctr" fontAlgn="base"/>
            <a:r>
              <a:rPr lang="en-US" sz="2000" dirty="0"/>
              <a:t>We would hasten them on in every good? Nay, they do not understand.</a:t>
            </a:r>
          </a:p>
        </p:txBody>
      </p:sp>
      <p:sp>
        <p:nvSpPr>
          <p:cNvPr id="3" name="TextBox 2">
            <a:extLst>
              <a:ext uri="{FF2B5EF4-FFF2-40B4-BE49-F238E27FC236}">
                <a16:creationId xmlns:a16="http://schemas.microsoft.com/office/drawing/2014/main" id="{80E8C186-7CF7-0C86-9804-3EADFC4CF700}"/>
              </a:ext>
            </a:extLst>
          </p:cNvPr>
          <p:cNvSpPr txBox="1"/>
          <p:nvPr/>
        </p:nvSpPr>
        <p:spPr>
          <a:xfrm>
            <a:off x="4554282" y="43493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3794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2E5CB-4D30-743E-C822-AC56801C5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9B3AE-1A6B-A78E-A866-856554C1B404}"/>
              </a:ext>
            </a:extLst>
          </p:cNvPr>
          <p:cNvSpPr>
            <a:spLocks noGrp="1"/>
          </p:cNvSpPr>
          <p:nvPr>
            <p:ph type="title"/>
          </p:nvPr>
        </p:nvSpPr>
        <p:spPr>
          <a:xfrm>
            <a:off x="1641396" y="2000465"/>
            <a:ext cx="8909208" cy="3450327"/>
          </a:xfrm>
        </p:spPr>
        <p:txBody>
          <a:bodyPr>
            <a:noAutofit/>
          </a:bodyPr>
          <a:lstStyle/>
          <a:p>
            <a:pPr>
              <a:lnSpc>
                <a:spcPct val="100000"/>
              </a:lnSpc>
            </a:pPr>
            <a:r>
              <a:rPr lang="ar-EG" sz="6000" b="0" dirty="0"/>
              <a:t>وَٱلَّذِينَ هُمْ عَنِ ٱللَّغْوِ مُعْرِضُونَ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364DF0-1BE6-DE2A-71E8-E2D7363AD939}"/>
              </a:ext>
            </a:extLst>
          </p:cNvPr>
          <p:cNvSpPr txBox="1"/>
          <p:nvPr/>
        </p:nvSpPr>
        <p:spPr>
          <a:xfrm>
            <a:off x="2060712" y="4194947"/>
            <a:ext cx="8070575" cy="400110"/>
          </a:xfrm>
          <a:prstGeom prst="rect">
            <a:avLst/>
          </a:prstGeom>
          <a:noFill/>
        </p:spPr>
        <p:txBody>
          <a:bodyPr wrap="square">
            <a:spAutoFit/>
          </a:bodyPr>
          <a:lstStyle/>
          <a:p>
            <a:pPr algn="ctr" fontAlgn="base"/>
            <a:r>
              <a:rPr lang="en-US" sz="2000" dirty="0"/>
              <a:t>Who avoid vain talk;</a:t>
            </a:r>
          </a:p>
        </p:txBody>
      </p:sp>
      <p:sp>
        <p:nvSpPr>
          <p:cNvPr id="3" name="TextBox 2">
            <a:extLst>
              <a:ext uri="{FF2B5EF4-FFF2-40B4-BE49-F238E27FC236}">
                <a16:creationId xmlns:a16="http://schemas.microsoft.com/office/drawing/2014/main" id="{299A6A57-7D79-6D11-13BF-EAE722A1F6CF}"/>
              </a:ext>
            </a:extLst>
          </p:cNvPr>
          <p:cNvSpPr txBox="1"/>
          <p:nvPr/>
        </p:nvSpPr>
        <p:spPr>
          <a:xfrm>
            <a:off x="2060712" y="38871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5629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92278-BC64-8A8F-0B16-00AC37842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D5B1A-AB6E-1043-9097-08EF50EC6232}"/>
              </a:ext>
            </a:extLst>
          </p:cNvPr>
          <p:cNvSpPr>
            <a:spLocks noGrp="1"/>
          </p:cNvSpPr>
          <p:nvPr>
            <p:ph type="title"/>
          </p:nvPr>
        </p:nvSpPr>
        <p:spPr>
          <a:xfrm>
            <a:off x="1576204" y="2035391"/>
            <a:ext cx="9039592" cy="3450327"/>
          </a:xfrm>
        </p:spPr>
        <p:txBody>
          <a:bodyPr>
            <a:noAutofit/>
          </a:bodyPr>
          <a:lstStyle/>
          <a:p>
            <a:pPr>
              <a:lnSpc>
                <a:spcPct val="100000"/>
              </a:lnSpc>
            </a:pPr>
            <a:r>
              <a:rPr lang="ar-EG" sz="6000" b="0" dirty="0"/>
              <a:t>إِنَّ ٱلَّذِينَ هُم مِّنْ خَشْيَةِ رَبِّهِم مُّشْفِقُونَ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2E8855F-982E-8A64-661C-3CF6713B2179}"/>
              </a:ext>
            </a:extLst>
          </p:cNvPr>
          <p:cNvSpPr txBox="1"/>
          <p:nvPr/>
        </p:nvSpPr>
        <p:spPr>
          <a:xfrm>
            <a:off x="2060712" y="4208632"/>
            <a:ext cx="8070575" cy="400110"/>
          </a:xfrm>
          <a:prstGeom prst="rect">
            <a:avLst/>
          </a:prstGeom>
          <a:noFill/>
        </p:spPr>
        <p:txBody>
          <a:bodyPr wrap="square">
            <a:spAutoFit/>
          </a:bodyPr>
          <a:lstStyle/>
          <a:p>
            <a:pPr algn="ctr" fontAlgn="base"/>
            <a:r>
              <a:rPr lang="en-US" sz="2000" dirty="0"/>
              <a:t>Verily those who live in awe for fear of their Lord;</a:t>
            </a:r>
          </a:p>
        </p:txBody>
      </p:sp>
      <p:sp>
        <p:nvSpPr>
          <p:cNvPr id="3" name="TextBox 2">
            <a:extLst>
              <a:ext uri="{FF2B5EF4-FFF2-40B4-BE49-F238E27FC236}">
                <a16:creationId xmlns:a16="http://schemas.microsoft.com/office/drawing/2014/main" id="{C6FA56F8-1F24-8236-0BCD-9B7C4EB2169D}"/>
              </a:ext>
            </a:extLst>
          </p:cNvPr>
          <p:cNvSpPr txBox="1"/>
          <p:nvPr/>
        </p:nvSpPr>
        <p:spPr>
          <a:xfrm>
            <a:off x="1358619" y="39008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8621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50FD1-AB26-8571-E768-B8F7F7EDCA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2DDAC-4941-DA40-E57A-229A610FF6C9}"/>
              </a:ext>
            </a:extLst>
          </p:cNvPr>
          <p:cNvSpPr>
            <a:spLocks noGrp="1"/>
          </p:cNvSpPr>
          <p:nvPr>
            <p:ph type="title"/>
          </p:nvPr>
        </p:nvSpPr>
        <p:spPr>
          <a:xfrm>
            <a:off x="1576204" y="2008758"/>
            <a:ext cx="9039592" cy="3450327"/>
          </a:xfrm>
        </p:spPr>
        <p:txBody>
          <a:bodyPr>
            <a:noAutofit/>
          </a:bodyPr>
          <a:lstStyle/>
          <a:p>
            <a:pPr>
              <a:lnSpc>
                <a:spcPct val="100000"/>
              </a:lnSpc>
            </a:pPr>
            <a:r>
              <a:rPr lang="ar-EG" sz="6000" b="0" dirty="0"/>
              <a:t>وَٱلَّذِينَ هُم بِـَٔايَـٰتِ رَبِّهِمْ يُؤْمِنُونَ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1355EE-A29B-416C-4593-20463BC845D5}"/>
              </a:ext>
            </a:extLst>
          </p:cNvPr>
          <p:cNvSpPr txBox="1"/>
          <p:nvPr/>
        </p:nvSpPr>
        <p:spPr>
          <a:xfrm>
            <a:off x="2060712" y="4181999"/>
            <a:ext cx="8070575" cy="400110"/>
          </a:xfrm>
          <a:prstGeom prst="rect">
            <a:avLst/>
          </a:prstGeom>
          <a:noFill/>
        </p:spPr>
        <p:txBody>
          <a:bodyPr wrap="square">
            <a:spAutoFit/>
          </a:bodyPr>
          <a:lstStyle/>
          <a:p>
            <a:pPr algn="ctr" fontAlgn="base"/>
            <a:r>
              <a:rPr lang="en-US" sz="2000" dirty="0"/>
              <a:t>Those who believe in the Signs of their Lord;</a:t>
            </a:r>
          </a:p>
        </p:txBody>
      </p:sp>
      <p:sp>
        <p:nvSpPr>
          <p:cNvPr id="3" name="TextBox 2">
            <a:extLst>
              <a:ext uri="{FF2B5EF4-FFF2-40B4-BE49-F238E27FC236}">
                <a16:creationId xmlns:a16="http://schemas.microsoft.com/office/drawing/2014/main" id="{B5E98F0F-9993-2940-9DAE-2BC7DF7E9F14}"/>
              </a:ext>
            </a:extLst>
          </p:cNvPr>
          <p:cNvSpPr txBox="1"/>
          <p:nvPr/>
        </p:nvSpPr>
        <p:spPr>
          <a:xfrm>
            <a:off x="2034078" y="38742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28356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0426F-0FBC-3778-C4E3-2D1F53A4A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0ED85-D0B0-CF92-E9B3-597FEE03FBA5}"/>
              </a:ext>
            </a:extLst>
          </p:cNvPr>
          <p:cNvSpPr>
            <a:spLocks noGrp="1"/>
          </p:cNvSpPr>
          <p:nvPr>
            <p:ph type="title"/>
          </p:nvPr>
        </p:nvSpPr>
        <p:spPr>
          <a:xfrm>
            <a:off x="1576204" y="2008758"/>
            <a:ext cx="9039592" cy="3450327"/>
          </a:xfrm>
        </p:spPr>
        <p:txBody>
          <a:bodyPr>
            <a:noAutofit/>
          </a:bodyPr>
          <a:lstStyle/>
          <a:p>
            <a:pPr>
              <a:lnSpc>
                <a:spcPct val="100000"/>
              </a:lnSpc>
            </a:pPr>
            <a:r>
              <a:rPr lang="ar-EG" sz="6000" b="0" dirty="0"/>
              <a:t>وَٱلَّذِينَ هُم بِرَبِّهِمْ لَا يُشْرِكُونَ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54CBB20-0C76-BDD3-D977-A5263E5DE670}"/>
              </a:ext>
            </a:extLst>
          </p:cNvPr>
          <p:cNvSpPr txBox="1"/>
          <p:nvPr/>
        </p:nvSpPr>
        <p:spPr>
          <a:xfrm>
            <a:off x="2060712" y="4181999"/>
            <a:ext cx="8070575" cy="400110"/>
          </a:xfrm>
          <a:prstGeom prst="rect">
            <a:avLst/>
          </a:prstGeom>
          <a:noFill/>
        </p:spPr>
        <p:txBody>
          <a:bodyPr wrap="square">
            <a:spAutoFit/>
          </a:bodyPr>
          <a:lstStyle/>
          <a:p>
            <a:pPr algn="ctr" fontAlgn="base"/>
            <a:r>
              <a:rPr lang="en-US" sz="2000" dirty="0"/>
              <a:t>Those who join not (in worship) partners with their Lord;</a:t>
            </a:r>
          </a:p>
        </p:txBody>
      </p:sp>
      <p:sp>
        <p:nvSpPr>
          <p:cNvPr id="3" name="TextBox 2">
            <a:extLst>
              <a:ext uri="{FF2B5EF4-FFF2-40B4-BE49-F238E27FC236}">
                <a16:creationId xmlns:a16="http://schemas.microsoft.com/office/drawing/2014/main" id="{6792AC0A-F578-6E2C-FC0F-95E949ED268F}"/>
              </a:ext>
            </a:extLst>
          </p:cNvPr>
          <p:cNvSpPr txBox="1"/>
          <p:nvPr/>
        </p:nvSpPr>
        <p:spPr>
          <a:xfrm>
            <a:off x="2291531" y="38742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06193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BDF6F-0DB0-8339-6848-E1F491603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F2BEE-D72E-A824-2344-91E8470CB8D5}"/>
              </a:ext>
            </a:extLst>
          </p:cNvPr>
          <p:cNvSpPr>
            <a:spLocks noGrp="1"/>
          </p:cNvSpPr>
          <p:nvPr>
            <p:ph type="title"/>
          </p:nvPr>
        </p:nvSpPr>
        <p:spPr>
          <a:xfrm>
            <a:off x="1576204" y="1964370"/>
            <a:ext cx="9039592" cy="3450327"/>
          </a:xfrm>
        </p:spPr>
        <p:txBody>
          <a:bodyPr>
            <a:noAutofit/>
          </a:bodyPr>
          <a:lstStyle/>
          <a:p>
            <a:pPr>
              <a:lnSpc>
                <a:spcPct val="100000"/>
              </a:lnSpc>
            </a:pPr>
            <a:r>
              <a:rPr lang="ar-EG" sz="6000" b="0" dirty="0"/>
              <a:t>وَٱلَّذِينَ يُؤْتُونَ مَآ ءَاتَوا۟ وَّقُلُوبُهُمْ وَجِلَةٌ أَنَّهُمْ إِلَىٰ رَبِّهِمْ 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85191D-AEF6-71B8-0558-ACAFA4F62E2C}"/>
              </a:ext>
            </a:extLst>
          </p:cNvPr>
          <p:cNvSpPr txBox="1"/>
          <p:nvPr/>
        </p:nvSpPr>
        <p:spPr>
          <a:xfrm>
            <a:off x="2060712" y="4572617"/>
            <a:ext cx="8070575" cy="707886"/>
          </a:xfrm>
          <a:prstGeom prst="rect">
            <a:avLst/>
          </a:prstGeom>
          <a:noFill/>
        </p:spPr>
        <p:txBody>
          <a:bodyPr wrap="square">
            <a:spAutoFit/>
          </a:bodyPr>
          <a:lstStyle/>
          <a:p>
            <a:pPr algn="ctr" fontAlgn="base"/>
            <a:r>
              <a:rPr lang="en-US" sz="2000" dirty="0"/>
              <a:t>And those who dispense their charity with their hearts full of fear, because they will return to their Lord;-</a:t>
            </a:r>
          </a:p>
        </p:txBody>
      </p:sp>
      <p:sp>
        <p:nvSpPr>
          <p:cNvPr id="3" name="TextBox 2">
            <a:extLst>
              <a:ext uri="{FF2B5EF4-FFF2-40B4-BE49-F238E27FC236}">
                <a16:creationId xmlns:a16="http://schemas.microsoft.com/office/drawing/2014/main" id="{8669A200-9F7F-802B-F94D-B241834B5138}"/>
              </a:ext>
            </a:extLst>
          </p:cNvPr>
          <p:cNvSpPr txBox="1"/>
          <p:nvPr/>
        </p:nvSpPr>
        <p:spPr>
          <a:xfrm>
            <a:off x="2966234" y="43009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30272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9829D-DD1A-FF50-9FD1-CAD2EE650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940C7-EECF-A5B5-2603-F36466104E7E}"/>
              </a:ext>
            </a:extLst>
          </p:cNvPr>
          <p:cNvSpPr>
            <a:spLocks noGrp="1"/>
          </p:cNvSpPr>
          <p:nvPr>
            <p:ph type="title"/>
          </p:nvPr>
        </p:nvSpPr>
        <p:spPr>
          <a:xfrm>
            <a:off x="1576204" y="2044269"/>
            <a:ext cx="9039592" cy="3450327"/>
          </a:xfrm>
        </p:spPr>
        <p:txBody>
          <a:bodyPr>
            <a:noAutofit/>
          </a:bodyPr>
          <a:lstStyle/>
          <a:p>
            <a:pPr>
              <a:lnSpc>
                <a:spcPct val="100000"/>
              </a:lnSpc>
            </a:pPr>
            <a:r>
              <a:rPr lang="ar-EG" sz="6000" b="0" dirty="0"/>
              <a:t>أُو۟لَـٰٓئِكَ يُسَـٰرِعُونَ فِى ٱلْخَيْرَٰتِ وَهُمْ لَهَا سَـٰبِقُونَ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4B1B254-0763-6537-3243-6B4B0326C487}"/>
              </a:ext>
            </a:extLst>
          </p:cNvPr>
          <p:cNvSpPr txBox="1"/>
          <p:nvPr/>
        </p:nvSpPr>
        <p:spPr>
          <a:xfrm>
            <a:off x="2060712" y="4652516"/>
            <a:ext cx="8070575" cy="707886"/>
          </a:xfrm>
          <a:prstGeom prst="rect">
            <a:avLst/>
          </a:prstGeom>
          <a:noFill/>
        </p:spPr>
        <p:txBody>
          <a:bodyPr wrap="square">
            <a:spAutoFit/>
          </a:bodyPr>
          <a:lstStyle/>
          <a:p>
            <a:pPr algn="ctr" fontAlgn="base"/>
            <a:r>
              <a:rPr lang="en-US" sz="2000" dirty="0"/>
              <a:t>It is these who hasten in every good work, and these who are foremost in them.</a:t>
            </a:r>
          </a:p>
        </p:txBody>
      </p:sp>
      <p:sp>
        <p:nvSpPr>
          <p:cNvPr id="3" name="TextBox 2">
            <a:extLst>
              <a:ext uri="{FF2B5EF4-FFF2-40B4-BE49-F238E27FC236}">
                <a16:creationId xmlns:a16="http://schemas.microsoft.com/office/drawing/2014/main" id="{4C67D43A-5932-AA81-7603-A146DD56E02E}"/>
              </a:ext>
            </a:extLst>
          </p:cNvPr>
          <p:cNvSpPr txBox="1"/>
          <p:nvPr/>
        </p:nvSpPr>
        <p:spPr>
          <a:xfrm>
            <a:off x="4706257" y="43447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45846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8A40B-390C-3AFC-73D0-7269E2541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1FBF6-5F0C-4E82-B5A9-BBB221C3FD12}"/>
              </a:ext>
            </a:extLst>
          </p:cNvPr>
          <p:cNvSpPr>
            <a:spLocks noGrp="1"/>
          </p:cNvSpPr>
          <p:nvPr>
            <p:ph type="title"/>
          </p:nvPr>
        </p:nvSpPr>
        <p:spPr>
          <a:xfrm>
            <a:off x="1576204" y="1884471"/>
            <a:ext cx="9039592" cy="3450327"/>
          </a:xfrm>
        </p:spPr>
        <p:txBody>
          <a:bodyPr>
            <a:noAutofit/>
          </a:bodyPr>
          <a:lstStyle/>
          <a:p>
            <a:pPr>
              <a:lnSpc>
                <a:spcPct val="100000"/>
              </a:lnSpc>
            </a:pPr>
            <a:r>
              <a:rPr lang="ar-EG" sz="6000" b="0" dirty="0"/>
              <a:t>وَلَا نُكَلِّفُ نَفْسًا إِلَّا وُسْعَهَاۖ وَلَدَيْنَا كِتَـٰبٌۭ يَنطِقُ بِٱلْحَقِّ ۚ وَهُمْ لَا يُظْلَمُونَ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07A504B-F997-5525-27DE-4545520F00EC}"/>
              </a:ext>
            </a:extLst>
          </p:cNvPr>
          <p:cNvSpPr txBox="1"/>
          <p:nvPr/>
        </p:nvSpPr>
        <p:spPr>
          <a:xfrm>
            <a:off x="2060712" y="4492718"/>
            <a:ext cx="8070575" cy="707886"/>
          </a:xfrm>
          <a:prstGeom prst="rect">
            <a:avLst/>
          </a:prstGeom>
          <a:noFill/>
        </p:spPr>
        <p:txBody>
          <a:bodyPr wrap="square">
            <a:spAutoFit/>
          </a:bodyPr>
          <a:lstStyle/>
          <a:p>
            <a:pPr algn="ctr" fontAlgn="base"/>
            <a:r>
              <a:rPr lang="en-US" sz="2000" dirty="0"/>
              <a:t>On no soul do We place a burden greater than it can bear: before Us is a record which clearly shows the truth: they will never be wronged.</a:t>
            </a:r>
          </a:p>
        </p:txBody>
      </p:sp>
      <p:sp>
        <p:nvSpPr>
          <p:cNvPr id="3" name="TextBox 2">
            <a:extLst>
              <a:ext uri="{FF2B5EF4-FFF2-40B4-BE49-F238E27FC236}">
                <a16:creationId xmlns:a16="http://schemas.microsoft.com/office/drawing/2014/main" id="{AA83B961-20D1-77D8-4267-DDB09227F27C}"/>
              </a:ext>
            </a:extLst>
          </p:cNvPr>
          <p:cNvSpPr txBox="1"/>
          <p:nvPr/>
        </p:nvSpPr>
        <p:spPr>
          <a:xfrm>
            <a:off x="2202754" y="41849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20610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AA589-1E0F-7F2B-8C26-A3A4D3DAF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847AF-F179-FABE-C377-9DA20D8A49CE}"/>
              </a:ext>
            </a:extLst>
          </p:cNvPr>
          <p:cNvSpPr>
            <a:spLocks noGrp="1"/>
          </p:cNvSpPr>
          <p:nvPr>
            <p:ph type="title"/>
          </p:nvPr>
        </p:nvSpPr>
        <p:spPr>
          <a:xfrm>
            <a:off x="1576204" y="1866716"/>
            <a:ext cx="9039592" cy="3450327"/>
          </a:xfrm>
        </p:spPr>
        <p:txBody>
          <a:bodyPr>
            <a:noAutofit/>
          </a:bodyPr>
          <a:lstStyle/>
          <a:p>
            <a:pPr>
              <a:lnSpc>
                <a:spcPct val="100000"/>
              </a:lnSpc>
            </a:pPr>
            <a:r>
              <a:rPr lang="ar-EG" sz="6000" b="0" dirty="0"/>
              <a:t>بَلْ قُلُوبُهُمْ فِى غَمْرَةٍۢ مِّنْ هَـٰذَا وَلَهُمْ أَعْمَـٰلٌۭ مِّن دُونِ ذَٰلِكَ هُمْ لَهَا عَـٰمِلُونَ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E654A43-1B72-6ABC-CA0A-DAE7CEB9DF72}"/>
              </a:ext>
            </a:extLst>
          </p:cNvPr>
          <p:cNvSpPr txBox="1"/>
          <p:nvPr/>
        </p:nvSpPr>
        <p:spPr>
          <a:xfrm>
            <a:off x="2060712" y="4474963"/>
            <a:ext cx="8070575" cy="707886"/>
          </a:xfrm>
          <a:prstGeom prst="rect">
            <a:avLst/>
          </a:prstGeom>
          <a:noFill/>
        </p:spPr>
        <p:txBody>
          <a:bodyPr wrap="square">
            <a:spAutoFit/>
          </a:bodyPr>
          <a:lstStyle/>
          <a:p>
            <a:pPr algn="ctr" fontAlgn="base"/>
            <a:r>
              <a:rPr lang="en-US" sz="2000" dirty="0"/>
              <a:t>But their hearts are in confused ignorance of this; and there are, besides that, deeds of theirs, which they will (continue) to do,-</a:t>
            </a:r>
          </a:p>
        </p:txBody>
      </p:sp>
      <p:sp>
        <p:nvSpPr>
          <p:cNvPr id="3" name="TextBox 2">
            <a:extLst>
              <a:ext uri="{FF2B5EF4-FFF2-40B4-BE49-F238E27FC236}">
                <a16:creationId xmlns:a16="http://schemas.microsoft.com/office/drawing/2014/main" id="{D7EBD991-2855-2DD5-E294-DF2F9B692E43}"/>
              </a:ext>
            </a:extLst>
          </p:cNvPr>
          <p:cNvSpPr txBox="1"/>
          <p:nvPr/>
        </p:nvSpPr>
        <p:spPr>
          <a:xfrm>
            <a:off x="1494046" y="41671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07460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590CD-79AE-36CB-531D-45E329D03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968D1-F50D-0C53-AF79-FF6F9DF5F8BE}"/>
              </a:ext>
            </a:extLst>
          </p:cNvPr>
          <p:cNvSpPr>
            <a:spLocks noGrp="1"/>
          </p:cNvSpPr>
          <p:nvPr>
            <p:ph type="title"/>
          </p:nvPr>
        </p:nvSpPr>
        <p:spPr>
          <a:xfrm>
            <a:off x="1576204" y="2035392"/>
            <a:ext cx="9039592" cy="3450327"/>
          </a:xfrm>
        </p:spPr>
        <p:txBody>
          <a:bodyPr>
            <a:noAutofit/>
          </a:bodyPr>
          <a:lstStyle/>
          <a:p>
            <a:pPr>
              <a:lnSpc>
                <a:spcPct val="100000"/>
              </a:lnSpc>
            </a:pPr>
            <a:r>
              <a:rPr lang="ar-EG" sz="6000" b="0" dirty="0"/>
              <a:t>حَتَّىٰٓ إِذَآ أَخَذْنَا مُتْرَفِيهِم بِٱلْعَذَابِ إِذَا هُمْ يَجْـَٔرُونَ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646A61A-A601-1F22-D4D8-F762D8FD7696}"/>
              </a:ext>
            </a:extLst>
          </p:cNvPr>
          <p:cNvSpPr txBox="1"/>
          <p:nvPr/>
        </p:nvSpPr>
        <p:spPr>
          <a:xfrm>
            <a:off x="2060712" y="4643639"/>
            <a:ext cx="8070575" cy="707886"/>
          </a:xfrm>
          <a:prstGeom prst="rect">
            <a:avLst/>
          </a:prstGeom>
          <a:noFill/>
        </p:spPr>
        <p:txBody>
          <a:bodyPr wrap="square">
            <a:spAutoFit/>
          </a:bodyPr>
          <a:lstStyle/>
          <a:p>
            <a:pPr algn="ctr" fontAlgn="base"/>
            <a:r>
              <a:rPr lang="en-US" sz="2000" dirty="0"/>
              <a:t>Until, when We seize in Punishment those of them who received the good things of this world, behold, they will groan in supplication!</a:t>
            </a:r>
          </a:p>
        </p:txBody>
      </p:sp>
      <p:sp>
        <p:nvSpPr>
          <p:cNvPr id="3" name="TextBox 2">
            <a:extLst>
              <a:ext uri="{FF2B5EF4-FFF2-40B4-BE49-F238E27FC236}">
                <a16:creationId xmlns:a16="http://schemas.microsoft.com/office/drawing/2014/main" id="{79D247DE-2B9A-3502-58BC-4EE666DA6F48}"/>
              </a:ext>
            </a:extLst>
          </p:cNvPr>
          <p:cNvSpPr txBox="1"/>
          <p:nvPr/>
        </p:nvSpPr>
        <p:spPr>
          <a:xfrm>
            <a:off x="4645619" y="43631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5450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CAEE3-319B-C29D-4B30-70EBF094B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6A3E4-467D-E100-7AFC-3BE16FF00DAD}"/>
              </a:ext>
            </a:extLst>
          </p:cNvPr>
          <p:cNvSpPr>
            <a:spLocks noGrp="1"/>
          </p:cNvSpPr>
          <p:nvPr>
            <p:ph type="title"/>
          </p:nvPr>
        </p:nvSpPr>
        <p:spPr>
          <a:xfrm>
            <a:off x="1576204" y="2035392"/>
            <a:ext cx="9039592" cy="3450327"/>
          </a:xfrm>
        </p:spPr>
        <p:txBody>
          <a:bodyPr>
            <a:noAutofit/>
          </a:bodyPr>
          <a:lstStyle/>
          <a:p>
            <a:pPr>
              <a:lnSpc>
                <a:spcPct val="100000"/>
              </a:lnSpc>
            </a:pPr>
            <a:r>
              <a:rPr lang="ar-EG" sz="6000" b="0" dirty="0"/>
              <a:t>لَا تَجْـَٔرُوا۟ ٱلْيَوْمَۖ إِنَّكُم مِّنَّا لَا تُنصَرُونَ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F851776-2C8F-110F-BF9C-DE08152C9898}"/>
              </a:ext>
            </a:extLst>
          </p:cNvPr>
          <p:cNvSpPr txBox="1"/>
          <p:nvPr/>
        </p:nvSpPr>
        <p:spPr>
          <a:xfrm>
            <a:off x="2060712" y="4191495"/>
            <a:ext cx="8070575" cy="707886"/>
          </a:xfrm>
          <a:prstGeom prst="rect">
            <a:avLst/>
          </a:prstGeom>
          <a:noFill/>
        </p:spPr>
        <p:txBody>
          <a:bodyPr wrap="square">
            <a:spAutoFit/>
          </a:bodyPr>
          <a:lstStyle/>
          <a:p>
            <a:pPr algn="ctr" fontAlgn="base"/>
            <a:r>
              <a:rPr lang="en-US" sz="2000" dirty="0"/>
              <a:t>(It will be said): "Groan not in supplication this day: for ye shall certainly not be helped by Us.</a:t>
            </a:r>
          </a:p>
        </p:txBody>
      </p:sp>
      <p:sp>
        <p:nvSpPr>
          <p:cNvPr id="3" name="TextBox 2">
            <a:extLst>
              <a:ext uri="{FF2B5EF4-FFF2-40B4-BE49-F238E27FC236}">
                <a16:creationId xmlns:a16="http://schemas.microsoft.com/office/drawing/2014/main" id="{0B50D1E1-873E-2100-DB8D-00F73F9BF279}"/>
              </a:ext>
            </a:extLst>
          </p:cNvPr>
          <p:cNvSpPr txBox="1"/>
          <p:nvPr/>
        </p:nvSpPr>
        <p:spPr>
          <a:xfrm>
            <a:off x="1376375" y="388371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659303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BDD5A-A242-B0F5-D677-326C57F4B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252B4-59CB-801D-7AB6-D48FCD7C482B}"/>
              </a:ext>
            </a:extLst>
          </p:cNvPr>
          <p:cNvSpPr>
            <a:spLocks noGrp="1"/>
          </p:cNvSpPr>
          <p:nvPr>
            <p:ph type="title"/>
          </p:nvPr>
        </p:nvSpPr>
        <p:spPr>
          <a:xfrm>
            <a:off x="1576204" y="2035392"/>
            <a:ext cx="9039592" cy="3450327"/>
          </a:xfrm>
        </p:spPr>
        <p:txBody>
          <a:bodyPr>
            <a:noAutofit/>
          </a:bodyPr>
          <a:lstStyle/>
          <a:p>
            <a:pPr>
              <a:lnSpc>
                <a:spcPct val="100000"/>
              </a:lnSpc>
            </a:pPr>
            <a:r>
              <a:rPr lang="ar-EG" sz="6000" b="0" dirty="0"/>
              <a:t>قَدْ كَانَتْ ءَايَـٰتِى تُتْلَىٰ عَلَيْكُمْ فَكُنتُمْ عَلَىٰٓ أَعْقَـٰبِكُمْ تَنكِصُونَ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BD338B-ABED-5EF0-AC3D-D6EED95FB749}"/>
              </a:ext>
            </a:extLst>
          </p:cNvPr>
          <p:cNvSpPr txBox="1"/>
          <p:nvPr/>
        </p:nvSpPr>
        <p:spPr>
          <a:xfrm>
            <a:off x="2060712" y="4608745"/>
            <a:ext cx="8070575" cy="707886"/>
          </a:xfrm>
          <a:prstGeom prst="rect">
            <a:avLst/>
          </a:prstGeom>
          <a:noFill/>
        </p:spPr>
        <p:txBody>
          <a:bodyPr wrap="square">
            <a:spAutoFit/>
          </a:bodyPr>
          <a:lstStyle/>
          <a:p>
            <a:pPr algn="ctr" fontAlgn="base"/>
            <a:r>
              <a:rPr lang="en-US" sz="2000" dirty="0"/>
              <a:t>"My Signs used to be rehearsed to you, but ye used to turn back on your heels-</a:t>
            </a:r>
          </a:p>
        </p:txBody>
      </p:sp>
      <p:sp>
        <p:nvSpPr>
          <p:cNvPr id="3" name="TextBox 2">
            <a:extLst>
              <a:ext uri="{FF2B5EF4-FFF2-40B4-BE49-F238E27FC236}">
                <a16:creationId xmlns:a16="http://schemas.microsoft.com/office/drawing/2014/main" id="{9124CE58-9E38-C154-7E72-C4B5C8D4FF65}"/>
              </a:ext>
            </a:extLst>
          </p:cNvPr>
          <p:cNvSpPr txBox="1"/>
          <p:nvPr/>
        </p:nvSpPr>
        <p:spPr>
          <a:xfrm>
            <a:off x="3613548" y="43631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087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3F2DB-C547-DF5B-10C2-4AE2BBF4F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B5396-22DA-4049-8D5A-1EDE798D51FE}"/>
              </a:ext>
            </a:extLst>
          </p:cNvPr>
          <p:cNvSpPr>
            <a:spLocks noGrp="1"/>
          </p:cNvSpPr>
          <p:nvPr>
            <p:ph type="title"/>
          </p:nvPr>
        </p:nvSpPr>
        <p:spPr>
          <a:xfrm>
            <a:off x="1641396" y="2000465"/>
            <a:ext cx="8909208" cy="3450327"/>
          </a:xfrm>
        </p:spPr>
        <p:txBody>
          <a:bodyPr>
            <a:noAutofit/>
          </a:bodyPr>
          <a:lstStyle/>
          <a:p>
            <a:pPr>
              <a:lnSpc>
                <a:spcPct val="100000"/>
              </a:lnSpc>
            </a:pPr>
            <a:r>
              <a:rPr lang="ar-EG" sz="6000" b="0" dirty="0"/>
              <a:t>وَٱلَّذِينَ هُمْ لِلزَّكَوٰةِ فَـٰعِلُونَ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D25278C-0535-BC0F-145D-E75FBB34EEB0}"/>
              </a:ext>
            </a:extLst>
          </p:cNvPr>
          <p:cNvSpPr txBox="1"/>
          <p:nvPr/>
        </p:nvSpPr>
        <p:spPr>
          <a:xfrm>
            <a:off x="2060712" y="4194947"/>
            <a:ext cx="8070575" cy="400110"/>
          </a:xfrm>
          <a:prstGeom prst="rect">
            <a:avLst/>
          </a:prstGeom>
          <a:noFill/>
        </p:spPr>
        <p:txBody>
          <a:bodyPr wrap="square">
            <a:spAutoFit/>
          </a:bodyPr>
          <a:lstStyle/>
          <a:p>
            <a:pPr algn="ctr" fontAlgn="base"/>
            <a:r>
              <a:rPr lang="en-US" sz="2000" dirty="0"/>
              <a:t>Who are active in deeds of charity;</a:t>
            </a:r>
          </a:p>
        </p:txBody>
      </p:sp>
      <p:sp>
        <p:nvSpPr>
          <p:cNvPr id="3" name="TextBox 2">
            <a:extLst>
              <a:ext uri="{FF2B5EF4-FFF2-40B4-BE49-F238E27FC236}">
                <a16:creationId xmlns:a16="http://schemas.microsoft.com/office/drawing/2014/main" id="{8951BD54-7C7B-8624-B871-5FF68513522A}"/>
              </a:ext>
            </a:extLst>
          </p:cNvPr>
          <p:cNvSpPr txBox="1"/>
          <p:nvPr/>
        </p:nvSpPr>
        <p:spPr>
          <a:xfrm>
            <a:off x="2708782" y="38871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42845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3947-4363-A3D6-169C-12DD9DB70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49B82-082B-88EB-4D93-2A9ADA4D0A62}"/>
              </a:ext>
            </a:extLst>
          </p:cNvPr>
          <p:cNvSpPr>
            <a:spLocks noGrp="1"/>
          </p:cNvSpPr>
          <p:nvPr>
            <p:ph type="title"/>
          </p:nvPr>
        </p:nvSpPr>
        <p:spPr>
          <a:xfrm>
            <a:off x="1576204" y="1857839"/>
            <a:ext cx="9039592" cy="3450327"/>
          </a:xfrm>
        </p:spPr>
        <p:txBody>
          <a:bodyPr>
            <a:noAutofit/>
          </a:bodyPr>
          <a:lstStyle/>
          <a:p>
            <a:pPr>
              <a:lnSpc>
                <a:spcPct val="100000"/>
              </a:lnSpc>
            </a:pPr>
            <a:r>
              <a:rPr lang="ar-EG" sz="6000" b="0" dirty="0"/>
              <a:t>مُسْتَكْبِرِينَ بِهِۦ سَـٰمِرًۭا تَهْجُرُونَ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2C729B-AA21-6113-134E-91A134FC1234}"/>
              </a:ext>
            </a:extLst>
          </p:cNvPr>
          <p:cNvSpPr txBox="1"/>
          <p:nvPr/>
        </p:nvSpPr>
        <p:spPr>
          <a:xfrm>
            <a:off x="2060712" y="4182617"/>
            <a:ext cx="8070575" cy="707886"/>
          </a:xfrm>
          <a:prstGeom prst="rect">
            <a:avLst/>
          </a:prstGeom>
          <a:noFill/>
        </p:spPr>
        <p:txBody>
          <a:bodyPr wrap="square">
            <a:spAutoFit/>
          </a:bodyPr>
          <a:lstStyle/>
          <a:p>
            <a:pPr algn="ctr" fontAlgn="base"/>
            <a:r>
              <a:rPr lang="en-US" sz="2000" dirty="0"/>
              <a:t>"In arrogance: talking nonsense about the (Qur'an), like one telling fables by night."</a:t>
            </a:r>
          </a:p>
        </p:txBody>
      </p:sp>
      <p:sp>
        <p:nvSpPr>
          <p:cNvPr id="3" name="TextBox 2">
            <a:extLst>
              <a:ext uri="{FF2B5EF4-FFF2-40B4-BE49-F238E27FC236}">
                <a16:creationId xmlns:a16="http://schemas.microsoft.com/office/drawing/2014/main" id="{C5FE555B-9807-4A5F-91AD-07D6CB3E5223}"/>
              </a:ext>
            </a:extLst>
          </p:cNvPr>
          <p:cNvSpPr txBox="1"/>
          <p:nvPr/>
        </p:nvSpPr>
        <p:spPr>
          <a:xfrm>
            <a:off x="2193121" y="37239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8203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C9838-C5A2-91AF-B27D-C8BCE6F87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CD433-1BC0-CA44-15C0-F68EFC337607}"/>
              </a:ext>
            </a:extLst>
          </p:cNvPr>
          <p:cNvSpPr>
            <a:spLocks noGrp="1"/>
          </p:cNvSpPr>
          <p:nvPr>
            <p:ph type="title"/>
          </p:nvPr>
        </p:nvSpPr>
        <p:spPr>
          <a:xfrm>
            <a:off x="1576204" y="1991004"/>
            <a:ext cx="9039592" cy="3450327"/>
          </a:xfrm>
        </p:spPr>
        <p:txBody>
          <a:bodyPr>
            <a:noAutofit/>
          </a:bodyPr>
          <a:lstStyle/>
          <a:p>
            <a:pPr>
              <a:lnSpc>
                <a:spcPct val="100000"/>
              </a:lnSpc>
            </a:pPr>
            <a:r>
              <a:rPr lang="ar-EG" sz="6000" b="0" dirty="0"/>
              <a:t>أَفَلَمْ يَدَّبَّرُوا۟ ٱلْقَوْلَ أَمْ جَآءَهُم مَّا لَمْ يَأْتِ ءَابَآءَهُمُ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2AEF03-1C6D-C6AF-54E5-4B551CB78D12}"/>
              </a:ext>
            </a:extLst>
          </p:cNvPr>
          <p:cNvSpPr txBox="1"/>
          <p:nvPr/>
        </p:nvSpPr>
        <p:spPr>
          <a:xfrm>
            <a:off x="2060712" y="4617623"/>
            <a:ext cx="8070575" cy="707886"/>
          </a:xfrm>
          <a:prstGeom prst="rect">
            <a:avLst/>
          </a:prstGeom>
          <a:noFill/>
        </p:spPr>
        <p:txBody>
          <a:bodyPr wrap="square">
            <a:spAutoFit/>
          </a:bodyPr>
          <a:lstStyle/>
          <a:p>
            <a:pPr algn="ctr" fontAlgn="base"/>
            <a:r>
              <a:rPr lang="en-US" sz="2000" dirty="0"/>
              <a:t>Do they not ponder over the Word (of Allah), or has anything (new) come to them that did not come to their fathers of old?</a:t>
            </a:r>
          </a:p>
        </p:txBody>
      </p:sp>
      <p:sp>
        <p:nvSpPr>
          <p:cNvPr id="3" name="TextBox 2">
            <a:extLst>
              <a:ext uri="{FF2B5EF4-FFF2-40B4-BE49-F238E27FC236}">
                <a16:creationId xmlns:a16="http://schemas.microsoft.com/office/drawing/2014/main" id="{C7C67777-FBED-A30D-7F71-A50CACE4C3BF}"/>
              </a:ext>
            </a:extLst>
          </p:cNvPr>
          <p:cNvSpPr txBox="1"/>
          <p:nvPr/>
        </p:nvSpPr>
        <p:spPr>
          <a:xfrm>
            <a:off x="3737836" y="43098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63203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E9BF5-D87B-51A9-4A71-45158F5BB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800D7-CF62-BC1D-AE05-15AA742C6857}"/>
              </a:ext>
            </a:extLst>
          </p:cNvPr>
          <p:cNvSpPr>
            <a:spLocks noGrp="1"/>
          </p:cNvSpPr>
          <p:nvPr>
            <p:ph type="title"/>
          </p:nvPr>
        </p:nvSpPr>
        <p:spPr>
          <a:xfrm>
            <a:off x="1576204" y="1991004"/>
            <a:ext cx="9039592" cy="3450327"/>
          </a:xfrm>
        </p:spPr>
        <p:txBody>
          <a:bodyPr>
            <a:noAutofit/>
          </a:bodyPr>
          <a:lstStyle/>
          <a:p>
            <a:pPr>
              <a:lnSpc>
                <a:spcPct val="100000"/>
              </a:lnSpc>
            </a:pPr>
            <a:r>
              <a:rPr lang="ar-EG" sz="6000" b="0" dirty="0"/>
              <a:t>أَمْ لَمْ يَعْرِفُوا۟ رَسُولَهُمْ فَهُمْ لَهُۥ مُنكِرُونَ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B5927D0-BBBB-358F-5D9B-C3386DE799BE}"/>
              </a:ext>
            </a:extLst>
          </p:cNvPr>
          <p:cNvSpPr txBox="1"/>
          <p:nvPr/>
        </p:nvSpPr>
        <p:spPr>
          <a:xfrm>
            <a:off x="2060712" y="4160982"/>
            <a:ext cx="8070575" cy="400110"/>
          </a:xfrm>
          <a:prstGeom prst="rect">
            <a:avLst/>
          </a:prstGeom>
          <a:noFill/>
        </p:spPr>
        <p:txBody>
          <a:bodyPr wrap="square">
            <a:spAutoFit/>
          </a:bodyPr>
          <a:lstStyle/>
          <a:p>
            <a:pPr algn="ctr" fontAlgn="base"/>
            <a:r>
              <a:rPr lang="en-US" sz="2000" dirty="0"/>
              <a:t>Or do they not </a:t>
            </a:r>
            <a:r>
              <a:rPr lang="en-US" sz="2000" dirty="0" err="1"/>
              <a:t>recognise</a:t>
            </a:r>
            <a:r>
              <a:rPr lang="en-US" sz="2000" dirty="0"/>
              <a:t> their Messenger, that they deny him?</a:t>
            </a:r>
          </a:p>
        </p:txBody>
      </p:sp>
      <p:sp>
        <p:nvSpPr>
          <p:cNvPr id="3" name="TextBox 2">
            <a:extLst>
              <a:ext uri="{FF2B5EF4-FFF2-40B4-BE49-F238E27FC236}">
                <a16:creationId xmlns:a16="http://schemas.microsoft.com/office/drawing/2014/main" id="{DA43788B-8549-7B16-FC25-AF1CE030959C}"/>
              </a:ext>
            </a:extLst>
          </p:cNvPr>
          <p:cNvSpPr txBox="1"/>
          <p:nvPr/>
        </p:nvSpPr>
        <p:spPr>
          <a:xfrm>
            <a:off x="1340863" y="38430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5854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93CBD-1509-7E30-D6E5-9E0E8BE16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A3FB9-E943-5084-A8A8-8A26D924B407}"/>
              </a:ext>
            </a:extLst>
          </p:cNvPr>
          <p:cNvSpPr>
            <a:spLocks noGrp="1"/>
          </p:cNvSpPr>
          <p:nvPr>
            <p:ph type="title"/>
          </p:nvPr>
        </p:nvSpPr>
        <p:spPr>
          <a:xfrm>
            <a:off x="1576204" y="1991004"/>
            <a:ext cx="9039592" cy="3450327"/>
          </a:xfrm>
        </p:spPr>
        <p:txBody>
          <a:bodyPr>
            <a:noAutofit/>
          </a:bodyPr>
          <a:lstStyle/>
          <a:p>
            <a:pPr>
              <a:lnSpc>
                <a:spcPct val="100000"/>
              </a:lnSpc>
            </a:pPr>
            <a:r>
              <a:rPr lang="ar-EG" sz="6000" b="0" dirty="0"/>
              <a:t>أَمْ يَقُولُونَ بِهِۦ جِنَّةٌۢ ۚ بَلْ جَآءَهُم بِٱلْحَقِّ وَأَكْثَرُهُمْ لِلْحَقِّ كَـٰرِهُونَ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46F08A-3C78-71A3-FD7A-D98E3B73EFB0}"/>
              </a:ext>
            </a:extLst>
          </p:cNvPr>
          <p:cNvSpPr txBox="1"/>
          <p:nvPr/>
        </p:nvSpPr>
        <p:spPr>
          <a:xfrm>
            <a:off x="2060712" y="4613744"/>
            <a:ext cx="8070575" cy="707886"/>
          </a:xfrm>
          <a:prstGeom prst="rect">
            <a:avLst/>
          </a:prstGeom>
          <a:noFill/>
        </p:spPr>
        <p:txBody>
          <a:bodyPr wrap="square">
            <a:spAutoFit/>
          </a:bodyPr>
          <a:lstStyle/>
          <a:p>
            <a:pPr algn="ctr" fontAlgn="base"/>
            <a:r>
              <a:rPr lang="en-US" sz="2000" dirty="0"/>
              <a:t>Or do they say, "He is possessed"? Nay, he has brought them the Truth, but most of them hate the Truth.</a:t>
            </a:r>
          </a:p>
        </p:txBody>
      </p:sp>
      <p:sp>
        <p:nvSpPr>
          <p:cNvPr id="3" name="TextBox 2">
            <a:extLst>
              <a:ext uri="{FF2B5EF4-FFF2-40B4-BE49-F238E27FC236}">
                <a16:creationId xmlns:a16="http://schemas.microsoft.com/office/drawing/2014/main" id="{4C011AFC-DAF5-87E3-9AB5-56B7E16133C5}"/>
              </a:ext>
            </a:extLst>
          </p:cNvPr>
          <p:cNvSpPr txBox="1"/>
          <p:nvPr/>
        </p:nvSpPr>
        <p:spPr>
          <a:xfrm>
            <a:off x="2850067" y="43464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757995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BBE74-E842-4FC5-0D54-C52D83C19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634CC-D305-6D27-A552-C595B019277A}"/>
              </a:ext>
            </a:extLst>
          </p:cNvPr>
          <p:cNvSpPr>
            <a:spLocks noGrp="1"/>
          </p:cNvSpPr>
          <p:nvPr>
            <p:ph type="title"/>
          </p:nvPr>
        </p:nvSpPr>
        <p:spPr>
          <a:xfrm>
            <a:off x="1360712" y="1544037"/>
            <a:ext cx="9470577" cy="3450327"/>
          </a:xfrm>
        </p:spPr>
        <p:txBody>
          <a:bodyPr>
            <a:noAutofit/>
          </a:bodyPr>
          <a:lstStyle/>
          <a:p>
            <a:pPr>
              <a:lnSpc>
                <a:spcPct val="100000"/>
              </a:lnSpc>
            </a:pPr>
            <a:r>
              <a:rPr lang="ar-EG" sz="6000" b="0" dirty="0"/>
              <a:t>وَلَوِ ٱتَّبَعَ ٱلْحَقُّ أَهْوَآءَهُمْ لَفَسَدَتِ ٱلسَّمَـٰوَٰتُ وَٱلْأَرْضُ وَمَن فِيهِنَّۚ بَلْ أَتَيْنَـٰهُم بِذِكْرِهِمْ فَهُمْ عَن ذِكْرِهِم مُّعْرِضُونَ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CC6BE3-A763-CEAF-2335-53BEE9F0BBC3}"/>
              </a:ext>
            </a:extLst>
          </p:cNvPr>
          <p:cNvSpPr txBox="1"/>
          <p:nvPr/>
        </p:nvSpPr>
        <p:spPr>
          <a:xfrm>
            <a:off x="2060712" y="4559443"/>
            <a:ext cx="8070575" cy="1323439"/>
          </a:xfrm>
          <a:prstGeom prst="rect">
            <a:avLst/>
          </a:prstGeom>
          <a:noFill/>
        </p:spPr>
        <p:txBody>
          <a:bodyPr wrap="square">
            <a:spAutoFit/>
          </a:bodyPr>
          <a:lstStyle/>
          <a:p>
            <a:pPr algn="ctr" fontAlgn="base"/>
            <a:r>
              <a:rPr lang="en-US" sz="2000" dirty="0"/>
              <a:t>If the Truth had been in accord with their desires, truly the heavens and the earth, and all beings therein would have been in confusion and corruption! Nay, We have sent them their admonition, but they turn away from their admonition.</a:t>
            </a:r>
          </a:p>
        </p:txBody>
      </p:sp>
      <p:sp>
        <p:nvSpPr>
          <p:cNvPr id="3" name="TextBox 2">
            <a:extLst>
              <a:ext uri="{FF2B5EF4-FFF2-40B4-BE49-F238E27FC236}">
                <a16:creationId xmlns:a16="http://schemas.microsoft.com/office/drawing/2014/main" id="{A550ACFF-230B-437F-F9C5-9DE9CACFBE8F}"/>
              </a:ext>
            </a:extLst>
          </p:cNvPr>
          <p:cNvSpPr txBox="1"/>
          <p:nvPr/>
        </p:nvSpPr>
        <p:spPr>
          <a:xfrm>
            <a:off x="1589440" y="43000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86059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BC71-280E-82EB-8D1B-299BAAFED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03CBE-7143-467D-02A2-5A8336868FE9}"/>
              </a:ext>
            </a:extLst>
          </p:cNvPr>
          <p:cNvSpPr>
            <a:spLocks noGrp="1"/>
          </p:cNvSpPr>
          <p:nvPr>
            <p:ph type="title"/>
          </p:nvPr>
        </p:nvSpPr>
        <p:spPr>
          <a:xfrm>
            <a:off x="1475074" y="2005676"/>
            <a:ext cx="9241849" cy="3450327"/>
          </a:xfrm>
        </p:spPr>
        <p:txBody>
          <a:bodyPr>
            <a:noAutofit/>
          </a:bodyPr>
          <a:lstStyle/>
          <a:p>
            <a:pPr>
              <a:lnSpc>
                <a:spcPct val="100000"/>
              </a:lnSpc>
            </a:pPr>
            <a:r>
              <a:rPr lang="ar-EG" sz="6000" b="0" dirty="0"/>
              <a:t>أَمْ تَسْـَٔلُهُمْ خَرْجًۭا فَخَرَاجُ رَبِّكَ خَيْرٌۭ ۖ وَهُوَ خَيْرُ ٱلرَّٰزِقِينَ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C1B89B5-736A-4D50-9EBA-DC01EDCDCD07}"/>
              </a:ext>
            </a:extLst>
          </p:cNvPr>
          <p:cNvSpPr txBox="1"/>
          <p:nvPr/>
        </p:nvSpPr>
        <p:spPr>
          <a:xfrm>
            <a:off x="2060712" y="4559443"/>
            <a:ext cx="8070575" cy="707886"/>
          </a:xfrm>
          <a:prstGeom prst="rect">
            <a:avLst/>
          </a:prstGeom>
          <a:noFill/>
        </p:spPr>
        <p:txBody>
          <a:bodyPr wrap="square">
            <a:spAutoFit/>
          </a:bodyPr>
          <a:lstStyle/>
          <a:p>
            <a:pPr algn="ctr" fontAlgn="base"/>
            <a:r>
              <a:rPr lang="en-US" sz="2000" dirty="0"/>
              <a:t>Or is it that thou </a:t>
            </a:r>
            <a:r>
              <a:rPr lang="en-US" sz="2000" dirty="0" err="1"/>
              <a:t>askest</a:t>
            </a:r>
            <a:r>
              <a:rPr lang="en-US" sz="2000" dirty="0"/>
              <a:t> them for some recompense? But the recompense of thy Lord is best: He is the Best of those who give sustenance.</a:t>
            </a:r>
          </a:p>
        </p:txBody>
      </p:sp>
      <p:sp>
        <p:nvSpPr>
          <p:cNvPr id="3" name="TextBox 2">
            <a:extLst>
              <a:ext uri="{FF2B5EF4-FFF2-40B4-BE49-F238E27FC236}">
                <a16:creationId xmlns:a16="http://schemas.microsoft.com/office/drawing/2014/main" id="{C164EBD9-9537-C5EB-4DD4-FC3D3016ECA5}"/>
              </a:ext>
            </a:extLst>
          </p:cNvPr>
          <p:cNvSpPr txBox="1"/>
          <p:nvPr/>
        </p:nvSpPr>
        <p:spPr>
          <a:xfrm>
            <a:off x="3427118" y="42694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570133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5CD62-8577-3962-A3DF-2348227D9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1B09A-849A-7255-67F1-20C924E4DC10}"/>
              </a:ext>
            </a:extLst>
          </p:cNvPr>
          <p:cNvSpPr>
            <a:spLocks noGrp="1"/>
          </p:cNvSpPr>
          <p:nvPr>
            <p:ph type="title"/>
          </p:nvPr>
        </p:nvSpPr>
        <p:spPr>
          <a:xfrm>
            <a:off x="1475075" y="1925777"/>
            <a:ext cx="9241849" cy="3450327"/>
          </a:xfrm>
        </p:spPr>
        <p:txBody>
          <a:bodyPr>
            <a:noAutofit/>
          </a:bodyPr>
          <a:lstStyle/>
          <a:p>
            <a:pPr>
              <a:lnSpc>
                <a:spcPct val="100000"/>
              </a:lnSpc>
            </a:pPr>
            <a:r>
              <a:rPr lang="ar-EG" sz="6000" b="0" dirty="0"/>
              <a:t>وَإِنَّكَ لَتَدْعُوهُمْ إِلَىٰ صِرَٰطٍۢ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77AD5F-492E-AA3C-114B-8BC15B93A718}"/>
              </a:ext>
            </a:extLst>
          </p:cNvPr>
          <p:cNvSpPr txBox="1"/>
          <p:nvPr/>
        </p:nvSpPr>
        <p:spPr>
          <a:xfrm>
            <a:off x="2060711" y="4136982"/>
            <a:ext cx="8070575" cy="400110"/>
          </a:xfrm>
          <a:prstGeom prst="rect">
            <a:avLst/>
          </a:prstGeom>
          <a:noFill/>
        </p:spPr>
        <p:txBody>
          <a:bodyPr wrap="square">
            <a:spAutoFit/>
          </a:bodyPr>
          <a:lstStyle/>
          <a:p>
            <a:pPr algn="ctr" fontAlgn="base"/>
            <a:r>
              <a:rPr lang="en-US" sz="2000" dirty="0"/>
              <a:t>But verily thou </a:t>
            </a:r>
            <a:r>
              <a:rPr lang="en-US" sz="2000" dirty="0" err="1"/>
              <a:t>callest</a:t>
            </a:r>
            <a:r>
              <a:rPr lang="en-US" sz="2000" dirty="0"/>
              <a:t> them to the Straight Way;</a:t>
            </a:r>
          </a:p>
        </p:txBody>
      </p:sp>
      <p:sp>
        <p:nvSpPr>
          <p:cNvPr id="3" name="TextBox 2">
            <a:extLst>
              <a:ext uri="{FF2B5EF4-FFF2-40B4-BE49-F238E27FC236}">
                <a16:creationId xmlns:a16="http://schemas.microsoft.com/office/drawing/2014/main" id="{0C2E447F-4BA9-97E3-0444-28C7EE3116F9}"/>
              </a:ext>
            </a:extLst>
          </p:cNvPr>
          <p:cNvSpPr txBox="1"/>
          <p:nvPr/>
        </p:nvSpPr>
        <p:spPr>
          <a:xfrm>
            <a:off x="1718544" y="38292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55428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1AB9-6EB6-C524-1F7F-1997E8987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258EE-0D87-9336-2FAC-22D29484ACDB}"/>
              </a:ext>
            </a:extLst>
          </p:cNvPr>
          <p:cNvSpPr>
            <a:spLocks noGrp="1"/>
          </p:cNvSpPr>
          <p:nvPr>
            <p:ph type="title"/>
          </p:nvPr>
        </p:nvSpPr>
        <p:spPr>
          <a:xfrm>
            <a:off x="1475075" y="1952411"/>
            <a:ext cx="9241849" cy="3450327"/>
          </a:xfrm>
        </p:spPr>
        <p:txBody>
          <a:bodyPr>
            <a:noAutofit/>
          </a:bodyPr>
          <a:lstStyle/>
          <a:p>
            <a:pPr>
              <a:lnSpc>
                <a:spcPct val="100000"/>
              </a:lnSpc>
            </a:pPr>
            <a:r>
              <a:rPr lang="ar-EG" sz="6000" b="0" dirty="0"/>
              <a:t>وَإِنَّ ٱلَّذِينَ لَا يُؤْمِنُونَ بِٱلْـَٔاخِرَةِ عَنِ ٱلصِّرَٰطِ لَنَـٰكِبُونَ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877E06-D1BB-8F5C-69A8-37FD7307338A}"/>
              </a:ext>
            </a:extLst>
          </p:cNvPr>
          <p:cNvSpPr txBox="1"/>
          <p:nvPr/>
        </p:nvSpPr>
        <p:spPr>
          <a:xfrm>
            <a:off x="2060711" y="4532330"/>
            <a:ext cx="8070575" cy="707886"/>
          </a:xfrm>
          <a:prstGeom prst="rect">
            <a:avLst/>
          </a:prstGeom>
          <a:noFill/>
        </p:spPr>
        <p:txBody>
          <a:bodyPr wrap="square">
            <a:spAutoFit/>
          </a:bodyPr>
          <a:lstStyle/>
          <a:p>
            <a:pPr algn="ctr" fontAlgn="base"/>
            <a:r>
              <a:rPr lang="en-US" sz="2000" dirty="0"/>
              <a:t>And verily those who believe not in the Hereafter are deviating from that Way.</a:t>
            </a:r>
          </a:p>
        </p:txBody>
      </p:sp>
      <p:sp>
        <p:nvSpPr>
          <p:cNvPr id="3" name="TextBox 2">
            <a:extLst>
              <a:ext uri="{FF2B5EF4-FFF2-40B4-BE49-F238E27FC236}">
                <a16:creationId xmlns:a16="http://schemas.microsoft.com/office/drawing/2014/main" id="{9365100F-DA76-BED3-F7B9-0E108962E2D7}"/>
              </a:ext>
            </a:extLst>
          </p:cNvPr>
          <p:cNvSpPr txBox="1"/>
          <p:nvPr/>
        </p:nvSpPr>
        <p:spPr>
          <a:xfrm>
            <a:off x="3707142" y="42565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789919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1F2A6-6F94-71B6-02B7-9CB68B220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DB90B-A9BF-B320-EAEE-F4F4CCD0D636}"/>
              </a:ext>
            </a:extLst>
          </p:cNvPr>
          <p:cNvSpPr>
            <a:spLocks noGrp="1"/>
          </p:cNvSpPr>
          <p:nvPr>
            <p:ph type="title"/>
          </p:nvPr>
        </p:nvSpPr>
        <p:spPr>
          <a:xfrm>
            <a:off x="1475076" y="1899145"/>
            <a:ext cx="9241849" cy="3450327"/>
          </a:xfrm>
        </p:spPr>
        <p:txBody>
          <a:bodyPr>
            <a:noAutofit/>
          </a:bodyPr>
          <a:lstStyle/>
          <a:p>
            <a:pPr>
              <a:lnSpc>
                <a:spcPct val="100000"/>
              </a:lnSpc>
            </a:pPr>
            <a:r>
              <a:rPr lang="ar-EG" sz="6000" b="0" dirty="0"/>
              <a:t>وَلَوْ رَحِمْنَـٰهُمْ وَكَشَفْنَا مَا بِهِم مِّن ضُرٍّۢ لَّلَجُّوا۟ فِى طُغْيَـٰنِهِمْ يَعْمَهُونَ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EE2F18-2C2E-342B-2C5F-5CBAB4193EF4}"/>
              </a:ext>
            </a:extLst>
          </p:cNvPr>
          <p:cNvSpPr txBox="1"/>
          <p:nvPr/>
        </p:nvSpPr>
        <p:spPr>
          <a:xfrm>
            <a:off x="2060712" y="4479064"/>
            <a:ext cx="8070575" cy="1015663"/>
          </a:xfrm>
          <a:prstGeom prst="rect">
            <a:avLst/>
          </a:prstGeom>
          <a:noFill/>
        </p:spPr>
        <p:txBody>
          <a:bodyPr wrap="square">
            <a:spAutoFit/>
          </a:bodyPr>
          <a:lstStyle/>
          <a:p>
            <a:pPr algn="ctr" fontAlgn="base"/>
            <a:r>
              <a:rPr lang="en-US" sz="2000" dirty="0"/>
              <a:t>If We had mercy on them and removed the distress which is on them, they would obstinately persist in their transgression, wandering in distraction to and </a:t>
            </a:r>
            <a:r>
              <a:rPr lang="en-US" sz="2000" dirty="0" err="1"/>
              <a:t>fro</a:t>
            </a:r>
            <a:r>
              <a:rPr lang="en-US" sz="2000" dirty="0"/>
              <a:t>.</a:t>
            </a:r>
          </a:p>
        </p:txBody>
      </p:sp>
      <p:sp>
        <p:nvSpPr>
          <p:cNvPr id="3" name="TextBox 2">
            <a:extLst>
              <a:ext uri="{FF2B5EF4-FFF2-40B4-BE49-F238E27FC236}">
                <a16:creationId xmlns:a16="http://schemas.microsoft.com/office/drawing/2014/main" id="{6154C91D-F7C2-88E8-1422-0EDEACA9E4D4}"/>
              </a:ext>
            </a:extLst>
          </p:cNvPr>
          <p:cNvSpPr txBox="1"/>
          <p:nvPr/>
        </p:nvSpPr>
        <p:spPr>
          <a:xfrm>
            <a:off x="2517535" y="41712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5032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24828-EFAE-0A9E-4741-AC418E4F0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470E2-0810-27FD-4DB9-8132B7F7B630}"/>
              </a:ext>
            </a:extLst>
          </p:cNvPr>
          <p:cNvSpPr>
            <a:spLocks noGrp="1"/>
          </p:cNvSpPr>
          <p:nvPr>
            <p:ph type="title"/>
          </p:nvPr>
        </p:nvSpPr>
        <p:spPr>
          <a:xfrm>
            <a:off x="1475075" y="1925778"/>
            <a:ext cx="9241849" cy="3450327"/>
          </a:xfrm>
        </p:spPr>
        <p:txBody>
          <a:bodyPr>
            <a:noAutofit/>
          </a:bodyPr>
          <a:lstStyle/>
          <a:p>
            <a:pPr>
              <a:lnSpc>
                <a:spcPct val="100000"/>
              </a:lnSpc>
            </a:pPr>
            <a:r>
              <a:rPr lang="ar-EG" sz="6000" b="0" dirty="0"/>
              <a:t>وَلَقَدْ أَخَذْنَـٰهُم بِٱلْعَذَابِ فَمَا ٱسْتَكَانُوا۟ لِرَبِّهِمْ وَمَا يَتَضَرَّعُونَ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2C3E36-0A89-08FD-52A4-5FE01C38B5A0}"/>
              </a:ext>
            </a:extLst>
          </p:cNvPr>
          <p:cNvSpPr txBox="1"/>
          <p:nvPr/>
        </p:nvSpPr>
        <p:spPr>
          <a:xfrm>
            <a:off x="2060711" y="4505697"/>
            <a:ext cx="8070575" cy="707886"/>
          </a:xfrm>
          <a:prstGeom prst="rect">
            <a:avLst/>
          </a:prstGeom>
          <a:noFill/>
        </p:spPr>
        <p:txBody>
          <a:bodyPr wrap="square">
            <a:spAutoFit/>
          </a:bodyPr>
          <a:lstStyle/>
          <a:p>
            <a:pPr algn="ctr" fontAlgn="base"/>
            <a:r>
              <a:rPr lang="en-US" sz="2000" dirty="0"/>
              <a:t>We inflicted Punishment on them, but they humbled not themselves to their Lord, nor do they submissively entreat (Him)!-</a:t>
            </a:r>
          </a:p>
        </p:txBody>
      </p:sp>
      <p:sp>
        <p:nvSpPr>
          <p:cNvPr id="3" name="TextBox 2">
            <a:extLst>
              <a:ext uri="{FF2B5EF4-FFF2-40B4-BE49-F238E27FC236}">
                <a16:creationId xmlns:a16="http://schemas.microsoft.com/office/drawing/2014/main" id="{406C76C1-3A4B-C786-228B-087BE078905A}"/>
              </a:ext>
            </a:extLst>
          </p:cNvPr>
          <p:cNvSpPr txBox="1"/>
          <p:nvPr/>
        </p:nvSpPr>
        <p:spPr>
          <a:xfrm>
            <a:off x="3041316" y="41979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2912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911DD-0ACB-983F-90E4-2752D26F0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40C96-A03B-CAC1-B448-08F9F23CC879}"/>
              </a:ext>
            </a:extLst>
          </p:cNvPr>
          <p:cNvSpPr>
            <a:spLocks noGrp="1"/>
          </p:cNvSpPr>
          <p:nvPr>
            <p:ph type="title"/>
          </p:nvPr>
        </p:nvSpPr>
        <p:spPr>
          <a:xfrm>
            <a:off x="1641396" y="2000465"/>
            <a:ext cx="8909208" cy="3450327"/>
          </a:xfrm>
        </p:spPr>
        <p:txBody>
          <a:bodyPr>
            <a:noAutofit/>
          </a:bodyPr>
          <a:lstStyle/>
          <a:p>
            <a:pPr>
              <a:lnSpc>
                <a:spcPct val="100000"/>
              </a:lnSpc>
            </a:pPr>
            <a:r>
              <a:rPr lang="ar-EG" sz="6000" b="0" dirty="0"/>
              <a:t>وَٱلَّذِينَ هُمْ لِفُرُوجِهِمْ حَـٰفِظُونَ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3E5392-9A33-F08D-56DA-C2DDACC8A80F}"/>
              </a:ext>
            </a:extLst>
          </p:cNvPr>
          <p:cNvSpPr txBox="1"/>
          <p:nvPr/>
        </p:nvSpPr>
        <p:spPr>
          <a:xfrm>
            <a:off x="2060712" y="4194947"/>
            <a:ext cx="8070575" cy="400110"/>
          </a:xfrm>
          <a:prstGeom prst="rect">
            <a:avLst/>
          </a:prstGeom>
          <a:noFill/>
        </p:spPr>
        <p:txBody>
          <a:bodyPr wrap="square">
            <a:spAutoFit/>
          </a:bodyPr>
          <a:lstStyle/>
          <a:p>
            <a:pPr algn="ctr" fontAlgn="base"/>
            <a:r>
              <a:rPr lang="en-US" sz="2000" dirty="0"/>
              <a:t>Who abstain from sex,</a:t>
            </a:r>
          </a:p>
        </p:txBody>
      </p:sp>
      <p:sp>
        <p:nvSpPr>
          <p:cNvPr id="3" name="TextBox 2">
            <a:extLst>
              <a:ext uri="{FF2B5EF4-FFF2-40B4-BE49-F238E27FC236}">
                <a16:creationId xmlns:a16="http://schemas.microsoft.com/office/drawing/2014/main" id="{87612CF4-A8A5-5395-034E-BD00B41E5BA5}"/>
              </a:ext>
            </a:extLst>
          </p:cNvPr>
          <p:cNvSpPr txBox="1"/>
          <p:nvPr/>
        </p:nvSpPr>
        <p:spPr>
          <a:xfrm>
            <a:off x="2300410" y="38871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499358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C8B3B-0ED4-3BCC-0FA8-28A6033F6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C1C65E-AED1-EC8C-B517-A7C4022CA798}"/>
              </a:ext>
            </a:extLst>
          </p:cNvPr>
          <p:cNvSpPr>
            <a:spLocks noGrp="1"/>
          </p:cNvSpPr>
          <p:nvPr>
            <p:ph type="title"/>
          </p:nvPr>
        </p:nvSpPr>
        <p:spPr>
          <a:xfrm>
            <a:off x="1475075" y="1996800"/>
            <a:ext cx="9241849" cy="3450327"/>
          </a:xfrm>
        </p:spPr>
        <p:txBody>
          <a:bodyPr>
            <a:noAutofit/>
          </a:bodyPr>
          <a:lstStyle/>
          <a:p>
            <a:pPr>
              <a:lnSpc>
                <a:spcPct val="100000"/>
              </a:lnSpc>
            </a:pPr>
            <a:r>
              <a:rPr lang="ar-EG" sz="6000" b="0" dirty="0"/>
              <a:t>حَتَّىٰٓ إِذَا فَتَحْنَا عَلَيْهِم بَابًۭا ذَا عَذَابٍۢ شَدِيدٍ إِذَا هُمْ فِيهِ مُبْلِسُونَ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EDF9C3E-EDF7-7A80-409F-8DF755B171A6}"/>
              </a:ext>
            </a:extLst>
          </p:cNvPr>
          <p:cNvSpPr txBox="1"/>
          <p:nvPr/>
        </p:nvSpPr>
        <p:spPr>
          <a:xfrm>
            <a:off x="2060711" y="4576719"/>
            <a:ext cx="8070575" cy="707886"/>
          </a:xfrm>
          <a:prstGeom prst="rect">
            <a:avLst/>
          </a:prstGeom>
          <a:noFill/>
        </p:spPr>
        <p:txBody>
          <a:bodyPr wrap="square">
            <a:spAutoFit/>
          </a:bodyPr>
          <a:lstStyle/>
          <a:p>
            <a:pPr algn="ctr" fontAlgn="base"/>
            <a:r>
              <a:rPr lang="en-US" sz="2000" dirty="0"/>
              <a:t>Until We open on them a gate leading to a severe Punishment: then Lo! they will be plunged in despair therein!</a:t>
            </a:r>
          </a:p>
        </p:txBody>
      </p:sp>
      <p:sp>
        <p:nvSpPr>
          <p:cNvPr id="3" name="TextBox 2">
            <a:extLst>
              <a:ext uri="{FF2B5EF4-FFF2-40B4-BE49-F238E27FC236}">
                <a16:creationId xmlns:a16="http://schemas.microsoft.com/office/drawing/2014/main" id="{12E24A57-9BCD-A21D-D5AA-6F03AADCA1A4}"/>
              </a:ext>
            </a:extLst>
          </p:cNvPr>
          <p:cNvSpPr txBox="1"/>
          <p:nvPr/>
        </p:nvSpPr>
        <p:spPr>
          <a:xfrm>
            <a:off x="3431933" y="42689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434028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D2FE-FD3D-030C-54C0-6D4CB943A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05CB8-6DFA-EE9E-9029-416C7AF553E6}"/>
              </a:ext>
            </a:extLst>
          </p:cNvPr>
          <p:cNvSpPr>
            <a:spLocks noGrp="1"/>
          </p:cNvSpPr>
          <p:nvPr>
            <p:ph type="title"/>
          </p:nvPr>
        </p:nvSpPr>
        <p:spPr>
          <a:xfrm>
            <a:off x="1475075" y="1952412"/>
            <a:ext cx="9241849" cy="3450327"/>
          </a:xfrm>
        </p:spPr>
        <p:txBody>
          <a:bodyPr>
            <a:noAutofit/>
          </a:bodyPr>
          <a:lstStyle/>
          <a:p>
            <a:pPr>
              <a:lnSpc>
                <a:spcPct val="100000"/>
              </a:lnSpc>
            </a:pPr>
            <a:r>
              <a:rPr lang="ar-EG" sz="6000" b="0" dirty="0"/>
              <a:t>وَهُوَ ٱلَّذِىٓ أَنشَأَ لَكُمُ ٱلسَّمْعَ وَٱلْأَبْصَـٰرَ وَٱلْأَفْـِٔدَةَۚ قَلِيلًۭا مَّا تَشْكُرُونَ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261CC9D-4EFE-FCC9-13B9-4AD718B1C8AE}"/>
              </a:ext>
            </a:extLst>
          </p:cNvPr>
          <p:cNvSpPr txBox="1"/>
          <p:nvPr/>
        </p:nvSpPr>
        <p:spPr>
          <a:xfrm>
            <a:off x="2060711" y="4532331"/>
            <a:ext cx="8070575" cy="707886"/>
          </a:xfrm>
          <a:prstGeom prst="rect">
            <a:avLst/>
          </a:prstGeom>
          <a:noFill/>
        </p:spPr>
        <p:txBody>
          <a:bodyPr wrap="square">
            <a:spAutoFit/>
          </a:bodyPr>
          <a:lstStyle/>
          <a:p>
            <a:pPr algn="ctr" fontAlgn="base"/>
            <a:r>
              <a:rPr lang="en-US" sz="2000" dirty="0"/>
              <a:t>It is He Who has created for you (the faculties of) hearing, sight, feeling and understanding: little thanks it is ye give!</a:t>
            </a:r>
          </a:p>
        </p:txBody>
      </p:sp>
      <p:sp>
        <p:nvSpPr>
          <p:cNvPr id="3" name="TextBox 2">
            <a:extLst>
              <a:ext uri="{FF2B5EF4-FFF2-40B4-BE49-F238E27FC236}">
                <a16:creationId xmlns:a16="http://schemas.microsoft.com/office/drawing/2014/main" id="{78A61162-3A61-8F23-5551-B23BA9CDC491}"/>
              </a:ext>
            </a:extLst>
          </p:cNvPr>
          <p:cNvSpPr txBox="1"/>
          <p:nvPr/>
        </p:nvSpPr>
        <p:spPr>
          <a:xfrm>
            <a:off x="2632942" y="42245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999897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EC041-0F67-69FF-D555-DE5A43C1D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DF09C-BB85-62E7-9E91-A298F8AC3B5E}"/>
              </a:ext>
            </a:extLst>
          </p:cNvPr>
          <p:cNvSpPr>
            <a:spLocks noGrp="1"/>
          </p:cNvSpPr>
          <p:nvPr>
            <p:ph type="title"/>
          </p:nvPr>
        </p:nvSpPr>
        <p:spPr>
          <a:xfrm>
            <a:off x="1475075" y="2032311"/>
            <a:ext cx="9241849" cy="3450327"/>
          </a:xfrm>
        </p:spPr>
        <p:txBody>
          <a:bodyPr>
            <a:noAutofit/>
          </a:bodyPr>
          <a:lstStyle/>
          <a:p>
            <a:pPr>
              <a:lnSpc>
                <a:spcPct val="100000"/>
              </a:lnSpc>
            </a:pPr>
            <a:r>
              <a:rPr lang="ar-EG" sz="6000" b="0" dirty="0"/>
              <a:t>وَهُوَ ٱلَّذِى ذَرَأَكُمْ فِى ٱلْأَرْضِ وَإِلَيْهِ تُحْشَرُونَ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17DB815-D6EF-10E5-85E6-E81A63A58677}"/>
              </a:ext>
            </a:extLst>
          </p:cNvPr>
          <p:cNvSpPr txBox="1"/>
          <p:nvPr/>
        </p:nvSpPr>
        <p:spPr>
          <a:xfrm>
            <a:off x="2060711" y="4612230"/>
            <a:ext cx="8070575" cy="707886"/>
          </a:xfrm>
          <a:prstGeom prst="rect">
            <a:avLst/>
          </a:prstGeom>
          <a:noFill/>
        </p:spPr>
        <p:txBody>
          <a:bodyPr wrap="square">
            <a:spAutoFit/>
          </a:bodyPr>
          <a:lstStyle/>
          <a:p>
            <a:pPr algn="ctr" fontAlgn="base"/>
            <a:r>
              <a:rPr lang="en-US" sz="2000" dirty="0"/>
              <a:t>And He has multiplied you through the earth, and to Him shall ye be gathered back.</a:t>
            </a:r>
          </a:p>
        </p:txBody>
      </p:sp>
      <p:sp>
        <p:nvSpPr>
          <p:cNvPr id="3" name="TextBox 2">
            <a:extLst>
              <a:ext uri="{FF2B5EF4-FFF2-40B4-BE49-F238E27FC236}">
                <a16:creationId xmlns:a16="http://schemas.microsoft.com/office/drawing/2014/main" id="{B3064E5D-AA22-9D79-F8CD-975FD7E86E3E}"/>
              </a:ext>
            </a:extLst>
          </p:cNvPr>
          <p:cNvSpPr txBox="1"/>
          <p:nvPr/>
        </p:nvSpPr>
        <p:spPr>
          <a:xfrm>
            <a:off x="4506131" y="4309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883918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5AC43-DB86-3F58-7A43-906AED181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60BE2-E237-F359-5294-221BBAF14945}"/>
              </a:ext>
            </a:extLst>
          </p:cNvPr>
          <p:cNvSpPr>
            <a:spLocks noGrp="1"/>
          </p:cNvSpPr>
          <p:nvPr>
            <p:ph type="title"/>
          </p:nvPr>
        </p:nvSpPr>
        <p:spPr>
          <a:xfrm>
            <a:off x="1475076" y="1952412"/>
            <a:ext cx="9241849" cy="3450327"/>
          </a:xfrm>
        </p:spPr>
        <p:txBody>
          <a:bodyPr>
            <a:noAutofit/>
          </a:bodyPr>
          <a:lstStyle/>
          <a:p>
            <a:pPr>
              <a:lnSpc>
                <a:spcPct val="100000"/>
              </a:lnSpc>
            </a:pPr>
            <a:r>
              <a:rPr lang="ar-EG" sz="6000" b="0" dirty="0"/>
              <a:t>وَهُوَ ٱلَّذِى يُحْىِۦ وَيُمِيتُ وَلَهُ ٱخْتِلَـٰفُ ٱلَّيْلِ وَٱلنَّهَارِۚ أَفَلَا تَعْقِلُونَ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1330E70-D42F-7114-FE86-136645601686}"/>
              </a:ext>
            </a:extLst>
          </p:cNvPr>
          <p:cNvSpPr txBox="1"/>
          <p:nvPr/>
        </p:nvSpPr>
        <p:spPr>
          <a:xfrm>
            <a:off x="2060712" y="4541770"/>
            <a:ext cx="8070575" cy="707886"/>
          </a:xfrm>
          <a:prstGeom prst="rect">
            <a:avLst/>
          </a:prstGeom>
          <a:noFill/>
        </p:spPr>
        <p:txBody>
          <a:bodyPr wrap="square">
            <a:spAutoFit/>
          </a:bodyPr>
          <a:lstStyle/>
          <a:p>
            <a:pPr algn="ctr" fontAlgn="base"/>
            <a:r>
              <a:rPr lang="en-US" sz="2000" dirty="0"/>
              <a:t>It is He Who gives life and death, and to Him (is due) the alternation of Night and Day: will ye not then understand?</a:t>
            </a:r>
          </a:p>
        </p:txBody>
      </p:sp>
      <p:sp>
        <p:nvSpPr>
          <p:cNvPr id="3" name="TextBox 2">
            <a:extLst>
              <a:ext uri="{FF2B5EF4-FFF2-40B4-BE49-F238E27FC236}">
                <a16:creationId xmlns:a16="http://schemas.microsoft.com/office/drawing/2014/main" id="{80041E1B-EACF-580D-8BB9-45E85BFC4006}"/>
              </a:ext>
            </a:extLst>
          </p:cNvPr>
          <p:cNvSpPr txBox="1"/>
          <p:nvPr/>
        </p:nvSpPr>
        <p:spPr>
          <a:xfrm>
            <a:off x="2774989" y="42339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662027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1FFFE-99CC-D11C-D699-E5C41DEBD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C9E97-26BE-46E3-7E77-AF6504158871}"/>
              </a:ext>
            </a:extLst>
          </p:cNvPr>
          <p:cNvSpPr>
            <a:spLocks noGrp="1"/>
          </p:cNvSpPr>
          <p:nvPr>
            <p:ph type="title"/>
          </p:nvPr>
        </p:nvSpPr>
        <p:spPr>
          <a:xfrm>
            <a:off x="1475076" y="1952412"/>
            <a:ext cx="9241849" cy="3450327"/>
          </a:xfrm>
        </p:spPr>
        <p:txBody>
          <a:bodyPr>
            <a:noAutofit/>
          </a:bodyPr>
          <a:lstStyle/>
          <a:p>
            <a:pPr>
              <a:lnSpc>
                <a:spcPct val="100000"/>
              </a:lnSpc>
            </a:pPr>
            <a:r>
              <a:rPr lang="ar-EG" sz="6000" b="0" dirty="0"/>
              <a:t>بَلْ قَالُوا۟ مِثْلَ مَا قَالَ ٱلْأَوَّلُونَ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8BD970-EF32-A08B-4167-85681DA71317}"/>
              </a:ext>
            </a:extLst>
          </p:cNvPr>
          <p:cNvSpPr txBox="1"/>
          <p:nvPr/>
        </p:nvSpPr>
        <p:spPr>
          <a:xfrm>
            <a:off x="2060712" y="4080911"/>
            <a:ext cx="8070575" cy="400110"/>
          </a:xfrm>
          <a:prstGeom prst="rect">
            <a:avLst/>
          </a:prstGeom>
          <a:noFill/>
        </p:spPr>
        <p:txBody>
          <a:bodyPr wrap="square">
            <a:spAutoFit/>
          </a:bodyPr>
          <a:lstStyle/>
          <a:p>
            <a:pPr algn="ctr" fontAlgn="base"/>
            <a:r>
              <a:rPr lang="en-US" sz="2000" dirty="0"/>
              <a:t>On the contrary they say things similar to what the ancients said.</a:t>
            </a:r>
          </a:p>
        </p:txBody>
      </p:sp>
      <p:sp>
        <p:nvSpPr>
          <p:cNvPr id="3" name="TextBox 2">
            <a:extLst>
              <a:ext uri="{FF2B5EF4-FFF2-40B4-BE49-F238E27FC236}">
                <a16:creationId xmlns:a16="http://schemas.microsoft.com/office/drawing/2014/main" id="{E8B77626-DA12-B8E2-9428-E65CD2171C97}"/>
              </a:ext>
            </a:extLst>
          </p:cNvPr>
          <p:cNvSpPr txBox="1"/>
          <p:nvPr/>
        </p:nvSpPr>
        <p:spPr>
          <a:xfrm>
            <a:off x="2313351" y="37731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251013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174D6-7596-C779-B993-FECEB874A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516BB-A047-98B5-6F20-D30F7955AA0A}"/>
              </a:ext>
            </a:extLst>
          </p:cNvPr>
          <p:cNvSpPr>
            <a:spLocks noGrp="1"/>
          </p:cNvSpPr>
          <p:nvPr>
            <p:ph type="title"/>
          </p:nvPr>
        </p:nvSpPr>
        <p:spPr>
          <a:xfrm>
            <a:off x="1475075" y="2005678"/>
            <a:ext cx="9241849" cy="3450327"/>
          </a:xfrm>
        </p:spPr>
        <p:txBody>
          <a:bodyPr>
            <a:noAutofit/>
          </a:bodyPr>
          <a:lstStyle/>
          <a:p>
            <a:pPr>
              <a:lnSpc>
                <a:spcPct val="100000"/>
              </a:lnSpc>
            </a:pPr>
            <a:r>
              <a:rPr lang="ar-EG" sz="6000" b="0" dirty="0"/>
              <a:t>قَالُوٓا۟ أَءِذَا مِتْنَا وَكُنَّا تُرَابًۭا وَعِظَـٰمًا أَءِنَّا لَمَبْعُوثُونَ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F32672B-B8D2-1F8E-3934-34ED8736A645}"/>
              </a:ext>
            </a:extLst>
          </p:cNvPr>
          <p:cNvSpPr txBox="1"/>
          <p:nvPr/>
        </p:nvSpPr>
        <p:spPr>
          <a:xfrm>
            <a:off x="2060711" y="4560305"/>
            <a:ext cx="8070575" cy="707886"/>
          </a:xfrm>
          <a:prstGeom prst="rect">
            <a:avLst/>
          </a:prstGeom>
          <a:noFill/>
        </p:spPr>
        <p:txBody>
          <a:bodyPr wrap="square">
            <a:spAutoFit/>
          </a:bodyPr>
          <a:lstStyle/>
          <a:p>
            <a:pPr algn="ctr" fontAlgn="base"/>
            <a:r>
              <a:rPr lang="en-US" sz="2000" dirty="0"/>
              <a:t>They say: "What! when we die and become dust and bones, could we really be raised up again?</a:t>
            </a:r>
          </a:p>
        </p:txBody>
      </p:sp>
      <p:sp>
        <p:nvSpPr>
          <p:cNvPr id="3" name="TextBox 2">
            <a:extLst>
              <a:ext uri="{FF2B5EF4-FFF2-40B4-BE49-F238E27FC236}">
                <a16:creationId xmlns:a16="http://schemas.microsoft.com/office/drawing/2014/main" id="{A94975D4-4B21-F020-3316-EB92ADE92850}"/>
              </a:ext>
            </a:extLst>
          </p:cNvPr>
          <p:cNvSpPr txBox="1"/>
          <p:nvPr/>
        </p:nvSpPr>
        <p:spPr>
          <a:xfrm>
            <a:off x="4443991" y="43252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239850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96FEE-FA87-A0E6-27CD-5F734A1C0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83ECA-E2D2-9F26-21B5-EB1F19EF8546}"/>
              </a:ext>
            </a:extLst>
          </p:cNvPr>
          <p:cNvSpPr>
            <a:spLocks noGrp="1"/>
          </p:cNvSpPr>
          <p:nvPr>
            <p:ph type="title"/>
          </p:nvPr>
        </p:nvSpPr>
        <p:spPr>
          <a:xfrm>
            <a:off x="1475075" y="2005678"/>
            <a:ext cx="9241849" cy="3450327"/>
          </a:xfrm>
        </p:spPr>
        <p:txBody>
          <a:bodyPr>
            <a:noAutofit/>
          </a:bodyPr>
          <a:lstStyle/>
          <a:p>
            <a:pPr>
              <a:lnSpc>
                <a:spcPct val="100000"/>
              </a:lnSpc>
            </a:pPr>
            <a:r>
              <a:rPr lang="ar-EG" sz="6000" b="0" dirty="0"/>
              <a:t>لَقَدْ وُعِدْنَا نَحْنُ وَءَابَآؤُنَا هَـٰذَا مِن قَبْلُ إِنْ هَـٰذَآ إِلَّآ أَسَـٰطِيرُ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3BC1817-C354-E705-A66C-AD5B52D92E34}"/>
              </a:ext>
            </a:extLst>
          </p:cNvPr>
          <p:cNvSpPr txBox="1"/>
          <p:nvPr/>
        </p:nvSpPr>
        <p:spPr>
          <a:xfrm>
            <a:off x="2060711" y="4560305"/>
            <a:ext cx="8070575" cy="707886"/>
          </a:xfrm>
          <a:prstGeom prst="rect">
            <a:avLst/>
          </a:prstGeom>
          <a:noFill/>
        </p:spPr>
        <p:txBody>
          <a:bodyPr wrap="square">
            <a:spAutoFit/>
          </a:bodyPr>
          <a:lstStyle/>
          <a:p>
            <a:pPr algn="ctr" fontAlgn="base"/>
            <a:r>
              <a:rPr lang="en-US" sz="2000" dirty="0"/>
              <a:t>"Such things have been promised to us and to our fathers before! they are nothing but tales of the ancients!"</a:t>
            </a:r>
          </a:p>
        </p:txBody>
      </p:sp>
      <p:sp>
        <p:nvSpPr>
          <p:cNvPr id="3" name="TextBox 2">
            <a:extLst>
              <a:ext uri="{FF2B5EF4-FFF2-40B4-BE49-F238E27FC236}">
                <a16:creationId xmlns:a16="http://schemas.microsoft.com/office/drawing/2014/main" id="{0289B380-1E04-CFDD-FF40-97FCFF9B5780}"/>
              </a:ext>
            </a:extLst>
          </p:cNvPr>
          <p:cNvSpPr txBox="1"/>
          <p:nvPr/>
        </p:nvSpPr>
        <p:spPr>
          <a:xfrm>
            <a:off x="2473148" y="43607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613803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529D7-24A9-1536-2C0D-F6B195BCF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8C9D2-E748-2CF8-9FFD-473A6D6482E2}"/>
              </a:ext>
            </a:extLst>
          </p:cNvPr>
          <p:cNvSpPr>
            <a:spLocks noGrp="1"/>
          </p:cNvSpPr>
          <p:nvPr>
            <p:ph type="title"/>
          </p:nvPr>
        </p:nvSpPr>
        <p:spPr>
          <a:xfrm>
            <a:off x="1475075" y="2005678"/>
            <a:ext cx="9241849" cy="3450327"/>
          </a:xfrm>
        </p:spPr>
        <p:txBody>
          <a:bodyPr>
            <a:noAutofit/>
          </a:bodyPr>
          <a:lstStyle/>
          <a:p>
            <a:pPr>
              <a:lnSpc>
                <a:spcPct val="100000"/>
              </a:lnSpc>
            </a:pPr>
            <a:r>
              <a:rPr lang="ar-EG" sz="6000" b="0" dirty="0"/>
              <a:t>قُل لِّمَنِ ٱلْأَرْضُ وَمَن فِيهَآ إِن كُنتُمْ تَعْلَمُونَ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BDCAD2C-45ED-C1E1-727E-9174DB2729EE}"/>
              </a:ext>
            </a:extLst>
          </p:cNvPr>
          <p:cNvSpPr txBox="1"/>
          <p:nvPr/>
        </p:nvSpPr>
        <p:spPr>
          <a:xfrm>
            <a:off x="2060711" y="4560305"/>
            <a:ext cx="8070575" cy="400110"/>
          </a:xfrm>
          <a:prstGeom prst="rect">
            <a:avLst/>
          </a:prstGeom>
          <a:noFill/>
        </p:spPr>
        <p:txBody>
          <a:bodyPr wrap="square">
            <a:spAutoFit/>
          </a:bodyPr>
          <a:lstStyle/>
          <a:p>
            <a:pPr algn="ctr" fontAlgn="base"/>
            <a:r>
              <a:rPr lang="en-US" sz="2000" dirty="0"/>
              <a:t>Say: "To whom belong the earth and all beings therein? (say) if ye know!"</a:t>
            </a:r>
          </a:p>
        </p:txBody>
      </p:sp>
      <p:sp>
        <p:nvSpPr>
          <p:cNvPr id="3" name="TextBox 2">
            <a:extLst>
              <a:ext uri="{FF2B5EF4-FFF2-40B4-BE49-F238E27FC236}">
                <a16:creationId xmlns:a16="http://schemas.microsoft.com/office/drawing/2014/main" id="{2F8B4F1F-75C1-F7BD-721B-2F88321C39DF}"/>
              </a:ext>
            </a:extLst>
          </p:cNvPr>
          <p:cNvSpPr txBox="1"/>
          <p:nvPr/>
        </p:nvSpPr>
        <p:spPr>
          <a:xfrm>
            <a:off x="4728076" y="43164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981437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309C-77E5-C032-54E3-0BC7B7756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35B80-D339-25FF-07D5-D9282DB8A0C1}"/>
              </a:ext>
            </a:extLst>
          </p:cNvPr>
          <p:cNvSpPr>
            <a:spLocks noGrp="1"/>
          </p:cNvSpPr>
          <p:nvPr>
            <p:ph type="title"/>
          </p:nvPr>
        </p:nvSpPr>
        <p:spPr>
          <a:xfrm>
            <a:off x="1475075" y="1943535"/>
            <a:ext cx="9241849" cy="3450327"/>
          </a:xfrm>
        </p:spPr>
        <p:txBody>
          <a:bodyPr>
            <a:noAutofit/>
          </a:bodyPr>
          <a:lstStyle/>
          <a:p>
            <a:pPr>
              <a:lnSpc>
                <a:spcPct val="100000"/>
              </a:lnSpc>
            </a:pPr>
            <a:r>
              <a:rPr lang="ar-EG" sz="6000" b="0" dirty="0"/>
              <a:t>سَيَقُولُونَ لِلَّهِۚ قُلْ أَفَلَا تَذَكَّرُونَ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6ABB11-731F-C407-3E63-31115DBAF5A9}"/>
              </a:ext>
            </a:extLst>
          </p:cNvPr>
          <p:cNvSpPr txBox="1"/>
          <p:nvPr/>
        </p:nvSpPr>
        <p:spPr>
          <a:xfrm>
            <a:off x="2060711" y="4101935"/>
            <a:ext cx="8070575" cy="400110"/>
          </a:xfrm>
          <a:prstGeom prst="rect">
            <a:avLst/>
          </a:prstGeom>
          <a:noFill/>
        </p:spPr>
        <p:txBody>
          <a:bodyPr wrap="square">
            <a:spAutoFit/>
          </a:bodyPr>
          <a:lstStyle/>
          <a:p>
            <a:pPr algn="ctr" fontAlgn="base"/>
            <a:r>
              <a:rPr lang="en-US" sz="2000" dirty="0"/>
              <a:t>They will say, "To Allah!" say: "Yet will ye not receive admonition?"</a:t>
            </a:r>
          </a:p>
        </p:txBody>
      </p:sp>
      <p:sp>
        <p:nvSpPr>
          <p:cNvPr id="3" name="TextBox 2">
            <a:extLst>
              <a:ext uri="{FF2B5EF4-FFF2-40B4-BE49-F238E27FC236}">
                <a16:creationId xmlns:a16="http://schemas.microsoft.com/office/drawing/2014/main" id="{C75ACC80-E0C1-4DD7-94DA-7A5E0D0067A9}"/>
              </a:ext>
            </a:extLst>
          </p:cNvPr>
          <p:cNvSpPr txBox="1"/>
          <p:nvPr/>
        </p:nvSpPr>
        <p:spPr>
          <a:xfrm>
            <a:off x="2313350" y="37941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719263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2CCDB-6E71-A664-452F-0BC62FD3E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B75D6-6183-91CD-129E-8BC710B82E9A}"/>
              </a:ext>
            </a:extLst>
          </p:cNvPr>
          <p:cNvSpPr>
            <a:spLocks noGrp="1"/>
          </p:cNvSpPr>
          <p:nvPr>
            <p:ph type="title"/>
          </p:nvPr>
        </p:nvSpPr>
        <p:spPr>
          <a:xfrm>
            <a:off x="1475075" y="2050067"/>
            <a:ext cx="9241849" cy="3450327"/>
          </a:xfrm>
        </p:spPr>
        <p:txBody>
          <a:bodyPr>
            <a:noAutofit/>
          </a:bodyPr>
          <a:lstStyle/>
          <a:p>
            <a:pPr>
              <a:lnSpc>
                <a:spcPct val="100000"/>
              </a:lnSpc>
            </a:pPr>
            <a:r>
              <a:rPr lang="ar-EG" sz="6000" b="0" dirty="0"/>
              <a:t>قُلْ مَن رَّبُّ ٱلسَّمَـٰوَٰتِ ٱلسَّبْعِ وَرَبُّ ٱلْعَرْشِ ٱلْعَظِيمِ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37D839F-D504-87C0-3E76-0E67DA9607D0}"/>
              </a:ext>
            </a:extLst>
          </p:cNvPr>
          <p:cNvSpPr txBox="1"/>
          <p:nvPr/>
        </p:nvSpPr>
        <p:spPr>
          <a:xfrm>
            <a:off x="2060711" y="4729318"/>
            <a:ext cx="8070575" cy="707886"/>
          </a:xfrm>
          <a:prstGeom prst="rect">
            <a:avLst/>
          </a:prstGeom>
          <a:noFill/>
        </p:spPr>
        <p:txBody>
          <a:bodyPr wrap="square">
            <a:spAutoFit/>
          </a:bodyPr>
          <a:lstStyle/>
          <a:p>
            <a:pPr algn="ctr" fontAlgn="base"/>
            <a:r>
              <a:rPr lang="en-US" sz="2000" dirty="0"/>
              <a:t>Say: "Who is the Lord of the seven heavens, and the Lord of the Throne (of Glory) Supreme?"</a:t>
            </a:r>
          </a:p>
        </p:txBody>
      </p:sp>
      <p:sp>
        <p:nvSpPr>
          <p:cNvPr id="3" name="TextBox 2">
            <a:extLst>
              <a:ext uri="{FF2B5EF4-FFF2-40B4-BE49-F238E27FC236}">
                <a16:creationId xmlns:a16="http://schemas.microsoft.com/office/drawing/2014/main" id="{DB6679B3-4899-A219-1D12-542C0562ABEF}"/>
              </a:ext>
            </a:extLst>
          </p:cNvPr>
          <p:cNvSpPr txBox="1"/>
          <p:nvPr/>
        </p:nvSpPr>
        <p:spPr>
          <a:xfrm>
            <a:off x="3831432" y="4441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9535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71AC6-FA65-A30A-57A7-9FED0903D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AB40F-5786-0314-B179-47F1661A19C3}"/>
              </a:ext>
            </a:extLst>
          </p:cNvPr>
          <p:cNvSpPr>
            <a:spLocks noGrp="1"/>
          </p:cNvSpPr>
          <p:nvPr>
            <p:ph type="title"/>
          </p:nvPr>
        </p:nvSpPr>
        <p:spPr>
          <a:xfrm>
            <a:off x="1641396" y="2000465"/>
            <a:ext cx="8909208" cy="3450327"/>
          </a:xfrm>
        </p:spPr>
        <p:txBody>
          <a:bodyPr>
            <a:noAutofit/>
          </a:bodyPr>
          <a:lstStyle/>
          <a:p>
            <a:pPr>
              <a:lnSpc>
                <a:spcPct val="100000"/>
              </a:lnSpc>
            </a:pPr>
            <a:r>
              <a:rPr lang="ar-EG" sz="6000" b="0" dirty="0"/>
              <a:t>إِلَّا عَلَىٰٓ أَزْوَٰجِهِمْ أَوْ مَا مَلَكَتْ أَيْمَـٰنُهُمْ فَإِنَّهُمْ غَيْرُ مَلُومِينَ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2AD7BA6-47E0-CCD5-2DD1-66721045CF04}"/>
              </a:ext>
            </a:extLst>
          </p:cNvPr>
          <p:cNvSpPr txBox="1"/>
          <p:nvPr/>
        </p:nvSpPr>
        <p:spPr>
          <a:xfrm>
            <a:off x="2060712" y="4563515"/>
            <a:ext cx="8070575" cy="1015663"/>
          </a:xfrm>
          <a:prstGeom prst="rect">
            <a:avLst/>
          </a:prstGeom>
          <a:noFill/>
        </p:spPr>
        <p:txBody>
          <a:bodyPr wrap="square">
            <a:spAutoFit/>
          </a:bodyPr>
          <a:lstStyle/>
          <a:p>
            <a:pPr algn="ctr" fontAlgn="base"/>
            <a:r>
              <a:rPr lang="en-US" sz="2000" dirty="0"/>
              <a:t>Except with those joined to them in the marriage bond, or (the captives) whom their right hands possess,- for (in their case) they are free from blame,</a:t>
            </a:r>
          </a:p>
        </p:txBody>
      </p:sp>
      <p:sp>
        <p:nvSpPr>
          <p:cNvPr id="3" name="TextBox 2">
            <a:extLst>
              <a:ext uri="{FF2B5EF4-FFF2-40B4-BE49-F238E27FC236}">
                <a16:creationId xmlns:a16="http://schemas.microsoft.com/office/drawing/2014/main" id="{9E205AAC-DE89-3978-5411-56D68B8E0A9A}"/>
              </a:ext>
            </a:extLst>
          </p:cNvPr>
          <p:cNvSpPr txBox="1"/>
          <p:nvPr/>
        </p:nvSpPr>
        <p:spPr>
          <a:xfrm>
            <a:off x="3534406" y="43221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2821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752CC-1299-A02E-6CF4-FC28CE8CC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8A203-9076-FC79-C068-849A30FA9E22}"/>
              </a:ext>
            </a:extLst>
          </p:cNvPr>
          <p:cNvSpPr>
            <a:spLocks noGrp="1"/>
          </p:cNvSpPr>
          <p:nvPr>
            <p:ph type="title"/>
          </p:nvPr>
        </p:nvSpPr>
        <p:spPr>
          <a:xfrm>
            <a:off x="1475075" y="1961290"/>
            <a:ext cx="9241849" cy="3450327"/>
          </a:xfrm>
        </p:spPr>
        <p:txBody>
          <a:bodyPr>
            <a:noAutofit/>
          </a:bodyPr>
          <a:lstStyle/>
          <a:p>
            <a:pPr>
              <a:lnSpc>
                <a:spcPct val="100000"/>
              </a:lnSpc>
            </a:pPr>
            <a:r>
              <a:rPr lang="ar-EG" sz="6000" b="0" dirty="0"/>
              <a:t>سَيَقُولُونَ لِلَّهِۚ قُلْ أَفَلَا تَتَّقُونَ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BEBCC9-4941-C93B-D246-22630E3BCD39}"/>
              </a:ext>
            </a:extLst>
          </p:cNvPr>
          <p:cNvSpPr txBox="1"/>
          <p:nvPr/>
        </p:nvSpPr>
        <p:spPr>
          <a:xfrm>
            <a:off x="2060711" y="4127513"/>
            <a:ext cx="8070575" cy="707886"/>
          </a:xfrm>
          <a:prstGeom prst="rect">
            <a:avLst/>
          </a:prstGeom>
          <a:noFill/>
        </p:spPr>
        <p:txBody>
          <a:bodyPr wrap="square">
            <a:spAutoFit/>
          </a:bodyPr>
          <a:lstStyle/>
          <a:p>
            <a:pPr algn="ctr" fontAlgn="base"/>
            <a:r>
              <a:rPr lang="en-US" sz="2000" dirty="0"/>
              <a:t>They will say, "(They belong) to Allah." Say: "Will ye not then be filled with awe?"</a:t>
            </a:r>
          </a:p>
        </p:txBody>
      </p:sp>
      <p:sp>
        <p:nvSpPr>
          <p:cNvPr id="3" name="TextBox 2">
            <a:extLst>
              <a:ext uri="{FF2B5EF4-FFF2-40B4-BE49-F238E27FC236}">
                <a16:creationId xmlns:a16="http://schemas.microsoft.com/office/drawing/2014/main" id="{2C1B5ED9-9021-9F64-4468-3F601B93CA85}"/>
              </a:ext>
            </a:extLst>
          </p:cNvPr>
          <p:cNvSpPr txBox="1"/>
          <p:nvPr/>
        </p:nvSpPr>
        <p:spPr>
          <a:xfrm>
            <a:off x="2561926" y="38197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88030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8CA69-877B-3463-03FF-508106EC1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8F19E-7A9B-3D3D-378B-9A4B679ABD29}"/>
              </a:ext>
            </a:extLst>
          </p:cNvPr>
          <p:cNvSpPr>
            <a:spLocks noGrp="1"/>
          </p:cNvSpPr>
          <p:nvPr>
            <p:ph type="title"/>
          </p:nvPr>
        </p:nvSpPr>
        <p:spPr>
          <a:xfrm>
            <a:off x="1475075" y="1854758"/>
            <a:ext cx="9241849" cy="3450327"/>
          </a:xfrm>
        </p:spPr>
        <p:txBody>
          <a:bodyPr>
            <a:noAutofit/>
          </a:bodyPr>
          <a:lstStyle/>
          <a:p>
            <a:pPr>
              <a:lnSpc>
                <a:spcPct val="100000"/>
              </a:lnSpc>
            </a:pPr>
            <a:r>
              <a:rPr lang="ar-EG" sz="6000" b="0" dirty="0"/>
              <a:t>قُلْ مَنۢ بِيَدِهِۦ مَلَكُوتُ كُلِّ شَىْءٍۢ وَهُوَ يُجِيرُ وَلَا يُجَارُ عَلَيْهِ إِن كُنتُمْ تَعْلَمُونَ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EE24B75-CE12-8ECD-5C1F-6D27947703B7}"/>
              </a:ext>
            </a:extLst>
          </p:cNvPr>
          <p:cNvSpPr txBox="1"/>
          <p:nvPr/>
        </p:nvSpPr>
        <p:spPr>
          <a:xfrm>
            <a:off x="2060711" y="4491498"/>
            <a:ext cx="8070575" cy="707886"/>
          </a:xfrm>
          <a:prstGeom prst="rect">
            <a:avLst/>
          </a:prstGeom>
          <a:noFill/>
        </p:spPr>
        <p:txBody>
          <a:bodyPr wrap="square">
            <a:spAutoFit/>
          </a:bodyPr>
          <a:lstStyle/>
          <a:p>
            <a:pPr algn="ctr" fontAlgn="base"/>
            <a:r>
              <a:rPr lang="en-US" sz="2000" dirty="0"/>
              <a:t>Say: "Who is it in whose hands is the governance of all things,- who protects (all), but is not protected (of any)? (say) if ye know."</a:t>
            </a:r>
          </a:p>
        </p:txBody>
      </p:sp>
      <p:sp>
        <p:nvSpPr>
          <p:cNvPr id="3" name="TextBox 2">
            <a:extLst>
              <a:ext uri="{FF2B5EF4-FFF2-40B4-BE49-F238E27FC236}">
                <a16:creationId xmlns:a16="http://schemas.microsoft.com/office/drawing/2014/main" id="{F014C629-63DD-A2C2-390B-7EB44C202DAC}"/>
              </a:ext>
            </a:extLst>
          </p:cNvPr>
          <p:cNvSpPr txBox="1"/>
          <p:nvPr/>
        </p:nvSpPr>
        <p:spPr>
          <a:xfrm>
            <a:off x="1376374" y="41837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930529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A93C-1901-4B20-3AA9-644676A76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7E2BE-BFA1-49D7-0CF7-82FD76D854E0}"/>
              </a:ext>
            </a:extLst>
          </p:cNvPr>
          <p:cNvSpPr>
            <a:spLocks noGrp="1"/>
          </p:cNvSpPr>
          <p:nvPr>
            <p:ph type="title"/>
          </p:nvPr>
        </p:nvSpPr>
        <p:spPr>
          <a:xfrm>
            <a:off x="1475075" y="1925780"/>
            <a:ext cx="9241849" cy="3450327"/>
          </a:xfrm>
        </p:spPr>
        <p:txBody>
          <a:bodyPr>
            <a:noAutofit/>
          </a:bodyPr>
          <a:lstStyle/>
          <a:p>
            <a:pPr>
              <a:lnSpc>
                <a:spcPct val="100000"/>
              </a:lnSpc>
            </a:pPr>
            <a:r>
              <a:rPr lang="ar-EG" sz="6000" b="0" dirty="0"/>
              <a:t>سَيَقُولُونَ لِلَّهِۚ قُلْ فَأَنَّىٰ تُسْحَرُونَ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90D7B05-743E-5053-38CC-7FB5E937D42D}"/>
              </a:ext>
            </a:extLst>
          </p:cNvPr>
          <p:cNvSpPr txBox="1"/>
          <p:nvPr/>
        </p:nvSpPr>
        <p:spPr>
          <a:xfrm>
            <a:off x="2060711" y="4054688"/>
            <a:ext cx="8070575" cy="400110"/>
          </a:xfrm>
          <a:prstGeom prst="rect">
            <a:avLst/>
          </a:prstGeom>
          <a:noFill/>
        </p:spPr>
        <p:txBody>
          <a:bodyPr wrap="square">
            <a:spAutoFit/>
          </a:bodyPr>
          <a:lstStyle/>
          <a:p>
            <a:pPr algn="ctr" fontAlgn="base"/>
            <a:r>
              <a:rPr lang="en-US" sz="2000" dirty="0"/>
              <a:t>They will say, "(It belongs) to Allah." Say: "Then how are ye deluded?"</a:t>
            </a:r>
          </a:p>
        </p:txBody>
      </p:sp>
      <p:sp>
        <p:nvSpPr>
          <p:cNvPr id="3" name="TextBox 2">
            <a:extLst>
              <a:ext uri="{FF2B5EF4-FFF2-40B4-BE49-F238E27FC236}">
                <a16:creationId xmlns:a16="http://schemas.microsoft.com/office/drawing/2014/main" id="{2A201286-E59B-BBA7-87DA-9B21EE6DC78E}"/>
              </a:ext>
            </a:extLst>
          </p:cNvPr>
          <p:cNvSpPr txBox="1"/>
          <p:nvPr/>
        </p:nvSpPr>
        <p:spPr>
          <a:xfrm>
            <a:off x="2060711" y="37469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681237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474DE-2B94-F626-DD54-24A7161C3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8F5A1-431F-BB4B-9C78-F381F49D2B02}"/>
              </a:ext>
            </a:extLst>
          </p:cNvPr>
          <p:cNvSpPr>
            <a:spLocks noGrp="1"/>
          </p:cNvSpPr>
          <p:nvPr>
            <p:ph type="title"/>
          </p:nvPr>
        </p:nvSpPr>
        <p:spPr>
          <a:xfrm>
            <a:off x="1475075" y="1925780"/>
            <a:ext cx="9241849" cy="3450327"/>
          </a:xfrm>
        </p:spPr>
        <p:txBody>
          <a:bodyPr>
            <a:noAutofit/>
          </a:bodyPr>
          <a:lstStyle/>
          <a:p>
            <a:pPr>
              <a:lnSpc>
                <a:spcPct val="100000"/>
              </a:lnSpc>
            </a:pPr>
            <a:r>
              <a:rPr lang="ar-EG" sz="6000" b="0" dirty="0"/>
              <a:t>بَلْ أَتَيْنَـٰهُم بِٱلْحَقِّ وَإِنَّهُمْ لَكَـٰذِبُونَ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FBEB56B-1829-C328-B206-03E8969D2AD1}"/>
              </a:ext>
            </a:extLst>
          </p:cNvPr>
          <p:cNvSpPr txBox="1"/>
          <p:nvPr/>
        </p:nvSpPr>
        <p:spPr>
          <a:xfrm>
            <a:off x="2060711" y="4054688"/>
            <a:ext cx="8070575" cy="400110"/>
          </a:xfrm>
          <a:prstGeom prst="rect">
            <a:avLst/>
          </a:prstGeom>
          <a:noFill/>
        </p:spPr>
        <p:txBody>
          <a:bodyPr wrap="square">
            <a:spAutoFit/>
          </a:bodyPr>
          <a:lstStyle/>
          <a:p>
            <a:pPr algn="ctr" fontAlgn="base"/>
            <a:r>
              <a:rPr lang="en-US" sz="2000" dirty="0"/>
              <a:t>We have sent them the Truth: but they indeed </a:t>
            </a:r>
            <a:r>
              <a:rPr lang="en-US" sz="2000" dirty="0" err="1"/>
              <a:t>practise</a:t>
            </a:r>
            <a:r>
              <a:rPr lang="en-US" sz="2000" dirty="0"/>
              <a:t> falsehood!</a:t>
            </a:r>
          </a:p>
        </p:txBody>
      </p:sp>
      <p:sp>
        <p:nvSpPr>
          <p:cNvPr id="3" name="TextBox 2">
            <a:extLst>
              <a:ext uri="{FF2B5EF4-FFF2-40B4-BE49-F238E27FC236}">
                <a16:creationId xmlns:a16="http://schemas.microsoft.com/office/drawing/2014/main" id="{026735F6-0639-DBBF-8AEA-83A23B17D930}"/>
              </a:ext>
            </a:extLst>
          </p:cNvPr>
          <p:cNvSpPr txBox="1"/>
          <p:nvPr/>
        </p:nvSpPr>
        <p:spPr>
          <a:xfrm>
            <a:off x="1980812" y="37469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61950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BF92F-DF77-7906-786B-C8AB1C879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F999B-EAA0-D2DF-BD5A-CDC5E35DC989}"/>
              </a:ext>
            </a:extLst>
          </p:cNvPr>
          <p:cNvSpPr>
            <a:spLocks noGrp="1"/>
          </p:cNvSpPr>
          <p:nvPr>
            <p:ph type="title"/>
          </p:nvPr>
        </p:nvSpPr>
        <p:spPr>
          <a:xfrm>
            <a:off x="1475076" y="1612309"/>
            <a:ext cx="9241849" cy="3450327"/>
          </a:xfrm>
        </p:spPr>
        <p:txBody>
          <a:bodyPr>
            <a:noAutofit/>
          </a:bodyPr>
          <a:lstStyle/>
          <a:p>
            <a:pPr>
              <a:lnSpc>
                <a:spcPct val="100000"/>
              </a:lnSpc>
            </a:pPr>
            <a:r>
              <a:rPr lang="ar-EG" sz="5400" b="0" dirty="0"/>
              <a:t>مَا ٱتَّخَذَ ٱللَّهُ مِن وَلَدٍۢ وَمَا كَانَ مَعَهُۥ مِنْ إِلَـٰهٍۚ إِذًۭا لَّذَهَبَ كُلُّ إِلَـٰهٍۭ بِمَا خَلَقَ وَلَعَلَا بَعْضُهُمْ عَلَىٰ بَعْضٍۢ ۚ سُبْحَـٰنَ ٱللَّهِ عَمَّا يَصِفُونَ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658684D-B987-C57E-C547-9C50EFF7D99D}"/>
              </a:ext>
            </a:extLst>
          </p:cNvPr>
          <p:cNvSpPr txBox="1"/>
          <p:nvPr/>
        </p:nvSpPr>
        <p:spPr>
          <a:xfrm>
            <a:off x="2060712" y="4516326"/>
            <a:ext cx="8070575" cy="1323439"/>
          </a:xfrm>
          <a:prstGeom prst="rect">
            <a:avLst/>
          </a:prstGeom>
          <a:noFill/>
        </p:spPr>
        <p:txBody>
          <a:bodyPr wrap="square">
            <a:spAutoFit/>
          </a:bodyPr>
          <a:lstStyle/>
          <a:p>
            <a:pPr algn="ctr" fontAlgn="base"/>
            <a:r>
              <a:rPr lang="en-US" sz="2000" dirty="0"/>
              <a:t>No son did Allah beget, nor is there any god along with Him: (if there were many gods), behold, each god would have taken away what he had created, and some would have lorded it over others! Glory to Allah! (He is free) from the (sort of) things they attribute to Him!</a:t>
            </a:r>
          </a:p>
        </p:txBody>
      </p:sp>
      <p:sp>
        <p:nvSpPr>
          <p:cNvPr id="3" name="TextBox 2">
            <a:extLst>
              <a:ext uri="{FF2B5EF4-FFF2-40B4-BE49-F238E27FC236}">
                <a16:creationId xmlns:a16="http://schemas.microsoft.com/office/drawing/2014/main" id="{8052E8BF-A29A-7A26-F132-8A56358B63A7}"/>
              </a:ext>
            </a:extLst>
          </p:cNvPr>
          <p:cNvSpPr txBox="1"/>
          <p:nvPr/>
        </p:nvSpPr>
        <p:spPr>
          <a:xfrm>
            <a:off x="2398065" y="42795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88320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6A623-B01C-82AA-DB75-C1E24CC0B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A3F71-B421-DBB7-A9BA-23E3A21F2DDD}"/>
              </a:ext>
            </a:extLst>
          </p:cNvPr>
          <p:cNvSpPr>
            <a:spLocks noGrp="1"/>
          </p:cNvSpPr>
          <p:nvPr>
            <p:ph type="title"/>
          </p:nvPr>
        </p:nvSpPr>
        <p:spPr>
          <a:xfrm>
            <a:off x="1475075" y="1967415"/>
            <a:ext cx="9241849" cy="3450327"/>
          </a:xfrm>
        </p:spPr>
        <p:txBody>
          <a:bodyPr>
            <a:noAutofit/>
          </a:bodyPr>
          <a:lstStyle/>
          <a:p>
            <a:pPr>
              <a:lnSpc>
                <a:spcPct val="100000"/>
              </a:lnSpc>
            </a:pPr>
            <a:r>
              <a:rPr lang="ar-EG" sz="5400" b="0" dirty="0"/>
              <a:t>عَـٰلِمِ ٱلْغَيْبِ وَٱلشَّهَـٰدَةِ فَتَعَـٰلَىٰ عَمَّا يُشْرِكُونَ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DE0D5E-1FEE-78BD-3073-A293623021A4}"/>
              </a:ext>
            </a:extLst>
          </p:cNvPr>
          <p:cNvSpPr txBox="1"/>
          <p:nvPr/>
        </p:nvSpPr>
        <p:spPr>
          <a:xfrm>
            <a:off x="2060711" y="4091883"/>
            <a:ext cx="8070575" cy="707886"/>
          </a:xfrm>
          <a:prstGeom prst="rect">
            <a:avLst/>
          </a:prstGeom>
          <a:noFill/>
        </p:spPr>
        <p:txBody>
          <a:bodyPr wrap="square">
            <a:spAutoFit/>
          </a:bodyPr>
          <a:lstStyle/>
          <a:p>
            <a:pPr algn="ctr" fontAlgn="base"/>
            <a:r>
              <a:rPr lang="en-US" sz="2000" dirty="0"/>
              <a:t>He knows what is hidden and what is open: too high is He for the partners they attribute to Him!</a:t>
            </a:r>
          </a:p>
        </p:txBody>
      </p:sp>
      <p:sp>
        <p:nvSpPr>
          <p:cNvPr id="3" name="TextBox 2">
            <a:extLst>
              <a:ext uri="{FF2B5EF4-FFF2-40B4-BE49-F238E27FC236}">
                <a16:creationId xmlns:a16="http://schemas.microsoft.com/office/drawing/2014/main" id="{EC086654-E254-4EDB-1DFC-A402CD7842B0}"/>
              </a:ext>
            </a:extLst>
          </p:cNvPr>
          <p:cNvSpPr txBox="1"/>
          <p:nvPr/>
        </p:nvSpPr>
        <p:spPr>
          <a:xfrm>
            <a:off x="1235089" y="37841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955438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61C6-4212-FFC5-AC46-A54CE7088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CCE8E-BD8C-BEFC-E416-1DBFA828C00B}"/>
              </a:ext>
            </a:extLst>
          </p:cNvPr>
          <p:cNvSpPr>
            <a:spLocks noGrp="1"/>
          </p:cNvSpPr>
          <p:nvPr>
            <p:ph type="title"/>
          </p:nvPr>
        </p:nvSpPr>
        <p:spPr>
          <a:xfrm>
            <a:off x="1475075" y="1967415"/>
            <a:ext cx="9241849" cy="3450327"/>
          </a:xfrm>
        </p:spPr>
        <p:txBody>
          <a:bodyPr>
            <a:noAutofit/>
          </a:bodyPr>
          <a:lstStyle/>
          <a:p>
            <a:pPr>
              <a:lnSpc>
                <a:spcPct val="100000"/>
              </a:lnSpc>
            </a:pPr>
            <a:r>
              <a:rPr lang="ar-EG" sz="5400" b="0" dirty="0"/>
              <a:t>قُل رَّبِّ إِمَّا تُرِيَنِّى مَا يُوعَدُونَ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C728EC1-BBBE-8A8A-EF40-35B845EA534A}"/>
              </a:ext>
            </a:extLst>
          </p:cNvPr>
          <p:cNvSpPr txBox="1"/>
          <p:nvPr/>
        </p:nvSpPr>
        <p:spPr>
          <a:xfrm>
            <a:off x="2060711" y="4091883"/>
            <a:ext cx="8070575" cy="707886"/>
          </a:xfrm>
          <a:prstGeom prst="rect">
            <a:avLst/>
          </a:prstGeom>
          <a:noFill/>
        </p:spPr>
        <p:txBody>
          <a:bodyPr wrap="square">
            <a:spAutoFit/>
          </a:bodyPr>
          <a:lstStyle/>
          <a:p>
            <a:pPr algn="ctr" fontAlgn="base"/>
            <a:r>
              <a:rPr lang="en-US" sz="2000" dirty="0"/>
              <a:t>Say: "O my Lord! if Thou wilt show me (in my lifetime) that which they are warned against,-</a:t>
            </a:r>
          </a:p>
        </p:txBody>
      </p:sp>
      <p:sp>
        <p:nvSpPr>
          <p:cNvPr id="3" name="TextBox 2">
            <a:extLst>
              <a:ext uri="{FF2B5EF4-FFF2-40B4-BE49-F238E27FC236}">
                <a16:creationId xmlns:a16="http://schemas.microsoft.com/office/drawing/2014/main" id="{83012F52-166F-FFCF-D35A-13ED9E8B856A}"/>
              </a:ext>
            </a:extLst>
          </p:cNvPr>
          <p:cNvSpPr txBox="1"/>
          <p:nvPr/>
        </p:nvSpPr>
        <p:spPr>
          <a:xfrm>
            <a:off x="2477963" y="378410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165686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245D6-DB94-EA92-F82B-3114CBE9D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3F43A-EE79-843D-10D5-4AC958894CD5}"/>
              </a:ext>
            </a:extLst>
          </p:cNvPr>
          <p:cNvSpPr>
            <a:spLocks noGrp="1"/>
          </p:cNvSpPr>
          <p:nvPr>
            <p:ph type="title"/>
          </p:nvPr>
        </p:nvSpPr>
        <p:spPr>
          <a:xfrm>
            <a:off x="1475075" y="1967415"/>
            <a:ext cx="9241849" cy="3450327"/>
          </a:xfrm>
        </p:spPr>
        <p:txBody>
          <a:bodyPr>
            <a:noAutofit/>
          </a:bodyPr>
          <a:lstStyle/>
          <a:p>
            <a:pPr>
              <a:lnSpc>
                <a:spcPct val="100000"/>
              </a:lnSpc>
            </a:pPr>
            <a:r>
              <a:rPr lang="ar-EG" sz="6000" b="0" dirty="0"/>
              <a:t>رَبِّ فَلَا تَجْعَلْنِى فِى ٱلْقَوْمِ ٱلظَّـٰلِمِينَ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5FAD33A-6BDE-DF33-4F29-F2288042153F}"/>
              </a:ext>
            </a:extLst>
          </p:cNvPr>
          <p:cNvSpPr txBox="1"/>
          <p:nvPr/>
        </p:nvSpPr>
        <p:spPr>
          <a:xfrm>
            <a:off x="2060711" y="4091883"/>
            <a:ext cx="8070575" cy="400110"/>
          </a:xfrm>
          <a:prstGeom prst="rect">
            <a:avLst/>
          </a:prstGeom>
          <a:noFill/>
        </p:spPr>
        <p:txBody>
          <a:bodyPr wrap="square">
            <a:spAutoFit/>
          </a:bodyPr>
          <a:lstStyle/>
          <a:p>
            <a:pPr algn="ctr" fontAlgn="base"/>
            <a:r>
              <a:rPr lang="en-US" sz="2000" dirty="0"/>
              <a:t>"Then, O my Lord! put me not amongst the people who do wrong!"</a:t>
            </a:r>
          </a:p>
        </p:txBody>
      </p:sp>
      <p:sp>
        <p:nvSpPr>
          <p:cNvPr id="3" name="TextBox 2">
            <a:extLst>
              <a:ext uri="{FF2B5EF4-FFF2-40B4-BE49-F238E27FC236}">
                <a16:creationId xmlns:a16="http://schemas.microsoft.com/office/drawing/2014/main" id="{42ECEC50-BB95-7E6D-254F-F7A55A049ED6}"/>
              </a:ext>
            </a:extLst>
          </p:cNvPr>
          <p:cNvSpPr txBox="1"/>
          <p:nvPr/>
        </p:nvSpPr>
        <p:spPr>
          <a:xfrm>
            <a:off x="1572441" y="38277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726181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129BD-B70D-85AA-D9F6-B89E0BA8E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90094-B1B4-694C-A101-DBD5ADA30DB4}"/>
              </a:ext>
            </a:extLst>
          </p:cNvPr>
          <p:cNvSpPr>
            <a:spLocks noGrp="1"/>
          </p:cNvSpPr>
          <p:nvPr>
            <p:ph type="title"/>
          </p:nvPr>
        </p:nvSpPr>
        <p:spPr>
          <a:xfrm>
            <a:off x="1475075" y="1940782"/>
            <a:ext cx="9241849" cy="3450327"/>
          </a:xfrm>
        </p:spPr>
        <p:txBody>
          <a:bodyPr>
            <a:noAutofit/>
          </a:bodyPr>
          <a:lstStyle/>
          <a:p>
            <a:pPr>
              <a:lnSpc>
                <a:spcPct val="100000"/>
              </a:lnSpc>
            </a:pPr>
            <a:r>
              <a:rPr lang="ar-EG" sz="6000" b="0" dirty="0"/>
              <a:t>وَإِنَّا عَلَىٰٓ أَن نُّرِيَكَ مَا نَعِدُهُمْ لَقَـٰدِرُونَ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66CB7D-F959-6BB8-8553-EADB8BFDEAF7}"/>
              </a:ext>
            </a:extLst>
          </p:cNvPr>
          <p:cNvSpPr txBox="1"/>
          <p:nvPr/>
        </p:nvSpPr>
        <p:spPr>
          <a:xfrm>
            <a:off x="2060711" y="4065250"/>
            <a:ext cx="8070575" cy="707886"/>
          </a:xfrm>
          <a:prstGeom prst="rect">
            <a:avLst/>
          </a:prstGeom>
          <a:noFill/>
        </p:spPr>
        <p:txBody>
          <a:bodyPr wrap="square">
            <a:spAutoFit/>
          </a:bodyPr>
          <a:lstStyle/>
          <a:p>
            <a:pPr algn="ctr" fontAlgn="base"/>
            <a:r>
              <a:rPr lang="en-US" sz="2000" dirty="0"/>
              <a:t>And We are certainly able to show thee (in fulfilment) that against which they are warned.</a:t>
            </a:r>
          </a:p>
        </p:txBody>
      </p:sp>
      <p:sp>
        <p:nvSpPr>
          <p:cNvPr id="3" name="TextBox 2">
            <a:extLst>
              <a:ext uri="{FF2B5EF4-FFF2-40B4-BE49-F238E27FC236}">
                <a16:creationId xmlns:a16="http://schemas.microsoft.com/office/drawing/2014/main" id="{942AE61B-2F3D-8931-0EBC-30521B71010C}"/>
              </a:ext>
            </a:extLst>
          </p:cNvPr>
          <p:cNvSpPr txBox="1"/>
          <p:nvPr/>
        </p:nvSpPr>
        <p:spPr>
          <a:xfrm>
            <a:off x="1297233" y="37574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477389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A6625-2C57-9AE3-16F2-8472FA708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D12B2-53A7-6C3F-5C4C-E9EF8A1DD034}"/>
              </a:ext>
            </a:extLst>
          </p:cNvPr>
          <p:cNvSpPr>
            <a:spLocks noGrp="1"/>
          </p:cNvSpPr>
          <p:nvPr>
            <p:ph type="title"/>
          </p:nvPr>
        </p:nvSpPr>
        <p:spPr>
          <a:xfrm>
            <a:off x="1475075" y="2056192"/>
            <a:ext cx="9241849" cy="3450327"/>
          </a:xfrm>
        </p:spPr>
        <p:txBody>
          <a:bodyPr>
            <a:noAutofit/>
          </a:bodyPr>
          <a:lstStyle/>
          <a:p>
            <a:pPr>
              <a:lnSpc>
                <a:spcPct val="100000"/>
              </a:lnSpc>
            </a:pPr>
            <a:r>
              <a:rPr lang="ar-EG" sz="6000" b="0" dirty="0"/>
              <a:t>ٱدْفَعْ بِٱلَّتِى هِىَ أَحْسَنُ ٱلسَّيِّئَةَۚ نَحْنُ أَعْلَمُ بِمَا يَصِفُونَ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BF5AAB9-3C49-0415-D14D-04FF39D35474}"/>
              </a:ext>
            </a:extLst>
          </p:cNvPr>
          <p:cNvSpPr txBox="1"/>
          <p:nvPr/>
        </p:nvSpPr>
        <p:spPr>
          <a:xfrm>
            <a:off x="2060711" y="4597911"/>
            <a:ext cx="8070575" cy="707886"/>
          </a:xfrm>
          <a:prstGeom prst="rect">
            <a:avLst/>
          </a:prstGeom>
          <a:noFill/>
        </p:spPr>
        <p:txBody>
          <a:bodyPr wrap="square">
            <a:spAutoFit/>
          </a:bodyPr>
          <a:lstStyle/>
          <a:p>
            <a:pPr algn="ctr" fontAlgn="base"/>
            <a:r>
              <a:rPr lang="en-US" sz="2000" dirty="0"/>
              <a:t>Repel evil with that which is best: We are well acquainted with the things they say.</a:t>
            </a:r>
          </a:p>
        </p:txBody>
      </p:sp>
      <p:sp>
        <p:nvSpPr>
          <p:cNvPr id="3" name="TextBox 2">
            <a:extLst>
              <a:ext uri="{FF2B5EF4-FFF2-40B4-BE49-F238E27FC236}">
                <a16:creationId xmlns:a16="http://schemas.microsoft.com/office/drawing/2014/main" id="{FA731DC8-4A96-F0CD-3051-C0385D942555}"/>
              </a:ext>
            </a:extLst>
          </p:cNvPr>
          <p:cNvSpPr txBox="1"/>
          <p:nvPr/>
        </p:nvSpPr>
        <p:spPr>
          <a:xfrm>
            <a:off x="4235741" y="42901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00390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Juz' 17</Template>
  <TotalTime>458</TotalTime>
  <Words>10304</Words>
  <Application>Microsoft Office PowerPoint</Application>
  <PresentationFormat>Widescreen</PresentationFormat>
  <Paragraphs>858</Paragraphs>
  <Slides>220</Slides>
  <Notes>215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220</vt:i4>
      </vt:variant>
    </vt:vector>
  </HeadingPairs>
  <TitlesOfParts>
    <vt:vector size="226" baseType="lpstr">
      <vt:lpstr>Arial</vt:lpstr>
      <vt:lpstr>Arial Black</vt:lpstr>
      <vt:lpstr>Calibri</vt:lpstr>
      <vt:lpstr>Calibri Light</vt:lpstr>
      <vt:lpstr>KFGQPC Uthman Taha Naskh</vt:lpstr>
      <vt:lpstr>Office Theme</vt:lpstr>
      <vt:lpstr>PowerPoint Presentation</vt:lpstr>
      <vt:lpstr>أَعُوْذُ بِاللّٰهِ مِنَ الشَّيْطٰانِ الرَّجِيْمِ</vt:lpstr>
      <vt:lpstr>سورة المؤمنون بِسْمِ ٱللَّهِ ٱلرَّحْمَـٰنِ ٱلرَّحِيمِ</vt:lpstr>
      <vt:lpstr>قَدْ أَفْلَحَ ٱلْمُؤْمِنُونَ</vt:lpstr>
      <vt:lpstr>ٱلَّذِينَ هُمْ فِى صَلَاتِهِمْ خَـٰشِعُونَ</vt:lpstr>
      <vt:lpstr>وَٱلَّذِينَ هُمْ عَنِ ٱللَّغْوِ مُعْرِضُونَ</vt:lpstr>
      <vt:lpstr>وَٱلَّذِينَ هُمْ لِلزَّكَوٰةِ فَـٰعِلُونَ</vt:lpstr>
      <vt:lpstr>وَٱلَّذِينَ هُمْ لِفُرُوجِهِمْ حَـٰفِظُونَ</vt:lpstr>
      <vt:lpstr>إِلَّا عَلَىٰٓ أَزْوَٰجِهِمْ أَوْ مَا مَلَكَتْ أَيْمَـٰنُهُمْ فَإِنَّهُمْ غَيْرُ مَلُومِينَ</vt:lpstr>
      <vt:lpstr>فَمَنِ ٱبْتَغَىٰ وَرَآءَ ذَٰلِكَ فَأُو۟لَـٰٓئِكَ هُمُ ٱلْعَادُونَ</vt:lpstr>
      <vt:lpstr>وَٱلَّذِينَ هُمْ لِأَمَـٰنَـٰتِهِمْ وَعَهْدِهِمْ رَٰعُونَ</vt:lpstr>
      <vt:lpstr>وَٱلَّذِينَ هُمْ عَلَىٰ صَلَوَٰتِهِمْ يُحَافِظُونَ</vt:lpstr>
      <vt:lpstr>أُو۟لَـٰٓئِكَ هُمُ ٱلْوَٰرِثُونَ</vt:lpstr>
      <vt:lpstr>ٱلَّذِينَ يَرِثُونَ ٱلْفِرْدَوْسَ هُمْ فِيهَا خَـٰلِدُونَ</vt:lpstr>
      <vt:lpstr>وَلَقَدْ خَلَقْنَا ٱلْإِنسَـٰنَ مِن سُلَـٰلَةٍۢ مِّن طِينٍۢ</vt:lpstr>
      <vt:lpstr>ثُمَّ جَعَلْنَـٰهُ نُطْفَةًۭ فِى قَرَارٍۢ مَّكِينٍۢ</vt:lpstr>
      <vt:lpstr>ثُمَّ خَلَقْنَا ٱلنُّطْفَةَ عَلَقَةًۭ فَخَلَقْنَا ٱلْعَلَقَةَ مُضْغَةًۭ فَخَلَقْنَا ٱلْمُضْغَةَ عِظَـٰمًۭا فَكَسَوْنَا ٱلْعِظَـٰمَ لَحْمًۭا ثُمَّ أَنشَأْنَـٰهُ خَلْقًا ءَاخَرَۚ فَتَبَارَكَ ٱللَّهُ أَحْسَنُ ٱلْخَـٰلِقِينَ</vt:lpstr>
      <vt:lpstr>ثُمَّ إِنَّكُم بَعْدَ ذَٰلِكَ لَمَيِّتُونَ</vt:lpstr>
      <vt:lpstr>ثُمَّ إِنَّكُمْ يَوْمَ ٱلْقِيَـٰمَةِ تُبْعَثُونَ</vt:lpstr>
      <vt:lpstr>وَلَقَدْ خَلَقْنَا فَوْقَكُمْ سَبْعَ طَرَآئِقَ وَمَا كُنَّا عَنِ ٱلْخَلْقِ غَـٰفِلِينَ</vt:lpstr>
      <vt:lpstr>وَأَنزَلْنَا مِنَ ٱلسَّمَآءِ مَآءًۢ بِقَدَرٍۢ فَأَسْكَنَّـٰهُ فِى ٱلْأَرْضِۖ وَإِنَّا عَلَىٰ ذَهَابٍۭ بِهِۦ لَقَـٰدِرُونَ</vt:lpstr>
      <vt:lpstr>فَأَنشَأْنَا لَكُم بِهِۦ جَنَّـٰتٍۢ مِّن نَّخِيلٍۢ وَأَعْنَـٰبٍۢ لَّكُمْ فِيهَا فَوَٰكِهُ كَثِيرَةٌۭ وَمِنْهَا تَأْكُلُونَ</vt:lpstr>
      <vt:lpstr>وَشَجَرَةًۭ تَخْرُجُ مِن طُورِ سَيْنَآءَ تَنۢبُتُ بِٱلدُّهْنِ وَصِبْغٍۢ لِّلْـَٔاكِلِينَ</vt:lpstr>
      <vt:lpstr>وَإِنَّ لَكُمْ فِى ٱلْأَنْعَـٰمِ لَعِبْرَةًۭ ۖ نُّسْقِيكُم مِّمَّا فِى بُطُونِهَا وَلَكُمْ فِيهَا مَنَـٰفِعُ كَثِيرَةٌۭ وَمِنْهَا تَأْكُلُونَ</vt:lpstr>
      <vt:lpstr>وَعَلَيْهَا وَعَلَى ٱلْفُلْكِ تُحْمَلُونَ</vt:lpstr>
      <vt:lpstr>وَلَقَدْ أَرْسَلْنَا نُوحًا إِلَىٰ قَوْمِهِۦ فَقَالَ يَـٰقَوْمِ ٱعْبُدُوا۟ ٱللَّهَ مَا لَكُم مِّنْ إِلَـٰهٍ غَيْرُهُۥٓ ۖ أَفَلَا تَتَّقُونَ</vt:lpstr>
      <vt:lpstr>فَقَالَ ٱلْمَلَؤُا۟ ٱلَّذِينَ كَفَرُوا۟ مِن قَوْمِهِۦ مَا هَـٰذَآ إِلَّا بَشَرٌۭ مِّثْلُكُمْ يُرِيدُ أَن يَتَفَضَّلَ عَلَيْكُمْ وَلَوْ شَآءَ ٱللَّهُ لَأَنزَلَ مَلَـٰٓئِكَةًۭ مَّا سَمِعْنَا بِهَـٰذَا فِىٓ ءَابَآئِنَا ٱلْأَوَّلِينَ</vt:lpstr>
      <vt:lpstr>إِنْ هُوَ إِلَّا رَجُلٌۢ بِهِۦ جِنَّةٌۭ فَتَرَبَّصُوا۟ بِهِۦ حَتَّىٰ حِينٍۢ</vt:lpstr>
      <vt:lpstr>قَالَ رَبِّ ٱنصُرْنِى بِمَا كَذَّبُونِ</vt:lpstr>
      <vt:lpstr>فَأَوْحَيْنَآ إِلَيْهِ أَنِ ٱصْنَعِ ٱلْفُلْكَ بِأَعْيُنِنَا وَوَحْيِنَا فَإِذَا جَآءَ أَمْرُنَا وَفَارَ ٱلتَّنُّورُۙ فَٱسْلُكْ فِيهَا مِن كُلٍّۢ زَوْجَيْنِ ٱثْنَيْنِ وَأَهْلَكَ إِلَّا مَن سَبَقَ عَلَيْهِ ٱلْقَوْلُ مِنْهُمْۖ وَلَا تُخَـٰطِبْنِى فِى ٱلَّذِينَ ظَلَمُوٓا۟ ۖ إِنَّهُم مُّغْرَقُونَ</vt:lpstr>
      <vt:lpstr>فَإِذَا ٱسْتَوَيْتَ أَنتَ وَمَن مَّعَكَ عَلَى ٱلْفُلْكِ فَقُلِ ٱلْحَمْدُ لِلَّهِ ٱلَّذِى نَجَّىٰنَا مِنَ ٱلْقَوْمِ ٱلظَّـٰلِمِينَ</vt:lpstr>
      <vt:lpstr>وَقُل رَّبِّ أَنزِلْنِى مُنزَلًۭا مُّبَارَكًۭا وَأَنتَ خَيْرُ ٱلْمُنزِلِينَ</vt:lpstr>
      <vt:lpstr>إِنَّ فِى ذَٰلِكَ لَـَٔايَـٰتٍۢ وَإِن كُنَّا لَمُبْتَلِينَ</vt:lpstr>
      <vt:lpstr>ثُمَّ أَنشَأْنَا مِنۢ بَعْدِهِمْ قَرْنًا ءَاخَرِينَ</vt:lpstr>
      <vt:lpstr>فَأَرْسَلْنَا فِيهِمْ رَسُولًۭا مِّنْهُمْ أَنِ ٱعْبُدُوا۟ ٱللَّهَ مَا لَكُم مِّنْ إِلَـٰهٍ غَيْرُهُۥٓ ۖ أَفَلَا تَتَّقُونَ</vt:lpstr>
      <vt:lpstr>وَقَالَ ٱلْمَلَأُ مِن قَوْمِهِ ٱلَّذِينَ كَفَرُوا۟ وَكَذَّبُوا۟ بِلِقَآءِ ٱلْـَٔاخِرَةِ وَأَتْرَفْنَـٰهُمْ فِى ٱلْحَيَوٰةِ ٱلدُّنْيَا مَا هَـٰذَآ إِلَّا بَشَرٌۭ مِّثْلُكُمْ يَأْكُلُ مِمَّا تَأْكُلُونَ مِنْهُ وَيَشْرَبُ مِمَّا تَشْرَبُونَ</vt:lpstr>
      <vt:lpstr>وَلَئِنْ أَطَعْتُم بَشَرًۭا مِّثْلَكُمْ إِنَّكُمْ إِذًۭا لَّخَـٰسِرُونَ</vt:lpstr>
      <vt:lpstr>أَيَعِدُكُمْ أَنَّكُمْ إِذَا مِتُّمْ وَكُنتُمْ تُرَابًۭا وَعِظَـٰمًا أَنَّكُم مُّخْرَجُونَ</vt:lpstr>
      <vt:lpstr>هَيْهَاتَ هَيْهَاتَ لِمَا تُوعَدُونَ</vt:lpstr>
      <vt:lpstr>إِنْ هِىَ إِلَّا حَيَاتُنَا ٱلدُّنْيَا نَمُوتُ وَنَحْيَا وَمَا نَحْنُ بِمَبْعُوثِينَ</vt:lpstr>
      <vt:lpstr>إِنْ هُوَ إِلَّا رَجُلٌ ٱفْتَرَىٰ عَلَى ٱللَّهِ كَذِبًۭا وَمَا نَحْنُ لَهُۥ بِمُؤْمِنِينَ</vt:lpstr>
      <vt:lpstr>قَالَ رَبِّ ٱنصُرْنِى بِمَا كَذَّبُونِ</vt:lpstr>
      <vt:lpstr>قَالَ عَمَّا قَلِيلٍۢ لَّيُصْبِحُنَّ نَـٰدِمِينَ</vt:lpstr>
      <vt:lpstr>فَأَخَذَتْهُمُ ٱلصَّيْحَةُ بِٱلْحَقِّ فَجَعَلْنَـٰهُمْ غُثَآءًۭ ۚ فَبُعْدًۭا لِّلْقَوْمِ ٱلظَّـٰلِمِينَ</vt:lpstr>
      <vt:lpstr>ثُمَّ أَنشَأْنَا مِنۢ بَعْدِهِمْ قُرُونًا ءَاخَرِينَ</vt:lpstr>
      <vt:lpstr>مَا تَسْبِقُ مِنْ أُمَّةٍ أَجَلَهَا وَمَا يَسْتَـْٔخِرُونَ</vt:lpstr>
      <vt:lpstr>ثُمَّ أَرْسَلْنَا رُسُلَنَا تَتْرَاۖ كُلَّ مَا جَآءَ أُمَّةًۭ رَّسُولُهَا كَذَّبُوهُۚ فَأَتْبَعْنَا بَعْضَهُم بَعْضًۭا وَجَعَلْنَـٰهُمْ أَحَادِيثَۚ فَبُعْدًۭا لِّقَوْمٍۢ لَّا يُؤْمِنُونَ</vt:lpstr>
      <vt:lpstr>ثُمَّ أَرْسَلْنَا مُوسَىٰ وَأَخَاهُ هَـٰرُونَ بِـَٔايَـٰتِنَا وَسُلْطَـٰنٍۢ مُّبِينٍ</vt:lpstr>
      <vt:lpstr>إِلَىٰ فِرْعَوْنَ وَمَلَإِي۟هِۦ فَٱسْتَكْبَرُوا۟ وَكَانُوا۟ قَوْمًا عَالِينَ</vt:lpstr>
      <vt:lpstr>فَقَالُوٓا۟ أَنُؤْمِنُ لِبَشَرَيْنِ مِثْلِنَا وَقَوْمُهُمَا لَنَا عَـٰبِدُونَ</vt:lpstr>
      <vt:lpstr>فَكَذَّبُوهُمَا فَكَانُوا۟ مِنَ ٱلْمُهْلَكِينَ</vt:lpstr>
      <vt:lpstr>وَلَقَدْ ءَاتَيْنَا مُوسَى ٱلْكِتَـٰبَ لَعَلَّهُمْ يَهْتَدُونَ</vt:lpstr>
      <vt:lpstr>وَجَعَلْنَا ٱبْنَ مَرْيَمَ وَأُمَّهُۥٓ ءَايَةًۭ وَءَاوَيْنَـٰهُمَآ إِلَىٰ رَبْوَةٍۢ ذَاتِ قَرَارٍۢ وَمَعِينٍۢ</vt:lpstr>
      <vt:lpstr>يَـٰٓأَيُّهَا ٱلرُّسُلُ كُلُوا۟ مِنَ ٱلطَّيِّبَـٰتِ وَٱعْمَلُوا۟ صَـٰلِحًاۖ إِنِّى بِمَا تَعْمَلُونَ عَلِيمٌۭ</vt:lpstr>
      <vt:lpstr>وَإِنَّ هَـٰذِهِۦٓ أُمَّتُكُمْ أُمَّةًۭ وَٰحِدَةًۭ وَأَنَا۠ رَبُّكُمْ فَٱتَّقُونِ</vt:lpstr>
      <vt:lpstr>فَتَقَطَّعُوٓا۟ أَمْرَهُم بَيْنَهُمْ زُبُرًۭاۖ كُلُّ حِزْبٍۭ بِمَا لَدَيْهِمْ فَرِحُونَ</vt:lpstr>
      <vt:lpstr>فَذَرْهُمْ فِى غَمْرَتِهِمْ حَتَّىٰ حِينٍ</vt:lpstr>
      <vt:lpstr>أَيَحْسَبُونَ أَنَّمَا نُمِدُّهُم بِهِۦ مِن مَّالٍۢ وَبَنِينَ</vt:lpstr>
      <vt:lpstr>نُسَارِعُ لَهُمْ فِى ٱلْخَيْرَٰتِۚ بَل لَّا يَشْعُرُونَ</vt:lpstr>
      <vt:lpstr>إِنَّ ٱلَّذِينَ هُم مِّنْ خَشْيَةِ رَبِّهِم مُّشْفِقُونَ</vt:lpstr>
      <vt:lpstr>وَٱلَّذِينَ هُم بِـَٔايَـٰتِ رَبِّهِمْ يُؤْمِنُونَ</vt:lpstr>
      <vt:lpstr>وَٱلَّذِينَ هُم بِرَبِّهِمْ لَا يُشْرِكُونَ</vt:lpstr>
      <vt:lpstr>وَٱلَّذِينَ يُؤْتُونَ مَآ ءَاتَوا۟ وَّقُلُوبُهُمْ وَجِلَةٌ أَنَّهُمْ إِلَىٰ رَبِّهِمْ رَٰجِعُونَ</vt:lpstr>
      <vt:lpstr>أُو۟لَـٰٓئِكَ يُسَـٰرِعُونَ فِى ٱلْخَيْرَٰتِ وَهُمْ لَهَا سَـٰبِقُونَ</vt:lpstr>
      <vt:lpstr>وَلَا نُكَلِّفُ نَفْسًا إِلَّا وُسْعَهَاۖ وَلَدَيْنَا كِتَـٰبٌۭ يَنطِقُ بِٱلْحَقِّ ۚ وَهُمْ لَا يُظْلَمُونَ</vt:lpstr>
      <vt:lpstr>بَلْ قُلُوبُهُمْ فِى غَمْرَةٍۢ مِّنْ هَـٰذَا وَلَهُمْ أَعْمَـٰلٌۭ مِّن دُونِ ذَٰلِكَ هُمْ لَهَا عَـٰمِلُونَ</vt:lpstr>
      <vt:lpstr>حَتَّىٰٓ إِذَآ أَخَذْنَا مُتْرَفِيهِم بِٱلْعَذَابِ إِذَا هُمْ يَجْـَٔرُونَ</vt:lpstr>
      <vt:lpstr>لَا تَجْـَٔرُوا۟ ٱلْيَوْمَۖ إِنَّكُم مِّنَّا لَا تُنصَرُونَ</vt:lpstr>
      <vt:lpstr>قَدْ كَانَتْ ءَايَـٰتِى تُتْلَىٰ عَلَيْكُمْ فَكُنتُمْ عَلَىٰٓ أَعْقَـٰبِكُمْ تَنكِصُونَ</vt:lpstr>
      <vt:lpstr>مُسْتَكْبِرِينَ بِهِۦ سَـٰمِرًۭا تَهْجُرُونَ</vt:lpstr>
      <vt:lpstr>أَفَلَمْ يَدَّبَّرُوا۟ ٱلْقَوْلَ أَمْ جَآءَهُم مَّا لَمْ يَأْتِ ءَابَآءَهُمُ ٱلْأَوَّلِينَ</vt:lpstr>
      <vt:lpstr>أَمْ لَمْ يَعْرِفُوا۟ رَسُولَهُمْ فَهُمْ لَهُۥ مُنكِرُونَ</vt:lpstr>
      <vt:lpstr>أَمْ يَقُولُونَ بِهِۦ جِنَّةٌۢ ۚ بَلْ جَآءَهُم بِٱلْحَقِّ وَأَكْثَرُهُمْ لِلْحَقِّ كَـٰرِهُونَ</vt:lpstr>
      <vt:lpstr>وَلَوِ ٱتَّبَعَ ٱلْحَقُّ أَهْوَآءَهُمْ لَفَسَدَتِ ٱلسَّمَـٰوَٰتُ وَٱلْأَرْضُ وَمَن فِيهِنَّۚ بَلْ أَتَيْنَـٰهُم بِذِكْرِهِمْ فَهُمْ عَن ذِكْرِهِم مُّعْرِضُونَ</vt:lpstr>
      <vt:lpstr>أَمْ تَسْـَٔلُهُمْ خَرْجًۭا فَخَرَاجُ رَبِّكَ خَيْرٌۭ ۖ وَهُوَ خَيْرُ ٱلرَّٰزِقِينَ</vt:lpstr>
      <vt:lpstr>وَإِنَّكَ لَتَدْعُوهُمْ إِلَىٰ صِرَٰطٍۢ مُّسْتَقِيمٍۢ</vt:lpstr>
      <vt:lpstr>وَإِنَّ ٱلَّذِينَ لَا يُؤْمِنُونَ بِٱلْـَٔاخِرَةِ عَنِ ٱلصِّرَٰطِ لَنَـٰكِبُونَ</vt:lpstr>
      <vt:lpstr>وَلَوْ رَحِمْنَـٰهُمْ وَكَشَفْنَا مَا بِهِم مِّن ضُرٍّۢ لَّلَجُّوا۟ فِى طُغْيَـٰنِهِمْ يَعْمَهُونَ</vt:lpstr>
      <vt:lpstr>وَلَقَدْ أَخَذْنَـٰهُم بِٱلْعَذَابِ فَمَا ٱسْتَكَانُوا۟ لِرَبِّهِمْ وَمَا يَتَضَرَّعُونَ</vt:lpstr>
      <vt:lpstr>حَتَّىٰٓ إِذَا فَتَحْنَا عَلَيْهِم بَابًۭا ذَا عَذَابٍۢ شَدِيدٍ إِذَا هُمْ فِيهِ مُبْلِسُونَ</vt:lpstr>
      <vt:lpstr>وَهُوَ ٱلَّذِىٓ أَنشَأَ لَكُمُ ٱلسَّمْعَ وَٱلْأَبْصَـٰرَ وَٱلْأَفْـِٔدَةَۚ قَلِيلًۭا مَّا تَشْكُرُونَ</vt:lpstr>
      <vt:lpstr>وَهُوَ ٱلَّذِى ذَرَأَكُمْ فِى ٱلْأَرْضِ وَإِلَيْهِ تُحْشَرُونَ</vt:lpstr>
      <vt:lpstr>وَهُوَ ٱلَّذِى يُحْىِۦ وَيُمِيتُ وَلَهُ ٱخْتِلَـٰفُ ٱلَّيْلِ وَٱلنَّهَارِۚ أَفَلَا تَعْقِلُونَ</vt:lpstr>
      <vt:lpstr>بَلْ قَالُوا۟ مِثْلَ مَا قَالَ ٱلْأَوَّلُونَ</vt:lpstr>
      <vt:lpstr>قَالُوٓا۟ أَءِذَا مِتْنَا وَكُنَّا تُرَابًۭا وَعِظَـٰمًا أَءِنَّا لَمَبْعُوثُونَ</vt:lpstr>
      <vt:lpstr>لَقَدْ وُعِدْنَا نَحْنُ وَءَابَآؤُنَا هَـٰذَا مِن قَبْلُ إِنْ هَـٰذَآ إِلَّآ أَسَـٰطِيرُ ٱلْأَوَّلِينَ</vt:lpstr>
      <vt:lpstr>قُل لِّمَنِ ٱلْأَرْضُ وَمَن فِيهَآ إِن كُنتُمْ تَعْلَمُونَ</vt:lpstr>
      <vt:lpstr>سَيَقُولُونَ لِلَّهِۚ قُلْ أَفَلَا تَذَكَّرُونَ</vt:lpstr>
      <vt:lpstr>قُلْ مَن رَّبُّ ٱلسَّمَـٰوَٰتِ ٱلسَّبْعِ وَرَبُّ ٱلْعَرْشِ ٱلْعَظِيمِ</vt:lpstr>
      <vt:lpstr>سَيَقُولُونَ لِلَّهِۚ قُلْ أَفَلَا تَتَّقُونَ</vt:lpstr>
      <vt:lpstr>قُلْ مَنۢ بِيَدِهِۦ مَلَكُوتُ كُلِّ شَىْءٍۢ وَهُوَ يُجِيرُ وَلَا يُجَارُ عَلَيْهِ إِن كُنتُمْ تَعْلَمُونَ</vt:lpstr>
      <vt:lpstr>سَيَقُولُونَ لِلَّهِۚ قُلْ فَأَنَّىٰ تُسْحَرُونَ</vt:lpstr>
      <vt:lpstr>بَلْ أَتَيْنَـٰهُم بِٱلْحَقِّ وَإِنَّهُمْ لَكَـٰذِبُونَ</vt:lpstr>
      <vt:lpstr>مَا ٱتَّخَذَ ٱللَّهُ مِن وَلَدٍۢ وَمَا كَانَ مَعَهُۥ مِنْ إِلَـٰهٍۚ إِذًۭا لَّذَهَبَ كُلُّ إِلَـٰهٍۭ بِمَا خَلَقَ وَلَعَلَا بَعْضُهُمْ عَلَىٰ بَعْضٍۢ ۚ سُبْحَـٰنَ ٱللَّهِ عَمَّا يَصِفُونَ</vt:lpstr>
      <vt:lpstr>عَـٰلِمِ ٱلْغَيْبِ وَٱلشَّهَـٰدَةِ فَتَعَـٰلَىٰ عَمَّا يُشْرِكُونَ</vt:lpstr>
      <vt:lpstr>قُل رَّبِّ إِمَّا تُرِيَنِّى مَا يُوعَدُونَ</vt:lpstr>
      <vt:lpstr>رَبِّ فَلَا تَجْعَلْنِى فِى ٱلْقَوْمِ ٱلظَّـٰلِمِينَ</vt:lpstr>
      <vt:lpstr>وَإِنَّا عَلَىٰٓ أَن نُّرِيَكَ مَا نَعِدُهُمْ لَقَـٰدِرُونَ</vt:lpstr>
      <vt:lpstr>ٱدْفَعْ بِٱلَّتِى هِىَ أَحْسَنُ ٱلسَّيِّئَةَۚ نَحْنُ أَعْلَمُ بِمَا يَصِفُونَ</vt:lpstr>
      <vt:lpstr>وَقُل رَّبِّ أَعُوذُ بِكَ مِنْ هَمَزَٰتِ ٱلشَّيَـٰطِينِ</vt:lpstr>
      <vt:lpstr>وَأَعُوذُ بِكَ رَبِّ أَن يَحْضُرُونِ</vt:lpstr>
      <vt:lpstr>حَتَّىٰٓ إِذَا جَآءَ أَحَدَهُمُ ٱلْمَوْتُ قَالَ رَبِّ ٱرْجِعُونِ</vt:lpstr>
      <vt:lpstr>لَعَلِّىٓ أَعْمَلُ صَـٰلِحًۭا فِيمَا تَرَكْتُۚ كَلَّآۚ إِنَّهَا كَلِمَةٌ هُوَ قَآئِلُهَاۖ وَمِن وَرَآئِهِم بَرْزَخٌ إِلَىٰ يَوْمِ يُبْعَثُونَ</vt:lpstr>
      <vt:lpstr>فَإِذَا نُفِخَ فِى ٱلصُّورِ فَلَآ أَنسَابَ بَيْنَهُمْ يَوْمَئِذٍۢ وَلَا يَتَسَآءَلُونَ</vt:lpstr>
      <vt:lpstr>فَمَن ثَقُلَتْ مَوَٰزِينُهُۥ فَأُو۟لَـٰٓئِكَ هُمُ ٱلْمُفْلِحُونَ</vt:lpstr>
      <vt:lpstr>وَمَنْ خَفَّتْ مَوَٰزِينُهُۥ فَأُو۟لَـٰٓئِكَ ٱلَّذِينَ خَسِرُوٓا۟ أَنفُسَهُمْ فِى جَهَنَّمَ خَـٰلِدُونَ</vt:lpstr>
      <vt:lpstr>تَلْفَحُ وُجُوهَهُمُ ٱلنَّارُ وَهُمْ فِيهَا كَـٰلِحُونَ</vt:lpstr>
      <vt:lpstr>أَلَمْ تَكُنْ ءَايَـٰتِى تُتْلَىٰ عَلَيْكُمْ فَكُنتُم بِهَا تُكَذِّبُونَ</vt:lpstr>
      <vt:lpstr>قَالُوا۟ رَبَّنَا غَلَبَتْ عَلَيْنَا شِقْوَتُنَا وَكُنَّا قَوْمًۭا ضَآلِّينَ</vt:lpstr>
      <vt:lpstr>رَبَّنَآ أَخْرِجْنَا مِنْهَا فَإِنْ عُدْنَا فَإِنَّا ظَـٰلِمُونَ</vt:lpstr>
      <vt:lpstr>قَالَ ٱخْسَـُٔوا۟ فِيهَا وَلَا تُكَلِّمُونِ</vt:lpstr>
      <vt:lpstr>إِنَّهُۥ كَانَ فَرِيقٌۭ مِّنْ عِبَادِى يَقُولُونَ رَبَّنَآ ءَامَنَّا فَٱغْفِرْ لَنَا وَٱرْحَمْنَا وَأَنتَ خَيْرُ ٱلرَّٰحِمِينَ</vt:lpstr>
      <vt:lpstr>فَٱتَّخَذْتُمُوهُمْ سِخْرِيًّا حَتَّىٰٓ أَنسَوْكُمْ ذِكْرِى وَكُنتُم مِّنْهُمْ تَضْحَكُونَ</vt:lpstr>
      <vt:lpstr>إِنِّى جَزَيْتُهُمُ ٱلْيَوْمَ بِمَا صَبَرُوٓا۟ أَنَّهُمْ هُمُ ٱلْفَآئِزُونَ</vt:lpstr>
      <vt:lpstr>قَـٰلَ كَمْ لَبِثْتُمْ فِى ٱلْأَرْضِ عَدَدَ سِنِينَ</vt:lpstr>
      <vt:lpstr>قَالُوا۟ لَبِثْنَا يَوْمًا أَوْ بَعْضَ يَوْمٍۢ فَسْـَٔلِ ٱلْعَآدِّينَ</vt:lpstr>
      <vt:lpstr>قَـٰلَ إِن لَّبِثْتُمْ إِلَّا قَلِيلًۭاۖ لَّوْ أَنَّكُمْ كُنتُمْ تَعْلَمُونَ</vt:lpstr>
      <vt:lpstr>أَفَحَسِبْتُمْ أَنَّمَا خَلَقْنَـٰكُمْ عَبَثًۭا وَأَنَّكُمْ إِلَيْنَا لَا تُرْجَعُونَ</vt:lpstr>
      <vt:lpstr>فَتَعَـٰلَى ٱللَّهُ ٱلْمَلِكُ ٱلْحَقُّۖ لَآ إِلَـٰهَ إِلَّا هُوَ رَبُّ ٱلْعَرْشِ ٱلْكَرِيمِ</vt:lpstr>
      <vt:lpstr>وَمَن يَدْعُ مَعَ ٱللَّهِ إِلَـٰهًا ءَاخَرَ لَا بُرْهَـٰنَ لَهُۥ بِهِۦ فَإِنَّمَا حِسَابُهُۥ عِندَ رَبِّهِۦٓۚ إِنَّهُۥ لَا يُفْلِحُ ٱلْكَـٰفِرُونَ</vt:lpstr>
      <vt:lpstr>وَقُل رَّبِّ ٱغْفِرْ وَٱرْحَمْ وَأَنتَ خَيْرُ ٱلرَّٰحِمِينَ</vt:lpstr>
      <vt:lpstr>صدقَ اللهُ العليُّ العظيم</vt:lpstr>
      <vt:lpstr>سورة النور بِسْمِ ٱللَّهِ ٱلرَّحْمَـٰنِ ٱلرَّحِيمِ</vt:lpstr>
      <vt:lpstr>سُورَةٌ أَنزَلْنَـٰهَا وَفَرَضْنَـٰهَا وَأَنزَلْنَا فِيهَآ ءَايَـٰتٍۭ بَيِّنَـٰتٍۢ لَّعَلَّكُمْ تَذَكَّرُونَ</vt:lpstr>
      <vt:lpstr>ٱلزَّانِيَةُ وَٱلزَّانِى فَٱجْلِدُوا۟ كُلَّ وَٰحِدٍۢ مِّنْهُمَا مِا۟ئَةَ جَلْدَةٍۢ ۖ وَلَا تَأْخُذْكُم بِهِمَا رَأْفَةٌۭ فِى دِينِ ٱللَّهِ إِن كُنتُمْ تُؤْمِنُونَ بِٱللَّهِ وَٱلْيَوْمِ ٱلْـَٔاخِرِۖ وَلْيَشْهَدْ عَذَابَهُمَا طَآئِفَةٌۭ مِّنَ ٱلْمُؤْمِنِينَ</vt:lpstr>
      <vt:lpstr>ٱلزَّانِى لَا يَنكِحُ إِلَّا زَانِيَةً أَوْ مُشْرِكَةًۭ وَٱلزَّانِيَةُ لَا يَنكِحُهَآ إِلَّا زَانٍ أَوْ مُشْرِكٌۭ ۚ وَحُرِّمَ ذَٰلِكَ عَلَى ٱلْمُؤْمِنِينَ</vt:lpstr>
      <vt:lpstr>وَٱلَّذِينَ يَرْمُونَ ٱلْمُحْصَنَـٰتِ ثُمَّ لَمْ يَأْتُوا۟ بِأَرْبَعَةِ شُهَدَآءَ فَٱجْلِدُوهُمْ ثَمَـٰنِينَ جَلْدَةًۭ وَلَا تَقْبَلُوا۟ لَهُمْ شَهَـٰدَةً أَبَدًۭاۚ وَأُو۟لَـٰٓئِكَ هُمُ ٱلْفَـٰسِقُونَ</vt:lpstr>
      <vt:lpstr>إِلَّا ٱلَّذِينَ تَابُوا۟ مِنۢ بَعْدِ ذَٰلِكَ وَأَصْلَحُوا۟ فَإِنَّ ٱللَّهَ غَفُورٌۭ رَّحِيمٌۭ</vt:lpstr>
      <vt:lpstr>وَٱلَّذِينَ يَرْمُونَ أَزْوَٰجَهُمْ وَلَمْ يَكُن لَّهُمْ شُهَدَآءُ إِلَّآ أَنفُسُهُمْ فَشَهَـٰدَةُ أَحَدِهِمْ أَرْبَعُ شَهَـٰدَٰتٍۭ بِٱللَّهِ ۙ إِنَّهُۥ لَمِنَ ٱلصَّـٰدِقِينَ</vt:lpstr>
      <vt:lpstr>وَٱلْخَـٰمِسَةُ أَنَّ لَعْنَتَ ٱللَّهِ عَلَيْهِ إِن كَانَ مِنَ ٱلْكَـٰذِبِينَ</vt:lpstr>
      <vt:lpstr>وَيَدْرَؤُا۟ عَنْهَا ٱلْعَذَابَ أَن تَشْهَدَ أَرْبَعَ شَهَـٰدَٰتٍۭ بِٱللَّهِ ۙ إِنَّهُۥ لَمِنَ ٱلْكَـٰذِبِينَ</vt:lpstr>
      <vt:lpstr>وَٱلْخَـٰمِسَةَ أَنَّ غَضَبَ ٱللَّهِ عَلَيْهَآ إِن كَانَ مِنَ ٱلصَّـٰدِقِينَ</vt:lpstr>
      <vt:lpstr>وَلَوْلَا فَضْلُ ٱللَّهِ عَلَيْكُمْ وَرَحْمَتُهُۥ وَأَنَّ ٱللَّهَ تَوَّابٌ حَكِيمٌ</vt:lpstr>
      <vt:lpstr>إِنَّ ٱلَّذِينَ جَآءُو بِٱلْإِفْكِ عُصْبَةٌۭ مِّنكُمْۚ لَا تَحْسَبُوهُ شَرًّۭا لَّكُمۖ بَلْ هُوَ خَيْرٌۭ لَّكُمْۚ لِكُلِّ ٱمْرِئٍۢ مِّنْهُم مَّا ٱكْتَسَبَ مِنَ ٱلْإِثْمِۚ وَٱلَّذِى تَوَلَّىٰ كِبْرَهُۥ مِنْهُمْ لَهُۥ عَذَابٌ عَظِيمٌۭ</vt:lpstr>
      <vt:lpstr>لَّوْلَآ إِذْ سَمِعْتُمُوهُ ظَنَّ ٱلْمُؤْمِنُونَ وَٱلْمُؤْمِنَـٰتُ بِأَنفُسِهِمْ خَيْرًۭا وَقَالُوا۟ هَـٰذَآ إِفْكٌۭ مُّبِينٌۭ</vt:lpstr>
      <vt:lpstr>لَّوْلَا جَآءُو عَلَيْهِ بِأَرْبَعَةِ شُهَدَآءَۚ فَإِذْ لَمْ يَأْتُوا۟ بِٱلشُّهَدَآءِ فَأُو۟لَـٰٓئِكَ عِندَ ٱللَّهِ هُمُ ٱلْكَـٰذِبُونَ</vt:lpstr>
      <vt:lpstr>وَلَوْلَا فَضْلُ ٱللَّهِ عَلَيْكُمْ وَرَحْمَتُهُۥ فِى ٱلدُّنْيَا وَٱلْـَٔاخِرَةِ لَمَسَّكُمْ فِى مَآ أَفَضْتُمْ فِيهِ عَذَابٌ عَظِيمٌ</vt:lpstr>
      <vt:lpstr>إِذْ تَلَقَّوْنَهُۥ بِأَلْسِنَتِكُمْ وَتَقُولُونَ بِأَفْوَاهِكُم مَّا لَيْسَ لَكُم بِهِۦ عِلْمٌۭ وَتَحْسَبُونَهُۥ هَيِّنًۭا وَهُوَ عِندَ ٱللَّهِ عَظِيمٌۭ</vt:lpstr>
      <vt:lpstr>وَلَوْلَآ إِذْ سَمِعْتُمُوهُ قُلْتُم مَّا يَكُونُ لَنَآ أَن نَّتَكَلَّمَ بِهَـٰذَا سُبْحَـٰنَكَ هَـٰذَا بُهْتَـٰنٌ عَظِيمٌۭ</vt:lpstr>
      <vt:lpstr>يَعِظُكُمُ ٱللَّهُ أَن تَعُودُوا۟ لِمِثْلِهِۦٓ أَبَدًا إِن كُنتُم مُّؤْمِنِينَ</vt:lpstr>
      <vt:lpstr>وَيُبَيِّنُ ٱللَّهُ لَكُمُ ٱلْـَٔايَـٰتِۚ وَٱللَّهُ عَلِيمٌ حَكِيمٌ</vt:lpstr>
      <vt:lpstr>إِنَّ ٱلَّذِينَ يُحِبُّونَ أَن تَشِيعَ ٱلْفَـٰحِشَةُ فِى ٱلَّذِينَ ءَامَنُوا۟ لَهُمْ عَذَابٌ أَلِيمٌۭ فِى ٱلدُّنْيَا وَٱلْـَٔاخِرَةِۚ وَٱللَّهُ يَعْلَمُ وَأَنتُمْ لَا تَعْلَمُونَ</vt:lpstr>
      <vt:lpstr>وَلَوْلَا فَضْلُ ٱللَّهِ عَلَيْكُمْ وَرَحْمَتُهُۥ وَأَنَّ ٱللَّهَ رَءُوفٌۭ رَّحِيمٌۭ</vt:lpstr>
      <vt:lpstr>يَـٰٓأَيُّهَا ٱلَّذِينَ ءَامَنُوا۟ لَا تَتَّبِعُوا۟ خُطُوَٰتِ ٱلشَّيْطَـٰنِۚ وَمَن يَتَّبِعْ خُطُوَٰتِ ٱلشَّيْطَـٰنِ فَإِنَّهُۥ يَأْمُرُ بِٱلْفَحْشَآءِ وَٱلْمُنكَرِۚ...</vt:lpstr>
      <vt:lpstr>وَٱلْمُنكَرِۚ وَلَوْلَا فَضْلُ ٱللَّهِ عَلَيْكُمْ وَرَحْمَتُهُۥ مَا زَكَىٰ مِنكُم مِّنْ أَحَدٍ أَبَدًۭا وَلَـٰكِنَّ ٱللَّهَ يُزَكِّى مَن يَشَآءُۗ وَٱللَّهُ سَمِيعٌ عَلِيمٌۭ</vt:lpstr>
      <vt:lpstr>وَلَا يَأْتَلِ أُو۟لُوا۟ ٱلْفَضْلِ مِنكُمْ وَٱلسَّعَةِ أَن يُؤْتُوٓا۟ أُو۟لِى ٱلْقُرْبَىٰ وَٱلْمَسَـٰكِينَ وَٱلْمُهَـٰجِرِينَ فِى سَبِيلِ ٱللَّهِ ۖ وَلْيَعْفُوا۟ وَلْيَصْفَحُوٓا۟ ۗ أَلَا تُحِبُّونَ أَن يَغْفِرَ ٱللَّهُ لَكُمْۗ وَٱللَّهُ غَفُورٌۭ رَّحِيمٌ</vt:lpstr>
      <vt:lpstr>إِنَّ ٱلَّذِينَ يَرْمُونَ ٱلْمُحْصَنَـٰتِ ٱلْغَـٰفِلَـٰتِ ٱلْمُؤْمِنَـٰتِ لُعِنُوا۟ فِى ٱلدُّنْيَا وَٱلْـَٔاخِرَةِ وَلَهُمْ عَذَابٌ عَظِيمٌۭ</vt:lpstr>
      <vt:lpstr>يَوْمَ تَشْهَدُ عَلَيْهِمْ أَلْسِنَتُهُمْ وَأَيْدِيهِمْ وَأَرْجُلُهُم بِمَا كَانُوا۟ يَعْمَلُونَ</vt:lpstr>
      <vt:lpstr>يَوْمَئِذٍۢ يُوَفِّيهِمُ ٱللَّهُ دِينَهُمُ ٱلْحَقَّ وَيَعْلَمُونَ أَنَّ ٱللَّهَ هُوَ ٱلْحَقُّ ٱلْمُبِينُ</vt:lpstr>
      <vt:lpstr>ٱلْخَبِيثَـٰتُ لِلْخَبِيثِينَ وَٱلْخَبِيثُونَ لِلْخَبِيثَـٰتِۖ وَٱلطَّيِّبَـٰتُ لِلطَّيِّبِينَ وَٱلطَّيِّبُونَ لِلطَّيِّبَـٰتِۚ أُو۟لَـٰٓئِكَ مُبَرَّءُونَ مِمَّا يَقُولُونَۖ لَهُم مَّغْفِرَةٌۭ وَرِزْقٌۭ كَرِيمٌۭ</vt:lpstr>
      <vt:lpstr>يَـٰٓأَيُّهَا ٱلَّذِينَ ءَامَنُوا۟ لَا تَدْخُلُوا۟ بُيُوتًا غَيْرَ بُيُوتِكُمْ حَتَّىٰ تَسْتَأْنِسُوا۟ وَتُسَلِّمُوا۟ عَلَىٰٓ أَهْلِهَاۚ ذَٰلِكُمْ خَيْرٌۭ لَّكُمْ لَعَلَّكُمْ تَذَكَّرُونَ</vt:lpstr>
      <vt:lpstr>فَإِن لَّمْ تَجِدُوا۟ فِيهَآ أَحَدًۭا فَلَا تَدْخُلُوهَا حَتَّىٰ يُؤْذَنَ لَكُمْۖ وَإِن قِيلَ لَكُمُ ٱرْجِعُوا۟ فَٱرْجِعُوا۟ ۖ هُوَ أَزْكَىٰ لَكُمْۚ وَٱللَّهُ بِمَا تَعْمَلُونَ عَلِيمٌۭ</vt:lpstr>
      <vt:lpstr>لَّيْسَ عَلَيْكُمْ جُنَاحٌ أَن تَدْخُلُوا۟ بُيُوتًا غَيْرَ مَسْكُونَةٍۢ فِيهَا مَتَـٰعٌۭ لَّكُمْۚ وَٱللَّهُ يَعْلَمُ مَا تُبْدُونَ وَمَا تَكْتُمُونَ</vt:lpstr>
      <vt:lpstr>قُل لِّلْمُؤْمِنِينَ يَغُضُّوا۟ مِنْ أَبْصَـٰرِهِمْ وَيَحْفَظُوا۟ فُرُوجَهُمْۚ ذَٰلِكَ أَزْكَىٰ لَهُمْۗ إِنَّ ٱللَّهَ خَبِيرٌۢ بِمَا يَصْنَعُونَ</vt:lpstr>
      <vt:lpstr>وَقُل لِّلْمُؤْمِنَـٰتِ يَغْضُضْنَ مِنْ أَبْصَـٰرِهِنَّ وَيَحْفَظْنَ فُرُوجَهُنَّ وَلَا يُبْدِينَ زِينَتَهُنَّ إِلَّا مَا ظَهَرَ مِنْهَاۖ وَلْيَضْرِبْنَ بِخُمُرِهِنَّ عَلَىٰ جُيُوبِهِنَّۖ وَلَا يُبْدِينَ زِينَتَهُنَّ إِلَّا لِبُعُولَتِهِنَّ أَوْ ءَابَآئِهِنَّ أَوْ ءَابَآءِ بُعُولَتِهِنَّ أَوْ أَبْنَآئِهِنَّ أَوْ أَبْنَآءِ بُعُولَتِهِنَّ...</vt:lpstr>
      <vt:lpstr>أَوْ إِخْوَٰنِهِنَّ أَوْ بَنِىٓ إِخْوَٰنِهِنَّ أَوْ بَنِىٓ أَخَوَٰتِهِنَّ أَوْ نِسَآئِهِنَّ أَوْ مَا مَلَكَتْ أَيْمَـٰنُهُنَّ أَوِ ٱلتَّـٰبِعِينَ غَيْرِ أُو۟لِى ٱلْإِرْبَةِ مِنَ ٱلرِّجَالِ أَوِ ٱلطِّفْلِ ٱلَّذِينَ لَمْ يَظْهَرُوا۟ عَلَىٰ عَوْرَٰتِ ٱلنِّسَآءِۖ...</vt:lpstr>
      <vt:lpstr>ٱلنِّسَآءِۖ وَلَا يَضْرِبْنَ بِأَرْجُلِهِنَّ لِيُعْلَمَ مَا يُخْفِينَ مِن زِينَتِهِنَّۚ وَتُوبُوٓا۟ إِلَى ٱللَّهِ جَمِيعًا أَيُّهَ ٱلْمُؤْمِنُونَ لَعَلَّكُمْ تُفْلِحُونَ</vt:lpstr>
      <vt:lpstr>وَأَنكِحُوا۟ ٱلْأَيَـٰمَىٰ مِنكُمْ وَٱلصَّـٰلِحِينَ مِنْ عِبَادِكُمْ وَإِمَآئِكُمْۚ إِن يَكُونُوا۟ فُقَرَآءَ يُغْنِهِمُ ٱللَّهُ مِن فَضْلِهِۦۗ وَٱللَّهُ وَٰسِعٌ عَلِيمٌۭ</vt:lpstr>
      <vt:lpstr>وَلْيَسْتَعْفِفِ ٱلَّذِينَ لَا يَجِدُونَ نِكَاحًا حَتَّىٰ يُغْنِيَهُمُ ٱللَّهُ مِن فَضْلِهِۦۗ وَٱلَّذِينَ يَبْتَغُونَ ٱلْكِتَـٰبَ مِمَّا مَلَكَتْ أَيْمَـٰنُكُمْ فَكَاتِبُوهُمْ إِنْ عَلِمْتُمْ فِيهِمْ خَيْرًۭاۖ وَءَاتُوهُم مِّن مَّالِ ٱللَّهِ ٱلَّذِىٓ ءَاتَىٰكُمْۚ...</vt:lpstr>
      <vt:lpstr>وَلَا تُكْرِهُوا۟ فَتَيَـٰتِكُمْ عَلَى ٱلْبِغَآءِ إِنْ أَرَدْنَ تَحَصُّنًۭا لِّتَبْتَغُوا۟ عَرَضَ ٱلْحَيَوٰةِ ٱلدُّنْيَاۚ وَمَن يُكْرِههُّنَّ فَإِنَّ ٱللَّهَ مِنۢ بَعْدِ إِكْرَٰهِهِنَّ غَفُورٌۭ رَّحِيمٌۭ</vt:lpstr>
      <vt:lpstr>وَلَقَدْ أَنزَلْنَآ إِلَيْكُمْ ءَايَـٰتٍۢ مُّبَيِّنَـٰتٍۢ وَمَثَلًۭا مِّنَ ٱلَّذِينَ خَلَوْا۟ مِن قَبْلِكُمْ وَمَوْعِظَةًۭ لِّلْمُتَّقِينَ</vt:lpstr>
      <vt:lpstr>ٱللَّهُ نُورُ ٱلسَّمَـٰوَٰتِ وَٱلْأَرْضِۚ مَثَلُ نُورِهِۦ كَمِشْكَوٰةٍۢ فِيهَا مِصْبَاحٌۖ ٱلْمِصْبَاحُ فِى زُجَاجَةٍۖ ٱلزُّجَاجَةُ كَأَنَّهَا كَوْكَبٌۭ دُرِّىٌّۭ يُوقَدُ مِن شَجَرَةٍۢ مُّبَـٰرَكَةٍۢ زَيْتُونَةٍۢ لَّا شَرْقِيَّةٍۢ وَلَا غَرْبِيَّةٍۢ يَكَادُ زَيْتُهَا يُضِىٓءُ وَلَوْ لَمْ تَمْسَسْهُ نَارٌۭ ۚ...</vt:lpstr>
      <vt:lpstr>نُّورٌ عَلَىٰ نُورٍۢ ۗ يَهْدِى ٱللَّهُ لِنُورِهِۦ مَن يَشَآءُۚ وَيَضْرِبُ ٱللَّهُ ٱلْأَمْثَـٰلَ لِلنَّاسِۗ وَٱللَّهُ بِكُلِّ شَىْءٍ عَلِيمٌۭ</vt:lpstr>
      <vt:lpstr>فِى بُيُوتٍ أَذِنَ ٱللَّهُ أَن تُرْفَعَ وَيُذْكَرَ فِيهَا ٱسْمُهُۥ يُسَبِّحُ لَهُۥ فِيهَا بِٱلْغُدُوِّ وَٱلْـَٔاصَالِ</vt:lpstr>
      <vt:lpstr>رِجَالٌۭ لَّا تُلْهِيهِمْ تِجَـٰرَةٌۭ وَلَا بَيْعٌ عَن ذِكْرِ ٱللَّهِ وَإِقَامِ ٱلصَّلَوٰةِ وَإِيتَآءِ ٱلزَّكَوٰةِ ۙ يَخَافُونَ يَوْمًۭا تَتَقَلَّبُ فِيهِ ٱلْقُلُوبُ وَٱلْأَبْصَـٰرُ</vt:lpstr>
      <vt:lpstr>لِيَجْزِيَهُمُ ٱللَّهُ أَحْسَنَ مَا عَمِلُوا۟ وَيَزِيدَهُم مِّن فَضْلِهِۦ ۗ وَٱللَّهُ يَرْزُقُ مَن يَشَآءُ بِغَيْرِ حِسَابٍۢ</vt:lpstr>
      <vt:lpstr>وَٱلَّذِينَ كَفَرُوٓا۟ أَعْمَـٰلُهُمْ كَسَرَابٍۭ بِقِيعَةٍۢ يَحْسَبُهُ ٱلظَّمْـَٔانُ مَآءً حَتَّىٰٓ إِذَا جَآءَهُۥ لَمْ يَجِدْهُ شَيْـًۭٔا وَوَجَدَ ٱللَّهَ عِندَهُۥ فَوَفَّىٰهُ حِسَابَهُۥ ۗ وَٱللَّهُ سَرِيعُ ٱلْحِسَابِ</vt:lpstr>
      <vt:lpstr>أَوْ كَظُلُمَـٰتٍۢ فِى بَحْرٍۢ لُّجِّىٍّۢ يَغْشَىٰهُ مَوْجٌۭ مِّن فَوْقِهِۦ مَوْجٌۭ مِّن فَوْقِهِۦ سَحَابٌۭ ۚ ظُلُمَـٰتٌۢ بَعْضُهَا فَوْقَ بَعْضٍ إِذَآ أَخْرَجَ يَدَهُۥ لَمْ يَكَدْ يَرَىٰهَاۗ وَمَن لَّمْ يَجْعَلِ ٱللَّهُ لَهُۥ نُورًۭا فَمَا لَهُۥ مِن نُّورٍ</vt:lpstr>
      <vt:lpstr>أَلَمْ تَرَ أَنَّ ٱللَّهَ يُسَبِّحُ لَهُۥ مَن فِى ٱلسَّمَـٰوَٰتِ وَٱلْأَرْضِ وَٱلطَّيْرُ صَـٰٓفَّـٰتٍۢ ۖ كُلٌّۭ قَدْ عَلِمَ صَلَاتَهُۥ وَتَسْبِيحَهُۥ ۗ وَٱللَّهُ عَلِيمٌۢ بِمَا يَفْعَلُونَ</vt:lpstr>
      <vt:lpstr>وَلِلَّهِ مُلْكُ ٱلسَّمَـٰوَٰتِ وَٱلْأَرْضِۖ وَإِلَى ٱللَّهِ ٱلْمَصِيرُ</vt:lpstr>
      <vt:lpstr>أَلَمْ تَرَ أَنَّ ٱللَّهَ يُزْجِى سَحَابًۭا ثُمَّ يُؤَلِّفُ بَيْنَهُۥ ثُمَّ يَجْعَلُهُۥ رُكَامًۭا فَتَرَى ٱلْوَدْقَ يَخْرُجُ مِنْ خِلَـٰلِهِۦ وَيُنَزِّلُ مِنَ ٱلسَّمَآءِ مِن جِبَالٍۢ فِيهَا مِنۢ بَرَدٍۢ فَيُصِيبُ بِهِۦ مَن يَشَآءُ وَيَصْرِفُهُۥ عَن مَّن يَشَآءُ ۖ يَكَادُ سَنَا بَرْقِهِۦ يَذْهَبُ بِٱلْأَبْصَـٰرِ</vt:lpstr>
      <vt:lpstr>يُقَلِّبُ ٱللَّهُ ٱلَّيْلَ وَٱلنَّهَارَۚ إِنَّ فِى ذَٰلِكَ لَعِبْرَةًۭ لِّأُو۟لِى ٱلْأَبْصَـٰرِ</vt:lpstr>
      <vt:lpstr>وَٱللَّهُ خَلَقَ كُلَّ دَآبَّةٍۢ مِّن مَّآءٍۢ ۖ فَمِنْهُم مَّن يَمْشِى عَلَىٰ بَطْنِهِۦ وَمِنْهُم مَّن يَمْشِى عَلَىٰ رِجْلَيْنِ وَمِنْهُم مَّن يَمْشِى عَلَىٰٓ أَرْبَعٍۢ ۚ يَخْلُقُ ٱللَّهُ مَا يَشَآءُۚ إِنَّ ٱللَّهَ عَلَىٰ كُلِّ شَىْءٍۢ قَدِيرٌۭ</vt:lpstr>
      <vt:lpstr>لَّقَدْ أَنزَلْنَآ ءَايَـٰتٍۢ مُّبَيِّنَـٰتٍۢ ۚ وَٱللَّهُ يَهْدِى مَن يَشَآءُ إِلَىٰ صِرَٰطٍۢ مُّسْتَقِيمٍۢ</vt:lpstr>
      <vt:lpstr>وَيَقُولُونَ ءَامَنَّا بِٱللَّهِ وَبِٱلرَّسُولِ وَأَطَعْنَا ثُمَّ يَتَوَلَّىٰ فَرِيقٌۭ مِّنْهُم مِّنۢ بَعْدِ ذَٰلِكَ ۚ وَمَآ أُو۟لَـٰٓئِكَ بِٱلْمُؤْمِنِينَ</vt:lpstr>
      <vt:lpstr>وَإِذَا دُعُوٓا۟ إِلَى ٱللَّهِ وَرَسُولِهِۦ لِيَحْكُمَ بَيْنَهُمْ إِذَا فَرِيقٌۭ مِّنْهُم مُّعْرِضُونَ</vt:lpstr>
      <vt:lpstr>وَإِن يَكُن لَّهُمُ ٱلْحَقُّ يَأْتُوٓا۟ إِلَيْهِ مُذْعِنِينَ</vt:lpstr>
      <vt:lpstr>أَفِى قُلُوبِهِم مَّرَضٌ أَمِ ٱرْتَابُوٓا۟ أَمْ يَخَافُونَ أَن يَحِيفَ ٱللَّهُ عَلَيْهِمْ وَرَسُولُهُۥ ۚ بَلْ أُو۟لَـٰٓئِكَ هُمُ ٱلظَّـٰلِمُونَ</vt:lpstr>
      <vt:lpstr>إِنَّمَا كَانَ قَوْلَ ٱلْمُؤْمِنِينَ إِذَا دُعُوٓا۟ إِلَى ٱللَّهِ وَرَسُولِهِۦ لِيَحْكُمَ بَيْنَهُمْ أَن يَقُولُوا۟ سَمِعْنَا وَأَطَعْنَاۚ وَأُو۟لَـٰٓئِكَ هُمُ ٱلْمُفْلِحُونَ</vt:lpstr>
      <vt:lpstr>وَمَن يُطِعِ ٱللَّهَ وَرَسُولَهُۥ وَيَخْشَ ٱللَّهَ وَيَتَّقْهِ فَأُو۟لَـٰٓئِكَ هُمُ ٱلْفَآئِزُونَ</vt:lpstr>
      <vt:lpstr>وَأَقْسَمُوا۟ بِٱللَّهِ جَهْدَ أَيْمَـٰنِهِمْ لَئِنْ أَمَرْتَهُمْ لَيَخْرُجُنَّۖ قُل لَّا تُقْسِمُوا۟ ۖ طَاعَةٌۭ مَّعْرُوفَةٌ ۚ إِنَّ ٱللَّهَ خَبِيرٌۢ بِمَا تَعْمَلُونَ</vt:lpstr>
      <vt:lpstr>قُلْ أَطِيعُوا۟ ٱللَّهَ وَأَطِيعُوا۟ ٱلرَّسُولَۖ فَإِن تَوَلَّوْا۟ فَإِنَّمَا عَلَيْهِ مَا حُمِّلَ وَعَلَيْكُم مَّا حُمِّلْتُمْ ۖ وَإِن تُطِيعُوهُ تَهْتَدُوا۟ ۚ وَمَا عَلَى ٱلرَّسُولِ إِلَّا ٱلْبَلَـٰغُ ٱلْمُبِينُ</vt:lpstr>
      <vt:lpstr>وَعَدَ ٱللَّهُ ٱلَّذِينَ ءَامَنُوا۟ مِنكُمْ وَعَمِلُوا۟ ٱلصَّـٰلِحَـٰتِ لَيَسْتَخْلِفَنَّهُمْ فِى ٱلْأَرْضِ كَمَا ٱسْتَخْلَفَ ٱلَّذِينَ مِن قَبْلِهِمْ وَلَيُمَكِّنَنَّ لَهُمْ دِينَهُمُ ٱلَّذِى ٱرْتَضَىٰ لَهُمْ وَلَيُبَدِّلَنَّهُم مِّنۢ بَعْدِ خَوْفِهِمْ أَمْنًۭاۚ...</vt:lpstr>
      <vt:lpstr>يَعْبُدُونَنِى لَا يُشْرِكُونَ بِى شَيْـًۭٔاۚ وَمَن كَفَرَ بَعْدَ ذَٰلِكَ فَأُو۟لَـٰٓئِكَ هُمُ ٱلْفَـٰسِقُونَ</vt:lpstr>
      <vt:lpstr>وَأَقِيمُوا۟ ٱلصَّلَوٰةَ وَءَاتُوا۟ ٱلزَّكَوٰةَ وَأَطِيعُوا۟ ٱلرَّسُولَ لَعَلَّكُمْ تُرْحَمُونَ</vt:lpstr>
      <vt:lpstr>لَا تَحْسَبَنَّ ٱلَّذِينَ كَفَرُوا۟ مُعْجِزِينَ فِى ٱلْأَرْضِۚ وَمَأْوَىٰهُمُ ٱلنَّارُۖ وَلَبِئْسَ ٱلْمَصِيرُ</vt:lpstr>
      <vt:lpstr>يَـٰٓأَيُّهَا ٱلَّذِينَ ءَامَنُوا۟ لِيَسْتَـْٔذِنكُمُ ٱلَّذِينَ مَلَكَتْ أَيْمَـٰنُكُمْ وَٱلَّذِينَ لَمْ يَبْلُغُوا۟ ٱلْحُلُمَ مِنكُمْ ثَلَـٰثَ مَرَّٰتٍۢ ۚ مِّن قَبْلِ صَلَوٰةِ ٱلْفَجْرِ وَحِينَ تَضَعُونَ ثِيَابَكُم مِّنَ ٱلظَّهِيرَةِ وَمِنۢ بَعْدِ صَلَوٰةِ ٱلْعِشَآءِۚ...</vt:lpstr>
      <vt:lpstr>ثَلَـٰثُ عَوْرَٰتٍۢ لَّكُمْۚ لَيْسَ عَلَيْكُمْ وَلَا عَلَيْهِمْ جُنَاحٌۢ بَعْدَهُنَّۚ طَوَّٰفُونَ عَلَيْكُم بَعْضُكُمْ عَلَىٰ بَعْضٍۢ ۚ كَذَٰلِكَ يُبَيِّنُ ٱللَّهُ لَكُمُ ٱلْـَٔايَـٰتِۗ وَٱللَّهُ عَلِيمٌ حَكِيمٌۭ</vt:lpstr>
      <vt:lpstr>وَإِذَا بَلَغَ ٱلْأَطْفَـٰلُ مِنكُمُ ٱلْحُلُمَ فَلْيَسْتَـْٔذِنُوا۟ كَمَا ٱسْتَـْٔذَنَ ٱلَّذِينَ مِن قَبْلِهِمْۚ كَذَٰلِكَ يُبَيِّنُ ٱللَّهُ لَكُمْ ءَايَـٰتِهِۦ ۗ وَٱللَّهُ عَلِيمٌ حَكِيمٌۭ</vt:lpstr>
      <vt:lpstr>وَٱلْقَوَٰعِدُ مِنَ ٱلنِّسَآءِ ٱلَّـٰتِى لَا يَرْجُونَ نِكَاحًۭا فَلَيْسَ عَلَيْهِنَّ جُنَاحٌ أَن يَضَعْنَ ثِيَابَهُنَّ غَيْرَ مُتَبَرِّجَـٰتٍۭ بِزِينَةٍۢ ۖ وَأَن يَسْتَعْفِفْنَ خَيْرٌۭ لَّهُنَّ ۗ وَٱللَّهُ سَمِيعٌ عَلِيمٌۭ</vt:lpstr>
      <vt:lpstr>لَّيْسَ عَلَى ٱلْأَعْمَىٰ حَرَجٌۭ وَلَا عَلَى ٱلْأَعْرَجِ حَرَجٌۭ وَلَا عَلَى ٱلْمَرِيضِ حَرَجٌۭ وَلَا عَلَىٰٓ أَنفُسِكُمْ أَن تَأْكُلُوا۟ مِنۢ بُيُوتِكُمْ أَوْ بُيُوتِ ءَابَآئِكُمْ أَوْ بُيُوتِ أُمَّهَـٰتِكُمْ أَوْ بُيُوتِ إِخْوَٰنِكُمْ أَوْ بُيُوتِ أَخَوَٰتِكُمْ...</vt:lpstr>
      <vt:lpstr>أَوْ بُيُوتِ أَعْمَـٰمِكُمْ أَوْ بُيُوتِ عَمَّـٰتِكُمْ أَوْ بُيُوتِ أَخْوَٰلِكُمْ أَوْ بُيُوتِ خَـٰلَـٰتِكُمْ أَوْ مَا مَلَكْتُم مَّفَاتِحَهُۥٓ أَوْ صَدِيقِكُمْۚ...</vt:lpstr>
      <vt:lpstr>لَيْسَ عَلَيْكُمْ جُنَاحٌ أَن تَأْكُلُوا۟ جَمِيعًا أَوْ أَشْتَاتًۭاۚ فَإِذَا دَخَلْتُم بُيُوتًۭا فَسَلِّمُوا۟ عَلَىٰٓ أَنفُسِكُمْ تَحِيَّةًۭ مِّنْ عِندِ ٱللَّهِ مُبَـٰرَكَةًۭ طَيِّبَةًۭ ۚ كَذَٰلِكَ يُبَيِّنُ ٱللَّهُ لَكُمُ ٱلْـَٔايَـٰتِ لَعَلَّكُمْ تَعْقِلُونَ</vt:lpstr>
      <vt:lpstr>إِنَّمَا ٱلْمُؤْمِنُونَ ٱلَّذِينَ ءَامَنُوا۟ بِٱللَّهِ وَرَسُولِهِۦ وَإِذَا كَانُوا۟ مَعَهُۥ عَلَىٰٓ أَمْرٍۢ جَامِعٍۢ لَّمْ يَذْهَبُوا۟ حَتَّىٰ يَسْتَـْٔذِنُوهُۚ إِنَّ ٱلَّذِينَ يَسْتَـْٔذِنُونَكَ أُو۟لَـٰٓئِكَ ٱلَّذِينَ يُؤْمِنُونَ بِٱللَّهِ وَرَسُولِهِۦۚ...</vt:lpstr>
      <vt:lpstr>وَرَسُولِهِۦ ۚ فَإِذَا ٱسْتَـْٔذَنُوكَ لِبَعْضِ شَأْنِهِمْ فَأْذَن لِّمَن شِئْتَ مِنْهُمْ وَٱسْتَغْفِرْ لَهُمُ ٱللَّهَۚ إِنَّ ٱللَّهَ غَفُورٌۭ رَّحِيمٌۭ</vt:lpstr>
      <vt:lpstr>لَّا تَجْعَلُوا۟ دُعَآءَ ٱلرَّسُولِ بَيْنَكُمْ كَدُعَآءِ بَعْضِكُم بَعْضًۭاۚ قَدْ يَعْلَمُ ٱللَّهُ ٱلَّذِينَ يَتَسَلَّلُونَ مِنكُمْ لِوَاذًۭاۚ فَلْيَحْذَرِ ٱلَّذِينَ يُخَالِفُونَ عَنْ أَمْرِهِۦٓ أَن تُصِيبَهُمْ فِتْنَةٌ أَوْ يُصِيبَهُمْ عَذَابٌ أَلِيمٌ</vt:lpstr>
      <vt:lpstr>أَلَآ إِنَّ لِلَّهِ مَا فِى ٱلسَّمَـٰوَٰتِ وَٱلْأَرْضِۖ قَدْ يَعْلَمُ مَآ أَنتُمْ عَلَيْهِ وَيَوْمَ يُرْجَعُونَ إِلَيْهِ فَيُنَبِّئُهُم بِمَا عَمِلُوا۟ ۗ وَٱللَّهُ بِكُلِّ شَىْءٍ عَلِيمٌۢ</vt:lpstr>
      <vt:lpstr>صدقَ اللهُ العليُّ العظيم</vt:lpstr>
      <vt:lpstr>سورة الفرقان بِسْمِ ٱللَّهِ ٱلرَّحْمَـٰنِ ٱلرَّحِيمِ</vt:lpstr>
      <vt:lpstr>تَبَارَكَ ٱلَّذِى نَزَّلَ ٱلْفُرْقَانَ عَلَىٰ عَبْدِهِۦ لِيَكُونَ لِلْعَـٰلَمِينَ نَذِيرًا</vt:lpstr>
      <vt:lpstr>ٱلَّذِى لَهُۥ مُلْكُ ٱلسَّمَـٰوَٰتِ وَٱلْأَرْضِ وَلَمْ يَتَّخِذْ وَلَدًا وَلَمْ يَكُن لَّهُۥ شَرِيكٌ فِى ٱلْمُلْكِ وَخَلَقَ كُلَّ شَىْءٍ فَقَدَّرَهُۥ تَقْدِيرًا</vt:lpstr>
      <vt:lpstr>وَٱتَّخَذُوا۟ مِن دُونِهِۦٓ ءَالِهَةً لَّا يَخْلُقُونَ شَيْـًٔا وَهُمْ يُخْلَقُونَ وَلَا يَمْلِكُونَ لِأَنفُسِهِمْ ضَرًّا وَلَا نَفْعًا وَلَا يَمْلِكُونَ مَوْتًا وَلَا حَيَوٰةً وَلَا نُشُورًا</vt:lpstr>
      <vt:lpstr>وَقَالَ ٱلَّذِينَ كَفَرُوٓا۟ إِنْ هَـٰذَآ إِلَّآ إِفْكٌ ٱفْتَرَىٰهُ وَأَعَانَهُۥ عَلَيْهِ قَوْمٌ ءَاخَرُونَۖ فَقَدْ جَآءُو ظُلْمًا وَزُورًا</vt:lpstr>
      <vt:lpstr>وَقَالُوٓا۟ أَسَـٰطِيرُ ٱلْأَوَّلِينَ ٱكْتَتَبَهَا فَهِىَ تُمْلَىٰ عَلَيْهِ بُكْرَةً وَأَصِيلًا</vt:lpstr>
      <vt:lpstr>قُلْ أَنزَلَهُ ٱلَّذِى يَعْلَمُ ٱلسِّرَّ فِى ٱلسَّمَـٰوَٰتِ وَٱلْأَرْضِۚ إِنَّهُۥ كَانَ غَفُورًا رَّحِيمًا</vt:lpstr>
      <vt:lpstr>وَقَالُوا۟ مَالِ هَـٰذَا ٱلرَّسُولِ يَأْكُلُ ٱلطَّعَامَ وَيَمْشِى فِى ٱلْأَسْوَاقِۙ لَوْلَآ أُنزِلَ إِلَيْهِ مَلَكٌ فَيَكُونَ مَعَهُۥ نَذِيرًا</vt:lpstr>
      <vt:lpstr>أَوْ يُلْقَىٰٓ إِلَيْهِ كَنزٌ أَوْ تَكُونُ لَهُۥ جَنَّةٌ يَأْكُلُ مِنْهَاۚ وَقَالَ ٱلظَّـٰلِمُونَ إِن تَتَّبِعُونَ إِلَّا رَجُلًا مَّسْحُورًا</vt:lpstr>
      <vt:lpstr>ٱنظُرْ كَيْفَ ضَرَبُوا۟ لَكَ ٱلْأَمْثَـٰلَ فَضَلُّوا۟ فَلَا يَسْتَطِيعُونَ سَبِيلًا</vt:lpstr>
      <vt:lpstr>تَبَارَكَ ٱلَّذِىٓ إِن شَآءَ جَعَلَ لَكَ خَيْرًا مِّن ذَٰلِكَ جَنَّـٰتٍ تَجْرِى مِن تَحْتِهَا ٱلْأَنْهَـٰرُ وَيَجْعَل لَّكَ قُصُورًۢا</vt:lpstr>
      <vt:lpstr>بَلْ كَذَّبُوا۟ بِٱلسَّاعَةِۖ وَأَعْتَدْنَا لِمَن كَذَّبَ بِٱلسَّاعَةِ سَعِيرًا</vt:lpstr>
      <vt:lpstr>إِذَا رَأَتْهُم مِّن مَّكَانٍۭ بَعِيدٍ سَمِعُوا۟ لَهَا تَغَيُّظًا وَزَفِيرًا</vt:lpstr>
      <vt:lpstr>وَإِذَآ أُلْقُوا۟ مِنْهَا مَكَانًا ضَيِّقًا مُّقَرَّنِينَ دَعَوْا۟ هُنَالِكَ ثُبُورًا</vt:lpstr>
      <vt:lpstr>لَّا تَدْعُوا۟ ٱلْيَوْمَ ثُبُورًا وَٰحِدًا وَٱدْعُوا۟ ثُبُورًا كَثِيرًا</vt:lpstr>
      <vt:lpstr>قُلْ أَذَٰلِكَ خَيْرٌ أَمْ جَنَّةُ ٱلْخُلْدِ ٱلَّتِى وُعِدَ ٱلْمُتَّقُونَۚ كَانَتْ لَهُمْ جَزَآءً وَمَصِيرًا</vt:lpstr>
      <vt:lpstr>لَّهُمْ فِيهَا مَا يَشَآءُونَ خَـٰلِدِينَۚ كَانَ عَلَىٰ رَبِّكَ وَعْدًا مَّسْـُٔولًا</vt:lpstr>
      <vt:lpstr>وَيَوْمَ يَحْشُرُهُمْ وَمَا يَعْبُدُونَ مِن دُونِ ٱللَّهِ فَيَقُولُ ءَأَنتُمْ أَضْلَلْتُمْ عِبَادِى هَـٰٓؤُلَآءِ أَمْ هُمْ ضَلُّوا۟ ٱلسَّبِيلَ</vt:lpstr>
      <vt:lpstr>قَالُوا۟ سُبْحَـٰنَكَ مَا كَانَ يَنۢبَغِى لَنَآ أَن نَّتَّخِذَ مِن دُونِكَ مِنْ أَوْلِيَآءَ وَلَـٰكِن مَّتَّعْتَهُمْ وَءَابَآءَهُمْ حَتَّىٰ نَسُوا۟ ٱلذِّكْرَ وَكَانُوا۟ قَوْمًۢا بُورًا</vt:lpstr>
      <vt:lpstr>فَقَدْ كَذَّبُوكُم بِمَا تَقُولُونَ فَمَا تَسْتَطِيعُونَ صَرْفًا وَلَا نَصْرًاۚ وَمَن يَظْلِم مِّنكُمْ نُذِقْهُ عَذَابًا كَبِيرًا</vt:lpstr>
      <vt:lpstr>وَمَآ أَرْسَلْنَا قَبْلَكَ مِنَ ٱلْمُرْسَلِينَ إِلَّآ إِنَّهُمْ لَيَأْكُلُونَ ٱلطَّعَامَ وَيَمْشُونَ فِى ٱلْأَسْوَاقِۗ وَجَعَلْنَا بَعْضَكُمْ لِبَعْضٍ فِتْنَةً أَتَصْبِرُونَۗ وَكَانَ رَبُّكَ بَصِيرًا</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5</cp:revision>
  <dcterms:created xsi:type="dcterms:W3CDTF">2025-11-15T15:00:37Z</dcterms:created>
  <dcterms:modified xsi:type="dcterms:W3CDTF">2026-03-03T18:28:13Z</dcterms:modified>
</cp:coreProperties>
</file>