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5"/>
  </p:notesMasterIdLst>
  <p:sldIdLst>
    <p:sldId id="427" r:id="rId2"/>
    <p:sldId id="3039" r:id="rId3"/>
    <p:sldId id="3059" r:id="rId4"/>
    <p:sldId id="3061" r:id="rId5"/>
    <p:sldId id="3062" r:id="rId6"/>
    <p:sldId id="3063" r:id="rId7"/>
    <p:sldId id="3064" r:id="rId8"/>
    <p:sldId id="3065" r:id="rId9"/>
    <p:sldId id="3066" r:id="rId10"/>
    <p:sldId id="3067" r:id="rId11"/>
    <p:sldId id="3068" r:id="rId12"/>
    <p:sldId id="3069" r:id="rId13"/>
    <p:sldId id="3070" r:id="rId14"/>
    <p:sldId id="3071" r:id="rId15"/>
    <p:sldId id="3072" r:id="rId16"/>
    <p:sldId id="3073" r:id="rId17"/>
    <p:sldId id="3074" r:id="rId18"/>
    <p:sldId id="3075" r:id="rId19"/>
    <p:sldId id="3076" r:id="rId20"/>
    <p:sldId id="3077" r:id="rId21"/>
    <p:sldId id="3078" r:id="rId22"/>
    <p:sldId id="3079" r:id="rId23"/>
    <p:sldId id="3080" r:id="rId24"/>
    <p:sldId id="3081" r:id="rId25"/>
    <p:sldId id="3082" r:id="rId26"/>
    <p:sldId id="3083" r:id="rId27"/>
    <p:sldId id="3084" r:id="rId28"/>
    <p:sldId id="3085" r:id="rId29"/>
    <p:sldId id="3086" r:id="rId30"/>
    <p:sldId id="3087" r:id="rId31"/>
    <p:sldId id="3088" r:id="rId32"/>
    <p:sldId id="3089" r:id="rId33"/>
    <p:sldId id="3090" r:id="rId34"/>
    <p:sldId id="3091" r:id="rId35"/>
    <p:sldId id="3092" r:id="rId36"/>
    <p:sldId id="3093" r:id="rId37"/>
    <p:sldId id="3094" r:id="rId38"/>
    <p:sldId id="3095" r:id="rId39"/>
    <p:sldId id="3096" r:id="rId40"/>
    <p:sldId id="3097" r:id="rId41"/>
    <p:sldId id="3098" r:id="rId42"/>
    <p:sldId id="3099" r:id="rId43"/>
    <p:sldId id="3100" r:id="rId44"/>
    <p:sldId id="3101" r:id="rId45"/>
    <p:sldId id="3102" r:id="rId46"/>
    <p:sldId id="3103" r:id="rId47"/>
    <p:sldId id="3104" r:id="rId48"/>
    <p:sldId id="3105" r:id="rId49"/>
    <p:sldId id="3106" r:id="rId50"/>
    <p:sldId id="3107" r:id="rId51"/>
    <p:sldId id="3108" r:id="rId52"/>
    <p:sldId id="3109" r:id="rId53"/>
    <p:sldId id="3110" r:id="rId54"/>
    <p:sldId id="3111" r:id="rId55"/>
    <p:sldId id="3112" r:id="rId56"/>
    <p:sldId id="3113" r:id="rId57"/>
    <p:sldId id="3114" r:id="rId58"/>
    <p:sldId id="3116" r:id="rId59"/>
    <p:sldId id="3115" r:id="rId60"/>
    <p:sldId id="2196" r:id="rId61"/>
    <p:sldId id="3117" r:id="rId62"/>
    <p:sldId id="3118" r:id="rId63"/>
    <p:sldId id="3119" r:id="rId64"/>
    <p:sldId id="3120" r:id="rId65"/>
    <p:sldId id="3121" r:id="rId66"/>
    <p:sldId id="3122" r:id="rId67"/>
    <p:sldId id="3123" r:id="rId68"/>
    <p:sldId id="3124" r:id="rId69"/>
    <p:sldId id="3125" r:id="rId70"/>
    <p:sldId id="3126" r:id="rId71"/>
    <p:sldId id="3127" r:id="rId72"/>
    <p:sldId id="3128" r:id="rId73"/>
    <p:sldId id="3129" r:id="rId74"/>
    <p:sldId id="3130" r:id="rId75"/>
    <p:sldId id="3131" r:id="rId76"/>
    <p:sldId id="3132" r:id="rId77"/>
    <p:sldId id="3133" r:id="rId78"/>
    <p:sldId id="3134" r:id="rId79"/>
    <p:sldId id="3135" r:id="rId80"/>
    <p:sldId id="3136" r:id="rId81"/>
    <p:sldId id="3137" r:id="rId82"/>
    <p:sldId id="3138" r:id="rId83"/>
    <p:sldId id="3139" r:id="rId84"/>
    <p:sldId id="3140" r:id="rId85"/>
    <p:sldId id="3141" r:id="rId86"/>
    <p:sldId id="3142" r:id="rId87"/>
    <p:sldId id="3143" r:id="rId88"/>
    <p:sldId id="3144" r:id="rId89"/>
    <p:sldId id="3145" r:id="rId90"/>
    <p:sldId id="3146" r:id="rId91"/>
    <p:sldId id="3147" r:id="rId92"/>
    <p:sldId id="3148" r:id="rId93"/>
    <p:sldId id="3149" r:id="rId94"/>
    <p:sldId id="3150" r:id="rId95"/>
    <p:sldId id="3151" r:id="rId96"/>
    <p:sldId id="3152" r:id="rId97"/>
    <p:sldId id="3153" r:id="rId98"/>
    <p:sldId id="3154" r:id="rId99"/>
    <p:sldId id="3155" r:id="rId100"/>
    <p:sldId id="3156" r:id="rId101"/>
    <p:sldId id="3157" r:id="rId102"/>
    <p:sldId id="3158" r:id="rId103"/>
    <p:sldId id="3159" r:id="rId104"/>
    <p:sldId id="3160" r:id="rId105"/>
    <p:sldId id="3161" r:id="rId106"/>
    <p:sldId id="3162" r:id="rId107"/>
    <p:sldId id="3163" r:id="rId108"/>
    <p:sldId id="3164" r:id="rId109"/>
    <p:sldId id="3165" r:id="rId110"/>
    <p:sldId id="3166" r:id="rId111"/>
    <p:sldId id="3167" r:id="rId112"/>
    <p:sldId id="3168" r:id="rId113"/>
    <p:sldId id="3169" r:id="rId114"/>
    <p:sldId id="3170" r:id="rId115"/>
    <p:sldId id="3171" r:id="rId116"/>
    <p:sldId id="3172" r:id="rId117"/>
    <p:sldId id="3173" r:id="rId118"/>
    <p:sldId id="3174" r:id="rId119"/>
    <p:sldId id="3175" r:id="rId120"/>
    <p:sldId id="3176" r:id="rId121"/>
    <p:sldId id="3177" r:id="rId122"/>
    <p:sldId id="3178" r:id="rId123"/>
    <p:sldId id="3179" r:id="rId124"/>
    <p:sldId id="3180" r:id="rId125"/>
    <p:sldId id="3181" r:id="rId126"/>
    <p:sldId id="3182" r:id="rId127"/>
    <p:sldId id="3183" r:id="rId128"/>
    <p:sldId id="3184" r:id="rId129"/>
    <p:sldId id="3185" r:id="rId130"/>
    <p:sldId id="3186" r:id="rId131"/>
    <p:sldId id="3187" r:id="rId132"/>
    <p:sldId id="3188" r:id="rId133"/>
    <p:sldId id="3189" r:id="rId134"/>
    <p:sldId id="3190" r:id="rId135"/>
    <p:sldId id="3191" r:id="rId136"/>
    <p:sldId id="3192" r:id="rId137"/>
    <p:sldId id="3193" r:id="rId138"/>
    <p:sldId id="3194" r:id="rId139"/>
    <p:sldId id="3195" r:id="rId140"/>
    <p:sldId id="3196" r:id="rId141"/>
    <p:sldId id="3197" r:id="rId142"/>
    <p:sldId id="3198" r:id="rId143"/>
    <p:sldId id="3199" r:id="rId144"/>
    <p:sldId id="3200" r:id="rId145"/>
    <p:sldId id="3201" r:id="rId146"/>
    <p:sldId id="3202" r:id="rId147"/>
    <p:sldId id="3203" r:id="rId148"/>
    <p:sldId id="3204" r:id="rId149"/>
    <p:sldId id="3205" r:id="rId150"/>
    <p:sldId id="3206" r:id="rId151"/>
    <p:sldId id="3207" r:id="rId152"/>
    <p:sldId id="3208" r:id="rId153"/>
    <p:sldId id="3209" r:id="rId154"/>
    <p:sldId id="3210" r:id="rId155"/>
    <p:sldId id="3211" r:id="rId156"/>
    <p:sldId id="3212" r:id="rId157"/>
    <p:sldId id="3213" r:id="rId158"/>
    <p:sldId id="3214" r:id="rId159"/>
    <p:sldId id="3215" r:id="rId160"/>
    <p:sldId id="3216" r:id="rId161"/>
    <p:sldId id="3217" r:id="rId162"/>
    <p:sldId id="3218" r:id="rId163"/>
    <p:sldId id="3219" r:id="rId164"/>
    <p:sldId id="3220" r:id="rId165"/>
    <p:sldId id="3221" r:id="rId166"/>
    <p:sldId id="3222" r:id="rId167"/>
    <p:sldId id="3223" r:id="rId168"/>
    <p:sldId id="3224" r:id="rId169"/>
    <p:sldId id="3225" r:id="rId170"/>
    <p:sldId id="3226" r:id="rId171"/>
    <p:sldId id="3227" r:id="rId172"/>
    <p:sldId id="3228" r:id="rId173"/>
    <p:sldId id="3229" r:id="rId174"/>
    <p:sldId id="3230" r:id="rId175"/>
    <p:sldId id="3231" r:id="rId176"/>
    <p:sldId id="3232" r:id="rId177"/>
    <p:sldId id="3233" r:id="rId178"/>
    <p:sldId id="3234" r:id="rId179"/>
    <p:sldId id="3235" r:id="rId180"/>
    <p:sldId id="3236" r:id="rId181"/>
    <p:sldId id="3237" r:id="rId182"/>
    <p:sldId id="3238" r:id="rId183"/>
    <p:sldId id="3239" r:id="rId184"/>
    <p:sldId id="3240" r:id="rId185"/>
    <p:sldId id="3241" r:id="rId186"/>
    <p:sldId id="3242" r:id="rId187"/>
    <p:sldId id="3243" r:id="rId188"/>
    <p:sldId id="3244" r:id="rId189"/>
    <p:sldId id="3245" r:id="rId190"/>
    <p:sldId id="3246" r:id="rId191"/>
    <p:sldId id="3247" r:id="rId192"/>
    <p:sldId id="3248" r:id="rId193"/>
    <p:sldId id="3249" r:id="rId194"/>
    <p:sldId id="3250" r:id="rId195"/>
    <p:sldId id="3251" r:id="rId196"/>
    <p:sldId id="3252" r:id="rId197"/>
    <p:sldId id="3253" r:id="rId198"/>
    <p:sldId id="3254" r:id="rId199"/>
    <p:sldId id="3255" r:id="rId200"/>
    <p:sldId id="3256" r:id="rId201"/>
    <p:sldId id="3257" r:id="rId202"/>
    <p:sldId id="3258" r:id="rId203"/>
    <p:sldId id="3259" r:id="rId204"/>
    <p:sldId id="3260" r:id="rId205"/>
    <p:sldId id="3261" r:id="rId206"/>
    <p:sldId id="3262" r:id="rId207"/>
    <p:sldId id="3263" r:id="rId208"/>
    <p:sldId id="3264" r:id="rId209"/>
    <p:sldId id="3265" r:id="rId210"/>
    <p:sldId id="3266" r:id="rId211"/>
    <p:sldId id="3267" r:id="rId212"/>
    <p:sldId id="3268" r:id="rId213"/>
    <p:sldId id="3269" r:id="rId214"/>
    <p:sldId id="3270" r:id="rId215"/>
    <p:sldId id="3271" r:id="rId216"/>
    <p:sldId id="3272" r:id="rId217"/>
    <p:sldId id="3273" r:id="rId218"/>
    <p:sldId id="3274" r:id="rId219"/>
    <p:sldId id="3275" r:id="rId220"/>
    <p:sldId id="3276" r:id="rId221"/>
    <p:sldId id="3277" r:id="rId222"/>
    <p:sldId id="3278" r:id="rId223"/>
    <p:sldId id="3279" r:id="rId224"/>
    <p:sldId id="3280" r:id="rId225"/>
    <p:sldId id="3281" r:id="rId226"/>
    <p:sldId id="3282" r:id="rId227"/>
    <p:sldId id="3283" r:id="rId228"/>
    <p:sldId id="3284" r:id="rId229"/>
    <p:sldId id="3285" r:id="rId230"/>
    <p:sldId id="3286" r:id="rId231"/>
    <p:sldId id="3287" r:id="rId232"/>
    <p:sldId id="3288" r:id="rId233"/>
    <p:sldId id="3289" r:id="rId234"/>
    <p:sldId id="3290" r:id="rId235"/>
    <p:sldId id="3291" r:id="rId236"/>
    <p:sldId id="3292" r:id="rId237"/>
    <p:sldId id="3293" r:id="rId238"/>
    <p:sldId id="3294" r:id="rId239"/>
    <p:sldId id="3295" r:id="rId240"/>
    <p:sldId id="3296" r:id="rId241"/>
    <p:sldId id="3297" r:id="rId242"/>
    <p:sldId id="3298" r:id="rId243"/>
    <p:sldId id="3299" r:id="rId244"/>
    <p:sldId id="3300" r:id="rId245"/>
    <p:sldId id="3301" r:id="rId246"/>
    <p:sldId id="3302" r:id="rId247"/>
    <p:sldId id="3303" r:id="rId248"/>
    <p:sldId id="3304" r:id="rId249"/>
    <p:sldId id="3305" r:id="rId250"/>
    <p:sldId id="3306" r:id="rId251"/>
    <p:sldId id="3307" r:id="rId252"/>
    <p:sldId id="3308" r:id="rId253"/>
    <p:sldId id="3309" r:id="rId254"/>
    <p:sldId id="3310" r:id="rId255"/>
    <p:sldId id="3311" r:id="rId256"/>
    <p:sldId id="3312" r:id="rId257"/>
    <p:sldId id="3313" r:id="rId258"/>
    <p:sldId id="3314" r:id="rId259"/>
    <p:sldId id="3315" r:id="rId260"/>
    <p:sldId id="3316" r:id="rId261"/>
    <p:sldId id="3317" r:id="rId262"/>
    <p:sldId id="3318" r:id="rId263"/>
    <p:sldId id="3319" r:id="rId264"/>
    <p:sldId id="3320" r:id="rId265"/>
    <p:sldId id="3321" r:id="rId266"/>
    <p:sldId id="3322" r:id="rId267"/>
    <p:sldId id="3323" r:id="rId268"/>
    <p:sldId id="3324" r:id="rId269"/>
    <p:sldId id="3325" r:id="rId270"/>
    <p:sldId id="3326" r:id="rId271"/>
    <p:sldId id="3327" r:id="rId272"/>
    <p:sldId id="3328" r:id="rId273"/>
    <p:sldId id="3329" r:id="rId274"/>
    <p:sldId id="3330" r:id="rId275"/>
    <p:sldId id="3331" r:id="rId276"/>
    <p:sldId id="3332" r:id="rId277"/>
    <p:sldId id="3333" r:id="rId278"/>
    <p:sldId id="3334" r:id="rId279"/>
    <p:sldId id="3335" r:id="rId280"/>
    <p:sldId id="3336" r:id="rId281"/>
    <p:sldId id="3337" r:id="rId282"/>
    <p:sldId id="3338" r:id="rId283"/>
    <p:sldId id="3339" r:id="rId284"/>
    <p:sldId id="3340" r:id="rId285"/>
    <p:sldId id="3341" r:id="rId286"/>
    <p:sldId id="3342" r:id="rId287"/>
    <p:sldId id="3400" r:id="rId288"/>
    <p:sldId id="3345" r:id="rId289"/>
    <p:sldId id="3343" r:id="rId290"/>
    <p:sldId id="3346" r:id="rId291"/>
    <p:sldId id="3347" r:id="rId292"/>
    <p:sldId id="3348" r:id="rId293"/>
    <p:sldId id="3349" r:id="rId294"/>
    <p:sldId id="3350" r:id="rId295"/>
    <p:sldId id="3351" r:id="rId296"/>
    <p:sldId id="3352" r:id="rId297"/>
    <p:sldId id="3353" r:id="rId298"/>
    <p:sldId id="3354" r:id="rId299"/>
    <p:sldId id="3355" r:id="rId300"/>
    <p:sldId id="3356" r:id="rId301"/>
    <p:sldId id="3357" r:id="rId302"/>
    <p:sldId id="3358" r:id="rId303"/>
    <p:sldId id="3359" r:id="rId304"/>
    <p:sldId id="3360" r:id="rId305"/>
    <p:sldId id="3361" r:id="rId306"/>
    <p:sldId id="3362" r:id="rId307"/>
    <p:sldId id="3363" r:id="rId308"/>
    <p:sldId id="3364" r:id="rId309"/>
    <p:sldId id="3365" r:id="rId310"/>
    <p:sldId id="3366" r:id="rId311"/>
    <p:sldId id="3367" r:id="rId312"/>
    <p:sldId id="3368" r:id="rId313"/>
    <p:sldId id="3369" r:id="rId314"/>
    <p:sldId id="3370" r:id="rId315"/>
    <p:sldId id="3371" r:id="rId316"/>
    <p:sldId id="3372" r:id="rId317"/>
    <p:sldId id="3373" r:id="rId318"/>
    <p:sldId id="3374" r:id="rId319"/>
    <p:sldId id="3375" r:id="rId320"/>
    <p:sldId id="3376" r:id="rId321"/>
    <p:sldId id="3377" r:id="rId322"/>
    <p:sldId id="3378" r:id="rId323"/>
    <p:sldId id="3379" r:id="rId324"/>
    <p:sldId id="3380" r:id="rId325"/>
    <p:sldId id="3381" r:id="rId326"/>
    <p:sldId id="3382" r:id="rId327"/>
    <p:sldId id="3383" r:id="rId328"/>
    <p:sldId id="3384" r:id="rId329"/>
    <p:sldId id="3385" r:id="rId330"/>
    <p:sldId id="3386" r:id="rId331"/>
    <p:sldId id="3387" r:id="rId332"/>
    <p:sldId id="3388" r:id="rId333"/>
    <p:sldId id="3389" r:id="rId334"/>
    <p:sldId id="3390" r:id="rId335"/>
    <p:sldId id="3391" r:id="rId336"/>
    <p:sldId id="3392" r:id="rId337"/>
    <p:sldId id="3393" r:id="rId338"/>
    <p:sldId id="3394" r:id="rId339"/>
    <p:sldId id="3395" r:id="rId340"/>
    <p:sldId id="3396" r:id="rId341"/>
    <p:sldId id="3397" r:id="rId342"/>
    <p:sldId id="3398" r:id="rId343"/>
    <p:sldId id="3401" r:id="rId3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rharby9@gmail.com" initials="" lastIdx="1" clrIdx="0">
    <p:extLst>
      <p:ext uri="{19B8F6BF-5375-455C-9EA6-DF929625EA0E}">
        <p15:presenceInfo xmlns:p15="http://schemas.microsoft.com/office/powerpoint/2012/main" userId="c1e5deb6db26a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152" autoAdjust="0"/>
  </p:normalViewPr>
  <p:slideViewPr>
    <p:cSldViewPr snapToGrid="0">
      <p:cViewPr varScale="1">
        <p:scale>
          <a:sx n="108" d="100"/>
          <a:sy n="108" d="100"/>
        </p:scale>
        <p:origin x="65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commentAuthors" Target="commentAuthor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viewProps" Target="viewProp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tableStyles" Target="tableStyle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notesMaster" Target="notesMasters/notesMaster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presProps" Target="presProps.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5B62-3F93-4691-9AAA-3E2EF1FE1F1F}"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5632-D4FC-4E38-ADEE-4E3390753C23}" type="slidenum">
              <a:rPr lang="en-US" smtClean="0"/>
              <a:t>‹#›</a:t>
            </a:fld>
            <a:endParaRPr lang="en-US" dirty="0"/>
          </a:p>
        </p:txBody>
      </p:sp>
    </p:spTree>
    <p:extLst>
      <p:ext uri="{BB962C8B-B14F-4D97-AF65-F5344CB8AC3E}">
        <p14:creationId xmlns:p14="http://schemas.microsoft.com/office/powerpoint/2010/main" val="40031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53DD-F6C4-132E-89AD-9C7F3E04C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5923E-912C-9D34-128B-54B24D9A7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63AAD-273F-AF2D-E948-AED3BBC7BD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D9A9DE-1AEA-4BEC-5A5B-48FE4AAF13EC}"/>
              </a:ext>
            </a:extLst>
          </p:cNvPr>
          <p:cNvSpPr>
            <a:spLocks noGrp="1"/>
          </p:cNvSpPr>
          <p:nvPr>
            <p:ph type="sldNum" sz="quarter" idx="5"/>
          </p:nvPr>
        </p:nvSpPr>
        <p:spPr/>
        <p:txBody>
          <a:bodyPr/>
          <a:lstStyle/>
          <a:p>
            <a:fld id="{DB245632-D4FC-4E38-ADEE-4E3390753C23}" type="slidenum">
              <a:rPr lang="en-US" smtClean="0"/>
              <a:t>2</a:t>
            </a:fld>
            <a:endParaRPr lang="en-US" dirty="0"/>
          </a:p>
        </p:txBody>
      </p:sp>
    </p:spTree>
    <p:extLst>
      <p:ext uri="{BB962C8B-B14F-4D97-AF65-F5344CB8AC3E}">
        <p14:creationId xmlns:p14="http://schemas.microsoft.com/office/powerpoint/2010/main" val="21494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CBFCC-BF73-3D93-6238-C5D4AC75A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88B8A-3C47-17BC-E350-AF813B2B4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B5129-C2DE-65EC-7563-B027EA3DDE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C001FC-A0FE-4CFB-7501-D68E4D1F6BCE}"/>
              </a:ext>
            </a:extLst>
          </p:cNvPr>
          <p:cNvSpPr>
            <a:spLocks noGrp="1"/>
          </p:cNvSpPr>
          <p:nvPr>
            <p:ph type="sldNum" sz="quarter" idx="5"/>
          </p:nvPr>
        </p:nvSpPr>
        <p:spPr/>
        <p:txBody>
          <a:bodyPr/>
          <a:lstStyle/>
          <a:p>
            <a:fld id="{DB245632-D4FC-4E38-ADEE-4E3390753C23}" type="slidenum">
              <a:rPr lang="en-US" smtClean="0"/>
              <a:t>11</a:t>
            </a:fld>
            <a:endParaRPr lang="en-US" dirty="0"/>
          </a:p>
        </p:txBody>
      </p:sp>
    </p:spTree>
    <p:extLst>
      <p:ext uri="{BB962C8B-B14F-4D97-AF65-F5344CB8AC3E}">
        <p14:creationId xmlns:p14="http://schemas.microsoft.com/office/powerpoint/2010/main" val="10206565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0AAF1-5AA7-A6E0-B3AE-AFF9EB5A3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3622E-7402-3350-356B-FDCA9633D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CFD7-85C4-109A-8B45-D3753CDB1C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9B9744-F2DE-B4B2-219B-486902637352}"/>
              </a:ext>
            </a:extLst>
          </p:cNvPr>
          <p:cNvSpPr>
            <a:spLocks noGrp="1"/>
          </p:cNvSpPr>
          <p:nvPr>
            <p:ph type="sldNum" sz="quarter" idx="5"/>
          </p:nvPr>
        </p:nvSpPr>
        <p:spPr/>
        <p:txBody>
          <a:bodyPr/>
          <a:lstStyle/>
          <a:p>
            <a:fld id="{DB245632-D4FC-4E38-ADEE-4E3390753C23}" type="slidenum">
              <a:rPr lang="en-US" smtClean="0"/>
              <a:t>102</a:t>
            </a:fld>
            <a:endParaRPr lang="en-US" dirty="0"/>
          </a:p>
        </p:txBody>
      </p:sp>
    </p:spTree>
    <p:extLst>
      <p:ext uri="{BB962C8B-B14F-4D97-AF65-F5344CB8AC3E}">
        <p14:creationId xmlns:p14="http://schemas.microsoft.com/office/powerpoint/2010/main" val="26713681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C2F2E-4B01-762A-769D-01616B6FA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4813F-B943-6169-BDB3-5309AD04D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8B355-026E-5B67-B68C-EF44484611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571CCF-6E2C-A025-0B84-D4087BEB1B49}"/>
              </a:ext>
            </a:extLst>
          </p:cNvPr>
          <p:cNvSpPr>
            <a:spLocks noGrp="1"/>
          </p:cNvSpPr>
          <p:nvPr>
            <p:ph type="sldNum" sz="quarter" idx="5"/>
          </p:nvPr>
        </p:nvSpPr>
        <p:spPr/>
        <p:txBody>
          <a:bodyPr/>
          <a:lstStyle/>
          <a:p>
            <a:fld id="{DB245632-D4FC-4E38-ADEE-4E3390753C23}" type="slidenum">
              <a:rPr lang="en-US" smtClean="0"/>
              <a:t>103</a:t>
            </a:fld>
            <a:endParaRPr lang="en-US" dirty="0"/>
          </a:p>
        </p:txBody>
      </p:sp>
    </p:spTree>
    <p:extLst>
      <p:ext uri="{BB962C8B-B14F-4D97-AF65-F5344CB8AC3E}">
        <p14:creationId xmlns:p14="http://schemas.microsoft.com/office/powerpoint/2010/main" val="5591900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72F52-317D-C33D-88E9-31BFB075A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0DB0F-C3F8-5FC8-1801-060D69B89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4361F-5C53-559A-CE30-DF23A7985A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8AFE98-0089-4255-FCBB-076BBD10323D}"/>
              </a:ext>
            </a:extLst>
          </p:cNvPr>
          <p:cNvSpPr>
            <a:spLocks noGrp="1"/>
          </p:cNvSpPr>
          <p:nvPr>
            <p:ph type="sldNum" sz="quarter" idx="5"/>
          </p:nvPr>
        </p:nvSpPr>
        <p:spPr/>
        <p:txBody>
          <a:bodyPr/>
          <a:lstStyle/>
          <a:p>
            <a:fld id="{DB245632-D4FC-4E38-ADEE-4E3390753C23}" type="slidenum">
              <a:rPr lang="en-US" smtClean="0"/>
              <a:t>104</a:t>
            </a:fld>
            <a:endParaRPr lang="en-US" dirty="0"/>
          </a:p>
        </p:txBody>
      </p:sp>
    </p:spTree>
    <p:extLst>
      <p:ext uri="{BB962C8B-B14F-4D97-AF65-F5344CB8AC3E}">
        <p14:creationId xmlns:p14="http://schemas.microsoft.com/office/powerpoint/2010/main" val="17751086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6DA55-330C-4F94-CD7F-D07218F70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9FAE4-4089-94A7-B891-4A8C27517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19EDD-62A6-2B80-2671-EF83E7B6E6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724E54-A60B-855C-7962-82476128B8A2}"/>
              </a:ext>
            </a:extLst>
          </p:cNvPr>
          <p:cNvSpPr>
            <a:spLocks noGrp="1"/>
          </p:cNvSpPr>
          <p:nvPr>
            <p:ph type="sldNum" sz="quarter" idx="5"/>
          </p:nvPr>
        </p:nvSpPr>
        <p:spPr/>
        <p:txBody>
          <a:bodyPr/>
          <a:lstStyle/>
          <a:p>
            <a:fld id="{DB245632-D4FC-4E38-ADEE-4E3390753C23}" type="slidenum">
              <a:rPr lang="en-US" smtClean="0"/>
              <a:t>105</a:t>
            </a:fld>
            <a:endParaRPr lang="en-US" dirty="0"/>
          </a:p>
        </p:txBody>
      </p:sp>
    </p:spTree>
    <p:extLst>
      <p:ext uri="{BB962C8B-B14F-4D97-AF65-F5344CB8AC3E}">
        <p14:creationId xmlns:p14="http://schemas.microsoft.com/office/powerpoint/2010/main" val="39961577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6B361-8F82-A376-4083-536DAB45C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32E35-4300-8C9E-210E-01C04B561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594F7-7C2E-1CC9-C39D-D22F45DD4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E9E772-36A1-AA3E-A4AF-101DBA87168B}"/>
              </a:ext>
            </a:extLst>
          </p:cNvPr>
          <p:cNvSpPr>
            <a:spLocks noGrp="1"/>
          </p:cNvSpPr>
          <p:nvPr>
            <p:ph type="sldNum" sz="quarter" idx="5"/>
          </p:nvPr>
        </p:nvSpPr>
        <p:spPr/>
        <p:txBody>
          <a:bodyPr/>
          <a:lstStyle/>
          <a:p>
            <a:fld id="{DB245632-D4FC-4E38-ADEE-4E3390753C23}" type="slidenum">
              <a:rPr lang="en-US" smtClean="0"/>
              <a:t>106</a:t>
            </a:fld>
            <a:endParaRPr lang="en-US" dirty="0"/>
          </a:p>
        </p:txBody>
      </p:sp>
    </p:spTree>
    <p:extLst>
      <p:ext uri="{BB962C8B-B14F-4D97-AF65-F5344CB8AC3E}">
        <p14:creationId xmlns:p14="http://schemas.microsoft.com/office/powerpoint/2010/main" val="37831732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86371-711E-1B27-CC32-516DD7FA2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D4C78-F9E7-7FCA-CB80-2A521A399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05885-66D0-6AF1-0B87-E21F09177F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DAD666-FE11-1C42-7353-4FE645D9C086}"/>
              </a:ext>
            </a:extLst>
          </p:cNvPr>
          <p:cNvSpPr>
            <a:spLocks noGrp="1"/>
          </p:cNvSpPr>
          <p:nvPr>
            <p:ph type="sldNum" sz="quarter" idx="5"/>
          </p:nvPr>
        </p:nvSpPr>
        <p:spPr/>
        <p:txBody>
          <a:bodyPr/>
          <a:lstStyle/>
          <a:p>
            <a:fld id="{DB245632-D4FC-4E38-ADEE-4E3390753C23}" type="slidenum">
              <a:rPr lang="en-US" smtClean="0"/>
              <a:t>107</a:t>
            </a:fld>
            <a:endParaRPr lang="en-US" dirty="0"/>
          </a:p>
        </p:txBody>
      </p:sp>
    </p:spTree>
    <p:extLst>
      <p:ext uri="{BB962C8B-B14F-4D97-AF65-F5344CB8AC3E}">
        <p14:creationId xmlns:p14="http://schemas.microsoft.com/office/powerpoint/2010/main" val="31410403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6B842-431A-83B0-3A68-FA3C18FBD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F2A98-3E60-A901-A0AC-9F00240F9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D865B-590E-98A6-7DD9-AA8DEEB15E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936D93-BDFA-7EFA-086A-0126CC3A93A6}"/>
              </a:ext>
            </a:extLst>
          </p:cNvPr>
          <p:cNvSpPr>
            <a:spLocks noGrp="1"/>
          </p:cNvSpPr>
          <p:nvPr>
            <p:ph type="sldNum" sz="quarter" idx="5"/>
          </p:nvPr>
        </p:nvSpPr>
        <p:spPr/>
        <p:txBody>
          <a:bodyPr/>
          <a:lstStyle/>
          <a:p>
            <a:fld id="{DB245632-D4FC-4E38-ADEE-4E3390753C23}" type="slidenum">
              <a:rPr lang="en-US" smtClean="0"/>
              <a:t>108</a:t>
            </a:fld>
            <a:endParaRPr lang="en-US" dirty="0"/>
          </a:p>
        </p:txBody>
      </p:sp>
    </p:spTree>
    <p:extLst>
      <p:ext uri="{BB962C8B-B14F-4D97-AF65-F5344CB8AC3E}">
        <p14:creationId xmlns:p14="http://schemas.microsoft.com/office/powerpoint/2010/main" val="35852248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13552-1D97-F09D-A2B5-FA0B50638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C0C80-AC9D-B6BB-865B-D5A973F78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5CF1A-E108-4B9D-9D24-ABE104D104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E5B19-0177-C008-D4AE-BE3D3B1634DE}"/>
              </a:ext>
            </a:extLst>
          </p:cNvPr>
          <p:cNvSpPr>
            <a:spLocks noGrp="1"/>
          </p:cNvSpPr>
          <p:nvPr>
            <p:ph type="sldNum" sz="quarter" idx="5"/>
          </p:nvPr>
        </p:nvSpPr>
        <p:spPr/>
        <p:txBody>
          <a:bodyPr/>
          <a:lstStyle/>
          <a:p>
            <a:fld id="{DB245632-D4FC-4E38-ADEE-4E3390753C23}" type="slidenum">
              <a:rPr lang="en-US" smtClean="0"/>
              <a:t>109</a:t>
            </a:fld>
            <a:endParaRPr lang="en-US" dirty="0"/>
          </a:p>
        </p:txBody>
      </p:sp>
    </p:spTree>
    <p:extLst>
      <p:ext uri="{BB962C8B-B14F-4D97-AF65-F5344CB8AC3E}">
        <p14:creationId xmlns:p14="http://schemas.microsoft.com/office/powerpoint/2010/main" val="20543739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943F1-8947-C8A2-D068-5857D344F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C7F56-4114-9F27-E867-E355BD71B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B5D2E-0BB5-E4EF-1F1E-54AB73CF14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6B7D6C-6740-EDD0-8497-CD275F5897CF}"/>
              </a:ext>
            </a:extLst>
          </p:cNvPr>
          <p:cNvSpPr>
            <a:spLocks noGrp="1"/>
          </p:cNvSpPr>
          <p:nvPr>
            <p:ph type="sldNum" sz="quarter" idx="5"/>
          </p:nvPr>
        </p:nvSpPr>
        <p:spPr/>
        <p:txBody>
          <a:bodyPr/>
          <a:lstStyle/>
          <a:p>
            <a:fld id="{DB245632-D4FC-4E38-ADEE-4E3390753C23}" type="slidenum">
              <a:rPr lang="en-US" smtClean="0"/>
              <a:t>110</a:t>
            </a:fld>
            <a:endParaRPr lang="en-US" dirty="0"/>
          </a:p>
        </p:txBody>
      </p:sp>
    </p:spTree>
    <p:extLst>
      <p:ext uri="{BB962C8B-B14F-4D97-AF65-F5344CB8AC3E}">
        <p14:creationId xmlns:p14="http://schemas.microsoft.com/office/powerpoint/2010/main" val="237466016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3D3D1-7053-4785-30D8-237A5BC98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4ECEB-6DFC-4537-15AD-D7EC914A6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B0FB0-62B5-B221-8668-90F0CBBD50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813EB8-78C9-3E04-0222-82BF13C8A9CA}"/>
              </a:ext>
            </a:extLst>
          </p:cNvPr>
          <p:cNvSpPr>
            <a:spLocks noGrp="1"/>
          </p:cNvSpPr>
          <p:nvPr>
            <p:ph type="sldNum" sz="quarter" idx="5"/>
          </p:nvPr>
        </p:nvSpPr>
        <p:spPr/>
        <p:txBody>
          <a:bodyPr/>
          <a:lstStyle/>
          <a:p>
            <a:fld id="{DB245632-D4FC-4E38-ADEE-4E3390753C23}" type="slidenum">
              <a:rPr lang="en-US" smtClean="0"/>
              <a:t>111</a:t>
            </a:fld>
            <a:endParaRPr lang="en-US" dirty="0"/>
          </a:p>
        </p:txBody>
      </p:sp>
    </p:spTree>
    <p:extLst>
      <p:ext uri="{BB962C8B-B14F-4D97-AF65-F5344CB8AC3E}">
        <p14:creationId xmlns:p14="http://schemas.microsoft.com/office/powerpoint/2010/main" val="4216663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ABD76-8A4B-20E0-0A70-415256F03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161F9-F55D-7E2D-BAA4-D352F02D68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17AD7-B7B5-2DF6-3C93-73E0DD9E62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0FC285-3B9A-5C4C-686E-027E6B923986}"/>
              </a:ext>
            </a:extLst>
          </p:cNvPr>
          <p:cNvSpPr>
            <a:spLocks noGrp="1"/>
          </p:cNvSpPr>
          <p:nvPr>
            <p:ph type="sldNum" sz="quarter" idx="5"/>
          </p:nvPr>
        </p:nvSpPr>
        <p:spPr/>
        <p:txBody>
          <a:bodyPr/>
          <a:lstStyle/>
          <a:p>
            <a:fld id="{DB245632-D4FC-4E38-ADEE-4E3390753C23}" type="slidenum">
              <a:rPr lang="en-US" smtClean="0"/>
              <a:t>12</a:t>
            </a:fld>
            <a:endParaRPr lang="en-US" dirty="0"/>
          </a:p>
        </p:txBody>
      </p:sp>
    </p:spTree>
    <p:extLst>
      <p:ext uri="{BB962C8B-B14F-4D97-AF65-F5344CB8AC3E}">
        <p14:creationId xmlns:p14="http://schemas.microsoft.com/office/powerpoint/2010/main" val="22993897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B1DB2-489F-134D-B64A-573DB1943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B459C-0BBB-C34B-A73D-8A6B87C97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59C28-A9F5-7511-4246-E109D25255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9091A2-7B86-3293-A6C4-E6C90E9A6C72}"/>
              </a:ext>
            </a:extLst>
          </p:cNvPr>
          <p:cNvSpPr>
            <a:spLocks noGrp="1"/>
          </p:cNvSpPr>
          <p:nvPr>
            <p:ph type="sldNum" sz="quarter" idx="5"/>
          </p:nvPr>
        </p:nvSpPr>
        <p:spPr/>
        <p:txBody>
          <a:bodyPr/>
          <a:lstStyle/>
          <a:p>
            <a:fld id="{DB245632-D4FC-4E38-ADEE-4E3390753C23}" type="slidenum">
              <a:rPr lang="en-US" smtClean="0"/>
              <a:t>112</a:t>
            </a:fld>
            <a:endParaRPr lang="en-US" dirty="0"/>
          </a:p>
        </p:txBody>
      </p:sp>
    </p:spTree>
    <p:extLst>
      <p:ext uri="{BB962C8B-B14F-4D97-AF65-F5344CB8AC3E}">
        <p14:creationId xmlns:p14="http://schemas.microsoft.com/office/powerpoint/2010/main" val="186396483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6E683-48B9-0779-10C3-C2D69347B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1F26E-638D-6AB5-A6B0-26A813EB54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BB8ED-A9C9-1447-4C92-97A98CCB52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739F02-C038-C109-F9A7-23FEF5263950}"/>
              </a:ext>
            </a:extLst>
          </p:cNvPr>
          <p:cNvSpPr>
            <a:spLocks noGrp="1"/>
          </p:cNvSpPr>
          <p:nvPr>
            <p:ph type="sldNum" sz="quarter" idx="5"/>
          </p:nvPr>
        </p:nvSpPr>
        <p:spPr/>
        <p:txBody>
          <a:bodyPr/>
          <a:lstStyle/>
          <a:p>
            <a:fld id="{DB245632-D4FC-4E38-ADEE-4E3390753C23}" type="slidenum">
              <a:rPr lang="en-US" smtClean="0"/>
              <a:t>113</a:t>
            </a:fld>
            <a:endParaRPr lang="en-US" dirty="0"/>
          </a:p>
        </p:txBody>
      </p:sp>
    </p:spTree>
    <p:extLst>
      <p:ext uri="{BB962C8B-B14F-4D97-AF65-F5344CB8AC3E}">
        <p14:creationId xmlns:p14="http://schemas.microsoft.com/office/powerpoint/2010/main" val="314928096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81CA6-111C-242F-956D-076D2CE8E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FC0CC-A5D5-0613-1EFD-87C7FD010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60D5D-24E9-65AD-5902-0C8C1D4D39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A8BDDF-3304-5601-E1C2-B5CA55341D28}"/>
              </a:ext>
            </a:extLst>
          </p:cNvPr>
          <p:cNvSpPr>
            <a:spLocks noGrp="1"/>
          </p:cNvSpPr>
          <p:nvPr>
            <p:ph type="sldNum" sz="quarter" idx="5"/>
          </p:nvPr>
        </p:nvSpPr>
        <p:spPr/>
        <p:txBody>
          <a:bodyPr/>
          <a:lstStyle/>
          <a:p>
            <a:fld id="{DB245632-D4FC-4E38-ADEE-4E3390753C23}" type="slidenum">
              <a:rPr lang="en-US" smtClean="0"/>
              <a:t>114</a:t>
            </a:fld>
            <a:endParaRPr lang="en-US" dirty="0"/>
          </a:p>
        </p:txBody>
      </p:sp>
    </p:spTree>
    <p:extLst>
      <p:ext uri="{BB962C8B-B14F-4D97-AF65-F5344CB8AC3E}">
        <p14:creationId xmlns:p14="http://schemas.microsoft.com/office/powerpoint/2010/main" val="310520001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C0242-5E47-E88F-A700-E098576F0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7A08D-144B-8E83-6A4C-6BDC4A7E6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C4DDD-444B-929C-95B1-EFC31C1603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0CCED7-0039-CACC-7091-1E4C331C0369}"/>
              </a:ext>
            </a:extLst>
          </p:cNvPr>
          <p:cNvSpPr>
            <a:spLocks noGrp="1"/>
          </p:cNvSpPr>
          <p:nvPr>
            <p:ph type="sldNum" sz="quarter" idx="5"/>
          </p:nvPr>
        </p:nvSpPr>
        <p:spPr/>
        <p:txBody>
          <a:bodyPr/>
          <a:lstStyle/>
          <a:p>
            <a:fld id="{DB245632-D4FC-4E38-ADEE-4E3390753C23}" type="slidenum">
              <a:rPr lang="en-US" smtClean="0"/>
              <a:t>115</a:t>
            </a:fld>
            <a:endParaRPr lang="en-US" dirty="0"/>
          </a:p>
        </p:txBody>
      </p:sp>
    </p:spTree>
    <p:extLst>
      <p:ext uri="{BB962C8B-B14F-4D97-AF65-F5344CB8AC3E}">
        <p14:creationId xmlns:p14="http://schemas.microsoft.com/office/powerpoint/2010/main" val="360577886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7F6EC-523B-D967-084A-656BE52DB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D59B2-477B-3991-5463-E7C52E599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25C3C-7968-636D-6126-2C199A63F7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26ACEC-AD1A-E0EE-D596-1C98B7BA1BFA}"/>
              </a:ext>
            </a:extLst>
          </p:cNvPr>
          <p:cNvSpPr>
            <a:spLocks noGrp="1"/>
          </p:cNvSpPr>
          <p:nvPr>
            <p:ph type="sldNum" sz="quarter" idx="5"/>
          </p:nvPr>
        </p:nvSpPr>
        <p:spPr/>
        <p:txBody>
          <a:bodyPr/>
          <a:lstStyle/>
          <a:p>
            <a:fld id="{DB245632-D4FC-4E38-ADEE-4E3390753C23}" type="slidenum">
              <a:rPr lang="en-US" smtClean="0"/>
              <a:t>116</a:t>
            </a:fld>
            <a:endParaRPr lang="en-US" dirty="0"/>
          </a:p>
        </p:txBody>
      </p:sp>
    </p:spTree>
    <p:extLst>
      <p:ext uri="{BB962C8B-B14F-4D97-AF65-F5344CB8AC3E}">
        <p14:creationId xmlns:p14="http://schemas.microsoft.com/office/powerpoint/2010/main" val="328131147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34A14-2290-AF47-B874-48C01B216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B041F-4C1F-1373-B490-44DC1D0BF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0639A-AA9D-AD8A-22A2-FFB361CB9C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0CEAE6-9C63-562F-DED7-95A4BD638D3B}"/>
              </a:ext>
            </a:extLst>
          </p:cNvPr>
          <p:cNvSpPr>
            <a:spLocks noGrp="1"/>
          </p:cNvSpPr>
          <p:nvPr>
            <p:ph type="sldNum" sz="quarter" idx="5"/>
          </p:nvPr>
        </p:nvSpPr>
        <p:spPr/>
        <p:txBody>
          <a:bodyPr/>
          <a:lstStyle/>
          <a:p>
            <a:fld id="{DB245632-D4FC-4E38-ADEE-4E3390753C23}" type="slidenum">
              <a:rPr lang="en-US" smtClean="0"/>
              <a:t>117</a:t>
            </a:fld>
            <a:endParaRPr lang="en-US" dirty="0"/>
          </a:p>
        </p:txBody>
      </p:sp>
    </p:spTree>
    <p:extLst>
      <p:ext uri="{BB962C8B-B14F-4D97-AF65-F5344CB8AC3E}">
        <p14:creationId xmlns:p14="http://schemas.microsoft.com/office/powerpoint/2010/main" val="392013056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9356F-7750-45C4-2B02-A1F469965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EBDF7-1286-2EF4-F37D-79A7B5268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F61A0-BA01-890D-5A05-6D489F5631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8D2A92-71F2-1ABE-67F3-EB01366EF3D5}"/>
              </a:ext>
            </a:extLst>
          </p:cNvPr>
          <p:cNvSpPr>
            <a:spLocks noGrp="1"/>
          </p:cNvSpPr>
          <p:nvPr>
            <p:ph type="sldNum" sz="quarter" idx="5"/>
          </p:nvPr>
        </p:nvSpPr>
        <p:spPr/>
        <p:txBody>
          <a:bodyPr/>
          <a:lstStyle/>
          <a:p>
            <a:fld id="{DB245632-D4FC-4E38-ADEE-4E3390753C23}" type="slidenum">
              <a:rPr lang="en-US" smtClean="0"/>
              <a:t>118</a:t>
            </a:fld>
            <a:endParaRPr lang="en-US" dirty="0"/>
          </a:p>
        </p:txBody>
      </p:sp>
    </p:spTree>
    <p:extLst>
      <p:ext uri="{BB962C8B-B14F-4D97-AF65-F5344CB8AC3E}">
        <p14:creationId xmlns:p14="http://schemas.microsoft.com/office/powerpoint/2010/main" val="12551083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8F78E-6316-A9FD-96F4-FD3D3CCB7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E9B8A-F533-25EF-5722-00832DCEA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DD1F6-DA5C-148F-250E-27211A3E8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FD332C-0B6A-6C1C-7FAC-171D8E0583D3}"/>
              </a:ext>
            </a:extLst>
          </p:cNvPr>
          <p:cNvSpPr>
            <a:spLocks noGrp="1"/>
          </p:cNvSpPr>
          <p:nvPr>
            <p:ph type="sldNum" sz="quarter" idx="5"/>
          </p:nvPr>
        </p:nvSpPr>
        <p:spPr/>
        <p:txBody>
          <a:bodyPr/>
          <a:lstStyle/>
          <a:p>
            <a:fld id="{DB245632-D4FC-4E38-ADEE-4E3390753C23}" type="slidenum">
              <a:rPr lang="en-US" smtClean="0"/>
              <a:t>119</a:t>
            </a:fld>
            <a:endParaRPr lang="en-US" dirty="0"/>
          </a:p>
        </p:txBody>
      </p:sp>
    </p:spTree>
    <p:extLst>
      <p:ext uri="{BB962C8B-B14F-4D97-AF65-F5344CB8AC3E}">
        <p14:creationId xmlns:p14="http://schemas.microsoft.com/office/powerpoint/2010/main" val="320747443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CE510-F989-73FC-0874-3CE340CEC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2C6F8-A5AF-E294-943F-86C1B07668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8CFC4-F2F6-EDAC-BCBD-AD497342CC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150AB1-3107-D25D-D6C3-2A8436989364}"/>
              </a:ext>
            </a:extLst>
          </p:cNvPr>
          <p:cNvSpPr>
            <a:spLocks noGrp="1"/>
          </p:cNvSpPr>
          <p:nvPr>
            <p:ph type="sldNum" sz="quarter" idx="5"/>
          </p:nvPr>
        </p:nvSpPr>
        <p:spPr/>
        <p:txBody>
          <a:bodyPr/>
          <a:lstStyle/>
          <a:p>
            <a:fld id="{DB245632-D4FC-4E38-ADEE-4E3390753C23}" type="slidenum">
              <a:rPr lang="en-US" smtClean="0"/>
              <a:t>120</a:t>
            </a:fld>
            <a:endParaRPr lang="en-US" dirty="0"/>
          </a:p>
        </p:txBody>
      </p:sp>
    </p:spTree>
    <p:extLst>
      <p:ext uri="{BB962C8B-B14F-4D97-AF65-F5344CB8AC3E}">
        <p14:creationId xmlns:p14="http://schemas.microsoft.com/office/powerpoint/2010/main" val="288382743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80B8B-7B15-92C2-896D-F1DE45B71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8D58A-19A1-3FC8-DD1E-6AE92D4D5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BDCBB-EA61-3EE8-1393-0F55493B17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AA936-CAAD-85FF-B919-C373384F77B7}"/>
              </a:ext>
            </a:extLst>
          </p:cNvPr>
          <p:cNvSpPr>
            <a:spLocks noGrp="1"/>
          </p:cNvSpPr>
          <p:nvPr>
            <p:ph type="sldNum" sz="quarter" idx="5"/>
          </p:nvPr>
        </p:nvSpPr>
        <p:spPr/>
        <p:txBody>
          <a:bodyPr/>
          <a:lstStyle/>
          <a:p>
            <a:fld id="{DB245632-D4FC-4E38-ADEE-4E3390753C23}" type="slidenum">
              <a:rPr lang="en-US" smtClean="0"/>
              <a:t>121</a:t>
            </a:fld>
            <a:endParaRPr lang="en-US" dirty="0"/>
          </a:p>
        </p:txBody>
      </p:sp>
    </p:spTree>
    <p:extLst>
      <p:ext uri="{BB962C8B-B14F-4D97-AF65-F5344CB8AC3E}">
        <p14:creationId xmlns:p14="http://schemas.microsoft.com/office/powerpoint/2010/main" val="290840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F95CE-0B4A-1D25-ABD7-1D72F3BD6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7CB00-F995-983E-A210-B4210D9B2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13D64-B996-3094-6267-6A5F41FF72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42465F-AB30-F524-3E87-6E3E94560B3B}"/>
              </a:ext>
            </a:extLst>
          </p:cNvPr>
          <p:cNvSpPr>
            <a:spLocks noGrp="1"/>
          </p:cNvSpPr>
          <p:nvPr>
            <p:ph type="sldNum" sz="quarter" idx="5"/>
          </p:nvPr>
        </p:nvSpPr>
        <p:spPr/>
        <p:txBody>
          <a:bodyPr/>
          <a:lstStyle/>
          <a:p>
            <a:fld id="{DB245632-D4FC-4E38-ADEE-4E3390753C23}" type="slidenum">
              <a:rPr lang="en-US" smtClean="0"/>
              <a:t>13</a:t>
            </a:fld>
            <a:endParaRPr lang="en-US" dirty="0"/>
          </a:p>
        </p:txBody>
      </p:sp>
    </p:spTree>
    <p:extLst>
      <p:ext uri="{BB962C8B-B14F-4D97-AF65-F5344CB8AC3E}">
        <p14:creationId xmlns:p14="http://schemas.microsoft.com/office/powerpoint/2010/main" val="272415984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EC446-1D57-C8EB-9E8C-26B72E0EB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B5E59-BD15-360B-8BCA-B9B910930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A0169-4D34-159C-7CB1-0A494CC87E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951F3E-5B99-8D2D-EF63-C5475B9D7F34}"/>
              </a:ext>
            </a:extLst>
          </p:cNvPr>
          <p:cNvSpPr>
            <a:spLocks noGrp="1"/>
          </p:cNvSpPr>
          <p:nvPr>
            <p:ph type="sldNum" sz="quarter" idx="5"/>
          </p:nvPr>
        </p:nvSpPr>
        <p:spPr/>
        <p:txBody>
          <a:bodyPr/>
          <a:lstStyle/>
          <a:p>
            <a:fld id="{DB245632-D4FC-4E38-ADEE-4E3390753C23}" type="slidenum">
              <a:rPr lang="en-US" smtClean="0"/>
              <a:t>122</a:t>
            </a:fld>
            <a:endParaRPr lang="en-US" dirty="0"/>
          </a:p>
        </p:txBody>
      </p:sp>
    </p:spTree>
    <p:extLst>
      <p:ext uri="{BB962C8B-B14F-4D97-AF65-F5344CB8AC3E}">
        <p14:creationId xmlns:p14="http://schemas.microsoft.com/office/powerpoint/2010/main" val="158232435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3AF3E-6211-4D81-543F-A264DB150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6B926-C58A-ABEE-F9C3-5D78FB26D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BC663-AF88-2BCC-960B-05080850F1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642B63-A641-B630-E6A9-3DD29FA0C1B7}"/>
              </a:ext>
            </a:extLst>
          </p:cNvPr>
          <p:cNvSpPr>
            <a:spLocks noGrp="1"/>
          </p:cNvSpPr>
          <p:nvPr>
            <p:ph type="sldNum" sz="quarter" idx="5"/>
          </p:nvPr>
        </p:nvSpPr>
        <p:spPr/>
        <p:txBody>
          <a:bodyPr/>
          <a:lstStyle/>
          <a:p>
            <a:fld id="{DB245632-D4FC-4E38-ADEE-4E3390753C23}" type="slidenum">
              <a:rPr lang="en-US" smtClean="0"/>
              <a:t>123</a:t>
            </a:fld>
            <a:endParaRPr lang="en-US" dirty="0"/>
          </a:p>
        </p:txBody>
      </p:sp>
    </p:spTree>
    <p:extLst>
      <p:ext uri="{BB962C8B-B14F-4D97-AF65-F5344CB8AC3E}">
        <p14:creationId xmlns:p14="http://schemas.microsoft.com/office/powerpoint/2010/main" val="31610110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2DE8F-C29B-5C46-9D8F-76B34309C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8C96C-EA0E-9A6C-B56E-F3447AB2D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7D97E-09AB-7800-BBE2-E29328F4D9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762758-91E0-8675-7CB0-FA96AAE08C69}"/>
              </a:ext>
            </a:extLst>
          </p:cNvPr>
          <p:cNvSpPr>
            <a:spLocks noGrp="1"/>
          </p:cNvSpPr>
          <p:nvPr>
            <p:ph type="sldNum" sz="quarter" idx="5"/>
          </p:nvPr>
        </p:nvSpPr>
        <p:spPr/>
        <p:txBody>
          <a:bodyPr/>
          <a:lstStyle/>
          <a:p>
            <a:fld id="{DB245632-D4FC-4E38-ADEE-4E3390753C23}" type="slidenum">
              <a:rPr lang="en-US" smtClean="0"/>
              <a:t>124</a:t>
            </a:fld>
            <a:endParaRPr lang="en-US" dirty="0"/>
          </a:p>
        </p:txBody>
      </p:sp>
    </p:spTree>
    <p:extLst>
      <p:ext uri="{BB962C8B-B14F-4D97-AF65-F5344CB8AC3E}">
        <p14:creationId xmlns:p14="http://schemas.microsoft.com/office/powerpoint/2010/main" val="24264994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F4FA9-5A4A-F05B-5131-FCE192F7A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9E89E-7361-73AF-CF58-C67A16547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54723-7617-FF9A-325C-9BE5328763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065D9E-3A70-29DD-2ED6-1DC1988CCC82}"/>
              </a:ext>
            </a:extLst>
          </p:cNvPr>
          <p:cNvSpPr>
            <a:spLocks noGrp="1"/>
          </p:cNvSpPr>
          <p:nvPr>
            <p:ph type="sldNum" sz="quarter" idx="5"/>
          </p:nvPr>
        </p:nvSpPr>
        <p:spPr/>
        <p:txBody>
          <a:bodyPr/>
          <a:lstStyle/>
          <a:p>
            <a:fld id="{DB245632-D4FC-4E38-ADEE-4E3390753C23}" type="slidenum">
              <a:rPr lang="en-US" smtClean="0"/>
              <a:t>125</a:t>
            </a:fld>
            <a:endParaRPr lang="en-US" dirty="0"/>
          </a:p>
        </p:txBody>
      </p:sp>
    </p:spTree>
    <p:extLst>
      <p:ext uri="{BB962C8B-B14F-4D97-AF65-F5344CB8AC3E}">
        <p14:creationId xmlns:p14="http://schemas.microsoft.com/office/powerpoint/2010/main" val="15229901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5A34F-343B-8F7C-D5E6-55CF1B395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6F09-275D-ED50-7E2D-8016705BF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90EC5-184D-3691-F5B9-D43EB9A32F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DD960F-46D4-111B-B65D-212704197F09}"/>
              </a:ext>
            </a:extLst>
          </p:cNvPr>
          <p:cNvSpPr>
            <a:spLocks noGrp="1"/>
          </p:cNvSpPr>
          <p:nvPr>
            <p:ph type="sldNum" sz="quarter" idx="5"/>
          </p:nvPr>
        </p:nvSpPr>
        <p:spPr/>
        <p:txBody>
          <a:bodyPr/>
          <a:lstStyle/>
          <a:p>
            <a:fld id="{DB245632-D4FC-4E38-ADEE-4E3390753C23}" type="slidenum">
              <a:rPr lang="en-US" smtClean="0"/>
              <a:t>126</a:t>
            </a:fld>
            <a:endParaRPr lang="en-US" dirty="0"/>
          </a:p>
        </p:txBody>
      </p:sp>
    </p:spTree>
    <p:extLst>
      <p:ext uri="{BB962C8B-B14F-4D97-AF65-F5344CB8AC3E}">
        <p14:creationId xmlns:p14="http://schemas.microsoft.com/office/powerpoint/2010/main" val="7697109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4518D-D8ED-D2D8-96F5-1C8C269B4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D8C3C-0780-13C8-C683-69269FE55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59A87-9713-392B-14CE-8A699D5043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C73B70-2C63-BC4B-5BF2-5E4B28869746}"/>
              </a:ext>
            </a:extLst>
          </p:cNvPr>
          <p:cNvSpPr>
            <a:spLocks noGrp="1"/>
          </p:cNvSpPr>
          <p:nvPr>
            <p:ph type="sldNum" sz="quarter" idx="5"/>
          </p:nvPr>
        </p:nvSpPr>
        <p:spPr/>
        <p:txBody>
          <a:bodyPr/>
          <a:lstStyle/>
          <a:p>
            <a:fld id="{DB245632-D4FC-4E38-ADEE-4E3390753C23}" type="slidenum">
              <a:rPr lang="en-US" smtClean="0"/>
              <a:t>127</a:t>
            </a:fld>
            <a:endParaRPr lang="en-US" dirty="0"/>
          </a:p>
        </p:txBody>
      </p:sp>
    </p:spTree>
    <p:extLst>
      <p:ext uri="{BB962C8B-B14F-4D97-AF65-F5344CB8AC3E}">
        <p14:creationId xmlns:p14="http://schemas.microsoft.com/office/powerpoint/2010/main" val="2244700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AC0EF-7E05-F360-860D-DB35A074C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A5C26-8D26-8091-A9D4-C6AFA8C0F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E3B65-9B84-C60C-E1F0-52486A9AD4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CB2B24-6F97-C552-7335-45F157EA6ED9}"/>
              </a:ext>
            </a:extLst>
          </p:cNvPr>
          <p:cNvSpPr>
            <a:spLocks noGrp="1"/>
          </p:cNvSpPr>
          <p:nvPr>
            <p:ph type="sldNum" sz="quarter" idx="5"/>
          </p:nvPr>
        </p:nvSpPr>
        <p:spPr/>
        <p:txBody>
          <a:bodyPr/>
          <a:lstStyle/>
          <a:p>
            <a:fld id="{DB245632-D4FC-4E38-ADEE-4E3390753C23}" type="slidenum">
              <a:rPr lang="en-US" smtClean="0"/>
              <a:t>128</a:t>
            </a:fld>
            <a:endParaRPr lang="en-US" dirty="0"/>
          </a:p>
        </p:txBody>
      </p:sp>
    </p:spTree>
    <p:extLst>
      <p:ext uri="{BB962C8B-B14F-4D97-AF65-F5344CB8AC3E}">
        <p14:creationId xmlns:p14="http://schemas.microsoft.com/office/powerpoint/2010/main" val="414061671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BC2BC-8A65-4788-1145-7007D6886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E2828-036D-ABEB-3307-1CD7C9B0C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DB3BD-5ABD-A91D-410C-AD8B22BA8A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D9F068-D099-FD33-E6DD-A802EEEC71D3}"/>
              </a:ext>
            </a:extLst>
          </p:cNvPr>
          <p:cNvSpPr>
            <a:spLocks noGrp="1"/>
          </p:cNvSpPr>
          <p:nvPr>
            <p:ph type="sldNum" sz="quarter" idx="5"/>
          </p:nvPr>
        </p:nvSpPr>
        <p:spPr/>
        <p:txBody>
          <a:bodyPr/>
          <a:lstStyle/>
          <a:p>
            <a:fld id="{DB245632-D4FC-4E38-ADEE-4E3390753C23}" type="slidenum">
              <a:rPr lang="en-US" smtClean="0"/>
              <a:t>129</a:t>
            </a:fld>
            <a:endParaRPr lang="en-US" dirty="0"/>
          </a:p>
        </p:txBody>
      </p:sp>
    </p:spTree>
    <p:extLst>
      <p:ext uri="{BB962C8B-B14F-4D97-AF65-F5344CB8AC3E}">
        <p14:creationId xmlns:p14="http://schemas.microsoft.com/office/powerpoint/2010/main" val="296300127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4B807-393B-8BB7-05F4-8FDAE4399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BFD58-54EF-6C5A-00C2-2F6068E6C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7941D-249E-0257-16DC-680BBAC29D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A1B1C2-1938-CC4B-3618-52235434C2B5}"/>
              </a:ext>
            </a:extLst>
          </p:cNvPr>
          <p:cNvSpPr>
            <a:spLocks noGrp="1"/>
          </p:cNvSpPr>
          <p:nvPr>
            <p:ph type="sldNum" sz="quarter" idx="5"/>
          </p:nvPr>
        </p:nvSpPr>
        <p:spPr/>
        <p:txBody>
          <a:bodyPr/>
          <a:lstStyle/>
          <a:p>
            <a:fld id="{DB245632-D4FC-4E38-ADEE-4E3390753C23}" type="slidenum">
              <a:rPr lang="en-US" smtClean="0"/>
              <a:t>130</a:t>
            </a:fld>
            <a:endParaRPr lang="en-US" dirty="0"/>
          </a:p>
        </p:txBody>
      </p:sp>
    </p:spTree>
    <p:extLst>
      <p:ext uri="{BB962C8B-B14F-4D97-AF65-F5344CB8AC3E}">
        <p14:creationId xmlns:p14="http://schemas.microsoft.com/office/powerpoint/2010/main" val="131322636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E401F-8133-81DE-913A-8D769EB28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1B287-177F-0BA5-A80A-568E7E26B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5E246-660A-4878-F88B-511E363A33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D60F51-E277-B0C4-6E7B-2FB46F15A682}"/>
              </a:ext>
            </a:extLst>
          </p:cNvPr>
          <p:cNvSpPr>
            <a:spLocks noGrp="1"/>
          </p:cNvSpPr>
          <p:nvPr>
            <p:ph type="sldNum" sz="quarter" idx="5"/>
          </p:nvPr>
        </p:nvSpPr>
        <p:spPr/>
        <p:txBody>
          <a:bodyPr/>
          <a:lstStyle/>
          <a:p>
            <a:fld id="{DB245632-D4FC-4E38-ADEE-4E3390753C23}" type="slidenum">
              <a:rPr lang="en-US" smtClean="0"/>
              <a:t>131</a:t>
            </a:fld>
            <a:endParaRPr lang="en-US" dirty="0"/>
          </a:p>
        </p:txBody>
      </p:sp>
    </p:spTree>
    <p:extLst>
      <p:ext uri="{BB962C8B-B14F-4D97-AF65-F5344CB8AC3E}">
        <p14:creationId xmlns:p14="http://schemas.microsoft.com/office/powerpoint/2010/main" val="4138547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2BC08-A8BF-2059-D664-E2DCDAF60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B9287-33E8-9EAE-4AE8-AFBE72B20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9B4A9-2F46-9D0F-5E84-00585C56E4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A9B152-7D6C-C184-68A0-F927F6A16BE8}"/>
              </a:ext>
            </a:extLst>
          </p:cNvPr>
          <p:cNvSpPr>
            <a:spLocks noGrp="1"/>
          </p:cNvSpPr>
          <p:nvPr>
            <p:ph type="sldNum" sz="quarter" idx="5"/>
          </p:nvPr>
        </p:nvSpPr>
        <p:spPr/>
        <p:txBody>
          <a:bodyPr/>
          <a:lstStyle/>
          <a:p>
            <a:fld id="{DB245632-D4FC-4E38-ADEE-4E3390753C23}" type="slidenum">
              <a:rPr lang="en-US" smtClean="0"/>
              <a:t>14</a:t>
            </a:fld>
            <a:endParaRPr lang="en-US" dirty="0"/>
          </a:p>
        </p:txBody>
      </p:sp>
    </p:spTree>
    <p:extLst>
      <p:ext uri="{BB962C8B-B14F-4D97-AF65-F5344CB8AC3E}">
        <p14:creationId xmlns:p14="http://schemas.microsoft.com/office/powerpoint/2010/main" val="5083790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B405E-A248-B1EC-060F-1C8D651B0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C6836-7698-C2E7-39B7-A3B206881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EF64D-F1B6-C0CF-75B9-CC390BFCB1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6C7591-7479-84C5-FEEB-71067B384845}"/>
              </a:ext>
            </a:extLst>
          </p:cNvPr>
          <p:cNvSpPr>
            <a:spLocks noGrp="1"/>
          </p:cNvSpPr>
          <p:nvPr>
            <p:ph type="sldNum" sz="quarter" idx="5"/>
          </p:nvPr>
        </p:nvSpPr>
        <p:spPr/>
        <p:txBody>
          <a:bodyPr/>
          <a:lstStyle/>
          <a:p>
            <a:fld id="{DB245632-D4FC-4E38-ADEE-4E3390753C23}" type="slidenum">
              <a:rPr lang="en-US" smtClean="0"/>
              <a:t>132</a:t>
            </a:fld>
            <a:endParaRPr lang="en-US" dirty="0"/>
          </a:p>
        </p:txBody>
      </p:sp>
    </p:spTree>
    <p:extLst>
      <p:ext uri="{BB962C8B-B14F-4D97-AF65-F5344CB8AC3E}">
        <p14:creationId xmlns:p14="http://schemas.microsoft.com/office/powerpoint/2010/main" val="293718997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EFCC-16C3-0F78-5838-6D90B9D03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7294E-56BF-DE4A-8A71-182E8C740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6D100-767D-5FB9-A375-4405BC7D42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8580C8-1EE8-BDA7-48D1-A020DEA40CD2}"/>
              </a:ext>
            </a:extLst>
          </p:cNvPr>
          <p:cNvSpPr>
            <a:spLocks noGrp="1"/>
          </p:cNvSpPr>
          <p:nvPr>
            <p:ph type="sldNum" sz="quarter" idx="5"/>
          </p:nvPr>
        </p:nvSpPr>
        <p:spPr/>
        <p:txBody>
          <a:bodyPr/>
          <a:lstStyle/>
          <a:p>
            <a:fld id="{DB245632-D4FC-4E38-ADEE-4E3390753C23}" type="slidenum">
              <a:rPr lang="en-US" smtClean="0"/>
              <a:t>133</a:t>
            </a:fld>
            <a:endParaRPr lang="en-US" dirty="0"/>
          </a:p>
        </p:txBody>
      </p:sp>
    </p:spTree>
    <p:extLst>
      <p:ext uri="{BB962C8B-B14F-4D97-AF65-F5344CB8AC3E}">
        <p14:creationId xmlns:p14="http://schemas.microsoft.com/office/powerpoint/2010/main" val="346816413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F2E01-BBD2-BAE7-1475-C94C233D8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B74B7-5F33-9288-468F-A9F8F4D41E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F9FE9-630F-49D3-F43F-13D10ED116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2A5C2E-3A34-D5F3-D24D-6C89B169EBE3}"/>
              </a:ext>
            </a:extLst>
          </p:cNvPr>
          <p:cNvSpPr>
            <a:spLocks noGrp="1"/>
          </p:cNvSpPr>
          <p:nvPr>
            <p:ph type="sldNum" sz="quarter" idx="5"/>
          </p:nvPr>
        </p:nvSpPr>
        <p:spPr/>
        <p:txBody>
          <a:bodyPr/>
          <a:lstStyle/>
          <a:p>
            <a:fld id="{DB245632-D4FC-4E38-ADEE-4E3390753C23}" type="slidenum">
              <a:rPr lang="en-US" smtClean="0"/>
              <a:t>134</a:t>
            </a:fld>
            <a:endParaRPr lang="en-US" dirty="0"/>
          </a:p>
        </p:txBody>
      </p:sp>
    </p:spTree>
    <p:extLst>
      <p:ext uri="{BB962C8B-B14F-4D97-AF65-F5344CB8AC3E}">
        <p14:creationId xmlns:p14="http://schemas.microsoft.com/office/powerpoint/2010/main" val="2908720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888F6-7735-7A1C-7550-F54969F24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E76BC-184F-A582-43E2-E8F7CFBF2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32B2-BE1B-5395-6D32-87B26D4375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6B9CB1-582A-3733-B815-D435E16FDCC1}"/>
              </a:ext>
            </a:extLst>
          </p:cNvPr>
          <p:cNvSpPr>
            <a:spLocks noGrp="1"/>
          </p:cNvSpPr>
          <p:nvPr>
            <p:ph type="sldNum" sz="quarter" idx="5"/>
          </p:nvPr>
        </p:nvSpPr>
        <p:spPr/>
        <p:txBody>
          <a:bodyPr/>
          <a:lstStyle/>
          <a:p>
            <a:fld id="{DB245632-D4FC-4E38-ADEE-4E3390753C23}" type="slidenum">
              <a:rPr lang="en-US" smtClean="0"/>
              <a:t>135</a:t>
            </a:fld>
            <a:endParaRPr lang="en-US" dirty="0"/>
          </a:p>
        </p:txBody>
      </p:sp>
    </p:spTree>
    <p:extLst>
      <p:ext uri="{BB962C8B-B14F-4D97-AF65-F5344CB8AC3E}">
        <p14:creationId xmlns:p14="http://schemas.microsoft.com/office/powerpoint/2010/main" val="19139445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1B099-E8C4-2D1A-5B69-1A2904F10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B959D-7711-EE43-C202-D9C8C6903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37E69-57A3-DD4D-2FFE-FD3B2C85C8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35C351-CD61-89B0-2A1B-19983EB111C8}"/>
              </a:ext>
            </a:extLst>
          </p:cNvPr>
          <p:cNvSpPr>
            <a:spLocks noGrp="1"/>
          </p:cNvSpPr>
          <p:nvPr>
            <p:ph type="sldNum" sz="quarter" idx="5"/>
          </p:nvPr>
        </p:nvSpPr>
        <p:spPr/>
        <p:txBody>
          <a:bodyPr/>
          <a:lstStyle/>
          <a:p>
            <a:fld id="{DB245632-D4FC-4E38-ADEE-4E3390753C23}" type="slidenum">
              <a:rPr lang="en-US" smtClean="0"/>
              <a:t>136</a:t>
            </a:fld>
            <a:endParaRPr lang="en-US" dirty="0"/>
          </a:p>
        </p:txBody>
      </p:sp>
    </p:spTree>
    <p:extLst>
      <p:ext uri="{BB962C8B-B14F-4D97-AF65-F5344CB8AC3E}">
        <p14:creationId xmlns:p14="http://schemas.microsoft.com/office/powerpoint/2010/main" val="172759572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AA646-0EBB-47AA-8791-9D31E4A89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4477D-7970-C371-C9AD-0F49983FB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2E1900-8440-B902-B2F7-5F0F3B9BE3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CE778E-B7C9-6CE5-E8A0-17586BE8B57A}"/>
              </a:ext>
            </a:extLst>
          </p:cNvPr>
          <p:cNvSpPr>
            <a:spLocks noGrp="1"/>
          </p:cNvSpPr>
          <p:nvPr>
            <p:ph type="sldNum" sz="quarter" idx="5"/>
          </p:nvPr>
        </p:nvSpPr>
        <p:spPr/>
        <p:txBody>
          <a:bodyPr/>
          <a:lstStyle/>
          <a:p>
            <a:fld id="{DB245632-D4FC-4E38-ADEE-4E3390753C23}" type="slidenum">
              <a:rPr lang="en-US" smtClean="0"/>
              <a:t>137</a:t>
            </a:fld>
            <a:endParaRPr lang="en-US" dirty="0"/>
          </a:p>
        </p:txBody>
      </p:sp>
    </p:spTree>
    <p:extLst>
      <p:ext uri="{BB962C8B-B14F-4D97-AF65-F5344CB8AC3E}">
        <p14:creationId xmlns:p14="http://schemas.microsoft.com/office/powerpoint/2010/main" val="35319097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3AEBF-14B4-8CA9-EA54-BE62D0469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94A98-3074-479E-82D5-9BA2F66F3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68020-F5F6-A645-6494-4EB5E9C2A1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18E77A-C827-2662-DA2A-F87AACF1F536}"/>
              </a:ext>
            </a:extLst>
          </p:cNvPr>
          <p:cNvSpPr>
            <a:spLocks noGrp="1"/>
          </p:cNvSpPr>
          <p:nvPr>
            <p:ph type="sldNum" sz="quarter" idx="5"/>
          </p:nvPr>
        </p:nvSpPr>
        <p:spPr/>
        <p:txBody>
          <a:bodyPr/>
          <a:lstStyle/>
          <a:p>
            <a:fld id="{DB245632-D4FC-4E38-ADEE-4E3390753C23}" type="slidenum">
              <a:rPr lang="en-US" smtClean="0"/>
              <a:t>138</a:t>
            </a:fld>
            <a:endParaRPr lang="en-US" dirty="0"/>
          </a:p>
        </p:txBody>
      </p:sp>
    </p:spTree>
    <p:extLst>
      <p:ext uri="{BB962C8B-B14F-4D97-AF65-F5344CB8AC3E}">
        <p14:creationId xmlns:p14="http://schemas.microsoft.com/office/powerpoint/2010/main" val="4007884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9C598-0F6A-DBCB-0D4C-ADB1112FE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B63A0-6B57-7C88-0722-7CA31F661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1F73A-565E-7F7D-B4A1-519A03AD77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054061-0062-4BF7-C6EC-82049E27173D}"/>
              </a:ext>
            </a:extLst>
          </p:cNvPr>
          <p:cNvSpPr>
            <a:spLocks noGrp="1"/>
          </p:cNvSpPr>
          <p:nvPr>
            <p:ph type="sldNum" sz="quarter" idx="5"/>
          </p:nvPr>
        </p:nvSpPr>
        <p:spPr/>
        <p:txBody>
          <a:bodyPr/>
          <a:lstStyle/>
          <a:p>
            <a:fld id="{DB245632-D4FC-4E38-ADEE-4E3390753C23}" type="slidenum">
              <a:rPr lang="en-US" smtClean="0"/>
              <a:t>139</a:t>
            </a:fld>
            <a:endParaRPr lang="en-US" dirty="0"/>
          </a:p>
        </p:txBody>
      </p:sp>
    </p:spTree>
    <p:extLst>
      <p:ext uri="{BB962C8B-B14F-4D97-AF65-F5344CB8AC3E}">
        <p14:creationId xmlns:p14="http://schemas.microsoft.com/office/powerpoint/2010/main" val="427059552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3F7EE-E629-6A81-93C3-0ED52458B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2EBF5-E524-47F4-392B-0BAF7829D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7C483-3CF2-4EB1-C672-73AAAAA701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08883D-0078-9D21-2539-7EB52052AEA1}"/>
              </a:ext>
            </a:extLst>
          </p:cNvPr>
          <p:cNvSpPr>
            <a:spLocks noGrp="1"/>
          </p:cNvSpPr>
          <p:nvPr>
            <p:ph type="sldNum" sz="quarter" idx="5"/>
          </p:nvPr>
        </p:nvSpPr>
        <p:spPr/>
        <p:txBody>
          <a:bodyPr/>
          <a:lstStyle/>
          <a:p>
            <a:fld id="{DB245632-D4FC-4E38-ADEE-4E3390753C23}" type="slidenum">
              <a:rPr lang="en-US" smtClean="0"/>
              <a:t>140</a:t>
            </a:fld>
            <a:endParaRPr lang="en-US" dirty="0"/>
          </a:p>
        </p:txBody>
      </p:sp>
    </p:spTree>
    <p:extLst>
      <p:ext uri="{BB962C8B-B14F-4D97-AF65-F5344CB8AC3E}">
        <p14:creationId xmlns:p14="http://schemas.microsoft.com/office/powerpoint/2010/main" val="186801405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E6328-E0CD-27D1-5F17-CCB1616B6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92211-14AD-A4BD-D648-72B267DAA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6E225-F1B1-0E0F-2C3F-848EAADA7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FBE04F-9E21-B7FB-A81C-8618A948A196}"/>
              </a:ext>
            </a:extLst>
          </p:cNvPr>
          <p:cNvSpPr>
            <a:spLocks noGrp="1"/>
          </p:cNvSpPr>
          <p:nvPr>
            <p:ph type="sldNum" sz="quarter" idx="5"/>
          </p:nvPr>
        </p:nvSpPr>
        <p:spPr/>
        <p:txBody>
          <a:bodyPr/>
          <a:lstStyle/>
          <a:p>
            <a:fld id="{DB245632-D4FC-4E38-ADEE-4E3390753C23}" type="slidenum">
              <a:rPr lang="en-US" smtClean="0"/>
              <a:t>141</a:t>
            </a:fld>
            <a:endParaRPr lang="en-US" dirty="0"/>
          </a:p>
        </p:txBody>
      </p:sp>
    </p:spTree>
    <p:extLst>
      <p:ext uri="{BB962C8B-B14F-4D97-AF65-F5344CB8AC3E}">
        <p14:creationId xmlns:p14="http://schemas.microsoft.com/office/powerpoint/2010/main" val="264245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91990-E079-0724-77A0-39F58696E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1727C-5BA3-3886-0174-C9201C456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DBE12-80BE-01EE-1E2C-259FD7AAD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35F9F4-9C99-B716-25B8-AD5C30E6C908}"/>
              </a:ext>
            </a:extLst>
          </p:cNvPr>
          <p:cNvSpPr>
            <a:spLocks noGrp="1"/>
          </p:cNvSpPr>
          <p:nvPr>
            <p:ph type="sldNum" sz="quarter" idx="5"/>
          </p:nvPr>
        </p:nvSpPr>
        <p:spPr/>
        <p:txBody>
          <a:bodyPr/>
          <a:lstStyle/>
          <a:p>
            <a:fld id="{DB245632-D4FC-4E38-ADEE-4E3390753C23}" type="slidenum">
              <a:rPr lang="en-US" smtClean="0"/>
              <a:t>15</a:t>
            </a:fld>
            <a:endParaRPr lang="en-US" dirty="0"/>
          </a:p>
        </p:txBody>
      </p:sp>
    </p:spTree>
    <p:extLst>
      <p:ext uri="{BB962C8B-B14F-4D97-AF65-F5344CB8AC3E}">
        <p14:creationId xmlns:p14="http://schemas.microsoft.com/office/powerpoint/2010/main" val="22496679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94AB4-0902-612D-E04D-E6D7C9E7C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B9D41-4AAA-D944-566B-352C5AEF5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27900-3A5E-F4CB-7717-1793F31B75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A37823-0424-7FB9-7EA4-ADB7F25EA0C3}"/>
              </a:ext>
            </a:extLst>
          </p:cNvPr>
          <p:cNvSpPr>
            <a:spLocks noGrp="1"/>
          </p:cNvSpPr>
          <p:nvPr>
            <p:ph type="sldNum" sz="quarter" idx="5"/>
          </p:nvPr>
        </p:nvSpPr>
        <p:spPr/>
        <p:txBody>
          <a:bodyPr/>
          <a:lstStyle/>
          <a:p>
            <a:fld id="{DB245632-D4FC-4E38-ADEE-4E3390753C23}" type="slidenum">
              <a:rPr lang="en-US" smtClean="0"/>
              <a:t>142</a:t>
            </a:fld>
            <a:endParaRPr lang="en-US" dirty="0"/>
          </a:p>
        </p:txBody>
      </p:sp>
    </p:spTree>
    <p:extLst>
      <p:ext uri="{BB962C8B-B14F-4D97-AF65-F5344CB8AC3E}">
        <p14:creationId xmlns:p14="http://schemas.microsoft.com/office/powerpoint/2010/main" val="119373820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BEE7A-3AE7-CA23-CB4B-7F7BF56A8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808A9-31C0-86B5-EC82-B193AC1C5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9D5E6-734B-068B-D1F8-5E9CABEF26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A5180B-482D-6160-D4F7-6849B5946694}"/>
              </a:ext>
            </a:extLst>
          </p:cNvPr>
          <p:cNvSpPr>
            <a:spLocks noGrp="1"/>
          </p:cNvSpPr>
          <p:nvPr>
            <p:ph type="sldNum" sz="quarter" idx="5"/>
          </p:nvPr>
        </p:nvSpPr>
        <p:spPr/>
        <p:txBody>
          <a:bodyPr/>
          <a:lstStyle/>
          <a:p>
            <a:fld id="{DB245632-D4FC-4E38-ADEE-4E3390753C23}" type="slidenum">
              <a:rPr lang="en-US" smtClean="0"/>
              <a:t>143</a:t>
            </a:fld>
            <a:endParaRPr lang="en-US" dirty="0"/>
          </a:p>
        </p:txBody>
      </p:sp>
    </p:spTree>
    <p:extLst>
      <p:ext uri="{BB962C8B-B14F-4D97-AF65-F5344CB8AC3E}">
        <p14:creationId xmlns:p14="http://schemas.microsoft.com/office/powerpoint/2010/main" val="6966932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20DF5-FE59-E3BB-AFD2-DA0EF1906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9B1AB-E8E7-D474-4E60-E805F42F9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02928-CD3F-A652-DB1F-AEF3BC9C55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92F35-88FA-7E17-05F4-5DB19BB0A4F2}"/>
              </a:ext>
            </a:extLst>
          </p:cNvPr>
          <p:cNvSpPr>
            <a:spLocks noGrp="1"/>
          </p:cNvSpPr>
          <p:nvPr>
            <p:ph type="sldNum" sz="quarter" idx="5"/>
          </p:nvPr>
        </p:nvSpPr>
        <p:spPr/>
        <p:txBody>
          <a:bodyPr/>
          <a:lstStyle/>
          <a:p>
            <a:fld id="{DB245632-D4FC-4E38-ADEE-4E3390753C23}" type="slidenum">
              <a:rPr lang="en-US" smtClean="0"/>
              <a:t>144</a:t>
            </a:fld>
            <a:endParaRPr lang="en-US" dirty="0"/>
          </a:p>
        </p:txBody>
      </p:sp>
    </p:spTree>
    <p:extLst>
      <p:ext uri="{BB962C8B-B14F-4D97-AF65-F5344CB8AC3E}">
        <p14:creationId xmlns:p14="http://schemas.microsoft.com/office/powerpoint/2010/main" val="267522481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29497-E4BA-F329-281F-B74048A97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842A8-B825-E0AA-F50F-A234DB609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891916-8221-DFEF-2A6B-07F5A78AD5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BF2387-196B-2B2A-F543-60D32817ABE7}"/>
              </a:ext>
            </a:extLst>
          </p:cNvPr>
          <p:cNvSpPr>
            <a:spLocks noGrp="1"/>
          </p:cNvSpPr>
          <p:nvPr>
            <p:ph type="sldNum" sz="quarter" idx="5"/>
          </p:nvPr>
        </p:nvSpPr>
        <p:spPr/>
        <p:txBody>
          <a:bodyPr/>
          <a:lstStyle/>
          <a:p>
            <a:fld id="{DB245632-D4FC-4E38-ADEE-4E3390753C23}" type="slidenum">
              <a:rPr lang="en-US" smtClean="0"/>
              <a:t>145</a:t>
            </a:fld>
            <a:endParaRPr lang="en-US" dirty="0"/>
          </a:p>
        </p:txBody>
      </p:sp>
    </p:spTree>
    <p:extLst>
      <p:ext uri="{BB962C8B-B14F-4D97-AF65-F5344CB8AC3E}">
        <p14:creationId xmlns:p14="http://schemas.microsoft.com/office/powerpoint/2010/main" val="412999154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2F47F-CCF4-B271-E6FD-6DC5AC003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2029B-31AB-2255-6B29-0D618AD2D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32380-961E-66F7-F496-4B79127B9A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F41DAB-4CF0-A449-550D-ABF2B0E57C23}"/>
              </a:ext>
            </a:extLst>
          </p:cNvPr>
          <p:cNvSpPr>
            <a:spLocks noGrp="1"/>
          </p:cNvSpPr>
          <p:nvPr>
            <p:ph type="sldNum" sz="quarter" idx="5"/>
          </p:nvPr>
        </p:nvSpPr>
        <p:spPr/>
        <p:txBody>
          <a:bodyPr/>
          <a:lstStyle/>
          <a:p>
            <a:fld id="{DB245632-D4FC-4E38-ADEE-4E3390753C23}" type="slidenum">
              <a:rPr lang="en-US" smtClean="0"/>
              <a:t>146</a:t>
            </a:fld>
            <a:endParaRPr lang="en-US" dirty="0"/>
          </a:p>
        </p:txBody>
      </p:sp>
    </p:spTree>
    <p:extLst>
      <p:ext uri="{BB962C8B-B14F-4D97-AF65-F5344CB8AC3E}">
        <p14:creationId xmlns:p14="http://schemas.microsoft.com/office/powerpoint/2010/main" val="8422690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01425-6E0D-C108-6611-DA0CA420B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C38CB-0123-7116-E3BC-055C6DFDE7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69DC2-7231-ECDE-36CA-20B8BA133D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B0FE98-5E34-A634-A384-5D2D4562D8C1}"/>
              </a:ext>
            </a:extLst>
          </p:cNvPr>
          <p:cNvSpPr>
            <a:spLocks noGrp="1"/>
          </p:cNvSpPr>
          <p:nvPr>
            <p:ph type="sldNum" sz="quarter" idx="5"/>
          </p:nvPr>
        </p:nvSpPr>
        <p:spPr/>
        <p:txBody>
          <a:bodyPr/>
          <a:lstStyle/>
          <a:p>
            <a:fld id="{DB245632-D4FC-4E38-ADEE-4E3390753C23}" type="slidenum">
              <a:rPr lang="en-US" smtClean="0"/>
              <a:t>147</a:t>
            </a:fld>
            <a:endParaRPr lang="en-US" dirty="0"/>
          </a:p>
        </p:txBody>
      </p:sp>
    </p:spTree>
    <p:extLst>
      <p:ext uri="{BB962C8B-B14F-4D97-AF65-F5344CB8AC3E}">
        <p14:creationId xmlns:p14="http://schemas.microsoft.com/office/powerpoint/2010/main" val="344031791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747FC-76E2-325A-FB3D-8FF80290E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51762-2A74-35A7-7887-C318DF2DB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F4A74-ACED-D293-CB41-C0905A7146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A26146-31C4-C758-5EBB-1D03A6727620}"/>
              </a:ext>
            </a:extLst>
          </p:cNvPr>
          <p:cNvSpPr>
            <a:spLocks noGrp="1"/>
          </p:cNvSpPr>
          <p:nvPr>
            <p:ph type="sldNum" sz="quarter" idx="5"/>
          </p:nvPr>
        </p:nvSpPr>
        <p:spPr/>
        <p:txBody>
          <a:bodyPr/>
          <a:lstStyle/>
          <a:p>
            <a:fld id="{DB245632-D4FC-4E38-ADEE-4E3390753C23}" type="slidenum">
              <a:rPr lang="en-US" smtClean="0"/>
              <a:t>148</a:t>
            </a:fld>
            <a:endParaRPr lang="en-US" dirty="0"/>
          </a:p>
        </p:txBody>
      </p:sp>
    </p:spTree>
    <p:extLst>
      <p:ext uri="{BB962C8B-B14F-4D97-AF65-F5344CB8AC3E}">
        <p14:creationId xmlns:p14="http://schemas.microsoft.com/office/powerpoint/2010/main" val="173423331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74325-5739-9B43-6CFB-9C18F500F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2425A-EA98-DA3E-C92C-FF0B124582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8C82C-84D5-78D8-B074-156AA90747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9B836D-68B5-47B3-785A-6B9FAC37BB91}"/>
              </a:ext>
            </a:extLst>
          </p:cNvPr>
          <p:cNvSpPr>
            <a:spLocks noGrp="1"/>
          </p:cNvSpPr>
          <p:nvPr>
            <p:ph type="sldNum" sz="quarter" idx="5"/>
          </p:nvPr>
        </p:nvSpPr>
        <p:spPr/>
        <p:txBody>
          <a:bodyPr/>
          <a:lstStyle/>
          <a:p>
            <a:fld id="{DB245632-D4FC-4E38-ADEE-4E3390753C23}" type="slidenum">
              <a:rPr lang="en-US" smtClean="0"/>
              <a:t>149</a:t>
            </a:fld>
            <a:endParaRPr lang="en-US" dirty="0"/>
          </a:p>
        </p:txBody>
      </p:sp>
    </p:spTree>
    <p:extLst>
      <p:ext uri="{BB962C8B-B14F-4D97-AF65-F5344CB8AC3E}">
        <p14:creationId xmlns:p14="http://schemas.microsoft.com/office/powerpoint/2010/main" val="160846961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4AF17-F42F-D128-0E80-A8727371B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0C943-FC22-AD44-85BA-C7D82F3EE4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DC2DC-1456-4010-57F1-667F2632AF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C8E467-0B22-2DCC-4143-9DBBE69BA66F}"/>
              </a:ext>
            </a:extLst>
          </p:cNvPr>
          <p:cNvSpPr>
            <a:spLocks noGrp="1"/>
          </p:cNvSpPr>
          <p:nvPr>
            <p:ph type="sldNum" sz="quarter" idx="5"/>
          </p:nvPr>
        </p:nvSpPr>
        <p:spPr/>
        <p:txBody>
          <a:bodyPr/>
          <a:lstStyle/>
          <a:p>
            <a:fld id="{DB245632-D4FC-4E38-ADEE-4E3390753C23}" type="slidenum">
              <a:rPr lang="en-US" smtClean="0"/>
              <a:t>150</a:t>
            </a:fld>
            <a:endParaRPr lang="en-US" dirty="0"/>
          </a:p>
        </p:txBody>
      </p:sp>
    </p:spTree>
    <p:extLst>
      <p:ext uri="{BB962C8B-B14F-4D97-AF65-F5344CB8AC3E}">
        <p14:creationId xmlns:p14="http://schemas.microsoft.com/office/powerpoint/2010/main" val="108003429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343FF-6F09-1D07-DD5A-042E0E62F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2F92F-286F-F609-80BD-67BA59C41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E4612-A48D-2F84-8EB9-945ACD35F6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72C333-DE42-EBC6-12CB-25821EB5C1BC}"/>
              </a:ext>
            </a:extLst>
          </p:cNvPr>
          <p:cNvSpPr>
            <a:spLocks noGrp="1"/>
          </p:cNvSpPr>
          <p:nvPr>
            <p:ph type="sldNum" sz="quarter" idx="5"/>
          </p:nvPr>
        </p:nvSpPr>
        <p:spPr/>
        <p:txBody>
          <a:bodyPr/>
          <a:lstStyle/>
          <a:p>
            <a:fld id="{DB245632-D4FC-4E38-ADEE-4E3390753C23}" type="slidenum">
              <a:rPr lang="en-US" smtClean="0"/>
              <a:t>151</a:t>
            </a:fld>
            <a:endParaRPr lang="en-US" dirty="0"/>
          </a:p>
        </p:txBody>
      </p:sp>
    </p:spTree>
    <p:extLst>
      <p:ext uri="{BB962C8B-B14F-4D97-AF65-F5344CB8AC3E}">
        <p14:creationId xmlns:p14="http://schemas.microsoft.com/office/powerpoint/2010/main" val="220098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85050-8477-E528-4A1C-5A9494711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11734-2B15-3681-49D7-527660B54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54C03-36F2-3C8F-E1CA-346E3DB06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B0FDBD-C5A8-D461-F874-C4392CD235D3}"/>
              </a:ext>
            </a:extLst>
          </p:cNvPr>
          <p:cNvSpPr>
            <a:spLocks noGrp="1"/>
          </p:cNvSpPr>
          <p:nvPr>
            <p:ph type="sldNum" sz="quarter" idx="5"/>
          </p:nvPr>
        </p:nvSpPr>
        <p:spPr/>
        <p:txBody>
          <a:bodyPr/>
          <a:lstStyle/>
          <a:p>
            <a:fld id="{DB245632-D4FC-4E38-ADEE-4E3390753C23}" type="slidenum">
              <a:rPr lang="en-US" smtClean="0"/>
              <a:t>16</a:t>
            </a:fld>
            <a:endParaRPr lang="en-US" dirty="0"/>
          </a:p>
        </p:txBody>
      </p:sp>
    </p:spTree>
    <p:extLst>
      <p:ext uri="{BB962C8B-B14F-4D97-AF65-F5344CB8AC3E}">
        <p14:creationId xmlns:p14="http://schemas.microsoft.com/office/powerpoint/2010/main" val="245223585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1426-611D-A3ED-5953-7898ABF14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59EA0-7FFA-BB0E-40F1-3A185FED3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35817-EEF0-BEC4-216A-AC0CDC668F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D28D24-67A7-C4A0-CB14-71217FCC73DE}"/>
              </a:ext>
            </a:extLst>
          </p:cNvPr>
          <p:cNvSpPr>
            <a:spLocks noGrp="1"/>
          </p:cNvSpPr>
          <p:nvPr>
            <p:ph type="sldNum" sz="quarter" idx="5"/>
          </p:nvPr>
        </p:nvSpPr>
        <p:spPr/>
        <p:txBody>
          <a:bodyPr/>
          <a:lstStyle/>
          <a:p>
            <a:fld id="{DB245632-D4FC-4E38-ADEE-4E3390753C23}" type="slidenum">
              <a:rPr lang="en-US" smtClean="0"/>
              <a:t>152</a:t>
            </a:fld>
            <a:endParaRPr lang="en-US" dirty="0"/>
          </a:p>
        </p:txBody>
      </p:sp>
    </p:spTree>
    <p:extLst>
      <p:ext uri="{BB962C8B-B14F-4D97-AF65-F5344CB8AC3E}">
        <p14:creationId xmlns:p14="http://schemas.microsoft.com/office/powerpoint/2010/main" val="70707943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5D4F7-8E36-7632-4FCB-0B99A9393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EA204-02EC-513E-0387-1664E889C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487D2-9C4A-C2C4-A2DB-60165A4EDB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E112F2-1FB2-E104-799F-5176F22C5D26}"/>
              </a:ext>
            </a:extLst>
          </p:cNvPr>
          <p:cNvSpPr>
            <a:spLocks noGrp="1"/>
          </p:cNvSpPr>
          <p:nvPr>
            <p:ph type="sldNum" sz="quarter" idx="5"/>
          </p:nvPr>
        </p:nvSpPr>
        <p:spPr/>
        <p:txBody>
          <a:bodyPr/>
          <a:lstStyle/>
          <a:p>
            <a:fld id="{DB245632-D4FC-4E38-ADEE-4E3390753C23}" type="slidenum">
              <a:rPr lang="en-US" smtClean="0"/>
              <a:t>153</a:t>
            </a:fld>
            <a:endParaRPr lang="en-US" dirty="0"/>
          </a:p>
        </p:txBody>
      </p:sp>
    </p:spTree>
    <p:extLst>
      <p:ext uri="{BB962C8B-B14F-4D97-AF65-F5344CB8AC3E}">
        <p14:creationId xmlns:p14="http://schemas.microsoft.com/office/powerpoint/2010/main" val="186435994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4AE3D-48CE-6373-F42E-84F9A96EF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9ECDE-66FD-8946-E09A-D0B96763D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189CD-C0DC-E29E-47E5-98DB574DE1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A69819-235F-DBBF-61A7-7539274988D0}"/>
              </a:ext>
            </a:extLst>
          </p:cNvPr>
          <p:cNvSpPr>
            <a:spLocks noGrp="1"/>
          </p:cNvSpPr>
          <p:nvPr>
            <p:ph type="sldNum" sz="quarter" idx="5"/>
          </p:nvPr>
        </p:nvSpPr>
        <p:spPr/>
        <p:txBody>
          <a:bodyPr/>
          <a:lstStyle/>
          <a:p>
            <a:fld id="{DB245632-D4FC-4E38-ADEE-4E3390753C23}" type="slidenum">
              <a:rPr lang="en-US" smtClean="0"/>
              <a:t>154</a:t>
            </a:fld>
            <a:endParaRPr lang="en-US" dirty="0"/>
          </a:p>
        </p:txBody>
      </p:sp>
    </p:spTree>
    <p:extLst>
      <p:ext uri="{BB962C8B-B14F-4D97-AF65-F5344CB8AC3E}">
        <p14:creationId xmlns:p14="http://schemas.microsoft.com/office/powerpoint/2010/main" val="5996073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2C403-B1BE-3433-BC1E-A58DF7587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103A9-D42B-F00C-1E99-1B61D8C193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5FB2B-B942-1B7C-986F-535200CB5C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BC69AC-E9ED-405C-359D-82D54A2EEF25}"/>
              </a:ext>
            </a:extLst>
          </p:cNvPr>
          <p:cNvSpPr>
            <a:spLocks noGrp="1"/>
          </p:cNvSpPr>
          <p:nvPr>
            <p:ph type="sldNum" sz="quarter" idx="5"/>
          </p:nvPr>
        </p:nvSpPr>
        <p:spPr/>
        <p:txBody>
          <a:bodyPr/>
          <a:lstStyle/>
          <a:p>
            <a:fld id="{DB245632-D4FC-4E38-ADEE-4E3390753C23}" type="slidenum">
              <a:rPr lang="en-US" smtClean="0"/>
              <a:t>155</a:t>
            </a:fld>
            <a:endParaRPr lang="en-US" dirty="0"/>
          </a:p>
        </p:txBody>
      </p:sp>
    </p:spTree>
    <p:extLst>
      <p:ext uri="{BB962C8B-B14F-4D97-AF65-F5344CB8AC3E}">
        <p14:creationId xmlns:p14="http://schemas.microsoft.com/office/powerpoint/2010/main" val="383811280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DE7ED-14BA-FBFB-49CC-FEEB5FD81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96950-8A95-F230-D868-1979AFD32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8801E-7FF6-6DEE-EDD7-EB1C44A1FA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E97DAD-8254-A1D7-0BF6-300428E2E73F}"/>
              </a:ext>
            </a:extLst>
          </p:cNvPr>
          <p:cNvSpPr>
            <a:spLocks noGrp="1"/>
          </p:cNvSpPr>
          <p:nvPr>
            <p:ph type="sldNum" sz="quarter" idx="5"/>
          </p:nvPr>
        </p:nvSpPr>
        <p:spPr/>
        <p:txBody>
          <a:bodyPr/>
          <a:lstStyle/>
          <a:p>
            <a:fld id="{DB245632-D4FC-4E38-ADEE-4E3390753C23}" type="slidenum">
              <a:rPr lang="en-US" smtClean="0"/>
              <a:t>156</a:t>
            </a:fld>
            <a:endParaRPr lang="en-US" dirty="0"/>
          </a:p>
        </p:txBody>
      </p:sp>
    </p:spTree>
    <p:extLst>
      <p:ext uri="{BB962C8B-B14F-4D97-AF65-F5344CB8AC3E}">
        <p14:creationId xmlns:p14="http://schemas.microsoft.com/office/powerpoint/2010/main" val="3003318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0DEB0-11A0-77D7-6FD6-C7617EBE9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23E02-1AA7-4C28-6623-A801EE015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28049-CBE8-A022-0129-5D621DC609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FDE31E-271A-9C7B-7277-0AA720ADB96F}"/>
              </a:ext>
            </a:extLst>
          </p:cNvPr>
          <p:cNvSpPr>
            <a:spLocks noGrp="1"/>
          </p:cNvSpPr>
          <p:nvPr>
            <p:ph type="sldNum" sz="quarter" idx="5"/>
          </p:nvPr>
        </p:nvSpPr>
        <p:spPr/>
        <p:txBody>
          <a:bodyPr/>
          <a:lstStyle/>
          <a:p>
            <a:fld id="{DB245632-D4FC-4E38-ADEE-4E3390753C23}" type="slidenum">
              <a:rPr lang="en-US" smtClean="0"/>
              <a:t>157</a:t>
            </a:fld>
            <a:endParaRPr lang="en-US" dirty="0"/>
          </a:p>
        </p:txBody>
      </p:sp>
    </p:spTree>
    <p:extLst>
      <p:ext uri="{BB962C8B-B14F-4D97-AF65-F5344CB8AC3E}">
        <p14:creationId xmlns:p14="http://schemas.microsoft.com/office/powerpoint/2010/main" val="249004047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A810A-2DDB-B7D8-E6E7-E3EC2E776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6ACDD-1192-B18D-CBAF-B52FA8C1FA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32609F-0867-548E-1B9D-D50708A079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8355FF-1D94-6CF3-CF16-36FDA342B956}"/>
              </a:ext>
            </a:extLst>
          </p:cNvPr>
          <p:cNvSpPr>
            <a:spLocks noGrp="1"/>
          </p:cNvSpPr>
          <p:nvPr>
            <p:ph type="sldNum" sz="quarter" idx="5"/>
          </p:nvPr>
        </p:nvSpPr>
        <p:spPr/>
        <p:txBody>
          <a:bodyPr/>
          <a:lstStyle/>
          <a:p>
            <a:fld id="{DB245632-D4FC-4E38-ADEE-4E3390753C23}" type="slidenum">
              <a:rPr lang="en-US" smtClean="0"/>
              <a:t>158</a:t>
            </a:fld>
            <a:endParaRPr lang="en-US" dirty="0"/>
          </a:p>
        </p:txBody>
      </p:sp>
    </p:spTree>
    <p:extLst>
      <p:ext uri="{BB962C8B-B14F-4D97-AF65-F5344CB8AC3E}">
        <p14:creationId xmlns:p14="http://schemas.microsoft.com/office/powerpoint/2010/main" val="158599189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5BCAF-873F-A043-9A41-AA94EEA31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7057F-A1E4-2FC0-3CCC-D0574F3DF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00308-427C-BCD7-0CBE-572E401045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725F98-8560-9119-9D4F-0DB4FBAC7CBD}"/>
              </a:ext>
            </a:extLst>
          </p:cNvPr>
          <p:cNvSpPr>
            <a:spLocks noGrp="1"/>
          </p:cNvSpPr>
          <p:nvPr>
            <p:ph type="sldNum" sz="quarter" idx="5"/>
          </p:nvPr>
        </p:nvSpPr>
        <p:spPr/>
        <p:txBody>
          <a:bodyPr/>
          <a:lstStyle/>
          <a:p>
            <a:fld id="{DB245632-D4FC-4E38-ADEE-4E3390753C23}" type="slidenum">
              <a:rPr lang="en-US" smtClean="0"/>
              <a:t>159</a:t>
            </a:fld>
            <a:endParaRPr lang="en-US" dirty="0"/>
          </a:p>
        </p:txBody>
      </p:sp>
    </p:spTree>
    <p:extLst>
      <p:ext uri="{BB962C8B-B14F-4D97-AF65-F5344CB8AC3E}">
        <p14:creationId xmlns:p14="http://schemas.microsoft.com/office/powerpoint/2010/main" val="300381266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E4CE1-32FB-578A-4D33-46CDF2E07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9729C-B225-657D-8B93-CFE108777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45A4D-35DE-BB61-E7E9-2FD6374C9F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E1D935-921F-7A39-B321-A6B1FD663D7E}"/>
              </a:ext>
            </a:extLst>
          </p:cNvPr>
          <p:cNvSpPr>
            <a:spLocks noGrp="1"/>
          </p:cNvSpPr>
          <p:nvPr>
            <p:ph type="sldNum" sz="quarter" idx="5"/>
          </p:nvPr>
        </p:nvSpPr>
        <p:spPr/>
        <p:txBody>
          <a:bodyPr/>
          <a:lstStyle/>
          <a:p>
            <a:fld id="{DB245632-D4FC-4E38-ADEE-4E3390753C23}" type="slidenum">
              <a:rPr lang="en-US" smtClean="0"/>
              <a:t>160</a:t>
            </a:fld>
            <a:endParaRPr lang="en-US" dirty="0"/>
          </a:p>
        </p:txBody>
      </p:sp>
    </p:spTree>
    <p:extLst>
      <p:ext uri="{BB962C8B-B14F-4D97-AF65-F5344CB8AC3E}">
        <p14:creationId xmlns:p14="http://schemas.microsoft.com/office/powerpoint/2010/main" val="144421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09819-FF7B-9637-EF8C-5EFF75302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FD874-86A6-0987-A97D-1CBDBBFED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8FF0E-54F7-44F1-0657-D06E942055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E3EBCB-DCA6-5F28-45CE-4E14DFE4E9A0}"/>
              </a:ext>
            </a:extLst>
          </p:cNvPr>
          <p:cNvSpPr>
            <a:spLocks noGrp="1"/>
          </p:cNvSpPr>
          <p:nvPr>
            <p:ph type="sldNum" sz="quarter" idx="5"/>
          </p:nvPr>
        </p:nvSpPr>
        <p:spPr/>
        <p:txBody>
          <a:bodyPr/>
          <a:lstStyle/>
          <a:p>
            <a:fld id="{DB245632-D4FC-4E38-ADEE-4E3390753C23}" type="slidenum">
              <a:rPr lang="en-US" smtClean="0"/>
              <a:t>161</a:t>
            </a:fld>
            <a:endParaRPr lang="en-US" dirty="0"/>
          </a:p>
        </p:txBody>
      </p:sp>
    </p:spTree>
    <p:extLst>
      <p:ext uri="{BB962C8B-B14F-4D97-AF65-F5344CB8AC3E}">
        <p14:creationId xmlns:p14="http://schemas.microsoft.com/office/powerpoint/2010/main" val="2177321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2751D-EE02-8CB0-9C3C-DDF28E7E3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877EB-F87D-B4AB-B351-C0D56C08E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8EDDA-58EF-C2E4-8AF8-6D585E82E5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A27F8F-97E5-8C7D-D207-4ECE3EFD5899}"/>
              </a:ext>
            </a:extLst>
          </p:cNvPr>
          <p:cNvSpPr>
            <a:spLocks noGrp="1"/>
          </p:cNvSpPr>
          <p:nvPr>
            <p:ph type="sldNum" sz="quarter" idx="5"/>
          </p:nvPr>
        </p:nvSpPr>
        <p:spPr/>
        <p:txBody>
          <a:bodyPr/>
          <a:lstStyle/>
          <a:p>
            <a:fld id="{DB245632-D4FC-4E38-ADEE-4E3390753C23}" type="slidenum">
              <a:rPr lang="en-US" smtClean="0"/>
              <a:t>17</a:t>
            </a:fld>
            <a:endParaRPr lang="en-US" dirty="0"/>
          </a:p>
        </p:txBody>
      </p:sp>
    </p:spTree>
    <p:extLst>
      <p:ext uri="{BB962C8B-B14F-4D97-AF65-F5344CB8AC3E}">
        <p14:creationId xmlns:p14="http://schemas.microsoft.com/office/powerpoint/2010/main" val="355119295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F085D-DECA-5F3C-A9F0-0FE7DDD57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50DD5-5020-4B57-5BAE-BE8A75ADA0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820D0-E75F-7341-7AA7-B5280C90D6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4DB7B2-DEB9-6DCA-1407-A7C3B85D9193}"/>
              </a:ext>
            </a:extLst>
          </p:cNvPr>
          <p:cNvSpPr>
            <a:spLocks noGrp="1"/>
          </p:cNvSpPr>
          <p:nvPr>
            <p:ph type="sldNum" sz="quarter" idx="5"/>
          </p:nvPr>
        </p:nvSpPr>
        <p:spPr/>
        <p:txBody>
          <a:bodyPr/>
          <a:lstStyle/>
          <a:p>
            <a:fld id="{DB245632-D4FC-4E38-ADEE-4E3390753C23}" type="slidenum">
              <a:rPr lang="en-US" smtClean="0"/>
              <a:t>162</a:t>
            </a:fld>
            <a:endParaRPr lang="en-US" dirty="0"/>
          </a:p>
        </p:txBody>
      </p:sp>
    </p:spTree>
    <p:extLst>
      <p:ext uri="{BB962C8B-B14F-4D97-AF65-F5344CB8AC3E}">
        <p14:creationId xmlns:p14="http://schemas.microsoft.com/office/powerpoint/2010/main" val="278933977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8D99-4E39-5003-60AD-4D442F86E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0426C-D431-5C0E-0E12-79CE7539D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8D74A-3E5D-41B1-724F-10D3A6C348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30C6FF-2D30-9351-B8E2-3CF7AD548C56}"/>
              </a:ext>
            </a:extLst>
          </p:cNvPr>
          <p:cNvSpPr>
            <a:spLocks noGrp="1"/>
          </p:cNvSpPr>
          <p:nvPr>
            <p:ph type="sldNum" sz="quarter" idx="5"/>
          </p:nvPr>
        </p:nvSpPr>
        <p:spPr/>
        <p:txBody>
          <a:bodyPr/>
          <a:lstStyle/>
          <a:p>
            <a:fld id="{DB245632-D4FC-4E38-ADEE-4E3390753C23}" type="slidenum">
              <a:rPr lang="en-US" smtClean="0"/>
              <a:t>163</a:t>
            </a:fld>
            <a:endParaRPr lang="en-US" dirty="0"/>
          </a:p>
        </p:txBody>
      </p:sp>
    </p:spTree>
    <p:extLst>
      <p:ext uri="{BB962C8B-B14F-4D97-AF65-F5344CB8AC3E}">
        <p14:creationId xmlns:p14="http://schemas.microsoft.com/office/powerpoint/2010/main" val="316079054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6C0CB-82AF-2101-7A4D-6FF0465CB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6652D-4941-6C2F-FB8E-FE39B4172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6F837-9464-96FB-3240-6791D9A491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29A552-5D55-5965-A5F6-C13E72C891B1}"/>
              </a:ext>
            </a:extLst>
          </p:cNvPr>
          <p:cNvSpPr>
            <a:spLocks noGrp="1"/>
          </p:cNvSpPr>
          <p:nvPr>
            <p:ph type="sldNum" sz="quarter" idx="5"/>
          </p:nvPr>
        </p:nvSpPr>
        <p:spPr/>
        <p:txBody>
          <a:bodyPr/>
          <a:lstStyle/>
          <a:p>
            <a:fld id="{DB245632-D4FC-4E38-ADEE-4E3390753C23}" type="slidenum">
              <a:rPr lang="en-US" smtClean="0"/>
              <a:t>164</a:t>
            </a:fld>
            <a:endParaRPr lang="en-US" dirty="0"/>
          </a:p>
        </p:txBody>
      </p:sp>
    </p:spTree>
    <p:extLst>
      <p:ext uri="{BB962C8B-B14F-4D97-AF65-F5344CB8AC3E}">
        <p14:creationId xmlns:p14="http://schemas.microsoft.com/office/powerpoint/2010/main" val="257441573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5DAD0-038A-62FB-558E-CF0F869F2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D131E-82B3-AD9F-CE4F-D9CC3EBFC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449C5-5A95-E569-61D2-DEBDBE145B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733304-F7F5-2D9C-4636-99CC1E0BC09D}"/>
              </a:ext>
            </a:extLst>
          </p:cNvPr>
          <p:cNvSpPr>
            <a:spLocks noGrp="1"/>
          </p:cNvSpPr>
          <p:nvPr>
            <p:ph type="sldNum" sz="quarter" idx="5"/>
          </p:nvPr>
        </p:nvSpPr>
        <p:spPr/>
        <p:txBody>
          <a:bodyPr/>
          <a:lstStyle/>
          <a:p>
            <a:fld id="{DB245632-D4FC-4E38-ADEE-4E3390753C23}" type="slidenum">
              <a:rPr lang="en-US" smtClean="0"/>
              <a:t>165</a:t>
            </a:fld>
            <a:endParaRPr lang="en-US" dirty="0"/>
          </a:p>
        </p:txBody>
      </p:sp>
    </p:spTree>
    <p:extLst>
      <p:ext uri="{BB962C8B-B14F-4D97-AF65-F5344CB8AC3E}">
        <p14:creationId xmlns:p14="http://schemas.microsoft.com/office/powerpoint/2010/main" val="247012210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3D5A3-BC80-7116-2BD3-4C356B309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51A83-BB47-325F-724E-E2462265C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C78D7-504E-3E9D-DEDB-C9C6E28163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045AF4-73F3-251A-C871-7608DA729BB1}"/>
              </a:ext>
            </a:extLst>
          </p:cNvPr>
          <p:cNvSpPr>
            <a:spLocks noGrp="1"/>
          </p:cNvSpPr>
          <p:nvPr>
            <p:ph type="sldNum" sz="quarter" idx="5"/>
          </p:nvPr>
        </p:nvSpPr>
        <p:spPr/>
        <p:txBody>
          <a:bodyPr/>
          <a:lstStyle/>
          <a:p>
            <a:fld id="{DB245632-D4FC-4E38-ADEE-4E3390753C23}" type="slidenum">
              <a:rPr lang="en-US" smtClean="0"/>
              <a:t>166</a:t>
            </a:fld>
            <a:endParaRPr lang="en-US" dirty="0"/>
          </a:p>
        </p:txBody>
      </p:sp>
    </p:spTree>
    <p:extLst>
      <p:ext uri="{BB962C8B-B14F-4D97-AF65-F5344CB8AC3E}">
        <p14:creationId xmlns:p14="http://schemas.microsoft.com/office/powerpoint/2010/main" val="154496577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4A97A-C3E0-3C6A-F102-E7CD253C3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B7C33-579D-F0F3-403F-1ED10BC80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83F44-2BDE-E977-7C54-D97895DC7A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A71EF8-1119-0EA0-9E86-E0E5C2E0E0DA}"/>
              </a:ext>
            </a:extLst>
          </p:cNvPr>
          <p:cNvSpPr>
            <a:spLocks noGrp="1"/>
          </p:cNvSpPr>
          <p:nvPr>
            <p:ph type="sldNum" sz="quarter" idx="5"/>
          </p:nvPr>
        </p:nvSpPr>
        <p:spPr/>
        <p:txBody>
          <a:bodyPr/>
          <a:lstStyle/>
          <a:p>
            <a:fld id="{DB245632-D4FC-4E38-ADEE-4E3390753C23}" type="slidenum">
              <a:rPr lang="en-US" smtClean="0"/>
              <a:t>167</a:t>
            </a:fld>
            <a:endParaRPr lang="en-US" dirty="0"/>
          </a:p>
        </p:txBody>
      </p:sp>
    </p:spTree>
    <p:extLst>
      <p:ext uri="{BB962C8B-B14F-4D97-AF65-F5344CB8AC3E}">
        <p14:creationId xmlns:p14="http://schemas.microsoft.com/office/powerpoint/2010/main" val="108998677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5E0F7-18FE-2D38-ABBD-DECB60965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0DD4D-6F2F-4A19-092A-9815F07C5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62151-5395-9484-8761-2944B863F4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258D58-610F-A7C1-F503-08DF6E516961}"/>
              </a:ext>
            </a:extLst>
          </p:cNvPr>
          <p:cNvSpPr>
            <a:spLocks noGrp="1"/>
          </p:cNvSpPr>
          <p:nvPr>
            <p:ph type="sldNum" sz="quarter" idx="5"/>
          </p:nvPr>
        </p:nvSpPr>
        <p:spPr/>
        <p:txBody>
          <a:bodyPr/>
          <a:lstStyle/>
          <a:p>
            <a:fld id="{DB245632-D4FC-4E38-ADEE-4E3390753C23}" type="slidenum">
              <a:rPr lang="en-US" smtClean="0"/>
              <a:t>168</a:t>
            </a:fld>
            <a:endParaRPr lang="en-US" dirty="0"/>
          </a:p>
        </p:txBody>
      </p:sp>
    </p:spTree>
    <p:extLst>
      <p:ext uri="{BB962C8B-B14F-4D97-AF65-F5344CB8AC3E}">
        <p14:creationId xmlns:p14="http://schemas.microsoft.com/office/powerpoint/2010/main" val="329078526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813A9-AF9D-BE63-BF4A-43E18AF88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7CBA7-86AC-30E0-5FDE-3DDCAF95A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81D8D-6C2E-6404-9E37-19AAD89FE6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AC50A9-6284-E317-189F-773A7E06C48E}"/>
              </a:ext>
            </a:extLst>
          </p:cNvPr>
          <p:cNvSpPr>
            <a:spLocks noGrp="1"/>
          </p:cNvSpPr>
          <p:nvPr>
            <p:ph type="sldNum" sz="quarter" idx="5"/>
          </p:nvPr>
        </p:nvSpPr>
        <p:spPr/>
        <p:txBody>
          <a:bodyPr/>
          <a:lstStyle/>
          <a:p>
            <a:fld id="{DB245632-D4FC-4E38-ADEE-4E3390753C23}" type="slidenum">
              <a:rPr lang="en-US" smtClean="0"/>
              <a:t>169</a:t>
            </a:fld>
            <a:endParaRPr lang="en-US" dirty="0"/>
          </a:p>
        </p:txBody>
      </p:sp>
    </p:spTree>
    <p:extLst>
      <p:ext uri="{BB962C8B-B14F-4D97-AF65-F5344CB8AC3E}">
        <p14:creationId xmlns:p14="http://schemas.microsoft.com/office/powerpoint/2010/main" val="210367652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2001C-B20C-2496-9BA0-E0276EF71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D0AAE-05A7-DC2F-AFD8-7A6A463F5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585CA-3410-2EDE-A112-BB320C3780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EB1AD9-8B94-F689-79A7-04E43FBCE1F8}"/>
              </a:ext>
            </a:extLst>
          </p:cNvPr>
          <p:cNvSpPr>
            <a:spLocks noGrp="1"/>
          </p:cNvSpPr>
          <p:nvPr>
            <p:ph type="sldNum" sz="quarter" idx="5"/>
          </p:nvPr>
        </p:nvSpPr>
        <p:spPr/>
        <p:txBody>
          <a:bodyPr/>
          <a:lstStyle/>
          <a:p>
            <a:fld id="{DB245632-D4FC-4E38-ADEE-4E3390753C23}" type="slidenum">
              <a:rPr lang="en-US" smtClean="0"/>
              <a:t>170</a:t>
            </a:fld>
            <a:endParaRPr lang="en-US" dirty="0"/>
          </a:p>
        </p:txBody>
      </p:sp>
    </p:spTree>
    <p:extLst>
      <p:ext uri="{BB962C8B-B14F-4D97-AF65-F5344CB8AC3E}">
        <p14:creationId xmlns:p14="http://schemas.microsoft.com/office/powerpoint/2010/main" val="362660456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EE3EF-63E4-3B39-56A6-90F564A3A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AE516-8996-4F40-9BD7-98B2914F8B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61FBB-27E8-7280-12A9-2DF956ADB5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BC872A-82AE-8444-339A-899608E710B7}"/>
              </a:ext>
            </a:extLst>
          </p:cNvPr>
          <p:cNvSpPr>
            <a:spLocks noGrp="1"/>
          </p:cNvSpPr>
          <p:nvPr>
            <p:ph type="sldNum" sz="quarter" idx="5"/>
          </p:nvPr>
        </p:nvSpPr>
        <p:spPr/>
        <p:txBody>
          <a:bodyPr/>
          <a:lstStyle/>
          <a:p>
            <a:fld id="{DB245632-D4FC-4E38-ADEE-4E3390753C23}" type="slidenum">
              <a:rPr lang="en-US" smtClean="0"/>
              <a:t>171</a:t>
            </a:fld>
            <a:endParaRPr lang="en-US" dirty="0"/>
          </a:p>
        </p:txBody>
      </p:sp>
    </p:spTree>
    <p:extLst>
      <p:ext uri="{BB962C8B-B14F-4D97-AF65-F5344CB8AC3E}">
        <p14:creationId xmlns:p14="http://schemas.microsoft.com/office/powerpoint/2010/main" val="4276520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4253-2B4E-FF7A-BB26-1165E36D4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D7383-B33A-213F-913E-1A1A51C31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962B2-012A-2131-898B-3DEC01394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0A900-771C-C6E5-F298-165CE7DEE8F6}"/>
              </a:ext>
            </a:extLst>
          </p:cNvPr>
          <p:cNvSpPr>
            <a:spLocks noGrp="1"/>
          </p:cNvSpPr>
          <p:nvPr>
            <p:ph type="sldNum" sz="quarter" idx="5"/>
          </p:nvPr>
        </p:nvSpPr>
        <p:spPr/>
        <p:txBody>
          <a:bodyPr/>
          <a:lstStyle/>
          <a:p>
            <a:fld id="{DB245632-D4FC-4E38-ADEE-4E3390753C23}" type="slidenum">
              <a:rPr lang="en-US" smtClean="0"/>
              <a:t>18</a:t>
            </a:fld>
            <a:endParaRPr lang="en-US" dirty="0"/>
          </a:p>
        </p:txBody>
      </p:sp>
    </p:spTree>
    <p:extLst>
      <p:ext uri="{BB962C8B-B14F-4D97-AF65-F5344CB8AC3E}">
        <p14:creationId xmlns:p14="http://schemas.microsoft.com/office/powerpoint/2010/main" val="96168147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2F305-E72F-F195-F09B-0E6AE2506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6C809-4C42-077A-8CAF-35E3EB944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18EC6-D37E-66F9-4EFD-7CBC2833AA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0B30E8-4181-75CA-53CB-C897D8AE114A}"/>
              </a:ext>
            </a:extLst>
          </p:cNvPr>
          <p:cNvSpPr>
            <a:spLocks noGrp="1"/>
          </p:cNvSpPr>
          <p:nvPr>
            <p:ph type="sldNum" sz="quarter" idx="5"/>
          </p:nvPr>
        </p:nvSpPr>
        <p:spPr/>
        <p:txBody>
          <a:bodyPr/>
          <a:lstStyle/>
          <a:p>
            <a:fld id="{DB245632-D4FC-4E38-ADEE-4E3390753C23}" type="slidenum">
              <a:rPr lang="en-US" smtClean="0"/>
              <a:t>172</a:t>
            </a:fld>
            <a:endParaRPr lang="en-US" dirty="0"/>
          </a:p>
        </p:txBody>
      </p:sp>
    </p:spTree>
    <p:extLst>
      <p:ext uri="{BB962C8B-B14F-4D97-AF65-F5344CB8AC3E}">
        <p14:creationId xmlns:p14="http://schemas.microsoft.com/office/powerpoint/2010/main" val="139479101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5A9B0-37BB-147E-32AD-84EBDCC29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AC575-6418-C1E6-577C-7B561F7B2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61242-3A61-AAAD-B4FC-7DD67A9830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6A677-6271-EF53-3813-E3CF30CBCB78}"/>
              </a:ext>
            </a:extLst>
          </p:cNvPr>
          <p:cNvSpPr>
            <a:spLocks noGrp="1"/>
          </p:cNvSpPr>
          <p:nvPr>
            <p:ph type="sldNum" sz="quarter" idx="5"/>
          </p:nvPr>
        </p:nvSpPr>
        <p:spPr/>
        <p:txBody>
          <a:bodyPr/>
          <a:lstStyle/>
          <a:p>
            <a:fld id="{DB245632-D4FC-4E38-ADEE-4E3390753C23}" type="slidenum">
              <a:rPr lang="en-US" smtClean="0"/>
              <a:t>173</a:t>
            </a:fld>
            <a:endParaRPr lang="en-US" dirty="0"/>
          </a:p>
        </p:txBody>
      </p:sp>
    </p:spTree>
    <p:extLst>
      <p:ext uri="{BB962C8B-B14F-4D97-AF65-F5344CB8AC3E}">
        <p14:creationId xmlns:p14="http://schemas.microsoft.com/office/powerpoint/2010/main" val="102722537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78568-A28D-8650-4D96-B605C2CE8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64730-0470-F610-B207-AA17B537C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3A411-20D5-6DA3-23A2-FB6DFB5B8C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AB922E-EBD4-761F-3747-F61E2833131F}"/>
              </a:ext>
            </a:extLst>
          </p:cNvPr>
          <p:cNvSpPr>
            <a:spLocks noGrp="1"/>
          </p:cNvSpPr>
          <p:nvPr>
            <p:ph type="sldNum" sz="quarter" idx="5"/>
          </p:nvPr>
        </p:nvSpPr>
        <p:spPr/>
        <p:txBody>
          <a:bodyPr/>
          <a:lstStyle/>
          <a:p>
            <a:fld id="{DB245632-D4FC-4E38-ADEE-4E3390753C23}" type="slidenum">
              <a:rPr lang="en-US" smtClean="0"/>
              <a:t>174</a:t>
            </a:fld>
            <a:endParaRPr lang="en-US" dirty="0"/>
          </a:p>
        </p:txBody>
      </p:sp>
    </p:spTree>
    <p:extLst>
      <p:ext uri="{BB962C8B-B14F-4D97-AF65-F5344CB8AC3E}">
        <p14:creationId xmlns:p14="http://schemas.microsoft.com/office/powerpoint/2010/main" val="325024481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F5737-9331-7708-8CFA-D0241C999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CF838-2792-9D6E-3690-E6AE626A6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39B9F5-CE1A-7BB2-EE66-CFB08C421D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4342CE-2657-3BCE-DB2A-5E8CA188E57B}"/>
              </a:ext>
            </a:extLst>
          </p:cNvPr>
          <p:cNvSpPr>
            <a:spLocks noGrp="1"/>
          </p:cNvSpPr>
          <p:nvPr>
            <p:ph type="sldNum" sz="quarter" idx="5"/>
          </p:nvPr>
        </p:nvSpPr>
        <p:spPr/>
        <p:txBody>
          <a:bodyPr/>
          <a:lstStyle/>
          <a:p>
            <a:fld id="{DB245632-D4FC-4E38-ADEE-4E3390753C23}" type="slidenum">
              <a:rPr lang="en-US" smtClean="0"/>
              <a:t>175</a:t>
            </a:fld>
            <a:endParaRPr lang="en-US" dirty="0"/>
          </a:p>
        </p:txBody>
      </p:sp>
    </p:spTree>
    <p:extLst>
      <p:ext uri="{BB962C8B-B14F-4D97-AF65-F5344CB8AC3E}">
        <p14:creationId xmlns:p14="http://schemas.microsoft.com/office/powerpoint/2010/main" val="429416622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38D5-F127-2540-6582-FF1E47A3C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DD695-8C1D-90E4-6737-4F1D9F646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493F7-444B-7765-C947-896017CCCF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F0F193-3B23-87EB-446A-9EBFEAEE59C4}"/>
              </a:ext>
            </a:extLst>
          </p:cNvPr>
          <p:cNvSpPr>
            <a:spLocks noGrp="1"/>
          </p:cNvSpPr>
          <p:nvPr>
            <p:ph type="sldNum" sz="quarter" idx="5"/>
          </p:nvPr>
        </p:nvSpPr>
        <p:spPr/>
        <p:txBody>
          <a:bodyPr/>
          <a:lstStyle/>
          <a:p>
            <a:fld id="{DB245632-D4FC-4E38-ADEE-4E3390753C23}" type="slidenum">
              <a:rPr lang="en-US" smtClean="0"/>
              <a:t>176</a:t>
            </a:fld>
            <a:endParaRPr lang="en-US" dirty="0"/>
          </a:p>
        </p:txBody>
      </p:sp>
    </p:spTree>
    <p:extLst>
      <p:ext uri="{BB962C8B-B14F-4D97-AF65-F5344CB8AC3E}">
        <p14:creationId xmlns:p14="http://schemas.microsoft.com/office/powerpoint/2010/main" val="193943836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1528E-4B79-F902-A345-93B5883D7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1A5B6-B882-DFE8-880E-A2E86D8C0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A11B4-1845-2EAC-0A68-3B207AAB1B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22533A-51D3-E80C-03E2-D0BCAE75B751}"/>
              </a:ext>
            </a:extLst>
          </p:cNvPr>
          <p:cNvSpPr>
            <a:spLocks noGrp="1"/>
          </p:cNvSpPr>
          <p:nvPr>
            <p:ph type="sldNum" sz="quarter" idx="5"/>
          </p:nvPr>
        </p:nvSpPr>
        <p:spPr/>
        <p:txBody>
          <a:bodyPr/>
          <a:lstStyle/>
          <a:p>
            <a:fld id="{DB245632-D4FC-4E38-ADEE-4E3390753C23}" type="slidenum">
              <a:rPr lang="en-US" smtClean="0"/>
              <a:t>177</a:t>
            </a:fld>
            <a:endParaRPr lang="en-US" dirty="0"/>
          </a:p>
        </p:txBody>
      </p:sp>
    </p:spTree>
    <p:extLst>
      <p:ext uri="{BB962C8B-B14F-4D97-AF65-F5344CB8AC3E}">
        <p14:creationId xmlns:p14="http://schemas.microsoft.com/office/powerpoint/2010/main" val="371033326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041A3-6AF9-6646-0CF7-0B6BC4CEE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A2F08-6275-9780-A516-A40C54BFD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257AD-6577-A64F-A209-13F73CA18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812492-1F36-9552-71CE-B3F02EF1D39B}"/>
              </a:ext>
            </a:extLst>
          </p:cNvPr>
          <p:cNvSpPr>
            <a:spLocks noGrp="1"/>
          </p:cNvSpPr>
          <p:nvPr>
            <p:ph type="sldNum" sz="quarter" idx="5"/>
          </p:nvPr>
        </p:nvSpPr>
        <p:spPr/>
        <p:txBody>
          <a:bodyPr/>
          <a:lstStyle/>
          <a:p>
            <a:fld id="{DB245632-D4FC-4E38-ADEE-4E3390753C23}" type="slidenum">
              <a:rPr lang="en-US" smtClean="0"/>
              <a:t>178</a:t>
            </a:fld>
            <a:endParaRPr lang="en-US" dirty="0"/>
          </a:p>
        </p:txBody>
      </p:sp>
    </p:spTree>
    <p:extLst>
      <p:ext uri="{BB962C8B-B14F-4D97-AF65-F5344CB8AC3E}">
        <p14:creationId xmlns:p14="http://schemas.microsoft.com/office/powerpoint/2010/main" val="133046046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D650E-EA09-2A0F-F472-53ABAD282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C886A-17E5-EB38-516D-9D8A2B084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63BD2-1826-DF6E-2C95-585257407A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935586-2901-C717-EE56-3B057D202E54}"/>
              </a:ext>
            </a:extLst>
          </p:cNvPr>
          <p:cNvSpPr>
            <a:spLocks noGrp="1"/>
          </p:cNvSpPr>
          <p:nvPr>
            <p:ph type="sldNum" sz="quarter" idx="5"/>
          </p:nvPr>
        </p:nvSpPr>
        <p:spPr/>
        <p:txBody>
          <a:bodyPr/>
          <a:lstStyle/>
          <a:p>
            <a:fld id="{DB245632-D4FC-4E38-ADEE-4E3390753C23}" type="slidenum">
              <a:rPr lang="en-US" smtClean="0"/>
              <a:t>179</a:t>
            </a:fld>
            <a:endParaRPr lang="en-US" dirty="0"/>
          </a:p>
        </p:txBody>
      </p:sp>
    </p:spTree>
    <p:extLst>
      <p:ext uri="{BB962C8B-B14F-4D97-AF65-F5344CB8AC3E}">
        <p14:creationId xmlns:p14="http://schemas.microsoft.com/office/powerpoint/2010/main" val="32044944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7C281-0FE1-C419-866A-9B799283F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BDA03-0B1D-5EFD-F2D5-D4BE15DA8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AEB80-AA32-3E09-4014-0FD2EB3D3A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8A0C2B-4D25-16EC-8D4E-A0E4F513384E}"/>
              </a:ext>
            </a:extLst>
          </p:cNvPr>
          <p:cNvSpPr>
            <a:spLocks noGrp="1"/>
          </p:cNvSpPr>
          <p:nvPr>
            <p:ph type="sldNum" sz="quarter" idx="5"/>
          </p:nvPr>
        </p:nvSpPr>
        <p:spPr/>
        <p:txBody>
          <a:bodyPr/>
          <a:lstStyle/>
          <a:p>
            <a:fld id="{DB245632-D4FC-4E38-ADEE-4E3390753C23}" type="slidenum">
              <a:rPr lang="en-US" smtClean="0"/>
              <a:t>180</a:t>
            </a:fld>
            <a:endParaRPr lang="en-US" dirty="0"/>
          </a:p>
        </p:txBody>
      </p:sp>
    </p:spTree>
    <p:extLst>
      <p:ext uri="{BB962C8B-B14F-4D97-AF65-F5344CB8AC3E}">
        <p14:creationId xmlns:p14="http://schemas.microsoft.com/office/powerpoint/2010/main" val="337175905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A6403-5E53-FEB9-9115-07E9C339A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20625-0238-ECBA-4269-722CCF267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1BCCA-5719-AF73-BAA9-911206E5EB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804832-5398-7B9C-A619-B04C69869B9C}"/>
              </a:ext>
            </a:extLst>
          </p:cNvPr>
          <p:cNvSpPr>
            <a:spLocks noGrp="1"/>
          </p:cNvSpPr>
          <p:nvPr>
            <p:ph type="sldNum" sz="quarter" idx="5"/>
          </p:nvPr>
        </p:nvSpPr>
        <p:spPr/>
        <p:txBody>
          <a:bodyPr/>
          <a:lstStyle/>
          <a:p>
            <a:fld id="{DB245632-D4FC-4E38-ADEE-4E3390753C23}" type="slidenum">
              <a:rPr lang="en-US" smtClean="0"/>
              <a:t>181</a:t>
            </a:fld>
            <a:endParaRPr lang="en-US" dirty="0"/>
          </a:p>
        </p:txBody>
      </p:sp>
    </p:spTree>
    <p:extLst>
      <p:ext uri="{BB962C8B-B14F-4D97-AF65-F5344CB8AC3E}">
        <p14:creationId xmlns:p14="http://schemas.microsoft.com/office/powerpoint/2010/main" val="405099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AB7ED-C271-0595-ADF5-61F8386F7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F7BF1-90C8-0620-E00D-C90884724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12991-F35A-AE66-BF89-5FA218CF35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22FD24-64EC-89F4-A6A5-1828772475F0}"/>
              </a:ext>
            </a:extLst>
          </p:cNvPr>
          <p:cNvSpPr>
            <a:spLocks noGrp="1"/>
          </p:cNvSpPr>
          <p:nvPr>
            <p:ph type="sldNum" sz="quarter" idx="5"/>
          </p:nvPr>
        </p:nvSpPr>
        <p:spPr/>
        <p:txBody>
          <a:bodyPr/>
          <a:lstStyle/>
          <a:p>
            <a:fld id="{DB245632-D4FC-4E38-ADEE-4E3390753C23}" type="slidenum">
              <a:rPr lang="en-US" smtClean="0"/>
              <a:t>19</a:t>
            </a:fld>
            <a:endParaRPr lang="en-US" dirty="0"/>
          </a:p>
        </p:txBody>
      </p:sp>
    </p:spTree>
    <p:extLst>
      <p:ext uri="{BB962C8B-B14F-4D97-AF65-F5344CB8AC3E}">
        <p14:creationId xmlns:p14="http://schemas.microsoft.com/office/powerpoint/2010/main" val="328425273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9108B-892A-C1EA-40AB-54E4F8B77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A72A6-5B40-7F43-E40F-984B0FDF9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41097-C910-52CA-A652-010E88D11E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DFA879-02EE-87D3-A225-394A948AD8AF}"/>
              </a:ext>
            </a:extLst>
          </p:cNvPr>
          <p:cNvSpPr>
            <a:spLocks noGrp="1"/>
          </p:cNvSpPr>
          <p:nvPr>
            <p:ph type="sldNum" sz="quarter" idx="5"/>
          </p:nvPr>
        </p:nvSpPr>
        <p:spPr/>
        <p:txBody>
          <a:bodyPr/>
          <a:lstStyle/>
          <a:p>
            <a:fld id="{DB245632-D4FC-4E38-ADEE-4E3390753C23}" type="slidenum">
              <a:rPr lang="en-US" smtClean="0"/>
              <a:t>182</a:t>
            </a:fld>
            <a:endParaRPr lang="en-US" dirty="0"/>
          </a:p>
        </p:txBody>
      </p:sp>
    </p:spTree>
    <p:extLst>
      <p:ext uri="{BB962C8B-B14F-4D97-AF65-F5344CB8AC3E}">
        <p14:creationId xmlns:p14="http://schemas.microsoft.com/office/powerpoint/2010/main" val="331639744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387DA-BF87-3DF5-37D4-F07865865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B46B2-B3A0-D193-6EFD-67AAAD245F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BDCE6-F1C5-6724-F174-6B68033C6F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C98FE7-C70C-75A3-CC69-8240094B5948}"/>
              </a:ext>
            </a:extLst>
          </p:cNvPr>
          <p:cNvSpPr>
            <a:spLocks noGrp="1"/>
          </p:cNvSpPr>
          <p:nvPr>
            <p:ph type="sldNum" sz="quarter" idx="5"/>
          </p:nvPr>
        </p:nvSpPr>
        <p:spPr/>
        <p:txBody>
          <a:bodyPr/>
          <a:lstStyle/>
          <a:p>
            <a:fld id="{DB245632-D4FC-4E38-ADEE-4E3390753C23}" type="slidenum">
              <a:rPr lang="en-US" smtClean="0"/>
              <a:t>183</a:t>
            </a:fld>
            <a:endParaRPr lang="en-US" dirty="0"/>
          </a:p>
        </p:txBody>
      </p:sp>
    </p:spTree>
    <p:extLst>
      <p:ext uri="{BB962C8B-B14F-4D97-AF65-F5344CB8AC3E}">
        <p14:creationId xmlns:p14="http://schemas.microsoft.com/office/powerpoint/2010/main" val="282932547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A24DB-5AD9-D6AE-162C-CB36CB141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A97A4-336F-D7A0-50B6-B5FF7372E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AD572-7778-396A-95D7-F5A08572C6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D29255-8E3A-A013-E965-96931406793D}"/>
              </a:ext>
            </a:extLst>
          </p:cNvPr>
          <p:cNvSpPr>
            <a:spLocks noGrp="1"/>
          </p:cNvSpPr>
          <p:nvPr>
            <p:ph type="sldNum" sz="quarter" idx="5"/>
          </p:nvPr>
        </p:nvSpPr>
        <p:spPr/>
        <p:txBody>
          <a:bodyPr/>
          <a:lstStyle/>
          <a:p>
            <a:fld id="{DB245632-D4FC-4E38-ADEE-4E3390753C23}" type="slidenum">
              <a:rPr lang="en-US" smtClean="0"/>
              <a:t>184</a:t>
            </a:fld>
            <a:endParaRPr lang="en-US" dirty="0"/>
          </a:p>
        </p:txBody>
      </p:sp>
    </p:spTree>
    <p:extLst>
      <p:ext uri="{BB962C8B-B14F-4D97-AF65-F5344CB8AC3E}">
        <p14:creationId xmlns:p14="http://schemas.microsoft.com/office/powerpoint/2010/main" val="264392112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DBE33-2956-4697-4BA5-0AE24BEF4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1B67B-0CD4-6E46-C755-4FB332561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C3F91-DAF2-7A84-BA90-F9607F3F90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9DFD3A-4911-DE5D-34C9-475968012AAE}"/>
              </a:ext>
            </a:extLst>
          </p:cNvPr>
          <p:cNvSpPr>
            <a:spLocks noGrp="1"/>
          </p:cNvSpPr>
          <p:nvPr>
            <p:ph type="sldNum" sz="quarter" idx="5"/>
          </p:nvPr>
        </p:nvSpPr>
        <p:spPr/>
        <p:txBody>
          <a:bodyPr/>
          <a:lstStyle/>
          <a:p>
            <a:fld id="{DB245632-D4FC-4E38-ADEE-4E3390753C23}" type="slidenum">
              <a:rPr lang="en-US" smtClean="0"/>
              <a:t>185</a:t>
            </a:fld>
            <a:endParaRPr lang="en-US" dirty="0"/>
          </a:p>
        </p:txBody>
      </p:sp>
    </p:spTree>
    <p:extLst>
      <p:ext uri="{BB962C8B-B14F-4D97-AF65-F5344CB8AC3E}">
        <p14:creationId xmlns:p14="http://schemas.microsoft.com/office/powerpoint/2010/main" val="156824056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09F70-C63E-9710-FF31-143D67D14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13824-A13E-00FB-29FF-1659B014B3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55115-EE88-D06A-5E32-843509FE32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C6EACA-9E28-F856-A643-365EBECE8662}"/>
              </a:ext>
            </a:extLst>
          </p:cNvPr>
          <p:cNvSpPr>
            <a:spLocks noGrp="1"/>
          </p:cNvSpPr>
          <p:nvPr>
            <p:ph type="sldNum" sz="quarter" idx="5"/>
          </p:nvPr>
        </p:nvSpPr>
        <p:spPr/>
        <p:txBody>
          <a:bodyPr/>
          <a:lstStyle/>
          <a:p>
            <a:fld id="{DB245632-D4FC-4E38-ADEE-4E3390753C23}" type="slidenum">
              <a:rPr lang="en-US" smtClean="0"/>
              <a:t>186</a:t>
            </a:fld>
            <a:endParaRPr lang="en-US" dirty="0"/>
          </a:p>
        </p:txBody>
      </p:sp>
    </p:spTree>
    <p:extLst>
      <p:ext uri="{BB962C8B-B14F-4D97-AF65-F5344CB8AC3E}">
        <p14:creationId xmlns:p14="http://schemas.microsoft.com/office/powerpoint/2010/main" val="8511868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6A278-9EB1-D16E-5546-1B6A81A5A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C9412-E0C0-9790-0CD2-999DAEBDB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655B9-E420-81BD-883F-C50C723ED9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DB40D9-1D1B-8B32-5D3E-F85E2A849891}"/>
              </a:ext>
            </a:extLst>
          </p:cNvPr>
          <p:cNvSpPr>
            <a:spLocks noGrp="1"/>
          </p:cNvSpPr>
          <p:nvPr>
            <p:ph type="sldNum" sz="quarter" idx="5"/>
          </p:nvPr>
        </p:nvSpPr>
        <p:spPr/>
        <p:txBody>
          <a:bodyPr/>
          <a:lstStyle/>
          <a:p>
            <a:fld id="{DB245632-D4FC-4E38-ADEE-4E3390753C23}" type="slidenum">
              <a:rPr lang="en-US" smtClean="0"/>
              <a:t>187</a:t>
            </a:fld>
            <a:endParaRPr lang="en-US" dirty="0"/>
          </a:p>
        </p:txBody>
      </p:sp>
    </p:spTree>
    <p:extLst>
      <p:ext uri="{BB962C8B-B14F-4D97-AF65-F5344CB8AC3E}">
        <p14:creationId xmlns:p14="http://schemas.microsoft.com/office/powerpoint/2010/main" val="182202755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C8D1-6457-B498-BF64-5D22CC85D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28FF2-519F-1AF7-C5BC-CE1A581D8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47CDF-5723-3E23-180B-9492875B5C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324400-152C-6A1C-0BDB-D3215FD0FEC8}"/>
              </a:ext>
            </a:extLst>
          </p:cNvPr>
          <p:cNvSpPr>
            <a:spLocks noGrp="1"/>
          </p:cNvSpPr>
          <p:nvPr>
            <p:ph type="sldNum" sz="quarter" idx="5"/>
          </p:nvPr>
        </p:nvSpPr>
        <p:spPr/>
        <p:txBody>
          <a:bodyPr/>
          <a:lstStyle/>
          <a:p>
            <a:fld id="{DB245632-D4FC-4E38-ADEE-4E3390753C23}" type="slidenum">
              <a:rPr lang="en-US" smtClean="0"/>
              <a:t>188</a:t>
            </a:fld>
            <a:endParaRPr lang="en-US" dirty="0"/>
          </a:p>
        </p:txBody>
      </p:sp>
    </p:spTree>
    <p:extLst>
      <p:ext uri="{BB962C8B-B14F-4D97-AF65-F5344CB8AC3E}">
        <p14:creationId xmlns:p14="http://schemas.microsoft.com/office/powerpoint/2010/main" val="18601608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57236-4187-013A-53E3-ADA7CB8B0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AB58D-17CF-F8CF-AFE5-C6AF21939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C981F-6525-CE1C-ECBF-8712F1F4CC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B6FD42-AA5D-626A-A307-6ED408B75CCC}"/>
              </a:ext>
            </a:extLst>
          </p:cNvPr>
          <p:cNvSpPr>
            <a:spLocks noGrp="1"/>
          </p:cNvSpPr>
          <p:nvPr>
            <p:ph type="sldNum" sz="quarter" idx="5"/>
          </p:nvPr>
        </p:nvSpPr>
        <p:spPr/>
        <p:txBody>
          <a:bodyPr/>
          <a:lstStyle/>
          <a:p>
            <a:fld id="{DB245632-D4FC-4E38-ADEE-4E3390753C23}" type="slidenum">
              <a:rPr lang="en-US" smtClean="0"/>
              <a:t>189</a:t>
            </a:fld>
            <a:endParaRPr lang="en-US" dirty="0"/>
          </a:p>
        </p:txBody>
      </p:sp>
    </p:spTree>
    <p:extLst>
      <p:ext uri="{BB962C8B-B14F-4D97-AF65-F5344CB8AC3E}">
        <p14:creationId xmlns:p14="http://schemas.microsoft.com/office/powerpoint/2010/main" val="173098453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4156C-3F52-40D9-CE33-58884E6FC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E4D11-9321-2061-54B8-6DF79FBC4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98C13-C191-BFEA-2D47-9DC485B0FE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181680-56C1-0C6B-AD7D-70C7FFD6D9E7}"/>
              </a:ext>
            </a:extLst>
          </p:cNvPr>
          <p:cNvSpPr>
            <a:spLocks noGrp="1"/>
          </p:cNvSpPr>
          <p:nvPr>
            <p:ph type="sldNum" sz="quarter" idx="5"/>
          </p:nvPr>
        </p:nvSpPr>
        <p:spPr/>
        <p:txBody>
          <a:bodyPr/>
          <a:lstStyle/>
          <a:p>
            <a:fld id="{DB245632-D4FC-4E38-ADEE-4E3390753C23}" type="slidenum">
              <a:rPr lang="en-US" smtClean="0"/>
              <a:t>190</a:t>
            </a:fld>
            <a:endParaRPr lang="en-US" dirty="0"/>
          </a:p>
        </p:txBody>
      </p:sp>
    </p:spTree>
    <p:extLst>
      <p:ext uri="{BB962C8B-B14F-4D97-AF65-F5344CB8AC3E}">
        <p14:creationId xmlns:p14="http://schemas.microsoft.com/office/powerpoint/2010/main" val="325256866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543E4-EB4F-4C5A-BDC6-D110B0DAC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D0726-FDF6-72E6-EC30-57AAEA6D5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1EBD8-CBE7-EB0A-92AB-19B7F897DC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905DB8-1439-0AED-3211-1056B47B832C}"/>
              </a:ext>
            </a:extLst>
          </p:cNvPr>
          <p:cNvSpPr>
            <a:spLocks noGrp="1"/>
          </p:cNvSpPr>
          <p:nvPr>
            <p:ph type="sldNum" sz="quarter" idx="5"/>
          </p:nvPr>
        </p:nvSpPr>
        <p:spPr/>
        <p:txBody>
          <a:bodyPr/>
          <a:lstStyle/>
          <a:p>
            <a:fld id="{DB245632-D4FC-4E38-ADEE-4E3390753C23}" type="slidenum">
              <a:rPr lang="en-US" smtClean="0"/>
              <a:t>191</a:t>
            </a:fld>
            <a:endParaRPr lang="en-US" dirty="0"/>
          </a:p>
        </p:txBody>
      </p:sp>
    </p:spTree>
    <p:extLst>
      <p:ext uri="{BB962C8B-B14F-4D97-AF65-F5344CB8AC3E}">
        <p14:creationId xmlns:p14="http://schemas.microsoft.com/office/powerpoint/2010/main" val="3015446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B7B3C-C1F1-AFDD-65EF-B89FF53C4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8E9F5-3059-51DB-A2D8-510D637DB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F6743-61A9-9E8B-12CC-FE8C317F42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939B1-915C-E107-BD9B-C813D17DC34A}"/>
              </a:ext>
            </a:extLst>
          </p:cNvPr>
          <p:cNvSpPr>
            <a:spLocks noGrp="1"/>
          </p:cNvSpPr>
          <p:nvPr>
            <p:ph type="sldNum" sz="quarter" idx="5"/>
          </p:nvPr>
        </p:nvSpPr>
        <p:spPr/>
        <p:txBody>
          <a:bodyPr/>
          <a:lstStyle/>
          <a:p>
            <a:fld id="{DB245632-D4FC-4E38-ADEE-4E3390753C23}" type="slidenum">
              <a:rPr lang="en-US" smtClean="0"/>
              <a:t>20</a:t>
            </a:fld>
            <a:endParaRPr lang="en-US" dirty="0"/>
          </a:p>
        </p:txBody>
      </p:sp>
    </p:spTree>
    <p:extLst>
      <p:ext uri="{BB962C8B-B14F-4D97-AF65-F5344CB8AC3E}">
        <p14:creationId xmlns:p14="http://schemas.microsoft.com/office/powerpoint/2010/main" val="380549316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CF3BF-2969-7B69-C1EC-2C86C5726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8BF2B-7DDA-2DB0-8535-A7A68DB78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3867F-AF3F-E334-2EC7-1D07DBB201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E6817A-C65D-7A0E-36E9-F7D582AB2A61}"/>
              </a:ext>
            </a:extLst>
          </p:cNvPr>
          <p:cNvSpPr>
            <a:spLocks noGrp="1"/>
          </p:cNvSpPr>
          <p:nvPr>
            <p:ph type="sldNum" sz="quarter" idx="5"/>
          </p:nvPr>
        </p:nvSpPr>
        <p:spPr/>
        <p:txBody>
          <a:bodyPr/>
          <a:lstStyle/>
          <a:p>
            <a:fld id="{DB245632-D4FC-4E38-ADEE-4E3390753C23}" type="slidenum">
              <a:rPr lang="en-US" smtClean="0"/>
              <a:t>192</a:t>
            </a:fld>
            <a:endParaRPr lang="en-US" dirty="0"/>
          </a:p>
        </p:txBody>
      </p:sp>
    </p:spTree>
    <p:extLst>
      <p:ext uri="{BB962C8B-B14F-4D97-AF65-F5344CB8AC3E}">
        <p14:creationId xmlns:p14="http://schemas.microsoft.com/office/powerpoint/2010/main" val="84086099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C5CD-7CAF-DD63-CCC3-54DC7B76D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1880C-7495-5398-4B97-1F4D28933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08C94-9BE2-0C2D-5142-D8CCB7A298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697985-D3F4-37D4-65E7-3FFECC50AA9B}"/>
              </a:ext>
            </a:extLst>
          </p:cNvPr>
          <p:cNvSpPr>
            <a:spLocks noGrp="1"/>
          </p:cNvSpPr>
          <p:nvPr>
            <p:ph type="sldNum" sz="quarter" idx="5"/>
          </p:nvPr>
        </p:nvSpPr>
        <p:spPr/>
        <p:txBody>
          <a:bodyPr/>
          <a:lstStyle/>
          <a:p>
            <a:fld id="{DB245632-D4FC-4E38-ADEE-4E3390753C23}" type="slidenum">
              <a:rPr lang="en-US" smtClean="0"/>
              <a:t>193</a:t>
            </a:fld>
            <a:endParaRPr lang="en-US" dirty="0"/>
          </a:p>
        </p:txBody>
      </p:sp>
    </p:spTree>
    <p:extLst>
      <p:ext uri="{BB962C8B-B14F-4D97-AF65-F5344CB8AC3E}">
        <p14:creationId xmlns:p14="http://schemas.microsoft.com/office/powerpoint/2010/main" val="92130258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762F7-B72F-76B8-B3BC-D4F0D3D16B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5042F-57BC-6C2E-D1E9-5AF097C3B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C25DB-4B2D-9B7A-0889-74289EDB7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DBFEB6-F60A-6468-CAD9-A47190AF3ABB}"/>
              </a:ext>
            </a:extLst>
          </p:cNvPr>
          <p:cNvSpPr>
            <a:spLocks noGrp="1"/>
          </p:cNvSpPr>
          <p:nvPr>
            <p:ph type="sldNum" sz="quarter" idx="5"/>
          </p:nvPr>
        </p:nvSpPr>
        <p:spPr/>
        <p:txBody>
          <a:bodyPr/>
          <a:lstStyle/>
          <a:p>
            <a:fld id="{DB245632-D4FC-4E38-ADEE-4E3390753C23}" type="slidenum">
              <a:rPr lang="en-US" smtClean="0"/>
              <a:t>194</a:t>
            </a:fld>
            <a:endParaRPr lang="en-US" dirty="0"/>
          </a:p>
        </p:txBody>
      </p:sp>
    </p:spTree>
    <p:extLst>
      <p:ext uri="{BB962C8B-B14F-4D97-AF65-F5344CB8AC3E}">
        <p14:creationId xmlns:p14="http://schemas.microsoft.com/office/powerpoint/2010/main" val="108306187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B036B-8596-BFAE-D7BE-8CC38BFA5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02320-ECA3-B5C9-A683-A2E9DCE35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B714D-478D-9E2A-FDE6-7668886A12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EDD05E-56DC-9125-ACED-9430A22C777C}"/>
              </a:ext>
            </a:extLst>
          </p:cNvPr>
          <p:cNvSpPr>
            <a:spLocks noGrp="1"/>
          </p:cNvSpPr>
          <p:nvPr>
            <p:ph type="sldNum" sz="quarter" idx="5"/>
          </p:nvPr>
        </p:nvSpPr>
        <p:spPr/>
        <p:txBody>
          <a:bodyPr/>
          <a:lstStyle/>
          <a:p>
            <a:fld id="{DB245632-D4FC-4E38-ADEE-4E3390753C23}" type="slidenum">
              <a:rPr lang="en-US" smtClean="0"/>
              <a:t>195</a:t>
            </a:fld>
            <a:endParaRPr lang="en-US" dirty="0"/>
          </a:p>
        </p:txBody>
      </p:sp>
    </p:spTree>
    <p:extLst>
      <p:ext uri="{BB962C8B-B14F-4D97-AF65-F5344CB8AC3E}">
        <p14:creationId xmlns:p14="http://schemas.microsoft.com/office/powerpoint/2010/main" val="309154481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F2A63-2DF7-3CDB-849B-E2E0BEC88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F38A2-10C7-6A41-F0A4-FD2AD5E52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94BB0-E6F5-897B-0DA4-B89EC0C0FD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97B075-F05A-915F-EA13-FF656A7C8490}"/>
              </a:ext>
            </a:extLst>
          </p:cNvPr>
          <p:cNvSpPr>
            <a:spLocks noGrp="1"/>
          </p:cNvSpPr>
          <p:nvPr>
            <p:ph type="sldNum" sz="quarter" idx="5"/>
          </p:nvPr>
        </p:nvSpPr>
        <p:spPr/>
        <p:txBody>
          <a:bodyPr/>
          <a:lstStyle/>
          <a:p>
            <a:fld id="{DB245632-D4FC-4E38-ADEE-4E3390753C23}" type="slidenum">
              <a:rPr lang="en-US" smtClean="0"/>
              <a:t>196</a:t>
            </a:fld>
            <a:endParaRPr lang="en-US" dirty="0"/>
          </a:p>
        </p:txBody>
      </p:sp>
    </p:spTree>
    <p:extLst>
      <p:ext uri="{BB962C8B-B14F-4D97-AF65-F5344CB8AC3E}">
        <p14:creationId xmlns:p14="http://schemas.microsoft.com/office/powerpoint/2010/main" val="7297069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9253E-F40A-8024-0323-757E9443B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0F8A5-E31D-2F60-771B-C4D545740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E8876-78C2-7F38-74FD-038462C52D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3B802D-15BF-AC99-355A-E8654A5E6DE7}"/>
              </a:ext>
            </a:extLst>
          </p:cNvPr>
          <p:cNvSpPr>
            <a:spLocks noGrp="1"/>
          </p:cNvSpPr>
          <p:nvPr>
            <p:ph type="sldNum" sz="quarter" idx="5"/>
          </p:nvPr>
        </p:nvSpPr>
        <p:spPr/>
        <p:txBody>
          <a:bodyPr/>
          <a:lstStyle/>
          <a:p>
            <a:fld id="{DB245632-D4FC-4E38-ADEE-4E3390753C23}" type="slidenum">
              <a:rPr lang="en-US" smtClean="0"/>
              <a:t>197</a:t>
            </a:fld>
            <a:endParaRPr lang="en-US" dirty="0"/>
          </a:p>
        </p:txBody>
      </p:sp>
    </p:spTree>
    <p:extLst>
      <p:ext uri="{BB962C8B-B14F-4D97-AF65-F5344CB8AC3E}">
        <p14:creationId xmlns:p14="http://schemas.microsoft.com/office/powerpoint/2010/main" val="427932668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63DD2-1E09-F482-B15F-502C2431D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C5AC7-C45C-F4FE-13D1-3B337F0AE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D118A-98C2-5CA3-EC82-70FDFDFBF3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D289FC-4553-1CF0-638B-A3F01D3C4AB7}"/>
              </a:ext>
            </a:extLst>
          </p:cNvPr>
          <p:cNvSpPr>
            <a:spLocks noGrp="1"/>
          </p:cNvSpPr>
          <p:nvPr>
            <p:ph type="sldNum" sz="quarter" idx="5"/>
          </p:nvPr>
        </p:nvSpPr>
        <p:spPr/>
        <p:txBody>
          <a:bodyPr/>
          <a:lstStyle/>
          <a:p>
            <a:fld id="{DB245632-D4FC-4E38-ADEE-4E3390753C23}" type="slidenum">
              <a:rPr lang="en-US" smtClean="0"/>
              <a:t>198</a:t>
            </a:fld>
            <a:endParaRPr lang="en-US" dirty="0"/>
          </a:p>
        </p:txBody>
      </p:sp>
    </p:spTree>
    <p:extLst>
      <p:ext uri="{BB962C8B-B14F-4D97-AF65-F5344CB8AC3E}">
        <p14:creationId xmlns:p14="http://schemas.microsoft.com/office/powerpoint/2010/main" val="125498227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CC538-E737-1639-A616-3B43E1EA4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B0223-895C-376B-129F-44538382D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3A9EA-2EEC-5431-0A39-B8FBCE1908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E5B7DB-7F5B-3A1A-4478-F011D2AF187E}"/>
              </a:ext>
            </a:extLst>
          </p:cNvPr>
          <p:cNvSpPr>
            <a:spLocks noGrp="1"/>
          </p:cNvSpPr>
          <p:nvPr>
            <p:ph type="sldNum" sz="quarter" idx="5"/>
          </p:nvPr>
        </p:nvSpPr>
        <p:spPr/>
        <p:txBody>
          <a:bodyPr/>
          <a:lstStyle/>
          <a:p>
            <a:fld id="{DB245632-D4FC-4E38-ADEE-4E3390753C23}" type="slidenum">
              <a:rPr lang="en-US" smtClean="0"/>
              <a:t>199</a:t>
            </a:fld>
            <a:endParaRPr lang="en-US" dirty="0"/>
          </a:p>
        </p:txBody>
      </p:sp>
    </p:spTree>
    <p:extLst>
      <p:ext uri="{BB962C8B-B14F-4D97-AF65-F5344CB8AC3E}">
        <p14:creationId xmlns:p14="http://schemas.microsoft.com/office/powerpoint/2010/main" val="138774086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A53EA-AFD1-A4FF-6E5C-AD576715B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04751-759E-7C86-F12B-0E8D2F7B0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E4EA1-0606-0FA1-3F6F-E6EA6B207F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4B67C6-0FE7-0D34-A5BA-D5FDB4A8674D}"/>
              </a:ext>
            </a:extLst>
          </p:cNvPr>
          <p:cNvSpPr>
            <a:spLocks noGrp="1"/>
          </p:cNvSpPr>
          <p:nvPr>
            <p:ph type="sldNum" sz="quarter" idx="5"/>
          </p:nvPr>
        </p:nvSpPr>
        <p:spPr/>
        <p:txBody>
          <a:bodyPr/>
          <a:lstStyle/>
          <a:p>
            <a:fld id="{DB245632-D4FC-4E38-ADEE-4E3390753C23}" type="slidenum">
              <a:rPr lang="en-US" smtClean="0"/>
              <a:t>200</a:t>
            </a:fld>
            <a:endParaRPr lang="en-US" dirty="0"/>
          </a:p>
        </p:txBody>
      </p:sp>
    </p:spTree>
    <p:extLst>
      <p:ext uri="{BB962C8B-B14F-4D97-AF65-F5344CB8AC3E}">
        <p14:creationId xmlns:p14="http://schemas.microsoft.com/office/powerpoint/2010/main" val="20572655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1A528-D17E-535F-22AA-CC88B40D4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8E319-2AFD-590C-9D84-DE2923476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CBB24-704E-F033-BB47-A55202F8E6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3E3E87-7A52-6947-D311-183EF040A864}"/>
              </a:ext>
            </a:extLst>
          </p:cNvPr>
          <p:cNvSpPr>
            <a:spLocks noGrp="1"/>
          </p:cNvSpPr>
          <p:nvPr>
            <p:ph type="sldNum" sz="quarter" idx="5"/>
          </p:nvPr>
        </p:nvSpPr>
        <p:spPr/>
        <p:txBody>
          <a:bodyPr/>
          <a:lstStyle/>
          <a:p>
            <a:fld id="{DB245632-D4FC-4E38-ADEE-4E3390753C23}" type="slidenum">
              <a:rPr lang="en-US" smtClean="0"/>
              <a:t>201</a:t>
            </a:fld>
            <a:endParaRPr lang="en-US" dirty="0"/>
          </a:p>
        </p:txBody>
      </p:sp>
    </p:spTree>
    <p:extLst>
      <p:ext uri="{BB962C8B-B14F-4D97-AF65-F5344CB8AC3E}">
        <p14:creationId xmlns:p14="http://schemas.microsoft.com/office/powerpoint/2010/main" val="371964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B8882-7A5A-6E09-978D-F47470448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F6377-52D8-4570-EF4F-BDAD68ABE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C2CC9-0E8D-E28B-3546-FE8F40CE7E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BA4C28-8094-F242-6942-520AF6C8DEB4}"/>
              </a:ext>
            </a:extLst>
          </p:cNvPr>
          <p:cNvSpPr>
            <a:spLocks noGrp="1"/>
          </p:cNvSpPr>
          <p:nvPr>
            <p:ph type="sldNum" sz="quarter" idx="5"/>
          </p:nvPr>
        </p:nvSpPr>
        <p:spPr/>
        <p:txBody>
          <a:bodyPr/>
          <a:lstStyle/>
          <a:p>
            <a:fld id="{DB245632-D4FC-4E38-ADEE-4E3390753C23}" type="slidenum">
              <a:rPr lang="en-US" smtClean="0"/>
              <a:t>3</a:t>
            </a:fld>
            <a:endParaRPr lang="en-US" dirty="0"/>
          </a:p>
        </p:txBody>
      </p:sp>
    </p:spTree>
    <p:extLst>
      <p:ext uri="{BB962C8B-B14F-4D97-AF65-F5344CB8AC3E}">
        <p14:creationId xmlns:p14="http://schemas.microsoft.com/office/powerpoint/2010/main" val="2535855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01494-9AC6-87F9-40A8-E9BA4B3DC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786EE-CA4F-E870-7CAE-431D2A37E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FEC22-9807-E2B0-1142-8E991D60C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EAA20B-3C07-DE4F-5F6D-0CDA04D5B0FC}"/>
              </a:ext>
            </a:extLst>
          </p:cNvPr>
          <p:cNvSpPr>
            <a:spLocks noGrp="1"/>
          </p:cNvSpPr>
          <p:nvPr>
            <p:ph type="sldNum" sz="quarter" idx="5"/>
          </p:nvPr>
        </p:nvSpPr>
        <p:spPr/>
        <p:txBody>
          <a:bodyPr/>
          <a:lstStyle/>
          <a:p>
            <a:fld id="{DB245632-D4FC-4E38-ADEE-4E3390753C23}" type="slidenum">
              <a:rPr lang="en-US" smtClean="0"/>
              <a:t>21</a:t>
            </a:fld>
            <a:endParaRPr lang="en-US" dirty="0"/>
          </a:p>
        </p:txBody>
      </p:sp>
    </p:spTree>
    <p:extLst>
      <p:ext uri="{BB962C8B-B14F-4D97-AF65-F5344CB8AC3E}">
        <p14:creationId xmlns:p14="http://schemas.microsoft.com/office/powerpoint/2010/main" val="257009370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10AD1-F2E4-8B3C-FE84-4D8DAAF32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F1380-4591-5070-49DF-8D89FD51E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7AE35-A0BF-AD4E-655C-514BEA82DF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62AE0-01E7-B155-5217-F6D066AA092A}"/>
              </a:ext>
            </a:extLst>
          </p:cNvPr>
          <p:cNvSpPr>
            <a:spLocks noGrp="1"/>
          </p:cNvSpPr>
          <p:nvPr>
            <p:ph type="sldNum" sz="quarter" idx="5"/>
          </p:nvPr>
        </p:nvSpPr>
        <p:spPr/>
        <p:txBody>
          <a:bodyPr/>
          <a:lstStyle/>
          <a:p>
            <a:fld id="{DB245632-D4FC-4E38-ADEE-4E3390753C23}" type="slidenum">
              <a:rPr lang="en-US" smtClean="0"/>
              <a:t>202</a:t>
            </a:fld>
            <a:endParaRPr lang="en-US" dirty="0"/>
          </a:p>
        </p:txBody>
      </p:sp>
    </p:spTree>
    <p:extLst>
      <p:ext uri="{BB962C8B-B14F-4D97-AF65-F5344CB8AC3E}">
        <p14:creationId xmlns:p14="http://schemas.microsoft.com/office/powerpoint/2010/main" val="425957280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1836D-1470-D439-2568-CE86D8B20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0ABFA-B9C4-BC2B-1F9D-9B07D1658B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1A6A8-AA2E-FF47-07BC-19A73DF913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769B72-EA41-AD0F-4024-ECC456F10656}"/>
              </a:ext>
            </a:extLst>
          </p:cNvPr>
          <p:cNvSpPr>
            <a:spLocks noGrp="1"/>
          </p:cNvSpPr>
          <p:nvPr>
            <p:ph type="sldNum" sz="quarter" idx="5"/>
          </p:nvPr>
        </p:nvSpPr>
        <p:spPr/>
        <p:txBody>
          <a:bodyPr/>
          <a:lstStyle/>
          <a:p>
            <a:fld id="{DB245632-D4FC-4E38-ADEE-4E3390753C23}" type="slidenum">
              <a:rPr lang="en-US" smtClean="0"/>
              <a:t>203</a:t>
            </a:fld>
            <a:endParaRPr lang="en-US" dirty="0"/>
          </a:p>
        </p:txBody>
      </p:sp>
    </p:spTree>
    <p:extLst>
      <p:ext uri="{BB962C8B-B14F-4D97-AF65-F5344CB8AC3E}">
        <p14:creationId xmlns:p14="http://schemas.microsoft.com/office/powerpoint/2010/main" val="77172262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2FDC5-3BA1-2CFF-C1DE-5E6410EF7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F1300-A6E4-1AD8-8462-E79DBB70C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4C6E8-CD04-1CE2-3D1D-28972296C5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6D37D2-94F9-8188-527E-4D8926FBD330}"/>
              </a:ext>
            </a:extLst>
          </p:cNvPr>
          <p:cNvSpPr>
            <a:spLocks noGrp="1"/>
          </p:cNvSpPr>
          <p:nvPr>
            <p:ph type="sldNum" sz="quarter" idx="5"/>
          </p:nvPr>
        </p:nvSpPr>
        <p:spPr/>
        <p:txBody>
          <a:bodyPr/>
          <a:lstStyle/>
          <a:p>
            <a:fld id="{DB245632-D4FC-4E38-ADEE-4E3390753C23}" type="slidenum">
              <a:rPr lang="en-US" smtClean="0"/>
              <a:t>204</a:t>
            </a:fld>
            <a:endParaRPr lang="en-US" dirty="0"/>
          </a:p>
        </p:txBody>
      </p:sp>
    </p:spTree>
    <p:extLst>
      <p:ext uri="{BB962C8B-B14F-4D97-AF65-F5344CB8AC3E}">
        <p14:creationId xmlns:p14="http://schemas.microsoft.com/office/powerpoint/2010/main" val="343108168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0BCC-C8F4-D0B3-BEA9-6B1E484E2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B36CA-C65D-3024-9F7F-344E86BD2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5D682-A215-3E97-E9B8-8A979BB34C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CB8DFF-9DD3-A53F-25A5-D02138787C8F}"/>
              </a:ext>
            </a:extLst>
          </p:cNvPr>
          <p:cNvSpPr>
            <a:spLocks noGrp="1"/>
          </p:cNvSpPr>
          <p:nvPr>
            <p:ph type="sldNum" sz="quarter" idx="5"/>
          </p:nvPr>
        </p:nvSpPr>
        <p:spPr/>
        <p:txBody>
          <a:bodyPr/>
          <a:lstStyle/>
          <a:p>
            <a:fld id="{DB245632-D4FC-4E38-ADEE-4E3390753C23}" type="slidenum">
              <a:rPr lang="en-US" smtClean="0"/>
              <a:t>205</a:t>
            </a:fld>
            <a:endParaRPr lang="en-US" dirty="0"/>
          </a:p>
        </p:txBody>
      </p:sp>
    </p:spTree>
    <p:extLst>
      <p:ext uri="{BB962C8B-B14F-4D97-AF65-F5344CB8AC3E}">
        <p14:creationId xmlns:p14="http://schemas.microsoft.com/office/powerpoint/2010/main" val="1548558314"/>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86D7-A32C-797E-AA9F-2D686854E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55976-9325-9197-2F73-ECCCF782B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43D67-9D89-8CBC-4DEF-795F1F979D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539B98-5FBD-9902-A2D9-2BEF2A42CE6C}"/>
              </a:ext>
            </a:extLst>
          </p:cNvPr>
          <p:cNvSpPr>
            <a:spLocks noGrp="1"/>
          </p:cNvSpPr>
          <p:nvPr>
            <p:ph type="sldNum" sz="quarter" idx="5"/>
          </p:nvPr>
        </p:nvSpPr>
        <p:spPr/>
        <p:txBody>
          <a:bodyPr/>
          <a:lstStyle/>
          <a:p>
            <a:fld id="{DB245632-D4FC-4E38-ADEE-4E3390753C23}" type="slidenum">
              <a:rPr lang="en-US" smtClean="0"/>
              <a:t>206</a:t>
            </a:fld>
            <a:endParaRPr lang="en-US" dirty="0"/>
          </a:p>
        </p:txBody>
      </p:sp>
    </p:spTree>
    <p:extLst>
      <p:ext uri="{BB962C8B-B14F-4D97-AF65-F5344CB8AC3E}">
        <p14:creationId xmlns:p14="http://schemas.microsoft.com/office/powerpoint/2010/main" val="387885172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2716-3A69-27BA-4BC1-D87A488CE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E53C8-B178-8D95-483F-D5799FD14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D45A9-014C-D517-3C33-8283958B89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5E303A-BAD3-8742-CC1A-97D5EE67018A}"/>
              </a:ext>
            </a:extLst>
          </p:cNvPr>
          <p:cNvSpPr>
            <a:spLocks noGrp="1"/>
          </p:cNvSpPr>
          <p:nvPr>
            <p:ph type="sldNum" sz="quarter" idx="5"/>
          </p:nvPr>
        </p:nvSpPr>
        <p:spPr/>
        <p:txBody>
          <a:bodyPr/>
          <a:lstStyle/>
          <a:p>
            <a:fld id="{DB245632-D4FC-4E38-ADEE-4E3390753C23}" type="slidenum">
              <a:rPr lang="en-US" smtClean="0"/>
              <a:t>207</a:t>
            </a:fld>
            <a:endParaRPr lang="en-US" dirty="0"/>
          </a:p>
        </p:txBody>
      </p:sp>
    </p:spTree>
    <p:extLst>
      <p:ext uri="{BB962C8B-B14F-4D97-AF65-F5344CB8AC3E}">
        <p14:creationId xmlns:p14="http://schemas.microsoft.com/office/powerpoint/2010/main" val="404750704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A7B23-AB59-F7F8-6F22-63383E85F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DC07B-F903-CFB9-EEB3-D099A3F9A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374D6-02AF-F382-AE28-D903D9E05C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71189-86FC-0279-0153-5BF701285FEB}"/>
              </a:ext>
            </a:extLst>
          </p:cNvPr>
          <p:cNvSpPr>
            <a:spLocks noGrp="1"/>
          </p:cNvSpPr>
          <p:nvPr>
            <p:ph type="sldNum" sz="quarter" idx="5"/>
          </p:nvPr>
        </p:nvSpPr>
        <p:spPr/>
        <p:txBody>
          <a:bodyPr/>
          <a:lstStyle/>
          <a:p>
            <a:fld id="{DB245632-D4FC-4E38-ADEE-4E3390753C23}" type="slidenum">
              <a:rPr lang="en-US" smtClean="0"/>
              <a:t>208</a:t>
            </a:fld>
            <a:endParaRPr lang="en-US" dirty="0"/>
          </a:p>
        </p:txBody>
      </p:sp>
    </p:spTree>
    <p:extLst>
      <p:ext uri="{BB962C8B-B14F-4D97-AF65-F5344CB8AC3E}">
        <p14:creationId xmlns:p14="http://schemas.microsoft.com/office/powerpoint/2010/main" val="315767035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CBEB-6ABE-1B0A-7C64-D5A2D3D21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AC2B1-4C1C-1960-FF7B-85802F7C6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E7942-5D9D-B150-5C90-3562A474B1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7AA70B-D4C6-7757-6CE9-59611A11DAD2}"/>
              </a:ext>
            </a:extLst>
          </p:cNvPr>
          <p:cNvSpPr>
            <a:spLocks noGrp="1"/>
          </p:cNvSpPr>
          <p:nvPr>
            <p:ph type="sldNum" sz="quarter" idx="5"/>
          </p:nvPr>
        </p:nvSpPr>
        <p:spPr/>
        <p:txBody>
          <a:bodyPr/>
          <a:lstStyle/>
          <a:p>
            <a:fld id="{DB245632-D4FC-4E38-ADEE-4E3390753C23}" type="slidenum">
              <a:rPr lang="en-US" smtClean="0"/>
              <a:t>209</a:t>
            </a:fld>
            <a:endParaRPr lang="en-US" dirty="0"/>
          </a:p>
        </p:txBody>
      </p:sp>
    </p:spTree>
    <p:extLst>
      <p:ext uri="{BB962C8B-B14F-4D97-AF65-F5344CB8AC3E}">
        <p14:creationId xmlns:p14="http://schemas.microsoft.com/office/powerpoint/2010/main" val="425741401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1D6E-F47E-C07B-1CA3-1DA83904A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D9222-3A2E-2856-374F-0C3F76D99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9CA24-361A-8113-77A8-4BD290EB61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27FD8F-3111-E777-0B2F-F8ACEB9F5937}"/>
              </a:ext>
            </a:extLst>
          </p:cNvPr>
          <p:cNvSpPr>
            <a:spLocks noGrp="1"/>
          </p:cNvSpPr>
          <p:nvPr>
            <p:ph type="sldNum" sz="quarter" idx="5"/>
          </p:nvPr>
        </p:nvSpPr>
        <p:spPr/>
        <p:txBody>
          <a:bodyPr/>
          <a:lstStyle/>
          <a:p>
            <a:fld id="{DB245632-D4FC-4E38-ADEE-4E3390753C23}" type="slidenum">
              <a:rPr lang="en-US" smtClean="0"/>
              <a:t>210</a:t>
            </a:fld>
            <a:endParaRPr lang="en-US" dirty="0"/>
          </a:p>
        </p:txBody>
      </p:sp>
    </p:spTree>
    <p:extLst>
      <p:ext uri="{BB962C8B-B14F-4D97-AF65-F5344CB8AC3E}">
        <p14:creationId xmlns:p14="http://schemas.microsoft.com/office/powerpoint/2010/main" val="387386005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73E0F-B581-D2A6-B3EF-A900E7A4C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6526B-8C98-5049-AFD6-323FF9445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6CA9A-FF58-4D91-A670-69311E7FBA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E7051B-9D18-7EA8-EA0B-7DA70DD4A3D9}"/>
              </a:ext>
            </a:extLst>
          </p:cNvPr>
          <p:cNvSpPr>
            <a:spLocks noGrp="1"/>
          </p:cNvSpPr>
          <p:nvPr>
            <p:ph type="sldNum" sz="quarter" idx="5"/>
          </p:nvPr>
        </p:nvSpPr>
        <p:spPr/>
        <p:txBody>
          <a:bodyPr/>
          <a:lstStyle/>
          <a:p>
            <a:fld id="{DB245632-D4FC-4E38-ADEE-4E3390753C23}" type="slidenum">
              <a:rPr lang="en-US" smtClean="0"/>
              <a:t>211</a:t>
            </a:fld>
            <a:endParaRPr lang="en-US" dirty="0"/>
          </a:p>
        </p:txBody>
      </p:sp>
    </p:spTree>
    <p:extLst>
      <p:ext uri="{BB962C8B-B14F-4D97-AF65-F5344CB8AC3E}">
        <p14:creationId xmlns:p14="http://schemas.microsoft.com/office/powerpoint/2010/main" val="197157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C0140-0DC7-DE04-1158-736D55B26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49C63-35CE-9571-2BB0-03975A7A5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6F915-C8CB-5F4E-4015-54D807B852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10E039-4B88-74A2-07ED-1A3BD23ABC39}"/>
              </a:ext>
            </a:extLst>
          </p:cNvPr>
          <p:cNvSpPr>
            <a:spLocks noGrp="1"/>
          </p:cNvSpPr>
          <p:nvPr>
            <p:ph type="sldNum" sz="quarter" idx="5"/>
          </p:nvPr>
        </p:nvSpPr>
        <p:spPr/>
        <p:txBody>
          <a:bodyPr/>
          <a:lstStyle/>
          <a:p>
            <a:fld id="{DB245632-D4FC-4E38-ADEE-4E3390753C23}" type="slidenum">
              <a:rPr lang="en-US" smtClean="0"/>
              <a:t>22</a:t>
            </a:fld>
            <a:endParaRPr lang="en-US" dirty="0"/>
          </a:p>
        </p:txBody>
      </p:sp>
    </p:spTree>
    <p:extLst>
      <p:ext uri="{BB962C8B-B14F-4D97-AF65-F5344CB8AC3E}">
        <p14:creationId xmlns:p14="http://schemas.microsoft.com/office/powerpoint/2010/main" val="283179533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5556E-8C86-0A13-FE0F-690EF0D93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12B73-05E5-2777-42A5-C258A80F5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8AE25-8E1C-88A6-FBF2-62E7226787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DD2BFB-93D6-EFE0-A28A-CB3FEA9AEA5C}"/>
              </a:ext>
            </a:extLst>
          </p:cNvPr>
          <p:cNvSpPr>
            <a:spLocks noGrp="1"/>
          </p:cNvSpPr>
          <p:nvPr>
            <p:ph type="sldNum" sz="quarter" idx="5"/>
          </p:nvPr>
        </p:nvSpPr>
        <p:spPr/>
        <p:txBody>
          <a:bodyPr/>
          <a:lstStyle/>
          <a:p>
            <a:fld id="{DB245632-D4FC-4E38-ADEE-4E3390753C23}" type="slidenum">
              <a:rPr lang="en-US" smtClean="0"/>
              <a:t>212</a:t>
            </a:fld>
            <a:endParaRPr lang="en-US" dirty="0"/>
          </a:p>
        </p:txBody>
      </p:sp>
    </p:spTree>
    <p:extLst>
      <p:ext uri="{BB962C8B-B14F-4D97-AF65-F5344CB8AC3E}">
        <p14:creationId xmlns:p14="http://schemas.microsoft.com/office/powerpoint/2010/main" val="248438816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76EAA-CFC9-3515-3D15-282DFFD49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54DAA-A592-BC7B-F59E-53AFB667A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60D80-2B50-C99C-8DE0-7387FA1CC0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ED754-AD54-D975-2489-702C9AD9B056}"/>
              </a:ext>
            </a:extLst>
          </p:cNvPr>
          <p:cNvSpPr>
            <a:spLocks noGrp="1"/>
          </p:cNvSpPr>
          <p:nvPr>
            <p:ph type="sldNum" sz="quarter" idx="5"/>
          </p:nvPr>
        </p:nvSpPr>
        <p:spPr/>
        <p:txBody>
          <a:bodyPr/>
          <a:lstStyle/>
          <a:p>
            <a:fld id="{DB245632-D4FC-4E38-ADEE-4E3390753C23}" type="slidenum">
              <a:rPr lang="en-US" smtClean="0"/>
              <a:t>213</a:t>
            </a:fld>
            <a:endParaRPr lang="en-US" dirty="0"/>
          </a:p>
        </p:txBody>
      </p:sp>
    </p:spTree>
    <p:extLst>
      <p:ext uri="{BB962C8B-B14F-4D97-AF65-F5344CB8AC3E}">
        <p14:creationId xmlns:p14="http://schemas.microsoft.com/office/powerpoint/2010/main" val="266310799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56EE4-D9B7-BF56-FB93-9AF791975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FD08C-92FB-2E34-8AA4-4546BC21F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000E4-6C59-B157-F88B-FE117F814A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F01F58-C681-D109-9F3F-FBF62BC7F341}"/>
              </a:ext>
            </a:extLst>
          </p:cNvPr>
          <p:cNvSpPr>
            <a:spLocks noGrp="1"/>
          </p:cNvSpPr>
          <p:nvPr>
            <p:ph type="sldNum" sz="quarter" idx="5"/>
          </p:nvPr>
        </p:nvSpPr>
        <p:spPr/>
        <p:txBody>
          <a:bodyPr/>
          <a:lstStyle/>
          <a:p>
            <a:fld id="{DB245632-D4FC-4E38-ADEE-4E3390753C23}" type="slidenum">
              <a:rPr lang="en-US" smtClean="0"/>
              <a:t>214</a:t>
            </a:fld>
            <a:endParaRPr lang="en-US" dirty="0"/>
          </a:p>
        </p:txBody>
      </p:sp>
    </p:spTree>
    <p:extLst>
      <p:ext uri="{BB962C8B-B14F-4D97-AF65-F5344CB8AC3E}">
        <p14:creationId xmlns:p14="http://schemas.microsoft.com/office/powerpoint/2010/main" val="865578589"/>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610B3-89F0-770B-1A74-D8CF987DC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6BBE4-FBFA-2637-0650-B9DD94372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4C1A4-8F92-43C2-65B1-E63113BC2E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0E2CCE-F016-80FD-F65F-17F89B96BC45}"/>
              </a:ext>
            </a:extLst>
          </p:cNvPr>
          <p:cNvSpPr>
            <a:spLocks noGrp="1"/>
          </p:cNvSpPr>
          <p:nvPr>
            <p:ph type="sldNum" sz="quarter" idx="5"/>
          </p:nvPr>
        </p:nvSpPr>
        <p:spPr/>
        <p:txBody>
          <a:bodyPr/>
          <a:lstStyle/>
          <a:p>
            <a:fld id="{DB245632-D4FC-4E38-ADEE-4E3390753C23}" type="slidenum">
              <a:rPr lang="en-US" smtClean="0"/>
              <a:t>215</a:t>
            </a:fld>
            <a:endParaRPr lang="en-US" dirty="0"/>
          </a:p>
        </p:txBody>
      </p:sp>
    </p:spTree>
    <p:extLst>
      <p:ext uri="{BB962C8B-B14F-4D97-AF65-F5344CB8AC3E}">
        <p14:creationId xmlns:p14="http://schemas.microsoft.com/office/powerpoint/2010/main" val="25927499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282C6-D501-6477-9351-186C3D4B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D073A-5964-CB56-9299-26705FA10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90F40-640C-4962-FC36-4627829A4A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794961-C68E-8931-F21C-12CBDAB164B6}"/>
              </a:ext>
            </a:extLst>
          </p:cNvPr>
          <p:cNvSpPr>
            <a:spLocks noGrp="1"/>
          </p:cNvSpPr>
          <p:nvPr>
            <p:ph type="sldNum" sz="quarter" idx="5"/>
          </p:nvPr>
        </p:nvSpPr>
        <p:spPr/>
        <p:txBody>
          <a:bodyPr/>
          <a:lstStyle/>
          <a:p>
            <a:fld id="{DB245632-D4FC-4E38-ADEE-4E3390753C23}" type="slidenum">
              <a:rPr lang="en-US" smtClean="0"/>
              <a:t>216</a:t>
            </a:fld>
            <a:endParaRPr lang="en-US" dirty="0"/>
          </a:p>
        </p:txBody>
      </p:sp>
    </p:spTree>
    <p:extLst>
      <p:ext uri="{BB962C8B-B14F-4D97-AF65-F5344CB8AC3E}">
        <p14:creationId xmlns:p14="http://schemas.microsoft.com/office/powerpoint/2010/main" val="115975923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7712-8F8C-8F75-7F88-D08C1A805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337D0-D2DB-57FD-42A5-7DD0D6361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BB1F3-B086-F95E-AF0C-156BB0C7A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9071E8-65CA-5C4D-C553-CB97F61FFC17}"/>
              </a:ext>
            </a:extLst>
          </p:cNvPr>
          <p:cNvSpPr>
            <a:spLocks noGrp="1"/>
          </p:cNvSpPr>
          <p:nvPr>
            <p:ph type="sldNum" sz="quarter" idx="5"/>
          </p:nvPr>
        </p:nvSpPr>
        <p:spPr/>
        <p:txBody>
          <a:bodyPr/>
          <a:lstStyle/>
          <a:p>
            <a:fld id="{DB245632-D4FC-4E38-ADEE-4E3390753C23}" type="slidenum">
              <a:rPr lang="en-US" smtClean="0"/>
              <a:t>217</a:t>
            </a:fld>
            <a:endParaRPr lang="en-US" dirty="0"/>
          </a:p>
        </p:txBody>
      </p:sp>
    </p:spTree>
    <p:extLst>
      <p:ext uri="{BB962C8B-B14F-4D97-AF65-F5344CB8AC3E}">
        <p14:creationId xmlns:p14="http://schemas.microsoft.com/office/powerpoint/2010/main" val="200563945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2DC4-DBFE-FC25-5DC8-DD5168FE0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AD78B-8985-125E-F8D9-4118F0B31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64511-6C8A-2322-3C92-2AA7BFFC6C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8717B6-496E-10C3-9AF0-E3C21D4567C0}"/>
              </a:ext>
            </a:extLst>
          </p:cNvPr>
          <p:cNvSpPr>
            <a:spLocks noGrp="1"/>
          </p:cNvSpPr>
          <p:nvPr>
            <p:ph type="sldNum" sz="quarter" idx="5"/>
          </p:nvPr>
        </p:nvSpPr>
        <p:spPr/>
        <p:txBody>
          <a:bodyPr/>
          <a:lstStyle/>
          <a:p>
            <a:fld id="{DB245632-D4FC-4E38-ADEE-4E3390753C23}" type="slidenum">
              <a:rPr lang="en-US" smtClean="0"/>
              <a:t>218</a:t>
            </a:fld>
            <a:endParaRPr lang="en-US" dirty="0"/>
          </a:p>
        </p:txBody>
      </p:sp>
    </p:spTree>
    <p:extLst>
      <p:ext uri="{BB962C8B-B14F-4D97-AF65-F5344CB8AC3E}">
        <p14:creationId xmlns:p14="http://schemas.microsoft.com/office/powerpoint/2010/main" val="243984900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BE100-1D08-1A74-E839-20093CC65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F886D-1BC3-601D-49D2-384596DBD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C6750-3B0A-0499-F807-C78488F428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B97BE9-A7EA-1BD7-84FC-D8350DC517B4}"/>
              </a:ext>
            </a:extLst>
          </p:cNvPr>
          <p:cNvSpPr>
            <a:spLocks noGrp="1"/>
          </p:cNvSpPr>
          <p:nvPr>
            <p:ph type="sldNum" sz="quarter" idx="5"/>
          </p:nvPr>
        </p:nvSpPr>
        <p:spPr/>
        <p:txBody>
          <a:bodyPr/>
          <a:lstStyle/>
          <a:p>
            <a:fld id="{DB245632-D4FC-4E38-ADEE-4E3390753C23}" type="slidenum">
              <a:rPr lang="en-US" smtClean="0"/>
              <a:t>219</a:t>
            </a:fld>
            <a:endParaRPr lang="en-US" dirty="0"/>
          </a:p>
        </p:txBody>
      </p:sp>
    </p:spTree>
    <p:extLst>
      <p:ext uri="{BB962C8B-B14F-4D97-AF65-F5344CB8AC3E}">
        <p14:creationId xmlns:p14="http://schemas.microsoft.com/office/powerpoint/2010/main" val="102187283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E600-A365-2750-5654-F020AD362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6329B-8427-5A90-4204-B82C4D823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0C7CA-88D7-7A0E-3918-F8DB43CA7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CECFCD-CD64-A346-2A5D-23AE0EC60C05}"/>
              </a:ext>
            </a:extLst>
          </p:cNvPr>
          <p:cNvSpPr>
            <a:spLocks noGrp="1"/>
          </p:cNvSpPr>
          <p:nvPr>
            <p:ph type="sldNum" sz="quarter" idx="5"/>
          </p:nvPr>
        </p:nvSpPr>
        <p:spPr/>
        <p:txBody>
          <a:bodyPr/>
          <a:lstStyle/>
          <a:p>
            <a:fld id="{DB245632-D4FC-4E38-ADEE-4E3390753C23}" type="slidenum">
              <a:rPr lang="en-US" smtClean="0"/>
              <a:t>220</a:t>
            </a:fld>
            <a:endParaRPr lang="en-US" dirty="0"/>
          </a:p>
        </p:txBody>
      </p:sp>
    </p:spTree>
    <p:extLst>
      <p:ext uri="{BB962C8B-B14F-4D97-AF65-F5344CB8AC3E}">
        <p14:creationId xmlns:p14="http://schemas.microsoft.com/office/powerpoint/2010/main" val="285391918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B9220-ABE3-04F8-D52A-F63D69D36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84108-886E-82D5-0B16-B05D6E5B5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E8ADE-3CE5-88BC-38DC-5CA7EFC619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DC47-861C-80FC-342A-A6028719998B}"/>
              </a:ext>
            </a:extLst>
          </p:cNvPr>
          <p:cNvSpPr>
            <a:spLocks noGrp="1"/>
          </p:cNvSpPr>
          <p:nvPr>
            <p:ph type="sldNum" sz="quarter" idx="5"/>
          </p:nvPr>
        </p:nvSpPr>
        <p:spPr/>
        <p:txBody>
          <a:bodyPr/>
          <a:lstStyle/>
          <a:p>
            <a:fld id="{DB245632-D4FC-4E38-ADEE-4E3390753C23}" type="slidenum">
              <a:rPr lang="en-US" smtClean="0"/>
              <a:t>221</a:t>
            </a:fld>
            <a:endParaRPr lang="en-US" dirty="0"/>
          </a:p>
        </p:txBody>
      </p:sp>
    </p:spTree>
    <p:extLst>
      <p:ext uri="{BB962C8B-B14F-4D97-AF65-F5344CB8AC3E}">
        <p14:creationId xmlns:p14="http://schemas.microsoft.com/office/powerpoint/2010/main" val="468035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FA894-FA5A-821C-5DD8-1E99D0E2D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3328A-E9F4-DFD8-7F2F-9D29D4CE6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A1432-EE76-50AE-8E85-2404EB7F5E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256977-EE0B-5FC8-A70F-3E9A75D79A41}"/>
              </a:ext>
            </a:extLst>
          </p:cNvPr>
          <p:cNvSpPr>
            <a:spLocks noGrp="1"/>
          </p:cNvSpPr>
          <p:nvPr>
            <p:ph type="sldNum" sz="quarter" idx="5"/>
          </p:nvPr>
        </p:nvSpPr>
        <p:spPr/>
        <p:txBody>
          <a:bodyPr/>
          <a:lstStyle/>
          <a:p>
            <a:fld id="{DB245632-D4FC-4E38-ADEE-4E3390753C23}" type="slidenum">
              <a:rPr lang="en-US" smtClean="0"/>
              <a:t>23</a:t>
            </a:fld>
            <a:endParaRPr lang="en-US" dirty="0"/>
          </a:p>
        </p:txBody>
      </p:sp>
    </p:spTree>
    <p:extLst>
      <p:ext uri="{BB962C8B-B14F-4D97-AF65-F5344CB8AC3E}">
        <p14:creationId xmlns:p14="http://schemas.microsoft.com/office/powerpoint/2010/main" val="171736565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6C904-7C94-B1F4-7939-C4B6F66BF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56204-A97D-FC60-4C85-7318A4372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90529-0627-EF45-0018-F50D609104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1E9927-5C84-1C74-04D4-D6D4D1D9F565}"/>
              </a:ext>
            </a:extLst>
          </p:cNvPr>
          <p:cNvSpPr>
            <a:spLocks noGrp="1"/>
          </p:cNvSpPr>
          <p:nvPr>
            <p:ph type="sldNum" sz="quarter" idx="5"/>
          </p:nvPr>
        </p:nvSpPr>
        <p:spPr/>
        <p:txBody>
          <a:bodyPr/>
          <a:lstStyle/>
          <a:p>
            <a:fld id="{DB245632-D4FC-4E38-ADEE-4E3390753C23}" type="slidenum">
              <a:rPr lang="en-US" smtClean="0"/>
              <a:t>222</a:t>
            </a:fld>
            <a:endParaRPr lang="en-US" dirty="0"/>
          </a:p>
        </p:txBody>
      </p:sp>
    </p:spTree>
    <p:extLst>
      <p:ext uri="{BB962C8B-B14F-4D97-AF65-F5344CB8AC3E}">
        <p14:creationId xmlns:p14="http://schemas.microsoft.com/office/powerpoint/2010/main" val="119353424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542D6-70FA-EA9A-7DEF-DD8BFB8F5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8CC73-FD43-B0E4-483D-6DA86A0FA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AEA4D-9483-BF70-A48A-F5418BCF8C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7B2C08-A298-BBA4-BBB5-31801DB37BC4}"/>
              </a:ext>
            </a:extLst>
          </p:cNvPr>
          <p:cNvSpPr>
            <a:spLocks noGrp="1"/>
          </p:cNvSpPr>
          <p:nvPr>
            <p:ph type="sldNum" sz="quarter" idx="5"/>
          </p:nvPr>
        </p:nvSpPr>
        <p:spPr/>
        <p:txBody>
          <a:bodyPr/>
          <a:lstStyle/>
          <a:p>
            <a:fld id="{DB245632-D4FC-4E38-ADEE-4E3390753C23}" type="slidenum">
              <a:rPr lang="en-US" smtClean="0"/>
              <a:t>223</a:t>
            </a:fld>
            <a:endParaRPr lang="en-US" dirty="0"/>
          </a:p>
        </p:txBody>
      </p:sp>
    </p:spTree>
    <p:extLst>
      <p:ext uri="{BB962C8B-B14F-4D97-AF65-F5344CB8AC3E}">
        <p14:creationId xmlns:p14="http://schemas.microsoft.com/office/powerpoint/2010/main" val="412701907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8D3B5-FA6B-6D47-8957-C601838A8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E1C69-DB8A-B6F3-33C9-2343DA016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F7630-A734-9724-5D35-B9A75ED8DA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248C4E-60E8-A3A8-1EE9-9910C756B88C}"/>
              </a:ext>
            </a:extLst>
          </p:cNvPr>
          <p:cNvSpPr>
            <a:spLocks noGrp="1"/>
          </p:cNvSpPr>
          <p:nvPr>
            <p:ph type="sldNum" sz="quarter" idx="5"/>
          </p:nvPr>
        </p:nvSpPr>
        <p:spPr/>
        <p:txBody>
          <a:bodyPr/>
          <a:lstStyle/>
          <a:p>
            <a:fld id="{DB245632-D4FC-4E38-ADEE-4E3390753C23}" type="slidenum">
              <a:rPr lang="en-US" smtClean="0"/>
              <a:t>224</a:t>
            </a:fld>
            <a:endParaRPr lang="en-US" dirty="0"/>
          </a:p>
        </p:txBody>
      </p:sp>
    </p:spTree>
    <p:extLst>
      <p:ext uri="{BB962C8B-B14F-4D97-AF65-F5344CB8AC3E}">
        <p14:creationId xmlns:p14="http://schemas.microsoft.com/office/powerpoint/2010/main" val="420289941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19A-11F1-E2A9-E2F5-5C4373F14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EE315-DB44-479F-470F-AEF5E9206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A63BB-AC88-732A-133C-955855615E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01B468-A90B-98ED-976C-3836D38BD1CC}"/>
              </a:ext>
            </a:extLst>
          </p:cNvPr>
          <p:cNvSpPr>
            <a:spLocks noGrp="1"/>
          </p:cNvSpPr>
          <p:nvPr>
            <p:ph type="sldNum" sz="quarter" idx="5"/>
          </p:nvPr>
        </p:nvSpPr>
        <p:spPr/>
        <p:txBody>
          <a:bodyPr/>
          <a:lstStyle/>
          <a:p>
            <a:fld id="{DB245632-D4FC-4E38-ADEE-4E3390753C23}" type="slidenum">
              <a:rPr lang="en-US" smtClean="0"/>
              <a:t>225</a:t>
            </a:fld>
            <a:endParaRPr lang="en-US" dirty="0"/>
          </a:p>
        </p:txBody>
      </p:sp>
    </p:spTree>
    <p:extLst>
      <p:ext uri="{BB962C8B-B14F-4D97-AF65-F5344CB8AC3E}">
        <p14:creationId xmlns:p14="http://schemas.microsoft.com/office/powerpoint/2010/main" val="413341097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4EFC9-E30B-A10B-11C7-48B907AD8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BBCD1-5407-EF51-6D98-D51EDA96B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72F20-EBBD-BB32-BF17-D8B9CB295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E6E571-7FDC-1C84-F1AB-843D44FE9621}"/>
              </a:ext>
            </a:extLst>
          </p:cNvPr>
          <p:cNvSpPr>
            <a:spLocks noGrp="1"/>
          </p:cNvSpPr>
          <p:nvPr>
            <p:ph type="sldNum" sz="quarter" idx="5"/>
          </p:nvPr>
        </p:nvSpPr>
        <p:spPr/>
        <p:txBody>
          <a:bodyPr/>
          <a:lstStyle/>
          <a:p>
            <a:fld id="{DB245632-D4FC-4E38-ADEE-4E3390753C23}" type="slidenum">
              <a:rPr lang="en-US" smtClean="0"/>
              <a:t>226</a:t>
            </a:fld>
            <a:endParaRPr lang="en-US" dirty="0"/>
          </a:p>
        </p:txBody>
      </p:sp>
    </p:spTree>
    <p:extLst>
      <p:ext uri="{BB962C8B-B14F-4D97-AF65-F5344CB8AC3E}">
        <p14:creationId xmlns:p14="http://schemas.microsoft.com/office/powerpoint/2010/main" val="3453355759"/>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2804A-0F9B-EF4A-BBD3-2B00E4D71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95AFF-B90B-0053-1F0A-7ADDAD4FF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12D0E-ABAE-888D-9A12-198EB15D5A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6FCB9-83A7-5FFF-AC64-22F0DE018E1F}"/>
              </a:ext>
            </a:extLst>
          </p:cNvPr>
          <p:cNvSpPr>
            <a:spLocks noGrp="1"/>
          </p:cNvSpPr>
          <p:nvPr>
            <p:ph type="sldNum" sz="quarter" idx="5"/>
          </p:nvPr>
        </p:nvSpPr>
        <p:spPr/>
        <p:txBody>
          <a:bodyPr/>
          <a:lstStyle/>
          <a:p>
            <a:fld id="{DB245632-D4FC-4E38-ADEE-4E3390753C23}" type="slidenum">
              <a:rPr lang="en-US" smtClean="0"/>
              <a:t>227</a:t>
            </a:fld>
            <a:endParaRPr lang="en-US" dirty="0"/>
          </a:p>
        </p:txBody>
      </p:sp>
    </p:spTree>
    <p:extLst>
      <p:ext uri="{BB962C8B-B14F-4D97-AF65-F5344CB8AC3E}">
        <p14:creationId xmlns:p14="http://schemas.microsoft.com/office/powerpoint/2010/main" val="299284949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FF35C-36E5-051B-17E1-E6A775BF5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E6507-1167-3BBA-4135-FBEFC263F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7B41B-32CD-8BCF-F79F-5D7E0A49E0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A605AF-C63A-333C-96FD-A0F98E4DF686}"/>
              </a:ext>
            </a:extLst>
          </p:cNvPr>
          <p:cNvSpPr>
            <a:spLocks noGrp="1"/>
          </p:cNvSpPr>
          <p:nvPr>
            <p:ph type="sldNum" sz="quarter" idx="5"/>
          </p:nvPr>
        </p:nvSpPr>
        <p:spPr/>
        <p:txBody>
          <a:bodyPr/>
          <a:lstStyle/>
          <a:p>
            <a:fld id="{DB245632-D4FC-4E38-ADEE-4E3390753C23}" type="slidenum">
              <a:rPr lang="en-US" smtClean="0"/>
              <a:t>228</a:t>
            </a:fld>
            <a:endParaRPr lang="en-US" dirty="0"/>
          </a:p>
        </p:txBody>
      </p:sp>
    </p:spTree>
    <p:extLst>
      <p:ext uri="{BB962C8B-B14F-4D97-AF65-F5344CB8AC3E}">
        <p14:creationId xmlns:p14="http://schemas.microsoft.com/office/powerpoint/2010/main" val="197085618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F66AC-2B21-780A-8095-2158E48B9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6279A-2DD1-047C-DC4B-D6CDE0E08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C31D4-C1C7-467E-9DDB-5817091A67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DFBD1-C3F9-87F5-DC58-4C67C6B8B9D0}"/>
              </a:ext>
            </a:extLst>
          </p:cNvPr>
          <p:cNvSpPr>
            <a:spLocks noGrp="1"/>
          </p:cNvSpPr>
          <p:nvPr>
            <p:ph type="sldNum" sz="quarter" idx="5"/>
          </p:nvPr>
        </p:nvSpPr>
        <p:spPr/>
        <p:txBody>
          <a:bodyPr/>
          <a:lstStyle/>
          <a:p>
            <a:fld id="{DB245632-D4FC-4E38-ADEE-4E3390753C23}" type="slidenum">
              <a:rPr lang="en-US" smtClean="0"/>
              <a:t>229</a:t>
            </a:fld>
            <a:endParaRPr lang="en-US" dirty="0"/>
          </a:p>
        </p:txBody>
      </p:sp>
    </p:spTree>
    <p:extLst>
      <p:ext uri="{BB962C8B-B14F-4D97-AF65-F5344CB8AC3E}">
        <p14:creationId xmlns:p14="http://schemas.microsoft.com/office/powerpoint/2010/main" val="585264532"/>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A951F-5BA1-F696-962D-93FBA013A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AE0FE-5867-B890-5262-4E50EB4EB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8FBB3-D648-5F9B-0111-F9DBBBBE9E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F112BE-74F4-E672-54E2-A1B3AFD04E53}"/>
              </a:ext>
            </a:extLst>
          </p:cNvPr>
          <p:cNvSpPr>
            <a:spLocks noGrp="1"/>
          </p:cNvSpPr>
          <p:nvPr>
            <p:ph type="sldNum" sz="quarter" idx="5"/>
          </p:nvPr>
        </p:nvSpPr>
        <p:spPr/>
        <p:txBody>
          <a:bodyPr/>
          <a:lstStyle/>
          <a:p>
            <a:fld id="{DB245632-D4FC-4E38-ADEE-4E3390753C23}" type="slidenum">
              <a:rPr lang="en-US" smtClean="0"/>
              <a:t>230</a:t>
            </a:fld>
            <a:endParaRPr lang="en-US" dirty="0"/>
          </a:p>
        </p:txBody>
      </p:sp>
    </p:spTree>
    <p:extLst>
      <p:ext uri="{BB962C8B-B14F-4D97-AF65-F5344CB8AC3E}">
        <p14:creationId xmlns:p14="http://schemas.microsoft.com/office/powerpoint/2010/main" val="6867754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8A097-C22C-EBA3-7681-6E09E972B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48C70-1315-A5D2-90D5-1227524E3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8DF3F-6C8F-E988-0AC9-B64ADDC86F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D94607-3A88-222F-E997-982B168E3572}"/>
              </a:ext>
            </a:extLst>
          </p:cNvPr>
          <p:cNvSpPr>
            <a:spLocks noGrp="1"/>
          </p:cNvSpPr>
          <p:nvPr>
            <p:ph type="sldNum" sz="quarter" idx="5"/>
          </p:nvPr>
        </p:nvSpPr>
        <p:spPr/>
        <p:txBody>
          <a:bodyPr/>
          <a:lstStyle/>
          <a:p>
            <a:fld id="{DB245632-D4FC-4E38-ADEE-4E3390753C23}" type="slidenum">
              <a:rPr lang="en-US" smtClean="0"/>
              <a:t>231</a:t>
            </a:fld>
            <a:endParaRPr lang="en-US" dirty="0"/>
          </a:p>
        </p:txBody>
      </p:sp>
    </p:spTree>
    <p:extLst>
      <p:ext uri="{BB962C8B-B14F-4D97-AF65-F5344CB8AC3E}">
        <p14:creationId xmlns:p14="http://schemas.microsoft.com/office/powerpoint/2010/main" val="268075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298B8-34DB-7C28-B285-955B4713B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D9FBE-C5B1-E80C-ECE2-A8ACEAD76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63D97-951F-0031-F8F9-C4EFF26260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F2795F-1095-63BD-7004-78565D8D9857}"/>
              </a:ext>
            </a:extLst>
          </p:cNvPr>
          <p:cNvSpPr>
            <a:spLocks noGrp="1"/>
          </p:cNvSpPr>
          <p:nvPr>
            <p:ph type="sldNum" sz="quarter" idx="5"/>
          </p:nvPr>
        </p:nvSpPr>
        <p:spPr/>
        <p:txBody>
          <a:bodyPr/>
          <a:lstStyle/>
          <a:p>
            <a:fld id="{DB245632-D4FC-4E38-ADEE-4E3390753C23}" type="slidenum">
              <a:rPr lang="en-US" smtClean="0"/>
              <a:t>24</a:t>
            </a:fld>
            <a:endParaRPr lang="en-US" dirty="0"/>
          </a:p>
        </p:txBody>
      </p:sp>
    </p:spTree>
    <p:extLst>
      <p:ext uri="{BB962C8B-B14F-4D97-AF65-F5344CB8AC3E}">
        <p14:creationId xmlns:p14="http://schemas.microsoft.com/office/powerpoint/2010/main" val="60307579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61A8-C418-C57E-C54D-29D031635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61727-1715-71C2-F067-394AA260A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60865-0776-81BF-BDE5-F7DEB385CC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007DA-B56F-F3FF-50CD-88EBC2E50E08}"/>
              </a:ext>
            </a:extLst>
          </p:cNvPr>
          <p:cNvSpPr>
            <a:spLocks noGrp="1"/>
          </p:cNvSpPr>
          <p:nvPr>
            <p:ph type="sldNum" sz="quarter" idx="5"/>
          </p:nvPr>
        </p:nvSpPr>
        <p:spPr/>
        <p:txBody>
          <a:bodyPr/>
          <a:lstStyle/>
          <a:p>
            <a:fld id="{DB245632-D4FC-4E38-ADEE-4E3390753C23}" type="slidenum">
              <a:rPr lang="en-US" smtClean="0"/>
              <a:t>232</a:t>
            </a:fld>
            <a:endParaRPr lang="en-US" dirty="0"/>
          </a:p>
        </p:txBody>
      </p:sp>
    </p:spTree>
    <p:extLst>
      <p:ext uri="{BB962C8B-B14F-4D97-AF65-F5344CB8AC3E}">
        <p14:creationId xmlns:p14="http://schemas.microsoft.com/office/powerpoint/2010/main" val="4292300401"/>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32440-BBCD-E980-9254-D3E402C3E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4667F-4098-E53C-9BDA-D547665DD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3D294-4994-1582-BE4D-3E3FD3A39F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28F397-B3FE-9F56-8882-4D5BD4666FC1}"/>
              </a:ext>
            </a:extLst>
          </p:cNvPr>
          <p:cNvSpPr>
            <a:spLocks noGrp="1"/>
          </p:cNvSpPr>
          <p:nvPr>
            <p:ph type="sldNum" sz="quarter" idx="5"/>
          </p:nvPr>
        </p:nvSpPr>
        <p:spPr/>
        <p:txBody>
          <a:bodyPr/>
          <a:lstStyle/>
          <a:p>
            <a:fld id="{DB245632-D4FC-4E38-ADEE-4E3390753C23}" type="slidenum">
              <a:rPr lang="en-US" smtClean="0"/>
              <a:t>233</a:t>
            </a:fld>
            <a:endParaRPr lang="en-US" dirty="0"/>
          </a:p>
        </p:txBody>
      </p:sp>
    </p:spTree>
    <p:extLst>
      <p:ext uri="{BB962C8B-B14F-4D97-AF65-F5344CB8AC3E}">
        <p14:creationId xmlns:p14="http://schemas.microsoft.com/office/powerpoint/2010/main" val="365771085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E07DC-D4D3-15FD-0FF9-5C52504FF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8439A-F1E0-F287-29D3-3973A232D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B27BB-0714-5C3A-8089-A53BCB2387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DDDCEF-B8AA-7B2A-9C45-BC39CBD27745}"/>
              </a:ext>
            </a:extLst>
          </p:cNvPr>
          <p:cNvSpPr>
            <a:spLocks noGrp="1"/>
          </p:cNvSpPr>
          <p:nvPr>
            <p:ph type="sldNum" sz="quarter" idx="5"/>
          </p:nvPr>
        </p:nvSpPr>
        <p:spPr/>
        <p:txBody>
          <a:bodyPr/>
          <a:lstStyle/>
          <a:p>
            <a:fld id="{DB245632-D4FC-4E38-ADEE-4E3390753C23}" type="slidenum">
              <a:rPr lang="en-US" smtClean="0"/>
              <a:t>234</a:t>
            </a:fld>
            <a:endParaRPr lang="en-US" dirty="0"/>
          </a:p>
        </p:txBody>
      </p:sp>
    </p:spTree>
    <p:extLst>
      <p:ext uri="{BB962C8B-B14F-4D97-AF65-F5344CB8AC3E}">
        <p14:creationId xmlns:p14="http://schemas.microsoft.com/office/powerpoint/2010/main" val="185940186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81488-D193-6749-13B9-F93370A73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A4DBD-5068-F18F-03FE-CA5A4F8AA1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1979C-FCB7-9F1A-79F1-2BC69F7F9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AA778E-7DB5-FFE9-6D4D-0AB0F5A9593F}"/>
              </a:ext>
            </a:extLst>
          </p:cNvPr>
          <p:cNvSpPr>
            <a:spLocks noGrp="1"/>
          </p:cNvSpPr>
          <p:nvPr>
            <p:ph type="sldNum" sz="quarter" idx="5"/>
          </p:nvPr>
        </p:nvSpPr>
        <p:spPr/>
        <p:txBody>
          <a:bodyPr/>
          <a:lstStyle/>
          <a:p>
            <a:fld id="{DB245632-D4FC-4E38-ADEE-4E3390753C23}" type="slidenum">
              <a:rPr lang="en-US" smtClean="0"/>
              <a:t>235</a:t>
            </a:fld>
            <a:endParaRPr lang="en-US" dirty="0"/>
          </a:p>
        </p:txBody>
      </p:sp>
    </p:spTree>
    <p:extLst>
      <p:ext uri="{BB962C8B-B14F-4D97-AF65-F5344CB8AC3E}">
        <p14:creationId xmlns:p14="http://schemas.microsoft.com/office/powerpoint/2010/main" val="3939464857"/>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97EB4-AF4B-E7A6-3A13-0E77AC213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912AF-CDB8-B0AF-A2B3-4F778A062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9FA3A-5359-3E9D-6164-BFAB8A75AE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0D26D6-55A0-60DE-5F02-26A4C9AD74E2}"/>
              </a:ext>
            </a:extLst>
          </p:cNvPr>
          <p:cNvSpPr>
            <a:spLocks noGrp="1"/>
          </p:cNvSpPr>
          <p:nvPr>
            <p:ph type="sldNum" sz="quarter" idx="5"/>
          </p:nvPr>
        </p:nvSpPr>
        <p:spPr/>
        <p:txBody>
          <a:bodyPr/>
          <a:lstStyle/>
          <a:p>
            <a:fld id="{DB245632-D4FC-4E38-ADEE-4E3390753C23}" type="slidenum">
              <a:rPr lang="en-US" smtClean="0"/>
              <a:t>236</a:t>
            </a:fld>
            <a:endParaRPr lang="en-US" dirty="0"/>
          </a:p>
        </p:txBody>
      </p:sp>
    </p:spTree>
    <p:extLst>
      <p:ext uri="{BB962C8B-B14F-4D97-AF65-F5344CB8AC3E}">
        <p14:creationId xmlns:p14="http://schemas.microsoft.com/office/powerpoint/2010/main" val="88311964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697E7-DA42-093E-83D6-710F230B5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EE4BC-D9CF-BADD-2BFA-457BCDFCE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6581A-A671-40AD-F060-0F5A78A69F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B6B86E-4D45-EB47-40E7-E8EE973EC6F9}"/>
              </a:ext>
            </a:extLst>
          </p:cNvPr>
          <p:cNvSpPr>
            <a:spLocks noGrp="1"/>
          </p:cNvSpPr>
          <p:nvPr>
            <p:ph type="sldNum" sz="quarter" idx="5"/>
          </p:nvPr>
        </p:nvSpPr>
        <p:spPr/>
        <p:txBody>
          <a:bodyPr/>
          <a:lstStyle/>
          <a:p>
            <a:fld id="{DB245632-D4FC-4E38-ADEE-4E3390753C23}" type="slidenum">
              <a:rPr lang="en-US" smtClean="0"/>
              <a:t>237</a:t>
            </a:fld>
            <a:endParaRPr lang="en-US" dirty="0"/>
          </a:p>
        </p:txBody>
      </p:sp>
    </p:spTree>
    <p:extLst>
      <p:ext uri="{BB962C8B-B14F-4D97-AF65-F5344CB8AC3E}">
        <p14:creationId xmlns:p14="http://schemas.microsoft.com/office/powerpoint/2010/main" val="90228442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8EA4A-FA79-A2A4-8D41-C0269E9B7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E4844-2EEF-DBAD-C2DC-EB4680F18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51C43-38F3-30C1-0299-A63BD66DB8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13D478-C2D6-6796-5604-A093998729C2}"/>
              </a:ext>
            </a:extLst>
          </p:cNvPr>
          <p:cNvSpPr>
            <a:spLocks noGrp="1"/>
          </p:cNvSpPr>
          <p:nvPr>
            <p:ph type="sldNum" sz="quarter" idx="5"/>
          </p:nvPr>
        </p:nvSpPr>
        <p:spPr/>
        <p:txBody>
          <a:bodyPr/>
          <a:lstStyle/>
          <a:p>
            <a:fld id="{DB245632-D4FC-4E38-ADEE-4E3390753C23}" type="slidenum">
              <a:rPr lang="en-US" smtClean="0"/>
              <a:t>238</a:t>
            </a:fld>
            <a:endParaRPr lang="en-US" dirty="0"/>
          </a:p>
        </p:txBody>
      </p:sp>
    </p:spTree>
    <p:extLst>
      <p:ext uri="{BB962C8B-B14F-4D97-AF65-F5344CB8AC3E}">
        <p14:creationId xmlns:p14="http://schemas.microsoft.com/office/powerpoint/2010/main" val="354092021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0767-F2D3-63E0-5073-4E3CA1753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0D8F4-D75E-05B9-1F93-8AB36B6D3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2E49B-6FBB-DB3B-E038-6E9BB26E86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77313-81BB-0324-8918-5FA211EBE1EB}"/>
              </a:ext>
            </a:extLst>
          </p:cNvPr>
          <p:cNvSpPr>
            <a:spLocks noGrp="1"/>
          </p:cNvSpPr>
          <p:nvPr>
            <p:ph type="sldNum" sz="quarter" idx="5"/>
          </p:nvPr>
        </p:nvSpPr>
        <p:spPr/>
        <p:txBody>
          <a:bodyPr/>
          <a:lstStyle/>
          <a:p>
            <a:fld id="{DB245632-D4FC-4E38-ADEE-4E3390753C23}" type="slidenum">
              <a:rPr lang="en-US" smtClean="0"/>
              <a:t>239</a:t>
            </a:fld>
            <a:endParaRPr lang="en-US" dirty="0"/>
          </a:p>
        </p:txBody>
      </p:sp>
    </p:spTree>
    <p:extLst>
      <p:ext uri="{BB962C8B-B14F-4D97-AF65-F5344CB8AC3E}">
        <p14:creationId xmlns:p14="http://schemas.microsoft.com/office/powerpoint/2010/main" val="280942167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9E6DA-3AB8-2B7A-3776-058B1C1ED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016DF-236B-781D-8213-5C30A352D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60AF6-0003-33D9-7998-1D9A8487F9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E7C935-71AD-A5E4-D700-9A624F53202F}"/>
              </a:ext>
            </a:extLst>
          </p:cNvPr>
          <p:cNvSpPr>
            <a:spLocks noGrp="1"/>
          </p:cNvSpPr>
          <p:nvPr>
            <p:ph type="sldNum" sz="quarter" idx="5"/>
          </p:nvPr>
        </p:nvSpPr>
        <p:spPr/>
        <p:txBody>
          <a:bodyPr/>
          <a:lstStyle/>
          <a:p>
            <a:fld id="{DB245632-D4FC-4E38-ADEE-4E3390753C23}" type="slidenum">
              <a:rPr lang="en-US" smtClean="0"/>
              <a:t>240</a:t>
            </a:fld>
            <a:endParaRPr lang="en-US" dirty="0"/>
          </a:p>
        </p:txBody>
      </p:sp>
    </p:spTree>
    <p:extLst>
      <p:ext uri="{BB962C8B-B14F-4D97-AF65-F5344CB8AC3E}">
        <p14:creationId xmlns:p14="http://schemas.microsoft.com/office/powerpoint/2010/main" val="301095803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FA309-CEF5-76E7-605C-AFAEC6F1A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C8A7A-AD04-797A-E5A0-3AD005F78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35873-F34F-20CE-F8D9-09D4CF92D0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57F0B9-F537-D98E-03F1-489447112187}"/>
              </a:ext>
            </a:extLst>
          </p:cNvPr>
          <p:cNvSpPr>
            <a:spLocks noGrp="1"/>
          </p:cNvSpPr>
          <p:nvPr>
            <p:ph type="sldNum" sz="quarter" idx="5"/>
          </p:nvPr>
        </p:nvSpPr>
        <p:spPr/>
        <p:txBody>
          <a:bodyPr/>
          <a:lstStyle/>
          <a:p>
            <a:fld id="{DB245632-D4FC-4E38-ADEE-4E3390753C23}" type="slidenum">
              <a:rPr lang="en-US" smtClean="0"/>
              <a:t>241</a:t>
            </a:fld>
            <a:endParaRPr lang="en-US" dirty="0"/>
          </a:p>
        </p:txBody>
      </p:sp>
    </p:spTree>
    <p:extLst>
      <p:ext uri="{BB962C8B-B14F-4D97-AF65-F5344CB8AC3E}">
        <p14:creationId xmlns:p14="http://schemas.microsoft.com/office/powerpoint/2010/main" val="1685730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5E030-8154-71E1-7D89-88F97C7E0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9A2FA-9FA6-B15A-5D73-8EDA2193D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16D0B6-3D21-6719-3AD8-357FBA2DCE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48252B-15B1-8EB1-06C9-B6CA1DC7F1AE}"/>
              </a:ext>
            </a:extLst>
          </p:cNvPr>
          <p:cNvSpPr>
            <a:spLocks noGrp="1"/>
          </p:cNvSpPr>
          <p:nvPr>
            <p:ph type="sldNum" sz="quarter" idx="5"/>
          </p:nvPr>
        </p:nvSpPr>
        <p:spPr/>
        <p:txBody>
          <a:bodyPr/>
          <a:lstStyle/>
          <a:p>
            <a:fld id="{DB245632-D4FC-4E38-ADEE-4E3390753C23}" type="slidenum">
              <a:rPr lang="en-US" smtClean="0"/>
              <a:t>25</a:t>
            </a:fld>
            <a:endParaRPr lang="en-US" dirty="0"/>
          </a:p>
        </p:txBody>
      </p:sp>
    </p:spTree>
    <p:extLst>
      <p:ext uri="{BB962C8B-B14F-4D97-AF65-F5344CB8AC3E}">
        <p14:creationId xmlns:p14="http://schemas.microsoft.com/office/powerpoint/2010/main" val="2814339959"/>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07C54-B7A2-E42C-ABC1-065FF5FD3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630F9-5AB6-B2F5-EF72-583013AF1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5BB3E-12DB-FBEB-1FF7-3AEF5D892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349B68-CD89-666F-182D-40690680DE75}"/>
              </a:ext>
            </a:extLst>
          </p:cNvPr>
          <p:cNvSpPr>
            <a:spLocks noGrp="1"/>
          </p:cNvSpPr>
          <p:nvPr>
            <p:ph type="sldNum" sz="quarter" idx="5"/>
          </p:nvPr>
        </p:nvSpPr>
        <p:spPr/>
        <p:txBody>
          <a:bodyPr/>
          <a:lstStyle/>
          <a:p>
            <a:fld id="{DB245632-D4FC-4E38-ADEE-4E3390753C23}" type="slidenum">
              <a:rPr lang="en-US" smtClean="0"/>
              <a:t>242</a:t>
            </a:fld>
            <a:endParaRPr lang="en-US" dirty="0"/>
          </a:p>
        </p:txBody>
      </p:sp>
    </p:spTree>
    <p:extLst>
      <p:ext uri="{BB962C8B-B14F-4D97-AF65-F5344CB8AC3E}">
        <p14:creationId xmlns:p14="http://schemas.microsoft.com/office/powerpoint/2010/main" val="3056738092"/>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F460B-909E-8F68-D8F3-CC2D714F9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EA3F4-F712-33EA-2669-3DC2F80A6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92295-A318-A308-2AAB-43B0D166D6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B16347-F3DE-1B1D-3B4F-3BB587F75D3D}"/>
              </a:ext>
            </a:extLst>
          </p:cNvPr>
          <p:cNvSpPr>
            <a:spLocks noGrp="1"/>
          </p:cNvSpPr>
          <p:nvPr>
            <p:ph type="sldNum" sz="quarter" idx="5"/>
          </p:nvPr>
        </p:nvSpPr>
        <p:spPr/>
        <p:txBody>
          <a:bodyPr/>
          <a:lstStyle/>
          <a:p>
            <a:fld id="{DB245632-D4FC-4E38-ADEE-4E3390753C23}" type="slidenum">
              <a:rPr lang="en-US" smtClean="0"/>
              <a:t>243</a:t>
            </a:fld>
            <a:endParaRPr lang="en-US" dirty="0"/>
          </a:p>
        </p:txBody>
      </p:sp>
    </p:spTree>
    <p:extLst>
      <p:ext uri="{BB962C8B-B14F-4D97-AF65-F5344CB8AC3E}">
        <p14:creationId xmlns:p14="http://schemas.microsoft.com/office/powerpoint/2010/main" val="288254348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1237F-5E8C-C1E1-01FE-AE62E756D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86C5B-5D76-C7E6-8954-7481A462A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AFCC6-2729-2991-5E02-6771A2BAB7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523FCE-D48B-9314-3A8D-8E4DAF4379E7}"/>
              </a:ext>
            </a:extLst>
          </p:cNvPr>
          <p:cNvSpPr>
            <a:spLocks noGrp="1"/>
          </p:cNvSpPr>
          <p:nvPr>
            <p:ph type="sldNum" sz="quarter" idx="5"/>
          </p:nvPr>
        </p:nvSpPr>
        <p:spPr/>
        <p:txBody>
          <a:bodyPr/>
          <a:lstStyle/>
          <a:p>
            <a:fld id="{DB245632-D4FC-4E38-ADEE-4E3390753C23}" type="slidenum">
              <a:rPr lang="en-US" smtClean="0"/>
              <a:t>244</a:t>
            </a:fld>
            <a:endParaRPr lang="en-US" dirty="0"/>
          </a:p>
        </p:txBody>
      </p:sp>
    </p:spTree>
    <p:extLst>
      <p:ext uri="{BB962C8B-B14F-4D97-AF65-F5344CB8AC3E}">
        <p14:creationId xmlns:p14="http://schemas.microsoft.com/office/powerpoint/2010/main" val="26389139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90A4C-7AEC-8F23-7BC6-45F063F18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D9D92-0ECC-D61D-0243-5D2D87026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011E3-FBD2-C9C6-1933-933769AECE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16EA3F-35AD-AD8F-27D7-0BE9C2457AD4}"/>
              </a:ext>
            </a:extLst>
          </p:cNvPr>
          <p:cNvSpPr>
            <a:spLocks noGrp="1"/>
          </p:cNvSpPr>
          <p:nvPr>
            <p:ph type="sldNum" sz="quarter" idx="5"/>
          </p:nvPr>
        </p:nvSpPr>
        <p:spPr/>
        <p:txBody>
          <a:bodyPr/>
          <a:lstStyle/>
          <a:p>
            <a:fld id="{DB245632-D4FC-4E38-ADEE-4E3390753C23}" type="slidenum">
              <a:rPr lang="en-US" smtClean="0"/>
              <a:t>245</a:t>
            </a:fld>
            <a:endParaRPr lang="en-US" dirty="0"/>
          </a:p>
        </p:txBody>
      </p:sp>
    </p:spTree>
    <p:extLst>
      <p:ext uri="{BB962C8B-B14F-4D97-AF65-F5344CB8AC3E}">
        <p14:creationId xmlns:p14="http://schemas.microsoft.com/office/powerpoint/2010/main" val="56025216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DC10F-F51D-D39D-703C-83259C322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C4708-8353-1AD1-2BB0-F8CC75ED3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F5787-768D-63BF-C1D3-42C7E70B27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9B713-DE7D-5388-F5A3-F5FB7DA0060D}"/>
              </a:ext>
            </a:extLst>
          </p:cNvPr>
          <p:cNvSpPr>
            <a:spLocks noGrp="1"/>
          </p:cNvSpPr>
          <p:nvPr>
            <p:ph type="sldNum" sz="quarter" idx="5"/>
          </p:nvPr>
        </p:nvSpPr>
        <p:spPr/>
        <p:txBody>
          <a:bodyPr/>
          <a:lstStyle/>
          <a:p>
            <a:fld id="{DB245632-D4FC-4E38-ADEE-4E3390753C23}" type="slidenum">
              <a:rPr lang="en-US" smtClean="0"/>
              <a:t>246</a:t>
            </a:fld>
            <a:endParaRPr lang="en-US" dirty="0"/>
          </a:p>
        </p:txBody>
      </p:sp>
    </p:spTree>
    <p:extLst>
      <p:ext uri="{BB962C8B-B14F-4D97-AF65-F5344CB8AC3E}">
        <p14:creationId xmlns:p14="http://schemas.microsoft.com/office/powerpoint/2010/main" val="335416615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50767-DFB2-0134-8878-D912662CC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B8A62-4734-3158-A632-1FBCAC156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3BF0A5-6532-6FD5-E0DA-753C9CFB30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A5E767-BDC4-80AA-875E-C6EEBB0244A7}"/>
              </a:ext>
            </a:extLst>
          </p:cNvPr>
          <p:cNvSpPr>
            <a:spLocks noGrp="1"/>
          </p:cNvSpPr>
          <p:nvPr>
            <p:ph type="sldNum" sz="quarter" idx="5"/>
          </p:nvPr>
        </p:nvSpPr>
        <p:spPr/>
        <p:txBody>
          <a:bodyPr/>
          <a:lstStyle/>
          <a:p>
            <a:fld id="{DB245632-D4FC-4E38-ADEE-4E3390753C23}" type="slidenum">
              <a:rPr lang="en-US" smtClean="0"/>
              <a:t>247</a:t>
            </a:fld>
            <a:endParaRPr lang="en-US" dirty="0"/>
          </a:p>
        </p:txBody>
      </p:sp>
    </p:spTree>
    <p:extLst>
      <p:ext uri="{BB962C8B-B14F-4D97-AF65-F5344CB8AC3E}">
        <p14:creationId xmlns:p14="http://schemas.microsoft.com/office/powerpoint/2010/main" val="394095230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7B932-6A3A-22F6-D96F-E9E520B8F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EC69C-066D-E4A3-6CDA-911FFB311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66C7D-C711-8446-3D19-9190D15ADE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A4B505-F681-104A-F7BC-45AA4A2E04B1}"/>
              </a:ext>
            </a:extLst>
          </p:cNvPr>
          <p:cNvSpPr>
            <a:spLocks noGrp="1"/>
          </p:cNvSpPr>
          <p:nvPr>
            <p:ph type="sldNum" sz="quarter" idx="5"/>
          </p:nvPr>
        </p:nvSpPr>
        <p:spPr/>
        <p:txBody>
          <a:bodyPr/>
          <a:lstStyle/>
          <a:p>
            <a:fld id="{DB245632-D4FC-4E38-ADEE-4E3390753C23}" type="slidenum">
              <a:rPr lang="en-US" smtClean="0"/>
              <a:t>248</a:t>
            </a:fld>
            <a:endParaRPr lang="en-US" dirty="0"/>
          </a:p>
        </p:txBody>
      </p:sp>
    </p:spTree>
    <p:extLst>
      <p:ext uri="{BB962C8B-B14F-4D97-AF65-F5344CB8AC3E}">
        <p14:creationId xmlns:p14="http://schemas.microsoft.com/office/powerpoint/2010/main" val="129557244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086F3-C0DB-6179-8633-1D5DA7F4D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454B5-3A73-F03E-02C7-C4CE81CBE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598C8-1369-DC3C-24F1-3DE7D98B20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DB69DC-8A7F-AA11-297A-65857FE1C5EC}"/>
              </a:ext>
            </a:extLst>
          </p:cNvPr>
          <p:cNvSpPr>
            <a:spLocks noGrp="1"/>
          </p:cNvSpPr>
          <p:nvPr>
            <p:ph type="sldNum" sz="quarter" idx="5"/>
          </p:nvPr>
        </p:nvSpPr>
        <p:spPr/>
        <p:txBody>
          <a:bodyPr/>
          <a:lstStyle/>
          <a:p>
            <a:fld id="{DB245632-D4FC-4E38-ADEE-4E3390753C23}" type="slidenum">
              <a:rPr lang="en-US" smtClean="0"/>
              <a:t>249</a:t>
            </a:fld>
            <a:endParaRPr lang="en-US" dirty="0"/>
          </a:p>
        </p:txBody>
      </p:sp>
    </p:spTree>
    <p:extLst>
      <p:ext uri="{BB962C8B-B14F-4D97-AF65-F5344CB8AC3E}">
        <p14:creationId xmlns:p14="http://schemas.microsoft.com/office/powerpoint/2010/main" val="137535988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D8A6-F5E7-FC0C-126C-B10FA4BFD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F7BC2-37EA-7855-E617-36C715FFF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99FEA-AE19-D62C-E930-C67CB22095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38E33A-6C04-AD32-5F51-4D776C320E6D}"/>
              </a:ext>
            </a:extLst>
          </p:cNvPr>
          <p:cNvSpPr>
            <a:spLocks noGrp="1"/>
          </p:cNvSpPr>
          <p:nvPr>
            <p:ph type="sldNum" sz="quarter" idx="5"/>
          </p:nvPr>
        </p:nvSpPr>
        <p:spPr/>
        <p:txBody>
          <a:bodyPr/>
          <a:lstStyle/>
          <a:p>
            <a:fld id="{DB245632-D4FC-4E38-ADEE-4E3390753C23}" type="slidenum">
              <a:rPr lang="en-US" smtClean="0"/>
              <a:t>250</a:t>
            </a:fld>
            <a:endParaRPr lang="en-US" dirty="0"/>
          </a:p>
        </p:txBody>
      </p:sp>
    </p:spTree>
    <p:extLst>
      <p:ext uri="{BB962C8B-B14F-4D97-AF65-F5344CB8AC3E}">
        <p14:creationId xmlns:p14="http://schemas.microsoft.com/office/powerpoint/2010/main" val="284402458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DD3A5-96F8-A79B-FD64-1D105B737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71C07-9DDF-8700-5E4C-39DCC724B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D4D3A-A5ED-16C6-F711-FF99D6B591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BDA25F-8FCB-005F-C2BD-7F8613681964}"/>
              </a:ext>
            </a:extLst>
          </p:cNvPr>
          <p:cNvSpPr>
            <a:spLocks noGrp="1"/>
          </p:cNvSpPr>
          <p:nvPr>
            <p:ph type="sldNum" sz="quarter" idx="5"/>
          </p:nvPr>
        </p:nvSpPr>
        <p:spPr/>
        <p:txBody>
          <a:bodyPr/>
          <a:lstStyle/>
          <a:p>
            <a:fld id="{DB245632-D4FC-4E38-ADEE-4E3390753C23}" type="slidenum">
              <a:rPr lang="en-US" smtClean="0"/>
              <a:t>251</a:t>
            </a:fld>
            <a:endParaRPr lang="en-US" dirty="0"/>
          </a:p>
        </p:txBody>
      </p:sp>
    </p:spTree>
    <p:extLst>
      <p:ext uri="{BB962C8B-B14F-4D97-AF65-F5344CB8AC3E}">
        <p14:creationId xmlns:p14="http://schemas.microsoft.com/office/powerpoint/2010/main" val="288294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ADB9-2A6E-F9BA-887F-55C659CEB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F5B65-8D79-0E95-26F4-4C20360FD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2E8B5-0946-BDCF-8C3E-46393ED86F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3F4C4E-DB4E-17A9-65C3-DB1A05FE06CA}"/>
              </a:ext>
            </a:extLst>
          </p:cNvPr>
          <p:cNvSpPr>
            <a:spLocks noGrp="1"/>
          </p:cNvSpPr>
          <p:nvPr>
            <p:ph type="sldNum" sz="quarter" idx="5"/>
          </p:nvPr>
        </p:nvSpPr>
        <p:spPr/>
        <p:txBody>
          <a:bodyPr/>
          <a:lstStyle/>
          <a:p>
            <a:fld id="{DB245632-D4FC-4E38-ADEE-4E3390753C23}" type="slidenum">
              <a:rPr lang="en-US" smtClean="0"/>
              <a:t>26</a:t>
            </a:fld>
            <a:endParaRPr lang="en-US" dirty="0"/>
          </a:p>
        </p:txBody>
      </p:sp>
    </p:spTree>
    <p:extLst>
      <p:ext uri="{BB962C8B-B14F-4D97-AF65-F5344CB8AC3E}">
        <p14:creationId xmlns:p14="http://schemas.microsoft.com/office/powerpoint/2010/main" val="100704646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D5AA0-A0A7-10A1-2CCD-BBEDD9830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E485D-C69D-FB1D-C46A-8AB176EBE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67ED9-9372-2C7D-C968-C8885CE805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5B3E43-5532-73CB-E478-018307787A2D}"/>
              </a:ext>
            </a:extLst>
          </p:cNvPr>
          <p:cNvSpPr>
            <a:spLocks noGrp="1"/>
          </p:cNvSpPr>
          <p:nvPr>
            <p:ph type="sldNum" sz="quarter" idx="5"/>
          </p:nvPr>
        </p:nvSpPr>
        <p:spPr/>
        <p:txBody>
          <a:bodyPr/>
          <a:lstStyle/>
          <a:p>
            <a:fld id="{DB245632-D4FC-4E38-ADEE-4E3390753C23}" type="slidenum">
              <a:rPr lang="en-US" smtClean="0"/>
              <a:t>252</a:t>
            </a:fld>
            <a:endParaRPr lang="en-US" dirty="0"/>
          </a:p>
        </p:txBody>
      </p:sp>
    </p:spTree>
    <p:extLst>
      <p:ext uri="{BB962C8B-B14F-4D97-AF65-F5344CB8AC3E}">
        <p14:creationId xmlns:p14="http://schemas.microsoft.com/office/powerpoint/2010/main" val="324641697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850B-CC9B-9A6E-A397-B53E65453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861C4-E570-AB5B-B28B-F2E3FE437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A7A96-BE84-1E73-976C-CD94871924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2AF00-9F5F-F606-DA6E-D9C461837400}"/>
              </a:ext>
            </a:extLst>
          </p:cNvPr>
          <p:cNvSpPr>
            <a:spLocks noGrp="1"/>
          </p:cNvSpPr>
          <p:nvPr>
            <p:ph type="sldNum" sz="quarter" idx="5"/>
          </p:nvPr>
        </p:nvSpPr>
        <p:spPr/>
        <p:txBody>
          <a:bodyPr/>
          <a:lstStyle/>
          <a:p>
            <a:fld id="{DB245632-D4FC-4E38-ADEE-4E3390753C23}" type="slidenum">
              <a:rPr lang="en-US" smtClean="0"/>
              <a:t>253</a:t>
            </a:fld>
            <a:endParaRPr lang="en-US" dirty="0"/>
          </a:p>
        </p:txBody>
      </p:sp>
    </p:spTree>
    <p:extLst>
      <p:ext uri="{BB962C8B-B14F-4D97-AF65-F5344CB8AC3E}">
        <p14:creationId xmlns:p14="http://schemas.microsoft.com/office/powerpoint/2010/main" val="285397198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50DA1-6C45-96B2-A2B6-52D90EA86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BED57-197F-E82E-262B-A8BD89C68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B0002-6826-C438-228A-EEDC4B6DA7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2BE76E-D72D-5C3A-670F-1FD97D2AEC46}"/>
              </a:ext>
            </a:extLst>
          </p:cNvPr>
          <p:cNvSpPr>
            <a:spLocks noGrp="1"/>
          </p:cNvSpPr>
          <p:nvPr>
            <p:ph type="sldNum" sz="quarter" idx="5"/>
          </p:nvPr>
        </p:nvSpPr>
        <p:spPr/>
        <p:txBody>
          <a:bodyPr/>
          <a:lstStyle/>
          <a:p>
            <a:fld id="{DB245632-D4FC-4E38-ADEE-4E3390753C23}" type="slidenum">
              <a:rPr lang="en-US" smtClean="0"/>
              <a:t>254</a:t>
            </a:fld>
            <a:endParaRPr lang="en-US" dirty="0"/>
          </a:p>
        </p:txBody>
      </p:sp>
    </p:spTree>
    <p:extLst>
      <p:ext uri="{BB962C8B-B14F-4D97-AF65-F5344CB8AC3E}">
        <p14:creationId xmlns:p14="http://schemas.microsoft.com/office/powerpoint/2010/main" val="32718812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9DB5E-BEF9-3A27-BCFE-6741C0B99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2C602-0E50-941F-9AB1-E853FA0210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B310B-E489-6356-4FAC-AC98233832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B912AB-BA72-C6C1-563E-E761C1AEE2F5}"/>
              </a:ext>
            </a:extLst>
          </p:cNvPr>
          <p:cNvSpPr>
            <a:spLocks noGrp="1"/>
          </p:cNvSpPr>
          <p:nvPr>
            <p:ph type="sldNum" sz="quarter" idx="5"/>
          </p:nvPr>
        </p:nvSpPr>
        <p:spPr/>
        <p:txBody>
          <a:bodyPr/>
          <a:lstStyle/>
          <a:p>
            <a:fld id="{DB245632-D4FC-4E38-ADEE-4E3390753C23}" type="slidenum">
              <a:rPr lang="en-US" smtClean="0"/>
              <a:t>255</a:t>
            </a:fld>
            <a:endParaRPr lang="en-US" dirty="0"/>
          </a:p>
        </p:txBody>
      </p:sp>
    </p:spTree>
    <p:extLst>
      <p:ext uri="{BB962C8B-B14F-4D97-AF65-F5344CB8AC3E}">
        <p14:creationId xmlns:p14="http://schemas.microsoft.com/office/powerpoint/2010/main" val="1518037734"/>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308BB-C39B-183C-8367-30CCEA5D9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C4147-371E-C5AA-EA34-DBFEA539D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AAD2B-5C05-3D6A-48A8-3F254006DB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61AEB9-ECC4-F7EC-2ABB-021BD2D042F5}"/>
              </a:ext>
            </a:extLst>
          </p:cNvPr>
          <p:cNvSpPr>
            <a:spLocks noGrp="1"/>
          </p:cNvSpPr>
          <p:nvPr>
            <p:ph type="sldNum" sz="quarter" idx="5"/>
          </p:nvPr>
        </p:nvSpPr>
        <p:spPr/>
        <p:txBody>
          <a:bodyPr/>
          <a:lstStyle/>
          <a:p>
            <a:fld id="{DB245632-D4FC-4E38-ADEE-4E3390753C23}" type="slidenum">
              <a:rPr lang="en-US" smtClean="0"/>
              <a:t>256</a:t>
            </a:fld>
            <a:endParaRPr lang="en-US" dirty="0"/>
          </a:p>
        </p:txBody>
      </p:sp>
    </p:spTree>
    <p:extLst>
      <p:ext uri="{BB962C8B-B14F-4D97-AF65-F5344CB8AC3E}">
        <p14:creationId xmlns:p14="http://schemas.microsoft.com/office/powerpoint/2010/main" val="3439354371"/>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8D41-B4DB-E5D0-1DFE-AD4C7147D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609B3-5CA0-92D5-32EF-2FE56D925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31495-2169-16D8-9E43-02404AECA5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AFF0C5-1BE2-EDC2-2C33-3B26954CAED0}"/>
              </a:ext>
            </a:extLst>
          </p:cNvPr>
          <p:cNvSpPr>
            <a:spLocks noGrp="1"/>
          </p:cNvSpPr>
          <p:nvPr>
            <p:ph type="sldNum" sz="quarter" idx="5"/>
          </p:nvPr>
        </p:nvSpPr>
        <p:spPr/>
        <p:txBody>
          <a:bodyPr/>
          <a:lstStyle/>
          <a:p>
            <a:fld id="{DB245632-D4FC-4E38-ADEE-4E3390753C23}" type="slidenum">
              <a:rPr lang="en-US" smtClean="0"/>
              <a:t>257</a:t>
            </a:fld>
            <a:endParaRPr lang="en-US" dirty="0"/>
          </a:p>
        </p:txBody>
      </p:sp>
    </p:spTree>
    <p:extLst>
      <p:ext uri="{BB962C8B-B14F-4D97-AF65-F5344CB8AC3E}">
        <p14:creationId xmlns:p14="http://schemas.microsoft.com/office/powerpoint/2010/main" val="365680012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1B931-185D-0AD2-6D47-16E445128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1937E-1050-7667-5D4F-6669DDB50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79269-015E-9629-D9C8-436F798B3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B9D278-2A9E-52F2-4F14-12375F75561A}"/>
              </a:ext>
            </a:extLst>
          </p:cNvPr>
          <p:cNvSpPr>
            <a:spLocks noGrp="1"/>
          </p:cNvSpPr>
          <p:nvPr>
            <p:ph type="sldNum" sz="quarter" idx="5"/>
          </p:nvPr>
        </p:nvSpPr>
        <p:spPr/>
        <p:txBody>
          <a:bodyPr/>
          <a:lstStyle/>
          <a:p>
            <a:fld id="{DB245632-D4FC-4E38-ADEE-4E3390753C23}" type="slidenum">
              <a:rPr lang="en-US" smtClean="0"/>
              <a:t>258</a:t>
            </a:fld>
            <a:endParaRPr lang="en-US" dirty="0"/>
          </a:p>
        </p:txBody>
      </p:sp>
    </p:spTree>
    <p:extLst>
      <p:ext uri="{BB962C8B-B14F-4D97-AF65-F5344CB8AC3E}">
        <p14:creationId xmlns:p14="http://schemas.microsoft.com/office/powerpoint/2010/main" val="344167966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C5A8D-2517-C3A3-9D02-803080CFF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5B457-ADC4-651E-41AD-33D53F9DF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8843E-7BC1-3F55-F8F6-0A90214C15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5E73A7-39C8-89E3-406A-6E19DA611D8C}"/>
              </a:ext>
            </a:extLst>
          </p:cNvPr>
          <p:cNvSpPr>
            <a:spLocks noGrp="1"/>
          </p:cNvSpPr>
          <p:nvPr>
            <p:ph type="sldNum" sz="quarter" idx="5"/>
          </p:nvPr>
        </p:nvSpPr>
        <p:spPr/>
        <p:txBody>
          <a:bodyPr/>
          <a:lstStyle/>
          <a:p>
            <a:fld id="{DB245632-D4FC-4E38-ADEE-4E3390753C23}" type="slidenum">
              <a:rPr lang="en-US" smtClean="0"/>
              <a:t>259</a:t>
            </a:fld>
            <a:endParaRPr lang="en-US" dirty="0"/>
          </a:p>
        </p:txBody>
      </p:sp>
    </p:spTree>
    <p:extLst>
      <p:ext uri="{BB962C8B-B14F-4D97-AF65-F5344CB8AC3E}">
        <p14:creationId xmlns:p14="http://schemas.microsoft.com/office/powerpoint/2010/main" val="48191766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027C-D8B7-7753-7767-93753D0A8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BEE5B-530C-2E53-3266-B65F67363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3F0CD-ED83-3E61-190B-F47716255B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70C189-C269-DAE3-A37F-02DD0C6C89E4}"/>
              </a:ext>
            </a:extLst>
          </p:cNvPr>
          <p:cNvSpPr>
            <a:spLocks noGrp="1"/>
          </p:cNvSpPr>
          <p:nvPr>
            <p:ph type="sldNum" sz="quarter" idx="5"/>
          </p:nvPr>
        </p:nvSpPr>
        <p:spPr/>
        <p:txBody>
          <a:bodyPr/>
          <a:lstStyle/>
          <a:p>
            <a:fld id="{DB245632-D4FC-4E38-ADEE-4E3390753C23}" type="slidenum">
              <a:rPr lang="en-US" smtClean="0"/>
              <a:t>260</a:t>
            </a:fld>
            <a:endParaRPr lang="en-US" dirty="0"/>
          </a:p>
        </p:txBody>
      </p:sp>
    </p:spTree>
    <p:extLst>
      <p:ext uri="{BB962C8B-B14F-4D97-AF65-F5344CB8AC3E}">
        <p14:creationId xmlns:p14="http://schemas.microsoft.com/office/powerpoint/2010/main" val="189794076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1980-6975-4248-C178-D5A874680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B22E3-D20C-D0AD-8065-25D131383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BA1EA-3BA4-93F8-7B6C-503000229F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2DCB3D-78F1-B54C-41B5-FF4461A21EA2}"/>
              </a:ext>
            </a:extLst>
          </p:cNvPr>
          <p:cNvSpPr>
            <a:spLocks noGrp="1"/>
          </p:cNvSpPr>
          <p:nvPr>
            <p:ph type="sldNum" sz="quarter" idx="5"/>
          </p:nvPr>
        </p:nvSpPr>
        <p:spPr/>
        <p:txBody>
          <a:bodyPr/>
          <a:lstStyle/>
          <a:p>
            <a:fld id="{DB245632-D4FC-4E38-ADEE-4E3390753C23}" type="slidenum">
              <a:rPr lang="en-US" smtClean="0"/>
              <a:t>261</a:t>
            </a:fld>
            <a:endParaRPr lang="en-US" dirty="0"/>
          </a:p>
        </p:txBody>
      </p:sp>
    </p:spTree>
    <p:extLst>
      <p:ext uri="{BB962C8B-B14F-4D97-AF65-F5344CB8AC3E}">
        <p14:creationId xmlns:p14="http://schemas.microsoft.com/office/powerpoint/2010/main" val="3854557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FC3FD-F3D1-4D5D-F1B9-B1165CFFA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45ADE-4F54-E0A5-5AB7-B96F0CA33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580FD-536E-828F-5BFF-1AF0621627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D85E77-FBCE-28B2-685C-C635799AEBB5}"/>
              </a:ext>
            </a:extLst>
          </p:cNvPr>
          <p:cNvSpPr>
            <a:spLocks noGrp="1"/>
          </p:cNvSpPr>
          <p:nvPr>
            <p:ph type="sldNum" sz="quarter" idx="5"/>
          </p:nvPr>
        </p:nvSpPr>
        <p:spPr/>
        <p:txBody>
          <a:bodyPr/>
          <a:lstStyle/>
          <a:p>
            <a:fld id="{DB245632-D4FC-4E38-ADEE-4E3390753C23}" type="slidenum">
              <a:rPr lang="en-US" smtClean="0"/>
              <a:t>27</a:t>
            </a:fld>
            <a:endParaRPr lang="en-US" dirty="0"/>
          </a:p>
        </p:txBody>
      </p:sp>
    </p:spTree>
    <p:extLst>
      <p:ext uri="{BB962C8B-B14F-4D97-AF65-F5344CB8AC3E}">
        <p14:creationId xmlns:p14="http://schemas.microsoft.com/office/powerpoint/2010/main" val="3323877891"/>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1F083-1D65-8B88-2508-724F11F33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58495-1541-FD38-4F59-B9A3C509A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B6A61-EF92-4F04-2C35-0A154BDE9D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750D0B-0CB6-39C1-4457-AEFD0115830A}"/>
              </a:ext>
            </a:extLst>
          </p:cNvPr>
          <p:cNvSpPr>
            <a:spLocks noGrp="1"/>
          </p:cNvSpPr>
          <p:nvPr>
            <p:ph type="sldNum" sz="quarter" idx="5"/>
          </p:nvPr>
        </p:nvSpPr>
        <p:spPr/>
        <p:txBody>
          <a:bodyPr/>
          <a:lstStyle/>
          <a:p>
            <a:fld id="{DB245632-D4FC-4E38-ADEE-4E3390753C23}" type="slidenum">
              <a:rPr lang="en-US" smtClean="0"/>
              <a:t>262</a:t>
            </a:fld>
            <a:endParaRPr lang="en-US" dirty="0"/>
          </a:p>
        </p:txBody>
      </p:sp>
    </p:spTree>
    <p:extLst>
      <p:ext uri="{BB962C8B-B14F-4D97-AF65-F5344CB8AC3E}">
        <p14:creationId xmlns:p14="http://schemas.microsoft.com/office/powerpoint/2010/main" val="303292321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CD1EF-6F0B-7EFB-3152-18BD42EE6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57C0F-8B07-62BA-B28C-CFFC857B9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ABAD8-428B-B6D2-35B9-8766960BFC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748B85-5ED6-4900-CD18-91ED3A803B06}"/>
              </a:ext>
            </a:extLst>
          </p:cNvPr>
          <p:cNvSpPr>
            <a:spLocks noGrp="1"/>
          </p:cNvSpPr>
          <p:nvPr>
            <p:ph type="sldNum" sz="quarter" idx="5"/>
          </p:nvPr>
        </p:nvSpPr>
        <p:spPr/>
        <p:txBody>
          <a:bodyPr/>
          <a:lstStyle/>
          <a:p>
            <a:fld id="{DB245632-D4FC-4E38-ADEE-4E3390753C23}" type="slidenum">
              <a:rPr lang="en-US" smtClean="0"/>
              <a:t>263</a:t>
            </a:fld>
            <a:endParaRPr lang="en-US" dirty="0"/>
          </a:p>
        </p:txBody>
      </p:sp>
    </p:spTree>
    <p:extLst>
      <p:ext uri="{BB962C8B-B14F-4D97-AF65-F5344CB8AC3E}">
        <p14:creationId xmlns:p14="http://schemas.microsoft.com/office/powerpoint/2010/main" val="235988546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06C52-13ED-75D7-D775-E40F81AF6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8AD9C-5930-909B-CDF2-9CBCC0D02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2937A-4321-64E7-B3D7-298B5A6C4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1CDC7E-088E-5D8E-7E1D-86F3743648EF}"/>
              </a:ext>
            </a:extLst>
          </p:cNvPr>
          <p:cNvSpPr>
            <a:spLocks noGrp="1"/>
          </p:cNvSpPr>
          <p:nvPr>
            <p:ph type="sldNum" sz="quarter" idx="5"/>
          </p:nvPr>
        </p:nvSpPr>
        <p:spPr/>
        <p:txBody>
          <a:bodyPr/>
          <a:lstStyle/>
          <a:p>
            <a:fld id="{DB245632-D4FC-4E38-ADEE-4E3390753C23}" type="slidenum">
              <a:rPr lang="en-US" smtClean="0"/>
              <a:t>264</a:t>
            </a:fld>
            <a:endParaRPr lang="en-US" dirty="0"/>
          </a:p>
        </p:txBody>
      </p:sp>
    </p:spTree>
    <p:extLst>
      <p:ext uri="{BB962C8B-B14F-4D97-AF65-F5344CB8AC3E}">
        <p14:creationId xmlns:p14="http://schemas.microsoft.com/office/powerpoint/2010/main" val="332043873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4F80-DC98-1A96-A5FC-144252F16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F472A-DCB8-ADFC-681F-DB06AAC7E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257B9-2B01-F5B2-184C-55ED3E718F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72F2CC-0FB1-5D75-05FA-4AD8123B0769}"/>
              </a:ext>
            </a:extLst>
          </p:cNvPr>
          <p:cNvSpPr>
            <a:spLocks noGrp="1"/>
          </p:cNvSpPr>
          <p:nvPr>
            <p:ph type="sldNum" sz="quarter" idx="5"/>
          </p:nvPr>
        </p:nvSpPr>
        <p:spPr/>
        <p:txBody>
          <a:bodyPr/>
          <a:lstStyle/>
          <a:p>
            <a:fld id="{DB245632-D4FC-4E38-ADEE-4E3390753C23}" type="slidenum">
              <a:rPr lang="en-US" smtClean="0"/>
              <a:t>265</a:t>
            </a:fld>
            <a:endParaRPr lang="en-US" dirty="0"/>
          </a:p>
        </p:txBody>
      </p:sp>
    </p:spTree>
    <p:extLst>
      <p:ext uri="{BB962C8B-B14F-4D97-AF65-F5344CB8AC3E}">
        <p14:creationId xmlns:p14="http://schemas.microsoft.com/office/powerpoint/2010/main" val="95675335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1F80-AC86-E562-6046-58671B453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C57B5-FE50-838C-CC42-838EBB659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A4952-8B88-69D5-A7D1-A745D8D56C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BAECFF-E16D-2DAF-B116-D62CAEA9A89F}"/>
              </a:ext>
            </a:extLst>
          </p:cNvPr>
          <p:cNvSpPr>
            <a:spLocks noGrp="1"/>
          </p:cNvSpPr>
          <p:nvPr>
            <p:ph type="sldNum" sz="quarter" idx="5"/>
          </p:nvPr>
        </p:nvSpPr>
        <p:spPr/>
        <p:txBody>
          <a:bodyPr/>
          <a:lstStyle/>
          <a:p>
            <a:fld id="{DB245632-D4FC-4E38-ADEE-4E3390753C23}" type="slidenum">
              <a:rPr lang="en-US" smtClean="0"/>
              <a:t>266</a:t>
            </a:fld>
            <a:endParaRPr lang="en-US" dirty="0"/>
          </a:p>
        </p:txBody>
      </p:sp>
    </p:spTree>
    <p:extLst>
      <p:ext uri="{BB962C8B-B14F-4D97-AF65-F5344CB8AC3E}">
        <p14:creationId xmlns:p14="http://schemas.microsoft.com/office/powerpoint/2010/main" val="133987917"/>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49E98-AE6E-45A2-855C-DEF486737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25FBE-319E-E4A6-F4AC-D944C3B36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E8D72-F0C6-2E64-1143-FE964F4446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5E37A6-49BA-A9E2-FA43-4D9FA1737C30}"/>
              </a:ext>
            </a:extLst>
          </p:cNvPr>
          <p:cNvSpPr>
            <a:spLocks noGrp="1"/>
          </p:cNvSpPr>
          <p:nvPr>
            <p:ph type="sldNum" sz="quarter" idx="5"/>
          </p:nvPr>
        </p:nvSpPr>
        <p:spPr/>
        <p:txBody>
          <a:bodyPr/>
          <a:lstStyle/>
          <a:p>
            <a:fld id="{DB245632-D4FC-4E38-ADEE-4E3390753C23}" type="slidenum">
              <a:rPr lang="en-US" smtClean="0"/>
              <a:t>267</a:t>
            </a:fld>
            <a:endParaRPr lang="en-US" dirty="0"/>
          </a:p>
        </p:txBody>
      </p:sp>
    </p:spTree>
    <p:extLst>
      <p:ext uri="{BB962C8B-B14F-4D97-AF65-F5344CB8AC3E}">
        <p14:creationId xmlns:p14="http://schemas.microsoft.com/office/powerpoint/2010/main" val="412746035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382F-DA1E-41E9-EE40-B133AB3E7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E883C-BBF8-A7F0-EC9C-ADDD45F31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824FB-E7B1-9560-F79B-6CE6A0FB7A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54437D-312D-FEB9-66A9-C5146A603989}"/>
              </a:ext>
            </a:extLst>
          </p:cNvPr>
          <p:cNvSpPr>
            <a:spLocks noGrp="1"/>
          </p:cNvSpPr>
          <p:nvPr>
            <p:ph type="sldNum" sz="quarter" idx="5"/>
          </p:nvPr>
        </p:nvSpPr>
        <p:spPr/>
        <p:txBody>
          <a:bodyPr/>
          <a:lstStyle/>
          <a:p>
            <a:fld id="{DB245632-D4FC-4E38-ADEE-4E3390753C23}" type="slidenum">
              <a:rPr lang="en-US" smtClean="0"/>
              <a:t>268</a:t>
            </a:fld>
            <a:endParaRPr lang="en-US" dirty="0"/>
          </a:p>
        </p:txBody>
      </p:sp>
    </p:spTree>
    <p:extLst>
      <p:ext uri="{BB962C8B-B14F-4D97-AF65-F5344CB8AC3E}">
        <p14:creationId xmlns:p14="http://schemas.microsoft.com/office/powerpoint/2010/main" val="1303562240"/>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4E141-25DD-F0FE-65F1-DB9BB1D18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C8AC4-3FD7-C90A-5F0A-6DD11E1B7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6512B-38A1-69E1-E134-95BF2B09D9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FB3C4-A5BF-A993-45BF-473A41828A12}"/>
              </a:ext>
            </a:extLst>
          </p:cNvPr>
          <p:cNvSpPr>
            <a:spLocks noGrp="1"/>
          </p:cNvSpPr>
          <p:nvPr>
            <p:ph type="sldNum" sz="quarter" idx="5"/>
          </p:nvPr>
        </p:nvSpPr>
        <p:spPr/>
        <p:txBody>
          <a:bodyPr/>
          <a:lstStyle/>
          <a:p>
            <a:fld id="{DB245632-D4FC-4E38-ADEE-4E3390753C23}" type="slidenum">
              <a:rPr lang="en-US" smtClean="0"/>
              <a:t>269</a:t>
            </a:fld>
            <a:endParaRPr lang="en-US" dirty="0"/>
          </a:p>
        </p:txBody>
      </p:sp>
    </p:spTree>
    <p:extLst>
      <p:ext uri="{BB962C8B-B14F-4D97-AF65-F5344CB8AC3E}">
        <p14:creationId xmlns:p14="http://schemas.microsoft.com/office/powerpoint/2010/main" val="2175107496"/>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ABF6C-D0CA-C792-AC8A-0D4219F2E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41B7B-12B7-FFE3-855D-10A485853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4140F-192F-081F-833B-19FBDD7D3D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D85CD1-FD34-570A-3868-2812AD42DDE8}"/>
              </a:ext>
            </a:extLst>
          </p:cNvPr>
          <p:cNvSpPr>
            <a:spLocks noGrp="1"/>
          </p:cNvSpPr>
          <p:nvPr>
            <p:ph type="sldNum" sz="quarter" idx="5"/>
          </p:nvPr>
        </p:nvSpPr>
        <p:spPr/>
        <p:txBody>
          <a:bodyPr/>
          <a:lstStyle/>
          <a:p>
            <a:fld id="{DB245632-D4FC-4E38-ADEE-4E3390753C23}" type="slidenum">
              <a:rPr lang="en-US" smtClean="0"/>
              <a:t>270</a:t>
            </a:fld>
            <a:endParaRPr lang="en-US" dirty="0"/>
          </a:p>
        </p:txBody>
      </p:sp>
    </p:spTree>
    <p:extLst>
      <p:ext uri="{BB962C8B-B14F-4D97-AF65-F5344CB8AC3E}">
        <p14:creationId xmlns:p14="http://schemas.microsoft.com/office/powerpoint/2010/main" val="547933642"/>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A24D-3AD5-1C4E-42B6-7521C5830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73E78-B55C-5725-0DAA-04C7A5FDF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03EDB-348D-0C46-5D87-BFBA545A86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3CC3FC-D1CB-2802-768F-996C6C1A8F6E}"/>
              </a:ext>
            </a:extLst>
          </p:cNvPr>
          <p:cNvSpPr>
            <a:spLocks noGrp="1"/>
          </p:cNvSpPr>
          <p:nvPr>
            <p:ph type="sldNum" sz="quarter" idx="5"/>
          </p:nvPr>
        </p:nvSpPr>
        <p:spPr/>
        <p:txBody>
          <a:bodyPr/>
          <a:lstStyle/>
          <a:p>
            <a:fld id="{DB245632-D4FC-4E38-ADEE-4E3390753C23}" type="slidenum">
              <a:rPr lang="en-US" smtClean="0"/>
              <a:t>271</a:t>
            </a:fld>
            <a:endParaRPr lang="en-US" dirty="0"/>
          </a:p>
        </p:txBody>
      </p:sp>
    </p:spTree>
    <p:extLst>
      <p:ext uri="{BB962C8B-B14F-4D97-AF65-F5344CB8AC3E}">
        <p14:creationId xmlns:p14="http://schemas.microsoft.com/office/powerpoint/2010/main" val="2602817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3715B-2A75-08A1-1022-0CE4940CE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3B1F7-FDF0-527F-53A8-864DD79C5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D96EF-F5BD-1462-13E4-DF00291312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296387-2A0D-BF95-28A3-2EDCD9C8BDC8}"/>
              </a:ext>
            </a:extLst>
          </p:cNvPr>
          <p:cNvSpPr>
            <a:spLocks noGrp="1"/>
          </p:cNvSpPr>
          <p:nvPr>
            <p:ph type="sldNum" sz="quarter" idx="5"/>
          </p:nvPr>
        </p:nvSpPr>
        <p:spPr/>
        <p:txBody>
          <a:bodyPr/>
          <a:lstStyle/>
          <a:p>
            <a:fld id="{DB245632-D4FC-4E38-ADEE-4E3390753C23}" type="slidenum">
              <a:rPr lang="en-US" smtClean="0"/>
              <a:t>28</a:t>
            </a:fld>
            <a:endParaRPr lang="en-US" dirty="0"/>
          </a:p>
        </p:txBody>
      </p:sp>
    </p:spTree>
    <p:extLst>
      <p:ext uri="{BB962C8B-B14F-4D97-AF65-F5344CB8AC3E}">
        <p14:creationId xmlns:p14="http://schemas.microsoft.com/office/powerpoint/2010/main" val="72682076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5715A-8E91-9798-2B7D-13BD4B228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3C196-3141-CC1C-D52B-9B90B7384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72A74-85DE-326C-2488-A9FC4F928A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D2A3A7-97BC-EA7A-FA1F-3049AC1AA865}"/>
              </a:ext>
            </a:extLst>
          </p:cNvPr>
          <p:cNvSpPr>
            <a:spLocks noGrp="1"/>
          </p:cNvSpPr>
          <p:nvPr>
            <p:ph type="sldNum" sz="quarter" idx="5"/>
          </p:nvPr>
        </p:nvSpPr>
        <p:spPr/>
        <p:txBody>
          <a:bodyPr/>
          <a:lstStyle/>
          <a:p>
            <a:fld id="{DB245632-D4FC-4E38-ADEE-4E3390753C23}" type="slidenum">
              <a:rPr lang="en-US" smtClean="0"/>
              <a:t>272</a:t>
            </a:fld>
            <a:endParaRPr lang="en-US" dirty="0"/>
          </a:p>
        </p:txBody>
      </p:sp>
    </p:spTree>
    <p:extLst>
      <p:ext uri="{BB962C8B-B14F-4D97-AF65-F5344CB8AC3E}">
        <p14:creationId xmlns:p14="http://schemas.microsoft.com/office/powerpoint/2010/main" val="1398362354"/>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48073-374B-5727-DAD5-B1686A8B9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8DDD7-91AC-CF66-C108-FFFE0EB1D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4389D-6092-EF63-CE44-AFB85542E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C6C9E8-0047-6A19-1133-43B2DE6E8750}"/>
              </a:ext>
            </a:extLst>
          </p:cNvPr>
          <p:cNvSpPr>
            <a:spLocks noGrp="1"/>
          </p:cNvSpPr>
          <p:nvPr>
            <p:ph type="sldNum" sz="quarter" idx="5"/>
          </p:nvPr>
        </p:nvSpPr>
        <p:spPr/>
        <p:txBody>
          <a:bodyPr/>
          <a:lstStyle/>
          <a:p>
            <a:fld id="{DB245632-D4FC-4E38-ADEE-4E3390753C23}" type="slidenum">
              <a:rPr lang="en-US" smtClean="0"/>
              <a:t>273</a:t>
            </a:fld>
            <a:endParaRPr lang="en-US" dirty="0"/>
          </a:p>
        </p:txBody>
      </p:sp>
    </p:spTree>
    <p:extLst>
      <p:ext uri="{BB962C8B-B14F-4D97-AF65-F5344CB8AC3E}">
        <p14:creationId xmlns:p14="http://schemas.microsoft.com/office/powerpoint/2010/main" val="2900322708"/>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F9397-3F4F-5166-C6D9-17575BB9C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98D79-26C6-C2E9-4E47-6D3BE24A7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8BDD4-5D5A-8B04-2BF7-15601E31EB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0AF702-9FF0-66AD-550B-6458154FF61A}"/>
              </a:ext>
            </a:extLst>
          </p:cNvPr>
          <p:cNvSpPr>
            <a:spLocks noGrp="1"/>
          </p:cNvSpPr>
          <p:nvPr>
            <p:ph type="sldNum" sz="quarter" idx="5"/>
          </p:nvPr>
        </p:nvSpPr>
        <p:spPr/>
        <p:txBody>
          <a:bodyPr/>
          <a:lstStyle/>
          <a:p>
            <a:fld id="{DB245632-D4FC-4E38-ADEE-4E3390753C23}" type="slidenum">
              <a:rPr lang="en-US" smtClean="0"/>
              <a:t>274</a:t>
            </a:fld>
            <a:endParaRPr lang="en-US" dirty="0"/>
          </a:p>
        </p:txBody>
      </p:sp>
    </p:spTree>
    <p:extLst>
      <p:ext uri="{BB962C8B-B14F-4D97-AF65-F5344CB8AC3E}">
        <p14:creationId xmlns:p14="http://schemas.microsoft.com/office/powerpoint/2010/main" val="419487819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458B6-382C-9D1F-7331-E0D277534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1655F-D04D-D05A-D68C-4F0BA49D1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3C188-DCC7-54A8-5060-5B4E8F9EAF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2C81F0-FDCC-712C-2180-E849C4341755}"/>
              </a:ext>
            </a:extLst>
          </p:cNvPr>
          <p:cNvSpPr>
            <a:spLocks noGrp="1"/>
          </p:cNvSpPr>
          <p:nvPr>
            <p:ph type="sldNum" sz="quarter" idx="5"/>
          </p:nvPr>
        </p:nvSpPr>
        <p:spPr/>
        <p:txBody>
          <a:bodyPr/>
          <a:lstStyle/>
          <a:p>
            <a:fld id="{DB245632-D4FC-4E38-ADEE-4E3390753C23}" type="slidenum">
              <a:rPr lang="en-US" smtClean="0"/>
              <a:t>275</a:t>
            </a:fld>
            <a:endParaRPr lang="en-US" dirty="0"/>
          </a:p>
        </p:txBody>
      </p:sp>
    </p:spTree>
    <p:extLst>
      <p:ext uri="{BB962C8B-B14F-4D97-AF65-F5344CB8AC3E}">
        <p14:creationId xmlns:p14="http://schemas.microsoft.com/office/powerpoint/2010/main" val="190771230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7EB6D-64C8-11A0-067F-F1AE267FA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DF62D-A3A6-6AD4-BECC-F1E61C024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6C898-ECD8-640A-1C60-B23D0E2D74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469AA1-0D3A-316D-B628-F43274918BC4}"/>
              </a:ext>
            </a:extLst>
          </p:cNvPr>
          <p:cNvSpPr>
            <a:spLocks noGrp="1"/>
          </p:cNvSpPr>
          <p:nvPr>
            <p:ph type="sldNum" sz="quarter" idx="5"/>
          </p:nvPr>
        </p:nvSpPr>
        <p:spPr/>
        <p:txBody>
          <a:bodyPr/>
          <a:lstStyle/>
          <a:p>
            <a:fld id="{DB245632-D4FC-4E38-ADEE-4E3390753C23}" type="slidenum">
              <a:rPr lang="en-US" smtClean="0"/>
              <a:t>276</a:t>
            </a:fld>
            <a:endParaRPr lang="en-US" dirty="0"/>
          </a:p>
        </p:txBody>
      </p:sp>
    </p:spTree>
    <p:extLst>
      <p:ext uri="{BB962C8B-B14F-4D97-AF65-F5344CB8AC3E}">
        <p14:creationId xmlns:p14="http://schemas.microsoft.com/office/powerpoint/2010/main" val="2365366318"/>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74939-5358-C186-1514-009BA3CE1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C5E1D-707C-6FAD-CC9B-504F475EE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B237C-92A0-D9E5-1C5A-34EC364CFF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D32DF7-044B-0999-7386-26A20AE84715}"/>
              </a:ext>
            </a:extLst>
          </p:cNvPr>
          <p:cNvSpPr>
            <a:spLocks noGrp="1"/>
          </p:cNvSpPr>
          <p:nvPr>
            <p:ph type="sldNum" sz="quarter" idx="5"/>
          </p:nvPr>
        </p:nvSpPr>
        <p:spPr/>
        <p:txBody>
          <a:bodyPr/>
          <a:lstStyle/>
          <a:p>
            <a:fld id="{DB245632-D4FC-4E38-ADEE-4E3390753C23}" type="slidenum">
              <a:rPr lang="en-US" smtClean="0"/>
              <a:t>277</a:t>
            </a:fld>
            <a:endParaRPr lang="en-US" dirty="0"/>
          </a:p>
        </p:txBody>
      </p:sp>
    </p:spTree>
    <p:extLst>
      <p:ext uri="{BB962C8B-B14F-4D97-AF65-F5344CB8AC3E}">
        <p14:creationId xmlns:p14="http://schemas.microsoft.com/office/powerpoint/2010/main" val="215170687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E7C38-701D-F3D9-B38F-F84CD98CF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74596-967D-209D-5705-9DC60C255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FE746-4F12-B016-C37D-35E6B6BA1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82C2E5-201D-37D3-269E-371CC9DF40BC}"/>
              </a:ext>
            </a:extLst>
          </p:cNvPr>
          <p:cNvSpPr>
            <a:spLocks noGrp="1"/>
          </p:cNvSpPr>
          <p:nvPr>
            <p:ph type="sldNum" sz="quarter" idx="5"/>
          </p:nvPr>
        </p:nvSpPr>
        <p:spPr/>
        <p:txBody>
          <a:bodyPr/>
          <a:lstStyle/>
          <a:p>
            <a:fld id="{DB245632-D4FC-4E38-ADEE-4E3390753C23}" type="slidenum">
              <a:rPr lang="en-US" smtClean="0"/>
              <a:t>278</a:t>
            </a:fld>
            <a:endParaRPr lang="en-US" dirty="0"/>
          </a:p>
        </p:txBody>
      </p:sp>
    </p:spTree>
    <p:extLst>
      <p:ext uri="{BB962C8B-B14F-4D97-AF65-F5344CB8AC3E}">
        <p14:creationId xmlns:p14="http://schemas.microsoft.com/office/powerpoint/2010/main" val="1105452668"/>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BC79B-E411-47B2-2CA5-1BFE9F27C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D6DD5-37B9-083C-97EE-822DBD656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61449-8EC5-49A0-F135-19177A01F3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352E77-BAE3-DD4E-5018-5B07B789F093}"/>
              </a:ext>
            </a:extLst>
          </p:cNvPr>
          <p:cNvSpPr>
            <a:spLocks noGrp="1"/>
          </p:cNvSpPr>
          <p:nvPr>
            <p:ph type="sldNum" sz="quarter" idx="5"/>
          </p:nvPr>
        </p:nvSpPr>
        <p:spPr/>
        <p:txBody>
          <a:bodyPr/>
          <a:lstStyle/>
          <a:p>
            <a:fld id="{DB245632-D4FC-4E38-ADEE-4E3390753C23}" type="slidenum">
              <a:rPr lang="en-US" smtClean="0"/>
              <a:t>279</a:t>
            </a:fld>
            <a:endParaRPr lang="en-US" dirty="0"/>
          </a:p>
        </p:txBody>
      </p:sp>
    </p:spTree>
    <p:extLst>
      <p:ext uri="{BB962C8B-B14F-4D97-AF65-F5344CB8AC3E}">
        <p14:creationId xmlns:p14="http://schemas.microsoft.com/office/powerpoint/2010/main" val="132469371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BF82B-FB01-77F0-D2B6-FFE7EF78D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95473-057E-8AE5-056E-C5CAFF7FB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8ED9E-ADEF-4A98-5639-49E37036DC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4686A6-4A0E-3628-A51F-55AF805D1F5C}"/>
              </a:ext>
            </a:extLst>
          </p:cNvPr>
          <p:cNvSpPr>
            <a:spLocks noGrp="1"/>
          </p:cNvSpPr>
          <p:nvPr>
            <p:ph type="sldNum" sz="quarter" idx="5"/>
          </p:nvPr>
        </p:nvSpPr>
        <p:spPr/>
        <p:txBody>
          <a:bodyPr/>
          <a:lstStyle/>
          <a:p>
            <a:fld id="{DB245632-D4FC-4E38-ADEE-4E3390753C23}" type="slidenum">
              <a:rPr lang="en-US" smtClean="0"/>
              <a:t>280</a:t>
            </a:fld>
            <a:endParaRPr lang="en-US" dirty="0"/>
          </a:p>
        </p:txBody>
      </p:sp>
    </p:spTree>
    <p:extLst>
      <p:ext uri="{BB962C8B-B14F-4D97-AF65-F5344CB8AC3E}">
        <p14:creationId xmlns:p14="http://schemas.microsoft.com/office/powerpoint/2010/main" val="211262855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5B0A-6DC4-79AE-A233-5C7C46A70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0FAB7-8C51-A231-2D9C-8F3860248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08473-B42A-5662-E97E-3F0DA26C81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C60D25-D459-07F2-8211-5A0730D1E750}"/>
              </a:ext>
            </a:extLst>
          </p:cNvPr>
          <p:cNvSpPr>
            <a:spLocks noGrp="1"/>
          </p:cNvSpPr>
          <p:nvPr>
            <p:ph type="sldNum" sz="quarter" idx="5"/>
          </p:nvPr>
        </p:nvSpPr>
        <p:spPr/>
        <p:txBody>
          <a:bodyPr/>
          <a:lstStyle/>
          <a:p>
            <a:fld id="{DB245632-D4FC-4E38-ADEE-4E3390753C23}" type="slidenum">
              <a:rPr lang="en-US" smtClean="0"/>
              <a:t>281</a:t>
            </a:fld>
            <a:endParaRPr lang="en-US" dirty="0"/>
          </a:p>
        </p:txBody>
      </p:sp>
    </p:spTree>
    <p:extLst>
      <p:ext uri="{BB962C8B-B14F-4D97-AF65-F5344CB8AC3E}">
        <p14:creationId xmlns:p14="http://schemas.microsoft.com/office/powerpoint/2010/main" val="3855772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CD319-A5D8-BE88-9EF4-9FA55EDB6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AFDE0-C597-418E-43B5-1D29F44A2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33943-B445-029D-B2BD-D177657F89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92CFDB-D532-7D34-D270-34F946A5A55A}"/>
              </a:ext>
            </a:extLst>
          </p:cNvPr>
          <p:cNvSpPr>
            <a:spLocks noGrp="1"/>
          </p:cNvSpPr>
          <p:nvPr>
            <p:ph type="sldNum" sz="quarter" idx="5"/>
          </p:nvPr>
        </p:nvSpPr>
        <p:spPr/>
        <p:txBody>
          <a:bodyPr/>
          <a:lstStyle/>
          <a:p>
            <a:fld id="{DB245632-D4FC-4E38-ADEE-4E3390753C23}" type="slidenum">
              <a:rPr lang="en-US" smtClean="0"/>
              <a:t>29</a:t>
            </a:fld>
            <a:endParaRPr lang="en-US" dirty="0"/>
          </a:p>
        </p:txBody>
      </p:sp>
    </p:spTree>
    <p:extLst>
      <p:ext uri="{BB962C8B-B14F-4D97-AF65-F5344CB8AC3E}">
        <p14:creationId xmlns:p14="http://schemas.microsoft.com/office/powerpoint/2010/main" val="2836773901"/>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DC3B-70F8-5EE2-ED54-B34D75A8D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97296-0DC9-AB0A-F271-4151BB9BD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E72D8-6175-D450-86AE-DE9F9E698E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068C11-77FE-95F5-FC77-D79E646956F3}"/>
              </a:ext>
            </a:extLst>
          </p:cNvPr>
          <p:cNvSpPr>
            <a:spLocks noGrp="1"/>
          </p:cNvSpPr>
          <p:nvPr>
            <p:ph type="sldNum" sz="quarter" idx="5"/>
          </p:nvPr>
        </p:nvSpPr>
        <p:spPr/>
        <p:txBody>
          <a:bodyPr/>
          <a:lstStyle/>
          <a:p>
            <a:fld id="{DB245632-D4FC-4E38-ADEE-4E3390753C23}" type="slidenum">
              <a:rPr lang="en-US" smtClean="0"/>
              <a:t>282</a:t>
            </a:fld>
            <a:endParaRPr lang="en-US" dirty="0"/>
          </a:p>
        </p:txBody>
      </p:sp>
    </p:spTree>
    <p:extLst>
      <p:ext uri="{BB962C8B-B14F-4D97-AF65-F5344CB8AC3E}">
        <p14:creationId xmlns:p14="http://schemas.microsoft.com/office/powerpoint/2010/main" val="1271607703"/>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E85BB-E8D1-DAEA-0942-EDDC81979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1F0A4-DCBC-6E1E-7A9B-603651EF4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1F79F-D5A0-ACE6-0562-DE4CFE94C0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4B534F-66FF-3E2F-0CAA-2117B33C3631}"/>
              </a:ext>
            </a:extLst>
          </p:cNvPr>
          <p:cNvSpPr>
            <a:spLocks noGrp="1"/>
          </p:cNvSpPr>
          <p:nvPr>
            <p:ph type="sldNum" sz="quarter" idx="5"/>
          </p:nvPr>
        </p:nvSpPr>
        <p:spPr/>
        <p:txBody>
          <a:bodyPr/>
          <a:lstStyle/>
          <a:p>
            <a:fld id="{DB245632-D4FC-4E38-ADEE-4E3390753C23}" type="slidenum">
              <a:rPr lang="en-US" smtClean="0"/>
              <a:t>283</a:t>
            </a:fld>
            <a:endParaRPr lang="en-US" dirty="0"/>
          </a:p>
        </p:txBody>
      </p:sp>
    </p:spTree>
    <p:extLst>
      <p:ext uri="{BB962C8B-B14F-4D97-AF65-F5344CB8AC3E}">
        <p14:creationId xmlns:p14="http://schemas.microsoft.com/office/powerpoint/2010/main" val="33690875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7EF77-913E-6722-563E-B95102419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D167C-EF32-8656-3BFD-7CB3CCD3A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0FB0A-DF22-878D-D7D7-7AFADC19F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D78D6D-146C-06C1-E104-34DFB2AAD909}"/>
              </a:ext>
            </a:extLst>
          </p:cNvPr>
          <p:cNvSpPr>
            <a:spLocks noGrp="1"/>
          </p:cNvSpPr>
          <p:nvPr>
            <p:ph type="sldNum" sz="quarter" idx="5"/>
          </p:nvPr>
        </p:nvSpPr>
        <p:spPr/>
        <p:txBody>
          <a:bodyPr/>
          <a:lstStyle/>
          <a:p>
            <a:fld id="{DB245632-D4FC-4E38-ADEE-4E3390753C23}" type="slidenum">
              <a:rPr lang="en-US" smtClean="0"/>
              <a:t>284</a:t>
            </a:fld>
            <a:endParaRPr lang="en-US" dirty="0"/>
          </a:p>
        </p:txBody>
      </p:sp>
    </p:spTree>
    <p:extLst>
      <p:ext uri="{BB962C8B-B14F-4D97-AF65-F5344CB8AC3E}">
        <p14:creationId xmlns:p14="http://schemas.microsoft.com/office/powerpoint/2010/main" val="171667492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05012-A2FA-8305-26A1-A5E8ED70E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E33EA-4404-CBA8-AD4F-1E6D55C39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7F2AD-D244-88D9-0FB7-C8FFC684AD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F1803-C92E-4AFB-86FC-DAA4822C2CFF}"/>
              </a:ext>
            </a:extLst>
          </p:cNvPr>
          <p:cNvSpPr>
            <a:spLocks noGrp="1"/>
          </p:cNvSpPr>
          <p:nvPr>
            <p:ph type="sldNum" sz="quarter" idx="5"/>
          </p:nvPr>
        </p:nvSpPr>
        <p:spPr/>
        <p:txBody>
          <a:bodyPr/>
          <a:lstStyle/>
          <a:p>
            <a:fld id="{DB245632-D4FC-4E38-ADEE-4E3390753C23}" type="slidenum">
              <a:rPr lang="en-US" smtClean="0"/>
              <a:t>285</a:t>
            </a:fld>
            <a:endParaRPr lang="en-US" dirty="0"/>
          </a:p>
        </p:txBody>
      </p:sp>
    </p:spTree>
    <p:extLst>
      <p:ext uri="{BB962C8B-B14F-4D97-AF65-F5344CB8AC3E}">
        <p14:creationId xmlns:p14="http://schemas.microsoft.com/office/powerpoint/2010/main" val="2982273254"/>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8E85E-06FC-D247-8009-F65AA5D04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6F13B-A55D-8FA2-E063-4E2C83E6C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FEEF4-C25C-421F-A575-C149737DE2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FD231C-5F9D-0DBE-7998-00FC18AC63B0}"/>
              </a:ext>
            </a:extLst>
          </p:cNvPr>
          <p:cNvSpPr>
            <a:spLocks noGrp="1"/>
          </p:cNvSpPr>
          <p:nvPr>
            <p:ph type="sldNum" sz="quarter" idx="5"/>
          </p:nvPr>
        </p:nvSpPr>
        <p:spPr/>
        <p:txBody>
          <a:bodyPr/>
          <a:lstStyle/>
          <a:p>
            <a:fld id="{DB245632-D4FC-4E38-ADEE-4E3390753C23}" type="slidenum">
              <a:rPr lang="en-US" smtClean="0"/>
              <a:t>286</a:t>
            </a:fld>
            <a:endParaRPr lang="en-US" dirty="0"/>
          </a:p>
        </p:txBody>
      </p:sp>
    </p:spTree>
    <p:extLst>
      <p:ext uri="{BB962C8B-B14F-4D97-AF65-F5344CB8AC3E}">
        <p14:creationId xmlns:p14="http://schemas.microsoft.com/office/powerpoint/2010/main" val="274680859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BEBEC-22D8-90F3-995A-0C73C4884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95B6E-C768-EABC-B189-FFFD4CB66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564CC-EE46-F326-A616-242B1679AB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0255E6-5E8D-5867-7D1B-4A1D6D200624}"/>
              </a:ext>
            </a:extLst>
          </p:cNvPr>
          <p:cNvSpPr>
            <a:spLocks noGrp="1"/>
          </p:cNvSpPr>
          <p:nvPr>
            <p:ph type="sldNum" sz="quarter" idx="5"/>
          </p:nvPr>
        </p:nvSpPr>
        <p:spPr/>
        <p:txBody>
          <a:bodyPr/>
          <a:lstStyle/>
          <a:p>
            <a:fld id="{DB245632-D4FC-4E38-ADEE-4E3390753C23}" type="slidenum">
              <a:rPr lang="en-US" smtClean="0"/>
              <a:t>288</a:t>
            </a:fld>
            <a:endParaRPr lang="en-US" dirty="0"/>
          </a:p>
        </p:txBody>
      </p:sp>
    </p:spTree>
    <p:extLst>
      <p:ext uri="{BB962C8B-B14F-4D97-AF65-F5344CB8AC3E}">
        <p14:creationId xmlns:p14="http://schemas.microsoft.com/office/powerpoint/2010/main" val="4245534097"/>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8925-AF52-58FB-FC41-FA8F1FDF1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85E9B-85B1-17D3-17A2-B98BE9A01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8742-18AA-1F60-DCDB-45835C2DBF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5A0505-454D-1255-C288-44FA643AEC96}"/>
              </a:ext>
            </a:extLst>
          </p:cNvPr>
          <p:cNvSpPr>
            <a:spLocks noGrp="1"/>
          </p:cNvSpPr>
          <p:nvPr>
            <p:ph type="sldNum" sz="quarter" idx="5"/>
          </p:nvPr>
        </p:nvSpPr>
        <p:spPr/>
        <p:txBody>
          <a:bodyPr/>
          <a:lstStyle/>
          <a:p>
            <a:fld id="{DB245632-D4FC-4E38-ADEE-4E3390753C23}" type="slidenum">
              <a:rPr lang="en-US" smtClean="0"/>
              <a:t>289</a:t>
            </a:fld>
            <a:endParaRPr lang="en-US" dirty="0"/>
          </a:p>
        </p:txBody>
      </p:sp>
    </p:spTree>
    <p:extLst>
      <p:ext uri="{BB962C8B-B14F-4D97-AF65-F5344CB8AC3E}">
        <p14:creationId xmlns:p14="http://schemas.microsoft.com/office/powerpoint/2010/main" val="1418162239"/>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7F003-4173-74C5-AEF6-2FBA4FDF1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4169D-9F53-99D5-D2B0-BA9051224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07D58-68F8-3D97-1FC3-0670742BE3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5119FF-52A7-F063-573D-A4BC27657FA6}"/>
              </a:ext>
            </a:extLst>
          </p:cNvPr>
          <p:cNvSpPr>
            <a:spLocks noGrp="1"/>
          </p:cNvSpPr>
          <p:nvPr>
            <p:ph type="sldNum" sz="quarter" idx="5"/>
          </p:nvPr>
        </p:nvSpPr>
        <p:spPr/>
        <p:txBody>
          <a:bodyPr/>
          <a:lstStyle/>
          <a:p>
            <a:fld id="{DB245632-D4FC-4E38-ADEE-4E3390753C23}" type="slidenum">
              <a:rPr lang="en-US" smtClean="0"/>
              <a:t>290</a:t>
            </a:fld>
            <a:endParaRPr lang="en-US" dirty="0"/>
          </a:p>
        </p:txBody>
      </p:sp>
    </p:spTree>
    <p:extLst>
      <p:ext uri="{BB962C8B-B14F-4D97-AF65-F5344CB8AC3E}">
        <p14:creationId xmlns:p14="http://schemas.microsoft.com/office/powerpoint/2010/main" val="99050391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B1393-16C7-44E4-ED05-C738828EE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7F406-260F-56C4-6128-45E4F5763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24E20-C974-75CF-9667-2D27FDBEF0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E14294-6005-9F5F-FE49-F4E184C59982}"/>
              </a:ext>
            </a:extLst>
          </p:cNvPr>
          <p:cNvSpPr>
            <a:spLocks noGrp="1"/>
          </p:cNvSpPr>
          <p:nvPr>
            <p:ph type="sldNum" sz="quarter" idx="5"/>
          </p:nvPr>
        </p:nvSpPr>
        <p:spPr/>
        <p:txBody>
          <a:bodyPr/>
          <a:lstStyle/>
          <a:p>
            <a:fld id="{DB245632-D4FC-4E38-ADEE-4E3390753C23}" type="slidenum">
              <a:rPr lang="en-US" smtClean="0"/>
              <a:t>291</a:t>
            </a:fld>
            <a:endParaRPr lang="en-US" dirty="0"/>
          </a:p>
        </p:txBody>
      </p:sp>
    </p:spTree>
    <p:extLst>
      <p:ext uri="{BB962C8B-B14F-4D97-AF65-F5344CB8AC3E}">
        <p14:creationId xmlns:p14="http://schemas.microsoft.com/office/powerpoint/2010/main" val="1676799783"/>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D237-F2FA-53A9-A086-51BD72C6A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6D589-D883-49D9-F1B1-975E85D75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31E65-6330-0415-1B64-42ED23EAC4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E9CAC8-097F-1BDA-C1DA-F29CCBB44151}"/>
              </a:ext>
            </a:extLst>
          </p:cNvPr>
          <p:cNvSpPr>
            <a:spLocks noGrp="1"/>
          </p:cNvSpPr>
          <p:nvPr>
            <p:ph type="sldNum" sz="quarter" idx="5"/>
          </p:nvPr>
        </p:nvSpPr>
        <p:spPr/>
        <p:txBody>
          <a:bodyPr/>
          <a:lstStyle/>
          <a:p>
            <a:fld id="{DB245632-D4FC-4E38-ADEE-4E3390753C23}" type="slidenum">
              <a:rPr lang="en-US" smtClean="0"/>
              <a:t>292</a:t>
            </a:fld>
            <a:endParaRPr lang="en-US" dirty="0"/>
          </a:p>
        </p:txBody>
      </p:sp>
    </p:spTree>
    <p:extLst>
      <p:ext uri="{BB962C8B-B14F-4D97-AF65-F5344CB8AC3E}">
        <p14:creationId xmlns:p14="http://schemas.microsoft.com/office/powerpoint/2010/main" val="4256829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80DF3-BD3B-ECC2-1F7C-B89154DCF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E1383-B731-37CF-298C-C731E3F16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3B9F03-A3AB-3620-ADEA-75CA837AB7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A014F6-7C2E-0E64-BEF0-DD5FCDBB0372}"/>
              </a:ext>
            </a:extLst>
          </p:cNvPr>
          <p:cNvSpPr>
            <a:spLocks noGrp="1"/>
          </p:cNvSpPr>
          <p:nvPr>
            <p:ph type="sldNum" sz="quarter" idx="5"/>
          </p:nvPr>
        </p:nvSpPr>
        <p:spPr/>
        <p:txBody>
          <a:bodyPr/>
          <a:lstStyle/>
          <a:p>
            <a:fld id="{DB245632-D4FC-4E38-ADEE-4E3390753C23}" type="slidenum">
              <a:rPr lang="en-US" smtClean="0"/>
              <a:t>30</a:t>
            </a:fld>
            <a:endParaRPr lang="en-US" dirty="0"/>
          </a:p>
        </p:txBody>
      </p:sp>
    </p:spTree>
    <p:extLst>
      <p:ext uri="{BB962C8B-B14F-4D97-AF65-F5344CB8AC3E}">
        <p14:creationId xmlns:p14="http://schemas.microsoft.com/office/powerpoint/2010/main" val="4280938221"/>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8C0BB-EABC-D26F-A358-6D1768072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1A42B-9554-A565-D5CE-3104D165A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85CE6-DD18-1B82-E6FC-8B1C111033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45EDF8-7105-8601-20A6-484431E52EB3}"/>
              </a:ext>
            </a:extLst>
          </p:cNvPr>
          <p:cNvSpPr>
            <a:spLocks noGrp="1"/>
          </p:cNvSpPr>
          <p:nvPr>
            <p:ph type="sldNum" sz="quarter" idx="5"/>
          </p:nvPr>
        </p:nvSpPr>
        <p:spPr/>
        <p:txBody>
          <a:bodyPr/>
          <a:lstStyle/>
          <a:p>
            <a:fld id="{DB245632-D4FC-4E38-ADEE-4E3390753C23}" type="slidenum">
              <a:rPr lang="en-US" smtClean="0"/>
              <a:t>293</a:t>
            </a:fld>
            <a:endParaRPr lang="en-US" dirty="0"/>
          </a:p>
        </p:txBody>
      </p:sp>
    </p:spTree>
    <p:extLst>
      <p:ext uri="{BB962C8B-B14F-4D97-AF65-F5344CB8AC3E}">
        <p14:creationId xmlns:p14="http://schemas.microsoft.com/office/powerpoint/2010/main" val="129032703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4062D-7D91-8E99-162A-6921386D0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6DBBF-12AF-7BB9-AA35-656CB04AF1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2FB45-AB72-2885-C805-6F9991BFF8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A2C8FF-BB60-04BB-7C01-1AE3FD4FB987}"/>
              </a:ext>
            </a:extLst>
          </p:cNvPr>
          <p:cNvSpPr>
            <a:spLocks noGrp="1"/>
          </p:cNvSpPr>
          <p:nvPr>
            <p:ph type="sldNum" sz="quarter" idx="5"/>
          </p:nvPr>
        </p:nvSpPr>
        <p:spPr/>
        <p:txBody>
          <a:bodyPr/>
          <a:lstStyle/>
          <a:p>
            <a:fld id="{DB245632-D4FC-4E38-ADEE-4E3390753C23}" type="slidenum">
              <a:rPr lang="en-US" smtClean="0"/>
              <a:t>294</a:t>
            </a:fld>
            <a:endParaRPr lang="en-US" dirty="0"/>
          </a:p>
        </p:txBody>
      </p:sp>
    </p:spTree>
    <p:extLst>
      <p:ext uri="{BB962C8B-B14F-4D97-AF65-F5344CB8AC3E}">
        <p14:creationId xmlns:p14="http://schemas.microsoft.com/office/powerpoint/2010/main" val="772828359"/>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36E5-CB4D-7D50-61CF-85D39D30B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40A3D-C892-EDED-315F-00920B51F5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93689-3839-AA3D-FC38-FC81C07A4B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0FCDBF-6F39-F84D-A022-600B3C0801DA}"/>
              </a:ext>
            </a:extLst>
          </p:cNvPr>
          <p:cNvSpPr>
            <a:spLocks noGrp="1"/>
          </p:cNvSpPr>
          <p:nvPr>
            <p:ph type="sldNum" sz="quarter" idx="5"/>
          </p:nvPr>
        </p:nvSpPr>
        <p:spPr/>
        <p:txBody>
          <a:bodyPr/>
          <a:lstStyle/>
          <a:p>
            <a:fld id="{DB245632-D4FC-4E38-ADEE-4E3390753C23}" type="slidenum">
              <a:rPr lang="en-US" smtClean="0"/>
              <a:t>295</a:t>
            </a:fld>
            <a:endParaRPr lang="en-US" dirty="0"/>
          </a:p>
        </p:txBody>
      </p:sp>
    </p:spTree>
    <p:extLst>
      <p:ext uri="{BB962C8B-B14F-4D97-AF65-F5344CB8AC3E}">
        <p14:creationId xmlns:p14="http://schemas.microsoft.com/office/powerpoint/2010/main" val="3280337788"/>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61FDD-BCE1-DCCA-E9ED-46FA6E9A6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E2F8A-6128-C248-2FC3-E762BE5DA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425E3-748F-1CC0-E485-AF8037C1E1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A194B9-3CA3-D8DB-874E-039AFFC2AE99}"/>
              </a:ext>
            </a:extLst>
          </p:cNvPr>
          <p:cNvSpPr>
            <a:spLocks noGrp="1"/>
          </p:cNvSpPr>
          <p:nvPr>
            <p:ph type="sldNum" sz="quarter" idx="5"/>
          </p:nvPr>
        </p:nvSpPr>
        <p:spPr/>
        <p:txBody>
          <a:bodyPr/>
          <a:lstStyle/>
          <a:p>
            <a:fld id="{DB245632-D4FC-4E38-ADEE-4E3390753C23}" type="slidenum">
              <a:rPr lang="en-US" smtClean="0"/>
              <a:t>296</a:t>
            </a:fld>
            <a:endParaRPr lang="en-US" dirty="0"/>
          </a:p>
        </p:txBody>
      </p:sp>
    </p:spTree>
    <p:extLst>
      <p:ext uri="{BB962C8B-B14F-4D97-AF65-F5344CB8AC3E}">
        <p14:creationId xmlns:p14="http://schemas.microsoft.com/office/powerpoint/2010/main" val="2424348727"/>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A5D01-AF2D-4369-1A50-A4F64357B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C3F09-D4A1-662F-1443-822C40490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317CB-B7CF-E666-A180-2951FC062C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A35D11-95DE-F7AD-D05D-A96F3A8D30E4}"/>
              </a:ext>
            </a:extLst>
          </p:cNvPr>
          <p:cNvSpPr>
            <a:spLocks noGrp="1"/>
          </p:cNvSpPr>
          <p:nvPr>
            <p:ph type="sldNum" sz="quarter" idx="5"/>
          </p:nvPr>
        </p:nvSpPr>
        <p:spPr/>
        <p:txBody>
          <a:bodyPr/>
          <a:lstStyle/>
          <a:p>
            <a:fld id="{DB245632-D4FC-4E38-ADEE-4E3390753C23}" type="slidenum">
              <a:rPr lang="en-US" smtClean="0"/>
              <a:t>297</a:t>
            </a:fld>
            <a:endParaRPr lang="en-US" dirty="0"/>
          </a:p>
        </p:txBody>
      </p:sp>
    </p:spTree>
    <p:extLst>
      <p:ext uri="{BB962C8B-B14F-4D97-AF65-F5344CB8AC3E}">
        <p14:creationId xmlns:p14="http://schemas.microsoft.com/office/powerpoint/2010/main" val="848788557"/>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755E5-9037-2625-03A6-B9256DDA7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87F1D-C58A-58E3-D2D5-110AD8F0D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FC806-8C49-F8C1-50C8-7A15B032CE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64BCA1-5C42-5688-0FF9-086D5F7972A2}"/>
              </a:ext>
            </a:extLst>
          </p:cNvPr>
          <p:cNvSpPr>
            <a:spLocks noGrp="1"/>
          </p:cNvSpPr>
          <p:nvPr>
            <p:ph type="sldNum" sz="quarter" idx="5"/>
          </p:nvPr>
        </p:nvSpPr>
        <p:spPr/>
        <p:txBody>
          <a:bodyPr/>
          <a:lstStyle/>
          <a:p>
            <a:fld id="{DB245632-D4FC-4E38-ADEE-4E3390753C23}" type="slidenum">
              <a:rPr lang="en-US" smtClean="0"/>
              <a:t>298</a:t>
            </a:fld>
            <a:endParaRPr lang="en-US" dirty="0"/>
          </a:p>
        </p:txBody>
      </p:sp>
    </p:spTree>
    <p:extLst>
      <p:ext uri="{BB962C8B-B14F-4D97-AF65-F5344CB8AC3E}">
        <p14:creationId xmlns:p14="http://schemas.microsoft.com/office/powerpoint/2010/main" val="428842392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D24CA-279E-37A5-2312-1F6348F35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2E046-602E-7BB0-D36C-C7E3CBC38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7910A-7BE5-FE03-D1CB-86AED9176D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24BA3-F763-F40F-AA7C-EDC7FE625AE2}"/>
              </a:ext>
            </a:extLst>
          </p:cNvPr>
          <p:cNvSpPr>
            <a:spLocks noGrp="1"/>
          </p:cNvSpPr>
          <p:nvPr>
            <p:ph type="sldNum" sz="quarter" idx="5"/>
          </p:nvPr>
        </p:nvSpPr>
        <p:spPr/>
        <p:txBody>
          <a:bodyPr/>
          <a:lstStyle/>
          <a:p>
            <a:fld id="{DB245632-D4FC-4E38-ADEE-4E3390753C23}" type="slidenum">
              <a:rPr lang="en-US" smtClean="0"/>
              <a:t>299</a:t>
            </a:fld>
            <a:endParaRPr lang="en-US" dirty="0"/>
          </a:p>
        </p:txBody>
      </p:sp>
    </p:spTree>
    <p:extLst>
      <p:ext uri="{BB962C8B-B14F-4D97-AF65-F5344CB8AC3E}">
        <p14:creationId xmlns:p14="http://schemas.microsoft.com/office/powerpoint/2010/main" val="159992550"/>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1D210-6B6B-6B1C-32E2-C6B161520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3FA82-E690-BBBB-E07F-E72A2F5D6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53E0B-D5A0-6244-C27E-C9E1E39CB8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E36BED-7633-7F6E-8638-0BE8D358B173}"/>
              </a:ext>
            </a:extLst>
          </p:cNvPr>
          <p:cNvSpPr>
            <a:spLocks noGrp="1"/>
          </p:cNvSpPr>
          <p:nvPr>
            <p:ph type="sldNum" sz="quarter" idx="5"/>
          </p:nvPr>
        </p:nvSpPr>
        <p:spPr/>
        <p:txBody>
          <a:bodyPr/>
          <a:lstStyle/>
          <a:p>
            <a:fld id="{DB245632-D4FC-4E38-ADEE-4E3390753C23}" type="slidenum">
              <a:rPr lang="en-US" smtClean="0"/>
              <a:t>300</a:t>
            </a:fld>
            <a:endParaRPr lang="en-US" dirty="0"/>
          </a:p>
        </p:txBody>
      </p:sp>
    </p:spTree>
    <p:extLst>
      <p:ext uri="{BB962C8B-B14F-4D97-AF65-F5344CB8AC3E}">
        <p14:creationId xmlns:p14="http://schemas.microsoft.com/office/powerpoint/2010/main" val="4054470119"/>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BC5D6-7FDE-FC15-BAF6-44B504205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ADC31-DB14-0E6A-511C-5DA42BA13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DB24E-10F3-4037-FF5E-8497769EDC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402221-0EB1-8D65-01FE-228DBC2FD449}"/>
              </a:ext>
            </a:extLst>
          </p:cNvPr>
          <p:cNvSpPr>
            <a:spLocks noGrp="1"/>
          </p:cNvSpPr>
          <p:nvPr>
            <p:ph type="sldNum" sz="quarter" idx="5"/>
          </p:nvPr>
        </p:nvSpPr>
        <p:spPr/>
        <p:txBody>
          <a:bodyPr/>
          <a:lstStyle/>
          <a:p>
            <a:fld id="{DB245632-D4FC-4E38-ADEE-4E3390753C23}" type="slidenum">
              <a:rPr lang="en-US" smtClean="0"/>
              <a:t>301</a:t>
            </a:fld>
            <a:endParaRPr lang="en-US" dirty="0"/>
          </a:p>
        </p:txBody>
      </p:sp>
    </p:spTree>
    <p:extLst>
      <p:ext uri="{BB962C8B-B14F-4D97-AF65-F5344CB8AC3E}">
        <p14:creationId xmlns:p14="http://schemas.microsoft.com/office/powerpoint/2010/main" val="416843413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53034-BD78-9233-346F-C3EEAA061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82261-273F-6A89-5C56-2727276A8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28C8B-94B0-EC43-E815-C17098E504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D12469-9C00-146D-1D05-1DBB205309B0}"/>
              </a:ext>
            </a:extLst>
          </p:cNvPr>
          <p:cNvSpPr>
            <a:spLocks noGrp="1"/>
          </p:cNvSpPr>
          <p:nvPr>
            <p:ph type="sldNum" sz="quarter" idx="5"/>
          </p:nvPr>
        </p:nvSpPr>
        <p:spPr/>
        <p:txBody>
          <a:bodyPr/>
          <a:lstStyle/>
          <a:p>
            <a:fld id="{DB245632-D4FC-4E38-ADEE-4E3390753C23}" type="slidenum">
              <a:rPr lang="en-US" smtClean="0"/>
              <a:t>302</a:t>
            </a:fld>
            <a:endParaRPr lang="en-US" dirty="0"/>
          </a:p>
        </p:txBody>
      </p:sp>
    </p:spTree>
    <p:extLst>
      <p:ext uri="{BB962C8B-B14F-4D97-AF65-F5344CB8AC3E}">
        <p14:creationId xmlns:p14="http://schemas.microsoft.com/office/powerpoint/2010/main" val="165171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DB3F0-5A0C-B407-821D-F7844E519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FE9B2-B2DC-3A00-19FD-DAF91CD55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DB078-4A66-05CC-54D6-FC39D89566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5B5933-7658-78C9-38F0-1F1832236156}"/>
              </a:ext>
            </a:extLst>
          </p:cNvPr>
          <p:cNvSpPr>
            <a:spLocks noGrp="1"/>
          </p:cNvSpPr>
          <p:nvPr>
            <p:ph type="sldNum" sz="quarter" idx="5"/>
          </p:nvPr>
        </p:nvSpPr>
        <p:spPr/>
        <p:txBody>
          <a:bodyPr/>
          <a:lstStyle/>
          <a:p>
            <a:fld id="{DB245632-D4FC-4E38-ADEE-4E3390753C23}" type="slidenum">
              <a:rPr lang="en-US" smtClean="0"/>
              <a:t>4</a:t>
            </a:fld>
            <a:endParaRPr lang="en-US" dirty="0"/>
          </a:p>
        </p:txBody>
      </p:sp>
    </p:spTree>
    <p:extLst>
      <p:ext uri="{BB962C8B-B14F-4D97-AF65-F5344CB8AC3E}">
        <p14:creationId xmlns:p14="http://schemas.microsoft.com/office/powerpoint/2010/main" val="373500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9FEE4-1AEE-3D35-6A91-32ED431CA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FAE47-D6BC-E2DB-098D-F13209FF6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46435-DE1A-BEC0-7597-DCD5D0EA00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A076CB-F7F9-CE80-CA41-5AA69BE457F7}"/>
              </a:ext>
            </a:extLst>
          </p:cNvPr>
          <p:cNvSpPr>
            <a:spLocks noGrp="1"/>
          </p:cNvSpPr>
          <p:nvPr>
            <p:ph type="sldNum" sz="quarter" idx="5"/>
          </p:nvPr>
        </p:nvSpPr>
        <p:spPr/>
        <p:txBody>
          <a:bodyPr/>
          <a:lstStyle/>
          <a:p>
            <a:fld id="{DB245632-D4FC-4E38-ADEE-4E3390753C23}" type="slidenum">
              <a:rPr lang="en-US" smtClean="0"/>
              <a:t>31</a:t>
            </a:fld>
            <a:endParaRPr lang="en-US" dirty="0"/>
          </a:p>
        </p:txBody>
      </p:sp>
    </p:spTree>
    <p:extLst>
      <p:ext uri="{BB962C8B-B14F-4D97-AF65-F5344CB8AC3E}">
        <p14:creationId xmlns:p14="http://schemas.microsoft.com/office/powerpoint/2010/main" val="3765585128"/>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08AB3-EDB0-33A8-A428-A1D5C70C0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BB03D-932F-DF61-FBBF-059093EEB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F7702-6EEA-61DD-D15C-019221BBD6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616E68-599F-88E7-CA97-225D88FD37B5}"/>
              </a:ext>
            </a:extLst>
          </p:cNvPr>
          <p:cNvSpPr>
            <a:spLocks noGrp="1"/>
          </p:cNvSpPr>
          <p:nvPr>
            <p:ph type="sldNum" sz="quarter" idx="5"/>
          </p:nvPr>
        </p:nvSpPr>
        <p:spPr/>
        <p:txBody>
          <a:bodyPr/>
          <a:lstStyle/>
          <a:p>
            <a:fld id="{DB245632-D4FC-4E38-ADEE-4E3390753C23}" type="slidenum">
              <a:rPr lang="en-US" smtClean="0"/>
              <a:t>303</a:t>
            </a:fld>
            <a:endParaRPr lang="en-US" dirty="0"/>
          </a:p>
        </p:txBody>
      </p:sp>
    </p:spTree>
    <p:extLst>
      <p:ext uri="{BB962C8B-B14F-4D97-AF65-F5344CB8AC3E}">
        <p14:creationId xmlns:p14="http://schemas.microsoft.com/office/powerpoint/2010/main" val="3574323014"/>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36BEB-F089-222D-6F21-4662A23FE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8CA2B-3DE0-0A06-F24D-FFF864CFC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D3233-23FA-BA38-EC32-1E40DA34E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5E115E-565E-79A9-9155-69E087A2293F}"/>
              </a:ext>
            </a:extLst>
          </p:cNvPr>
          <p:cNvSpPr>
            <a:spLocks noGrp="1"/>
          </p:cNvSpPr>
          <p:nvPr>
            <p:ph type="sldNum" sz="quarter" idx="5"/>
          </p:nvPr>
        </p:nvSpPr>
        <p:spPr/>
        <p:txBody>
          <a:bodyPr/>
          <a:lstStyle/>
          <a:p>
            <a:fld id="{DB245632-D4FC-4E38-ADEE-4E3390753C23}" type="slidenum">
              <a:rPr lang="en-US" smtClean="0"/>
              <a:t>304</a:t>
            </a:fld>
            <a:endParaRPr lang="en-US" dirty="0"/>
          </a:p>
        </p:txBody>
      </p:sp>
    </p:spTree>
    <p:extLst>
      <p:ext uri="{BB962C8B-B14F-4D97-AF65-F5344CB8AC3E}">
        <p14:creationId xmlns:p14="http://schemas.microsoft.com/office/powerpoint/2010/main" val="170030831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DC6B-91AA-F91A-7477-9277FB39D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8CC42-8FCE-AA07-B64C-E26813F4D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1D2A5-C577-300F-F90A-C8436ED0A9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FC86D1-2F13-8BF0-3073-B863C4CEC7C2}"/>
              </a:ext>
            </a:extLst>
          </p:cNvPr>
          <p:cNvSpPr>
            <a:spLocks noGrp="1"/>
          </p:cNvSpPr>
          <p:nvPr>
            <p:ph type="sldNum" sz="quarter" idx="5"/>
          </p:nvPr>
        </p:nvSpPr>
        <p:spPr/>
        <p:txBody>
          <a:bodyPr/>
          <a:lstStyle/>
          <a:p>
            <a:fld id="{DB245632-D4FC-4E38-ADEE-4E3390753C23}" type="slidenum">
              <a:rPr lang="en-US" smtClean="0"/>
              <a:t>305</a:t>
            </a:fld>
            <a:endParaRPr lang="en-US" dirty="0"/>
          </a:p>
        </p:txBody>
      </p:sp>
    </p:spTree>
    <p:extLst>
      <p:ext uri="{BB962C8B-B14F-4D97-AF65-F5344CB8AC3E}">
        <p14:creationId xmlns:p14="http://schemas.microsoft.com/office/powerpoint/2010/main" val="1459572629"/>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1BAD4-94BD-C1EB-5870-7EA2A7E49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78CC1-841D-4CE7-0175-0A34C9954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9F776-C297-AB99-BE99-39CFA8B36E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8EBBC7-3AAA-0510-B6C9-57102D5AC92D}"/>
              </a:ext>
            </a:extLst>
          </p:cNvPr>
          <p:cNvSpPr>
            <a:spLocks noGrp="1"/>
          </p:cNvSpPr>
          <p:nvPr>
            <p:ph type="sldNum" sz="quarter" idx="5"/>
          </p:nvPr>
        </p:nvSpPr>
        <p:spPr/>
        <p:txBody>
          <a:bodyPr/>
          <a:lstStyle/>
          <a:p>
            <a:fld id="{DB245632-D4FC-4E38-ADEE-4E3390753C23}" type="slidenum">
              <a:rPr lang="en-US" smtClean="0"/>
              <a:t>306</a:t>
            </a:fld>
            <a:endParaRPr lang="en-US" dirty="0"/>
          </a:p>
        </p:txBody>
      </p:sp>
    </p:spTree>
    <p:extLst>
      <p:ext uri="{BB962C8B-B14F-4D97-AF65-F5344CB8AC3E}">
        <p14:creationId xmlns:p14="http://schemas.microsoft.com/office/powerpoint/2010/main" val="3034967820"/>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6BE3A-621C-1113-F5A1-3CB0BAAD2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B4A90-FBE1-4D97-9875-F76784C36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8CF2C-7262-0EE9-DAC2-DB57482AFD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7DE799-1511-DAD7-4733-AEB47203C240}"/>
              </a:ext>
            </a:extLst>
          </p:cNvPr>
          <p:cNvSpPr>
            <a:spLocks noGrp="1"/>
          </p:cNvSpPr>
          <p:nvPr>
            <p:ph type="sldNum" sz="quarter" idx="5"/>
          </p:nvPr>
        </p:nvSpPr>
        <p:spPr/>
        <p:txBody>
          <a:bodyPr/>
          <a:lstStyle/>
          <a:p>
            <a:fld id="{DB245632-D4FC-4E38-ADEE-4E3390753C23}" type="slidenum">
              <a:rPr lang="en-US" smtClean="0"/>
              <a:t>307</a:t>
            </a:fld>
            <a:endParaRPr lang="en-US" dirty="0"/>
          </a:p>
        </p:txBody>
      </p:sp>
    </p:spTree>
    <p:extLst>
      <p:ext uri="{BB962C8B-B14F-4D97-AF65-F5344CB8AC3E}">
        <p14:creationId xmlns:p14="http://schemas.microsoft.com/office/powerpoint/2010/main" val="2572195304"/>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4A1F5-97B3-A92D-1317-C9D7467FA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B2188-BF1D-1196-E828-B2162BFCF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75CB06-91E9-F55A-C7ED-C61EB5C926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F020B8-2DA8-B1C6-2BDF-6B8D7BE6839B}"/>
              </a:ext>
            </a:extLst>
          </p:cNvPr>
          <p:cNvSpPr>
            <a:spLocks noGrp="1"/>
          </p:cNvSpPr>
          <p:nvPr>
            <p:ph type="sldNum" sz="quarter" idx="5"/>
          </p:nvPr>
        </p:nvSpPr>
        <p:spPr/>
        <p:txBody>
          <a:bodyPr/>
          <a:lstStyle/>
          <a:p>
            <a:fld id="{DB245632-D4FC-4E38-ADEE-4E3390753C23}" type="slidenum">
              <a:rPr lang="en-US" smtClean="0"/>
              <a:t>308</a:t>
            </a:fld>
            <a:endParaRPr lang="en-US" dirty="0"/>
          </a:p>
        </p:txBody>
      </p:sp>
    </p:spTree>
    <p:extLst>
      <p:ext uri="{BB962C8B-B14F-4D97-AF65-F5344CB8AC3E}">
        <p14:creationId xmlns:p14="http://schemas.microsoft.com/office/powerpoint/2010/main" val="364839608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368E-EC26-FEA3-FB6A-D8DE0F389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4333F-AE4F-8564-6422-6055658B0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76153-C3CF-261C-4B4F-407DE49AE0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C31028-AB87-368C-2DD9-B9C560B96A93}"/>
              </a:ext>
            </a:extLst>
          </p:cNvPr>
          <p:cNvSpPr>
            <a:spLocks noGrp="1"/>
          </p:cNvSpPr>
          <p:nvPr>
            <p:ph type="sldNum" sz="quarter" idx="5"/>
          </p:nvPr>
        </p:nvSpPr>
        <p:spPr/>
        <p:txBody>
          <a:bodyPr/>
          <a:lstStyle/>
          <a:p>
            <a:fld id="{DB245632-D4FC-4E38-ADEE-4E3390753C23}" type="slidenum">
              <a:rPr lang="en-US" smtClean="0"/>
              <a:t>309</a:t>
            </a:fld>
            <a:endParaRPr lang="en-US" dirty="0"/>
          </a:p>
        </p:txBody>
      </p:sp>
    </p:spTree>
    <p:extLst>
      <p:ext uri="{BB962C8B-B14F-4D97-AF65-F5344CB8AC3E}">
        <p14:creationId xmlns:p14="http://schemas.microsoft.com/office/powerpoint/2010/main" val="2932031792"/>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079B5-F687-4DC2-AA9C-1C7394181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8055F-47DF-43BD-D844-CA56B46C9E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4A9E8-49F8-7552-6154-A9379C4DCE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709DC2-6186-3DEE-BA56-565BD99D6176}"/>
              </a:ext>
            </a:extLst>
          </p:cNvPr>
          <p:cNvSpPr>
            <a:spLocks noGrp="1"/>
          </p:cNvSpPr>
          <p:nvPr>
            <p:ph type="sldNum" sz="quarter" idx="5"/>
          </p:nvPr>
        </p:nvSpPr>
        <p:spPr/>
        <p:txBody>
          <a:bodyPr/>
          <a:lstStyle/>
          <a:p>
            <a:fld id="{DB245632-D4FC-4E38-ADEE-4E3390753C23}" type="slidenum">
              <a:rPr lang="en-US" smtClean="0"/>
              <a:t>310</a:t>
            </a:fld>
            <a:endParaRPr lang="en-US" dirty="0"/>
          </a:p>
        </p:txBody>
      </p:sp>
    </p:spTree>
    <p:extLst>
      <p:ext uri="{BB962C8B-B14F-4D97-AF65-F5344CB8AC3E}">
        <p14:creationId xmlns:p14="http://schemas.microsoft.com/office/powerpoint/2010/main" val="425285644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2FD10-CACC-8DE6-0E79-E4AD7B414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04C98-F71E-9A1D-0E30-8075C9A4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89B2D-199F-83ED-5174-126D99AEBE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A04C5E-93E0-F437-623A-9601B5687E08}"/>
              </a:ext>
            </a:extLst>
          </p:cNvPr>
          <p:cNvSpPr>
            <a:spLocks noGrp="1"/>
          </p:cNvSpPr>
          <p:nvPr>
            <p:ph type="sldNum" sz="quarter" idx="5"/>
          </p:nvPr>
        </p:nvSpPr>
        <p:spPr/>
        <p:txBody>
          <a:bodyPr/>
          <a:lstStyle/>
          <a:p>
            <a:fld id="{DB245632-D4FC-4E38-ADEE-4E3390753C23}" type="slidenum">
              <a:rPr lang="en-US" smtClean="0"/>
              <a:t>311</a:t>
            </a:fld>
            <a:endParaRPr lang="en-US" dirty="0"/>
          </a:p>
        </p:txBody>
      </p:sp>
    </p:spTree>
    <p:extLst>
      <p:ext uri="{BB962C8B-B14F-4D97-AF65-F5344CB8AC3E}">
        <p14:creationId xmlns:p14="http://schemas.microsoft.com/office/powerpoint/2010/main" val="3906486403"/>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D3937-476C-CBF7-A082-07E7679A2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13EF8-2E18-CA35-CB82-09BBE8B25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F790D1-A651-AF73-AF07-7E4E7DF8F1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EA9AED-9F0D-639F-8855-28295EEFE2E5}"/>
              </a:ext>
            </a:extLst>
          </p:cNvPr>
          <p:cNvSpPr>
            <a:spLocks noGrp="1"/>
          </p:cNvSpPr>
          <p:nvPr>
            <p:ph type="sldNum" sz="quarter" idx="5"/>
          </p:nvPr>
        </p:nvSpPr>
        <p:spPr/>
        <p:txBody>
          <a:bodyPr/>
          <a:lstStyle/>
          <a:p>
            <a:fld id="{DB245632-D4FC-4E38-ADEE-4E3390753C23}" type="slidenum">
              <a:rPr lang="en-US" smtClean="0"/>
              <a:t>312</a:t>
            </a:fld>
            <a:endParaRPr lang="en-US" dirty="0"/>
          </a:p>
        </p:txBody>
      </p:sp>
    </p:spTree>
    <p:extLst>
      <p:ext uri="{BB962C8B-B14F-4D97-AF65-F5344CB8AC3E}">
        <p14:creationId xmlns:p14="http://schemas.microsoft.com/office/powerpoint/2010/main" val="2877334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94403-54AC-3D0F-A5B5-B0C727A98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439BB-A79F-5F22-386D-3C173AFB2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C12F0-CAAD-71CB-4748-2227DD071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99A1B1-27E8-322C-3DFA-008DE617C5EB}"/>
              </a:ext>
            </a:extLst>
          </p:cNvPr>
          <p:cNvSpPr>
            <a:spLocks noGrp="1"/>
          </p:cNvSpPr>
          <p:nvPr>
            <p:ph type="sldNum" sz="quarter" idx="5"/>
          </p:nvPr>
        </p:nvSpPr>
        <p:spPr/>
        <p:txBody>
          <a:bodyPr/>
          <a:lstStyle/>
          <a:p>
            <a:fld id="{DB245632-D4FC-4E38-ADEE-4E3390753C23}" type="slidenum">
              <a:rPr lang="en-US" smtClean="0"/>
              <a:t>32</a:t>
            </a:fld>
            <a:endParaRPr lang="en-US" dirty="0"/>
          </a:p>
        </p:txBody>
      </p:sp>
    </p:spTree>
    <p:extLst>
      <p:ext uri="{BB962C8B-B14F-4D97-AF65-F5344CB8AC3E}">
        <p14:creationId xmlns:p14="http://schemas.microsoft.com/office/powerpoint/2010/main" val="3656247588"/>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8B63C-E132-0D97-7975-EBCDFA0A5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DD8B4-B1DB-1EA5-7A18-C86637F4A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03EFA-905C-CFE0-3F95-14A445FE96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E9C938-CE84-17BD-64F6-95D55E185BB2}"/>
              </a:ext>
            </a:extLst>
          </p:cNvPr>
          <p:cNvSpPr>
            <a:spLocks noGrp="1"/>
          </p:cNvSpPr>
          <p:nvPr>
            <p:ph type="sldNum" sz="quarter" idx="5"/>
          </p:nvPr>
        </p:nvSpPr>
        <p:spPr/>
        <p:txBody>
          <a:bodyPr/>
          <a:lstStyle/>
          <a:p>
            <a:fld id="{DB245632-D4FC-4E38-ADEE-4E3390753C23}" type="slidenum">
              <a:rPr lang="en-US" smtClean="0"/>
              <a:t>313</a:t>
            </a:fld>
            <a:endParaRPr lang="en-US" dirty="0"/>
          </a:p>
        </p:txBody>
      </p:sp>
    </p:spTree>
    <p:extLst>
      <p:ext uri="{BB962C8B-B14F-4D97-AF65-F5344CB8AC3E}">
        <p14:creationId xmlns:p14="http://schemas.microsoft.com/office/powerpoint/2010/main" val="4238897590"/>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48E12-21C0-D762-4764-84F5EDB57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22E28-48B6-207E-12B9-9A41CFF5A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2C105-7D77-6736-450B-28C1B4F377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202C19-D9C5-797A-3579-79454EC9649D}"/>
              </a:ext>
            </a:extLst>
          </p:cNvPr>
          <p:cNvSpPr>
            <a:spLocks noGrp="1"/>
          </p:cNvSpPr>
          <p:nvPr>
            <p:ph type="sldNum" sz="quarter" idx="5"/>
          </p:nvPr>
        </p:nvSpPr>
        <p:spPr/>
        <p:txBody>
          <a:bodyPr/>
          <a:lstStyle/>
          <a:p>
            <a:fld id="{DB245632-D4FC-4E38-ADEE-4E3390753C23}" type="slidenum">
              <a:rPr lang="en-US" smtClean="0"/>
              <a:t>314</a:t>
            </a:fld>
            <a:endParaRPr lang="en-US" dirty="0"/>
          </a:p>
        </p:txBody>
      </p:sp>
    </p:spTree>
    <p:extLst>
      <p:ext uri="{BB962C8B-B14F-4D97-AF65-F5344CB8AC3E}">
        <p14:creationId xmlns:p14="http://schemas.microsoft.com/office/powerpoint/2010/main" val="224291403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C3E2D-56B1-9D5B-08E6-AB69DB4A3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48273-B328-DA1F-DC81-A7F7A6926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8F5278-0D0D-5E4B-8DD8-BEA491356E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73F4DE-418F-FF1B-5BC5-711923C5D9C0}"/>
              </a:ext>
            </a:extLst>
          </p:cNvPr>
          <p:cNvSpPr>
            <a:spLocks noGrp="1"/>
          </p:cNvSpPr>
          <p:nvPr>
            <p:ph type="sldNum" sz="quarter" idx="5"/>
          </p:nvPr>
        </p:nvSpPr>
        <p:spPr/>
        <p:txBody>
          <a:bodyPr/>
          <a:lstStyle/>
          <a:p>
            <a:fld id="{DB245632-D4FC-4E38-ADEE-4E3390753C23}" type="slidenum">
              <a:rPr lang="en-US" smtClean="0"/>
              <a:t>315</a:t>
            </a:fld>
            <a:endParaRPr lang="en-US" dirty="0"/>
          </a:p>
        </p:txBody>
      </p:sp>
    </p:spTree>
    <p:extLst>
      <p:ext uri="{BB962C8B-B14F-4D97-AF65-F5344CB8AC3E}">
        <p14:creationId xmlns:p14="http://schemas.microsoft.com/office/powerpoint/2010/main" val="601076239"/>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28DCB-DBD4-4580-2C6A-584F6EFE9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3D47B-A562-4963-A0BB-692DF4646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82715-D4B9-CD20-7E98-3F40A12B57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D68F54-6942-6E75-5B72-326819B9536F}"/>
              </a:ext>
            </a:extLst>
          </p:cNvPr>
          <p:cNvSpPr>
            <a:spLocks noGrp="1"/>
          </p:cNvSpPr>
          <p:nvPr>
            <p:ph type="sldNum" sz="quarter" idx="5"/>
          </p:nvPr>
        </p:nvSpPr>
        <p:spPr/>
        <p:txBody>
          <a:bodyPr/>
          <a:lstStyle/>
          <a:p>
            <a:fld id="{DB245632-D4FC-4E38-ADEE-4E3390753C23}" type="slidenum">
              <a:rPr lang="en-US" smtClean="0"/>
              <a:t>316</a:t>
            </a:fld>
            <a:endParaRPr lang="en-US" dirty="0"/>
          </a:p>
        </p:txBody>
      </p:sp>
    </p:spTree>
    <p:extLst>
      <p:ext uri="{BB962C8B-B14F-4D97-AF65-F5344CB8AC3E}">
        <p14:creationId xmlns:p14="http://schemas.microsoft.com/office/powerpoint/2010/main" val="2817567853"/>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B1C4-3B55-469A-EAC6-1B13A7954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A9631-EBB3-CEE2-0F44-1A0895761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ADBF4-509F-662D-796E-61E2E7E135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1C0B9C-9533-194F-EE3F-9EEA758D8382}"/>
              </a:ext>
            </a:extLst>
          </p:cNvPr>
          <p:cNvSpPr>
            <a:spLocks noGrp="1"/>
          </p:cNvSpPr>
          <p:nvPr>
            <p:ph type="sldNum" sz="quarter" idx="5"/>
          </p:nvPr>
        </p:nvSpPr>
        <p:spPr/>
        <p:txBody>
          <a:bodyPr/>
          <a:lstStyle/>
          <a:p>
            <a:fld id="{DB245632-D4FC-4E38-ADEE-4E3390753C23}" type="slidenum">
              <a:rPr lang="en-US" smtClean="0"/>
              <a:t>317</a:t>
            </a:fld>
            <a:endParaRPr lang="en-US" dirty="0"/>
          </a:p>
        </p:txBody>
      </p:sp>
    </p:spTree>
    <p:extLst>
      <p:ext uri="{BB962C8B-B14F-4D97-AF65-F5344CB8AC3E}">
        <p14:creationId xmlns:p14="http://schemas.microsoft.com/office/powerpoint/2010/main" val="1300393283"/>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69642-1D0A-2FDF-A9D2-F28137408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C44BC-087D-1E2A-25D5-2808FC169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7DA38-B76C-3AE9-C3AC-3AADA5CE96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77E8B0-172F-CEB9-A739-52E2A5DCE58C}"/>
              </a:ext>
            </a:extLst>
          </p:cNvPr>
          <p:cNvSpPr>
            <a:spLocks noGrp="1"/>
          </p:cNvSpPr>
          <p:nvPr>
            <p:ph type="sldNum" sz="quarter" idx="5"/>
          </p:nvPr>
        </p:nvSpPr>
        <p:spPr/>
        <p:txBody>
          <a:bodyPr/>
          <a:lstStyle/>
          <a:p>
            <a:fld id="{DB245632-D4FC-4E38-ADEE-4E3390753C23}" type="slidenum">
              <a:rPr lang="en-US" smtClean="0"/>
              <a:t>318</a:t>
            </a:fld>
            <a:endParaRPr lang="en-US" dirty="0"/>
          </a:p>
        </p:txBody>
      </p:sp>
    </p:spTree>
    <p:extLst>
      <p:ext uri="{BB962C8B-B14F-4D97-AF65-F5344CB8AC3E}">
        <p14:creationId xmlns:p14="http://schemas.microsoft.com/office/powerpoint/2010/main" val="3989358887"/>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100B9-0C83-A311-E476-DEAEECF06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F5564-8D51-8ED6-6657-E02197504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2EC8D-3CF7-041B-5D86-BB7A9902D8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09A53D-4682-3644-C0D1-A20228B8A2C4}"/>
              </a:ext>
            </a:extLst>
          </p:cNvPr>
          <p:cNvSpPr>
            <a:spLocks noGrp="1"/>
          </p:cNvSpPr>
          <p:nvPr>
            <p:ph type="sldNum" sz="quarter" idx="5"/>
          </p:nvPr>
        </p:nvSpPr>
        <p:spPr/>
        <p:txBody>
          <a:bodyPr/>
          <a:lstStyle/>
          <a:p>
            <a:fld id="{DB245632-D4FC-4E38-ADEE-4E3390753C23}" type="slidenum">
              <a:rPr lang="en-US" smtClean="0"/>
              <a:t>319</a:t>
            </a:fld>
            <a:endParaRPr lang="en-US" dirty="0"/>
          </a:p>
        </p:txBody>
      </p:sp>
    </p:spTree>
    <p:extLst>
      <p:ext uri="{BB962C8B-B14F-4D97-AF65-F5344CB8AC3E}">
        <p14:creationId xmlns:p14="http://schemas.microsoft.com/office/powerpoint/2010/main" val="2850489164"/>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A119A-DE65-E221-570F-3198794AD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EF67C-2798-82D0-51BE-0B7CA04FF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7916A-CE55-6118-7D2A-0AA09B0AD2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94B7EC-5927-1DDF-40FE-D147713098AB}"/>
              </a:ext>
            </a:extLst>
          </p:cNvPr>
          <p:cNvSpPr>
            <a:spLocks noGrp="1"/>
          </p:cNvSpPr>
          <p:nvPr>
            <p:ph type="sldNum" sz="quarter" idx="5"/>
          </p:nvPr>
        </p:nvSpPr>
        <p:spPr/>
        <p:txBody>
          <a:bodyPr/>
          <a:lstStyle/>
          <a:p>
            <a:fld id="{DB245632-D4FC-4E38-ADEE-4E3390753C23}" type="slidenum">
              <a:rPr lang="en-US" smtClean="0"/>
              <a:t>320</a:t>
            </a:fld>
            <a:endParaRPr lang="en-US" dirty="0"/>
          </a:p>
        </p:txBody>
      </p:sp>
    </p:spTree>
    <p:extLst>
      <p:ext uri="{BB962C8B-B14F-4D97-AF65-F5344CB8AC3E}">
        <p14:creationId xmlns:p14="http://schemas.microsoft.com/office/powerpoint/2010/main" val="2049979267"/>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D23CD-B98A-B865-93D3-57BE8925A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C34F9-0E6D-5C10-251E-0C2AD5860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2BE73-38F6-A8D3-D2B9-CC9738C026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236481-1044-91C2-AEC3-3073730852B4}"/>
              </a:ext>
            </a:extLst>
          </p:cNvPr>
          <p:cNvSpPr>
            <a:spLocks noGrp="1"/>
          </p:cNvSpPr>
          <p:nvPr>
            <p:ph type="sldNum" sz="quarter" idx="5"/>
          </p:nvPr>
        </p:nvSpPr>
        <p:spPr/>
        <p:txBody>
          <a:bodyPr/>
          <a:lstStyle/>
          <a:p>
            <a:fld id="{DB245632-D4FC-4E38-ADEE-4E3390753C23}" type="slidenum">
              <a:rPr lang="en-US" smtClean="0"/>
              <a:t>321</a:t>
            </a:fld>
            <a:endParaRPr lang="en-US" dirty="0"/>
          </a:p>
        </p:txBody>
      </p:sp>
    </p:spTree>
    <p:extLst>
      <p:ext uri="{BB962C8B-B14F-4D97-AF65-F5344CB8AC3E}">
        <p14:creationId xmlns:p14="http://schemas.microsoft.com/office/powerpoint/2010/main" val="3012204818"/>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43B3B-169F-8A28-3CF0-F6F79C665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A1DBA-3B65-2EFB-C8F8-32747A264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F1835-29C8-57FD-0C41-F6D9ACD46C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3BCD86-163E-671F-C401-5CC2C82C339F}"/>
              </a:ext>
            </a:extLst>
          </p:cNvPr>
          <p:cNvSpPr>
            <a:spLocks noGrp="1"/>
          </p:cNvSpPr>
          <p:nvPr>
            <p:ph type="sldNum" sz="quarter" idx="5"/>
          </p:nvPr>
        </p:nvSpPr>
        <p:spPr/>
        <p:txBody>
          <a:bodyPr/>
          <a:lstStyle/>
          <a:p>
            <a:fld id="{DB245632-D4FC-4E38-ADEE-4E3390753C23}" type="slidenum">
              <a:rPr lang="en-US" smtClean="0"/>
              <a:t>322</a:t>
            </a:fld>
            <a:endParaRPr lang="en-US" dirty="0"/>
          </a:p>
        </p:txBody>
      </p:sp>
    </p:spTree>
    <p:extLst>
      <p:ext uri="{BB962C8B-B14F-4D97-AF65-F5344CB8AC3E}">
        <p14:creationId xmlns:p14="http://schemas.microsoft.com/office/powerpoint/2010/main" val="1319672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F04F8-6B29-C881-57A6-15A7B40D7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2718E-C9A7-E9EE-6FCE-DEEFB0D90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9CEF7-F22E-5D1B-48B9-BF63FAEEC9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72B6C8-155E-C50A-65A0-144B994F2E89}"/>
              </a:ext>
            </a:extLst>
          </p:cNvPr>
          <p:cNvSpPr>
            <a:spLocks noGrp="1"/>
          </p:cNvSpPr>
          <p:nvPr>
            <p:ph type="sldNum" sz="quarter" idx="5"/>
          </p:nvPr>
        </p:nvSpPr>
        <p:spPr/>
        <p:txBody>
          <a:bodyPr/>
          <a:lstStyle/>
          <a:p>
            <a:fld id="{DB245632-D4FC-4E38-ADEE-4E3390753C23}" type="slidenum">
              <a:rPr lang="en-US" smtClean="0"/>
              <a:t>33</a:t>
            </a:fld>
            <a:endParaRPr lang="en-US" dirty="0"/>
          </a:p>
        </p:txBody>
      </p:sp>
    </p:spTree>
    <p:extLst>
      <p:ext uri="{BB962C8B-B14F-4D97-AF65-F5344CB8AC3E}">
        <p14:creationId xmlns:p14="http://schemas.microsoft.com/office/powerpoint/2010/main" val="825974654"/>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51997-A551-2275-8DD4-58CC03E1E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C940C-BA65-A404-F7C3-3E09D2530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AF0D1-7920-EBCB-699B-EC18908445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17A15C-BDE3-7348-7955-60A7EEEF5376}"/>
              </a:ext>
            </a:extLst>
          </p:cNvPr>
          <p:cNvSpPr>
            <a:spLocks noGrp="1"/>
          </p:cNvSpPr>
          <p:nvPr>
            <p:ph type="sldNum" sz="quarter" idx="5"/>
          </p:nvPr>
        </p:nvSpPr>
        <p:spPr/>
        <p:txBody>
          <a:bodyPr/>
          <a:lstStyle/>
          <a:p>
            <a:fld id="{DB245632-D4FC-4E38-ADEE-4E3390753C23}" type="slidenum">
              <a:rPr lang="en-US" smtClean="0"/>
              <a:t>323</a:t>
            </a:fld>
            <a:endParaRPr lang="en-US" dirty="0"/>
          </a:p>
        </p:txBody>
      </p:sp>
    </p:spTree>
    <p:extLst>
      <p:ext uri="{BB962C8B-B14F-4D97-AF65-F5344CB8AC3E}">
        <p14:creationId xmlns:p14="http://schemas.microsoft.com/office/powerpoint/2010/main" val="1135188122"/>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39EBD-AF4F-DBC8-4AA4-FB744382B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43755-503A-0B4B-DEC8-8BA0B8DE3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E8B86-BB59-0FBD-BA39-4D62211819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5CB6B0-0BBA-DFA8-1049-AFE718B00F40}"/>
              </a:ext>
            </a:extLst>
          </p:cNvPr>
          <p:cNvSpPr>
            <a:spLocks noGrp="1"/>
          </p:cNvSpPr>
          <p:nvPr>
            <p:ph type="sldNum" sz="quarter" idx="5"/>
          </p:nvPr>
        </p:nvSpPr>
        <p:spPr/>
        <p:txBody>
          <a:bodyPr/>
          <a:lstStyle/>
          <a:p>
            <a:fld id="{DB245632-D4FC-4E38-ADEE-4E3390753C23}" type="slidenum">
              <a:rPr lang="en-US" smtClean="0"/>
              <a:t>324</a:t>
            </a:fld>
            <a:endParaRPr lang="en-US" dirty="0"/>
          </a:p>
        </p:txBody>
      </p:sp>
    </p:spTree>
    <p:extLst>
      <p:ext uri="{BB962C8B-B14F-4D97-AF65-F5344CB8AC3E}">
        <p14:creationId xmlns:p14="http://schemas.microsoft.com/office/powerpoint/2010/main" val="4165171038"/>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AE4AA-0F97-9FCB-1471-7D73CC449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91D30-B873-DF46-7C3F-068C4293B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5908A-10D4-F5F4-7D04-47DD286018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93A05-D79D-6CE2-3953-1FF3F818B5DE}"/>
              </a:ext>
            </a:extLst>
          </p:cNvPr>
          <p:cNvSpPr>
            <a:spLocks noGrp="1"/>
          </p:cNvSpPr>
          <p:nvPr>
            <p:ph type="sldNum" sz="quarter" idx="5"/>
          </p:nvPr>
        </p:nvSpPr>
        <p:spPr/>
        <p:txBody>
          <a:bodyPr/>
          <a:lstStyle/>
          <a:p>
            <a:fld id="{DB245632-D4FC-4E38-ADEE-4E3390753C23}" type="slidenum">
              <a:rPr lang="en-US" smtClean="0"/>
              <a:t>325</a:t>
            </a:fld>
            <a:endParaRPr lang="en-US" dirty="0"/>
          </a:p>
        </p:txBody>
      </p:sp>
    </p:spTree>
    <p:extLst>
      <p:ext uri="{BB962C8B-B14F-4D97-AF65-F5344CB8AC3E}">
        <p14:creationId xmlns:p14="http://schemas.microsoft.com/office/powerpoint/2010/main" val="3016611086"/>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97C17-34EF-D95B-AE40-4AC42B799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756D9-0B82-6EBB-47B4-775788096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131A6-6029-BF09-E457-172B13470E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7E6D51-339E-D3EE-6CEC-80ED1A160341}"/>
              </a:ext>
            </a:extLst>
          </p:cNvPr>
          <p:cNvSpPr>
            <a:spLocks noGrp="1"/>
          </p:cNvSpPr>
          <p:nvPr>
            <p:ph type="sldNum" sz="quarter" idx="5"/>
          </p:nvPr>
        </p:nvSpPr>
        <p:spPr/>
        <p:txBody>
          <a:bodyPr/>
          <a:lstStyle/>
          <a:p>
            <a:fld id="{DB245632-D4FC-4E38-ADEE-4E3390753C23}" type="slidenum">
              <a:rPr lang="en-US" smtClean="0"/>
              <a:t>326</a:t>
            </a:fld>
            <a:endParaRPr lang="en-US" dirty="0"/>
          </a:p>
        </p:txBody>
      </p:sp>
    </p:spTree>
    <p:extLst>
      <p:ext uri="{BB962C8B-B14F-4D97-AF65-F5344CB8AC3E}">
        <p14:creationId xmlns:p14="http://schemas.microsoft.com/office/powerpoint/2010/main" val="3658969812"/>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201DB-522E-29D6-DFB5-97B144BD6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8B0CF-A7AE-B529-BF20-292796956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E6B90-BD5D-D51A-E776-6484F3C552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552CDE-0F27-33F3-BDA2-91E6170C9D20}"/>
              </a:ext>
            </a:extLst>
          </p:cNvPr>
          <p:cNvSpPr>
            <a:spLocks noGrp="1"/>
          </p:cNvSpPr>
          <p:nvPr>
            <p:ph type="sldNum" sz="quarter" idx="5"/>
          </p:nvPr>
        </p:nvSpPr>
        <p:spPr/>
        <p:txBody>
          <a:bodyPr/>
          <a:lstStyle/>
          <a:p>
            <a:fld id="{DB245632-D4FC-4E38-ADEE-4E3390753C23}" type="slidenum">
              <a:rPr lang="en-US" smtClean="0"/>
              <a:t>327</a:t>
            </a:fld>
            <a:endParaRPr lang="en-US" dirty="0"/>
          </a:p>
        </p:txBody>
      </p:sp>
    </p:spTree>
    <p:extLst>
      <p:ext uri="{BB962C8B-B14F-4D97-AF65-F5344CB8AC3E}">
        <p14:creationId xmlns:p14="http://schemas.microsoft.com/office/powerpoint/2010/main" val="469747952"/>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A178-E013-2E1F-E2F9-2858C50CD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23B92-BD33-4462-7B1B-0E1F3D09B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6C8D9-4B2C-9018-67E8-D36B8FD962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FD63A9-980A-DD05-70B8-D7501E669BF0}"/>
              </a:ext>
            </a:extLst>
          </p:cNvPr>
          <p:cNvSpPr>
            <a:spLocks noGrp="1"/>
          </p:cNvSpPr>
          <p:nvPr>
            <p:ph type="sldNum" sz="quarter" idx="5"/>
          </p:nvPr>
        </p:nvSpPr>
        <p:spPr/>
        <p:txBody>
          <a:bodyPr/>
          <a:lstStyle/>
          <a:p>
            <a:fld id="{DB245632-D4FC-4E38-ADEE-4E3390753C23}" type="slidenum">
              <a:rPr lang="en-US" smtClean="0"/>
              <a:t>328</a:t>
            </a:fld>
            <a:endParaRPr lang="en-US" dirty="0"/>
          </a:p>
        </p:txBody>
      </p:sp>
    </p:spTree>
    <p:extLst>
      <p:ext uri="{BB962C8B-B14F-4D97-AF65-F5344CB8AC3E}">
        <p14:creationId xmlns:p14="http://schemas.microsoft.com/office/powerpoint/2010/main" val="650036445"/>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0CCE4-6531-21BE-08E7-E40B35416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5594A-6064-6E80-3262-282BD9D6D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D19C7-675F-25D7-E5EE-6670609D5B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F6A64A-1152-8726-5C61-B362D0060FE6}"/>
              </a:ext>
            </a:extLst>
          </p:cNvPr>
          <p:cNvSpPr>
            <a:spLocks noGrp="1"/>
          </p:cNvSpPr>
          <p:nvPr>
            <p:ph type="sldNum" sz="quarter" idx="5"/>
          </p:nvPr>
        </p:nvSpPr>
        <p:spPr/>
        <p:txBody>
          <a:bodyPr/>
          <a:lstStyle/>
          <a:p>
            <a:fld id="{DB245632-D4FC-4E38-ADEE-4E3390753C23}" type="slidenum">
              <a:rPr lang="en-US" smtClean="0"/>
              <a:t>329</a:t>
            </a:fld>
            <a:endParaRPr lang="en-US" dirty="0"/>
          </a:p>
        </p:txBody>
      </p:sp>
    </p:spTree>
    <p:extLst>
      <p:ext uri="{BB962C8B-B14F-4D97-AF65-F5344CB8AC3E}">
        <p14:creationId xmlns:p14="http://schemas.microsoft.com/office/powerpoint/2010/main" val="295860131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37087-EF12-9FBC-3D36-25EB964E7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819E6-6E89-4838-4EFC-151467BDF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ED55F-C543-B8D1-3FFE-EF5F1281F2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5AA3D1-1D05-6986-BFC7-C7C300CFDECF}"/>
              </a:ext>
            </a:extLst>
          </p:cNvPr>
          <p:cNvSpPr>
            <a:spLocks noGrp="1"/>
          </p:cNvSpPr>
          <p:nvPr>
            <p:ph type="sldNum" sz="quarter" idx="5"/>
          </p:nvPr>
        </p:nvSpPr>
        <p:spPr/>
        <p:txBody>
          <a:bodyPr/>
          <a:lstStyle/>
          <a:p>
            <a:fld id="{DB245632-D4FC-4E38-ADEE-4E3390753C23}" type="slidenum">
              <a:rPr lang="en-US" smtClean="0"/>
              <a:t>330</a:t>
            </a:fld>
            <a:endParaRPr lang="en-US" dirty="0"/>
          </a:p>
        </p:txBody>
      </p:sp>
    </p:spTree>
    <p:extLst>
      <p:ext uri="{BB962C8B-B14F-4D97-AF65-F5344CB8AC3E}">
        <p14:creationId xmlns:p14="http://schemas.microsoft.com/office/powerpoint/2010/main" val="1621135062"/>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B271F-0C42-C6A2-1C4A-89AED6F5D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0A06B-1E82-99A6-EEB0-7B60011C9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4DBE1-EFC9-5BA4-D6E5-AA17678C5B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9A7351-AC10-3C41-CCCB-4FDDC4FD009E}"/>
              </a:ext>
            </a:extLst>
          </p:cNvPr>
          <p:cNvSpPr>
            <a:spLocks noGrp="1"/>
          </p:cNvSpPr>
          <p:nvPr>
            <p:ph type="sldNum" sz="quarter" idx="5"/>
          </p:nvPr>
        </p:nvSpPr>
        <p:spPr/>
        <p:txBody>
          <a:bodyPr/>
          <a:lstStyle/>
          <a:p>
            <a:fld id="{DB245632-D4FC-4E38-ADEE-4E3390753C23}" type="slidenum">
              <a:rPr lang="en-US" smtClean="0"/>
              <a:t>331</a:t>
            </a:fld>
            <a:endParaRPr lang="en-US" dirty="0"/>
          </a:p>
        </p:txBody>
      </p:sp>
    </p:spTree>
    <p:extLst>
      <p:ext uri="{BB962C8B-B14F-4D97-AF65-F5344CB8AC3E}">
        <p14:creationId xmlns:p14="http://schemas.microsoft.com/office/powerpoint/2010/main" val="2575676642"/>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F144E-1B3A-13E8-EEC9-EAAD95BB0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14669-F011-7140-5328-E4249093B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2AD3A-215B-3673-0246-AF003EDDAE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BDB02E-C3DD-5589-6DA1-38E9D06B853E}"/>
              </a:ext>
            </a:extLst>
          </p:cNvPr>
          <p:cNvSpPr>
            <a:spLocks noGrp="1"/>
          </p:cNvSpPr>
          <p:nvPr>
            <p:ph type="sldNum" sz="quarter" idx="5"/>
          </p:nvPr>
        </p:nvSpPr>
        <p:spPr/>
        <p:txBody>
          <a:bodyPr/>
          <a:lstStyle/>
          <a:p>
            <a:fld id="{DB245632-D4FC-4E38-ADEE-4E3390753C23}" type="slidenum">
              <a:rPr lang="en-US" smtClean="0"/>
              <a:t>332</a:t>
            </a:fld>
            <a:endParaRPr lang="en-US" dirty="0"/>
          </a:p>
        </p:txBody>
      </p:sp>
    </p:spTree>
    <p:extLst>
      <p:ext uri="{BB962C8B-B14F-4D97-AF65-F5344CB8AC3E}">
        <p14:creationId xmlns:p14="http://schemas.microsoft.com/office/powerpoint/2010/main" val="3053480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ABBA2-22A6-A1C5-B286-0B40425F0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C3909-4988-9CC8-D812-573B50D57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B2A5F-A577-276D-1D85-2DE116693A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0616F-7D73-1276-A3E2-A3E55F7F4F15}"/>
              </a:ext>
            </a:extLst>
          </p:cNvPr>
          <p:cNvSpPr>
            <a:spLocks noGrp="1"/>
          </p:cNvSpPr>
          <p:nvPr>
            <p:ph type="sldNum" sz="quarter" idx="5"/>
          </p:nvPr>
        </p:nvSpPr>
        <p:spPr/>
        <p:txBody>
          <a:bodyPr/>
          <a:lstStyle/>
          <a:p>
            <a:fld id="{DB245632-D4FC-4E38-ADEE-4E3390753C23}" type="slidenum">
              <a:rPr lang="en-US" smtClean="0"/>
              <a:t>34</a:t>
            </a:fld>
            <a:endParaRPr lang="en-US" dirty="0"/>
          </a:p>
        </p:txBody>
      </p:sp>
    </p:spTree>
    <p:extLst>
      <p:ext uri="{BB962C8B-B14F-4D97-AF65-F5344CB8AC3E}">
        <p14:creationId xmlns:p14="http://schemas.microsoft.com/office/powerpoint/2010/main" val="3191249057"/>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D62C7-698E-3892-7867-12F41733D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1CD77-C082-A5D1-2C5E-01B59E429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41DA2-0629-F6B2-4436-B97740F159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F8F369-8FCB-027B-CFB1-C83530F08EC0}"/>
              </a:ext>
            </a:extLst>
          </p:cNvPr>
          <p:cNvSpPr>
            <a:spLocks noGrp="1"/>
          </p:cNvSpPr>
          <p:nvPr>
            <p:ph type="sldNum" sz="quarter" idx="5"/>
          </p:nvPr>
        </p:nvSpPr>
        <p:spPr/>
        <p:txBody>
          <a:bodyPr/>
          <a:lstStyle/>
          <a:p>
            <a:fld id="{DB245632-D4FC-4E38-ADEE-4E3390753C23}" type="slidenum">
              <a:rPr lang="en-US" smtClean="0"/>
              <a:t>333</a:t>
            </a:fld>
            <a:endParaRPr lang="en-US" dirty="0"/>
          </a:p>
        </p:txBody>
      </p:sp>
    </p:spTree>
    <p:extLst>
      <p:ext uri="{BB962C8B-B14F-4D97-AF65-F5344CB8AC3E}">
        <p14:creationId xmlns:p14="http://schemas.microsoft.com/office/powerpoint/2010/main" val="3667768368"/>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5B20A-8547-D054-CEA6-D7F32887C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95A58-72A3-05DA-B7A0-A94B602FF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6E08E-15EF-FB7E-40B6-B52B264598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695147-134A-D440-A744-099683FE576F}"/>
              </a:ext>
            </a:extLst>
          </p:cNvPr>
          <p:cNvSpPr>
            <a:spLocks noGrp="1"/>
          </p:cNvSpPr>
          <p:nvPr>
            <p:ph type="sldNum" sz="quarter" idx="5"/>
          </p:nvPr>
        </p:nvSpPr>
        <p:spPr/>
        <p:txBody>
          <a:bodyPr/>
          <a:lstStyle/>
          <a:p>
            <a:fld id="{DB245632-D4FC-4E38-ADEE-4E3390753C23}" type="slidenum">
              <a:rPr lang="en-US" smtClean="0"/>
              <a:t>334</a:t>
            </a:fld>
            <a:endParaRPr lang="en-US" dirty="0"/>
          </a:p>
        </p:txBody>
      </p:sp>
    </p:spTree>
    <p:extLst>
      <p:ext uri="{BB962C8B-B14F-4D97-AF65-F5344CB8AC3E}">
        <p14:creationId xmlns:p14="http://schemas.microsoft.com/office/powerpoint/2010/main" val="4091540900"/>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4007A-B815-CDB5-5529-8332848DF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E9BCF-1B5B-0C13-8E1E-2DEAB0399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FF043-2678-213B-C1C9-92686ECAA0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A85D30-3EE2-C052-2B2C-856D484A5182}"/>
              </a:ext>
            </a:extLst>
          </p:cNvPr>
          <p:cNvSpPr>
            <a:spLocks noGrp="1"/>
          </p:cNvSpPr>
          <p:nvPr>
            <p:ph type="sldNum" sz="quarter" idx="5"/>
          </p:nvPr>
        </p:nvSpPr>
        <p:spPr/>
        <p:txBody>
          <a:bodyPr/>
          <a:lstStyle/>
          <a:p>
            <a:fld id="{DB245632-D4FC-4E38-ADEE-4E3390753C23}" type="slidenum">
              <a:rPr lang="en-US" smtClean="0"/>
              <a:t>335</a:t>
            </a:fld>
            <a:endParaRPr lang="en-US" dirty="0"/>
          </a:p>
        </p:txBody>
      </p:sp>
    </p:spTree>
    <p:extLst>
      <p:ext uri="{BB962C8B-B14F-4D97-AF65-F5344CB8AC3E}">
        <p14:creationId xmlns:p14="http://schemas.microsoft.com/office/powerpoint/2010/main" val="1546973314"/>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C7B84-7B3C-4EC0-D511-47E7CB79E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75117-81C9-9C1C-C577-82DC19A98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7F635-CC74-260B-5BB1-E7CDCE88ED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1619BE-1FEC-46A3-0D21-BB196F8A50FA}"/>
              </a:ext>
            </a:extLst>
          </p:cNvPr>
          <p:cNvSpPr>
            <a:spLocks noGrp="1"/>
          </p:cNvSpPr>
          <p:nvPr>
            <p:ph type="sldNum" sz="quarter" idx="5"/>
          </p:nvPr>
        </p:nvSpPr>
        <p:spPr/>
        <p:txBody>
          <a:bodyPr/>
          <a:lstStyle/>
          <a:p>
            <a:fld id="{DB245632-D4FC-4E38-ADEE-4E3390753C23}" type="slidenum">
              <a:rPr lang="en-US" smtClean="0"/>
              <a:t>336</a:t>
            </a:fld>
            <a:endParaRPr lang="en-US" dirty="0"/>
          </a:p>
        </p:txBody>
      </p:sp>
    </p:spTree>
    <p:extLst>
      <p:ext uri="{BB962C8B-B14F-4D97-AF65-F5344CB8AC3E}">
        <p14:creationId xmlns:p14="http://schemas.microsoft.com/office/powerpoint/2010/main" val="2696798272"/>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E900-3073-195A-21BB-7CB9D355B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8ECB3-D476-5B5C-5C3C-7F391E9DE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32077-7163-D703-8076-E3D9F2B278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91CF3B-EDB1-79D3-50B6-C8959EF3E437}"/>
              </a:ext>
            </a:extLst>
          </p:cNvPr>
          <p:cNvSpPr>
            <a:spLocks noGrp="1"/>
          </p:cNvSpPr>
          <p:nvPr>
            <p:ph type="sldNum" sz="quarter" idx="5"/>
          </p:nvPr>
        </p:nvSpPr>
        <p:spPr/>
        <p:txBody>
          <a:bodyPr/>
          <a:lstStyle/>
          <a:p>
            <a:fld id="{DB245632-D4FC-4E38-ADEE-4E3390753C23}" type="slidenum">
              <a:rPr lang="en-US" smtClean="0"/>
              <a:t>337</a:t>
            </a:fld>
            <a:endParaRPr lang="en-US" dirty="0"/>
          </a:p>
        </p:txBody>
      </p:sp>
    </p:spTree>
    <p:extLst>
      <p:ext uri="{BB962C8B-B14F-4D97-AF65-F5344CB8AC3E}">
        <p14:creationId xmlns:p14="http://schemas.microsoft.com/office/powerpoint/2010/main" val="3232739490"/>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42698-7802-842D-D6AC-65214CCB7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040B2-A8C8-541D-99E3-BF26A1458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1146B-CF34-6907-5BA0-586F3077A8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B9FCEF-A66F-8DAD-1F57-88D67B1BDCD2}"/>
              </a:ext>
            </a:extLst>
          </p:cNvPr>
          <p:cNvSpPr>
            <a:spLocks noGrp="1"/>
          </p:cNvSpPr>
          <p:nvPr>
            <p:ph type="sldNum" sz="quarter" idx="5"/>
          </p:nvPr>
        </p:nvSpPr>
        <p:spPr/>
        <p:txBody>
          <a:bodyPr/>
          <a:lstStyle/>
          <a:p>
            <a:fld id="{DB245632-D4FC-4E38-ADEE-4E3390753C23}" type="slidenum">
              <a:rPr lang="en-US" smtClean="0"/>
              <a:t>338</a:t>
            </a:fld>
            <a:endParaRPr lang="en-US" dirty="0"/>
          </a:p>
        </p:txBody>
      </p:sp>
    </p:spTree>
    <p:extLst>
      <p:ext uri="{BB962C8B-B14F-4D97-AF65-F5344CB8AC3E}">
        <p14:creationId xmlns:p14="http://schemas.microsoft.com/office/powerpoint/2010/main" val="3061193311"/>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0D92A-912D-BC6A-0634-53CD87E83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8C9DA-8242-1616-2184-8A20E85E3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52F84-3E6A-C4F1-6B8C-72A6DB6C13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2F99A2-5D7F-053E-7D6D-2B9617C29B2F}"/>
              </a:ext>
            </a:extLst>
          </p:cNvPr>
          <p:cNvSpPr>
            <a:spLocks noGrp="1"/>
          </p:cNvSpPr>
          <p:nvPr>
            <p:ph type="sldNum" sz="quarter" idx="5"/>
          </p:nvPr>
        </p:nvSpPr>
        <p:spPr/>
        <p:txBody>
          <a:bodyPr/>
          <a:lstStyle/>
          <a:p>
            <a:fld id="{DB245632-D4FC-4E38-ADEE-4E3390753C23}" type="slidenum">
              <a:rPr lang="en-US" smtClean="0"/>
              <a:t>339</a:t>
            </a:fld>
            <a:endParaRPr lang="en-US" dirty="0"/>
          </a:p>
        </p:txBody>
      </p:sp>
    </p:spTree>
    <p:extLst>
      <p:ext uri="{BB962C8B-B14F-4D97-AF65-F5344CB8AC3E}">
        <p14:creationId xmlns:p14="http://schemas.microsoft.com/office/powerpoint/2010/main" val="1311837360"/>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D736E-9580-143B-58E7-AFDA1607E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CF60D-E7C4-3020-EF40-795722911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5F836-C5EB-5E4C-AB9A-84DC5DBD4C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33F230-1C5D-D079-2DD5-3362288E0975}"/>
              </a:ext>
            </a:extLst>
          </p:cNvPr>
          <p:cNvSpPr>
            <a:spLocks noGrp="1"/>
          </p:cNvSpPr>
          <p:nvPr>
            <p:ph type="sldNum" sz="quarter" idx="5"/>
          </p:nvPr>
        </p:nvSpPr>
        <p:spPr/>
        <p:txBody>
          <a:bodyPr/>
          <a:lstStyle/>
          <a:p>
            <a:fld id="{DB245632-D4FC-4E38-ADEE-4E3390753C23}" type="slidenum">
              <a:rPr lang="en-US" smtClean="0"/>
              <a:t>340</a:t>
            </a:fld>
            <a:endParaRPr lang="en-US" dirty="0"/>
          </a:p>
        </p:txBody>
      </p:sp>
    </p:spTree>
    <p:extLst>
      <p:ext uri="{BB962C8B-B14F-4D97-AF65-F5344CB8AC3E}">
        <p14:creationId xmlns:p14="http://schemas.microsoft.com/office/powerpoint/2010/main" val="1876015606"/>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EA62A-30E9-B007-530E-6AD19C276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B2632-C708-2C64-0629-F2EBEA34C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6490B-301C-B23C-E465-71ED6B893D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CB22EA-850C-0822-BA60-805BBA8902E6}"/>
              </a:ext>
            </a:extLst>
          </p:cNvPr>
          <p:cNvSpPr>
            <a:spLocks noGrp="1"/>
          </p:cNvSpPr>
          <p:nvPr>
            <p:ph type="sldNum" sz="quarter" idx="5"/>
          </p:nvPr>
        </p:nvSpPr>
        <p:spPr/>
        <p:txBody>
          <a:bodyPr/>
          <a:lstStyle/>
          <a:p>
            <a:fld id="{DB245632-D4FC-4E38-ADEE-4E3390753C23}" type="slidenum">
              <a:rPr lang="en-US" smtClean="0"/>
              <a:t>341</a:t>
            </a:fld>
            <a:endParaRPr lang="en-US" dirty="0"/>
          </a:p>
        </p:txBody>
      </p:sp>
    </p:spTree>
    <p:extLst>
      <p:ext uri="{BB962C8B-B14F-4D97-AF65-F5344CB8AC3E}">
        <p14:creationId xmlns:p14="http://schemas.microsoft.com/office/powerpoint/2010/main" val="1062671017"/>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D97C2-681D-55D4-A553-34EDBCFFE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1CC99-CA69-A6B2-4275-A1115D180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96E4A-15BF-841A-E154-A05FD90B15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57293D-BE50-B3BC-51F6-F20CC4AF6B73}"/>
              </a:ext>
            </a:extLst>
          </p:cNvPr>
          <p:cNvSpPr>
            <a:spLocks noGrp="1"/>
          </p:cNvSpPr>
          <p:nvPr>
            <p:ph type="sldNum" sz="quarter" idx="5"/>
          </p:nvPr>
        </p:nvSpPr>
        <p:spPr/>
        <p:txBody>
          <a:bodyPr/>
          <a:lstStyle/>
          <a:p>
            <a:fld id="{DB245632-D4FC-4E38-ADEE-4E3390753C23}" type="slidenum">
              <a:rPr lang="en-US" smtClean="0"/>
              <a:t>342</a:t>
            </a:fld>
            <a:endParaRPr lang="en-US" dirty="0"/>
          </a:p>
        </p:txBody>
      </p:sp>
    </p:spTree>
    <p:extLst>
      <p:ext uri="{BB962C8B-B14F-4D97-AF65-F5344CB8AC3E}">
        <p14:creationId xmlns:p14="http://schemas.microsoft.com/office/powerpoint/2010/main" val="1211934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CDFFC-BB15-7A63-AF05-286B141BB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89A4C-6817-EDA1-B728-DF2868773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DBDBC-889F-2960-CF55-4744D385C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91A8C4-BC11-28FA-3BCA-3E0AEE998C48}"/>
              </a:ext>
            </a:extLst>
          </p:cNvPr>
          <p:cNvSpPr>
            <a:spLocks noGrp="1"/>
          </p:cNvSpPr>
          <p:nvPr>
            <p:ph type="sldNum" sz="quarter" idx="5"/>
          </p:nvPr>
        </p:nvSpPr>
        <p:spPr/>
        <p:txBody>
          <a:bodyPr/>
          <a:lstStyle/>
          <a:p>
            <a:fld id="{DB245632-D4FC-4E38-ADEE-4E3390753C23}" type="slidenum">
              <a:rPr lang="en-US" smtClean="0"/>
              <a:t>35</a:t>
            </a:fld>
            <a:endParaRPr lang="en-US" dirty="0"/>
          </a:p>
        </p:txBody>
      </p:sp>
    </p:spTree>
    <p:extLst>
      <p:ext uri="{BB962C8B-B14F-4D97-AF65-F5344CB8AC3E}">
        <p14:creationId xmlns:p14="http://schemas.microsoft.com/office/powerpoint/2010/main" val="3473284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837E1-7BD6-F844-69EA-8758A8ABF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69026-0628-A3E1-29A6-49FD2B8BA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04459-4A88-6E53-4A1F-219D88E0A0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E68308-8050-5491-F879-32AD80C549DB}"/>
              </a:ext>
            </a:extLst>
          </p:cNvPr>
          <p:cNvSpPr>
            <a:spLocks noGrp="1"/>
          </p:cNvSpPr>
          <p:nvPr>
            <p:ph type="sldNum" sz="quarter" idx="5"/>
          </p:nvPr>
        </p:nvSpPr>
        <p:spPr/>
        <p:txBody>
          <a:bodyPr/>
          <a:lstStyle/>
          <a:p>
            <a:fld id="{DB245632-D4FC-4E38-ADEE-4E3390753C23}" type="slidenum">
              <a:rPr lang="en-US" smtClean="0"/>
              <a:t>36</a:t>
            </a:fld>
            <a:endParaRPr lang="en-US" dirty="0"/>
          </a:p>
        </p:txBody>
      </p:sp>
    </p:spTree>
    <p:extLst>
      <p:ext uri="{BB962C8B-B14F-4D97-AF65-F5344CB8AC3E}">
        <p14:creationId xmlns:p14="http://schemas.microsoft.com/office/powerpoint/2010/main" val="2327087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BAE1B-4E20-1C9B-9789-2452C48F4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76B98-92A3-BD7D-8585-DE93D796A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971FB-45C3-CC3B-E068-FBD0D45452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15CA2D-8DC1-D224-F2FC-1989462B61E9}"/>
              </a:ext>
            </a:extLst>
          </p:cNvPr>
          <p:cNvSpPr>
            <a:spLocks noGrp="1"/>
          </p:cNvSpPr>
          <p:nvPr>
            <p:ph type="sldNum" sz="quarter" idx="5"/>
          </p:nvPr>
        </p:nvSpPr>
        <p:spPr/>
        <p:txBody>
          <a:bodyPr/>
          <a:lstStyle/>
          <a:p>
            <a:fld id="{DB245632-D4FC-4E38-ADEE-4E3390753C23}" type="slidenum">
              <a:rPr lang="en-US" smtClean="0"/>
              <a:t>37</a:t>
            </a:fld>
            <a:endParaRPr lang="en-US" dirty="0"/>
          </a:p>
        </p:txBody>
      </p:sp>
    </p:spTree>
    <p:extLst>
      <p:ext uri="{BB962C8B-B14F-4D97-AF65-F5344CB8AC3E}">
        <p14:creationId xmlns:p14="http://schemas.microsoft.com/office/powerpoint/2010/main" val="1512528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5D35-CB6E-98EF-AE8F-386AEC667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636AE-98E0-3E60-8BBD-072B11DCA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EC7AB-F720-E208-05E4-0A5132FD53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7C49FA-F4AD-63F4-FCE5-711113C0CA22}"/>
              </a:ext>
            </a:extLst>
          </p:cNvPr>
          <p:cNvSpPr>
            <a:spLocks noGrp="1"/>
          </p:cNvSpPr>
          <p:nvPr>
            <p:ph type="sldNum" sz="quarter" idx="5"/>
          </p:nvPr>
        </p:nvSpPr>
        <p:spPr/>
        <p:txBody>
          <a:bodyPr/>
          <a:lstStyle/>
          <a:p>
            <a:fld id="{DB245632-D4FC-4E38-ADEE-4E3390753C23}" type="slidenum">
              <a:rPr lang="en-US" smtClean="0"/>
              <a:t>38</a:t>
            </a:fld>
            <a:endParaRPr lang="en-US" dirty="0"/>
          </a:p>
        </p:txBody>
      </p:sp>
    </p:spTree>
    <p:extLst>
      <p:ext uri="{BB962C8B-B14F-4D97-AF65-F5344CB8AC3E}">
        <p14:creationId xmlns:p14="http://schemas.microsoft.com/office/powerpoint/2010/main" val="4214446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C6630-F773-B78F-383F-DB65C3F5C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1390E-F33A-6FC8-5A34-573352D45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95940D-0BDB-4B9C-9379-5B2559AFF1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BC7EF6-2FB4-967B-70AD-7A7A2BCCEEA8}"/>
              </a:ext>
            </a:extLst>
          </p:cNvPr>
          <p:cNvSpPr>
            <a:spLocks noGrp="1"/>
          </p:cNvSpPr>
          <p:nvPr>
            <p:ph type="sldNum" sz="quarter" idx="5"/>
          </p:nvPr>
        </p:nvSpPr>
        <p:spPr/>
        <p:txBody>
          <a:bodyPr/>
          <a:lstStyle/>
          <a:p>
            <a:fld id="{DB245632-D4FC-4E38-ADEE-4E3390753C23}" type="slidenum">
              <a:rPr lang="en-US" smtClean="0"/>
              <a:t>39</a:t>
            </a:fld>
            <a:endParaRPr lang="en-US" dirty="0"/>
          </a:p>
        </p:txBody>
      </p:sp>
    </p:spTree>
    <p:extLst>
      <p:ext uri="{BB962C8B-B14F-4D97-AF65-F5344CB8AC3E}">
        <p14:creationId xmlns:p14="http://schemas.microsoft.com/office/powerpoint/2010/main" val="3693200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B63D8-FDFC-D82C-6F23-985A724C7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2504A-0D55-44F2-F414-F9D4E2714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F5880-440A-9A53-A800-EAD2D2137E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4F025B-1EBA-84C0-EAF8-4FEF58F3723A}"/>
              </a:ext>
            </a:extLst>
          </p:cNvPr>
          <p:cNvSpPr>
            <a:spLocks noGrp="1"/>
          </p:cNvSpPr>
          <p:nvPr>
            <p:ph type="sldNum" sz="quarter" idx="5"/>
          </p:nvPr>
        </p:nvSpPr>
        <p:spPr/>
        <p:txBody>
          <a:bodyPr/>
          <a:lstStyle/>
          <a:p>
            <a:fld id="{DB245632-D4FC-4E38-ADEE-4E3390753C23}" type="slidenum">
              <a:rPr lang="en-US" smtClean="0"/>
              <a:t>40</a:t>
            </a:fld>
            <a:endParaRPr lang="en-US" dirty="0"/>
          </a:p>
        </p:txBody>
      </p:sp>
    </p:spTree>
    <p:extLst>
      <p:ext uri="{BB962C8B-B14F-4D97-AF65-F5344CB8AC3E}">
        <p14:creationId xmlns:p14="http://schemas.microsoft.com/office/powerpoint/2010/main" val="360212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182E4-1867-AA44-4B2B-87329303A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6C3AF-969F-A3B8-DDC3-26293322B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6D2A8-4D99-0FF8-1E36-B668233CC9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FACE1D-0123-C72A-596B-6AA8E2A353DE}"/>
              </a:ext>
            </a:extLst>
          </p:cNvPr>
          <p:cNvSpPr>
            <a:spLocks noGrp="1"/>
          </p:cNvSpPr>
          <p:nvPr>
            <p:ph type="sldNum" sz="quarter" idx="5"/>
          </p:nvPr>
        </p:nvSpPr>
        <p:spPr/>
        <p:txBody>
          <a:bodyPr/>
          <a:lstStyle/>
          <a:p>
            <a:fld id="{DB245632-D4FC-4E38-ADEE-4E3390753C23}" type="slidenum">
              <a:rPr lang="en-US" smtClean="0"/>
              <a:t>5</a:t>
            </a:fld>
            <a:endParaRPr lang="en-US" dirty="0"/>
          </a:p>
        </p:txBody>
      </p:sp>
    </p:spTree>
    <p:extLst>
      <p:ext uri="{BB962C8B-B14F-4D97-AF65-F5344CB8AC3E}">
        <p14:creationId xmlns:p14="http://schemas.microsoft.com/office/powerpoint/2010/main" val="1570040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530FF-25F1-2589-37A6-C17D03920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2F233-0821-904C-4EBA-0D154E03B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6121B-E330-23F7-E472-7B7B5A387C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78AA40-6A85-1036-9C06-691F1E88DF77}"/>
              </a:ext>
            </a:extLst>
          </p:cNvPr>
          <p:cNvSpPr>
            <a:spLocks noGrp="1"/>
          </p:cNvSpPr>
          <p:nvPr>
            <p:ph type="sldNum" sz="quarter" idx="5"/>
          </p:nvPr>
        </p:nvSpPr>
        <p:spPr/>
        <p:txBody>
          <a:bodyPr/>
          <a:lstStyle/>
          <a:p>
            <a:fld id="{DB245632-D4FC-4E38-ADEE-4E3390753C23}" type="slidenum">
              <a:rPr lang="en-US" smtClean="0"/>
              <a:t>41</a:t>
            </a:fld>
            <a:endParaRPr lang="en-US" dirty="0"/>
          </a:p>
        </p:txBody>
      </p:sp>
    </p:spTree>
    <p:extLst>
      <p:ext uri="{BB962C8B-B14F-4D97-AF65-F5344CB8AC3E}">
        <p14:creationId xmlns:p14="http://schemas.microsoft.com/office/powerpoint/2010/main" val="4075240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77840-11FF-6117-5FDD-0311EFBF1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43E33-B21F-45BC-8E6C-36FAB6459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8F2DF-E823-BC17-2F6E-F839889938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F49BC-D987-D199-73A1-96E680A81562}"/>
              </a:ext>
            </a:extLst>
          </p:cNvPr>
          <p:cNvSpPr>
            <a:spLocks noGrp="1"/>
          </p:cNvSpPr>
          <p:nvPr>
            <p:ph type="sldNum" sz="quarter" idx="5"/>
          </p:nvPr>
        </p:nvSpPr>
        <p:spPr/>
        <p:txBody>
          <a:bodyPr/>
          <a:lstStyle/>
          <a:p>
            <a:fld id="{DB245632-D4FC-4E38-ADEE-4E3390753C23}" type="slidenum">
              <a:rPr lang="en-US" smtClean="0"/>
              <a:t>42</a:t>
            </a:fld>
            <a:endParaRPr lang="en-US" dirty="0"/>
          </a:p>
        </p:txBody>
      </p:sp>
    </p:spTree>
    <p:extLst>
      <p:ext uri="{BB962C8B-B14F-4D97-AF65-F5344CB8AC3E}">
        <p14:creationId xmlns:p14="http://schemas.microsoft.com/office/powerpoint/2010/main" val="3058170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DD149-2449-6D70-C0AC-FF6152B59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6FC20-E5AB-EECD-265E-D705295F7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4DA75-8EF5-2BAB-45C4-3A1B2A1C0D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611EA6-2FE8-4F03-3630-D778CCCC86D6}"/>
              </a:ext>
            </a:extLst>
          </p:cNvPr>
          <p:cNvSpPr>
            <a:spLocks noGrp="1"/>
          </p:cNvSpPr>
          <p:nvPr>
            <p:ph type="sldNum" sz="quarter" idx="5"/>
          </p:nvPr>
        </p:nvSpPr>
        <p:spPr/>
        <p:txBody>
          <a:bodyPr/>
          <a:lstStyle/>
          <a:p>
            <a:fld id="{DB245632-D4FC-4E38-ADEE-4E3390753C23}" type="slidenum">
              <a:rPr lang="en-US" smtClean="0"/>
              <a:t>43</a:t>
            </a:fld>
            <a:endParaRPr lang="en-US" dirty="0"/>
          </a:p>
        </p:txBody>
      </p:sp>
    </p:spTree>
    <p:extLst>
      <p:ext uri="{BB962C8B-B14F-4D97-AF65-F5344CB8AC3E}">
        <p14:creationId xmlns:p14="http://schemas.microsoft.com/office/powerpoint/2010/main" val="1961547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28BFB-65B0-3CAE-1164-69F7771F4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00241-8176-0655-FCF5-69052F6D3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8D8EA-9216-B270-52DC-3281A7BDD1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5EB09A-352D-E04F-E4BA-84FE7D0EFA04}"/>
              </a:ext>
            </a:extLst>
          </p:cNvPr>
          <p:cNvSpPr>
            <a:spLocks noGrp="1"/>
          </p:cNvSpPr>
          <p:nvPr>
            <p:ph type="sldNum" sz="quarter" idx="5"/>
          </p:nvPr>
        </p:nvSpPr>
        <p:spPr/>
        <p:txBody>
          <a:bodyPr/>
          <a:lstStyle/>
          <a:p>
            <a:fld id="{DB245632-D4FC-4E38-ADEE-4E3390753C23}" type="slidenum">
              <a:rPr lang="en-US" smtClean="0"/>
              <a:t>44</a:t>
            </a:fld>
            <a:endParaRPr lang="en-US" dirty="0"/>
          </a:p>
        </p:txBody>
      </p:sp>
    </p:spTree>
    <p:extLst>
      <p:ext uri="{BB962C8B-B14F-4D97-AF65-F5344CB8AC3E}">
        <p14:creationId xmlns:p14="http://schemas.microsoft.com/office/powerpoint/2010/main" val="346178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517A4-71F6-B5F5-44E8-C93EEEAE4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2D0FA-28B2-F80B-7B52-49979B568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31D60-9F16-DE1E-A24B-98C2E0160E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6C79FA-05B8-9384-88BF-DB6873C01632}"/>
              </a:ext>
            </a:extLst>
          </p:cNvPr>
          <p:cNvSpPr>
            <a:spLocks noGrp="1"/>
          </p:cNvSpPr>
          <p:nvPr>
            <p:ph type="sldNum" sz="quarter" idx="5"/>
          </p:nvPr>
        </p:nvSpPr>
        <p:spPr/>
        <p:txBody>
          <a:bodyPr/>
          <a:lstStyle/>
          <a:p>
            <a:fld id="{DB245632-D4FC-4E38-ADEE-4E3390753C23}" type="slidenum">
              <a:rPr lang="en-US" smtClean="0"/>
              <a:t>45</a:t>
            </a:fld>
            <a:endParaRPr lang="en-US" dirty="0"/>
          </a:p>
        </p:txBody>
      </p:sp>
    </p:spTree>
    <p:extLst>
      <p:ext uri="{BB962C8B-B14F-4D97-AF65-F5344CB8AC3E}">
        <p14:creationId xmlns:p14="http://schemas.microsoft.com/office/powerpoint/2010/main" val="3896703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E00D-A07C-7803-1783-41C775CF6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4918E-AC79-74CF-4CF2-9C061829C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05C39-D0CB-837F-46EA-200EFCB3AB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BC1981-3D05-B9DF-B848-EB5DA07E3BB0}"/>
              </a:ext>
            </a:extLst>
          </p:cNvPr>
          <p:cNvSpPr>
            <a:spLocks noGrp="1"/>
          </p:cNvSpPr>
          <p:nvPr>
            <p:ph type="sldNum" sz="quarter" idx="5"/>
          </p:nvPr>
        </p:nvSpPr>
        <p:spPr/>
        <p:txBody>
          <a:bodyPr/>
          <a:lstStyle/>
          <a:p>
            <a:fld id="{DB245632-D4FC-4E38-ADEE-4E3390753C23}" type="slidenum">
              <a:rPr lang="en-US" smtClean="0"/>
              <a:t>46</a:t>
            </a:fld>
            <a:endParaRPr lang="en-US" dirty="0"/>
          </a:p>
        </p:txBody>
      </p:sp>
    </p:spTree>
    <p:extLst>
      <p:ext uri="{BB962C8B-B14F-4D97-AF65-F5344CB8AC3E}">
        <p14:creationId xmlns:p14="http://schemas.microsoft.com/office/powerpoint/2010/main" val="39080216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9B9E8-B0AD-9376-544B-DB57A7D7A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22180-EC73-42B3-621A-0BDADADB9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BD327-06FB-404D-AE88-4CDF6B8AA4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B2D42C-7757-C9C7-BA3E-1B1BFE3BF87F}"/>
              </a:ext>
            </a:extLst>
          </p:cNvPr>
          <p:cNvSpPr>
            <a:spLocks noGrp="1"/>
          </p:cNvSpPr>
          <p:nvPr>
            <p:ph type="sldNum" sz="quarter" idx="5"/>
          </p:nvPr>
        </p:nvSpPr>
        <p:spPr/>
        <p:txBody>
          <a:bodyPr/>
          <a:lstStyle/>
          <a:p>
            <a:fld id="{DB245632-D4FC-4E38-ADEE-4E3390753C23}" type="slidenum">
              <a:rPr lang="en-US" smtClean="0"/>
              <a:t>47</a:t>
            </a:fld>
            <a:endParaRPr lang="en-US" dirty="0"/>
          </a:p>
        </p:txBody>
      </p:sp>
    </p:spTree>
    <p:extLst>
      <p:ext uri="{BB962C8B-B14F-4D97-AF65-F5344CB8AC3E}">
        <p14:creationId xmlns:p14="http://schemas.microsoft.com/office/powerpoint/2010/main" val="20589698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4244-B666-BC4D-5E78-8CA23C978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FBB6A-DD2F-BE42-95B3-E55E02E2F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6907C-FA9A-1642-4264-8173CA8779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DF5737-4B49-A2A9-A653-484FB60A918B}"/>
              </a:ext>
            </a:extLst>
          </p:cNvPr>
          <p:cNvSpPr>
            <a:spLocks noGrp="1"/>
          </p:cNvSpPr>
          <p:nvPr>
            <p:ph type="sldNum" sz="quarter" idx="5"/>
          </p:nvPr>
        </p:nvSpPr>
        <p:spPr/>
        <p:txBody>
          <a:bodyPr/>
          <a:lstStyle/>
          <a:p>
            <a:fld id="{DB245632-D4FC-4E38-ADEE-4E3390753C23}" type="slidenum">
              <a:rPr lang="en-US" smtClean="0"/>
              <a:t>48</a:t>
            </a:fld>
            <a:endParaRPr lang="en-US" dirty="0"/>
          </a:p>
        </p:txBody>
      </p:sp>
    </p:spTree>
    <p:extLst>
      <p:ext uri="{BB962C8B-B14F-4D97-AF65-F5344CB8AC3E}">
        <p14:creationId xmlns:p14="http://schemas.microsoft.com/office/powerpoint/2010/main" val="27583281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C7F2A-E585-267D-56FE-02B70D1B8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DB29F-55F1-269B-1227-CF80A47CE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9B436-49F3-7C3E-5E7F-AFD50FDEDB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E01612-F659-4E51-12EA-8461B4ED1468}"/>
              </a:ext>
            </a:extLst>
          </p:cNvPr>
          <p:cNvSpPr>
            <a:spLocks noGrp="1"/>
          </p:cNvSpPr>
          <p:nvPr>
            <p:ph type="sldNum" sz="quarter" idx="5"/>
          </p:nvPr>
        </p:nvSpPr>
        <p:spPr/>
        <p:txBody>
          <a:bodyPr/>
          <a:lstStyle/>
          <a:p>
            <a:fld id="{DB245632-D4FC-4E38-ADEE-4E3390753C23}" type="slidenum">
              <a:rPr lang="en-US" smtClean="0"/>
              <a:t>49</a:t>
            </a:fld>
            <a:endParaRPr lang="en-US" dirty="0"/>
          </a:p>
        </p:txBody>
      </p:sp>
    </p:spTree>
    <p:extLst>
      <p:ext uri="{BB962C8B-B14F-4D97-AF65-F5344CB8AC3E}">
        <p14:creationId xmlns:p14="http://schemas.microsoft.com/office/powerpoint/2010/main" val="36159890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5EECA-8677-013B-7062-90DD0A975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A67D9-BFBC-08BC-920A-931F09588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2EEEB-0D6E-F0AA-CE65-1B9216B11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AE85EA-0F2C-BBD9-02AC-62D86576418C}"/>
              </a:ext>
            </a:extLst>
          </p:cNvPr>
          <p:cNvSpPr>
            <a:spLocks noGrp="1"/>
          </p:cNvSpPr>
          <p:nvPr>
            <p:ph type="sldNum" sz="quarter" idx="5"/>
          </p:nvPr>
        </p:nvSpPr>
        <p:spPr/>
        <p:txBody>
          <a:bodyPr/>
          <a:lstStyle/>
          <a:p>
            <a:fld id="{DB245632-D4FC-4E38-ADEE-4E3390753C23}" type="slidenum">
              <a:rPr lang="en-US" smtClean="0"/>
              <a:t>50</a:t>
            </a:fld>
            <a:endParaRPr lang="en-US" dirty="0"/>
          </a:p>
        </p:txBody>
      </p:sp>
    </p:spTree>
    <p:extLst>
      <p:ext uri="{BB962C8B-B14F-4D97-AF65-F5344CB8AC3E}">
        <p14:creationId xmlns:p14="http://schemas.microsoft.com/office/powerpoint/2010/main" val="184100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7B1A9-0707-4263-C68B-6ACE2D59D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D8339-1328-B127-8563-17FB854D7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C71A2-4DDA-69F9-50FD-C323E42FA1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21122F-D151-D037-2731-9A96EFADBFBF}"/>
              </a:ext>
            </a:extLst>
          </p:cNvPr>
          <p:cNvSpPr>
            <a:spLocks noGrp="1"/>
          </p:cNvSpPr>
          <p:nvPr>
            <p:ph type="sldNum" sz="quarter" idx="5"/>
          </p:nvPr>
        </p:nvSpPr>
        <p:spPr/>
        <p:txBody>
          <a:bodyPr/>
          <a:lstStyle/>
          <a:p>
            <a:fld id="{DB245632-D4FC-4E38-ADEE-4E3390753C23}" type="slidenum">
              <a:rPr lang="en-US" smtClean="0"/>
              <a:t>6</a:t>
            </a:fld>
            <a:endParaRPr lang="en-US" dirty="0"/>
          </a:p>
        </p:txBody>
      </p:sp>
    </p:spTree>
    <p:extLst>
      <p:ext uri="{BB962C8B-B14F-4D97-AF65-F5344CB8AC3E}">
        <p14:creationId xmlns:p14="http://schemas.microsoft.com/office/powerpoint/2010/main" val="16016776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AF2A7-D511-9B77-ED2D-342EF6BC4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08521-3E46-962B-A06D-BCB433BAD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E0095-FC74-538B-9F05-F06D636160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439A0-92D7-0144-0414-D88E779972E4}"/>
              </a:ext>
            </a:extLst>
          </p:cNvPr>
          <p:cNvSpPr>
            <a:spLocks noGrp="1"/>
          </p:cNvSpPr>
          <p:nvPr>
            <p:ph type="sldNum" sz="quarter" idx="5"/>
          </p:nvPr>
        </p:nvSpPr>
        <p:spPr/>
        <p:txBody>
          <a:bodyPr/>
          <a:lstStyle/>
          <a:p>
            <a:fld id="{DB245632-D4FC-4E38-ADEE-4E3390753C23}" type="slidenum">
              <a:rPr lang="en-US" smtClean="0"/>
              <a:t>51</a:t>
            </a:fld>
            <a:endParaRPr lang="en-US" dirty="0"/>
          </a:p>
        </p:txBody>
      </p:sp>
    </p:spTree>
    <p:extLst>
      <p:ext uri="{BB962C8B-B14F-4D97-AF65-F5344CB8AC3E}">
        <p14:creationId xmlns:p14="http://schemas.microsoft.com/office/powerpoint/2010/main" val="2113745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0ABAB-B065-307E-78B5-7879C71E8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D563E-0EB9-0AAC-F97F-2051E82AE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2E865-2139-42EF-7FD7-E3253818B8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3899A7-C359-2615-CF32-075475A08DFB}"/>
              </a:ext>
            </a:extLst>
          </p:cNvPr>
          <p:cNvSpPr>
            <a:spLocks noGrp="1"/>
          </p:cNvSpPr>
          <p:nvPr>
            <p:ph type="sldNum" sz="quarter" idx="5"/>
          </p:nvPr>
        </p:nvSpPr>
        <p:spPr/>
        <p:txBody>
          <a:bodyPr/>
          <a:lstStyle/>
          <a:p>
            <a:fld id="{DB245632-D4FC-4E38-ADEE-4E3390753C23}" type="slidenum">
              <a:rPr lang="en-US" smtClean="0"/>
              <a:t>52</a:t>
            </a:fld>
            <a:endParaRPr lang="en-US" dirty="0"/>
          </a:p>
        </p:txBody>
      </p:sp>
    </p:spTree>
    <p:extLst>
      <p:ext uri="{BB962C8B-B14F-4D97-AF65-F5344CB8AC3E}">
        <p14:creationId xmlns:p14="http://schemas.microsoft.com/office/powerpoint/2010/main" val="41402015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B674-7348-9565-6FF5-A1DE0F27F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6F5A5-E573-9801-C8C1-EA14B33A9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D6B58-C5C3-0F5E-B338-DDF0610355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CA7F3C-A7F4-FB2A-4B03-F101EB332622}"/>
              </a:ext>
            </a:extLst>
          </p:cNvPr>
          <p:cNvSpPr>
            <a:spLocks noGrp="1"/>
          </p:cNvSpPr>
          <p:nvPr>
            <p:ph type="sldNum" sz="quarter" idx="5"/>
          </p:nvPr>
        </p:nvSpPr>
        <p:spPr/>
        <p:txBody>
          <a:bodyPr/>
          <a:lstStyle/>
          <a:p>
            <a:fld id="{DB245632-D4FC-4E38-ADEE-4E3390753C23}" type="slidenum">
              <a:rPr lang="en-US" smtClean="0"/>
              <a:t>53</a:t>
            </a:fld>
            <a:endParaRPr lang="en-US" dirty="0"/>
          </a:p>
        </p:txBody>
      </p:sp>
    </p:spTree>
    <p:extLst>
      <p:ext uri="{BB962C8B-B14F-4D97-AF65-F5344CB8AC3E}">
        <p14:creationId xmlns:p14="http://schemas.microsoft.com/office/powerpoint/2010/main" val="3166171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8827C-07D5-983A-9A2E-00AC93B40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F08CB-F54E-03E3-D03D-33A7A98EA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8E90B-1008-72FD-250E-0C1D6FA904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714C52-DE02-A7F1-3D41-DAC1A0D113D1}"/>
              </a:ext>
            </a:extLst>
          </p:cNvPr>
          <p:cNvSpPr>
            <a:spLocks noGrp="1"/>
          </p:cNvSpPr>
          <p:nvPr>
            <p:ph type="sldNum" sz="quarter" idx="5"/>
          </p:nvPr>
        </p:nvSpPr>
        <p:spPr/>
        <p:txBody>
          <a:bodyPr/>
          <a:lstStyle/>
          <a:p>
            <a:fld id="{DB245632-D4FC-4E38-ADEE-4E3390753C23}" type="slidenum">
              <a:rPr lang="en-US" smtClean="0"/>
              <a:t>54</a:t>
            </a:fld>
            <a:endParaRPr lang="en-US" dirty="0"/>
          </a:p>
        </p:txBody>
      </p:sp>
    </p:spTree>
    <p:extLst>
      <p:ext uri="{BB962C8B-B14F-4D97-AF65-F5344CB8AC3E}">
        <p14:creationId xmlns:p14="http://schemas.microsoft.com/office/powerpoint/2010/main" val="1906936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C2BE7-F3B8-8515-A94C-7F2B46F89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B0420-2EE0-71A5-BDDC-1AFCC4FFA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081B8-322D-B3EC-A836-1582D42F34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D4EBC3-59ED-6F5B-6634-125E16D751B4}"/>
              </a:ext>
            </a:extLst>
          </p:cNvPr>
          <p:cNvSpPr>
            <a:spLocks noGrp="1"/>
          </p:cNvSpPr>
          <p:nvPr>
            <p:ph type="sldNum" sz="quarter" idx="5"/>
          </p:nvPr>
        </p:nvSpPr>
        <p:spPr/>
        <p:txBody>
          <a:bodyPr/>
          <a:lstStyle/>
          <a:p>
            <a:fld id="{DB245632-D4FC-4E38-ADEE-4E3390753C23}" type="slidenum">
              <a:rPr lang="en-US" smtClean="0"/>
              <a:t>55</a:t>
            </a:fld>
            <a:endParaRPr lang="en-US" dirty="0"/>
          </a:p>
        </p:txBody>
      </p:sp>
    </p:spTree>
    <p:extLst>
      <p:ext uri="{BB962C8B-B14F-4D97-AF65-F5344CB8AC3E}">
        <p14:creationId xmlns:p14="http://schemas.microsoft.com/office/powerpoint/2010/main" val="3005604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92807-DC03-8E75-DAAD-41F65A72B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B5211-35F4-7A47-760E-847D853111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FEDED-1869-02CE-3725-E5E41D881C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FF987D-01C9-1A7B-2A75-25683A54CCC4}"/>
              </a:ext>
            </a:extLst>
          </p:cNvPr>
          <p:cNvSpPr>
            <a:spLocks noGrp="1"/>
          </p:cNvSpPr>
          <p:nvPr>
            <p:ph type="sldNum" sz="quarter" idx="5"/>
          </p:nvPr>
        </p:nvSpPr>
        <p:spPr/>
        <p:txBody>
          <a:bodyPr/>
          <a:lstStyle/>
          <a:p>
            <a:fld id="{DB245632-D4FC-4E38-ADEE-4E3390753C23}" type="slidenum">
              <a:rPr lang="en-US" smtClean="0"/>
              <a:t>56</a:t>
            </a:fld>
            <a:endParaRPr lang="en-US" dirty="0"/>
          </a:p>
        </p:txBody>
      </p:sp>
    </p:spTree>
    <p:extLst>
      <p:ext uri="{BB962C8B-B14F-4D97-AF65-F5344CB8AC3E}">
        <p14:creationId xmlns:p14="http://schemas.microsoft.com/office/powerpoint/2010/main" val="18699450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49693-AB67-22AD-A356-D73B253ED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92163-B6CC-6BC7-5574-6A2A02D7FF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1118E-10A1-CD53-67A1-4DA8BA7F92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AF5780-889F-562F-51C1-70DA141404EC}"/>
              </a:ext>
            </a:extLst>
          </p:cNvPr>
          <p:cNvSpPr>
            <a:spLocks noGrp="1"/>
          </p:cNvSpPr>
          <p:nvPr>
            <p:ph type="sldNum" sz="quarter" idx="5"/>
          </p:nvPr>
        </p:nvSpPr>
        <p:spPr/>
        <p:txBody>
          <a:bodyPr/>
          <a:lstStyle/>
          <a:p>
            <a:fld id="{DB245632-D4FC-4E38-ADEE-4E3390753C23}" type="slidenum">
              <a:rPr lang="en-US" smtClean="0"/>
              <a:t>57</a:t>
            </a:fld>
            <a:endParaRPr lang="en-US" dirty="0"/>
          </a:p>
        </p:txBody>
      </p:sp>
    </p:spTree>
    <p:extLst>
      <p:ext uri="{BB962C8B-B14F-4D97-AF65-F5344CB8AC3E}">
        <p14:creationId xmlns:p14="http://schemas.microsoft.com/office/powerpoint/2010/main" val="15469273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F6A73-FBFD-35EA-536E-45371B5F5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BE98E-55F7-81E4-7C6E-1CED94AFA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0EE5A-7EA8-04F7-274B-7570BD067A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87FDD8-05A4-3149-4A7A-851AF2AC78E3}"/>
              </a:ext>
            </a:extLst>
          </p:cNvPr>
          <p:cNvSpPr>
            <a:spLocks noGrp="1"/>
          </p:cNvSpPr>
          <p:nvPr>
            <p:ph type="sldNum" sz="quarter" idx="5"/>
          </p:nvPr>
        </p:nvSpPr>
        <p:spPr/>
        <p:txBody>
          <a:bodyPr/>
          <a:lstStyle/>
          <a:p>
            <a:fld id="{DB245632-D4FC-4E38-ADEE-4E3390753C23}" type="slidenum">
              <a:rPr lang="en-US" smtClean="0"/>
              <a:t>58</a:t>
            </a:fld>
            <a:endParaRPr lang="en-US" dirty="0"/>
          </a:p>
        </p:txBody>
      </p:sp>
    </p:spTree>
    <p:extLst>
      <p:ext uri="{BB962C8B-B14F-4D97-AF65-F5344CB8AC3E}">
        <p14:creationId xmlns:p14="http://schemas.microsoft.com/office/powerpoint/2010/main" val="1471471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491B-101F-60D0-652B-F59B30E1E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6C377-6FED-2DD2-575B-C25D5A707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018C6-E205-E70C-A7F0-43CD298C02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3D3617-5E59-85E5-DE2F-119462DB28D1}"/>
              </a:ext>
            </a:extLst>
          </p:cNvPr>
          <p:cNvSpPr>
            <a:spLocks noGrp="1"/>
          </p:cNvSpPr>
          <p:nvPr>
            <p:ph type="sldNum" sz="quarter" idx="5"/>
          </p:nvPr>
        </p:nvSpPr>
        <p:spPr/>
        <p:txBody>
          <a:bodyPr/>
          <a:lstStyle/>
          <a:p>
            <a:fld id="{DB245632-D4FC-4E38-ADEE-4E3390753C23}" type="slidenum">
              <a:rPr lang="en-US" smtClean="0"/>
              <a:t>59</a:t>
            </a:fld>
            <a:endParaRPr lang="en-US" dirty="0"/>
          </a:p>
        </p:txBody>
      </p:sp>
    </p:spTree>
    <p:extLst>
      <p:ext uri="{BB962C8B-B14F-4D97-AF65-F5344CB8AC3E}">
        <p14:creationId xmlns:p14="http://schemas.microsoft.com/office/powerpoint/2010/main" val="36090539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BBF79-B55F-1E7A-6B64-7DAE08320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33658-AD83-A059-78D4-DB7C8DBBE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EFDF4-EFD9-72FD-BEA9-F52D1C5041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046460-8D5C-454F-2907-FEF4816A1AA7}"/>
              </a:ext>
            </a:extLst>
          </p:cNvPr>
          <p:cNvSpPr>
            <a:spLocks noGrp="1"/>
          </p:cNvSpPr>
          <p:nvPr>
            <p:ph type="sldNum" sz="quarter" idx="5"/>
          </p:nvPr>
        </p:nvSpPr>
        <p:spPr/>
        <p:txBody>
          <a:bodyPr/>
          <a:lstStyle/>
          <a:p>
            <a:fld id="{DB245632-D4FC-4E38-ADEE-4E3390753C23}" type="slidenum">
              <a:rPr lang="en-US" smtClean="0"/>
              <a:t>61</a:t>
            </a:fld>
            <a:endParaRPr lang="en-US" dirty="0"/>
          </a:p>
        </p:txBody>
      </p:sp>
    </p:spTree>
    <p:extLst>
      <p:ext uri="{BB962C8B-B14F-4D97-AF65-F5344CB8AC3E}">
        <p14:creationId xmlns:p14="http://schemas.microsoft.com/office/powerpoint/2010/main" val="311229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F444-A524-CEF1-9937-9F8F9F4F3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A01AE-A11C-2C0F-942E-D730E9C373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AA188-CB8F-6337-9C46-885DC2A619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42FA7C-59B6-1CCC-B96E-D31518AAC71E}"/>
              </a:ext>
            </a:extLst>
          </p:cNvPr>
          <p:cNvSpPr>
            <a:spLocks noGrp="1"/>
          </p:cNvSpPr>
          <p:nvPr>
            <p:ph type="sldNum" sz="quarter" idx="5"/>
          </p:nvPr>
        </p:nvSpPr>
        <p:spPr/>
        <p:txBody>
          <a:bodyPr/>
          <a:lstStyle/>
          <a:p>
            <a:fld id="{DB245632-D4FC-4E38-ADEE-4E3390753C23}" type="slidenum">
              <a:rPr lang="en-US" smtClean="0"/>
              <a:t>7</a:t>
            </a:fld>
            <a:endParaRPr lang="en-US" dirty="0"/>
          </a:p>
        </p:txBody>
      </p:sp>
    </p:spTree>
    <p:extLst>
      <p:ext uri="{BB962C8B-B14F-4D97-AF65-F5344CB8AC3E}">
        <p14:creationId xmlns:p14="http://schemas.microsoft.com/office/powerpoint/2010/main" val="29938249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73F85-A753-0E33-BA07-F1772926E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5E81B-5935-E2D5-8DBF-5DC740665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6B42D-E111-59C8-0A37-54BBAE3875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FE3AB8-864D-BD88-6E31-229167809C9E}"/>
              </a:ext>
            </a:extLst>
          </p:cNvPr>
          <p:cNvSpPr>
            <a:spLocks noGrp="1"/>
          </p:cNvSpPr>
          <p:nvPr>
            <p:ph type="sldNum" sz="quarter" idx="5"/>
          </p:nvPr>
        </p:nvSpPr>
        <p:spPr/>
        <p:txBody>
          <a:bodyPr/>
          <a:lstStyle/>
          <a:p>
            <a:fld id="{DB245632-D4FC-4E38-ADEE-4E3390753C23}" type="slidenum">
              <a:rPr lang="en-US" smtClean="0"/>
              <a:t>62</a:t>
            </a:fld>
            <a:endParaRPr lang="en-US" dirty="0"/>
          </a:p>
        </p:txBody>
      </p:sp>
    </p:spTree>
    <p:extLst>
      <p:ext uri="{BB962C8B-B14F-4D97-AF65-F5344CB8AC3E}">
        <p14:creationId xmlns:p14="http://schemas.microsoft.com/office/powerpoint/2010/main" val="15722278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C6D9E-5089-0D26-2563-A40CA0A92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DB4F2-31DF-0C9F-BC70-DE34E0F4C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3E776-1A8E-51D1-6DAF-26A9BA2931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95AAF7-7E91-69CE-FF70-05FCB04CE2E6}"/>
              </a:ext>
            </a:extLst>
          </p:cNvPr>
          <p:cNvSpPr>
            <a:spLocks noGrp="1"/>
          </p:cNvSpPr>
          <p:nvPr>
            <p:ph type="sldNum" sz="quarter" idx="5"/>
          </p:nvPr>
        </p:nvSpPr>
        <p:spPr/>
        <p:txBody>
          <a:bodyPr/>
          <a:lstStyle/>
          <a:p>
            <a:fld id="{DB245632-D4FC-4E38-ADEE-4E3390753C23}" type="slidenum">
              <a:rPr lang="en-US" smtClean="0"/>
              <a:t>63</a:t>
            </a:fld>
            <a:endParaRPr lang="en-US" dirty="0"/>
          </a:p>
        </p:txBody>
      </p:sp>
    </p:spTree>
    <p:extLst>
      <p:ext uri="{BB962C8B-B14F-4D97-AF65-F5344CB8AC3E}">
        <p14:creationId xmlns:p14="http://schemas.microsoft.com/office/powerpoint/2010/main" val="33822070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F1FC4-ED7F-2BF3-1E3C-73A3DCD20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56161-2CB0-6CF6-08C1-A832AB5BE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E7A47-C668-CA3D-9C0C-FA9E9363FA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0660B1-8F06-2D82-066D-D8F153D8AA2D}"/>
              </a:ext>
            </a:extLst>
          </p:cNvPr>
          <p:cNvSpPr>
            <a:spLocks noGrp="1"/>
          </p:cNvSpPr>
          <p:nvPr>
            <p:ph type="sldNum" sz="quarter" idx="5"/>
          </p:nvPr>
        </p:nvSpPr>
        <p:spPr/>
        <p:txBody>
          <a:bodyPr/>
          <a:lstStyle/>
          <a:p>
            <a:fld id="{DB245632-D4FC-4E38-ADEE-4E3390753C23}" type="slidenum">
              <a:rPr lang="en-US" smtClean="0"/>
              <a:t>64</a:t>
            </a:fld>
            <a:endParaRPr lang="en-US" dirty="0"/>
          </a:p>
        </p:txBody>
      </p:sp>
    </p:spTree>
    <p:extLst>
      <p:ext uri="{BB962C8B-B14F-4D97-AF65-F5344CB8AC3E}">
        <p14:creationId xmlns:p14="http://schemas.microsoft.com/office/powerpoint/2010/main" val="3214836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5E1C3-C088-D770-20F2-7517B83D0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943B5-C2DE-16FD-E2AB-7CE38A6A88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33A02-3E4C-FC26-A82F-852E6CF917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7E3227-6CC3-82A0-29F0-6192B1F00F71}"/>
              </a:ext>
            </a:extLst>
          </p:cNvPr>
          <p:cNvSpPr>
            <a:spLocks noGrp="1"/>
          </p:cNvSpPr>
          <p:nvPr>
            <p:ph type="sldNum" sz="quarter" idx="5"/>
          </p:nvPr>
        </p:nvSpPr>
        <p:spPr/>
        <p:txBody>
          <a:bodyPr/>
          <a:lstStyle/>
          <a:p>
            <a:fld id="{DB245632-D4FC-4E38-ADEE-4E3390753C23}" type="slidenum">
              <a:rPr lang="en-US" smtClean="0"/>
              <a:t>65</a:t>
            </a:fld>
            <a:endParaRPr lang="en-US" dirty="0"/>
          </a:p>
        </p:txBody>
      </p:sp>
    </p:spTree>
    <p:extLst>
      <p:ext uri="{BB962C8B-B14F-4D97-AF65-F5344CB8AC3E}">
        <p14:creationId xmlns:p14="http://schemas.microsoft.com/office/powerpoint/2010/main" val="14029768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0E0D-E974-FBD1-35BA-5434CF7B5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0F431-A723-BD8F-1A92-9DE9526BF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7E827-82A9-E4AA-30DA-A5659BF3B5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2DDC9B-8684-81CE-5220-2A01F0F61362}"/>
              </a:ext>
            </a:extLst>
          </p:cNvPr>
          <p:cNvSpPr>
            <a:spLocks noGrp="1"/>
          </p:cNvSpPr>
          <p:nvPr>
            <p:ph type="sldNum" sz="quarter" idx="5"/>
          </p:nvPr>
        </p:nvSpPr>
        <p:spPr/>
        <p:txBody>
          <a:bodyPr/>
          <a:lstStyle/>
          <a:p>
            <a:fld id="{DB245632-D4FC-4E38-ADEE-4E3390753C23}" type="slidenum">
              <a:rPr lang="en-US" smtClean="0"/>
              <a:t>66</a:t>
            </a:fld>
            <a:endParaRPr lang="en-US" dirty="0"/>
          </a:p>
        </p:txBody>
      </p:sp>
    </p:spTree>
    <p:extLst>
      <p:ext uri="{BB962C8B-B14F-4D97-AF65-F5344CB8AC3E}">
        <p14:creationId xmlns:p14="http://schemas.microsoft.com/office/powerpoint/2010/main" val="23493555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F3BCA-1A9E-4CED-F225-2711BAE74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73174-F3F5-207E-2702-08EFF363E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1E3FF-6552-494B-131C-8479264DC1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F8A8B2-4501-CBF5-6A26-BC1E40CE7B2A}"/>
              </a:ext>
            </a:extLst>
          </p:cNvPr>
          <p:cNvSpPr>
            <a:spLocks noGrp="1"/>
          </p:cNvSpPr>
          <p:nvPr>
            <p:ph type="sldNum" sz="quarter" idx="5"/>
          </p:nvPr>
        </p:nvSpPr>
        <p:spPr/>
        <p:txBody>
          <a:bodyPr/>
          <a:lstStyle/>
          <a:p>
            <a:fld id="{DB245632-D4FC-4E38-ADEE-4E3390753C23}" type="slidenum">
              <a:rPr lang="en-US" smtClean="0"/>
              <a:t>67</a:t>
            </a:fld>
            <a:endParaRPr lang="en-US" dirty="0"/>
          </a:p>
        </p:txBody>
      </p:sp>
    </p:spTree>
    <p:extLst>
      <p:ext uri="{BB962C8B-B14F-4D97-AF65-F5344CB8AC3E}">
        <p14:creationId xmlns:p14="http://schemas.microsoft.com/office/powerpoint/2010/main" val="28182956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5FA50-50F5-1117-1350-21D3052CA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948FC-B1A1-CC9D-5129-15C76B544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86991-EC95-8F61-3151-DE9A232C35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CA325A-F9A5-07A6-6758-17DE56B2D4A9}"/>
              </a:ext>
            </a:extLst>
          </p:cNvPr>
          <p:cNvSpPr>
            <a:spLocks noGrp="1"/>
          </p:cNvSpPr>
          <p:nvPr>
            <p:ph type="sldNum" sz="quarter" idx="5"/>
          </p:nvPr>
        </p:nvSpPr>
        <p:spPr/>
        <p:txBody>
          <a:bodyPr/>
          <a:lstStyle/>
          <a:p>
            <a:fld id="{DB245632-D4FC-4E38-ADEE-4E3390753C23}" type="slidenum">
              <a:rPr lang="en-US" smtClean="0"/>
              <a:t>68</a:t>
            </a:fld>
            <a:endParaRPr lang="en-US" dirty="0"/>
          </a:p>
        </p:txBody>
      </p:sp>
    </p:spTree>
    <p:extLst>
      <p:ext uri="{BB962C8B-B14F-4D97-AF65-F5344CB8AC3E}">
        <p14:creationId xmlns:p14="http://schemas.microsoft.com/office/powerpoint/2010/main" val="42002798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495CD-9E79-A525-3C4E-871468685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DA00F-9B53-EF13-05E8-7632442CB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DE053-FDA0-8E87-8A9A-733733415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797F29-A83C-C196-84BD-173BC4BD3A7C}"/>
              </a:ext>
            </a:extLst>
          </p:cNvPr>
          <p:cNvSpPr>
            <a:spLocks noGrp="1"/>
          </p:cNvSpPr>
          <p:nvPr>
            <p:ph type="sldNum" sz="quarter" idx="5"/>
          </p:nvPr>
        </p:nvSpPr>
        <p:spPr/>
        <p:txBody>
          <a:bodyPr/>
          <a:lstStyle/>
          <a:p>
            <a:fld id="{DB245632-D4FC-4E38-ADEE-4E3390753C23}" type="slidenum">
              <a:rPr lang="en-US" smtClean="0"/>
              <a:t>69</a:t>
            </a:fld>
            <a:endParaRPr lang="en-US" dirty="0"/>
          </a:p>
        </p:txBody>
      </p:sp>
    </p:spTree>
    <p:extLst>
      <p:ext uri="{BB962C8B-B14F-4D97-AF65-F5344CB8AC3E}">
        <p14:creationId xmlns:p14="http://schemas.microsoft.com/office/powerpoint/2010/main" val="9949939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6011-2E89-FC7D-1BF3-3AA95871A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E07AC-83A6-9749-EB86-0E9D5D061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A1845-A9CA-25CF-95BD-A8555F1873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9F5E83-25CF-57BE-1071-B7C17A023DDF}"/>
              </a:ext>
            </a:extLst>
          </p:cNvPr>
          <p:cNvSpPr>
            <a:spLocks noGrp="1"/>
          </p:cNvSpPr>
          <p:nvPr>
            <p:ph type="sldNum" sz="quarter" idx="5"/>
          </p:nvPr>
        </p:nvSpPr>
        <p:spPr/>
        <p:txBody>
          <a:bodyPr/>
          <a:lstStyle/>
          <a:p>
            <a:fld id="{DB245632-D4FC-4E38-ADEE-4E3390753C23}" type="slidenum">
              <a:rPr lang="en-US" smtClean="0"/>
              <a:t>70</a:t>
            </a:fld>
            <a:endParaRPr lang="en-US" dirty="0"/>
          </a:p>
        </p:txBody>
      </p:sp>
    </p:spTree>
    <p:extLst>
      <p:ext uri="{BB962C8B-B14F-4D97-AF65-F5344CB8AC3E}">
        <p14:creationId xmlns:p14="http://schemas.microsoft.com/office/powerpoint/2010/main" val="1463308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43278-F909-85FC-7D1B-C8B5AEA04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EC58E-47D4-5AB9-75BF-3F3B56B53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D953B-885A-3585-C0AF-D43B947805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4D02C-FC2A-8B5F-430B-C0F074C3C0D3}"/>
              </a:ext>
            </a:extLst>
          </p:cNvPr>
          <p:cNvSpPr>
            <a:spLocks noGrp="1"/>
          </p:cNvSpPr>
          <p:nvPr>
            <p:ph type="sldNum" sz="quarter" idx="5"/>
          </p:nvPr>
        </p:nvSpPr>
        <p:spPr/>
        <p:txBody>
          <a:bodyPr/>
          <a:lstStyle/>
          <a:p>
            <a:fld id="{DB245632-D4FC-4E38-ADEE-4E3390753C23}" type="slidenum">
              <a:rPr lang="en-US" smtClean="0"/>
              <a:t>71</a:t>
            </a:fld>
            <a:endParaRPr lang="en-US" dirty="0"/>
          </a:p>
        </p:txBody>
      </p:sp>
    </p:spTree>
    <p:extLst>
      <p:ext uri="{BB962C8B-B14F-4D97-AF65-F5344CB8AC3E}">
        <p14:creationId xmlns:p14="http://schemas.microsoft.com/office/powerpoint/2010/main" val="381510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D55EC-96CC-61A6-961A-59BDC5865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860E5-DD0B-36DC-F1CC-7C9FFBCF7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2F07C-4440-7CEF-EDC9-601A5A49CB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818F4E-BA63-0CA5-1F4D-5E80870F00B5}"/>
              </a:ext>
            </a:extLst>
          </p:cNvPr>
          <p:cNvSpPr>
            <a:spLocks noGrp="1"/>
          </p:cNvSpPr>
          <p:nvPr>
            <p:ph type="sldNum" sz="quarter" idx="5"/>
          </p:nvPr>
        </p:nvSpPr>
        <p:spPr/>
        <p:txBody>
          <a:bodyPr/>
          <a:lstStyle/>
          <a:p>
            <a:fld id="{DB245632-D4FC-4E38-ADEE-4E3390753C23}" type="slidenum">
              <a:rPr lang="en-US" smtClean="0"/>
              <a:t>8</a:t>
            </a:fld>
            <a:endParaRPr lang="en-US" dirty="0"/>
          </a:p>
        </p:txBody>
      </p:sp>
    </p:spTree>
    <p:extLst>
      <p:ext uri="{BB962C8B-B14F-4D97-AF65-F5344CB8AC3E}">
        <p14:creationId xmlns:p14="http://schemas.microsoft.com/office/powerpoint/2010/main" val="27826701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46CD8-0BFC-ABF2-FC01-B6790A9C6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43D43-1E9C-E5AD-C4CA-FAFBF2DD3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7E0BD-8019-1C36-3537-1F5666D37F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532A64-2B18-57E7-79D7-7CE3E701F438}"/>
              </a:ext>
            </a:extLst>
          </p:cNvPr>
          <p:cNvSpPr>
            <a:spLocks noGrp="1"/>
          </p:cNvSpPr>
          <p:nvPr>
            <p:ph type="sldNum" sz="quarter" idx="5"/>
          </p:nvPr>
        </p:nvSpPr>
        <p:spPr/>
        <p:txBody>
          <a:bodyPr/>
          <a:lstStyle/>
          <a:p>
            <a:fld id="{DB245632-D4FC-4E38-ADEE-4E3390753C23}" type="slidenum">
              <a:rPr lang="en-US" smtClean="0"/>
              <a:t>72</a:t>
            </a:fld>
            <a:endParaRPr lang="en-US" dirty="0"/>
          </a:p>
        </p:txBody>
      </p:sp>
    </p:spTree>
    <p:extLst>
      <p:ext uri="{BB962C8B-B14F-4D97-AF65-F5344CB8AC3E}">
        <p14:creationId xmlns:p14="http://schemas.microsoft.com/office/powerpoint/2010/main" val="8749005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8294-5E52-AF63-F10A-18535DDEC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7FBB0-AACE-1EF8-5221-3C145FE1F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AE72C-71FB-A29E-4FAA-F376B84A52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F555F3-666A-1691-BE9F-1F5B4EA19674}"/>
              </a:ext>
            </a:extLst>
          </p:cNvPr>
          <p:cNvSpPr>
            <a:spLocks noGrp="1"/>
          </p:cNvSpPr>
          <p:nvPr>
            <p:ph type="sldNum" sz="quarter" idx="5"/>
          </p:nvPr>
        </p:nvSpPr>
        <p:spPr/>
        <p:txBody>
          <a:bodyPr/>
          <a:lstStyle/>
          <a:p>
            <a:fld id="{DB245632-D4FC-4E38-ADEE-4E3390753C23}" type="slidenum">
              <a:rPr lang="en-US" smtClean="0"/>
              <a:t>73</a:t>
            </a:fld>
            <a:endParaRPr lang="en-US" dirty="0"/>
          </a:p>
        </p:txBody>
      </p:sp>
    </p:spTree>
    <p:extLst>
      <p:ext uri="{BB962C8B-B14F-4D97-AF65-F5344CB8AC3E}">
        <p14:creationId xmlns:p14="http://schemas.microsoft.com/office/powerpoint/2010/main" val="6678072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EBABB-0C38-BAC7-5840-EE223A92B0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C044F-3C5E-D309-700B-1B8D8D4728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FDAB9-D15D-94E6-C34B-EB704CA31A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0B7066-5439-A15F-DBD0-F093A4932827}"/>
              </a:ext>
            </a:extLst>
          </p:cNvPr>
          <p:cNvSpPr>
            <a:spLocks noGrp="1"/>
          </p:cNvSpPr>
          <p:nvPr>
            <p:ph type="sldNum" sz="quarter" idx="5"/>
          </p:nvPr>
        </p:nvSpPr>
        <p:spPr/>
        <p:txBody>
          <a:bodyPr/>
          <a:lstStyle/>
          <a:p>
            <a:fld id="{DB245632-D4FC-4E38-ADEE-4E3390753C23}" type="slidenum">
              <a:rPr lang="en-US" smtClean="0"/>
              <a:t>74</a:t>
            </a:fld>
            <a:endParaRPr lang="en-US" dirty="0"/>
          </a:p>
        </p:txBody>
      </p:sp>
    </p:spTree>
    <p:extLst>
      <p:ext uri="{BB962C8B-B14F-4D97-AF65-F5344CB8AC3E}">
        <p14:creationId xmlns:p14="http://schemas.microsoft.com/office/powerpoint/2010/main" val="10779098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8957B-E9F3-A1F7-FB04-F0B1F0B12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AD3C2-C699-BC03-1841-22D1DBA17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8A4FC-5258-6E00-09C3-B089507FB5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8A1F7A-E611-C73E-E256-6312B065A5C3}"/>
              </a:ext>
            </a:extLst>
          </p:cNvPr>
          <p:cNvSpPr>
            <a:spLocks noGrp="1"/>
          </p:cNvSpPr>
          <p:nvPr>
            <p:ph type="sldNum" sz="quarter" idx="5"/>
          </p:nvPr>
        </p:nvSpPr>
        <p:spPr/>
        <p:txBody>
          <a:bodyPr/>
          <a:lstStyle/>
          <a:p>
            <a:fld id="{DB245632-D4FC-4E38-ADEE-4E3390753C23}" type="slidenum">
              <a:rPr lang="en-US" smtClean="0"/>
              <a:t>75</a:t>
            </a:fld>
            <a:endParaRPr lang="en-US" dirty="0"/>
          </a:p>
        </p:txBody>
      </p:sp>
    </p:spTree>
    <p:extLst>
      <p:ext uri="{BB962C8B-B14F-4D97-AF65-F5344CB8AC3E}">
        <p14:creationId xmlns:p14="http://schemas.microsoft.com/office/powerpoint/2010/main" val="6253329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86C5-CBBD-A4FB-9964-03FD6242C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B94FD-00A0-96EE-8256-2949D6446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B3584-D3A6-1C94-B290-2759FB96C3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ECD843-014E-12ED-2B47-253E9B080081}"/>
              </a:ext>
            </a:extLst>
          </p:cNvPr>
          <p:cNvSpPr>
            <a:spLocks noGrp="1"/>
          </p:cNvSpPr>
          <p:nvPr>
            <p:ph type="sldNum" sz="quarter" idx="5"/>
          </p:nvPr>
        </p:nvSpPr>
        <p:spPr/>
        <p:txBody>
          <a:bodyPr/>
          <a:lstStyle/>
          <a:p>
            <a:fld id="{DB245632-D4FC-4E38-ADEE-4E3390753C23}" type="slidenum">
              <a:rPr lang="en-US" smtClean="0"/>
              <a:t>76</a:t>
            </a:fld>
            <a:endParaRPr lang="en-US" dirty="0"/>
          </a:p>
        </p:txBody>
      </p:sp>
    </p:spTree>
    <p:extLst>
      <p:ext uri="{BB962C8B-B14F-4D97-AF65-F5344CB8AC3E}">
        <p14:creationId xmlns:p14="http://schemas.microsoft.com/office/powerpoint/2010/main" val="40871761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0F2FB-14B8-C58E-FEB1-B0D5956C2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056D6-2EEE-8B2E-3F13-8FB3A7697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F0AAB-0153-96E3-7BB1-06214CF6AA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2DD74F-30CC-AE71-3968-D4D1FCC972FE}"/>
              </a:ext>
            </a:extLst>
          </p:cNvPr>
          <p:cNvSpPr>
            <a:spLocks noGrp="1"/>
          </p:cNvSpPr>
          <p:nvPr>
            <p:ph type="sldNum" sz="quarter" idx="5"/>
          </p:nvPr>
        </p:nvSpPr>
        <p:spPr/>
        <p:txBody>
          <a:bodyPr/>
          <a:lstStyle/>
          <a:p>
            <a:fld id="{DB245632-D4FC-4E38-ADEE-4E3390753C23}" type="slidenum">
              <a:rPr lang="en-US" smtClean="0"/>
              <a:t>77</a:t>
            </a:fld>
            <a:endParaRPr lang="en-US" dirty="0"/>
          </a:p>
        </p:txBody>
      </p:sp>
    </p:spTree>
    <p:extLst>
      <p:ext uri="{BB962C8B-B14F-4D97-AF65-F5344CB8AC3E}">
        <p14:creationId xmlns:p14="http://schemas.microsoft.com/office/powerpoint/2010/main" val="15654212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05B1E-5C60-A51A-8FC1-AFE6BC48E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115D8-3621-EFAF-A0B0-1D504E87E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2A820-7DA4-7EB7-1787-0FA0A50174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9D0243-9EF7-3D0C-360B-2E0ADC75C967}"/>
              </a:ext>
            </a:extLst>
          </p:cNvPr>
          <p:cNvSpPr>
            <a:spLocks noGrp="1"/>
          </p:cNvSpPr>
          <p:nvPr>
            <p:ph type="sldNum" sz="quarter" idx="5"/>
          </p:nvPr>
        </p:nvSpPr>
        <p:spPr/>
        <p:txBody>
          <a:bodyPr/>
          <a:lstStyle/>
          <a:p>
            <a:fld id="{DB245632-D4FC-4E38-ADEE-4E3390753C23}" type="slidenum">
              <a:rPr lang="en-US" smtClean="0"/>
              <a:t>78</a:t>
            </a:fld>
            <a:endParaRPr lang="en-US" dirty="0"/>
          </a:p>
        </p:txBody>
      </p:sp>
    </p:spTree>
    <p:extLst>
      <p:ext uri="{BB962C8B-B14F-4D97-AF65-F5344CB8AC3E}">
        <p14:creationId xmlns:p14="http://schemas.microsoft.com/office/powerpoint/2010/main" val="40858720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C36FF-D1FD-26D2-072F-A0D94B1A7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E7992-256C-8E26-AC44-BEB9145C9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E8848-8413-A357-7A85-016C0C3EF5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D6508B-3F58-96B9-ACF3-AA8151BB66AB}"/>
              </a:ext>
            </a:extLst>
          </p:cNvPr>
          <p:cNvSpPr>
            <a:spLocks noGrp="1"/>
          </p:cNvSpPr>
          <p:nvPr>
            <p:ph type="sldNum" sz="quarter" idx="5"/>
          </p:nvPr>
        </p:nvSpPr>
        <p:spPr/>
        <p:txBody>
          <a:bodyPr/>
          <a:lstStyle/>
          <a:p>
            <a:fld id="{DB245632-D4FC-4E38-ADEE-4E3390753C23}" type="slidenum">
              <a:rPr lang="en-US" smtClean="0"/>
              <a:t>79</a:t>
            </a:fld>
            <a:endParaRPr lang="en-US" dirty="0"/>
          </a:p>
        </p:txBody>
      </p:sp>
    </p:spTree>
    <p:extLst>
      <p:ext uri="{BB962C8B-B14F-4D97-AF65-F5344CB8AC3E}">
        <p14:creationId xmlns:p14="http://schemas.microsoft.com/office/powerpoint/2010/main" val="3696540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4CC8-393E-7B05-06DA-EDA113DAE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E1ACB-1F2F-3AF0-6236-7FBA67778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B7F97-F81B-EB24-F29D-31A2113FFA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DC0E78-1F8B-BFF5-15BB-006FFC07DE3E}"/>
              </a:ext>
            </a:extLst>
          </p:cNvPr>
          <p:cNvSpPr>
            <a:spLocks noGrp="1"/>
          </p:cNvSpPr>
          <p:nvPr>
            <p:ph type="sldNum" sz="quarter" idx="5"/>
          </p:nvPr>
        </p:nvSpPr>
        <p:spPr/>
        <p:txBody>
          <a:bodyPr/>
          <a:lstStyle/>
          <a:p>
            <a:fld id="{DB245632-D4FC-4E38-ADEE-4E3390753C23}" type="slidenum">
              <a:rPr lang="en-US" smtClean="0"/>
              <a:t>80</a:t>
            </a:fld>
            <a:endParaRPr lang="en-US" dirty="0"/>
          </a:p>
        </p:txBody>
      </p:sp>
    </p:spTree>
    <p:extLst>
      <p:ext uri="{BB962C8B-B14F-4D97-AF65-F5344CB8AC3E}">
        <p14:creationId xmlns:p14="http://schemas.microsoft.com/office/powerpoint/2010/main" val="17966100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634B2-FA2D-8BAC-0DB3-E52DC9DC5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E95DD-D87D-D64A-5353-9CEF77AF4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2D92B-8607-F3D5-D4E7-E45A2B4C4A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AD030C-0E65-DAD5-6234-5B62B2A211CA}"/>
              </a:ext>
            </a:extLst>
          </p:cNvPr>
          <p:cNvSpPr>
            <a:spLocks noGrp="1"/>
          </p:cNvSpPr>
          <p:nvPr>
            <p:ph type="sldNum" sz="quarter" idx="5"/>
          </p:nvPr>
        </p:nvSpPr>
        <p:spPr/>
        <p:txBody>
          <a:bodyPr/>
          <a:lstStyle/>
          <a:p>
            <a:fld id="{DB245632-D4FC-4E38-ADEE-4E3390753C23}" type="slidenum">
              <a:rPr lang="en-US" smtClean="0"/>
              <a:t>81</a:t>
            </a:fld>
            <a:endParaRPr lang="en-US" dirty="0"/>
          </a:p>
        </p:txBody>
      </p:sp>
    </p:spTree>
    <p:extLst>
      <p:ext uri="{BB962C8B-B14F-4D97-AF65-F5344CB8AC3E}">
        <p14:creationId xmlns:p14="http://schemas.microsoft.com/office/powerpoint/2010/main" val="398161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996A7-0FD4-EE4C-10A2-DF53F8BB7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7DB40-4B63-3EC9-0BDA-721962E09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43BD2-0168-45A1-10A4-B2516D44B0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19AFB1-37E1-FE9E-6120-29287DBF328E}"/>
              </a:ext>
            </a:extLst>
          </p:cNvPr>
          <p:cNvSpPr>
            <a:spLocks noGrp="1"/>
          </p:cNvSpPr>
          <p:nvPr>
            <p:ph type="sldNum" sz="quarter" idx="5"/>
          </p:nvPr>
        </p:nvSpPr>
        <p:spPr/>
        <p:txBody>
          <a:bodyPr/>
          <a:lstStyle/>
          <a:p>
            <a:fld id="{DB245632-D4FC-4E38-ADEE-4E3390753C23}" type="slidenum">
              <a:rPr lang="en-US" smtClean="0"/>
              <a:t>9</a:t>
            </a:fld>
            <a:endParaRPr lang="en-US" dirty="0"/>
          </a:p>
        </p:txBody>
      </p:sp>
    </p:spTree>
    <p:extLst>
      <p:ext uri="{BB962C8B-B14F-4D97-AF65-F5344CB8AC3E}">
        <p14:creationId xmlns:p14="http://schemas.microsoft.com/office/powerpoint/2010/main" val="10173761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5045B-AC76-EFB9-229A-E1A39B87A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D23D7-E44D-E733-A532-65D2B118A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CD90F-A393-034E-BBDA-CAB888292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FC5CE0-2A6B-E01C-A3EB-21F4F37F9D2F}"/>
              </a:ext>
            </a:extLst>
          </p:cNvPr>
          <p:cNvSpPr>
            <a:spLocks noGrp="1"/>
          </p:cNvSpPr>
          <p:nvPr>
            <p:ph type="sldNum" sz="quarter" idx="5"/>
          </p:nvPr>
        </p:nvSpPr>
        <p:spPr/>
        <p:txBody>
          <a:bodyPr/>
          <a:lstStyle/>
          <a:p>
            <a:fld id="{DB245632-D4FC-4E38-ADEE-4E3390753C23}" type="slidenum">
              <a:rPr lang="en-US" smtClean="0"/>
              <a:t>82</a:t>
            </a:fld>
            <a:endParaRPr lang="en-US" dirty="0"/>
          </a:p>
        </p:txBody>
      </p:sp>
    </p:spTree>
    <p:extLst>
      <p:ext uri="{BB962C8B-B14F-4D97-AF65-F5344CB8AC3E}">
        <p14:creationId xmlns:p14="http://schemas.microsoft.com/office/powerpoint/2010/main" val="30520455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77A7A-9803-D74C-7F92-0AD8C2349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9D814-191F-0E94-D2C9-4010731A5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47473-7809-E64D-D70F-4828420889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0D3CC8-DE4D-8442-D9BD-5512FC8A7435}"/>
              </a:ext>
            </a:extLst>
          </p:cNvPr>
          <p:cNvSpPr>
            <a:spLocks noGrp="1"/>
          </p:cNvSpPr>
          <p:nvPr>
            <p:ph type="sldNum" sz="quarter" idx="5"/>
          </p:nvPr>
        </p:nvSpPr>
        <p:spPr/>
        <p:txBody>
          <a:bodyPr/>
          <a:lstStyle/>
          <a:p>
            <a:fld id="{DB245632-D4FC-4E38-ADEE-4E3390753C23}" type="slidenum">
              <a:rPr lang="en-US" smtClean="0"/>
              <a:t>83</a:t>
            </a:fld>
            <a:endParaRPr lang="en-US" dirty="0"/>
          </a:p>
        </p:txBody>
      </p:sp>
    </p:spTree>
    <p:extLst>
      <p:ext uri="{BB962C8B-B14F-4D97-AF65-F5344CB8AC3E}">
        <p14:creationId xmlns:p14="http://schemas.microsoft.com/office/powerpoint/2010/main" val="2363744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141DF-544A-A8CA-5BA9-4D67F1B18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AD58D-188C-239E-0680-1D09E124D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8D4F6-7AA9-EC71-AACD-332540BEDC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C70FDA-D1AA-475B-E05E-AEAE21D9526F}"/>
              </a:ext>
            </a:extLst>
          </p:cNvPr>
          <p:cNvSpPr>
            <a:spLocks noGrp="1"/>
          </p:cNvSpPr>
          <p:nvPr>
            <p:ph type="sldNum" sz="quarter" idx="5"/>
          </p:nvPr>
        </p:nvSpPr>
        <p:spPr/>
        <p:txBody>
          <a:bodyPr/>
          <a:lstStyle/>
          <a:p>
            <a:fld id="{DB245632-D4FC-4E38-ADEE-4E3390753C23}" type="slidenum">
              <a:rPr lang="en-US" smtClean="0"/>
              <a:t>84</a:t>
            </a:fld>
            <a:endParaRPr lang="en-US" dirty="0"/>
          </a:p>
        </p:txBody>
      </p:sp>
    </p:spTree>
    <p:extLst>
      <p:ext uri="{BB962C8B-B14F-4D97-AF65-F5344CB8AC3E}">
        <p14:creationId xmlns:p14="http://schemas.microsoft.com/office/powerpoint/2010/main" val="42944668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F875D-B506-2E81-60B6-437B35F85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CF0DE-89BE-A3BB-FE6B-C34E31262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E420B-9B85-37E8-2C12-8497613924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561096-BBE9-B794-3EC7-776EFBBB1F08}"/>
              </a:ext>
            </a:extLst>
          </p:cNvPr>
          <p:cNvSpPr>
            <a:spLocks noGrp="1"/>
          </p:cNvSpPr>
          <p:nvPr>
            <p:ph type="sldNum" sz="quarter" idx="5"/>
          </p:nvPr>
        </p:nvSpPr>
        <p:spPr/>
        <p:txBody>
          <a:bodyPr/>
          <a:lstStyle/>
          <a:p>
            <a:fld id="{DB245632-D4FC-4E38-ADEE-4E3390753C23}" type="slidenum">
              <a:rPr lang="en-US" smtClean="0"/>
              <a:t>85</a:t>
            </a:fld>
            <a:endParaRPr lang="en-US" dirty="0"/>
          </a:p>
        </p:txBody>
      </p:sp>
    </p:spTree>
    <p:extLst>
      <p:ext uri="{BB962C8B-B14F-4D97-AF65-F5344CB8AC3E}">
        <p14:creationId xmlns:p14="http://schemas.microsoft.com/office/powerpoint/2010/main" val="1274417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F1FF7-D800-6444-3E2B-D4B1692F0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2BC23-4085-0CCB-3CAB-54E05036F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60379-3B8E-462D-4087-5A585C8C42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7691E0-F83D-C640-D7A1-20F233BF0F0D}"/>
              </a:ext>
            </a:extLst>
          </p:cNvPr>
          <p:cNvSpPr>
            <a:spLocks noGrp="1"/>
          </p:cNvSpPr>
          <p:nvPr>
            <p:ph type="sldNum" sz="quarter" idx="5"/>
          </p:nvPr>
        </p:nvSpPr>
        <p:spPr/>
        <p:txBody>
          <a:bodyPr/>
          <a:lstStyle/>
          <a:p>
            <a:fld id="{DB245632-D4FC-4E38-ADEE-4E3390753C23}" type="slidenum">
              <a:rPr lang="en-US" smtClean="0"/>
              <a:t>86</a:t>
            </a:fld>
            <a:endParaRPr lang="en-US" dirty="0"/>
          </a:p>
        </p:txBody>
      </p:sp>
    </p:spTree>
    <p:extLst>
      <p:ext uri="{BB962C8B-B14F-4D97-AF65-F5344CB8AC3E}">
        <p14:creationId xmlns:p14="http://schemas.microsoft.com/office/powerpoint/2010/main" val="23460175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E9527-89BD-9B73-2123-94323AAEE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0D073-7193-49B8-D9F7-6FB163830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BE6ED0-CEC8-380F-84F3-5768CD233E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283657-BF06-2777-A1C6-DD659CEEE786}"/>
              </a:ext>
            </a:extLst>
          </p:cNvPr>
          <p:cNvSpPr>
            <a:spLocks noGrp="1"/>
          </p:cNvSpPr>
          <p:nvPr>
            <p:ph type="sldNum" sz="quarter" idx="5"/>
          </p:nvPr>
        </p:nvSpPr>
        <p:spPr/>
        <p:txBody>
          <a:bodyPr/>
          <a:lstStyle/>
          <a:p>
            <a:fld id="{DB245632-D4FC-4E38-ADEE-4E3390753C23}" type="slidenum">
              <a:rPr lang="en-US" smtClean="0"/>
              <a:t>87</a:t>
            </a:fld>
            <a:endParaRPr lang="en-US" dirty="0"/>
          </a:p>
        </p:txBody>
      </p:sp>
    </p:spTree>
    <p:extLst>
      <p:ext uri="{BB962C8B-B14F-4D97-AF65-F5344CB8AC3E}">
        <p14:creationId xmlns:p14="http://schemas.microsoft.com/office/powerpoint/2010/main" val="19419136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5DFE1-0F4A-7FA1-117E-F5F62451B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FE77C-5A89-6EFD-09DD-F0F113A92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B7970-A234-1F79-EFC5-FB28295DCD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E8DB79-F5EF-71BF-7392-885B0A47250A}"/>
              </a:ext>
            </a:extLst>
          </p:cNvPr>
          <p:cNvSpPr>
            <a:spLocks noGrp="1"/>
          </p:cNvSpPr>
          <p:nvPr>
            <p:ph type="sldNum" sz="quarter" idx="5"/>
          </p:nvPr>
        </p:nvSpPr>
        <p:spPr/>
        <p:txBody>
          <a:bodyPr/>
          <a:lstStyle/>
          <a:p>
            <a:fld id="{DB245632-D4FC-4E38-ADEE-4E3390753C23}" type="slidenum">
              <a:rPr lang="en-US" smtClean="0"/>
              <a:t>88</a:t>
            </a:fld>
            <a:endParaRPr lang="en-US" dirty="0"/>
          </a:p>
        </p:txBody>
      </p:sp>
    </p:spTree>
    <p:extLst>
      <p:ext uri="{BB962C8B-B14F-4D97-AF65-F5344CB8AC3E}">
        <p14:creationId xmlns:p14="http://schemas.microsoft.com/office/powerpoint/2010/main" val="18250412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F48A7-95DB-6BDF-775F-1E863FB9F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B5554-38E3-CD01-1D07-39E4DB792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9671B-A2B5-B160-CA82-7AAEF24BEC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2EFEB3-5C9C-BA59-1D56-8A7E58E8C454}"/>
              </a:ext>
            </a:extLst>
          </p:cNvPr>
          <p:cNvSpPr>
            <a:spLocks noGrp="1"/>
          </p:cNvSpPr>
          <p:nvPr>
            <p:ph type="sldNum" sz="quarter" idx="5"/>
          </p:nvPr>
        </p:nvSpPr>
        <p:spPr/>
        <p:txBody>
          <a:bodyPr/>
          <a:lstStyle/>
          <a:p>
            <a:fld id="{DB245632-D4FC-4E38-ADEE-4E3390753C23}" type="slidenum">
              <a:rPr lang="en-US" smtClean="0"/>
              <a:t>89</a:t>
            </a:fld>
            <a:endParaRPr lang="en-US" dirty="0"/>
          </a:p>
        </p:txBody>
      </p:sp>
    </p:spTree>
    <p:extLst>
      <p:ext uri="{BB962C8B-B14F-4D97-AF65-F5344CB8AC3E}">
        <p14:creationId xmlns:p14="http://schemas.microsoft.com/office/powerpoint/2010/main" val="24019390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272B2-0638-3760-F48A-D799919DD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AAFE6-76EA-12D5-6352-9C86F6565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13CD0-C768-B0E0-C861-56CB824851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2E66E9-F5A2-0C31-FE93-FCB0BB20DD9C}"/>
              </a:ext>
            </a:extLst>
          </p:cNvPr>
          <p:cNvSpPr>
            <a:spLocks noGrp="1"/>
          </p:cNvSpPr>
          <p:nvPr>
            <p:ph type="sldNum" sz="quarter" idx="5"/>
          </p:nvPr>
        </p:nvSpPr>
        <p:spPr/>
        <p:txBody>
          <a:bodyPr/>
          <a:lstStyle/>
          <a:p>
            <a:fld id="{DB245632-D4FC-4E38-ADEE-4E3390753C23}" type="slidenum">
              <a:rPr lang="en-US" smtClean="0"/>
              <a:t>90</a:t>
            </a:fld>
            <a:endParaRPr lang="en-US" dirty="0"/>
          </a:p>
        </p:txBody>
      </p:sp>
    </p:spTree>
    <p:extLst>
      <p:ext uri="{BB962C8B-B14F-4D97-AF65-F5344CB8AC3E}">
        <p14:creationId xmlns:p14="http://schemas.microsoft.com/office/powerpoint/2010/main" val="4677290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F82ED-0E01-83E0-8CD3-9DB0C289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DEE67-A5C8-2585-35D7-54BCC474A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A3141-E4BF-B316-AB22-FEFF946A9D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32D4CD-A457-11D6-11C3-238562E5FEBE}"/>
              </a:ext>
            </a:extLst>
          </p:cNvPr>
          <p:cNvSpPr>
            <a:spLocks noGrp="1"/>
          </p:cNvSpPr>
          <p:nvPr>
            <p:ph type="sldNum" sz="quarter" idx="5"/>
          </p:nvPr>
        </p:nvSpPr>
        <p:spPr/>
        <p:txBody>
          <a:bodyPr/>
          <a:lstStyle/>
          <a:p>
            <a:fld id="{DB245632-D4FC-4E38-ADEE-4E3390753C23}" type="slidenum">
              <a:rPr lang="en-US" smtClean="0"/>
              <a:t>91</a:t>
            </a:fld>
            <a:endParaRPr lang="en-US" dirty="0"/>
          </a:p>
        </p:txBody>
      </p:sp>
    </p:spTree>
    <p:extLst>
      <p:ext uri="{BB962C8B-B14F-4D97-AF65-F5344CB8AC3E}">
        <p14:creationId xmlns:p14="http://schemas.microsoft.com/office/powerpoint/2010/main" val="171856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BD878-910F-B78C-5173-994D996EF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29386-4A6A-86DF-236A-E7CA685F19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7372B-4C00-2EE2-BC0F-AEB5ADC062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DA7ADC-541F-8242-9060-506D06E3D07B}"/>
              </a:ext>
            </a:extLst>
          </p:cNvPr>
          <p:cNvSpPr>
            <a:spLocks noGrp="1"/>
          </p:cNvSpPr>
          <p:nvPr>
            <p:ph type="sldNum" sz="quarter" idx="5"/>
          </p:nvPr>
        </p:nvSpPr>
        <p:spPr/>
        <p:txBody>
          <a:bodyPr/>
          <a:lstStyle/>
          <a:p>
            <a:fld id="{DB245632-D4FC-4E38-ADEE-4E3390753C23}" type="slidenum">
              <a:rPr lang="en-US" smtClean="0"/>
              <a:t>10</a:t>
            </a:fld>
            <a:endParaRPr lang="en-US" dirty="0"/>
          </a:p>
        </p:txBody>
      </p:sp>
    </p:spTree>
    <p:extLst>
      <p:ext uri="{BB962C8B-B14F-4D97-AF65-F5344CB8AC3E}">
        <p14:creationId xmlns:p14="http://schemas.microsoft.com/office/powerpoint/2010/main" val="40712721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C3BD6-AD5A-E74B-3F78-58A5CC51D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C397B-6B27-E239-40D3-56EDE0430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8FB0E-96FF-3A1F-B079-BCA0119633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CA488-9104-36A1-D1E9-A054CCBA46C5}"/>
              </a:ext>
            </a:extLst>
          </p:cNvPr>
          <p:cNvSpPr>
            <a:spLocks noGrp="1"/>
          </p:cNvSpPr>
          <p:nvPr>
            <p:ph type="sldNum" sz="quarter" idx="5"/>
          </p:nvPr>
        </p:nvSpPr>
        <p:spPr/>
        <p:txBody>
          <a:bodyPr/>
          <a:lstStyle/>
          <a:p>
            <a:fld id="{DB245632-D4FC-4E38-ADEE-4E3390753C23}" type="slidenum">
              <a:rPr lang="en-US" smtClean="0"/>
              <a:t>92</a:t>
            </a:fld>
            <a:endParaRPr lang="en-US" dirty="0"/>
          </a:p>
        </p:txBody>
      </p:sp>
    </p:spTree>
    <p:extLst>
      <p:ext uri="{BB962C8B-B14F-4D97-AF65-F5344CB8AC3E}">
        <p14:creationId xmlns:p14="http://schemas.microsoft.com/office/powerpoint/2010/main" val="22029241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EAABD-DDEB-E864-AEFA-A1CC61512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3E21C-89BD-E662-31B5-3037438A4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0D760-0EDF-2262-71B3-52271E21EF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0E9E8C-E88D-DF30-1269-1429CDEC83E0}"/>
              </a:ext>
            </a:extLst>
          </p:cNvPr>
          <p:cNvSpPr>
            <a:spLocks noGrp="1"/>
          </p:cNvSpPr>
          <p:nvPr>
            <p:ph type="sldNum" sz="quarter" idx="5"/>
          </p:nvPr>
        </p:nvSpPr>
        <p:spPr/>
        <p:txBody>
          <a:bodyPr/>
          <a:lstStyle/>
          <a:p>
            <a:fld id="{DB245632-D4FC-4E38-ADEE-4E3390753C23}" type="slidenum">
              <a:rPr lang="en-US" smtClean="0"/>
              <a:t>93</a:t>
            </a:fld>
            <a:endParaRPr lang="en-US" dirty="0"/>
          </a:p>
        </p:txBody>
      </p:sp>
    </p:spTree>
    <p:extLst>
      <p:ext uri="{BB962C8B-B14F-4D97-AF65-F5344CB8AC3E}">
        <p14:creationId xmlns:p14="http://schemas.microsoft.com/office/powerpoint/2010/main" val="29021790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26325-4247-8654-7D23-643DDA46F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8DDDF-2EEE-E7D0-57AD-E1750906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5D2A1-5D74-CC67-6F7B-49AF46119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D678E3-B9FE-20FF-1F20-D29FD559B610}"/>
              </a:ext>
            </a:extLst>
          </p:cNvPr>
          <p:cNvSpPr>
            <a:spLocks noGrp="1"/>
          </p:cNvSpPr>
          <p:nvPr>
            <p:ph type="sldNum" sz="quarter" idx="5"/>
          </p:nvPr>
        </p:nvSpPr>
        <p:spPr/>
        <p:txBody>
          <a:bodyPr/>
          <a:lstStyle/>
          <a:p>
            <a:fld id="{DB245632-D4FC-4E38-ADEE-4E3390753C23}" type="slidenum">
              <a:rPr lang="en-US" smtClean="0"/>
              <a:t>94</a:t>
            </a:fld>
            <a:endParaRPr lang="en-US" dirty="0"/>
          </a:p>
        </p:txBody>
      </p:sp>
    </p:spTree>
    <p:extLst>
      <p:ext uri="{BB962C8B-B14F-4D97-AF65-F5344CB8AC3E}">
        <p14:creationId xmlns:p14="http://schemas.microsoft.com/office/powerpoint/2010/main" val="9208981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C7EEC-44F4-B287-C10F-92BF269DC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DE6A6-59CD-289C-24D8-5D5FE7AF6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B0D1A-11C2-79FD-BCBE-DA405C0A39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1CA8D8-F773-8956-9A2B-8AE653AC0866}"/>
              </a:ext>
            </a:extLst>
          </p:cNvPr>
          <p:cNvSpPr>
            <a:spLocks noGrp="1"/>
          </p:cNvSpPr>
          <p:nvPr>
            <p:ph type="sldNum" sz="quarter" idx="5"/>
          </p:nvPr>
        </p:nvSpPr>
        <p:spPr/>
        <p:txBody>
          <a:bodyPr/>
          <a:lstStyle/>
          <a:p>
            <a:fld id="{DB245632-D4FC-4E38-ADEE-4E3390753C23}" type="slidenum">
              <a:rPr lang="en-US" smtClean="0"/>
              <a:t>95</a:t>
            </a:fld>
            <a:endParaRPr lang="en-US" dirty="0"/>
          </a:p>
        </p:txBody>
      </p:sp>
    </p:spTree>
    <p:extLst>
      <p:ext uri="{BB962C8B-B14F-4D97-AF65-F5344CB8AC3E}">
        <p14:creationId xmlns:p14="http://schemas.microsoft.com/office/powerpoint/2010/main" val="39540173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2F018-90D7-6E36-2F96-B9A677A51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42827-AF3B-A655-1851-1ABEF9682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F64C8-E9A9-CB03-FF7D-FBE7231930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88F7EE-B049-B954-B761-A8A8B0504FF0}"/>
              </a:ext>
            </a:extLst>
          </p:cNvPr>
          <p:cNvSpPr>
            <a:spLocks noGrp="1"/>
          </p:cNvSpPr>
          <p:nvPr>
            <p:ph type="sldNum" sz="quarter" idx="5"/>
          </p:nvPr>
        </p:nvSpPr>
        <p:spPr/>
        <p:txBody>
          <a:bodyPr/>
          <a:lstStyle/>
          <a:p>
            <a:fld id="{DB245632-D4FC-4E38-ADEE-4E3390753C23}" type="slidenum">
              <a:rPr lang="en-US" smtClean="0"/>
              <a:t>96</a:t>
            </a:fld>
            <a:endParaRPr lang="en-US" dirty="0"/>
          </a:p>
        </p:txBody>
      </p:sp>
    </p:spTree>
    <p:extLst>
      <p:ext uri="{BB962C8B-B14F-4D97-AF65-F5344CB8AC3E}">
        <p14:creationId xmlns:p14="http://schemas.microsoft.com/office/powerpoint/2010/main" val="210085564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541E5-7CDD-F677-B589-9F43BD06F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74922-4AED-9325-783C-92EC75478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0B187-A2A3-0BD5-E240-C82F63C838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63455C-DE20-5693-27FE-C1D77C58BC9D}"/>
              </a:ext>
            </a:extLst>
          </p:cNvPr>
          <p:cNvSpPr>
            <a:spLocks noGrp="1"/>
          </p:cNvSpPr>
          <p:nvPr>
            <p:ph type="sldNum" sz="quarter" idx="5"/>
          </p:nvPr>
        </p:nvSpPr>
        <p:spPr/>
        <p:txBody>
          <a:bodyPr/>
          <a:lstStyle/>
          <a:p>
            <a:fld id="{DB245632-D4FC-4E38-ADEE-4E3390753C23}" type="slidenum">
              <a:rPr lang="en-US" smtClean="0"/>
              <a:t>97</a:t>
            </a:fld>
            <a:endParaRPr lang="en-US" dirty="0"/>
          </a:p>
        </p:txBody>
      </p:sp>
    </p:spTree>
    <p:extLst>
      <p:ext uri="{BB962C8B-B14F-4D97-AF65-F5344CB8AC3E}">
        <p14:creationId xmlns:p14="http://schemas.microsoft.com/office/powerpoint/2010/main" val="15107075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39EA3-7FB0-C9A4-F725-4D8ED90EF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8BF6E-F9FE-B586-D874-A1B5CB49D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AE524-E0C5-F963-7498-BFC4665DFF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6308B5-98BB-8AEE-8E38-2559E431672D}"/>
              </a:ext>
            </a:extLst>
          </p:cNvPr>
          <p:cNvSpPr>
            <a:spLocks noGrp="1"/>
          </p:cNvSpPr>
          <p:nvPr>
            <p:ph type="sldNum" sz="quarter" idx="5"/>
          </p:nvPr>
        </p:nvSpPr>
        <p:spPr/>
        <p:txBody>
          <a:bodyPr/>
          <a:lstStyle/>
          <a:p>
            <a:fld id="{DB245632-D4FC-4E38-ADEE-4E3390753C23}" type="slidenum">
              <a:rPr lang="en-US" smtClean="0"/>
              <a:t>98</a:t>
            </a:fld>
            <a:endParaRPr lang="en-US" dirty="0"/>
          </a:p>
        </p:txBody>
      </p:sp>
    </p:spTree>
    <p:extLst>
      <p:ext uri="{BB962C8B-B14F-4D97-AF65-F5344CB8AC3E}">
        <p14:creationId xmlns:p14="http://schemas.microsoft.com/office/powerpoint/2010/main" val="10009755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FC22C-262E-CCA4-EA86-215F44178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A7EBC-CBEF-2D10-0947-0B4FC227F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86C2E-7921-C14B-B157-F13299E7E5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37ED23-0885-72A8-9AA8-D8E64A0F6ACB}"/>
              </a:ext>
            </a:extLst>
          </p:cNvPr>
          <p:cNvSpPr>
            <a:spLocks noGrp="1"/>
          </p:cNvSpPr>
          <p:nvPr>
            <p:ph type="sldNum" sz="quarter" idx="5"/>
          </p:nvPr>
        </p:nvSpPr>
        <p:spPr/>
        <p:txBody>
          <a:bodyPr/>
          <a:lstStyle/>
          <a:p>
            <a:fld id="{DB245632-D4FC-4E38-ADEE-4E3390753C23}" type="slidenum">
              <a:rPr lang="en-US" smtClean="0"/>
              <a:t>99</a:t>
            </a:fld>
            <a:endParaRPr lang="en-US" dirty="0"/>
          </a:p>
        </p:txBody>
      </p:sp>
    </p:spTree>
    <p:extLst>
      <p:ext uri="{BB962C8B-B14F-4D97-AF65-F5344CB8AC3E}">
        <p14:creationId xmlns:p14="http://schemas.microsoft.com/office/powerpoint/2010/main" val="946841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F3B8C-093C-7A7F-B63E-99404125E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25F7E-2ED0-9C4E-72E5-CB6F8E3C1E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D231E-F6B9-817A-C103-474573F557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6170EB-670E-9484-E91F-A3A519D02EA2}"/>
              </a:ext>
            </a:extLst>
          </p:cNvPr>
          <p:cNvSpPr>
            <a:spLocks noGrp="1"/>
          </p:cNvSpPr>
          <p:nvPr>
            <p:ph type="sldNum" sz="quarter" idx="5"/>
          </p:nvPr>
        </p:nvSpPr>
        <p:spPr/>
        <p:txBody>
          <a:bodyPr/>
          <a:lstStyle/>
          <a:p>
            <a:fld id="{DB245632-D4FC-4E38-ADEE-4E3390753C23}" type="slidenum">
              <a:rPr lang="en-US" smtClean="0"/>
              <a:t>100</a:t>
            </a:fld>
            <a:endParaRPr lang="en-US" dirty="0"/>
          </a:p>
        </p:txBody>
      </p:sp>
    </p:spTree>
    <p:extLst>
      <p:ext uri="{BB962C8B-B14F-4D97-AF65-F5344CB8AC3E}">
        <p14:creationId xmlns:p14="http://schemas.microsoft.com/office/powerpoint/2010/main" val="16619810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54E3-5B71-D5F9-F885-80C3D4EDF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39E77-3AEE-E89C-84F2-41E969E490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97A01-CED0-4FCA-4A89-731F902596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4449C0-9D33-2663-4375-A4D667D85C1C}"/>
              </a:ext>
            </a:extLst>
          </p:cNvPr>
          <p:cNvSpPr>
            <a:spLocks noGrp="1"/>
          </p:cNvSpPr>
          <p:nvPr>
            <p:ph type="sldNum" sz="quarter" idx="5"/>
          </p:nvPr>
        </p:nvSpPr>
        <p:spPr/>
        <p:txBody>
          <a:bodyPr/>
          <a:lstStyle/>
          <a:p>
            <a:fld id="{DB245632-D4FC-4E38-ADEE-4E3390753C23}" type="slidenum">
              <a:rPr lang="en-US" smtClean="0"/>
              <a:t>101</a:t>
            </a:fld>
            <a:endParaRPr lang="en-US" dirty="0"/>
          </a:p>
        </p:txBody>
      </p:sp>
    </p:spTree>
    <p:extLst>
      <p:ext uri="{BB962C8B-B14F-4D97-AF65-F5344CB8AC3E}">
        <p14:creationId xmlns:p14="http://schemas.microsoft.com/office/powerpoint/2010/main" val="3868284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5CCF-F89E-A6A1-E24A-794C391E409A}"/>
              </a:ext>
            </a:extLst>
          </p:cNvPr>
          <p:cNvSpPr>
            <a:spLocks noGrp="1"/>
          </p:cNvSpPr>
          <p:nvPr>
            <p:ph type="title"/>
          </p:nvPr>
        </p:nvSpPr>
        <p:spPr>
          <a:xfrm>
            <a:off x="15240" y="0"/>
            <a:ext cx="12176760" cy="635635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54CD02-2D4D-4438-8C3B-88A03DADDE56}"/>
              </a:ext>
            </a:extLst>
          </p:cNvPr>
          <p:cNvSpPr>
            <a:spLocks noGrp="1"/>
          </p:cNvSpPr>
          <p:nvPr>
            <p:ph idx="1"/>
          </p:nvPr>
        </p:nvSpPr>
        <p:spPr>
          <a:xfrm>
            <a:off x="3731029" y="1785173"/>
            <a:ext cx="4729942" cy="2786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619710" y="2096603"/>
            <a:ext cx="8952579" cy="2657138"/>
          </a:xfrm>
          <a:prstGeom prst="rect">
            <a:avLst/>
          </a:prstGeom>
          <a:noFill/>
        </p:spPr>
        <p:txBody>
          <a:bodyPr wrap="none" rtlCol="0">
            <a:spAutoFit/>
          </a:bodyPr>
          <a:lstStyle/>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RAMADHAN RECITATION</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MADE EASY</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1 CHAPTER PER DAY DIVIDED INTO 5 PARTS</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FAJR-DOHR-ASR-MAGHRIB-ISHA</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TOTAL 30 DAYS – 150 SECTIONS</a:t>
            </a:r>
          </a:p>
        </p:txBody>
      </p:sp>
    </p:spTree>
    <p:extLst>
      <p:ext uri="{BB962C8B-B14F-4D97-AF65-F5344CB8AC3E}">
        <p14:creationId xmlns:p14="http://schemas.microsoft.com/office/powerpoint/2010/main" val="492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893-D33A-8645-4A1F-8C6C24F3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5325F-3980-469A-FD35-ED37AA3E98A3}"/>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DD0FF9D6-DE0D-5BEE-4B62-D66B33BE6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7887A6-8159-C746-26DC-933AB618035C}"/>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3391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6792-E725-50CF-1A28-AEFA5496C19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3" name="Footer Placeholder 2">
            <a:extLst>
              <a:ext uri="{FF2B5EF4-FFF2-40B4-BE49-F238E27FC236}">
                <a16:creationId xmlns:a16="http://schemas.microsoft.com/office/drawing/2014/main" id="{58E9861F-93C0-E691-D454-951DD371B6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3F26D7-A90E-9924-A149-9FF28E9865CB}"/>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102146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EA61-8B7E-6BCC-DBDA-178ED0EBD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EE3C-5FE7-FED1-D822-10B5C4AE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5CCE5-B7F7-E2C2-4530-4BB3B2378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076D2-C0E4-CE12-6BA5-C2D5C26F7CA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A3A8AA19-6930-6206-267A-D730D01E8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F7FA52-2FB9-B646-C826-947FF9CBBBD3}"/>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56276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2950-72DD-FD6B-2171-42E862A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550BC-1A7B-898B-8120-C095D61E8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00B7AC2-08BD-F40F-0F8B-2B03D9E6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281DF-0291-0E17-09E4-E8B53875E45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36366FC0-66D5-67ED-FC04-44C94D2664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5E6A6-71CE-8D76-488D-93949E141B1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57861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2F3-8328-D8A6-6A58-DCE78DC48F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71993-2FBF-16B9-655B-54A4E1739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2E3A2-E879-DAA0-E124-D2EDFE2BB3B8}"/>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0FD871F-14E0-CB43-1820-EA7148C6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B12D37-4A53-8422-4147-0DCAFEA9968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0804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62CAB-D5F6-C8B6-BE22-592308C9F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DAB50-9C0B-A82A-5630-9F7E8356C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4816-4B2F-A9C2-43DE-700E34EEE7E5}"/>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4EBE1C6E-C720-E2F1-3E5D-00ED13D6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32906-05D4-966A-8609-2A4AB82B9359}"/>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197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9619"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952996" y="2244060"/>
            <a:ext cx="8301247" cy="2369880"/>
          </a:xfrm>
          <a:prstGeom prst="rect">
            <a:avLst/>
          </a:prstGeom>
          <a:noFill/>
        </p:spPr>
        <p:txBody>
          <a:bodyPr wrap="none" rtlCol="0">
            <a:spAutoFit/>
          </a:bodyPr>
          <a:lstStyle/>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RECITED 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Sheikh Mohamed Harby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Managed by Br. Abdul Qader Alizada</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For Imam Hasan Centre, Sydney</a:t>
            </a:r>
            <a:endParaRPr lang="en-AU" sz="4800" b="1" kern="1800" dirty="0">
              <a:solidFill>
                <a:prstClr val="black"/>
              </a:solidFill>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614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p:nvPr>
        </p:nvSpPr>
        <p:spPr>
          <a:xfrm>
            <a:off x="1197033" y="2766218"/>
            <a:ext cx="9360131" cy="1325563"/>
          </a:xfrm>
        </p:spPr>
        <p:txBody>
          <a:bodyPr/>
          <a:lstStyle>
            <a:lvl1pPr algn="ctr" rtl="1">
              <a:defRPr b="1">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673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6425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DFE4-B741-7420-540B-81C9CB5CA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39261-499F-862D-01E3-C2C7F937461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4BEE98BB-BC78-57CC-5B6C-CB2F8C4FC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2D2B9D-16BD-51F3-0780-91247D63369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60546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2232B0-7D0F-7386-8210-2CA883CEFEA3}"/>
              </a:ext>
            </a:extLst>
          </p:cNvPr>
          <p:cNvSpPr>
            <a:spLocks noGrp="1"/>
          </p:cNvSpPr>
          <p:nvPr>
            <p:ph type="subTitle" idx="1"/>
          </p:nvPr>
        </p:nvSpPr>
        <p:spPr>
          <a:xfrm>
            <a:off x="1524000" y="2601119"/>
            <a:ext cx="9144000" cy="8278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FFB4126-E420-039E-7A49-DE803F355D3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16867C04-3081-06A3-0ACE-6F613A667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73F05-3A0B-FBCF-F2C6-B194E83DA5D6}"/>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596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14AB-DB9E-BB7C-4A21-A21CE1671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09F6A-FCD0-DEEB-DEF8-9DF844A87A7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6422AD05-054D-3911-FDAB-74DB3B86B4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54F1E2-B178-FF8C-FF80-060ACDAB9A92}"/>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83888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E487-7EA5-B791-B414-9117F7372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7CA09-BEAA-67CA-A480-E7B7ACA65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3A0CA-1D1B-54EB-564F-DEC6C4D333A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DD958971-6141-84F6-5276-57027373E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90E19-8563-F95E-5EB7-DFCF8D98BC6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4535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B078-CA1D-0931-CC92-3A6E9543D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06C3-86E6-4999-A267-CA9F3C90A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DBC11-1C47-AF0D-63CC-14946094E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25A2A-9335-9E17-22F5-4EC103D2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B79DB-4BAC-6AF8-F8BE-ACC502250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23151-1DBF-6388-45C4-BD43D386D7C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8" name="Footer Placeholder 7">
            <a:extLst>
              <a:ext uri="{FF2B5EF4-FFF2-40B4-BE49-F238E27FC236}">
                <a16:creationId xmlns:a16="http://schemas.microsoft.com/office/drawing/2014/main" id="{CC1842D8-E57F-B494-7DC4-5DEB1AA1C7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D4687-B38F-F544-397D-8B4403DD34F4}"/>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7414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4590-DD4B-563C-3CA2-3D7CFE1E6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BB20C-DEBD-BBA5-3D18-1484785B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CC4A-D525-99D4-CC3E-78E2095ED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B95598D-35A2-54FD-0177-42A5DE39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A3EEE8-A7B6-D6CF-1E21-52800120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87A5-2407-477C-AAD6-06322493EC05}" type="slidenum">
              <a:rPr lang="en-US" smtClean="0"/>
              <a:t>‹#›</a:t>
            </a:fld>
            <a:endParaRPr lang="en-US" dirty="0"/>
          </a:p>
        </p:txBody>
      </p:sp>
    </p:spTree>
    <p:extLst>
      <p:ext uri="{BB962C8B-B14F-4D97-AF65-F5344CB8AC3E}">
        <p14:creationId xmlns:p14="http://schemas.microsoft.com/office/powerpoint/2010/main" val="2331240259"/>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63" r:id="rId4"/>
    <p:sldLayoutId id="2147483661" r:id="rId5"/>
    <p:sldLayoutId id="2147483649" r:id="rId6"/>
    <p:sldLayoutId id="2147483660" r:id="rId7"/>
    <p:sldLayoutId id="2147483651"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3.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3.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3.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19481-1C24-79D8-BDC8-82375FC404FC}"/>
              </a:ext>
            </a:extLst>
          </p:cNvPr>
          <p:cNvSpPr txBox="1"/>
          <p:nvPr/>
        </p:nvSpPr>
        <p:spPr>
          <a:xfrm>
            <a:off x="0" y="0"/>
            <a:ext cx="12192000" cy="6463308"/>
          </a:xfrm>
          <a:prstGeom prst="rect">
            <a:avLst/>
          </a:prstGeom>
          <a:noFill/>
        </p:spPr>
        <p:txBody>
          <a:bodyPr wrap="square" rtlCol="0">
            <a:spAutoFit/>
          </a:bodyPr>
          <a:lstStyle/>
          <a:p>
            <a:pPr algn="ctr"/>
            <a:endParaRPr lang="en-US" sz="5400" dirty="0"/>
          </a:p>
          <a:p>
            <a:pPr algn="ctr"/>
            <a:endParaRPr lang="en-US" sz="3600" dirty="0"/>
          </a:p>
          <a:p>
            <a:pPr algn="ctr"/>
            <a:r>
              <a:rPr lang="en-US" sz="3600" dirty="0"/>
              <a:t>The Holy Quran </a:t>
            </a:r>
            <a:br>
              <a:rPr lang="en-US" sz="3600" dirty="0"/>
            </a:br>
            <a:r>
              <a:rPr lang="en-US" sz="3600" dirty="0" err="1"/>
              <a:t>Juz</a:t>
            </a:r>
            <a:r>
              <a:rPr lang="en-US" sz="3600" dirty="0"/>
              <a:t> 1 – </a:t>
            </a:r>
            <a:r>
              <a:rPr lang="en-US" sz="3600" dirty="0" err="1"/>
              <a:t>Juz</a:t>
            </a:r>
            <a:r>
              <a:rPr lang="en-US" sz="3600" dirty="0"/>
              <a:t> 30</a:t>
            </a:r>
          </a:p>
          <a:p>
            <a:pPr algn="ctr"/>
            <a:endParaRPr lang="en-US" sz="3600" dirty="0"/>
          </a:p>
          <a:p>
            <a:pPr algn="ctr"/>
            <a:r>
              <a:rPr lang="en-US" sz="3600" dirty="0" err="1"/>
              <a:t>Juz</a:t>
            </a:r>
            <a:r>
              <a:rPr lang="en-US" sz="3600" dirty="0"/>
              <a:t> 19 – </a:t>
            </a:r>
            <a:r>
              <a:rPr lang="en-US" sz="3600"/>
              <a:t>Chapter 19 </a:t>
            </a:r>
            <a:endParaRPr lang="en-US" sz="3600" dirty="0"/>
          </a:p>
          <a:p>
            <a:pPr algn="ctr"/>
            <a:endParaRPr lang="en-US" sz="3600" dirty="0"/>
          </a:p>
          <a:p>
            <a:pPr algn="ctr"/>
            <a:r>
              <a:rPr lang="en-US" sz="3600" dirty="0"/>
              <a:t> Supervised by </a:t>
            </a:r>
          </a:p>
          <a:p>
            <a:pPr algn="ctr"/>
            <a:r>
              <a:rPr lang="en-US" sz="3600" dirty="0"/>
              <a:t>Sheikh Mohammed Harby</a:t>
            </a:r>
          </a:p>
          <a:p>
            <a:pPr algn="ctr"/>
            <a:r>
              <a:rPr lang="en-US" sz="3600" dirty="0"/>
              <a:t>For Imam Hasan Centre Sydney</a:t>
            </a:r>
          </a:p>
          <a:p>
            <a:pPr algn="ctr"/>
            <a:r>
              <a:rPr lang="en-US" sz="3600" dirty="0"/>
              <a:t>Version 2.0</a:t>
            </a:r>
            <a:endParaRPr lang="en-GB" sz="3600" dirty="0"/>
          </a:p>
        </p:txBody>
      </p:sp>
    </p:spTree>
    <p:extLst>
      <p:ext uri="{BB962C8B-B14F-4D97-AF65-F5344CB8AC3E}">
        <p14:creationId xmlns:p14="http://schemas.microsoft.com/office/powerpoint/2010/main" val="13562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5C992-1368-3D64-E6EE-64CF218DC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86C43-36D4-D122-5F82-A9F88DF87F49}"/>
              </a:ext>
            </a:extLst>
          </p:cNvPr>
          <p:cNvSpPr>
            <a:spLocks noGrp="1"/>
          </p:cNvSpPr>
          <p:nvPr>
            <p:ph type="title"/>
          </p:nvPr>
        </p:nvSpPr>
        <p:spPr>
          <a:xfrm>
            <a:off x="1957800" y="2005677"/>
            <a:ext cx="8276400" cy="3450327"/>
          </a:xfrm>
        </p:spPr>
        <p:txBody>
          <a:bodyPr>
            <a:noAutofit/>
          </a:bodyPr>
          <a:lstStyle/>
          <a:p>
            <a:r>
              <a:rPr lang="ar-EG" sz="6000" b="0" dirty="0"/>
              <a:t>يَـٰوَيْلَتَىٰ لَيْتَنِى لَمْ أَتَّخِذْ فُلَانًا خَلِيلًۭا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532E0A-2AAA-3498-35CF-777938B046A0}"/>
              </a:ext>
            </a:extLst>
          </p:cNvPr>
          <p:cNvSpPr txBox="1"/>
          <p:nvPr/>
        </p:nvSpPr>
        <p:spPr>
          <a:xfrm>
            <a:off x="2060712" y="4147145"/>
            <a:ext cx="8070575" cy="400110"/>
          </a:xfrm>
          <a:prstGeom prst="rect">
            <a:avLst/>
          </a:prstGeom>
          <a:noFill/>
        </p:spPr>
        <p:txBody>
          <a:bodyPr wrap="square">
            <a:spAutoFit/>
          </a:bodyPr>
          <a:lstStyle/>
          <a:p>
            <a:pPr algn="ctr" fontAlgn="base"/>
            <a:r>
              <a:rPr lang="en-US" sz="2000" dirty="0"/>
              <a:t>"Ah! woe is me! Would that I had never taken such a one for a friend!</a:t>
            </a:r>
          </a:p>
        </p:txBody>
      </p:sp>
      <p:sp>
        <p:nvSpPr>
          <p:cNvPr id="3" name="TextBox 2">
            <a:extLst>
              <a:ext uri="{FF2B5EF4-FFF2-40B4-BE49-F238E27FC236}">
                <a16:creationId xmlns:a16="http://schemas.microsoft.com/office/drawing/2014/main" id="{A930A26F-C362-8471-C552-4EEE711111B2}"/>
              </a:ext>
            </a:extLst>
          </p:cNvPr>
          <p:cNvSpPr txBox="1"/>
          <p:nvPr/>
        </p:nvSpPr>
        <p:spPr>
          <a:xfrm>
            <a:off x="1807320" y="37308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748316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FA826-11B3-CC1B-A0BF-5062DB7BD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0E37F-85F1-0B72-B1F8-21BBC9178097}"/>
              </a:ext>
            </a:extLst>
          </p:cNvPr>
          <p:cNvSpPr>
            <a:spLocks noGrp="1"/>
          </p:cNvSpPr>
          <p:nvPr>
            <p:ph type="title"/>
          </p:nvPr>
        </p:nvSpPr>
        <p:spPr>
          <a:xfrm>
            <a:off x="1927001" y="2023435"/>
            <a:ext cx="8337998" cy="3450327"/>
          </a:xfrm>
        </p:spPr>
        <p:txBody>
          <a:bodyPr>
            <a:noAutofit/>
          </a:bodyPr>
          <a:lstStyle/>
          <a:p>
            <a:r>
              <a:rPr lang="ar-EG" sz="6000" b="0" dirty="0"/>
              <a:t>وَقِيلَ لِلنَّاسِ هَلْ أَنتُم مُّجْتَمِعُونَ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0468EE2-C726-DE7C-7219-F3252F00FB93}"/>
              </a:ext>
            </a:extLst>
          </p:cNvPr>
          <p:cNvSpPr txBox="1"/>
          <p:nvPr/>
        </p:nvSpPr>
        <p:spPr>
          <a:xfrm>
            <a:off x="2060712" y="4143772"/>
            <a:ext cx="8070575" cy="400110"/>
          </a:xfrm>
          <a:prstGeom prst="rect">
            <a:avLst/>
          </a:prstGeom>
          <a:noFill/>
        </p:spPr>
        <p:txBody>
          <a:bodyPr wrap="square">
            <a:spAutoFit/>
          </a:bodyPr>
          <a:lstStyle/>
          <a:p>
            <a:pPr algn="ctr" fontAlgn="base"/>
            <a:r>
              <a:rPr lang="en-US" sz="2000" dirty="0"/>
              <a:t>And the people were told: "Are ye (now) assembled?-</a:t>
            </a:r>
          </a:p>
        </p:txBody>
      </p:sp>
      <p:sp>
        <p:nvSpPr>
          <p:cNvPr id="3" name="TextBox 2">
            <a:extLst>
              <a:ext uri="{FF2B5EF4-FFF2-40B4-BE49-F238E27FC236}">
                <a16:creationId xmlns:a16="http://schemas.microsoft.com/office/drawing/2014/main" id="{A322E981-F376-CB5D-13E8-F48487DB952B}"/>
              </a:ext>
            </a:extLst>
          </p:cNvPr>
          <p:cNvSpPr txBox="1"/>
          <p:nvPr/>
        </p:nvSpPr>
        <p:spPr>
          <a:xfrm>
            <a:off x="2060712" y="38359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{39}</a:t>
            </a:r>
            <a:endParaRPr lang="en-US" sz="1400" dirty="0"/>
          </a:p>
        </p:txBody>
      </p:sp>
    </p:spTree>
    <p:extLst>
      <p:ext uri="{BB962C8B-B14F-4D97-AF65-F5344CB8AC3E}">
        <p14:creationId xmlns:p14="http://schemas.microsoft.com/office/powerpoint/2010/main" val="30814530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5CA8F-AF58-4646-DDEF-AED163844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FED3C-FE3F-F834-B2FE-A40B244B144E}"/>
              </a:ext>
            </a:extLst>
          </p:cNvPr>
          <p:cNvSpPr>
            <a:spLocks noGrp="1"/>
          </p:cNvSpPr>
          <p:nvPr>
            <p:ph type="title"/>
          </p:nvPr>
        </p:nvSpPr>
        <p:spPr>
          <a:xfrm>
            <a:off x="1927001" y="2050068"/>
            <a:ext cx="8337998" cy="3450327"/>
          </a:xfrm>
        </p:spPr>
        <p:txBody>
          <a:bodyPr>
            <a:noAutofit/>
          </a:bodyPr>
          <a:lstStyle/>
          <a:p>
            <a:r>
              <a:rPr lang="ar-EG" sz="6000" b="0" dirty="0"/>
              <a:t>لَعَلَّنَا نَتَّبِعُ ٱلسَّحَرَةَ إِن كَانُوا۟ هُمُ ٱلْغَـٰلِبِينَ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610FDF9-9F4A-2D59-7880-A4D293CF53A9}"/>
              </a:ext>
            </a:extLst>
          </p:cNvPr>
          <p:cNvSpPr txBox="1"/>
          <p:nvPr/>
        </p:nvSpPr>
        <p:spPr>
          <a:xfrm>
            <a:off x="2060712" y="4584072"/>
            <a:ext cx="8070575" cy="400110"/>
          </a:xfrm>
          <a:prstGeom prst="rect">
            <a:avLst/>
          </a:prstGeom>
          <a:noFill/>
        </p:spPr>
        <p:txBody>
          <a:bodyPr wrap="square">
            <a:spAutoFit/>
          </a:bodyPr>
          <a:lstStyle/>
          <a:p>
            <a:pPr algn="ctr" fontAlgn="base"/>
            <a:r>
              <a:rPr lang="en-US" sz="2000" dirty="0"/>
              <a:t>"That we may follow the sorcerers (in religion) if they win?"</a:t>
            </a:r>
          </a:p>
        </p:txBody>
      </p:sp>
      <p:sp>
        <p:nvSpPr>
          <p:cNvPr id="3" name="TextBox 2">
            <a:extLst>
              <a:ext uri="{FF2B5EF4-FFF2-40B4-BE49-F238E27FC236}">
                <a16:creationId xmlns:a16="http://schemas.microsoft.com/office/drawing/2014/main" id="{8F9A595D-7B75-2FA0-AE07-AF2DDB9D1171}"/>
              </a:ext>
            </a:extLst>
          </p:cNvPr>
          <p:cNvSpPr txBox="1"/>
          <p:nvPr/>
        </p:nvSpPr>
        <p:spPr>
          <a:xfrm>
            <a:off x="4697380" y="42762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{40}</a:t>
            </a:r>
            <a:endParaRPr lang="en-US" sz="1400" dirty="0"/>
          </a:p>
        </p:txBody>
      </p:sp>
    </p:spTree>
    <p:extLst>
      <p:ext uri="{BB962C8B-B14F-4D97-AF65-F5344CB8AC3E}">
        <p14:creationId xmlns:p14="http://schemas.microsoft.com/office/powerpoint/2010/main" val="6664425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5768B-265B-8685-A54D-DC757AEC6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DD1B58-1AB5-B7A8-E190-BE0240743380}"/>
              </a:ext>
            </a:extLst>
          </p:cNvPr>
          <p:cNvSpPr>
            <a:spLocks noGrp="1"/>
          </p:cNvSpPr>
          <p:nvPr>
            <p:ph type="title"/>
          </p:nvPr>
        </p:nvSpPr>
        <p:spPr>
          <a:xfrm>
            <a:off x="1927001" y="2050068"/>
            <a:ext cx="8337998" cy="3450327"/>
          </a:xfrm>
        </p:spPr>
        <p:txBody>
          <a:bodyPr>
            <a:noAutofit/>
          </a:bodyPr>
          <a:lstStyle/>
          <a:p>
            <a:r>
              <a:rPr lang="ar-EG" sz="6000" b="0" dirty="0"/>
              <a:t>فَلَمَّا جَآءَ ٱلسَّحَرَةُ قَالُوا۟ لِفِرْعَوْنَ أَئِنَّ لَنَا لَأَجْرًا إِن كُنَّا نَحْنُ ٱلْغَـٰلِبِينَ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9143AA3-863B-C988-143C-7DF1C52BB315}"/>
              </a:ext>
            </a:extLst>
          </p:cNvPr>
          <p:cNvSpPr txBox="1"/>
          <p:nvPr/>
        </p:nvSpPr>
        <p:spPr>
          <a:xfrm>
            <a:off x="2060712" y="4578389"/>
            <a:ext cx="8070575" cy="707886"/>
          </a:xfrm>
          <a:prstGeom prst="rect">
            <a:avLst/>
          </a:prstGeom>
          <a:noFill/>
        </p:spPr>
        <p:txBody>
          <a:bodyPr wrap="square">
            <a:spAutoFit/>
          </a:bodyPr>
          <a:lstStyle/>
          <a:p>
            <a:pPr algn="ctr" fontAlgn="base"/>
            <a:r>
              <a:rPr lang="en-US" sz="2000" dirty="0"/>
              <a:t>So when the sorcerers arrived, they said to Pharaoh: "Of course - shall we have a (suitable) reward if we win?</a:t>
            </a:r>
          </a:p>
        </p:txBody>
      </p:sp>
      <p:sp>
        <p:nvSpPr>
          <p:cNvPr id="3" name="TextBox 2">
            <a:extLst>
              <a:ext uri="{FF2B5EF4-FFF2-40B4-BE49-F238E27FC236}">
                <a16:creationId xmlns:a16="http://schemas.microsoft.com/office/drawing/2014/main" id="{98E0D50E-DB62-1F96-8446-9E435F373975}"/>
              </a:ext>
            </a:extLst>
          </p:cNvPr>
          <p:cNvSpPr txBox="1"/>
          <p:nvPr/>
        </p:nvSpPr>
        <p:spPr>
          <a:xfrm>
            <a:off x="2193877" y="42706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{41}</a:t>
            </a:r>
            <a:endParaRPr lang="en-US" sz="1400" dirty="0"/>
          </a:p>
        </p:txBody>
      </p:sp>
    </p:spTree>
    <p:extLst>
      <p:ext uri="{BB962C8B-B14F-4D97-AF65-F5344CB8AC3E}">
        <p14:creationId xmlns:p14="http://schemas.microsoft.com/office/powerpoint/2010/main" val="33015778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F930F-99C8-F6D0-970E-E041E5278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820BB-2044-FCB8-FEF2-FABBB8CA4AA1}"/>
              </a:ext>
            </a:extLst>
          </p:cNvPr>
          <p:cNvSpPr>
            <a:spLocks noGrp="1"/>
          </p:cNvSpPr>
          <p:nvPr>
            <p:ph type="title"/>
          </p:nvPr>
        </p:nvSpPr>
        <p:spPr>
          <a:xfrm>
            <a:off x="1927001" y="1996802"/>
            <a:ext cx="8337998" cy="3450327"/>
          </a:xfrm>
        </p:spPr>
        <p:txBody>
          <a:bodyPr>
            <a:noAutofit/>
          </a:bodyPr>
          <a:lstStyle/>
          <a:p>
            <a:r>
              <a:rPr lang="ar-EG" sz="6000" b="0" dirty="0"/>
              <a:t>قَالَ نَعَمْ وَإِنَّكُمْ إِذًۭا لَّمِنَ ٱلْمُقَرَّبِينَ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062E1C7-6DEF-3965-ABBF-5B8F765F0C3B}"/>
              </a:ext>
            </a:extLst>
          </p:cNvPr>
          <p:cNvSpPr txBox="1"/>
          <p:nvPr/>
        </p:nvSpPr>
        <p:spPr>
          <a:xfrm>
            <a:off x="2060712" y="4098995"/>
            <a:ext cx="8070575" cy="707886"/>
          </a:xfrm>
          <a:prstGeom prst="rect">
            <a:avLst/>
          </a:prstGeom>
          <a:noFill/>
        </p:spPr>
        <p:txBody>
          <a:bodyPr wrap="square">
            <a:spAutoFit/>
          </a:bodyPr>
          <a:lstStyle/>
          <a:p>
            <a:pPr algn="ctr" fontAlgn="base"/>
            <a:r>
              <a:rPr lang="en-US" sz="2000" dirty="0"/>
              <a:t>He said: "Yea, (and more),- for ye shall in that case be (raised to posts) nearest (to my person)."</a:t>
            </a:r>
          </a:p>
        </p:txBody>
      </p:sp>
      <p:sp>
        <p:nvSpPr>
          <p:cNvPr id="3" name="TextBox 2">
            <a:extLst>
              <a:ext uri="{FF2B5EF4-FFF2-40B4-BE49-F238E27FC236}">
                <a16:creationId xmlns:a16="http://schemas.microsoft.com/office/drawing/2014/main" id="{1880E102-CE5B-733F-AEC6-7BDA412A6A7F}"/>
              </a:ext>
            </a:extLst>
          </p:cNvPr>
          <p:cNvSpPr txBox="1"/>
          <p:nvPr/>
        </p:nvSpPr>
        <p:spPr>
          <a:xfrm>
            <a:off x="1989691" y="37912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{42}</a:t>
            </a:r>
            <a:endParaRPr lang="en-US" sz="1400" dirty="0"/>
          </a:p>
        </p:txBody>
      </p:sp>
    </p:spTree>
    <p:extLst>
      <p:ext uri="{BB962C8B-B14F-4D97-AF65-F5344CB8AC3E}">
        <p14:creationId xmlns:p14="http://schemas.microsoft.com/office/powerpoint/2010/main" val="27916223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A6B0-6AE4-1F42-0312-E05DD3752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A702B-CD2F-1CC6-AFF6-54FBD96BE298}"/>
              </a:ext>
            </a:extLst>
          </p:cNvPr>
          <p:cNvSpPr>
            <a:spLocks noGrp="1"/>
          </p:cNvSpPr>
          <p:nvPr>
            <p:ph type="title"/>
          </p:nvPr>
        </p:nvSpPr>
        <p:spPr>
          <a:xfrm>
            <a:off x="1927001" y="1996802"/>
            <a:ext cx="8337998" cy="3450327"/>
          </a:xfrm>
        </p:spPr>
        <p:txBody>
          <a:bodyPr>
            <a:noAutofit/>
          </a:bodyPr>
          <a:lstStyle/>
          <a:p>
            <a:r>
              <a:rPr lang="ar-EG" sz="6000" b="0" dirty="0"/>
              <a:t>قَالَ لَهُم مُّوسَىٰٓ أَلْقُوا۟ مَآ أَنتُم مُّلْقُونَ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05AFEF1-6EBE-392C-1423-D9A02EFC5D2F}"/>
              </a:ext>
            </a:extLst>
          </p:cNvPr>
          <p:cNvSpPr txBox="1"/>
          <p:nvPr/>
        </p:nvSpPr>
        <p:spPr>
          <a:xfrm>
            <a:off x="2060712" y="4098995"/>
            <a:ext cx="8070575" cy="400110"/>
          </a:xfrm>
          <a:prstGeom prst="rect">
            <a:avLst/>
          </a:prstGeom>
          <a:noFill/>
        </p:spPr>
        <p:txBody>
          <a:bodyPr wrap="square">
            <a:spAutoFit/>
          </a:bodyPr>
          <a:lstStyle/>
          <a:p>
            <a:pPr algn="ctr" fontAlgn="base"/>
            <a:r>
              <a:rPr lang="en-US" sz="2000" dirty="0"/>
              <a:t>Moses said to them: "Throw ye - that which ye are about to throw!"</a:t>
            </a:r>
          </a:p>
        </p:txBody>
      </p:sp>
      <p:sp>
        <p:nvSpPr>
          <p:cNvPr id="3" name="TextBox 2">
            <a:extLst>
              <a:ext uri="{FF2B5EF4-FFF2-40B4-BE49-F238E27FC236}">
                <a16:creationId xmlns:a16="http://schemas.microsoft.com/office/drawing/2014/main" id="{54F2FA47-6590-1A14-84F2-500696A84901}"/>
              </a:ext>
            </a:extLst>
          </p:cNvPr>
          <p:cNvSpPr txBox="1"/>
          <p:nvPr/>
        </p:nvSpPr>
        <p:spPr>
          <a:xfrm>
            <a:off x="1651688" y="381536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{43}</a:t>
            </a:r>
            <a:endParaRPr lang="en-US" sz="1400" dirty="0"/>
          </a:p>
        </p:txBody>
      </p:sp>
    </p:spTree>
    <p:extLst>
      <p:ext uri="{BB962C8B-B14F-4D97-AF65-F5344CB8AC3E}">
        <p14:creationId xmlns:p14="http://schemas.microsoft.com/office/powerpoint/2010/main" val="35092644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77C3E-1A7D-5C60-FA90-A6215E5C0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B1589-7DEA-5CA2-FA23-5588A9051114}"/>
              </a:ext>
            </a:extLst>
          </p:cNvPr>
          <p:cNvSpPr>
            <a:spLocks noGrp="1"/>
          </p:cNvSpPr>
          <p:nvPr>
            <p:ph type="title"/>
          </p:nvPr>
        </p:nvSpPr>
        <p:spPr>
          <a:xfrm>
            <a:off x="1927001" y="2085578"/>
            <a:ext cx="8337998" cy="3450327"/>
          </a:xfrm>
        </p:spPr>
        <p:txBody>
          <a:bodyPr>
            <a:noAutofit/>
          </a:bodyPr>
          <a:lstStyle/>
          <a:p>
            <a:r>
              <a:rPr lang="ar-EG" sz="6000" b="0" dirty="0"/>
              <a:t>فَأَلْقَوْا۟ حِبَالَهُمْ وَعِصِيَّهُمْ وَقَالُوا۟ بِعِزَّةِ فِرْعَوْنَ إِنَّا لَنَحْنُ ٱلْغَـٰلِبُونَ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A0142B5-0CAC-62CD-0353-A1D172954F8A}"/>
              </a:ext>
            </a:extLst>
          </p:cNvPr>
          <p:cNvSpPr txBox="1"/>
          <p:nvPr/>
        </p:nvSpPr>
        <p:spPr>
          <a:xfrm>
            <a:off x="2060712" y="4605021"/>
            <a:ext cx="8070575" cy="707886"/>
          </a:xfrm>
          <a:prstGeom prst="rect">
            <a:avLst/>
          </a:prstGeom>
          <a:noFill/>
        </p:spPr>
        <p:txBody>
          <a:bodyPr wrap="square">
            <a:spAutoFit/>
          </a:bodyPr>
          <a:lstStyle/>
          <a:p>
            <a:pPr algn="ctr" fontAlgn="base"/>
            <a:r>
              <a:rPr lang="en-US" sz="2000" dirty="0"/>
              <a:t>So they threw their ropes and their rods, and said: "By the might of Pharaoh, it is we who will certainly win!"</a:t>
            </a:r>
          </a:p>
        </p:txBody>
      </p:sp>
      <p:sp>
        <p:nvSpPr>
          <p:cNvPr id="3" name="TextBox 2">
            <a:extLst>
              <a:ext uri="{FF2B5EF4-FFF2-40B4-BE49-F238E27FC236}">
                <a16:creationId xmlns:a16="http://schemas.microsoft.com/office/drawing/2014/main" id="{6F38CF40-7004-CFC4-98D8-B64E58D3D455}"/>
              </a:ext>
            </a:extLst>
          </p:cNvPr>
          <p:cNvSpPr txBox="1"/>
          <p:nvPr/>
        </p:nvSpPr>
        <p:spPr>
          <a:xfrm>
            <a:off x="2654865" y="42972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{44}</a:t>
            </a:r>
            <a:endParaRPr lang="en-US" sz="1400" dirty="0"/>
          </a:p>
        </p:txBody>
      </p:sp>
    </p:spTree>
    <p:extLst>
      <p:ext uri="{BB962C8B-B14F-4D97-AF65-F5344CB8AC3E}">
        <p14:creationId xmlns:p14="http://schemas.microsoft.com/office/powerpoint/2010/main" val="33680151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2F31A-21CC-B9B4-2E63-D28C86B23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8D3DC-AA00-C936-9BFE-1BA95633A342}"/>
              </a:ext>
            </a:extLst>
          </p:cNvPr>
          <p:cNvSpPr>
            <a:spLocks noGrp="1"/>
          </p:cNvSpPr>
          <p:nvPr>
            <p:ph type="title"/>
          </p:nvPr>
        </p:nvSpPr>
        <p:spPr>
          <a:xfrm>
            <a:off x="1927001" y="2112211"/>
            <a:ext cx="8337998" cy="3450327"/>
          </a:xfrm>
        </p:spPr>
        <p:txBody>
          <a:bodyPr>
            <a:noAutofit/>
          </a:bodyPr>
          <a:lstStyle/>
          <a:p>
            <a:r>
              <a:rPr lang="ar-EG" sz="6000" b="0" dirty="0"/>
              <a:t>فَأَلْقَىٰ مُوسَىٰ عَصَاهُ فَإِذَا هِىَ تَلْقَفُ مَا يَأْفِكُونَ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C221BFA-4EEF-0DC0-FE1A-F2890FCECC87}"/>
              </a:ext>
            </a:extLst>
          </p:cNvPr>
          <p:cNvSpPr txBox="1"/>
          <p:nvPr/>
        </p:nvSpPr>
        <p:spPr>
          <a:xfrm>
            <a:off x="2060712" y="4631654"/>
            <a:ext cx="8070575" cy="707886"/>
          </a:xfrm>
          <a:prstGeom prst="rect">
            <a:avLst/>
          </a:prstGeom>
          <a:noFill/>
        </p:spPr>
        <p:txBody>
          <a:bodyPr wrap="square">
            <a:spAutoFit/>
          </a:bodyPr>
          <a:lstStyle/>
          <a:p>
            <a:pPr algn="ctr" fontAlgn="base"/>
            <a:r>
              <a:rPr lang="en-US" sz="2000" dirty="0"/>
              <a:t>Then Moses threw his rod, when, behold, it straightway swallows up all the falsehoods which they fake!</a:t>
            </a:r>
          </a:p>
        </p:txBody>
      </p:sp>
      <p:sp>
        <p:nvSpPr>
          <p:cNvPr id="3" name="TextBox 2">
            <a:extLst>
              <a:ext uri="{FF2B5EF4-FFF2-40B4-BE49-F238E27FC236}">
                <a16:creationId xmlns:a16="http://schemas.microsoft.com/office/drawing/2014/main" id="{7734DD3D-ABA2-E9BD-1E5B-69B937E415CA}"/>
              </a:ext>
            </a:extLst>
          </p:cNvPr>
          <p:cNvSpPr txBox="1"/>
          <p:nvPr/>
        </p:nvSpPr>
        <p:spPr>
          <a:xfrm>
            <a:off x="4430399" y="43238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{45}</a:t>
            </a:r>
            <a:endParaRPr lang="en-US" sz="1400" dirty="0"/>
          </a:p>
        </p:txBody>
      </p:sp>
    </p:spTree>
    <p:extLst>
      <p:ext uri="{BB962C8B-B14F-4D97-AF65-F5344CB8AC3E}">
        <p14:creationId xmlns:p14="http://schemas.microsoft.com/office/powerpoint/2010/main" val="41054539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42B5E-387D-F2EC-B2CB-0E19D7177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789FC-633C-AD61-A712-4629195AC0E1}"/>
              </a:ext>
            </a:extLst>
          </p:cNvPr>
          <p:cNvSpPr>
            <a:spLocks noGrp="1"/>
          </p:cNvSpPr>
          <p:nvPr>
            <p:ph type="title"/>
          </p:nvPr>
        </p:nvSpPr>
        <p:spPr>
          <a:xfrm>
            <a:off x="1927001" y="2067823"/>
            <a:ext cx="8337998" cy="3450327"/>
          </a:xfrm>
        </p:spPr>
        <p:txBody>
          <a:bodyPr>
            <a:noAutofit/>
          </a:bodyPr>
          <a:lstStyle/>
          <a:p>
            <a:r>
              <a:rPr lang="ar-EG" sz="6000" b="0" dirty="0"/>
              <a:t>فَأُلْقِىَ ٱلسَّحَرَةُ سَـٰجِدِينَ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BA72196-4AFC-E72E-DE6D-764BB612C52E}"/>
              </a:ext>
            </a:extLst>
          </p:cNvPr>
          <p:cNvSpPr txBox="1"/>
          <p:nvPr/>
        </p:nvSpPr>
        <p:spPr>
          <a:xfrm>
            <a:off x="2060712" y="4210380"/>
            <a:ext cx="8070575" cy="400110"/>
          </a:xfrm>
          <a:prstGeom prst="rect">
            <a:avLst/>
          </a:prstGeom>
          <a:noFill/>
        </p:spPr>
        <p:txBody>
          <a:bodyPr wrap="square">
            <a:spAutoFit/>
          </a:bodyPr>
          <a:lstStyle/>
          <a:p>
            <a:pPr algn="ctr" fontAlgn="base"/>
            <a:r>
              <a:rPr lang="en-US" sz="2000" dirty="0"/>
              <a:t>Then did the sorcerers fall down, prostrate in adoration,</a:t>
            </a:r>
          </a:p>
        </p:txBody>
      </p:sp>
      <p:sp>
        <p:nvSpPr>
          <p:cNvPr id="3" name="TextBox 2">
            <a:extLst>
              <a:ext uri="{FF2B5EF4-FFF2-40B4-BE49-F238E27FC236}">
                <a16:creationId xmlns:a16="http://schemas.microsoft.com/office/drawing/2014/main" id="{B9B2DF20-A7CD-8E6E-955A-DB7348006761}"/>
              </a:ext>
            </a:extLst>
          </p:cNvPr>
          <p:cNvSpPr txBox="1"/>
          <p:nvPr/>
        </p:nvSpPr>
        <p:spPr>
          <a:xfrm>
            <a:off x="3009972" y="39026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{46}</a:t>
            </a:r>
            <a:endParaRPr lang="en-US" sz="1400" dirty="0"/>
          </a:p>
        </p:txBody>
      </p:sp>
    </p:spTree>
    <p:extLst>
      <p:ext uri="{BB962C8B-B14F-4D97-AF65-F5344CB8AC3E}">
        <p14:creationId xmlns:p14="http://schemas.microsoft.com/office/powerpoint/2010/main" val="12841829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981A2-EA1C-8B1A-C067-B9A97A76D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C8E68-D5CA-A5F4-70E4-558339331095}"/>
              </a:ext>
            </a:extLst>
          </p:cNvPr>
          <p:cNvSpPr>
            <a:spLocks noGrp="1"/>
          </p:cNvSpPr>
          <p:nvPr>
            <p:ph type="title"/>
          </p:nvPr>
        </p:nvSpPr>
        <p:spPr>
          <a:xfrm>
            <a:off x="1927001" y="2067823"/>
            <a:ext cx="8337998" cy="3450327"/>
          </a:xfrm>
        </p:spPr>
        <p:txBody>
          <a:bodyPr>
            <a:noAutofit/>
          </a:bodyPr>
          <a:lstStyle/>
          <a:p>
            <a:r>
              <a:rPr lang="ar-EG" sz="6000" b="0" dirty="0"/>
              <a:t>قَالُوٓا۟ ءَامَنَّا بِرَبِّ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544C7C6-1E91-BFC6-9E4C-553293A66CF3}"/>
              </a:ext>
            </a:extLst>
          </p:cNvPr>
          <p:cNvSpPr txBox="1"/>
          <p:nvPr/>
        </p:nvSpPr>
        <p:spPr>
          <a:xfrm>
            <a:off x="2060712" y="4210380"/>
            <a:ext cx="8070575" cy="400110"/>
          </a:xfrm>
          <a:prstGeom prst="rect">
            <a:avLst/>
          </a:prstGeom>
          <a:noFill/>
        </p:spPr>
        <p:txBody>
          <a:bodyPr wrap="square">
            <a:spAutoFit/>
          </a:bodyPr>
          <a:lstStyle/>
          <a:p>
            <a:pPr algn="ctr" fontAlgn="base"/>
            <a:r>
              <a:rPr lang="en-US" sz="2000" dirty="0"/>
              <a:t>Saying: "We believe in the Lord of the Worlds,</a:t>
            </a:r>
          </a:p>
        </p:txBody>
      </p:sp>
      <p:sp>
        <p:nvSpPr>
          <p:cNvPr id="3" name="TextBox 2">
            <a:extLst>
              <a:ext uri="{FF2B5EF4-FFF2-40B4-BE49-F238E27FC236}">
                <a16:creationId xmlns:a16="http://schemas.microsoft.com/office/drawing/2014/main" id="{8EB44EEA-85D3-745B-640D-DA28E8D84D4C}"/>
              </a:ext>
            </a:extLst>
          </p:cNvPr>
          <p:cNvSpPr txBox="1"/>
          <p:nvPr/>
        </p:nvSpPr>
        <p:spPr>
          <a:xfrm>
            <a:off x="2708131" y="39026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{47}</a:t>
            </a:r>
            <a:endParaRPr lang="en-US" sz="1400" dirty="0"/>
          </a:p>
        </p:txBody>
      </p:sp>
    </p:spTree>
    <p:extLst>
      <p:ext uri="{BB962C8B-B14F-4D97-AF65-F5344CB8AC3E}">
        <p14:creationId xmlns:p14="http://schemas.microsoft.com/office/powerpoint/2010/main" val="29634309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FB10C-F01D-D864-EA66-705039E18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F023E-3C25-5454-579D-8560B7FC0213}"/>
              </a:ext>
            </a:extLst>
          </p:cNvPr>
          <p:cNvSpPr>
            <a:spLocks noGrp="1"/>
          </p:cNvSpPr>
          <p:nvPr>
            <p:ph type="title"/>
          </p:nvPr>
        </p:nvSpPr>
        <p:spPr>
          <a:xfrm>
            <a:off x="1927001" y="2067823"/>
            <a:ext cx="8337998" cy="3450327"/>
          </a:xfrm>
        </p:spPr>
        <p:txBody>
          <a:bodyPr>
            <a:noAutofit/>
          </a:bodyPr>
          <a:lstStyle/>
          <a:p>
            <a:r>
              <a:rPr lang="ar-EG" sz="6000" b="0" dirty="0"/>
              <a:t>رَبِّ مُوسَىٰ وَهَـٰرُونَ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2DD6DB-B81D-54FC-9B68-54B1E2923DDD}"/>
              </a:ext>
            </a:extLst>
          </p:cNvPr>
          <p:cNvSpPr txBox="1"/>
          <p:nvPr/>
        </p:nvSpPr>
        <p:spPr>
          <a:xfrm>
            <a:off x="2060712" y="4210380"/>
            <a:ext cx="8070575" cy="400110"/>
          </a:xfrm>
          <a:prstGeom prst="rect">
            <a:avLst/>
          </a:prstGeom>
          <a:noFill/>
        </p:spPr>
        <p:txBody>
          <a:bodyPr wrap="square">
            <a:spAutoFit/>
          </a:bodyPr>
          <a:lstStyle/>
          <a:p>
            <a:pPr algn="ctr" fontAlgn="base"/>
            <a:r>
              <a:rPr lang="en-US" sz="2000" dirty="0"/>
              <a:t>"The Lord of Moses and Aaron."</a:t>
            </a:r>
          </a:p>
        </p:txBody>
      </p:sp>
      <p:sp>
        <p:nvSpPr>
          <p:cNvPr id="3" name="TextBox 2">
            <a:extLst>
              <a:ext uri="{FF2B5EF4-FFF2-40B4-BE49-F238E27FC236}">
                <a16:creationId xmlns:a16="http://schemas.microsoft.com/office/drawing/2014/main" id="{A2D44AE4-2310-C9D1-4A33-B654B2510341}"/>
              </a:ext>
            </a:extLst>
          </p:cNvPr>
          <p:cNvSpPr txBox="1"/>
          <p:nvPr/>
        </p:nvSpPr>
        <p:spPr>
          <a:xfrm>
            <a:off x="3196403" y="39026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{48}</a:t>
            </a:r>
            <a:endParaRPr lang="en-US" sz="1400" dirty="0"/>
          </a:p>
        </p:txBody>
      </p:sp>
    </p:spTree>
    <p:extLst>
      <p:ext uri="{BB962C8B-B14F-4D97-AF65-F5344CB8AC3E}">
        <p14:creationId xmlns:p14="http://schemas.microsoft.com/office/powerpoint/2010/main" val="232034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9666-80D3-7B70-F24F-79FDB816EC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9BED4-BC4C-D948-C039-880E5DE5D7A2}"/>
              </a:ext>
            </a:extLst>
          </p:cNvPr>
          <p:cNvSpPr>
            <a:spLocks noGrp="1"/>
          </p:cNvSpPr>
          <p:nvPr>
            <p:ph type="title"/>
          </p:nvPr>
        </p:nvSpPr>
        <p:spPr>
          <a:xfrm>
            <a:off x="1957800" y="2005677"/>
            <a:ext cx="8276400" cy="3450327"/>
          </a:xfrm>
        </p:spPr>
        <p:txBody>
          <a:bodyPr>
            <a:noAutofit/>
          </a:bodyPr>
          <a:lstStyle/>
          <a:p>
            <a:r>
              <a:rPr lang="ar-EG" sz="6000" b="0" dirty="0"/>
              <a:t>لَّقَدْ أَضَلَّنِى عَنِ ٱلذِّكْرِ بَعْدَ إِذْ جَآءَنِىۗ وَكَانَ ٱلشَّيْطَـٰنُ لِلْإِنسَـٰنِ خَذُولًۭا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AE0DEC-54A8-5DBB-3C2A-5C7CD4035988}"/>
              </a:ext>
            </a:extLst>
          </p:cNvPr>
          <p:cNvSpPr txBox="1"/>
          <p:nvPr/>
        </p:nvSpPr>
        <p:spPr>
          <a:xfrm>
            <a:off x="2060712" y="4564396"/>
            <a:ext cx="8070575" cy="707886"/>
          </a:xfrm>
          <a:prstGeom prst="rect">
            <a:avLst/>
          </a:prstGeom>
          <a:noFill/>
        </p:spPr>
        <p:txBody>
          <a:bodyPr wrap="square">
            <a:spAutoFit/>
          </a:bodyPr>
          <a:lstStyle/>
          <a:p>
            <a:pPr algn="ctr" fontAlgn="base"/>
            <a:r>
              <a:rPr lang="en-US" sz="2000" dirty="0"/>
              <a:t>"He did lead me astray from the Message (of Allah) after it had come to me! Ah! the Evil One is but a traitor to man!"</a:t>
            </a:r>
          </a:p>
        </p:txBody>
      </p:sp>
      <p:sp>
        <p:nvSpPr>
          <p:cNvPr id="3" name="TextBox 2">
            <a:extLst>
              <a:ext uri="{FF2B5EF4-FFF2-40B4-BE49-F238E27FC236}">
                <a16:creationId xmlns:a16="http://schemas.microsoft.com/office/drawing/2014/main" id="{6A85F5B0-67A0-B326-3211-F8BCA7FFC997}"/>
              </a:ext>
            </a:extLst>
          </p:cNvPr>
          <p:cNvSpPr txBox="1"/>
          <p:nvPr/>
        </p:nvSpPr>
        <p:spPr>
          <a:xfrm>
            <a:off x="2224571" y="42267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828131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5CD83-298B-CE28-FA98-0A5586735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6F1AB-D555-AE0A-D890-ECFAD671B599}"/>
              </a:ext>
            </a:extLst>
          </p:cNvPr>
          <p:cNvSpPr>
            <a:spLocks noGrp="1"/>
          </p:cNvSpPr>
          <p:nvPr>
            <p:ph type="title"/>
          </p:nvPr>
        </p:nvSpPr>
        <p:spPr>
          <a:xfrm>
            <a:off x="1855707" y="1544040"/>
            <a:ext cx="8480587" cy="3450327"/>
          </a:xfrm>
        </p:spPr>
        <p:txBody>
          <a:bodyPr>
            <a:noAutofit/>
          </a:bodyPr>
          <a:lstStyle/>
          <a:p>
            <a:r>
              <a:rPr lang="ar-EG" sz="6000" b="0" dirty="0"/>
              <a:t>قَالَ ءَامَنتُمْ لَهُۥ قَبْلَ أَنْ ءَاذَنَ لَكُمْۖ إِنَّهُۥ لَكَبِيرُكُمُ ٱلَّذِى عَلَّمَكُمُ ٱلسِّحْرَ فَلَسَوْفَ تَعْلَمُونَۚ لَأُقَطِّعَنَّ أَيْدِيَكُمْ وَأَرْجُلَكُم مِّنْ خِلَـٰفٍۢ وَلَأُصَلِّبَنَّكُمْ أَجْمَعِينَ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D977754-F3D9-6233-B5D5-BE3C7D3B898F}"/>
              </a:ext>
            </a:extLst>
          </p:cNvPr>
          <p:cNvSpPr txBox="1"/>
          <p:nvPr/>
        </p:nvSpPr>
        <p:spPr>
          <a:xfrm>
            <a:off x="2060712" y="4831817"/>
            <a:ext cx="8070575" cy="1323439"/>
          </a:xfrm>
          <a:prstGeom prst="rect">
            <a:avLst/>
          </a:prstGeom>
          <a:noFill/>
        </p:spPr>
        <p:txBody>
          <a:bodyPr wrap="square">
            <a:spAutoFit/>
          </a:bodyPr>
          <a:lstStyle/>
          <a:p>
            <a:pPr algn="ctr" fontAlgn="base"/>
            <a:r>
              <a:rPr lang="en-US" sz="2000" dirty="0"/>
              <a:t>Said (Pharaoh): "Believe ye in Him before I give you permission? surely he is your leader, who has taught you sorcery! but soon shall ye know! Be sure I will cut off your hands and your feet on opposite sides, and I will cause you all to die on the cross!"</a:t>
            </a:r>
          </a:p>
        </p:txBody>
      </p:sp>
      <p:sp>
        <p:nvSpPr>
          <p:cNvPr id="3" name="TextBox 2">
            <a:extLst>
              <a:ext uri="{FF2B5EF4-FFF2-40B4-BE49-F238E27FC236}">
                <a16:creationId xmlns:a16="http://schemas.microsoft.com/office/drawing/2014/main" id="{C5955C87-7C0E-EF40-65D7-0988DAF2EA17}"/>
              </a:ext>
            </a:extLst>
          </p:cNvPr>
          <p:cNvSpPr txBox="1"/>
          <p:nvPr/>
        </p:nvSpPr>
        <p:spPr>
          <a:xfrm>
            <a:off x="2574967" y="45707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{49}</a:t>
            </a:r>
            <a:endParaRPr lang="en-US" sz="1400" dirty="0"/>
          </a:p>
        </p:txBody>
      </p:sp>
    </p:spTree>
    <p:extLst>
      <p:ext uri="{BB962C8B-B14F-4D97-AF65-F5344CB8AC3E}">
        <p14:creationId xmlns:p14="http://schemas.microsoft.com/office/powerpoint/2010/main" val="11174371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1C28-7C7C-A3D2-BEDC-002207ECF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EE622-6BA7-B884-F157-0110FF508396}"/>
              </a:ext>
            </a:extLst>
          </p:cNvPr>
          <p:cNvSpPr>
            <a:spLocks noGrp="1"/>
          </p:cNvSpPr>
          <p:nvPr>
            <p:ph type="title"/>
          </p:nvPr>
        </p:nvSpPr>
        <p:spPr>
          <a:xfrm>
            <a:off x="1855706" y="1961290"/>
            <a:ext cx="8480587" cy="3450327"/>
          </a:xfrm>
        </p:spPr>
        <p:txBody>
          <a:bodyPr>
            <a:noAutofit/>
          </a:bodyPr>
          <a:lstStyle/>
          <a:p>
            <a:r>
              <a:rPr lang="ar-EG" sz="6000" b="0" dirty="0"/>
              <a:t>قَالُوا۟ لَا ضَيْرَۖ إِنَّآ إِلَىٰ رَبِّنَا مُنقَلِبُونَ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AED67E-9311-6CC2-0A06-64D60D0EFA0F}"/>
              </a:ext>
            </a:extLst>
          </p:cNvPr>
          <p:cNvSpPr txBox="1"/>
          <p:nvPr/>
        </p:nvSpPr>
        <p:spPr>
          <a:xfrm>
            <a:off x="2060711" y="4029136"/>
            <a:ext cx="8070575" cy="400110"/>
          </a:xfrm>
          <a:prstGeom prst="rect">
            <a:avLst/>
          </a:prstGeom>
          <a:noFill/>
        </p:spPr>
        <p:txBody>
          <a:bodyPr wrap="square">
            <a:spAutoFit/>
          </a:bodyPr>
          <a:lstStyle/>
          <a:p>
            <a:pPr algn="ctr" fontAlgn="base"/>
            <a:r>
              <a:rPr lang="en-US" sz="2000" dirty="0"/>
              <a:t>They said: "No matter! for us, we shall but return to our Lord!</a:t>
            </a:r>
          </a:p>
        </p:txBody>
      </p:sp>
      <p:sp>
        <p:nvSpPr>
          <p:cNvPr id="3" name="TextBox 2">
            <a:extLst>
              <a:ext uri="{FF2B5EF4-FFF2-40B4-BE49-F238E27FC236}">
                <a16:creationId xmlns:a16="http://schemas.microsoft.com/office/drawing/2014/main" id="{421F0D40-F4A5-0840-FD37-01E1B96B503C}"/>
              </a:ext>
            </a:extLst>
          </p:cNvPr>
          <p:cNvSpPr txBox="1"/>
          <p:nvPr/>
        </p:nvSpPr>
        <p:spPr>
          <a:xfrm>
            <a:off x="1651552" y="37555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10048444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2E4A2-1E75-CCCE-D768-B424DCB28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28160-6637-58FB-5C57-FEBEE80D3AD0}"/>
              </a:ext>
            </a:extLst>
          </p:cNvPr>
          <p:cNvSpPr>
            <a:spLocks noGrp="1"/>
          </p:cNvSpPr>
          <p:nvPr>
            <p:ph type="title"/>
          </p:nvPr>
        </p:nvSpPr>
        <p:spPr>
          <a:xfrm>
            <a:off x="1855706" y="2032311"/>
            <a:ext cx="8480587" cy="3450327"/>
          </a:xfrm>
        </p:spPr>
        <p:txBody>
          <a:bodyPr>
            <a:noAutofit/>
          </a:bodyPr>
          <a:lstStyle/>
          <a:p>
            <a:r>
              <a:rPr lang="ar-EG" sz="6000" b="0" dirty="0"/>
              <a:t>إِنَّا نَطْمَعُ أَن يَغْفِرَ لَنَا رَبُّنَا خَطَـٰيَـٰنَآ أَن كُنَّآ أَوَّلَ ٱلْمُؤْمِنِينَ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95B1727-0A4D-5DCB-D3D7-591091B59B58}"/>
              </a:ext>
            </a:extLst>
          </p:cNvPr>
          <p:cNvSpPr txBox="1"/>
          <p:nvPr/>
        </p:nvSpPr>
        <p:spPr>
          <a:xfrm>
            <a:off x="2060711" y="4486404"/>
            <a:ext cx="8070575" cy="707886"/>
          </a:xfrm>
          <a:prstGeom prst="rect">
            <a:avLst/>
          </a:prstGeom>
          <a:noFill/>
        </p:spPr>
        <p:txBody>
          <a:bodyPr wrap="square">
            <a:spAutoFit/>
          </a:bodyPr>
          <a:lstStyle/>
          <a:p>
            <a:pPr algn="ctr" fontAlgn="base"/>
            <a:r>
              <a:rPr lang="en-US" sz="2000" dirty="0"/>
              <a:t>"Only, our desire is that our Lord will forgive us our faults, that we may become foremost among the believers!"</a:t>
            </a:r>
          </a:p>
        </p:txBody>
      </p:sp>
      <p:sp>
        <p:nvSpPr>
          <p:cNvPr id="3" name="TextBox 2">
            <a:extLst>
              <a:ext uri="{FF2B5EF4-FFF2-40B4-BE49-F238E27FC236}">
                <a16:creationId xmlns:a16="http://schemas.microsoft.com/office/drawing/2014/main" id="{256FC235-819C-E635-25A5-2D31E13999CE}"/>
              </a:ext>
            </a:extLst>
          </p:cNvPr>
          <p:cNvSpPr txBox="1"/>
          <p:nvPr/>
        </p:nvSpPr>
        <p:spPr>
          <a:xfrm>
            <a:off x="3169633" y="42397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15211128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DC14-BB40-64C7-D7DE-85F30DFED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4D0DC-D0E1-1DD1-BB3D-9D30261B52A7}"/>
              </a:ext>
            </a:extLst>
          </p:cNvPr>
          <p:cNvSpPr>
            <a:spLocks noGrp="1"/>
          </p:cNvSpPr>
          <p:nvPr>
            <p:ph type="title"/>
          </p:nvPr>
        </p:nvSpPr>
        <p:spPr>
          <a:xfrm>
            <a:off x="1855706" y="2103332"/>
            <a:ext cx="8480587" cy="3450327"/>
          </a:xfrm>
        </p:spPr>
        <p:txBody>
          <a:bodyPr>
            <a:noAutofit/>
          </a:bodyPr>
          <a:lstStyle/>
          <a:p>
            <a:r>
              <a:rPr lang="ar-EG" sz="6000" b="0" dirty="0"/>
              <a:t>وَأَوْحَيْنَآ إِلَىٰ مُوسَىٰٓ أَنْ أَسْرِ بِعِبَادِىٓ إِنَّكُم مُّتَّبَعُونَ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79602F4-4B3B-3AF4-4869-1B481B5DC448}"/>
              </a:ext>
            </a:extLst>
          </p:cNvPr>
          <p:cNvSpPr txBox="1"/>
          <p:nvPr/>
        </p:nvSpPr>
        <p:spPr>
          <a:xfrm>
            <a:off x="2060711" y="4597790"/>
            <a:ext cx="8070575" cy="707886"/>
          </a:xfrm>
          <a:prstGeom prst="rect">
            <a:avLst/>
          </a:prstGeom>
          <a:noFill/>
        </p:spPr>
        <p:txBody>
          <a:bodyPr wrap="square">
            <a:spAutoFit/>
          </a:bodyPr>
          <a:lstStyle/>
          <a:p>
            <a:pPr algn="ctr" fontAlgn="base"/>
            <a:r>
              <a:rPr lang="en-US" sz="2000" dirty="0"/>
              <a:t>By inspiration we told Moses: "Travel by night with my servants; for surely ye shall be pursued."</a:t>
            </a:r>
          </a:p>
        </p:txBody>
      </p:sp>
      <p:sp>
        <p:nvSpPr>
          <p:cNvPr id="3" name="TextBox 2">
            <a:extLst>
              <a:ext uri="{FF2B5EF4-FFF2-40B4-BE49-F238E27FC236}">
                <a16:creationId xmlns:a16="http://schemas.microsoft.com/office/drawing/2014/main" id="{E7D04114-168E-70E3-8BB8-402F65FC5B56}"/>
              </a:ext>
            </a:extLst>
          </p:cNvPr>
          <p:cNvSpPr txBox="1"/>
          <p:nvPr/>
        </p:nvSpPr>
        <p:spPr>
          <a:xfrm>
            <a:off x="4163932" y="42900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25305497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EB32D-3E96-3EAC-EC12-A772F28BD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4FB73-3FC9-AC83-D150-B554F4A5023C}"/>
              </a:ext>
            </a:extLst>
          </p:cNvPr>
          <p:cNvSpPr>
            <a:spLocks noGrp="1"/>
          </p:cNvSpPr>
          <p:nvPr>
            <p:ph type="title"/>
          </p:nvPr>
        </p:nvSpPr>
        <p:spPr>
          <a:xfrm>
            <a:off x="1855706" y="2023433"/>
            <a:ext cx="8480587" cy="3450327"/>
          </a:xfrm>
        </p:spPr>
        <p:txBody>
          <a:bodyPr>
            <a:noAutofit/>
          </a:bodyPr>
          <a:lstStyle/>
          <a:p>
            <a:r>
              <a:rPr lang="ar-EG" sz="6000" b="0" dirty="0"/>
              <a:t>فَأَرْسَلَ فِرْعَوْنُ فِى ٱلْمَدَآئِنِ حَـٰشِرِينَ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966CE79-4CA1-2F72-BD98-843E4CC8C19E}"/>
              </a:ext>
            </a:extLst>
          </p:cNvPr>
          <p:cNvSpPr txBox="1"/>
          <p:nvPr/>
        </p:nvSpPr>
        <p:spPr>
          <a:xfrm>
            <a:off x="2060711" y="4116020"/>
            <a:ext cx="8070575" cy="400110"/>
          </a:xfrm>
          <a:prstGeom prst="rect">
            <a:avLst/>
          </a:prstGeom>
          <a:noFill/>
        </p:spPr>
        <p:txBody>
          <a:bodyPr wrap="square">
            <a:spAutoFit/>
          </a:bodyPr>
          <a:lstStyle/>
          <a:p>
            <a:pPr algn="ctr" fontAlgn="base"/>
            <a:r>
              <a:rPr lang="en-US" sz="2000" dirty="0"/>
              <a:t>Then Pharaoh sent heralds to (all) the Cities,</a:t>
            </a:r>
          </a:p>
        </p:txBody>
      </p:sp>
      <p:sp>
        <p:nvSpPr>
          <p:cNvPr id="3" name="TextBox 2">
            <a:extLst>
              <a:ext uri="{FF2B5EF4-FFF2-40B4-BE49-F238E27FC236}">
                <a16:creationId xmlns:a16="http://schemas.microsoft.com/office/drawing/2014/main" id="{774F4625-1DC0-97D7-FD7A-FC640017A131}"/>
              </a:ext>
            </a:extLst>
          </p:cNvPr>
          <p:cNvSpPr txBox="1"/>
          <p:nvPr/>
        </p:nvSpPr>
        <p:spPr>
          <a:xfrm>
            <a:off x="1451393" y="38082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37132897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C0903-FA29-E1FD-D8A7-D8120C3BF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94357-43B0-3D36-F25E-884C56435CCC}"/>
              </a:ext>
            </a:extLst>
          </p:cNvPr>
          <p:cNvSpPr>
            <a:spLocks noGrp="1"/>
          </p:cNvSpPr>
          <p:nvPr>
            <p:ph type="title"/>
          </p:nvPr>
        </p:nvSpPr>
        <p:spPr>
          <a:xfrm>
            <a:off x="1855706" y="2058944"/>
            <a:ext cx="8480587" cy="3450327"/>
          </a:xfrm>
        </p:spPr>
        <p:txBody>
          <a:bodyPr>
            <a:noAutofit/>
          </a:bodyPr>
          <a:lstStyle/>
          <a:p>
            <a:r>
              <a:rPr lang="ar-EG" sz="6000" b="0" dirty="0"/>
              <a:t>إِنَّ هَـٰٓؤُلَآءِ لَشِرْذِمَةٌۭ قَلِيلُونَ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9F3571D-F61F-EAB7-8A1C-022791C5D334}"/>
              </a:ext>
            </a:extLst>
          </p:cNvPr>
          <p:cNvSpPr txBox="1"/>
          <p:nvPr/>
        </p:nvSpPr>
        <p:spPr>
          <a:xfrm>
            <a:off x="2060711" y="4151531"/>
            <a:ext cx="8070575" cy="400110"/>
          </a:xfrm>
          <a:prstGeom prst="rect">
            <a:avLst/>
          </a:prstGeom>
          <a:noFill/>
        </p:spPr>
        <p:txBody>
          <a:bodyPr wrap="square">
            <a:spAutoFit/>
          </a:bodyPr>
          <a:lstStyle/>
          <a:p>
            <a:pPr algn="ctr" fontAlgn="base"/>
            <a:r>
              <a:rPr lang="en-US" sz="2000" dirty="0"/>
              <a:t>(Saying): "These (Israelites) are but a small band,</a:t>
            </a:r>
          </a:p>
        </p:txBody>
      </p:sp>
      <p:sp>
        <p:nvSpPr>
          <p:cNvPr id="3" name="TextBox 2">
            <a:extLst>
              <a:ext uri="{FF2B5EF4-FFF2-40B4-BE49-F238E27FC236}">
                <a16:creationId xmlns:a16="http://schemas.microsoft.com/office/drawing/2014/main" id="{9DAED823-EA3D-D109-1269-8DD3C75D41CA}"/>
              </a:ext>
            </a:extLst>
          </p:cNvPr>
          <p:cNvSpPr txBox="1"/>
          <p:nvPr/>
        </p:nvSpPr>
        <p:spPr>
          <a:xfrm>
            <a:off x="2596613" y="38760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11456930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C8C9A-56C2-5DBE-C801-F26C44BC6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910CE-5341-8FC1-31CD-78E63139FCAD}"/>
              </a:ext>
            </a:extLst>
          </p:cNvPr>
          <p:cNvSpPr>
            <a:spLocks noGrp="1"/>
          </p:cNvSpPr>
          <p:nvPr>
            <p:ph type="title"/>
          </p:nvPr>
        </p:nvSpPr>
        <p:spPr>
          <a:xfrm>
            <a:off x="1855706" y="2058944"/>
            <a:ext cx="8480587" cy="3450327"/>
          </a:xfrm>
        </p:spPr>
        <p:txBody>
          <a:bodyPr>
            <a:noAutofit/>
          </a:bodyPr>
          <a:lstStyle/>
          <a:p>
            <a:r>
              <a:rPr lang="ar-EG" sz="6000" b="0" dirty="0"/>
              <a:t>وَإِنَّهُمْ لَنَا لَغَآئِظُونَ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A89A54A-79A7-EEC9-BB35-1B4A33E4234F}"/>
              </a:ext>
            </a:extLst>
          </p:cNvPr>
          <p:cNvSpPr txBox="1"/>
          <p:nvPr/>
        </p:nvSpPr>
        <p:spPr>
          <a:xfrm>
            <a:off x="2060711" y="4151531"/>
            <a:ext cx="8070575" cy="400110"/>
          </a:xfrm>
          <a:prstGeom prst="rect">
            <a:avLst/>
          </a:prstGeom>
          <a:noFill/>
        </p:spPr>
        <p:txBody>
          <a:bodyPr wrap="square">
            <a:spAutoFit/>
          </a:bodyPr>
          <a:lstStyle/>
          <a:p>
            <a:pPr algn="ctr" fontAlgn="base"/>
            <a:r>
              <a:rPr lang="en-US" sz="2000" dirty="0"/>
              <a:t>"And they are raging furiously against us;</a:t>
            </a:r>
          </a:p>
        </p:txBody>
      </p:sp>
      <p:sp>
        <p:nvSpPr>
          <p:cNvPr id="3" name="TextBox 2">
            <a:extLst>
              <a:ext uri="{FF2B5EF4-FFF2-40B4-BE49-F238E27FC236}">
                <a16:creationId xmlns:a16="http://schemas.microsoft.com/office/drawing/2014/main" id="{37EA470E-7DA8-1BFF-8D99-A8454D64CBDD}"/>
              </a:ext>
            </a:extLst>
          </p:cNvPr>
          <p:cNvSpPr txBox="1"/>
          <p:nvPr/>
        </p:nvSpPr>
        <p:spPr>
          <a:xfrm>
            <a:off x="3493257" y="383165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{55}</a:t>
            </a:r>
            <a:endParaRPr lang="en-US" sz="1400" dirty="0"/>
          </a:p>
        </p:txBody>
      </p:sp>
    </p:spTree>
    <p:extLst>
      <p:ext uri="{BB962C8B-B14F-4D97-AF65-F5344CB8AC3E}">
        <p14:creationId xmlns:p14="http://schemas.microsoft.com/office/powerpoint/2010/main" val="28636632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DE42A-B81D-0C15-A152-C1784C20D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4D6E5-564D-21FE-2587-DB524C817227}"/>
              </a:ext>
            </a:extLst>
          </p:cNvPr>
          <p:cNvSpPr>
            <a:spLocks noGrp="1"/>
          </p:cNvSpPr>
          <p:nvPr>
            <p:ph type="title"/>
          </p:nvPr>
        </p:nvSpPr>
        <p:spPr>
          <a:xfrm>
            <a:off x="1855706" y="2058944"/>
            <a:ext cx="8480587" cy="3450327"/>
          </a:xfrm>
        </p:spPr>
        <p:txBody>
          <a:bodyPr>
            <a:noAutofit/>
          </a:bodyPr>
          <a:lstStyle/>
          <a:p>
            <a:r>
              <a:rPr lang="ar-EG" sz="6000" b="0" dirty="0"/>
              <a:t>وَإِنَّا لَجَمِيعٌ حَـٰذِرُونَ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A8F204E-B521-AA02-9130-4D4B830B5057}"/>
              </a:ext>
            </a:extLst>
          </p:cNvPr>
          <p:cNvSpPr txBox="1"/>
          <p:nvPr/>
        </p:nvSpPr>
        <p:spPr>
          <a:xfrm>
            <a:off x="2060711" y="4183244"/>
            <a:ext cx="8070575" cy="400110"/>
          </a:xfrm>
          <a:prstGeom prst="rect">
            <a:avLst/>
          </a:prstGeom>
          <a:noFill/>
        </p:spPr>
        <p:txBody>
          <a:bodyPr wrap="square">
            <a:spAutoFit/>
          </a:bodyPr>
          <a:lstStyle/>
          <a:p>
            <a:pPr algn="ctr" fontAlgn="base"/>
            <a:r>
              <a:rPr lang="en-US" sz="2000" dirty="0"/>
              <a:t>"But we are a multitude amply fore-warned."</a:t>
            </a:r>
          </a:p>
        </p:txBody>
      </p:sp>
      <p:sp>
        <p:nvSpPr>
          <p:cNvPr id="3" name="TextBox 2">
            <a:extLst>
              <a:ext uri="{FF2B5EF4-FFF2-40B4-BE49-F238E27FC236}">
                <a16:creationId xmlns:a16="http://schemas.microsoft.com/office/drawing/2014/main" id="{44DEF9D4-9718-B7D2-75FD-148792EFFFC8}"/>
              </a:ext>
            </a:extLst>
          </p:cNvPr>
          <p:cNvSpPr txBox="1"/>
          <p:nvPr/>
        </p:nvSpPr>
        <p:spPr>
          <a:xfrm>
            <a:off x="3271316" y="38437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{56}</a:t>
            </a:r>
            <a:endParaRPr lang="en-US" sz="1400" dirty="0"/>
          </a:p>
        </p:txBody>
      </p:sp>
    </p:spTree>
    <p:extLst>
      <p:ext uri="{BB962C8B-B14F-4D97-AF65-F5344CB8AC3E}">
        <p14:creationId xmlns:p14="http://schemas.microsoft.com/office/powerpoint/2010/main" val="37528473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50E8D-F42D-48F3-6863-D8E658B59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2D5A2-B2A2-C124-07E9-7F0A7ED8CF70}"/>
              </a:ext>
            </a:extLst>
          </p:cNvPr>
          <p:cNvSpPr>
            <a:spLocks noGrp="1"/>
          </p:cNvSpPr>
          <p:nvPr>
            <p:ph type="title"/>
          </p:nvPr>
        </p:nvSpPr>
        <p:spPr>
          <a:xfrm>
            <a:off x="1855706" y="2058944"/>
            <a:ext cx="8480587" cy="3450327"/>
          </a:xfrm>
        </p:spPr>
        <p:txBody>
          <a:bodyPr>
            <a:noAutofit/>
          </a:bodyPr>
          <a:lstStyle/>
          <a:p>
            <a:r>
              <a:rPr lang="ar-EG" sz="6000" b="0" dirty="0"/>
              <a:t>فَأَخْرَجْنَـٰهُم مِّن جَنَّـٰتٍۢ وَعُيُونٍۢ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62F02BA-084E-3A62-5B01-518434DDE3FD}"/>
              </a:ext>
            </a:extLst>
          </p:cNvPr>
          <p:cNvSpPr txBox="1"/>
          <p:nvPr/>
        </p:nvSpPr>
        <p:spPr>
          <a:xfrm>
            <a:off x="2060711" y="4183244"/>
            <a:ext cx="8070575" cy="400110"/>
          </a:xfrm>
          <a:prstGeom prst="rect">
            <a:avLst/>
          </a:prstGeom>
          <a:noFill/>
        </p:spPr>
        <p:txBody>
          <a:bodyPr wrap="square">
            <a:spAutoFit/>
          </a:bodyPr>
          <a:lstStyle/>
          <a:p>
            <a:pPr algn="ctr" fontAlgn="base"/>
            <a:r>
              <a:rPr lang="en-US" sz="2000" dirty="0"/>
              <a:t>So We expelled them from gardens, springs,</a:t>
            </a:r>
          </a:p>
        </p:txBody>
      </p:sp>
      <p:sp>
        <p:nvSpPr>
          <p:cNvPr id="3" name="TextBox 2">
            <a:extLst>
              <a:ext uri="{FF2B5EF4-FFF2-40B4-BE49-F238E27FC236}">
                <a16:creationId xmlns:a16="http://schemas.microsoft.com/office/drawing/2014/main" id="{99BF1D40-CFD1-1E95-516C-516C8B99C7AF}"/>
              </a:ext>
            </a:extLst>
          </p:cNvPr>
          <p:cNvSpPr txBox="1"/>
          <p:nvPr/>
        </p:nvSpPr>
        <p:spPr>
          <a:xfrm>
            <a:off x="2214873" y="38754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{57}</a:t>
            </a:r>
            <a:endParaRPr lang="en-US" sz="1400" dirty="0"/>
          </a:p>
        </p:txBody>
      </p:sp>
    </p:spTree>
    <p:extLst>
      <p:ext uri="{BB962C8B-B14F-4D97-AF65-F5344CB8AC3E}">
        <p14:creationId xmlns:p14="http://schemas.microsoft.com/office/powerpoint/2010/main" val="42682345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3B3C6-DA4F-C0DF-A091-135740745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E3485-BB1D-35D0-8546-C19116C0F1F5}"/>
              </a:ext>
            </a:extLst>
          </p:cNvPr>
          <p:cNvSpPr>
            <a:spLocks noGrp="1"/>
          </p:cNvSpPr>
          <p:nvPr>
            <p:ph type="title"/>
          </p:nvPr>
        </p:nvSpPr>
        <p:spPr>
          <a:xfrm>
            <a:off x="1855706" y="2058944"/>
            <a:ext cx="8480587" cy="3450327"/>
          </a:xfrm>
        </p:spPr>
        <p:txBody>
          <a:bodyPr>
            <a:noAutofit/>
          </a:bodyPr>
          <a:lstStyle/>
          <a:p>
            <a:r>
              <a:rPr lang="ar-EG" sz="6000" b="0" dirty="0"/>
              <a:t>وَكُنُوزٍۢ وَمَقَامٍۢ كَرِيمٍۢ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EE1DEBE-BA7E-5369-C06F-6FCD0A6A329F}"/>
              </a:ext>
            </a:extLst>
          </p:cNvPr>
          <p:cNvSpPr txBox="1"/>
          <p:nvPr/>
        </p:nvSpPr>
        <p:spPr>
          <a:xfrm>
            <a:off x="2060711" y="4263143"/>
            <a:ext cx="8070575" cy="400110"/>
          </a:xfrm>
          <a:prstGeom prst="rect">
            <a:avLst/>
          </a:prstGeom>
          <a:noFill/>
        </p:spPr>
        <p:txBody>
          <a:bodyPr wrap="square">
            <a:spAutoFit/>
          </a:bodyPr>
          <a:lstStyle/>
          <a:p>
            <a:pPr algn="ctr" fontAlgn="base"/>
            <a:r>
              <a:rPr lang="en-US" sz="2000" dirty="0"/>
              <a:t>Treasures, and every kind of </a:t>
            </a:r>
            <a:r>
              <a:rPr lang="en-US" sz="2000" dirty="0" err="1"/>
              <a:t>honourable</a:t>
            </a:r>
            <a:r>
              <a:rPr lang="en-US" sz="2000" dirty="0"/>
              <a:t> position;</a:t>
            </a:r>
          </a:p>
        </p:txBody>
      </p:sp>
      <p:sp>
        <p:nvSpPr>
          <p:cNvPr id="3" name="TextBox 2">
            <a:extLst>
              <a:ext uri="{FF2B5EF4-FFF2-40B4-BE49-F238E27FC236}">
                <a16:creationId xmlns:a16="http://schemas.microsoft.com/office/drawing/2014/main" id="{0A5A90BE-2266-EE11-A19C-7912FFA06BF0}"/>
              </a:ext>
            </a:extLst>
          </p:cNvPr>
          <p:cNvSpPr txBox="1"/>
          <p:nvPr/>
        </p:nvSpPr>
        <p:spPr>
          <a:xfrm>
            <a:off x="3377848" y="39553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{58}</a:t>
            </a:r>
            <a:endParaRPr lang="en-US" sz="1400" dirty="0"/>
          </a:p>
        </p:txBody>
      </p:sp>
    </p:spTree>
    <p:extLst>
      <p:ext uri="{BB962C8B-B14F-4D97-AF65-F5344CB8AC3E}">
        <p14:creationId xmlns:p14="http://schemas.microsoft.com/office/powerpoint/2010/main" val="424341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DEF2A-3DC7-AC94-5AD7-FD202F4E1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05FB5-4BEF-0E42-AFFC-E69E2EC3C1A1}"/>
              </a:ext>
            </a:extLst>
          </p:cNvPr>
          <p:cNvSpPr>
            <a:spLocks noGrp="1"/>
          </p:cNvSpPr>
          <p:nvPr>
            <p:ph type="title"/>
          </p:nvPr>
        </p:nvSpPr>
        <p:spPr>
          <a:xfrm>
            <a:off x="1957800" y="2005677"/>
            <a:ext cx="8276400" cy="3450327"/>
          </a:xfrm>
        </p:spPr>
        <p:txBody>
          <a:bodyPr>
            <a:noAutofit/>
          </a:bodyPr>
          <a:lstStyle/>
          <a:p>
            <a:r>
              <a:rPr lang="ar-EG" sz="6000" b="0" dirty="0"/>
              <a:t>وَقَالَ ٱلرَّسُولُ يَـٰرَبِّ إِنَّ قَوْمِى ٱتَّخَذُوا۟ هَـٰذَا ٱلْقُرْءَانَ مَهْجُورًۭا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8A2008-81D6-A9A9-0DF2-0AFFE3981B0B}"/>
              </a:ext>
            </a:extLst>
          </p:cNvPr>
          <p:cNvSpPr txBox="1"/>
          <p:nvPr/>
        </p:nvSpPr>
        <p:spPr>
          <a:xfrm>
            <a:off x="2060712" y="4564396"/>
            <a:ext cx="8070575" cy="707886"/>
          </a:xfrm>
          <a:prstGeom prst="rect">
            <a:avLst/>
          </a:prstGeom>
          <a:noFill/>
        </p:spPr>
        <p:txBody>
          <a:bodyPr wrap="square">
            <a:spAutoFit/>
          </a:bodyPr>
          <a:lstStyle/>
          <a:p>
            <a:pPr algn="ctr" fontAlgn="base"/>
            <a:r>
              <a:rPr lang="en-US" sz="2000" dirty="0"/>
              <a:t>Then the Messenger will say: "O my Lord! Truly my people took this Qur'an for just foolish nonsense."</a:t>
            </a:r>
          </a:p>
        </p:txBody>
      </p:sp>
      <p:sp>
        <p:nvSpPr>
          <p:cNvPr id="3" name="TextBox 2">
            <a:extLst>
              <a:ext uri="{FF2B5EF4-FFF2-40B4-BE49-F238E27FC236}">
                <a16:creationId xmlns:a16="http://schemas.microsoft.com/office/drawing/2014/main" id="{FE743135-E08D-FACC-992F-10DB97BE6633}"/>
              </a:ext>
            </a:extLst>
          </p:cNvPr>
          <p:cNvSpPr txBox="1"/>
          <p:nvPr/>
        </p:nvSpPr>
        <p:spPr>
          <a:xfrm>
            <a:off x="2224571" y="42267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202723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E0129-C095-7586-1EF3-8F736D3E7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DC396-C7BD-4BF0-12B0-3C842BF399DD}"/>
              </a:ext>
            </a:extLst>
          </p:cNvPr>
          <p:cNvSpPr>
            <a:spLocks noGrp="1"/>
          </p:cNvSpPr>
          <p:nvPr>
            <p:ph type="title"/>
          </p:nvPr>
        </p:nvSpPr>
        <p:spPr>
          <a:xfrm>
            <a:off x="1855706" y="2112210"/>
            <a:ext cx="8480587" cy="3450327"/>
          </a:xfrm>
        </p:spPr>
        <p:txBody>
          <a:bodyPr>
            <a:noAutofit/>
          </a:bodyPr>
          <a:lstStyle/>
          <a:p>
            <a:r>
              <a:rPr lang="ar-EG" sz="6000" b="0" dirty="0"/>
              <a:t>كَذَٰلِكَ وَأَوْرَثْنَـٰهَا بَنِىٓ إِسْرَٰٓءِيلَ</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5DF4470-328E-083B-707F-C4F633B5C5CE}"/>
              </a:ext>
            </a:extLst>
          </p:cNvPr>
          <p:cNvSpPr txBox="1"/>
          <p:nvPr/>
        </p:nvSpPr>
        <p:spPr>
          <a:xfrm>
            <a:off x="2060711" y="4253678"/>
            <a:ext cx="8070575" cy="400110"/>
          </a:xfrm>
          <a:prstGeom prst="rect">
            <a:avLst/>
          </a:prstGeom>
          <a:noFill/>
        </p:spPr>
        <p:txBody>
          <a:bodyPr wrap="square">
            <a:spAutoFit/>
          </a:bodyPr>
          <a:lstStyle/>
          <a:p>
            <a:pPr algn="ctr" fontAlgn="base"/>
            <a:r>
              <a:rPr lang="en-US" sz="2000" dirty="0"/>
              <a:t>Thus it was, but We made the Children of Israel inheritors of such things.</a:t>
            </a:r>
          </a:p>
        </p:txBody>
      </p:sp>
      <p:sp>
        <p:nvSpPr>
          <p:cNvPr id="3" name="TextBox 2">
            <a:extLst>
              <a:ext uri="{FF2B5EF4-FFF2-40B4-BE49-F238E27FC236}">
                <a16:creationId xmlns:a16="http://schemas.microsoft.com/office/drawing/2014/main" id="{9352E365-A084-3788-857F-E056D4963C85}"/>
              </a:ext>
            </a:extLst>
          </p:cNvPr>
          <p:cNvSpPr txBox="1"/>
          <p:nvPr/>
        </p:nvSpPr>
        <p:spPr>
          <a:xfrm>
            <a:off x="2259261" y="38373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{59}</a:t>
            </a:r>
            <a:endParaRPr lang="en-US" sz="1400" dirty="0"/>
          </a:p>
        </p:txBody>
      </p:sp>
    </p:spTree>
    <p:extLst>
      <p:ext uri="{BB962C8B-B14F-4D97-AF65-F5344CB8AC3E}">
        <p14:creationId xmlns:p14="http://schemas.microsoft.com/office/powerpoint/2010/main" val="23721681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84867-9D8C-6E66-E6FA-02D040A1F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F041B-E38B-23A6-3819-77A82D49C638}"/>
              </a:ext>
            </a:extLst>
          </p:cNvPr>
          <p:cNvSpPr>
            <a:spLocks noGrp="1"/>
          </p:cNvSpPr>
          <p:nvPr>
            <p:ph type="title"/>
          </p:nvPr>
        </p:nvSpPr>
        <p:spPr>
          <a:xfrm>
            <a:off x="1855706" y="2112210"/>
            <a:ext cx="8480587" cy="3450327"/>
          </a:xfrm>
        </p:spPr>
        <p:txBody>
          <a:bodyPr>
            <a:noAutofit/>
          </a:bodyPr>
          <a:lstStyle/>
          <a:p>
            <a:r>
              <a:rPr lang="ar-EG" sz="6000" b="0" dirty="0"/>
              <a:t>فَأَتْبَعُوهُم مُّشْرِقِينَ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E599383-879E-D1B5-F7EF-B4EFCAD003EB}"/>
              </a:ext>
            </a:extLst>
          </p:cNvPr>
          <p:cNvSpPr txBox="1"/>
          <p:nvPr/>
        </p:nvSpPr>
        <p:spPr>
          <a:xfrm>
            <a:off x="2060711" y="4253678"/>
            <a:ext cx="8070575" cy="400110"/>
          </a:xfrm>
          <a:prstGeom prst="rect">
            <a:avLst/>
          </a:prstGeom>
          <a:noFill/>
        </p:spPr>
        <p:txBody>
          <a:bodyPr wrap="square">
            <a:spAutoFit/>
          </a:bodyPr>
          <a:lstStyle/>
          <a:p>
            <a:pPr algn="ctr" fontAlgn="base"/>
            <a:r>
              <a:rPr lang="en-US" sz="2000" dirty="0"/>
              <a:t>So they pursued them at sunrise.</a:t>
            </a:r>
          </a:p>
        </p:txBody>
      </p:sp>
      <p:sp>
        <p:nvSpPr>
          <p:cNvPr id="3" name="TextBox 2">
            <a:extLst>
              <a:ext uri="{FF2B5EF4-FFF2-40B4-BE49-F238E27FC236}">
                <a16:creationId xmlns:a16="http://schemas.microsoft.com/office/drawing/2014/main" id="{79A5BC8F-0D8F-8E03-7371-1A6D4CED7295}"/>
              </a:ext>
            </a:extLst>
          </p:cNvPr>
          <p:cNvSpPr txBox="1"/>
          <p:nvPr/>
        </p:nvSpPr>
        <p:spPr>
          <a:xfrm>
            <a:off x="3511012" y="39459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{60}</a:t>
            </a:r>
            <a:endParaRPr lang="en-US" sz="1400" dirty="0"/>
          </a:p>
        </p:txBody>
      </p:sp>
    </p:spTree>
    <p:extLst>
      <p:ext uri="{BB962C8B-B14F-4D97-AF65-F5344CB8AC3E}">
        <p14:creationId xmlns:p14="http://schemas.microsoft.com/office/powerpoint/2010/main" val="26701398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4FB3D-B571-0F7F-9C06-C8E21D6A3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54B6A-0C1D-8F5D-9747-16900F5F17C1}"/>
              </a:ext>
            </a:extLst>
          </p:cNvPr>
          <p:cNvSpPr>
            <a:spLocks noGrp="1"/>
          </p:cNvSpPr>
          <p:nvPr>
            <p:ph type="title"/>
          </p:nvPr>
        </p:nvSpPr>
        <p:spPr>
          <a:xfrm>
            <a:off x="1855706" y="2112210"/>
            <a:ext cx="8480587" cy="3450327"/>
          </a:xfrm>
        </p:spPr>
        <p:txBody>
          <a:bodyPr>
            <a:noAutofit/>
          </a:bodyPr>
          <a:lstStyle/>
          <a:p>
            <a:r>
              <a:rPr lang="ar-EG" sz="6000" b="0" dirty="0"/>
              <a:t>فَلَمَّا تَرَٰٓءَا ٱلْجَمْعَانِ قَالَ أَصْحَـٰبُ مُوسَىٰٓ إِنَّا لَمُدْرَكُونَ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BA60FF-CD4D-0330-AEB6-6A664C1E39E8}"/>
              </a:ext>
            </a:extLst>
          </p:cNvPr>
          <p:cNvSpPr txBox="1"/>
          <p:nvPr/>
        </p:nvSpPr>
        <p:spPr>
          <a:xfrm>
            <a:off x="2060711" y="4606377"/>
            <a:ext cx="8070575" cy="707886"/>
          </a:xfrm>
          <a:prstGeom prst="rect">
            <a:avLst/>
          </a:prstGeom>
          <a:noFill/>
        </p:spPr>
        <p:txBody>
          <a:bodyPr wrap="square">
            <a:spAutoFit/>
          </a:bodyPr>
          <a:lstStyle/>
          <a:p>
            <a:pPr algn="ctr" fontAlgn="base"/>
            <a:r>
              <a:rPr lang="en-US" sz="2000" dirty="0"/>
              <a:t>And when the two bodies saw each other, the people of Moses said: "We are sure to be overtaken."</a:t>
            </a:r>
          </a:p>
        </p:txBody>
      </p:sp>
      <p:sp>
        <p:nvSpPr>
          <p:cNvPr id="3" name="TextBox 2">
            <a:extLst>
              <a:ext uri="{FF2B5EF4-FFF2-40B4-BE49-F238E27FC236}">
                <a16:creationId xmlns:a16="http://schemas.microsoft.com/office/drawing/2014/main" id="{7E48C09F-749A-321F-F2E4-B050D759DCC5}"/>
              </a:ext>
            </a:extLst>
          </p:cNvPr>
          <p:cNvSpPr txBox="1"/>
          <p:nvPr/>
        </p:nvSpPr>
        <p:spPr>
          <a:xfrm>
            <a:off x="3306825" y="43581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{61}</a:t>
            </a:r>
            <a:endParaRPr lang="en-US" sz="1400" dirty="0"/>
          </a:p>
        </p:txBody>
      </p:sp>
    </p:spTree>
    <p:extLst>
      <p:ext uri="{BB962C8B-B14F-4D97-AF65-F5344CB8AC3E}">
        <p14:creationId xmlns:p14="http://schemas.microsoft.com/office/powerpoint/2010/main" val="37860787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6F1DE-5AB8-2594-D53D-7CDBAEFCB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31D96-FDE2-CE99-5C70-4D0CF3BB5700}"/>
              </a:ext>
            </a:extLst>
          </p:cNvPr>
          <p:cNvSpPr>
            <a:spLocks noGrp="1"/>
          </p:cNvSpPr>
          <p:nvPr>
            <p:ph type="title"/>
          </p:nvPr>
        </p:nvSpPr>
        <p:spPr>
          <a:xfrm>
            <a:off x="1855704" y="2171274"/>
            <a:ext cx="8480587" cy="3450327"/>
          </a:xfrm>
        </p:spPr>
        <p:txBody>
          <a:bodyPr>
            <a:noAutofit/>
          </a:bodyPr>
          <a:lstStyle/>
          <a:p>
            <a:r>
              <a:rPr lang="ar-EG" sz="6000" b="0" dirty="0"/>
              <a:t>قَالَ كَلَّآۖ إِنَّ مَعِىَ رَبِّى سَيَهْدِينِ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E854156-4512-75D6-CE6E-1E4C4D5D103B}"/>
              </a:ext>
            </a:extLst>
          </p:cNvPr>
          <p:cNvSpPr txBox="1"/>
          <p:nvPr/>
        </p:nvSpPr>
        <p:spPr>
          <a:xfrm>
            <a:off x="2060711" y="4204215"/>
            <a:ext cx="8070575" cy="400110"/>
          </a:xfrm>
          <a:prstGeom prst="rect">
            <a:avLst/>
          </a:prstGeom>
          <a:noFill/>
        </p:spPr>
        <p:txBody>
          <a:bodyPr wrap="square">
            <a:spAutoFit/>
          </a:bodyPr>
          <a:lstStyle/>
          <a:p>
            <a:pPr algn="ctr" fontAlgn="base"/>
            <a:r>
              <a:rPr lang="en-US" sz="2000" dirty="0"/>
              <a:t>(Moses) said: "By no means! my Lord is with me! Soon will He guide me!"</a:t>
            </a:r>
          </a:p>
        </p:txBody>
      </p:sp>
      <p:sp>
        <p:nvSpPr>
          <p:cNvPr id="3" name="TextBox 2">
            <a:extLst>
              <a:ext uri="{FF2B5EF4-FFF2-40B4-BE49-F238E27FC236}">
                <a16:creationId xmlns:a16="http://schemas.microsoft.com/office/drawing/2014/main" id="{5A196852-59FF-69D7-4B1E-C04DBE121B69}"/>
              </a:ext>
            </a:extLst>
          </p:cNvPr>
          <p:cNvSpPr txBox="1"/>
          <p:nvPr/>
        </p:nvSpPr>
        <p:spPr>
          <a:xfrm>
            <a:off x="2143850" y="38964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{62}</a:t>
            </a:r>
            <a:endParaRPr lang="en-US" sz="1400" dirty="0"/>
          </a:p>
        </p:txBody>
      </p:sp>
    </p:spTree>
    <p:extLst>
      <p:ext uri="{BB962C8B-B14F-4D97-AF65-F5344CB8AC3E}">
        <p14:creationId xmlns:p14="http://schemas.microsoft.com/office/powerpoint/2010/main" val="24808507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D6C07-1160-48F6-83E7-B43DB94AD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BF3CE-3FD6-0DE2-3CD4-60FEC5652E5B}"/>
              </a:ext>
            </a:extLst>
          </p:cNvPr>
          <p:cNvSpPr>
            <a:spLocks noGrp="1"/>
          </p:cNvSpPr>
          <p:nvPr>
            <p:ph type="title"/>
          </p:nvPr>
        </p:nvSpPr>
        <p:spPr>
          <a:xfrm>
            <a:off x="1855705" y="1783966"/>
            <a:ext cx="8480587" cy="3450327"/>
          </a:xfrm>
        </p:spPr>
        <p:txBody>
          <a:bodyPr>
            <a:noAutofit/>
          </a:bodyPr>
          <a:lstStyle/>
          <a:p>
            <a:r>
              <a:rPr lang="ar-EG" sz="6000" b="0" dirty="0"/>
              <a:t>فَأَوْحَيْنَآ إِلَىٰ مُوسَىٰٓ أَنِ ٱضْرِب بِّعَصَاكَ ٱلْبَحْرَۖ فَٱنفَلَقَ فَكَانَ كُلُّ فِرْقٍۢ كَٱلطَّوْدِ ٱلْعَظِيمِ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45F04A-268C-C04D-B8F8-48984EF82EC8}"/>
              </a:ext>
            </a:extLst>
          </p:cNvPr>
          <p:cNvSpPr txBox="1"/>
          <p:nvPr/>
        </p:nvSpPr>
        <p:spPr>
          <a:xfrm>
            <a:off x="2060710" y="4726461"/>
            <a:ext cx="8070575" cy="1015663"/>
          </a:xfrm>
          <a:prstGeom prst="rect">
            <a:avLst/>
          </a:prstGeom>
          <a:noFill/>
        </p:spPr>
        <p:txBody>
          <a:bodyPr wrap="square">
            <a:spAutoFit/>
          </a:bodyPr>
          <a:lstStyle/>
          <a:p>
            <a:pPr algn="ctr" fontAlgn="base"/>
            <a:r>
              <a:rPr lang="en-US" sz="2000" dirty="0"/>
              <a:t>Then We told Moses by inspiration: "Strike the sea with thy rod." So it divided, and each separate part became like the huge, firm mass of a mountain.</a:t>
            </a:r>
          </a:p>
        </p:txBody>
      </p:sp>
      <p:sp>
        <p:nvSpPr>
          <p:cNvPr id="3" name="TextBox 2">
            <a:extLst>
              <a:ext uri="{FF2B5EF4-FFF2-40B4-BE49-F238E27FC236}">
                <a16:creationId xmlns:a16="http://schemas.microsoft.com/office/drawing/2014/main" id="{53470612-48AB-13E9-961E-F5AF14DA445E}"/>
              </a:ext>
            </a:extLst>
          </p:cNvPr>
          <p:cNvSpPr txBox="1"/>
          <p:nvPr/>
        </p:nvSpPr>
        <p:spPr>
          <a:xfrm>
            <a:off x="3848362" y="44168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{63}</a:t>
            </a:r>
            <a:endParaRPr lang="en-US" sz="1400" dirty="0"/>
          </a:p>
        </p:txBody>
      </p:sp>
    </p:spTree>
    <p:extLst>
      <p:ext uri="{BB962C8B-B14F-4D97-AF65-F5344CB8AC3E}">
        <p14:creationId xmlns:p14="http://schemas.microsoft.com/office/powerpoint/2010/main" val="40054052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304F1-EC6A-885F-C336-5F3CABE98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6CD2E-2DD8-DA24-3DB4-943D85D5DD2E}"/>
              </a:ext>
            </a:extLst>
          </p:cNvPr>
          <p:cNvSpPr>
            <a:spLocks noGrp="1"/>
          </p:cNvSpPr>
          <p:nvPr>
            <p:ph type="title"/>
          </p:nvPr>
        </p:nvSpPr>
        <p:spPr>
          <a:xfrm>
            <a:off x="1855706" y="1988152"/>
            <a:ext cx="8480587" cy="3450327"/>
          </a:xfrm>
        </p:spPr>
        <p:txBody>
          <a:bodyPr>
            <a:noAutofit/>
          </a:bodyPr>
          <a:lstStyle/>
          <a:p>
            <a:r>
              <a:rPr lang="ar-EG" sz="6000" b="0" dirty="0"/>
              <a:t>وَأَزْلَفْنَا ثَمَّ ٱلْـَٔاخَرِينَ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F736950-ACAA-881C-4FF1-28106E1CEF6B}"/>
              </a:ext>
            </a:extLst>
          </p:cNvPr>
          <p:cNvSpPr txBox="1"/>
          <p:nvPr/>
        </p:nvSpPr>
        <p:spPr>
          <a:xfrm>
            <a:off x="2060711" y="4060143"/>
            <a:ext cx="8070575" cy="400110"/>
          </a:xfrm>
          <a:prstGeom prst="rect">
            <a:avLst/>
          </a:prstGeom>
          <a:noFill/>
        </p:spPr>
        <p:txBody>
          <a:bodyPr wrap="square">
            <a:spAutoFit/>
          </a:bodyPr>
          <a:lstStyle/>
          <a:p>
            <a:pPr algn="ctr" fontAlgn="base"/>
            <a:r>
              <a:rPr lang="en-US" sz="2000" dirty="0"/>
              <a:t>And We made the other party approach thither.</a:t>
            </a:r>
          </a:p>
        </p:txBody>
      </p:sp>
      <p:sp>
        <p:nvSpPr>
          <p:cNvPr id="3" name="TextBox 2">
            <a:extLst>
              <a:ext uri="{FF2B5EF4-FFF2-40B4-BE49-F238E27FC236}">
                <a16:creationId xmlns:a16="http://schemas.microsoft.com/office/drawing/2014/main" id="{F8680766-EA22-3F4B-8A80-E5628ACFE11A}"/>
              </a:ext>
            </a:extLst>
          </p:cNvPr>
          <p:cNvSpPr txBox="1"/>
          <p:nvPr/>
        </p:nvSpPr>
        <p:spPr>
          <a:xfrm>
            <a:off x="3315702" y="377317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{64}</a:t>
            </a:r>
            <a:endParaRPr lang="en-US" sz="1400" dirty="0"/>
          </a:p>
        </p:txBody>
      </p:sp>
    </p:spTree>
    <p:extLst>
      <p:ext uri="{BB962C8B-B14F-4D97-AF65-F5344CB8AC3E}">
        <p14:creationId xmlns:p14="http://schemas.microsoft.com/office/powerpoint/2010/main" val="32561025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14433-626B-D9B6-B898-230EEC9CA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50207-6229-4BD1-F1B3-EE34D1E82203}"/>
              </a:ext>
            </a:extLst>
          </p:cNvPr>
          <p:cNvSpPr>
            <a:spLocks noGrp="1"/>
          </p:cNvSpPr>
          <p:nvPr>
            <p:ph type="title"/>
          </p:nvPr>
        </p:nvSpPr>
        <p:spPr>
          <a:xfrm>
            <a:off x="1855706" y="1988152"/>
            <a:ext cx="8480587" cy="3450327"/>
          </a:xfrm>
        </p:spPr>
        <p:txBody>
          <a:bodyPr>
            <a:noAutofit/>
          </a:bodyPr>
          <a:lstStyle/>
          <a:p>
            <a:r>
              <a:rPr lang="ar-EG" sz="6000" b="0" dirty="0"/>
              <a:t>وَأَنجَيْنَا مُوسَىٰ وَمَن مَّعَهُۥٓ أَجْمَعِينَ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95AEAE2-7964-D1E6-16AC-A1C27DC5DD07}"/>
              </a:ext>
            </a:extLst>
          </p:cNvPr>
          <p:cNvSpPr txBox="1"/>
          <p:nvPr/>
        </p:nvSpPr>
        <p:spPr>
          <a:xfrm>
            <a:off x="2060711" y="4060143"/>
            <a:ext cx="8070575" cy="400110"/>
          </a:xfrm>
          <a:prstGeom prst="rect">
            <a:avLst/>
          </a:prstGeom>
          <a:noFill/>
        </p:spPr>
        <p:txBody>
          <a:bodyPr wrap="square">
            <a:spAutoFit/>
          </a:bodyPr>
          <a:lstStyle/>
          <a:p>
            <a:pPr algn="ctr" fontAlgn="base"/>
            <a:r>
              <a:rPr lang="en-US" sz="2000" dirty="0"/>
              <a:t>We delivered Moses and all who were with him;</a:t>
            </a:r>
          </a:p>
        </p:txBody>
      </p:sp>
      <p:sp>
        <p:nvSpPr>
          <p:cNvPr id="3" name="TextBox 2">
            <a:extLst>
              <a:ext uri="{FF2B5EF4-FFF2-40B4-BE49-F238E27FC236}">
                <a16:creationId xmlns:a16="http://schemas.microsoft.com/office/drawing/2014/main" id="{6E26BFE2-B164-BD62-785D-D4C45A3DBB77}"/>
              </a:ext>
            </a:extLst>
          </p:cNvPr>
          <p:cNvSpPr txBox="1"/>
          <p:nvPr/>
        </p:nvSpPr>
        <p:spPr>
          <a:xfrm>
            <a:off x="1798444" y="379980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{65}</a:t>
            </a:r>
            <a:endParaRPr lang="en-US" sz="1400" dirty="0"/>
          </a:p>
        </p:txBody>
      </p:sp>
    </p:spTree>
    <p:extLst>
      <p:ext uri="{BB962C8B-B14F-4D97-AF65-F5344CB8AC3E}">
        <p14:creationId xmlns:p14="http://schemas.microsoft.com/office/powerpoint/2010/main" val="4093585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CC205-680D-2D09-497A-A61C3C424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B9F5D-383E-55E6-5CD3-68ADC843BBF6}"/>
              </a:ext>
            </a:extLst>
          </p:cNvPr>
          <p:cNvSpPr>
            <a:spLocks noGrp="1"/>
          </p:cNvSpPr>
          <p:nvPr>
            <p:ph type="title"/>
          </p:nvPr>
        </p:nvSpPr>
        <p:spPr>
          <a:xfrm>
            <a:off x="1855706" y="1961519"/>
            <a:ext cx="8480587" cy="3450327"/>
          </a:xfrm>
        </p:spPr>
        <p:txBody>
          <a:bodyPr>
            <a:noAutofit/>
          </a:bodyPr>
          <a:lstStyle/>
          <a:p>
            <a:r>
              <a:rPr lang="ar-EG" sz="6000" b="0" dirty="0"/>
              <a:t>ثُمَّ أَغْرَقْنَا ٱلْـَٔاخَرِينَ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FBBE011-7FCB-4860-9F3E-6FFAA424FB37}"/>
              </a:ext>
            </a:extLst>
          </p:cNvPr>
          <p:cNvSpPr txBox="1"/>
          <p:nvPr/>
        </p:nvSpPr>
        <p:spPr>
          <a:xfrm>
            <a:off x="2060711" y="4033510"/>
            <a:ext cx="8070575" cy="400110"/>
          </a:xfrm>
          <a:prstGeom prst="rect">
            <a:avLst/>
          </a:prstGeom>
          <a:noFill/>
        </p:spPr>
        <p:txBody>
          <a:bodyPr wrap="square">
            <a:spAutoFit/>
          </a:bodyPr>
          <a:lstStyle/>
          <a:p>
            <a:pPr algn="ctr" fontAlgn="base"/>
            <a:r>
              <a:rPr lang="en-US" sz="2000" dirty="0"/>
              <a:t>But We drowned the others.</a:t>
            </a:r>
          </a:p>
        </p:txBody>
      </p:sp>
      <p:sp>
        <p:nvSpPr>
          <p:cNvPr id="3" name="TextBox 2">
            <a:extLst>
              <a:ext uri="{FF2B5EF4-FFF2-40B4-BE49-F238E27FC236}">
                <a16:creationId xmlns:a16="http://schemas.microsoft.com/office/drawing/2014/main" id="{70863051-A68D-1651-754B-7AF609BA890E}"/>
              </a:ext>
            </a:extLst>
          </p:cNvPr>
          <p:cNvSpPr txBox="1"/>
          <p:nvPr/>
        </p:nvSpPr>
        <p:spPr>
          <a:xfrm>
            <a:off x="3343159" y="37257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{66}</a:t>
            </a:r>
            <a:endParaRPr lang="en-US" sz="1400" dirty="0"/>
          </a:p>
        </p:txBody>
      </p:sp>
    </p:spTree>
    <p:extLst>
      <p:ext uri="{BB962C8B-B14F-4D97-AF65-F5344CB8AC3E}">
        <p14:creationId xmlns:p14="http://schemas.microsoft.com/office/powerpoint/2010/main" val="27544268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411AD-C686-D675-6C61-F8DFC782D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27146-0565-D9E2-0A51-1DEABB8E66D9}"/>
              </a:ext>
            </a:extLst>
          </p:cNvPr>
          <p:cNvSpPr>
            <a:spLocks noGrp="1"/>
          </p:cNvSpPr>
          <p:nvPr>
            <p:ph type="title"/>
          </p:nvPr>
        </p:nvSpPr>
        <p:spPr>
          <a:xfrm>
            <a:off x="1855706" y="2147950"/>
            <a:ext cx="8480587" cy="3450327"/>
          </a:xfrm>
        </p:spPr>
        <p:txBody>
          <a:bodyPr>
            <a:noAutofit/>
          </a:bodyPr>
          <a:lstStyle/>
          <a:p>
            <a:r>
              <a:rPr lang="ar-EG" sz="6000" b="0" dirty="0"/>
              <a:t>إِنَّ فِى ذَٰلِكَ لَـَٔايَةًۭ ۖ وَمَا كَانَ أَكْثَرُهُم 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84F9CED-F238-E18E-A825-DF646462929D}"/>
              </a:ext>
            </a:extLst>
          </p:cNvPr>
          <p:cNvSpPr txBox="1"/>
          <p:nvPr/>
        </p:nvSpPr>
        <p:spPr>
          <a:xfrm>
            <a:off x="2060711" y="4619436"/>
            <a:ext cx="8070575" cy="400110"/>
          </a:xfrm>
          <a:prstGeom prst="rect">
            <a:avLst/>
          </a:prstGeom>
          <a:noFill/>
        </p:spPr>
        <p:txBody>
          <a:bodyPr wrap="square">
            <a:spAutoFit/>
          </a:bodyPr>
          <a:lstStyle/>
          <a:p>
            <a:pPr algn="ctr" fontAlgn="base"/>
            <a:r>
              <a:rPr lang="en-US" sz="2000" dirty="0"/>
              <a:t>Verily in this is a Sign: but most of them do not believe.</a:t>
            </a:r>
          </a:p>
        </p:txBody>
      </p:sp>
      <p:sp>
        <p:nvSpPr>
          <p:cNvPr id="3" name="TextBox 2">
            <a:extLst>
              <a:ext uri="{FF2B5EF4-FFF2-40B4-BE49-F238E27FC236}">
                <a16:creationId xmlns:a16="http://schemas.microsoft.com/office/drawing/2014/main" id="{C63FEDE0-8FE7-A708-4604-57D9C99025AE}"/>
              </a:ext>
            </a:extLst>
          </p:cNvPr>
          <p:cNvSpPr txBox="1"/>
          <p:nvPr/>
        </p:nvSpPr>
        <p:spPr>
          <a:xfrm>
            <a:off x="4701443" y="43915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{67}</a:t>
            </a:r>
            <a:endParaRPr lang="en-US" sz="1400" dirty="0"/>
          </a:p>
        </p:txBody>
      </p:sp>
    </p:spTree>
    <p:extLst>
      <p:ext uri="{BB962C8B-B14F-4D97-AF65-F5344CB8AC3E}">
        <p14:creationId xmlns:p14="http://schemas.microsoft.com/office/powerpoint/2010/main" val="28325604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5A8BF-D4E2-A535-FE7C-7E349A4AE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947E8-8D0F-CF02-A080-FFD246912CD0}"/>
              </a:ext>
            </a:extLst>
          </p:cNvPr>
          <p:cNvSpPr>
            <a:spLocks noGrp="1"/>
          </p:cNvSpPr>
          <p:nvPr>
            <p:ph type="title"/>
          </p:nvPr>
        </p:nvSpPr>
        <p:spPr>
          <a:xfrm>
            <a:off x="1855706" y="1988152"/>
            <a:ext cx="8480587" cy="3450327"/>
          </a:xfrm>
        </p:spPr>
        <p:txBody>
          <a:bodyPr>
            <a:noAutofit/>
          </a:bodyPr>
          <a:lstStyle/>
          <a:p>
            <a:r>
              <a:rPr lang="ar-EG" sz="6000" b="0" dirty="0"/>
              <a:t>وَإِنَّ رَبَّكَ لَهُوَ ٱلْعَزِيزُ ٱلرَّحِيمُ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7B3B62E-D9E0-AA42-436F-02673ABBA96E}"/>
              </a:ext>
            </a:extLst>
          </p:cNvPr>
          <p:cNvSpPr txBox="1"/>
          <p:nvPr/>
        </p:nvSpPr>
        <p:spPr>
          <a:xfrm>
            <a:off x="2060713" y="4188684"/>
            <a:ext cx="8070575" cy="400110"/>
          </a:xfrm>
          <a:prstGeom prst="rect">
            <a:avLst/>
          </a:prstGeom>
          <a:noFill/>
        </p:spPr>
        <p:txBody>
          <a:bodyPr wrap="square">
            <a:spAutoFit/>
          </a:bodyPr>
          <a:lstStyle/>
          <a:p>
            <a:pPr algn="ctr" fontAlgn="base"/>
            <a:r>
              <a:rPr lang="en-US" sz="2000" dirty="0"/>
              <a:t>And verily thy Lord is He, the Exalted in Might, Most Merciful.</a:t>
            </a:r>
          </a:p>
        </p:txBody>
      </p:sp>
      <p:sp>
        <p:nvSpPr>
          <p:cNvPr id="3" name="TextBox 2">
            <a:extLst>
              <a:ext uri="{FF2B5EF4-FFF2-40B4-BE49-F238E27FC236}">
                <a16:creationId xmlns:a16="http://schemas.microsoft.com/office/drawing/2014/main" id="{34D040FC-B92F-1145-B4E6-A911A8228A1D}"/>
              </a:ext>
            </a:extLst>
          </p:cNvPr>
          <p:cNvSpPr txBox="1"/>
          <p:nvPr/>
        </p:nvSpPr>
        <p:spPr>
          <a:xfrm>
            <a:off x="2268963" y="38809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{68}</a:t>
            </a:r>
            <a:endParaRPr lang="en-US" sz="1400" dirty="0"/>
          </a:p>
        </p:txBody>
      </p:sp>
    </p:spTree>
    <p:extLst>
      <p:ext uri="{BB962C8B-B14F-4D97-AF65-F5344CB8AC3E}">
        <p14:creationId xmlns:p14="http://schemas.microsoft.com/office/powerpoint/2010/main" val="161445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F866-8128-72AD-3980-4D4A49512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108F8-BEF8-276F-0936-9AE9A96D82FA}"/>
              </a:ext>
            </a:extLst>
          </p:cNvPr>
          <p:cNvSpPr>
            <a:spLocks noGrp="1"/>
          </p:cNvSpPr>
          <p:nvPr>
            <p:ph type="title"/>
          </p:nvPr>
        </p:nvSpPr>
        <p:spPr>
          <a:xfrm>
            <a:off x="1957800" y="1899145"/>
            <a:ext cx="8276400" cy="3450327"/>
          </a:xfrm>
        </p:spPr>
        <p:txBody>
          <a:bodyPr>
            <a:noAutofit/>
          </a:bodyPr>
          <a:lstStyle/>
          <a:p>
            <a:r>
              <a:rPr lang="ar-EG" sz="6000" b="0" dirty="0"/>
              <a:t>وَكَذَٰلِكَ جَعَلْنَا لِكُلِّ نَبِىٍّ عَدُوًّۭا مِّنَ ٱلْمُجْرِمِينَۗ وَكَفَىٰ بِرَبِّكَ هَادِيًۭا وَنَصِيرًۭا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037EBAC-D940-89AC-C9D1-383FEA6D8099}"/>
              </a:ext>
            </a:extLst>
          </p:cNvPr>
          <p:cNvSpPr txBox="1"/>
          <p:nvPr/>
        </p:nvSpPr>
        <p:spPr>
          <a:xfrm>
            <a:off x="2060712" y="4910625"/>
            <a:ext cx="8070575" cy="707886"/>
          </a:xfrm>
          <a:prstGeom prst="rect">
            <a:avLst/>
          </a:prstGeom>
          <a:noFill/>
        </p:spPr>
        <p:txBody>
          <a:bodyPr wrap="square">
            <a:spAutoFit/>
          </a:bodyPr>
          <a:lstStyle/>
          <a:p>
            <a:pPr algn="ctr" fontAlgn="base"/>
            <a:r>
              <a:rPr lang="en-US" sz="2000" dirty="0"/>
              <a:t>Thus have We made for every prophet an enemy among the sinners: but enough is thy Lord to guide and to help.</a:t>
            </a:r>
          </a:p>
        </p:txBody>
      </p:sp>
      <p:sp>
        <p:nvSpPr>
          <p:cNvPr id="3" name="TextBox 2">
            <a:extLst>
              <a:ext uri="{FF2B5EF4-FFF2-40B4-BE49-F238E27FC236}">
                <a16:creationId xmlns:a16="http://schemas.microsoft.com/office/drawing/2014/main" id="{149318EC-39B9-712F-12B8-5C08D1583CC5}"/>
              </a:ext>
            </a:extLst>
          </p:cNvPr>
          <p:cNvSpPr txBox="1"/>
          <p:nvPr/>
        </p:nvSpPr>
        <p:spPr>
          <a:xfrm>
            <a:off x="4665930" y="46028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768173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87647-10DB-7E06-2090-2B125019D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202BC-810F-AB90-6CD3-A0E4FEAC4FAE}"/>
              </a:ext>
            </a:extLst>
          </p:cNvPr>
          <p:cNvSpPr>
            <a:spLocks noGrp="1"/>
          </p:cNvSpPr>
          <p:nvPr>
            <p:ph type="title"/>
          </p:nvPr>
        </p:nvSpPr>
        <p:spPr>
          <a:xfrm>
            <a:off x="1855706" y="1988152"/>
            <a:ext cx="8480587" cy="3450327"/>
          </a:xfrm>
        </p:spPr>
        <p:txBody>
          <a:bodyPr>
            <a:noAutofit/>
          </a:bodyPr>
          <a:lstStyle/>
          <a:p>
            <a:r>
              <a:rPr lang="ar-EG" sz="6000" b="0" dirty="0"/>
              <a:t>وَٱتْلُ عَلَيْهِمْ نَبَأَ إِبْرَٰهِيمَ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F987904-D1E6-DFA7-BB13-327ABE064735}"/>
              </a:ext>
            </a:extLst>
          </p:cNvPr>
          <p:cNvSpPr txBox="1"/>
          <p:nvPr/>
        </p:nvSpPr>
        <p:spPr>
          <a:xfrm>
            <a:off x="2060711" y="4070307"/>
            <a:ext cx="8070575" cy="400110"/>
          </a:xfrm>
          <a:prstGeom prst="rect">
            <a:avLst/>
          </a:prstGeom>
          <a:noFill/>
        </p:spPr>
        <p:txBody>
          <a:bodyPr wrap="square">
            <a:spAutoFit/>
          </a:bodyPr>
          <a:lstStyle/>
          <a:p>
            <a:pPr algn="ctr" fontAlgn="base"/>
            <a:r>
              <a:rPr lang="en-US" sz="2000" dirty="0"/>
              <a:t>And rehearse to them (something of) Abraham's story.</a:t>
            </a:r>
          </a:p>
        </p:txBody>
      </p:sp>
      <p:sp>
        <p:nvSpPr>
          <p:cNvPr id="3" name="TextBox 2">
            <a:extLst>
              <a:ext uri="{FF2B5EF4-FFF2-40B4-BE49-F238E27FC236}">
                <a16:creationId xmlns:a16="http://schemas.microsoft.com/office/drawing/2014/main" id="{735A8497-FDD1-9E66-9C73-27EAC92C6449}"/>
              </a:ext>
            </a:extLst>
          </p:cNvPr>
          <p:cNvSpPr txBox="1"/>
          <p:nvPr/>
        </p:nvSpPr>
        <p:spPr>
          <a:xfrm>
            <a:off x="3032443" y="38809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{69}</a:t>
            </a:r>
            <a:endParaRPr lang="en-US" sz="1400" dirty="0"/>
          </a:p>
        </p:txBody>
      </p:sp>
    </p:spTree>
    <p:extLst>
      <p:ext uri="{BB962C8B-B14F-4D97-AF65-F5344CB8AC3E}">
        <p14:creationId xmlns:p14="http://schemas.microsoft.com/office/powerpoint/2010/main" val="20761486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DC135-15F3-3370-E72A-531D63746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5E3C5-5AD3-4C78-EE5A-49BEDEDE83C9}"/>
              </a:ext>
            </a:extLst>
          </p:cNvPr>
          <p:cNvSpPr>
            <a:spLocks noGrp="1"/>
          </p:cNvSpPr>
          <p:nvPr>
            <p:ph type="title"/>
          </p:nvPr>
        </p:nvSpPr>
        <p:spPr>
          <a:xfrm>
            <a:off x="1855706" y="2014785"/>
            <a:ext cx="8480587" cy="3450327"/>
          </a:xfrm>
        </p:spPr>
        <p:txBody>
          <a:bodyPr>
            <a:noAutofit/>
          </a:bodyPr>
          <a:lstStyle/>
          <a:p>
            <a:r>
              <a:rPr lang="ar-EG" sz="6000" b="0" dirty="0"/>
              <a:t>إِذْ قَالَ لِأَبِيهِ وَقَوْمِهِۦ مَا تَعْبُدُونَ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CA67911-D6A4-62FD-87D3-DFC0131CDEF5}"/>
              </a:ext>
            </a:extLst>
          </p:cNvPr>
          <p:cNvSpPr txBox="1"/>
          <p:nvPr/>
        </p:nvSpPr>
        <p:spPr>
          <a:xfrm>
            <a:off x="2060711" y="4096940"/>
            <a:ext cx="8070575" cy="400110"/>
          </a:xfrm>
          <a:prstGeom prst="rect">
            <a:avLst/>
          </a:prstGeom>
          <a:noFill/>
        </p:spPr>
        <p:txBody>
          <a:bodyPr wrap="square">
            <a:spAutoFit/>
          </a:bodyPr>
          <a:lstStyle/>
          <a:p>
            <a:pPr algn="ctr" fontAlgn="base"/>
            <a:r>
              <a:rPr lang="en-US" sz="2000" dirty="0"/>
              <a:t>Behold, he said to his father and his people: "What worship ye?"</a:t>
            </a:r>
          </a:p>
        </p:txBody>
      </p:sp>
      <p:sp>
        <p:nvSpPr>
          <p:cNvPr id="3" name="TextBox 2">
            <a:extLst>
              <a:ext uri="{FF2B5EF4-FFF2-40B4-BE49-F238E27FC236}">
                <a16:creationId xmlns:a16="http://schemas.microsoft.com/office/drawing/2014/main" id="{67C8706D-00B0-0AD4-51AB-6B0ECB312ED6}"/>
              </a:ext>
            </a:extLst>
          </p:cNvPr>
          <p:cNvSpPr txBox="1"/>
          <p:nvPr/>
        </p:nvSpPr>
        <p:spPr>
          <a:xfrm>
            <a:off x="2171309" y="38631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{70}</a:t>
            </a:r>
            <a:endParaRPr lang="en-US" sz="1400" dirty="0"/>
          </a:p>
        </p:txBody>
      </p:sp>
    </p:spTree>
    <p:extLst>
      <p:ext uri="{BB962C8B-B14F-4D97-AF65-F5344CB8AC3E}">
        <p14:creationId xmlns:p14="http://schemas.microsoft.com/office/powerpoint/2010/main" val="30276613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7E55B-74B4-B840-0D21-2CC668E68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C5482-635E-A503-85B0-AFDAE7A99B75}"/>
              </a:ext>
            </a:extLst>
          </p:cNvPr>
          <p:cNvSpPr>
            <a:spLocks noGrp="1"/>
          </p:cNvSpPr>
          <p:nvPr>
            <p:ph type="title"/>
          </p:nvPr>
        </p:nvSpPr>
        <p:spPr>
          <a:xfrm>
            <a:off x="1855706" y="2041418"/>
            <a:ext cx="8480587" cy="3450327"/>
          </a:xfrm>
        </p:spPr>
        <p:txBody>
          <a:bodyPr>
            <a:noAutofit/>
          </a:bodyPr>
          <a:lstStyle/>
          <a:p>
            <a:r>
              <a:rPr lang="ar-EG" sz="6000" b="0" dirty="0"/>
              <a:t>قَالُوا۟ نَعْبُدُ أَصْنَامًۭا فَنَظَلُّ لَهَا عَـٰكِفِينَ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42B62B0-FDDF-29E5-F2A2-0C0FE3C09096}"/>
              </a:ext>
            </a:extLst>
          </p:cNvPr>
          <p:cNvSpPr txBox="1"/>
          <p:nvPr/>
        </p:nvSpPr>
        <p:spPr>
          <a:xfrm>
            <a:off x="2060711" y="4123573"/>
            <a:ext cx="8070575" cy="707886"/>
          </a:xfrm>
          <a:prstGeom prst="rect">
            <a:avLst/>
          </a:prstGeom>
          <a:noFill/>
        </p:spPr>
        <p:txBody>
          <a:bodyPr wrap="square">
            <a:spAutoFit/>
          </a:bodyPr>
          <a:lstStyle/>
          <a:p>
            <a:pPr algn="ctr" fontAlgn="base"/>
            <a:r>
              <a:rPr lang="en-US" sz="2000" dirty="0"/>
              <a:t>They said: "We worship idols, and we remain constantly in attendance on them."</a:t>
            </a:r>
          </a:p>
        </p:txBody>
      </p:sp>
      <p:sp>
        <p:nvSpPr>
          <p:cNvPr id="3" name="TextBox 2">
            <a:extLst>
              <a:ext uri="{FF2B5EF4-FFF2-40B4-BE49-F238E27FC236}">
                <a16:creationId xmlns:a16="http://schemas.microsoft.com/office/drawing/2014/main" id="{273360A4-10C8-4D0F-A937-F3F55541C2AE}"/>
              </a:ext>
            </a:extLst>
          </p:cNvPr>
          <p:cNvSpPr txBox="1"/>
          <p:nvPr/>
        </p:nvSpPr>
        <p:spPr>
          <a:xfrm>
            <a:off x="1513535" y="388090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{71}</a:t>
            </a:r>
            <a:endParaRPr lang="en-US" sz="1400" dirty="0"/>
          </a:p>
        </p:txBody>
      </p:sp>
    </p:spTree>
    <p:extLst>
      <p:ext uri="{BB962C8B-B14F-4D97-AF65-F5344CB8AC3E}">
        <p14:creationId xmlns:p14="http://schemas.microsoft.com/office/powerpoint/2010/main" val="32889878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D2F9C-0566-60EB-2F43-1F4EBEAB0E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59E79-14C6-30B6-142B-0FDD433A1DDD}"/>
              </a:ext>
            </a:extLst>
          </p:cNvPr>
          <p:cNvSpPr>
            <a:spLocks noGrp="1"/>
          </p:cNvSpPr>
          <p:nvPr>
            <p:ph type="title"/>
          </p:nvPr>
        </p:nvSpPr>
        <p:spPr>
          <a:xfrm>
            <a:off x="1855706" y="2041418"/>
            <a:ext cx="8480587" cy="3450327"/>
          </a:xfrm>
        </p:spPr>
        <p:txBody>
          <a:bodyPr>
            <a:noAutofit/>
          </a:bodyPr>
          <a:lstStyle/>
          <a:p>
            <a:r>
              <a:rPr lang="ar-EG" sz="6000" b="0" dirty="0"/>
              <a:t>قَالَ هَلْ يَسْمَعُونَكُمْ إِذْ تَدْعُونَ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77918FF-4584-12A1-4AF3-30E70D7133D9}"/>
              </a:ext>
            </a:extLst>
          </p:cNvPr>
          <p:cNvSpPr txBox="1"/>
          <p:nvPr/>
        </p:nvSpPr>
        <p:spPr>
          <a:xfrm>
            <a:off x="2060711" y="4123573"/>
            <a:ext cx="8070575" cy="400110"/>
          </a:xfrm>
          <a:prstGeom prst="rect">
            <a:avLst/>
          </a:prstGeom>
          <a:noFill/>
        </p:spPr>
        <p:txBody>
          <a:bodyPr wrap="square">
            <a:spAutoFit/>
          </a:bodyPr>
          <a:lstStyle/>
          <a:p>
            <a:pPr algn="ctr" fontAlgn="base"/>
            <a:r>
              <a:rPr lang="en-US" sz="2000" dirty="0"/>
              <a:t>He said: "Do they listen to you when ye call (on them)?"</a:t>
            </a:r>
          </a:p>
        </p:txBody>
      </p:sp>
      <p:sp>
        <p:nvSpPr>
          <p:cNvPr id="3" name="TextBox 2">
            <a:extLst>
              <a:ext uri="{FF2B5EF4-FFF2-40B4-BE49-F238E27FC236}">
                <a16:creationId xmlns:a16="http://schemas.microsoft.com/office/drawing/2014/main" id="{0631B41A-ACDD-7C6A-E604-505071322FC0}"/>
              </a:ext>
            </a:extLst>
          </p:cNvPr>
          <p:cNvSpPr txBox="1"/>
          <p:nvPr/>
        </p:nvSpPr>
        <p:spPr>
          <a:xfrm>
            <a:off x="2268137" y="38986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{72}</a:t>
            </a:r>
            <a:endParaRPr lang="en-US" sz="1400" dirty="0"/>
          </a:p>
        </p:txBody>
      </p:sp>
    </p:spTree>
    <p:extLst>
      <p:ext uri="{BB962C8B-B14F-4D97-AF65-F5344CB8AC3E}">
        <p14:creationId xmlns:p14="http://schemas.microsoft.com/office/powerpoint/2010/main" val="36731283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7A9EF-54E1-AA0F-F8FF-EEEC772BF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EDFA3-931D-29DF-3B1F-8F5A05DC7624}"/>
              </a:ext>
            </a:extLst>
          </p:cNvPr>
          <p:cNvSpPr>
            <a:spLocks noGrp="1"/>
          </p:cNvSpPr>
          <p:nvPr>
            <p:ph type="title"/>
          </p:nvPr>
        </p:nvSpPr>
        <p:spPr>
          <a:xfrm>
            <a:off x="1855706" y="2085807"/>
            <a:ext cx="8480587" cy="3450327"/>
          </a:xfrm>
        </p:spPr>
        <p:txBody>
          <a:bodyPr>
            <a:noAutofit/>
          </a:bodyPr>
          <a:lstStyle/>
          <a:p>
            <a:r>
              <a:rPr lang="ar-EG" sz="6000" b="0" dirty="0"/>
              <a:t>أَوْ يَنفَعُونَكُمْ أَوْ يَضُرُّونَ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649FB3-159B-651E-DA63-4B632AF8B4D2}"/>
              </a:ext>
            </a:extLst>
          </p:cNvPr>
          <p:cNvSpPr txBox="1"/>
          <p:nvPr/>
        </p:nvSpPr>
        <p:spPr>
          <a:xfrm>
            <a:off x="2060711" y="4230199"/>
            <a:ext cx="8070575" cy="400110"/>
          </a:xfrm>
          <a:prstGeom prst="rect">
            <a:avLst/>
          </a:prstGeom>
          <a:noFill/>
        </p:spPr>
        <p:txBody>
          <a:bodyPr wrap="square">
            <a:spAutoFit/>
          </a:bodyPr>
          <a:lstStyle/>
          <a:p>
            <a:pPr algn="ctr" fontAlgn="base"/>
            <a:r>
              <a:rPr lang="en-US" sz="2000" dirty="0"/>
              <a:t>"Or do you good or harm?"</a:t>
            </a:r>
          </a:p>
        </p:txBody>
      </p:sp>
      <p:sp>
        <p:nvSpPr>
          <p:cNvPr id="3" name="TextBox 2">
            <a:extLst>
              <a:ext uri="{FF2B5EF4-FFF2-40B4-BE49-F238E27FC236}">
                <a16:creationId xmlns:a16="http://schemas.microsoft.com/office/drawing/2014/main" id="{291BD8EE-F6B0-2153-D8E3-AE921947806F}"/>
              </a:ext>
            </a:extLst>
          </p:cNvPr>
          <p:cNvSpPr txBox="1"/>
          <p:nvPr/>
        </p:nvSpPr>
        <p:spPr>
          <a:xfrm>
            <a:off x="2827430" y="38601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{73}</a:t>
            </a:r>
            <a:endParaRPr lang="en-US" sz="1400" dirty="0"/>
          </a:p>
        </p:txBody>
      </p:sp>
    </p:spTree>
    <p:extLst>
      <p:ext uri="{BB962C8B-B14F-4D97-AF65-F5344CB8AC3E}">
        <p14:creationId xmlns:p14="http://schemas.microsoft.com/office/powerpoint/2010/main" val="20265090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125EB-D798-35BF-B63C-129F6606A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41654-74C5-A5A3-00FE-72E478B6D68B}"/>
              </a:ext>
            </a:extLst>
          </p:cNvPr>
          <p:cNvSpPr>
            <a:spLocks noGrp="1"/>
          </p:cNvSpPr>
          <p:nvPr>
            <p:ph type="title"/>
          </p:nvPr>
        </p:nvSpPr>
        <p:spPr>
          <a:xfrm>
            <a:off x="1855706" y="2005908"/>
            <a:ext cx="8480587" cy="3450327"/>
          </a:xfrm>
        </p:spPr>
        <p:txBody>
          <a:bodyPr>
            <a:noAutofit/>
          </a:bodyPr>
          <a:lstStyle/>
          <a:p>
            <a:r>
              <a:rPr lang="ar-EG" sz="6000" b="0" dirty="0"/>
              <a:t>قَالُوا۟ بَلْ وَجَدْنَآ ءَابَآءَنَا كَذَٰلِكَ يَفْعَلُونَ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E3A465F-9297-3FA4-1411-513E83C0D89D}"/>
              </a:ext>
            </a:extLst>
          </p:cNvPr>
          <p:cNvSpPr txBox="1"/>
          <p:nvPr/>
        </p:nvSpPr>
        <p:spPr>
          <a:xfrm>
            <a:off x="2060711" y="4097033"/>
            <a:ext cx="8070575" cy="400110"/>
          </a:xfrm>
          <a:prstGeom prst="rect">
            <a:avLst/>
          </a:prstGeom>
          <a:noFill/>
        </p:spPr>
        <p:txBody>
          <a:bodyPr wrap="square">
            <a:spAutoFit/>
          </a:bodyPr>
          <a:lstStyle/>
          <a:p>
            <a:pPr algn="ctr" fontAlgn="base"/>
            <a:r>
              <a:rPr lang="en-US" sz="2000" dirty="0"/>
              <a:t>They said: "Nay, but we found our fathers doing thus (what we do)."</a:t>
            </a:r>
          </a:p>
        </p:txBody>
      </p:sp>
      <p:sp>
        <p:nvSpPr>
          <p:cNvPr id="3" name="TextBox 2">
            <a:extLst>
              <a:ext uri="{FF2B5EF4-FFF2-40B4-BE49-F238E27FC236}">
                <a16:creationId xmlns:a16="http://schemas.microsoft.com/office/drawing/2014/main" id="{B8BF1B5C-CF54-EBEE-CC78-79CE0BA50834}"/>
              </a:ext>
            </a:extLst>
          </p:cNvPr>
          <p:cNvSpPr txBox="1"/>
          <p:nvPr/>
        </p:nvSpPr>
        <p:spPr>
          <a:xfrm>
            <a:off x="1478024" y="37892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{74}</a:t>
            </a:r>
            <a:endParaRPr lang="en-US" sz="1400" dirty="0"/>
          </a:p>
        </p:txBody>
      </p:sp>
    </p:spTree>
    <p:extLst>
      <p:ext uri="{BB962C8B-B14F-4D97-AF65-F5344CB8AC3E}">
        <p14:creationId xmlns:p14="http://schemas.microsoft.com/office/powerpoint/2010/main" val="433281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CDC9B-759E-D93F-D971-DCD8F4C74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5E762-3516-5B24-3299-0918B2A9D4AA}"/>
              </a:ext>
            </a:extLst>
          </p:cNvPr>
          <p:cNvSpPr>
            <a:spLocks noGrp="1"/>
          </p:cNvSpPr>
          <p:nvPr>
            <p:ph type="title"/>
          </p:nvPr>
        </p:nvSpPr>
        <p:spPr>
          <a:xfrm>
            <a:off x="1855706" y="2005908"/>
            <a:ext cx="8480587" cy="3450327"/>
          </a:xfrm>
        </p:spPr>
        <p:txBody>
          <a:bodyPr>
            <a:noAutofit/>
          </a:bodyPr>
          <a:lstStyle/>
          <a:p>
            <a:r>
              <a:rPr lang="ar-EG" sz="6000" b="0" dirty="0"/>
              <a:t>قَالَ أَفَرَءَيْتُم مَّا كُنتُمْ تَعْبُدُونَ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296DF07-AC75-1F25-623C-1F70F9E0B8EC}"/>
              </a:ext>
            </a:extLst>
          </p:cNvPr>
          <p:cNvSpPr txBox="1"/>
          <p:nvPr/>
        </p:nvSpPr>
        <p:spPr>
          <a:xfrm>
            <a:off x="2060711" y="4097033"/>
            <a:ext cx="8070575" cy="400110"/>
          </a:xfrm>
          <a:prstGeom prst="rect">
            <a:avLst/>
          </a:prstGeom>
          <a:noFill/>
        </p:spPr>
        <p:txBody>
          <a:bodyPr wrap="square">
            <a:spAutoFit/>
          </a:bodyPr>
          <a:lstStyle/>
          <a:p>
            <a:pPr algn="ctr" fontAlgn="base"/>
            <a:r>
              <a:rPr lang="en-US" sz="2000" dirty="0"/>
              <a:t>He said: "Do ye then see whom ye have been worshipping,-</a:t>
            </a:r>
          </a:p>
        </p:txBody>
      </p:sp>
      <p:sp>
        <p:nvSpPr>
          <p:cNvPr id="3" name="TextBox 2">
            <a:extLst>
              <a:ext uri="{FF2B5EF4-FFF2-40B4-BE49-F238E27FC236}">
                <a16:creationId xmlns:a16="http://schemas.microsoft.com/office/drawing/2014/main" id="{5EBA3A28-F864-4395-2FEE-23A097AEA117}"/>
              </a:ext>
            </a:extLst>
          </p:cNvPr>
          <p:cNvSpPr txBox="1"/>
          <p:nvPr/>
        </p:nvSpPr>
        <p:spPr>
          <a:xfrm>
            <a:off x="2436813" y="381143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{75}</a:t>
            </a:r>
            <a:endParaRPr lang="en-US" sz="1400" dirty="0"/>
          </a:p>
        </p:txBody>
      </p:sp>
    </p:spTree>
    <p:extLst>
      <p:ext uri="{BB962C8B-B14F-4D97-AF65-F5344CB8AC3E}">
        <p14:creationId xmlns:p14="http://schemas.microsoft.com/office/powerpoint/2010/main" val="27264305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07C09-D28F-ED6B-BBDA-8C8521D946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15753-3EE5-47EA-7C7B-6875912F21F2}"/>
              </a:ext>
            </a:extLst>
          </p:cNvPr>
          <p:cNvSpPr>
            <a:spLocks noGrp="1"/>
          </p:cNvSpPr>
          <p:nvPr>
            <p:ph type="title"/>
          </p:nvPr>
        </p:nvSpPr>
        <p:spPr>
          <a:xfrm>
            <a:off x="1855706" y="2005908"/>
            <a:ext cx="8480587" cy="3450327"/>
          </a:xfrm>
        </p:spPr>
        <p:txBody>
          <a:bodyPr>
            <a:noAutofit/>
          </a:bodyPr>
          <a:lstStyle/>
          <a:p>
            <a:r>
              <a:rPr lang="ar-EG" sz="6000" b="0" dirty="0"/>
              <a:t>أَنتُمْ وَءَابَآؤُكُمُ ٱلْأَقْدَمُونَ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08637B9-E3A4-DCB8-5EAE-3E665C073A16}"/>
              </a:ext>
            </a:extLst>
          </p:cNvPr>
          <p:cNvSpPr txBox="1"/>
          <p:nvPr/>
        </p:nvSpPr>
        <p:spPr>
          <a:xfrm>
            <a:off x="2060711" y="4097033"/>
            <a:ext cx="8070575" cy="400110"/>
          </a:xfrm>
          <a:prstGeom prst="rect">
            <a:avLst/>
          </a:prstGeom>
          <a:noFill/>
        </p:spPr>
        <p:txBody>
          <a:bodyPr wrap="square">
            <a:spAutoFit/>
          </a:bodyPr>
          <a:lstStyle/>
          <a:p>
            <a:pPr algn="ctr" fontAlgn="base"/>
            <a:r>
              <a:rPr lang="en-US" sz="2000" dirty="0"/>
              <a:t>"Ye and your fathers before you?-</a:t>
            </a:r>
          </a:p>
        </p:txBody>
      </p:sp>
      <p:sp>
        <p:nvSpPr>
          <p:cNvPr id="3" name="TextBox 2">
            <a:extLst>
              <a:ext uri="{FF2B5EF4-FFF2-40B4-BE49-F238E27FC236}">
                <a16:creationId xmlns:a16="http://schemas.microsoft.com/office/drawing/2014/main" id="{9DE607BA-C57D-1B9B-3A6A-DBB26E49142A}"/>
              </a:ext>
            </a:extLst>
          </p:cNvPr>
          <p:cNvSpPr txBox="1"/>
          <p:nvPr/>
        </p:nvSpPr>
        <p:spPr>
          <a:xfrm>
            <a:off x="2898452" y="37892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{76}</a:t>
            </a:r>
            <a:endParaRPr lang="en-US" sz="1400" dirty="0"/>
          </a:p>
        </p:txBody>
      </p:sp>
    </p:spTree>
    <p:extLst>
      <p:ext uri="{BB962C8B-B14F-4D97-AF65-F5344CB8AC3E}">
        <p14:creationId xmlns:p14="http://schemas.microsoft.com/office/powerpoint/2010/main" val="6331046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810DA-C9CA-84F5-AB21-6AD55474C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FD52F-B933-E29F-65E1-616082414F43}"/>
              </a:ext>
            </a:extLst>
          </p:cNvPr>
          <p:cNvSpPr>
            <a:spLocks noGrp="1"/>
          </p:cNvSpPr>
          <p:nvPr>
            <p:ph type="title"/>
          </p:nvPr>
        </p:nvSpPr>
        <p:spPr>
          <a:xfrm>
            <a:off x="1855706" y="2005908"/>
            <a:ext cx="8480587" cy="3450327"/>
          </a:xfrm>
        </p:spPr>
        <p:txBody>
          <a:bodyPr>
            <a:noAutofit/>
          </a:bodyPr>
          <a:lstStyle/>
          <a:p>
            <a:r>
              <a:rPr lang="ar-EG" sz="6000" b="0" dirty="0"/>
              <a:t>فَإِنَّهُمْ عَدُوٌّۭ لِّىٓ إِلَّا 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8FB5C9-0E67-FE03-6474-AC3CEED1B4AE}"/>
              </a:ext>
            </a:extLst>
          </p:cNvPr>
          <p:cNvSpPr txBox="1"/>
          <p:nvPr/>
        </p:nvSpPr>
        <p:spPr>
          <a:xfrm>
            <a:off x="2060711" y="4097033"/>
            <a:ext cx="8070575" cy="400110"/>
          </a:xfrm>
          <a:prstGeom prst="rect">
            <a:avLst/>
          </a:prstGeom>
          <a:noFill/>
        </p:spPr>
        <p:txBody>
          <a:bodyPr wrap="square">
            <a:spAutoFit/>
          </a:bodyPr>
          <a:lstStyle/>
          <a:p>
            <a:pPr algn="ctr" fontAlgn="base"/>
            <a:r>
              <a:rPr lang="en-US" sz="2000" dirty="0"/>
              <a:t>"For they are enemies to me; not so the Lord and Cherisher of the Worlds;</a:t>
            </a:r>
          </a:p>
        </p:txBody>
      </p:sp>
      <p:sp>
        <p:nvSpPr>
          <p:cNvPr id="3" name="TextBox 2">
            <a:extLst>
              <a:ext uri="{FF2B5EF4-FFF2-40B4-BE49-F238E27FC236}">
                <a16:creationId xmlns:a16="http://schemas.microsoft.com/office/drawing/2014/main" id="{8C7F99BE-D841-77E4-F8CD-B6A899A8AF92}"/>
              </a:ext>
            </a:extLst>
          </p:cNvPr>
          <p:cNvSpPr txBox="1"/>
          <p:nvPr/>
        </p:nvSpPr>
        <p:spPr>
          <a:xfrm>
            <a:off x="2060711" y="38114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{77}</a:t>
            </a:r>
            <a:endParaRPr lang="en-US" sz="1400" dirty="0"/>
          </a:p>
        </p:txBody>
      </p:sp>
    </p:spTree>
    <p:extLst>
      <p:ext uri="{BB962C8B-B14F-4D97-AF65-F5344CB8AC3E}">
        <p14:creationId xmlns:p14="http://schemas.microsoft.com/office/powerpoint/2010/main" val="184972502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21C7-58F5-E7CF-8C57-9CDA41934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44400-3FC8-9E51-350E-DB9D20036F8F}"/>
              </a:ext>
            </a:extLst>
          </p:cNvPr>
          <p:cNvSpPr>
            <a:spLocks noGrp="1"/>
          </p:cNvSpPr>
          <p:nvPr>
            <p:ph type="title"/>
          </p:nvPr>
        </p:nvSpPr>
        <p:spPr>
          <a:xfrm>
            <a:off x="1855706" y="2005908"/>
            <a:ext cx="8480587" cy="3450327"/>
          </a:xfrm>
        </p:spPr>
        <p:txBody>
          <a:bodyPr>
            <a:noAutofit/>
          </a:bodyPr>
          <a:lstStyle/>
          <a:p>
            <a:r>
              <a:rPr lang="ar-EG" sz="6000" b="0" dirty="0"/>
              <a:t>ٱلَّذِى خَلَقَنِى فَهُوَ يَهْدِينِ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AFB1291-8649-EC1E-AAEF-B0F145FB575B}"/>
              </a:ext>
            </a:extLst>
          </p:cNvPr>
          <p:cNvSpPr txBox="1"/>
          <p:nvPr/>
        </p:nvSpPr>
        <p:spPr>
          <a:xfrm>
            <a:off x="2060711" y="4097033"/>
            <a:ext cx="8070575" cy="400110"/>
          </a:xfrm>
          <a:prstGeom prst="rect">
            <a:avLst/>
          </a:prstGeom>
          <a:noFill/>
        </p:spPr>
        <p:txBody>
          <a:bodyPr wrap="square">
            <a:spAutoFit/>
          </a:bodyPr>
          <a:lstStyle/>
          <a:p>
            <a:pPr algn="ctr" fontAlgn="base"/>
            <a:r>
              <a:rPr lang="en-US" sz="2000" dirty="0"/>
              <a:t>"Who created me, and it is He Who guides me;</a:t>
            </a:r>
          </a:p>
        </p:txBody>
      </p:sp>
      <p:sp>
        <p:nvSpPr>
          <p:cNvPr id="3" name="TextBox 2">
            <a:extLst>
              <a:ext uri="{FF2B5EF4-FFF2-40B4-BE49-F238E27FC236}">
                <a16:creationId xmlns:a16="http://schemas.microsoft.com/office/drawing/2014/main" id="{0F30AC9D-5DF1-A9AD-854A-05D7212AAC3E}"/>
              </a:ext>
            </a:extLst>
          </p:cNvPr>
          <p:cNvSpPr txBox="1"/>
          <p:nvPr/>
        </p:nvSpPr>
        <p:spPr>
          <a:xfrm>
            <a:off x="2948478" y="382919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{78}</a:t>
            </a:r>
            <a:endParaRPr lang="en-US" sz="1400" dirty="0"/>
          </a:p>
        </p:txBody>
      </p:sp>
    </p:spTree>
    <p:extLst>
      <p:ext uri="{BB962C8B-B14F-4D97-AF65-F5344CB8AC3E}">
        <p14:creationId xmlns:p14="http://schemas.microsoft.com/office/powerpoint/2010/main" val="380515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9686E-662F-1E8C-A6B1-9B705F709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FE5EB-17E1-26FE-2604-061E7BFD2A1C}"/>
              </a:ext>
            </a:extLst>
          </p:cNvPr>
          <p:cNvSpPr>
            <a:spLocks noGrp="1"/>
          </p:cNvSpPr>
          <p:nvPr>
            <p:ph type="title"/>
          </p:nvPr>
        </p:nvSpPr>
        <p:spPr>
          <a:xfrm>
            <a:off x="1957800" y="1694958"/>
            <a:ext cx="8276400" cy="3450327"/>
          </a:xfrm>
        </p:spPr>
        <p:txBody>
          <a:bodyPr>
            <a:noAutofit/>
          </a:bodyPr>
          <a:lstStyle/>
          <a:p>
            <a:r>
              <a:rPr lang="ar-EG" sz="6000" b="0" dirty="0"/>
              <a:t>وَقَالَ ٱلَّذِينَ كَفَرُوا۟ لَوْلَا نُزِّلَ عَلَيْهِ ٱلْقُرْءَانُ جُمْلَةًۭ وَٰحِدَةًۭ ۚ كَذَٰلِكَ لِنُثَبِّتَ بِهِۦ فُؤَادَكَ ۖ وَرَتَّلْنَـٰهُ تَرْتِيلًۭا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8A7646C-44FC-FB3A-D6F2-6C81E75D39E7}"/>
              </a:ext>
            </a:extLst>
          </p:cNvPr>
          <p:cNvSpPr txBox="1"/>
          <p:nvPr/>
        </p:nvSpPr>
        <p:spPr>
          <a:xfrm>
            <a:off x="2060712" y="4556792"/>
            <a:ext cx="8070575" cy="1015663"/>
          </a:xfrm>
          <a:prstGeom prst="rect">
            <a:avLst/>
          </a:prstGeom>
          <a:noFill/>
        </p:spPr>
        <p:txBody>
          <a:bodyPr wrap="square">
            <a:spAutoFit/>
          </a:bodyPr>
          <a:lstStyle/>
          <a:p>
            <a:pPr algn="ctr" fontAlgn="base"/>
            <a:r>
              <a:rPr lang="en-US" sz="2000" dirty="0"/>
              <a:t>Those who reject Faith say: "Why is not the Qur'an revealed to him all at once? Thus (is it revealed), that We may strengthen thy heart thereby, and We have rehearsed it to thee in slow, well-arranged stages, gradually.</a:t>
            </a:r>
          </a:p>
        </p:txBody>
      </p:sp>
      <p:sp>
        <p:nvSpPr>
          <p:cNvPr id="3" name="TextBox 2">
            <a:extLst>
              <a:ext uri="{FF2B5EF4-FFF2-40B4-BE49-F238E27FC236}">
                <a16:creationId xmlns:a16="http://schemas.microsoft.com/office/drawing/2014/main" id="{59964213-5275-2F75-B1A1-3E85C9A9AFBF}"/>
              </a:ext>
            </a:extLst>
          </p:cNvPr>
          <p:cNvSpPr txBox="1"/>
          <p:nvPr/>
        </p:nvSpPr>
        <p:spPr>
          <a:xfrm>
            <a:off x="2695087" y="42477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101292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A2303-39B8-F19B-8612-7F54987C4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B6BEA-AFFA-1095-B689-8F7B9331B262}"/>
              </a:ext>
            </a:extLst>
          </p:cNvPr>
          <p:cNvSpPr>
            <a:spLocks noGrp="1"/>
          </p:cNvSpPr>
          <p:nvPr>
            <p:ph type="title"/>
          </p:nvPr>
        </p:nvSpPr>
        <p:spPr>
          <a:xfrm>
            <a:off x="1855706" y="2005908"/>
            <a:ext cx="8480587" cy="3450327"/>
          </a:xfrm>
        </p:spPr>
        <p:txBody>
          <a:bodyPr>
            <a:noAutofit/>
          </a:bodyPr>
          <a:lstStyle/>
          <a:p>
            <a:r>
              <a:rPr lang="ar-EG" sz="6000" b="0" dirty="0"/>
              <a:t>وَٱلَّذِى هُوَ يُطْعِمُنِى وَيَسْقِينِ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DEFF1C1-B45E-A1FA-A0D8-30CE938FD812}"/>
              </a:ext>
            </a:extLst>
          </p:cNvPr>
          <p:cNvSpPr txBox="1"/>
          <p:nvPr/>
        </p:nvSpPr>
        <p:spPr>
          <a:xfrm>
            <a:off x="2060711" y="4097033"/>
            <a:ext cx="8070575" cy="400110"/>
          </a:xfrm>
          <a:prstGeom prst="rect">
            <a:avLst/>
          </a:prstGeom>
          <a:noFill/>
        </p:spPr>
        <p:txBody>
          <a:bodyPr wrap="square">
            <a:spAutoFit/>
          </a:bodyPr>
          <a:lstStyle/>
          <a:p>
            <a:pPr algn="ctr" fontAlgn="base"/>
            <a:r>
              <a:rPr lang="en-US" sz="2000" dirty="0"/>
              <a:t>"Who gives me food and drink,</a:t>
            </a:r>
          </a:p>
        </p:txBody>
      </p:sp>
      <p:sp>
        <p:nvSpPr>
          <p:cNvPr id="3" name="TextBox 2">
            <a:extLst>
              <a:ext uri="{FF2B5EF4-FFF2-40B4-BE49-F238E27FC236}">
                <a16:creationId xmlns:a16="http://schemas.microsoft.com/office/drawing/2014/main" id="{1E82204F-A830-B437-E36E-8D9A7ED150AE}"/>
              </a:ext>
            </a:extLst>
          </p:cNvPr>
          <p:cNvSpPr txBox="1"/>
          <p:nvPr/>
        </p:nvSpPr>
        <p:spPr>
          <a:xfrm>
            <a:off x="2424695" y="38735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{79}</a:t>
            </a:r>
            <a:endParaRPr lang="en-US" sz="1400" dirty="0"/>
          </a:p>
        </p:txBody>
      </p:sp>
    </p:spTree>
    <p:extLst>
      <p:ext uri="{BB962C8B-B14F-4D97-AF65-F5344CB8AC3E}">
        <p14:creationId xmlns:p14="http://schemas.microsoft.com/office/powerpoint/2010/main" val="19908008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F6616-2B7F-F110-D65E-7562DD327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B560B-F01B-94D7-A23B-128D8F3C437E}"/>
              </a:ext>
            </a:extLst>
          </p:cNvPr>
          <p:cNvSpPr>
            <a:spLocks noGrp="1"/>
          </p:cNvSpPr>
          <p:nvPr>
            <p:ph type="title"/>
          </p:nvPr>
        </p:nvSpPr>
        <p:spPr>
          <a:xfrm>
            <a:off x="1855706" y="2005908"/>
            <a:ext cx="8480587" cy="3450327"/>
          </a:xfrm>
        </p:spPr>
        <p:txBody>
          <a:bodyPr>
            <a:noAutofit/>
          </a:bodyPr>
          <a:lstStyle/>
          <a:p>
            <a:r>
              <a:rPr lang="ar-EG" sz="6000" b="0" dirty="0"/>
              <a:t>وَإِذَا مَرِضْتُ فَهُوَ يَشْفِينِ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22864E-864B-22BB-DECA-6005DCAB9958}"/>
              </a:ext>
            </a:extLst>
          </p:cNvPr>
          <p:cNvSpPr txBox="1"/>
          <p:nvPr/>
        </p:nvSpPr>
        <p:spPr>
          <a:xfrm>
            <a:off x="2060711" y="4097033"/>
            <a:ext cx="8070575" cy="400110"/>
          </a:xfrm>
          <a:prstGeom prst="rect">
            <a:avLst/>
          </a:prstGeom>
          <a:noFill/>
        </p:spPr>
        <p:txBody>
          <a:bodyPr wrap="square">
            <a:spAutoFit/>
          </a:bodyPr>
          <a:lstStyle/>
          <a:p>
            <a:pPr algn="ctr" fontAlgn="base"/>
            <a:r>
              <a:rPr lang="en-US" sz="2000" dirty="0"/>
              <a:t>"And when I am ill, it is He Who cures me;</a:t>
            </a:r>
          </a:p>
        </p:txBody>
      </p:sp>
      <p:sp>
        <p:nvSpPr>
          <p:cNvPr id="3" name="TextBox 2">
            <a:extLst>
              <a:ext uri="{FF2B5EF4-FFF2-40B4-BE49-F238E27FC236}">
                <a16:creationId xmlns:a16="http://schemas.microsoft.com/office/drawing/2014/main" id="{51D3C595-8220-8119-DECC-FD5E47E84895}"/>
              </a:ext>
            </a:extLst>
          </p:cNvPr>
          <p:cNvSpPr txBox="1"/>
          <p:nvPr/>
        </p:nvSpPr>
        <p:spPr>
          <a:xfrm>
            <a:off x="2744291" y="37892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{80}</a:t>
            </a:r>
            <a:endParaRPr lang="en-US" sz="1400" dirty="0"/>
          </a:p>
        </p:txBody>
      </p:sp>
    </p:spTree>
    <p:extLst>
      <p:ext uri="{BB962C8B-B14F-4D97-AF65-F5344CB8AC3E}">
        <p14:creationId xmlns:p14="http://schemas.microsoft.com/office/powerpoint/2010/main" val="39580816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5628D-1955-4EB5-5F82-1864CB825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7A8C2-A56B-9611-C8DB-5C5E038D5D76}"/>
              </a:ext>
            </a:extLst>
          </p:cNvPr>
          <p:cNvSpPr>
            <a:spLocks noGrp="1"/>
          </p:cNvSpPr>
          <p:nvPr>
            <p:ph type="title"/>
          </p:nvPr>
        </p:nvSpPr>
        <p:spPr>
          <a:xfrm>
            <a:off x="1855706" y="2005908"/>
            <a:ext cx="8480587" cy="3450327"/>
          </a:xfrm>
        </p:spPr>
        <p:txBody>
          <a:bodyPr>
            <a:noAutofit/>
          </a:bodyPr>
          <a:lstStyle/>
          <a:p>
            <a:r>
              <a:rPr lang="ar-EG" sz="6000" b="0" dirty="0"/>
              <a:t>وَٱلَّذِى يُمِيتُنِى ثُمَّ يُحْيِينِ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D41363D-921F-D14E-4163-97EED72D42D7}"/>
              </a:ext>
            </a:extLst>
          </p:cNvPr>
          <p:cNvSpPr txBox="1"/>
          <p:nvPr/>
        </p:nvSpPr>
        <p:spPr>
          <a:xfrm>
            <a:off x="2060711" y="4097033"/>
            <a:ext cx="8070575" cy="400110"/>
          </a:xfrm>
          <a:prstGeom prst="rect">
            <a:avLst/>
          </a:prstGeom>
          <a:noFill/>
        </p:spPr>
        <p:txBody>
          <a:bodyPr wrap="square">
            <a:spAutoFit/>
          </a:bodyPr>
          <a:lstStyle/>
          <a:p>
            <a:pPr algn="ctr" fontAlgn="base"/>
            <a:r>
              <a:rPr lang="en-US" sz="2000" dirty="0"/>
              <a:t>"Who will cause me to die, and then to life (again);</a:t>
            </a:r>
          </a:p>
        </p:txBody>
      </p:sp>
      <p:sp>
        <p:nvSpPr>
          <p:cNvPr id="3" name="TextBox 2">
            <a:extLst>
              <a:ext uri="{FF2B5EF4-FFF2-40B4-BE49-F238E27FC236}">
                <a16:creationId xmlns:a16="http://schemas.microsoft.com/office/drawing/2014/main" id="{3615E382-DA7D-3853-06FC-1A532F1A281E}"/>
              </a:ext>
            </a:extLst>
          </p:cNvPr>
          <p:cNvSpPr txBox="1"/>
          <p:nvPr/>
        </p:nvSpPr>
        <p:spPr>
          <a:xfrm>
            <a:off x="2895211" y="38203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{81}</a:t>
            </a:r>
            <a:endParaRPr lang="en-US" sz="1400" dirty="0"/>
          </a:p>
        </p:txBody>
      </p:sp>
    </p:spTree>
    <p:extLst>
      <p:ext uri="{BB962C8B-B14F-4D97-AF65-F5344CB8AC3E}">
        <p14:creationId xmlns:p14="http://schemas.microsoft.com/office/powerpoint/2010/main" val="31171067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82C4F-533E-2049-E14E-F6BA035B1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D1942-1296-D005-14CD-9601C8E688F8}"/>
              </a:ext>
            </a:extLst>
          </p:cNvPr>
          <p:cNvSpPr>
            <a:spLocks noGrp="1"/>
          </p:cNvSpPr>
          <p:nvPr>
            <p:ph type="title"/>
          </p:nvPr>
        </p:nvSpPr>
        <p:spPr>
          <a:xfrm>
            <a:off x="1855706" y="2130195"/>
            <a:ext cx="8480587" cy="3450327"/>
          </a:xfrm>
        </p:spPr>
        <p:txBody>
          <a:bodyPr>
            <a:noAutofit/>
          </a:bodyPr>
          <a:lstStyle/>
          <a:p>
            <a:r>
              <a:rPr lang="ar-EG" sz="6000" b="0" dirty="0"/>
              <a:t>وَٱلَّذِىٓ أَطْمَعُ أَن يَغْفِرَ لِى خَطِيٓـَٔتِى يَوْمَ ٱلدِّينِ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7D8E65C-B658-59FC-EF8B-95336F834AAB}"/>
              </a:ext>
            </a:extLst>
          </p:cNvPr>
          <p:cNvSpPr txBox="1"/>
          <p:nvPr/>
        </p:nvSpPr>
        <p:spPr>
          <a:xfrm>
            <a:off x="2060711" y="4638570"/>
            <a:ext cx="8070575" cy="400110"/>
          </a:xfrm>
          <a:prstGeom prst="rect">
            <a:avLst/>
          </a:prstGeom>
          <a:noFill/>
        </p:spPr>
        <p:txBody>
          <a:bodyPr wrap="square">
            <a:spAutoFit/>
          </a:bodyPr>
          <a:lstStyle/>
          <a:p>
            <a:pPr algn="ctr" fontAlgn="base"/>
            <a:r>
              <a:rPr lang="en-US" sz="2000" dirty="0"/>
              <a:t>"And who, I hope, will forgive me my faults on the day of Judgment.</a:t>
            </a:r>
          </a:p>
        </p:txBody>
      </p:sp>
      <p:sp>
        <p:nvSpPr>
          <p:cNvPr id="3" name="TextBox 2">
            <a:extLst>
              <a:ext uri="{FF2B5EF4-FFF2-40B4-BE49-F238E27FC236}">
                <a16:creationId xmlns:a16="http://schemas.microsoft.com/office/drawing/2014/main" id="{9E4117B0-974B-0630-A8B4-8EC70E9CF4F9}"/>
              </a:ext>
            </a:extLst>
          </p:cNvPr>
          <p:cNvSpPr txBox="1"/>
          <p:nvPr/>
        </p:nvSpPr>
        <p:spPr>
          <a:xfrm>
            <a:off x="4484314" y="43307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{82}</a:t>
            </a:r>
            <a:endParaRPr lang="en-US" sz="1400" dirty="0"/>
          </a:p>
        </p:txBody>
      </p:sp>
    </p:spTree>
    <p:extLst>
      <p:ext uri="{BB962C8B-B14F-4D97-AF65-F5344CB8AC3E}">
        <p14:creationId xmlns:p14="http://schemas.microsoft.com/office/powerpoint/2010/main" val="20861757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971BC-62B6-8E62-EE04-63047D10A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B954C-067B-B7F4-4785-99C282257855}"/>
              </a:ext>
            </a:extLst>
          </p:cNvPr>
          <p:cNvSpPr>
            <a:spLocks noGrp="1"/>
          </p:cNvSpPr>
          <p:nvPr>
            <p:ph type="title"/>
          </p:nvPr>
        </p:nvSpPr>
        <p:spPr>
          <a:xfrm>
            <a:off x="1855706" y="2103562"/>
            <a:ext cx="8480587" cy="3450327"/>
          </a:xfrm>
        </p:spPr>
        <p:txBody>
          <a:bodyPr>
            <a:noAutofit/>
          </a:bodyPr>
          <a:lstStyle/>
          <a:p>
            <a:r>
              <a:rPr lang="ar-EG" sz="6000" b="0" dirty="0"/>
              <a:t>رَبِّ هَبْ لِى حُكْمًۭا وَأَلْحِقْنِى بِٱلصَّـٰلِحِينَ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75A731B-1042-34CC-3CDC-9EA0F82D2853}"/>
              </a:ext>
            </a:extLst>
          </p:cNvPr>
          <p:cNvSpPr txBox="1"/>
          <p:nvPr/>
        </p:nvSpPr>
        <p:spPr>
          <a:xfrm>
            <a:off x="2060711" y="4611937"/>
            <a:ext cx="8070575" cy="400110"/>
          </a:xfrm>
          <a:prstGeom prst="rect">
            <a:avLst/>
          </a:prstGeom>
          <a:noFill/>
        </p:spPr>
        <p:txBody>
          <a:bodyPr wrap="square">
            <a:spAutoFit/>
          </a:bodyPr>
          <a:lstStyle/>
          <a:p>
            <a:pPr algn="ctr" fontAlgn="base"/>
            <a:r>
              <a:rPr lang="en-US" sz="2000" dirty="0"/>
              <a:t>"O my Lord! bestow wisdom on me, and join me with the righteous;</a:t>
            </a:r>
          </a:p>
        </p:txBody>
      </p:sp>
      <p:sp>
        <p:nvSpPr>
          <p:cNvPr id="3" name="TextBox 2">
            <a:extLst>
              <a:ext uri="{FF2B5EF4-FFF2-40B4-BE49-F238E27FC236}">
                <a16:creationId xmlns:a16="http://schemas.microsoft.com/office/drawing/2014/main" id="{85349297-213B-FF8D-CC42-83FEFF7B61BB}"/>
              </a:ext>
            </a:extLst>
          </p:cNvPr>
          <p:cNvSpPr txBox="1"/>
          <p:nvPr/>
        </p:nvSpPr>
        <p:spPr>
          <a:xfrm>
            <a:off x="4306761" y="431746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{83}</a:t>
            </a:r>
            <a:endParaRPr lang="en-US" sz="1400" dirty="0"/>
          </a:p>
        </p:txBody>
      </p:sp>
    </p:spTree>
    <p:extLst>
      <p:ext uri="{BB962C8B-B14F-4D97-AF65-F5344CB8AC3E}">
        <p14:creationId xmlns:p14="http://schemas.microsoft.com/office/powerpoint/2010/main" val="91739410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8AA85-8C3E-5EF2-A970-75D521DD1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C7769-2B6B-84CC-599D-F7DCE2501325}"/>
              </a:ext>
            </a:extLst>
          </p:cNvPr>
          <p:cNvSpPr>
            <a:spLocks noGrp="1"/>
          </p:cNvSpPr>
          <p:nvPr>
            <p:ph type="title"/>
          </p:nvPr>
        </p:nvSpPr>
        <p:spPr>
          <a:xfrm>
            <a:off x="1855706" y="2032541"/>
            <a:ext cx="8480587" cy="3450327"/>
          </a:xfrm>
        </p:spPr>
        <p:txBody>
          <a:bodyPr>
            <a:noAutofit/>
          </a:bodyPr>
          <a:lstStyle/>
          <a:p>
            <a:r>
              <a:rPr lang="ar-EG" sz="6000" b="0" dirty="0"/>
              <a:t>وَٱجْعَل لِّى لِسَانَ صِدْقٍۢ فِى ٱلْـَٔاخِرِينَ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57C7B5-A51F-3C85-066A-B1DE08850264}"/>
              </a:ext>
            </a:extLst>
          </p:cNvPr>
          <p:cNvSpPr txBox="1"/>
          <p:nvPr/>
        </p:nvSpPr>
        <p:spPr>
          <a:xfrm>
            <a:off x="2060711" y="4172480"/>
            <a:ext cx="8070575" cy="707886"/>
          </a:xfrm>
          <a:prstGeom prst="rect">
            <a:avLst/>
          </a:prstGeom>
          <a:noFill/>
        </p:spPr>
        <p:txBody>
          <a:bodyPr wrap="square">
            <a:spAutoFit/>
          </a:bodyPr>
          <a:lstStyle/>
          <a:p>
            <a:pPr algn="ctr" fontAlgn="base"/>
            <a:r>
              <a:rPr lang="en-US" sz="2000" dirty="0"/>
              <a:t>"Grant me </a:t>
            </a:r>
            <a:r>
              <a:rPr lang="en-US" sz="2000" dirty="0" err="1"/>
              <a:t>honourable</a:t>
            </a:r>
            <a:r>
              <a:rPr lang="en-US" sz="2000" dirty="0"/>
              <a:t> mention on the tongue of truth among the latest (generations);</a:t>
            </a:r>
          </a:p>
        </p:txBody>
      </p:sp>
      <p:sp>
        <p:nvSpPr>
          <p:cNvPr id="3" name="TextBox 2">
            <a:extLst>
              <a:ext uri="{FF2B5EF4-FFF2-40B4-BE49-F238E27FC236}">
                <a16:creationId xmlns:a16="http://schemas.microsoft.com/office/drawing/2014/main" id="{C07CACFA-0BF6-1FB8-86D0-0C6264854A5A}"/>
              </a:ext>
            </a:extLst>
          </p:cNvPr>
          <p:cNvSpPr txBox="1"/>
          <p:nvPr/>
        </p:nvSpPr>
        <p:spPr>
          <a:xfrm>
            <a:off x="1376374" y="386470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{84}</a:t>
            </a:r>
            <a:endParaRPr lang="en-US" sz="1400" dirty="0"/>
          </a:p>
        </p:txBody>
      </p:sp>
    </p:spTree>
    <p:extLst>
      <p:ext uri="{BB962C8B-B14F-4D97-AF65-F5344CB8AC3E}">
        <p14:creationId xmlns:p14="http://schemas.microsoft.com/office/powerpoint/2010/main" val="1264009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CA27-1A52-7006-4ADE-0528F65F0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9322B-4B6C-A0BC-F928-ADF7494EC15A}"/>
              </a:ext>
            </a:extLst>
          </p:cNvPr>
          <p:cNvSpPr>
            <a:spLocks noGrp="1"/>
          </p:cNvSpPr>
          <p:nvPr>
            <p:ph type="title"/>
          </p:nvPr>
        </p:nvSpPr>
        <p:spPr>
          <a:xfrm>
            <a:off x="1855706" y="2068052"/>
            <a:ext cx="8480587" cy="3450327"/>
          </a:xfrm>
        </p:spPr>
        <p:txBody>
          <a:bodyPr>
            <a:noAutofit/>
          </a:bodyPr>
          <a:lstStyle/>
          <a:p>
            <a:r>
              <a:rPr lang="ar-EG" sz="6000" b="0" dirty="0"/>
              <a:t>وَٱجْعَلْنِى مِن وَرَثَةِ جَنَّةِ ٱلنَّعِيمِ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1F69306-8285-084B-3E94-D79389547C14}"/>
              </a:ext>
            </a:extLst>
          </p:cNvPr>
          <p:cNvSpPr txBox="1"/>
          <p:nvPr/>
        </p:nvSpPr>
        <p:spPr>
          <a:xfrm>
            <a:off x="2060711" y="4234599"/>
            <a:ext cx="8070575" cy="400110"/>
          </a:xfrm>
          <a:prstGeom prst="rect">
            <a:avLst/>
          </a:prstGeom>
          <a:noFill/>
        </p:spPr>
        <p:txBody>
          <a:bodyPr wrap="square">
            <a:spAutoFit/>
          </a:bodyPr>
          <a:lstStyle/>
          <a:p>
            <a:pPr algn="ctr" fontAlgn="base"/>
            <a:r>
              <a:rPr lang="en-US" sz="2000" dirty="0"/>
              <a:t>"Make me one of the inheritors of the Garden of Bliss;</a:t>
            </a:r>
          </a:p>
        </p:txBody>
      </p:sp>
      <p:sp>
        <p:nvSpPr>
          <p:cNvPr id="3" name="TextBox 2">
            <a:extLst>
              <a:ext uri="{FF2B5EF4-FFF2-40B4-BE49-F238E27FC236}">
                <a16:creationId xmlns:a16="http://schemas.microsoft.com/office/drawing/2014/main" id="{92E4E728-188C-29E9-E8A2-2E16DBF321C1}"/>
              </a:ext>
            </a:extLst>
          </p:cNvPr>
          <p:cNvSpPr txBox="1"/>
          <p:nvPr/>
        </p:nvSpPr>
        <p:spPr>
          <a:xfrm>
            <a:off x="2139854" y="39268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{85}</a:t>
            </a:r>
            <a:endParaRPr lang="en-US" sz="1400" dirty="0"/>
          </a:p>
        </p:txBody>
      </p:sp>
    </p:spTree>
    <p:extLst>
      <p:ext uri="{BB962C8B-B14F-4D97-AF65-F5344CB8AC3E}">
        <p14:creationId xmlns:p14="http://schemas.microsoft.com/office/powerpoint/2010/main" val="9714481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902E7-DBD2-F3FA-F96C-59E5A8135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42BD9-2DE4-4798-BECD-F515B9A359E6}"/>
              </a:ext>
            </a:extLst>
          </p:cNvPr>
          <p:cNvSpPr>
            <a:spLocks noGrp="1"/>
          </p:cNvSpPr>
          <p:nvPr>
            <p:ph type="title"/>
          </p:nvPr>
        </p:nvSpPr>
        <p:spPr>
          <a:xfrm>
            <a:off x="1855706" y="2068052"/>
            <a:ext cx="8480587" cy="3450327"/>
          </a:xfrm>
        </p:spPr>
        <p:txBody>
          <a:bodyPr>
            <a:noAutofit/>
          </a:bodyPr>
          <a:lstStyle/>
          <a:p>
            <a:r>
              <a:rPr lang="ar-EG" sz="6000" b="0" dirty="0"/>
              <a:t>وَٱغْفِرْ لِأَبِىٓ إِنَّهُۥ كَانَ مِنَ ٱلضَّآلِّينَ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E502EC3-0255-8EFB-FE8F-18B39029E158}"/>
              </a:ext>
            </a:extLst>
          </p:cNvPr>
          <p:cNvSpPr txBox="1"/>
          <p:nvPr/>
        </p:nvSpPr>
        <p:spPr>
          <a:xfrm>
            <a:off x="2060711" y="4225672"/>
            <a:ext cx="8070575" cy="400110"/>
          </a:xfrm>
          <a:prstGeom prst="rect">
            <a:avLst/>
          </a:prstGeom>
          <a:noFill/>
        </p:spPr>
        <p:txBody>
          <a:bodyPr wrap="square">
            <a:spAutoFit/>
          </a:bodyPr>
          <a:lstStyle/>
          <a:p>
            <a:pPr algn="ctr" fontAlgn="base"/>
            <a:r>
              <a:rPr lang="en-US" sz="2000" dirty="0"/>
              <a:t>"Forgive my father, for that he is among those astray;</a:t>
            </a:r>
          </a:p>
        </p:txBody>
      </p:sp>
      <p:sp>
        <p:nvSpPr>
          <p:cNvPr id="3" name="TextBox 2">
            <a:extLst>
              <a:ext uri="{FF2B5EF4-FFF2-40B4-BE49-F238E27FC236}">
                <a16:creationId xmlns:a16="http://schemas.microsoft.com/office/drawing/2014/main" id="{D6B4AF1E-1A63-8289-B4B3-BD720DA3B785}"/>
              </a:ext>
            </a:extLst>
          </p:cNvPr>
          <p:cNvSpPr txBox="1"/>
          <p:nvPr/>
        </p:nvSpPr>
        <p:spPr>
          <a:xfrm>
            <a:off x="1745176" y="391789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{86}</a:t>
            </a:r>
            <a:endParaRPr lang="en-US" sz="1400" dirty="0"/>
          </a:p>
        </p:txBody>
      </p:sp>
    </p:spTree>
    <p:extLst>
      <p:ext uri="{BB962C8B-B14F-4D97-AF65-F5344CB8AC3E}">
        <p14:creationId xmlns:p14="http://schemas.microsoft.com/office/powerpoint/2010/main" val="2422221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33E87-4937-3AF3-F632-00B38C912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81C3A-271F-6D84-8A16-A033D6170EA6}"/>
              </a:ext>
            </a:extLst>
          </p:cNvPr>
          <p:cNvSpPr>
            <a:spLocks noGrp="1"/>
          </p:cNvSpPr>
          <p:nvPr>
            <p:ph type="title"/>
          </p:nvPr>
        </p:nvSpPr>
        <p:spPr>
          <a:xfrm>
            <a:off x="1855706" y="2068052"/>
            <a:ext cx="8480587" cy="3450327"/>
          </a:xfrm>
        </p:spPr>
        <p:txBody>
          <a:bodyPr>
            <a:noAutofit/>
          </a:bodyPr>
          <a:lstStyle/>
          <a:p>
            <a:r>
              <a:rPr lang="ar-EG" sz="6000" b="0" dirty="0"/>
              <a:t>وَلَا تُخْزِنِى يَوْمَ يُبْعَثُونَ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D44BB0-F31E-FD4A-8745-91D209069BA3}"/>
              </a:ext>
            </a:extLst>
          </p:cNvPr>
          <p:cNvSpPr txBox="1"/>
          <p:nvPr/>
        </p:nvSpPr>
        <p:spPr>
          <a:xfrm>
            <a:off x="2060711" y="4225672"/>
            <a:ext cx="8070575" cy="400110"/>
          </a:xfrm>
          <a:prstGeom prst="rect">
            <a:avLst/>
          </a:prstGeom>
          <a:noFill/>
        </p:spPr>
        <p:txBody>
          <a:bodyPr wrap="square">
            <a:spAutoFit/>
          </a:bodyPr>
          <a:lstStyle/>
          <a:p>
            <a:pPr algn="ctr" fontAlgn="base"/>
            <a:r>
              <a:rPr lang="en-US" sz="2000" dirty="0"/>
              <a:t>"And let me not be in disgrace on the Day when (men) will be raised up;-</a:t>
            </a:r>
          </a:p>
        </p:txBody>
      </p:sp>
      <p:sp>
        <p:nvSpPr>
          <p:cNvPr id="3" name="TextBox 2">
            <a:extLst>
              <a:ext uri="{FF2B5EF4-FFF2-40B4-BE49-F238E27FC236}">
                <a16:creationId xmlns:a16="http://schemas.microsoft.com/office/drawing/2014/main" id="{9DA20ACC-4ECD-2631-CBC4-7AF8AC55710D}"/>
              </a:ext>
            </a:extLst>
          </p:cNvPr>
          <p:cNvSpPr txBox="1"/>
          <p:nvPr/>
        </p:nvSpPr>
        <p:spPr>
          <a:xfrm>
            <a:off x="2934784" y="391789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{87}</a:t>
            </a:r>
            <a:endParaRPr lang="en-US" sz="1400" dirty="0"/>
          </a:p>
        </p:txBody>
      </p:sp>
    </p:spTree>
    <p:extLst>
      <p:ext uri="{BB962C8B-B14F-4D97-AF65-F5344CB8AC3E}">
        <p14:creationId xmlns:p14="http://schemas.microsoft.com/office/powerpoint/2010/main" val="2926914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9872-D536-4574-7B47-B44FD6A18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F3D82-7FDC-3A4C-466E-4F826D479F49}"/>
              </a:ext>
            </a:extLst>
          </p:cNvPr>
          <p:cNvSpPr>
            <a:spLocks noGrp="1"/>
          </p:cNvSpPr>
          <p:nvPr>
            <p:ph type="title"/>
          </p:nvPr>
        </p:nvSpPr>
        <p:spPr>
          <a:xfrm>
            <a:off x="1855706" y="2094685"/>
            <a:ext cx="8480587" cy="3450327"/>
          </a:xfrm>
        </p:spPr>
        <p:txBody>
          <a:bodyPr>
            <a:noAutofit/>
          </a:bodyPr>
          <a:lstStyle/>
          <a:p>
            <a:r>
              <a:rPr lang="ar-EG" sz="6000" b="0" dirty="0"/>
              <a:t>يَوْمَ لَا يَنفَعُ مَالٌۭ وَلَا بَنُونَ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A1C4386-3CF7-FE87-BC59-0A8B0966C006}"/>
              </a:ext>
            </a:extLst>
          </p:cNvPr>
          <p:cNvSpPr txBox="1"/>
          <p:nvPr/>
        </p:nvSpPr>
        <p:spPr>
          <a:xfrm>
            <a:off x="2060711" y="4252305"/>
            <a:ext cx="8070575" cy="400110"/>
          </a:xfrm>
          <a:prstGeom prst="rect">
            <a:avLst/>
          </a:prstGeom>
          <a:noFill/>
        </p:spPr>
        <p:txBody>
          <a:bodyPr wrap="square">
            <a:spAutoFit/>
          </a:bodyPr>
          <a:lstStyle/>
          <a:p>
            <a:pPr algn="ctr" fontAlgn="base"/>
            <a:r>
              <a:rPr lang="en-US" sz="2000" dirty="0"/>
              <a:t>"The Day whereon neither wealth nor sons will avail,</a:t>
            </a:r>
          </a:p>
        </p:txBody>
      </p:sp>
      <p:sp>
        <p:nvSpPr>
          <p:cNvPr id="3" name="TextBox 2">
            <a:extLst>
              <a:ext uri="{FF2B5EF4-FFF2-40B4-BE49-F238E27FC236}">
                <a16:creationId xmlns:a16="http://schemas.microsoft.com/office/drawing/2014/main" id="{A11A4214-93BF-4360-EF68-985E1442E992}"/>
              </a:ext>
            </a:extLst>
          </p:cNvPr>
          <p:cNvSpPr txBox="1"/>
          <p:nvPr/>
        </p:nvSpPr>
        <p:spPr>
          <a:xfrm>
            <a:off x="2659576" y="39445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{88}</a:t>
            </a:r>
            <a:endParaRPr lang="en-US" sz="1400" dirty="0"/>
          </a:p>
        </p:txBody>
      </p:sp>
    </p:spTree>
    <p:extLst>
      <p:ext uri="{BB962C8B-B14F-4D97-AF65-F5344CB8AC3E}">
        <p14:creationId xmlns:p14="http://schemas.microsoft.com/office/powerpoint/2010/main" val="127431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29B5C-6726-3F04-459B-26FD9DBA4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6BD7C-0886-B017-BA93-E8E2D0FAEF82}"/>
              </a:ext>
            </a:extLst>
          </p:cNvPr>
          <p:cNvSpPr>
            <a:spLocks noGrp="1"/>
          </p:cNvSpPr>
          <p:nvPr>
            <p:ph type="title"/>
          </p:nvPr>
        </p:nvSpPr>
        <p:spPr>
          <a:xfrm>
            <a:off x="1957800" y="1961289"/>
            <a:ext cx="8276400" cy="3450327"/>
          </a:xfrm>
        </p:spPr>
        <p:txBody>
          <a:bodyPr>
            <a:noAutofit/>
          </a:bodyPr>
          <a:lstStyle/>
          <a:p>
            <a:r>
              <a:rPr lang="ar-EG" sz="6000" b="0" dirty="0"/>
              <a:t>وَلَا يَأْتُونَكَ بِمَثَلٍ إِلَّا جِئْنَـٰكَ بِٱلْحَقِّ وَأَحْسَنَ تَفْسِيرًا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1DF1A16-F610-FC43-17C8-C6DE279A427D}"/>
              </a:ext>
            </a:extLst>
          </p:cNvPr>
          <p:cNvSpPr txBox="1"/>
          <p:nvPr/>
        </p:nvSpPr>
        <p:spPr>
          <a:xfrm>
            <a:off x="2060712" y="4502253"/>
            <a:ext cx="8070575" cy="707886"/>
          </a:xfrm>
          <a:prstGeom prst="rect">
            <a:avLst/>
          </a:prstGeom>
          <a:noFill/>
        </p:spPr>
        <p:txBody>
          <a:bodyPr wrap="square">
            <a:spAutoFit/>
          </a:bodyPr>
          <a:lstStyle/>
          <a:p>
            <a:pPr algn="ctr" fontAlgn="base"/>
            <a:r>
              <a:rPr lang="en-US" sz="2000" dirty="0"/>
              <a:t>And no question do they bring to thee but We reveal to thee the truth and the best explanation (thereof).</a:t>
            </a:r>
          </a:p>
        </p:txBody>
      </p:sp>
      <p:sp>
        <p:nvSpPr>
          <p:cNvPr id="3" name="TextBox 2">
            <a:extLst>
              <a:ext uri="{FF2B5EF4-FFF2-40B4-BE49-F238E27FC236}">
                <a16:creationId xmlns:a16="http://schemas.microsoft.com/office/drawing/2014/main" id="{1EECA073-DE5D-70F7-950E-F7A8CD280065}"/>
              </a:ext>
            </a:extLst>
          </p:cNvPr>
          <p:cNvSpPr txBox="1"/>
          <p:nvPr/>
        </p:nvSpPr>
        <p:spPr>
          <a:xfrm>
            <a:off x="3929083" y="41944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045920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FCB0-7866-7133-36FA-0D04408337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06ED2-5EA1-CDB0-F0CD-7DB3BE055BBB}"/>
              </a:ext>
            </a:extLst>
          </p:cNvPr>
          <p:cNvSpPr>
            <a:spLocks noGrp="1"/>
          </p:cNvSpPr>
          <p:nvPr>
            <p:ph type="title"/>
          </p:nvPr>
        </p:nvSpPr>
        <p:spPr>
          <a:xfrm>
            <a:off x="1855706" y="2094685"/>
            <a:ext cx="8480587" cy="3450327"/>
          </a:xfrm>
        </p:spPr>
        <p:txBody>
          <a:bodyPr>
            <a:noAutofit/>
          </a:bodyPr>
          <a:lstStyle/>
          <a:p>
            <a:r>
              <a:rPr lang="ar-EG" sz="6000" b="0" dirty="0"/>
              <a:t>إِلَّا مَنْ أَتَى ٱللَّهَ بِقَلْبٍۢ سَلِيمٍۢ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13BFA7-0BF9-0361-6FDE-2EC1A0E6C660}"/>
              </a:ext>
            </a:extLst>
          </p:cNvPr>
          <p:cNvSpPr txBox="1"/>
          <p:nvPr/>
        </p:nvSpPr>
        <p:spPr>
          <a:xfrm>
            <a:off x="2060711" y="4252305"/>
            <a:ext cx="8070575" cy="400110"/>
          </a:xfrm>
          <a:prstGeom prst="rect">
            <a:avLst/>
          </a:prstGeom>
          <a:noFill/>
        </p:spPr>
        <p:txBody>
          <a:bodyPr wrap="square">
            <a:spAutoFit/>
          </a:bodyPr>
          <a:lstStyle/>
          <a:p>
            <a:pPr algn="ctr" fontAlgn="base"/>
            <a:r>
              <a:rPr lang="en-US" sz="2000" dirty="0"/>
              <a:t>"But only he (will prosper) that brings to Allah a sound heart;</a:t>
            </a:r>
          </a:p>
        </p:txBody>
      </p:sp>
      <p:sp>
        <p:nvSpPr>
          <p:cNvPr id="3" name="TextBox 2">
            <a:extLst>
              <a:ext uri="{FF2B5EF4-FFF2-40B4-BE49-F238E27FC236}">
                <a16:creationId xmlns:a16="http://schemas.microsoft.com/office/drawing/2014/main" id="{1EDE02F9-655E-4629-F6C2-6B1D2B6FF81B}"/>
              </a:ext>
            </a:extLst>
          </p:cNvPr>
          <p:cNvSpPr txBox="1"/>
          <p:nvPr/>
        </p:nvSpPr>
        <p:spPr>
          <a:xfrm>
            <a:off x="2668454" y="39445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{89}</a:t>
            </a:r>
            <a:endParaRPr lang="en-US" sz="1400" dirty="0"/>
          </a:p>
        </p:txBody>
      </p:sp>
    </p:spTree>
    <p:extLst>
      <p:ext uri="{BB962C8B-B14F-4D97-AF65-F5344CB8AC3E}">
        <p14:creationId xmlns:p14="http://schemas.microsoft.com/office/powerpoint/2010/main" val="26177089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111DA-F94F-B357-32B6-6AA9E8770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70B25-EA68-1220-7DE4-879C7CD19640}"/>
              </a:ext>
            </a:extLst>
          </p:cNvPr>
          <p:cNvSpPr>
            <a:spLocks noGrp="1"/>
          </p:cNvSpPr>
          <p:nvPr>
            <p:ph type="title"/>
          </p:nvPr>
        </p:nvSpPr>
        <p:spPr>
          <a:xfrm>
            <a:off x="1855706" y="2094685"/>
            <a:ext cx="8480587" cy="3450327"/>
          </a:xfrm>
        </p:spPr>
        <p:txBody>
          <a:bodyPr>
            <a:noAutofit/>
          </a:bodyPr>
          <a:lstStyle/>
          <a:p>
            <a:r>
              <a:rPr lang="ar-EG" sz="6000" b="0" dirty="0"/>
              <a:t>وَأُزْلِفَتِ ٱلْجَنَّةُ لِلْمُتَّقِينَ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8F61A4D-9461-E055-6D47-FF28CABF56C6}"/>
              </a:ext>
            </a:extLst>
          </p:cNvPr>
          <p:cNvSpPr txBox="1"/>
          <p:nvPr/>
        </p:nvSpPr>
        <p:spPr>
          <a:xfrm>
            <a:off x="2060711" y="4154159"/>
            <a:ext cx="8070575" cy="400110"/>
          </a:xfrm>
          <a:prstGeom prst="rect">
            <a:avLst/>
          </a:prstGeom>
          <a:noFill/>
        </p:spPr>
        <p:txBody>
          <a:bodyPr wrap="square">
            <a:spAutoFit/>
          </a:bodyPr>
          <a:lstStyle/>
          <a:p>
            <a:pPr algn="ctr" fontAlgn="base"/>
            <a:r>
              <a:rPr lang="en-US" sz="2000" dirty="0"/>
              <a:t>"To the righteous, the Garden will be brought near,</a:t>
            </a:r>
          </a:p>
        </p:txBody>
      </p:sp>
      <p:sp>
        <p:nvSpPr>
          <p:cNvPr id="3" name="TextBox 2">
            <a:extLst>
              <a:ext uri="{FF2B5EF4-FFF2-40B4-BE49-F238E27FC236}">
                <a16:creationId xmlns:a16="http://schemas.microsoft.com/office/drawing/2014/main" id="{47253F69-A980-5289-050C-23ABC0B1C3E5}"/>
              </a:ext>
            </a:extLst>
          </p:cNvPr>
          <p:cNvSpPr txBox="1"/>
          <p:nvPr/>
        </p:nvSpPr>
        <p:spPr>
          <a:xfrm>
            <a:off x="3076827" y="3872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{90}</a:t>
            </a:r>
            <a:endParaRPr lang="en-US" sz="1400" dirty="0"/>
          </a:p>
        </p:txBody>
      </p:sp>
    </p:spTree>
    <p:extLst>
      <p:ext uri="{BB962C8B-B14F-4D97-AF65-F5344CB8AC3E}">
        <p14:creationId xmlns:p14="http://schemas.microsoft.com/office/powerpoint/2010/main" val="92305886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3E162-7C20-4ED3-9C3D-4EB53BD11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65919-A999-6F29-7876-1AD258C8CB72}"/>
              </a:ext>
            </a:extLst>
          </p:cNvPr>
          <p:cNvSpPr>
            <a:spLocks noGrp="1"/>
          </p:cNvSpPr>
          <p:nvPr>
            <p:ph type="title"/>
          </p:nvPr>
        </p:nvSpPr>
        <p:spPr>
          <a:xfrm>
            <a:off x="1855706" y="2014786"/>
            <a:ext cx="8480587" cy="3450327"/>
          </a:xfrm>
        </p:spPr>
        <p:txBody>
          <a:bodyPr>
            <a:noAutofit/>
          </a:bodyPr>
          <a:lstStyle/>
          <a:p>
            <a:r>
              <a:rPr lang="ar-EG" sz="6000" b="0" dirty="0"/>
              <a:t>وَبُرِّزَتِ ٱلْجَحِيمُ لِلْغَاوِينَ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82EC2A9-F944-59E8-5BC0-7A2E586E2CF5}"/>
              </a:ext>
            </a:extLst>
          </p:cNvPr>
          <p:cNvSpPr txBox="1"/>
          <p:nvPr/>
        </p:nvSpPr>
        <p:spPr>
          <a:xfrm>
            <a:off x="2060711" y="4144691"/>
            <a:ext cx="8070575" cy="400110"/>
          </a:xfrm>
          <a:prstGeom prst="rect">
            <a:avLst/>
          </a:prstGeom>
          <a:noFill/>
        </p:spPr>
        <p:txBody>
          <a:bodyPr wrap="square">
            <a:spAutoFit/>
          </a:bodyPr>
          <a:lstStyle/>
          <a:p>
            <a:pPr algn="ctr" fontAlgn="base"/>
            <a:r>
              <a:rPr lang="en-US" sz="2000" dirty="0"/>
              <a:t>"And to those straying in Evil, the Fire will be placed in full view;</a:t>
            </a:r>
          </a:p>
        </p:txBody>
      </p:sp>
      <p:sp>
        <p:nvSpPr>
          <p:cNvPr id="3" name="TextBox 2">
            <a:extLst>
              <a:ext uri="{FF2B5EF4-FFF2-40B4-BE49-F238E27FC236}">
                <a16:creationId xmlns:a16="http://schemas.microsoft.com/office/drawing/2014/main" id="{4B9717D0-AE37-DE8E-6EAD-4FC506794F45}"/>
              </a:ext>
            </a:extLst>
          </p:cNvPr>
          <p:cNvSpPr txBox="1"/>
          <p:nvPr/>
        </p:nvSpPr>
        <p:spPr>
          <a:xfrm>
            <a:off x="2819374" y="38369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{91}</a:t>
            </a:r>
            <a:endParaRPr lang="en-US" sz="1400" dirty="0"/>
          </a:p>
        </p:txBody>
      </p:sp>
    </p:spTree>
    <p:extLst>
      <p:ext uri="{BB962C8B-B14F-4D97-AF65-F5344CB8AC3E}">
        <p14:creationId xmlns:p14="http://schemas.microsoft.com/office/powerpoint/2010/main" val="17651357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30758-987A-9AD1-C1BA-1D616DFF1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03237-60C7-E606-5032-B614510843EF}"/>
              </a:ext>
            </a:extLst>
          </p:cNvPr>
          <p:cNvSpPr>
            <a:spLocks noGrp="1"/>
          </p:cNvSpPr>
          <p:nvPr>
            <p:ph type="title"/>
          </p:nvPr>
        </p:nvSpPr>
        <p:spPr>
          <a:xfrm>
            <a:off x="1855706" y="2014786"/>
            <a:ext cx="8480587" cy="3450327"/>
          </a:xfrm>
        </p:spPr>
        <p:txBody>
          <a:bodyPr>
            <a:noAutofit/>
          </a:bodyPr>
          <a:lstStyle/>
          <a:p>
            <a:r>
              <a:rPr lang="ar-EG" sz="6000" b="0" dirty="0"/>
              <a:t>وَقِيلَ لَهُمْ أَيْنَ مَا كُنتُمْ تَعْبُدُونَ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E49115-D0B1-618B-3ACB-8FB953DE5D4D}"/>
              </a:ext>
            </a:extLst>
          </p:cNvPr>
          <p:cNvSpPr txBox="1"/>
          <p:nvPr/>
        </p:nvSpPr>
        <p:spPr>
          <a:xfrm>
            <a:off x="2060711" y="4135247"/>
            <a:ext cx="8070575" cy="400110"/>
          </a:xfrm>
          <a:prstGeom prst="rect">
            <a:avLst/>
          </a:prstGeom>
          <a:noFill/>
        </p:spPr>
        <p:txBody>
          <a:bodyPr wrap="square">
            <a:spAutoFit/>
          </a:bodyPr>
          <a:lstStyle/>
          <a:p>
            <a:pPr algn="ctr" fontAlgn="base"/>
            <a:r>
              <a:rPr lang="en-US" sz="2000" dirty="0"/>
              <a:t>"And it shall be said to them: 'Where are the (gods) ye worshipped-</a:t>
            </a:r>
          </a:p>
        </p:txBody>
      </p:sp>
      <p:sp>
        <p:nvSpPr>
          <p:cNvPr id="3" name="TextBox 2">
            <a:extLst>
              <a:ext uri="{FF2B5EF4-FFF2-40B4-BE49-F238E27FC236}">
                <a16:creationId xmlns:a16="http://schemas.microsoft.com/office/drawing/2014/main" id="{F4823E27-5A9C-EB3C-5472-410F2508DBDD}"/>
              </a:ext>
            </a:extLst>
          </p:cNvPr>
          <p:cNvSpPr txBox="1"/>
          <p:nvPr/>
        </p:nvSpPr>
        <p:spPr>
          <a:xfrm>
            <a:off x="2277836" y="38369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{92}</a:t>
            </a:r>
            <a:endParaRPr lang="en-US" sz="1400" dirty="0"/>
          </a:p>
        </p:txBody>
      </p:sp>
    </p:spTree>
    <p:extLst>
      <p:ext uri="{BB962C8B-B14F-4D97-AF65-F5344CB8AC3E}">
        <p14:creationId xmlns:p14="http://schemas.microsoft.com/office/powerpoint/2010/main" val="10777858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4E6F1-A8A4-9A0D-43D1-59DECAD9C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2A3A6-624E-CB9A-7CA5-34F9C208D58B}"/>
              </a:ext>
            </a:extLst>
          </p:cNvPr>
          <p:cNvSpPr>
            <a:spLocks noGrp="1"/>
          </p:cNvSpPr>
          <p:nvPr>
            <p:ph type="title"/>
          </p:nvPr>
        </p:nvSpPr>
        <p:spPr>
          <a:xfrm>
            <a:off x="1855706" y="2068052"/>
            <a:ext cx="8480587" cy="3450327"/>
          </a:xfrm>
        </p:spPr>
        <p:txBody>
          <a:bodyPr>
            <a:noAutofit/>
          </a:bodyPr>
          <a:lstStyle/>
          <a:p>
            <a:r>
              <a:rPr lang="ar-EG" sz="6000" b="0" dirty="0"/>
              <a:t>مِن دُونِ ٱللَّهِ هَلْ يَنصُرُونَكُمْ أَوْ يَنتَصِرُونَ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95EEC0-C44D-8136-2AEE-008B7A0BC738}"/>
              </a:ext>
            </a:extLst>
          </p:cNvPr>
          <p:cNvSpPr txBox="1"/>
          <p:nvPr/>
        </p:nvSpPr>
        <p:spPr>
          <a:xfrm>
            <a:off x="2060711" y="4534742"/>
            <a:ext cx="8070575" cy="400110"/>
          </a:xfrm>
          <a:prstGeom prst="rect">
            <a:avLst/>
          </a:prstGeom>
          <a:noFill/>
        </p:spPr>
        <p:txBody>
          <a:bodyPr wrap="square">
            <a:spAutoFit/>
          </a:bodyPr>
          <a:lstStyle/>
          <a:p>
            <a:pPr algn="ctr" fontAlgn="base"/>
            <a:r>
              <a:rPr lang="en-US" sz="2000" dirty="0"/>
              <a:t>"'Besides Allah? Can they help you or help themselves?'</a:t>
            </a:r>
          </a:p>
        </p:txBody>
      </p:sp>
      <p:sp>
        <p:nvSpPr>
          <p:cNvPr id="3" name="TextBox 2">
            <a:extLst>
              <a:ext uri="{FF2B5EF4-FFF2-40B4-BE49-F238E27FC236}">
                <a16:creationId xmlns:a16="http://schemas.microsoft.com/office/drawing/2014/main" id="{84B04B7C-6159-7EFA-E689-09DA67CDA7B1}"/>
              </a:ext>
            </a:extLst>
          </p:cNvPr>
          <p:cNvSpPr txBox="1"/>
          <p:nvPr/>
        </p:nvSpPr>
        <p:spPr>
          <a:xfrm>
            <a:off x="4337455" y="42612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{93}</a:t>
            </a:r>
            <a:endParaRPr lang="en-US" sz="1400" dirty="0"/>
          </a:p>
        </p:txBody>
      </p:sp>
    </p:spTree>
    <p:extLst>
      <p:ext uri="{BB962C8B-B14F-4D97-AF65-F5344CB8AC3E}">
        <p14:creationId xmlns:p14="http://schemas.microsoft.com/office/powerpoint/2010/main" val="54450007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E986B-906A-7C39-B26D-63F15F5D0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90E5C-7650-8E42-7AAE-0DB70F360726}"/>
              </a:ext>
            </a:extLst>
          </p:cNvPr>
          <p:cNvSpPr>
            <a:spLocks noGrp="1"/>
          </p:cNvSpPr>
          <p:nvPr>
            <p:ph type="title"/>
          </p:nvPr>
        </p:nvSpPr>
        <p:spPr>
          <a:xfrm>
            <a:off x="1855706" y="2068052"/>
            <a:ext cx="8480587" cy="3450327"/>
          </a:xfrm>
        </p:spPr>
        <p:txBody>
          <a:bodyPr>
            <a:noAutofit/>
          </a:bodyPr>
          <a:lstStyle/>
          <a:p>
            <a:r>
              <a:rPr lang="ar-EG" sz="6000" b="0" dirty="0"/>
              <a:t>فَكُبْكِبُوا۟ فِيهَا هُمْ وَٱلْغَاوُۥنَ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8C26389-FDDF-DE1A-78D2-8D630EF92700}"/>
              </a:ext>
            </a:extLst>
          </p:cNvPr>
          <p:cNvSpPr txBox="1"/>
          <p:nvPr/>
        </p:nvSpPr>
        <p:spPr>
          <a:xfrm>
            <a:off x="2060711" y="4196210"/>
            <a:ext cx="8070575" cy="707886"/>
          </a:xfrm>
          <a:prstGeom prst="rect">
            <a:avLst/>
          </a:prstGeom>
          <a:noFill/>
        </p:spPr>
        <p:txBody>
          <a:bodyPr wrap="square">
            <a:spAutoFit/>
          </a:bodyPr>
          <a:lstStyle/>
          <a:p>
            <a:pPr algn="ctr" fontAlgn="base"/>
            <a:r>
              <a:rPr lang="en-US" sz="2000" dirty="0"/>
              <a:t>"Then they will be thrown headlong into the (Fire),- they and those straying in Evil,</a:t>
            </a:r>
          </a:p>
        </p:txBody>
      </p:sp>
      <p:sp>
        <p:nvSpPr>
          <p:cNvPr id="3" name="TextBox 2">
            <a:extLst>
              <a:ext uri="{FF2B5EF4-FFF2-40B4-BE49-F238E27FC236}">
                <a16:creationId xmlns:a16="http://schemas.microsoft.com/office/drawing/2014/main" id="{10EE3827-A84F-D761-9983-95F48BDB34E1}"/>
              </a:ext>
            </a:extLst>
          </p:cNvPr>
          <p:cNvSpPr txBox="1"/>
          <p:nvPr/>
        </p:nvSpPr>
        <p:spPr>
          <a:xfrm>
            <a:off x="2783863" y="38884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{94}</a:t>
            </a:r>
            <a:endParaRPr lang="en-US" sz="1400" dirty="0"/>
          </a:p>
        </p:txBody>
      </p:sp>
    </p:spTree>
    <p:extLst>
      <p:ext uri="{BB962C8B-B14F-4D97-AF65-F5344CB8AC3E}">
        <p14:creationId xmlns:p14="http://schemas.microsoft.com/office/powerpoint/2010/main" val="84124653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1760-DA7C-614B-C45D-0E7CEE4E2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D505F-E53F-6795-D92C-BAA140A65D5E}"/>
              </a:ext>
            </a:extLst>
          </p:cNvPr>
          <p:cNvSpPr>
            <a:spLocks noGrp="1"/>
          </p:cNvSpPr>
          <p:nvPr>
            <p:ph type="title"/>
          </p:nvPr>
        </p:nvSpPr>
        <p:spPr>
          <a:xfrm>
            <a:off x="1855706" y="2068052"/>
            <a:ext cx="8480587" cy="3450327"/>
          </a:xfrm>
        </p:spPr>
        <p:txBody>
          <a:bodyPr>
            <a:noAutofit/>
          </a:bodyPr>
          <a:lstStyle/>
          <a:p>
            <a:r>
              <a:rPr lang="ar-EG" sz="6000" b="0" dirty="0"/>
              <a:t>وَجُنُودُ إِبْلِيسَ أَجْمَعُونَ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255F5AB-377C-D7CF-1A03-F2EFEEE58A6A}"/>
              </a:ext>
            </a:extLst>
          </p:cNvPr>
          <p:cNvSpPr txBox="1"/>
          <p:nvPr/>
        </p:nvSpPr>
        <p:spPr>
          <a:xfrm>
            <a:off x="2060711" y="4196210"/>
            <a:ext cx="8070575" cy="400110"/>
          </a:xfrm>
          <a:prstGeom prst="rect">
            <a:avLst/>
          </a:prstGeom>
          <a:noFill/>
        </p:spPr>
        <p:txBody>
          <a:bodyPr wrap="square">
            <a:spAutoFit/>
          </a:bodyPr>
          <a:lstStyle/>
          <a:p>
            <a:pPr algn="ctr" fontAlgn="base"/>
            <a:r>
              <a:rPr lang="en-US" sz="2000" dirty="0"/>
              <a:t>"And the whole hosts of Iblis together.</a:t>
            </a:r>
          </a:p>
        </p:txBody>
      </p:sp>
      <p:sp>
        <p:nvSpPr>
          <p:cNvPr id="3" name="TextBox 2">
            <a:extLst>
              <a:ext uri="{FF2B5EF4-FFF2-40B4-BE49-F238E27FC236}">
                <a16:creationId xmlns:a16="http://schemas.microsoft.com/office/drawing/2014/main" id="{DF604B9B-123D-71D4-4810-6AB311CF1F09}"/>
              </a:ext>
            </a:extLst>
          </p:cNvPr>
          <p:cNvSpPr txBox="1"/>
          <p:nvPr/>
        </p:nvSpPr>
        <p:spPr>
          <a:xfrm>
            <a:off x="2979171" y="38884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{95}</a:t>
            </a:r>
            <a:endParaRPr lang="en-US" sz="1400" dirty="0"/>
          </a:p>
        </p:txBody>
      </p:sp>
    </p:spTree>
    <p:extLst>
      <p:ext uri="{BB962C8B-B14F-4D97-AF65-F5344CB8AC3E}">
        <p14:creationId xmlns:p14="http://schemas.microsoft.com/office/powerpoint/2010/main" val="398316241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44B40-3EFB-2C2A-7412-4A6A25B23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3EB01-8781-EAB8-843F-F3438DE562F3}"/>
              </a:ext>
            </a:extLst>
          </p:cNvPr>
          <p:cNvSpPr>
            <a:spLocks noGrp="1"/>
          </p:cNvSpPr>
          <p:nvPr>
            <p:ph type="title"/>
          </p:nvPr>
        </p:nvSpPr>
        <p:spPr>
          <a:xfrm>
            <a:off x="1855706" y="2068052"/>
            <a:ext cx="8480587" cy="3450327"/>
          </a:xfrm>
        </p:spPr>
        <p:txBody>
          <a:bodyPr>
            <a:noAutofit/>
          </a:bodyPr>
          <a:lstStyle/>
          <a:p>
            <a:r>
              <a:rPr lang="ar-EG" sz="6000" b="0" dirty="0"/>
              <a:t>قَالُوا۟ وَهُمْ فِيهَا يَخْتَصِمُونَ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2CF3F0B-98B2-736D-84B6-2F87A5967BD4}"/>
              </a:ext>
            </a:extLst>
          </p:cNvPr>
          <p:cNvSpPr txBox="1"/>
          <p:nvPr/>
        </p:nvSpPr>
        <p:spPr>
          <a:xfrm>
            <a:off x="2060711" y="4199847"/>
            <a:ext cx="8070575" cy="400110"/>
          </a:xfrm>
          <a:prstGeom prst="rect">
            <a:avLst/>
          </a:prstGeom>
          <a:noFill/>
        </p:spPr>
        <p:txBody>
          <a:bodyPr wrap="square">
            <a:spAutoFit/>
          </a:bodyPr>
          <a:lstStyle/>
          <a:p>
            <a:pPr algn="ctr" fontAlgn="base"/>
            <a:r>
              <a:rPr lang="en-US" sz="2000" dirty="0"/>
              <a:t>"They will say there in their mutual </a:t>
            </a:r>
            <a:r>
              <a:rPr lang="en-US" sz="2000" dirty="0" err="1"/>
              <a:t>bickerings</a:t>
            </a:r>
            <a:r>
              <a:rPr lang="en-US" sz="2000" dirty="0"/>
              <a:t>:</a:t>
            </a:r>
          </a:p>
        </p:txBody>
      </p:sp>
      <p:sp>
        <p:nvSpPr>
          <p:cNvPr id="3" name="TextBox 2">
            <a:extLst>
              <a:ext uri="{FF2B5EF4-FFF2-40B4-BE49-F238E27FC236}">
                <a16:creationId xmlns:a16="http://schemas.microsoft.com/office/drawing/2014/main" id="{13AFD3AE-ABF4-088E-1F91-FEA2673308D8}"/>
              </a:ext>
            </a:extLst>
          </p:cNvPr>
          <p:cNvSpPr txBox="1"/>
          <p:nvPr/>
        </p:nvSpPr>
        <p:spPr>
          <a:xfrm>
            <a:off x="2650697" y="39121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{96}</a:t>
            </a:r>
            <a:endParaRPr lang="en-US" sz="1400" dirty="0"/>
          </a:p>
        </p:txBody>
      </p:sp>
    </p:spTree>
    <p:extLst>
      <p:ext uri="{BB962C8B-B14F-4D97-AF65-F5344CB8AC3E}">
        <p14:creationId xmlns:p14="http://schemas.microsoft.com/office/powerpoint/2010/main" val="78564484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64AC9-3A1E-EEC1-4636-74F3B52D9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E64D5-B96D-CD33-050E-323DBC17E39D}"/>
              </a:ext>
            </a:extLst>
          </p:cNvPr>
          <p:cNvSpPr>
            <a:spLocks noGrp="1"/>
          </p:cNvSpPr>
          <p:nvPr>
            <p:ph type="title"/>
          </p:nvPr>
        </p:nvSpPr>
        <p:spPr>
          <a:xfrm>
            <a:off x="1855706" y="2068052"/>
            <a:ext cx="8480587" cy="3450327"/>
          </a:xfrm>
        </p:spPr>
        <p:txBody>
          <a:bodyPr>
            <a:noAutofit/>
          </a:bodyPr>
          <a:lstStyle/>
          <a:p>
            <a:r>
              <a:rPr lang="ar-EG" sz="6000" b="0" dirty="0"/>
              <a:t>تَٱللَّهِ إِن كُنَّا لَفِى ضَلَـٰلٍۢ مُّبِينٍ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2486828-BED2-8E00-0EED-B899A1947FC2}"/>
              </a:ext>
            </a:extLst>
          </p:cNvPr>
          <p:cNvSpPr txBox="1"/>
          <p:nvPr/>
        </p:nvSpPr>
        <p:spPr>
          <a:xfrm>
            <a:off x="2060711" y="4199847"/>
            <a:ext cx="8070575" cy="400110"/>
          </a:xfrm>
          <a:prstGeom prst="rect">
            <a:avLst/>
          </a:prstGeom>
          <a:noFill/>
        </p:spPr>
        <p:txBody>
          <a:bodyPr wrap="square">
            <a:spAutoFit/>
          </a:bodyPr>
          <a:lstStyle/>
          <a:p>
            <a:pPr algn="ctr" fontAlgn="base"/>
            <a:r>
              <a:rPr lang="en-US" sz="2000" dirty="0"/>
              <a:t>"'By Allah, we were truly in an error manifest,</a:t>
            </a:r>
          </a:p>
        </p:txBody>
      </p:sp>
      <p:sp>
        <p:nvSpPr>
          <p:cNvPr id="3" name="TextBox 2">
            <a:extLst>
              <a:ext uri="{FF2B5EF4-FFF2-40B4-BE49-F238E27FC236}">
                <a16:creationId xmlns:a16="http://schemas.microsoft.com/office/drawing/2014/main" id="{F992DCC4-0547-78BD-3AA7-4462A058A462}"/>
              </a:ext>
            </a:extLst>
          </p:cNvPr>
          <p:cNvSpPr txBox="1"/>
          <p:nvPr/>
        </p:nvSpPr>
        <p:spPr>
          <a:xfrm>
            <a:off x="2393244" y="38920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{97}</a:t>
            </a:r>
            <a:endParaRPr lang="en-US" sz="1400" dirty="0"/>
          </a:p>
        </p:txBody>
      </p:sp>
    </p:spTree>
    <p:extLst>
      <p:ext uri="{BB962C8B-B14F-4D97-AF65-F5344CB8AC3E}">
        <p14:creationId xmlns:p14="http://schemas.microsoft.com/office/powerpoint/2010/main" val="26670562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DAAC9-D3DB-2387-4B72-87F6AA9E1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CECD3-FDC0-F15C-057E-607138E63855}"/>
              </a:ext>
            </a:extLst>
          </p:cNvPr>
          <p:cNvSpPr>
            <a:spLocks noGrp="1"/>
          </p:cNvSpPr>
          <p:nvPr>
            <p:ph type="title"/>
          </p:nvPr>
        </p:nvSpPr>
        <p:spPr>
          <a:xfrm>
            <a:off x="1855706" y="2068052"/>
            <a:ext cx="8480587" cy="3450327"/>
          </a:xfrm>
        </p:spPr>
        <p:txBody>
          <a:bodyPr>
            <a:noAutofit/>
          </a:bodyPr>
          <a:lstStyle/>
          <a:p>
            <a:r>
              <a:rPr lang="ar-EG" sz="6000" b="0" dirty="0"/>
              <a:t>إِذْ نُسَوِّيكُم بِرَبِّ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F69A090-FF49-C480-4E92-6E8422235FE5}"/>
              </a:ext>
            </a:extLst>
          </p:cNvPr>
          <p:cNvSpPr txBox="1"/>
          <p:nvPr/>
        </p:nvSpPr>
        <p:spPr>
          <a:xfrm>
            <a:off x="2060711" y="4199847"/>
            <a:ext cx="8070575" cy="400110"/>
          </a:xfrm>
          <a:prstGeom prst="rect">
            <a:avLst/>
          </a:prstGeom>
          <a:noFill/>
        </p:spPr>
        <p:txBody>
          <a:bodyPr wrap="square">
            <a:spAutoFit/>
          </a:bodyPr>
          <a:lstStyle/>
          <a:p>
            <a:pPr algn="ctr" fontAlgn="base"/>
            <a:r>
              <a:rPr lang="en-US" sz="2000" dirty="0"/>
              <a:t>"'When we held you as equals with the Lord of the Worlds;</a:t>
            </a:r>
          </a:p>
        </p:txBody>
      </p:sp>
      <p:sp>
        <p:nvSpPr>
          <p:cNvPr id="3" name="TextBox 2">
            <a:extLst>
              <a:ext uri="{FF2B5EF4-FFF2-40B4-BE49-F238E27FC236}">
                <a16:creationId xmlns:a16="http://schemas.microsoft.com/office/drawing/2014/main" id="{9472781D-45E4-BDCC-ECA0-8C3F121457F0}"/>
              </a:ext>
            </a:extLst>
          </p:cNvPr>
          <p:cNvSpPr txBox="1"/>
          <p:nvPr/>
        </p:nvSpPr>
        <p:spPr>
          <a:xfrm>
            <a:off x="2774984" y="38920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{98}</a:t>
            </a:r>
            <a:endParaRPr lang="en-US" sz="1400" dirty="0"/>
          </a:p>
        </p:txBody>
      </p:sp>
    </p:spTree>
    <p:extLst>
      <p:ext uri="{BB962C8B-B14F-4D97-AF65-F5344CB8AC3E}">
        <p14:creationId xmlns:p14="http://schemas.microsoft.com/office/powerpoint/2010/main" val="199382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539E3-AA3E-6329-037D-ECAF206AD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B4805-3484-E495-0DD0-790A3D5855D2}"/>
              </a:ext>
            </a:extLst>
          </p:cNvPr>
          <p:cNvSpPr>
            <a:spLocks noGrp="1"/>
          </p:cNvSpPr>
          <p:nvPr>
            <p:ph type="title"/>
          </p:nvPr>
        </p:nvSpPr>
        <p:spPr>
          <a:xfrm>
            <a:off x="1893299" y="1996799"/>
            <a:ext cx="8405400" cy="3450327"/>
          </a:xfrm>
        </p:spPr>
        <p:txBody>
          <a:bodyPr>
            <a:noAutofit/>
          </a:bodyPr>
          <a:lstStyle/>
          <a:p>
            <a:r>
              <a:rPr lang="ar-EG" sz="6000" b="0" dirty="0"/>
              <a:t>ٱلَّذِينَ يُحْشَرُونَ عَلَىٰ وُجُوهِهِمْ إِلَىٰ جَهَنَّمَ أُو۟لَـٰٓئِكَ شَرٌّۭ مَّكَانًۭا وَأَضَلُّ سَبِيلًۭا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E2B235-7AC1-9D57-369D-C4A8FB0B1762}"/>
              </a:ext>
            </a:extLst>
          </p:cNvPr>
          <p:cNvSpPr txBox="1"/>
          <p:nvPr/>
        </p:nvSpPr>
        <p:spPr>
          <a:xfrm>
            <a:off x="2060712" y="4502253"/>
            <a:ext cx="8070575" cy="707886"/>
          </a:xfrm>
          <a:prstGeom prst="rect">
            <a:avLst/>
          </a:prstGeom>
          <a:noFill/>
        </p:spPr>
        <p:txBody>
          <a:bodyPr wrap="square">
            <a:spAutoFit/>
          </a:bodyPr>
          <a:lstStyle/>
          <a:p>
            <a:pPr algn="ctr" fontAlgn="base"/>
            <a:r>
              <a:rPr lang="en-US" sz="2000" dirty="0"/>
              <a:t>Those who will be gathered to Hell (prone) on their faces,- they will be in an evil plight, and, as to Path, most astray.</a:t>
            </a:r>
          </a:p>
        </p:txBody>
      </p:sp>
      <p:sp>
        <p:nvSpPr>
          <p:cNvPr id="3" name="TextBox 2">
            <a:extLst>
              <a:ext uri="{FF2B5EF4-FFF2-40B4-BE49-F238E27FC236}">
                <a16:creationId xmlns:a16="http://schemas.microsoft.com/office/drawing/2014/main" id="{C177FD85-CF6B-28A5-9978-C51496D0DE53}"/>
              </a:ext>
            </a:extLst>
          </p:cNvPr>
          <p:cNvSpPr txBox="1"/>
          <p:nvPr/>
        </p:nvSpPr>
        <p:spPr>
          <a:xfrm>
            <a:off x="1487724" y="41944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348157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819E3-9FEC-FA56-0A75-93172B82F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F1047-45A1-454A-D91B-E07B45651F30}"/>
              </a:ext>
            </a:extLst>
          </p:cNvPr>
          <p:cNvSpPr>
            <a:spLocks noGrp="1"/>
          </p:cNvSpPr>
          <p:nvPr>
            <p:ph type="title"/>
          </p:nvPr>
        </p:nvSpPr>
        <p:spPr>
          <a:xfrm>
            <a:off x="1855706" y="2068052"/>
            <a:ext cx="8480587" cy="3450327"/>
          </a:xfrm>
        </p:spPr>
        <p:txBody>
          <a:bodyPr>
            <a:noAutofit/>
          </a:bodyPr>
          <a:lstStyle/>
          <a:p>
            <a:r>
              <a:rPr lang="ar-EG" sz="6000" b="0" dirty="0"/>
              <a:t>وَمَآ أَضَلَّنَآ إِلَّا ٱلْمُجْرِمُونَ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9DE5533-9D49-F077-7A4F-6074FAFE17E6}"/>
              </a:ext>
            </a:extLst>
          </p:cNvPr>
          <p:cNvSpPr txBox="1"/>
          <p:nvPr/>
        </p:nvSpPr>
        <p:spPr>
          <a:xfrm>
            <a:off x="2060711" y="4199847"/>
            <a:ext cx="8070575" cy="400110"/>
          </a:xfrm>
          <a:prstGeom prst="rect">
            <a:avLst/>
          </a:prstGeom>
          <a:noFill/>
        </p:spPr>
        <p:txBody>
          <a:bodyPr wrap="square">
            <a:spAutoFit/>
          </a:bodyPr>
          <a:lstStyle/>
          <a:p>
            <a:pPr algn="ctr" fontAlgn="base"/>
            <a:r>
              <a:rPr lang="en-US" sz="2000" dirty="0"/>
              <a:t>"'And our seducers were only those who were steeped in guilt.</a:t>
            </a:r>
          </a:p>
        </p:txBody>
      </p:sp>
      <p:sp>
        <p:nvSpPr>
          <p:cNvPr id="3" name="TextBox 2">
            <a:extLst>
              <a:ext uri="{FF2B5EF4-FFF2-40B4-BE49-F238E27FC236}">
                <a16:creationId xmlns:a16="http://schemas.microsoft.com/office/drawing/2014/main" id="{05306A41-30BA-AA8B-0538-F7B9BFEE8BE3}"/>
              </a:ext>
            </a:extLst>
          </p:cNvPr>
          <p:cNvSpPr txBox="1"/>
          <p:nvPr/>
        </p:nvSpPr>
        <p:spPr>
          <a:xfrm>
            <a:off x="2712840" y="38920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{99}</a:t>
            </a:r>
            <a:endParaRPr lang="en-US" sz="1400" dirty="0"/>
          </a:p>
        </p:txBody>
      </p:sp>
    </p:spTree>
    <p:extLst>
      <p:ext uri="{BB962C8B-B14F-4D97-AF65-F5344CB8AC3E}">
        <p14:creationId xmlns:p14="http://schemas.microsoft.com/office/powerpoint/2010/main" val="404017781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960C3-2AA8-25FB-E1B1-764FE76A2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D0FFC-A428-4712-D3E4-B866EEB92201}"/>
              </a:ext>
            </a:extLst>
          </p:cNvPr>
          <p:cNvSpPr>
            <a:spLocks noGrp="1"/>
          </p:cNvSpPr>
          <p:nvPr>
            <p:ph type="title"/>
          </p:nvPr>
        </p:nvSpPr>
        <p:spPr>
          <a:xfrm>
            <a:off x="1855706" y="2068052"/>
            <a:ext cx="8480587" cy="3450327"/>
          </a:xfrm>
        </p:spPr>
        <p:txBody>
          <a:bodyPr>
            <a:noAutofit/>
          </a:bodyPr>
          <a:lstStyle/>
          <a:p>
            <a:r>
              <a:rPr lang="ar-EG" sz="6000" b="0" dirty="0"/>
              <a:t>فَمَا لَنَا مِن شَـٰفِعِينَ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C31F23A-B7CE-FA0F-30B8-0B7BDBE29975}"/>
              </a:ext>
            </a:extLst>
          </p:cNvPr>
          <p:cNvSpPr txBox="1"/>
          <p:nvPr/>
        </p:nvSpPr>
        <p:spPr>
          <a:xfrm>
            <a:off x="2060711" y="4192293"/>
            <a:ext cx="8070575" cy="400110"/>
          </a:xfrm>
          <a:prstGeom prst="rect">
            <a:avLst/>
          </a:prstGeom>
          <a:noFill/>
        </p:spPr>
        <p:txBody>
          <a:bodyPr wrap="square">
            <a:spAutoFit/>
          </a:bodyPr>
          <a:lstStyle/>
          <a:p>
            <a:pPr algn="ctr" fontAlgn="base"/>
            <a:r>
              <a:rPr lang="en-US" sz="2000" dirty="0"/>
              <a:t>"'Now, then, we have none to intercede (for us),</a:t>
            </a:r>
          </a:p>
        </p:txBody>
      </p:sp>
      <p:sp>
        <p:nvSpPr>
          <p:cNvPr id="3" name="TextBox 2">
            <a:extLst>
              <a:ext uri="{FF2B5EF4-FFF2-40B4-BE49-F238E27FC236}">
                <a16:creationId xmlns:a16="http://schemas.microsoft.com/office/drawing/2014/main" id="{014E38B5-88CD-431D-BFBF-344C6BB9522E}"/>
              </a:ext>
            </a:extLst>
          </p:cNvPr>
          <p:cNvSpPr txBox="1"/>
          <p:nvPr/>
        </p:nvSpPr>
        <p:spPr>
          <a:xfrm>
            <a:off x="3440809" y="38920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{100}</a:t>
            </a:r>
            <a:endParaRPr lang="en-US" sz="1400" dirty="0"/>
          </a:p>
        </p:txBody>
      </p:sp>
    </p:spTree>
    <p:extLst>
      <p:ext uri="{BB962C8B-B14F-4D97-AF65-F5344CB8AC3E}">
        <p14:creationId xmlns:p14="http://schemas.microsoft.com/office/powerpoint/2010/main" val="383858029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6AAD0-D1F7-A628-1A85-AA4543BFC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03860-7D19-2C7D-1A2D-5DD2736C559E}"/>
              </a:ext>
            </a:extLst>
          </p:cNvPr>
          <p:cNvSpPr>
            <a:spLocks noGrp="1"/>
          </p:cNvSpPr>
          <p:nvPr>
            <p:ph type="title"/>
          </p:nvPr>
        </p:nvSpPr>
        <p:spPr>
          <a:xfrm>
            <a:off x="1855706" y="2068052"/>
            <a:ext cx="8480587" cy="3450327"/>
          </a:xfrm>
        </p:spPr>
        <p:txBody>
          <a:bodyPr>
            <a:noAutofit/>
          </a:bodyPr>
          <a:lstStyle/>
          <a:p>
            <a:r>
              <a:rPr lang="ar-EG" sz="6000" b="0" dirty="0"/>
              <a:t>وَلَا صَدِيقٍ حَمِيمٍۢ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1B79BBB-7192-3EB6-E6B4-8E4432CB4E3B}"/>
              </a:ext>
            </a:extLst>
          </p:cNvPr>
          <p:cNvSpPr txBox="1"/>
          <p:nvPr/>
        </p:nvSpPr>
        <p:spPr>
          <a:xfrm>
            <a:off x="2060711" y="4257156"/>
            <a:ext cx="8070575" cy="400110"/>
          </a:xfrm>
          <a:prstGeom prst="rect">
            <a:avLst/>
          </a:prstGeom>
          <a:noFill/>
        </p:spPr>
        <p:txBody>
          <a:bodyPr wrap="square">
            <a:spAutoFit/>
          </a:bodyPr>
          <a:lstStyle/>
          <a:p>
            <a:pPr algn="ctr" fontAlgn="base"/>
            <a:r>
              <a:rPr lang="en-US" sz="2000" dirty="0"/>
              <a:t>"'Nor a single friend to feel (for us).</a:t>
            </a:r>
          </a:p>
        </p:txBody>
      </p:sp>
      <p:sp>
        <p:nvSpPr>
          <p:cNvPr id="3" name="TextBox 2">
            <a:extLst>
              <a:ext uri="{FF2B5EF4-FFF2-40B4-BE49-F238E27FC236}">
                <a16:creationId xmlns:a16="http://schemas.microsoft.com/office/drawing/2014/main" id="{F07705FD-4AB6-9760-F6CF-9CE8EBBB760D}"/>
              </a:ext>
            </a:extLst>
          </p:cNvPr>
          <p:cNvSpPr txBox="1"/>
          <p:nvPr/>
        </p:nvSpPr>
        <p:spPr>
          <a:xfrm>
            <a:off x="3556219" y="39719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{101}</a:t>
            </a:r>
            <a:endParaRPr lang="en-US" sz="1400" dirty="0"/>
          </a:p>
        </p:txBody>
      </p:sp>
    </p:spTree>
    <p:extLst>
      <p:ext uri="{BB962C8B-B14F-4D97-AF65-F5344CB8AC3E}">
        <p14:creationId xmlns:p14="http://schemas.microsoft.com/office/powerpoint/2010/main" val="7752597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55002-F5DD-18E5-384B-64D1DE681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FBBF6-67D7-3B06-7F15-4A56EA18C04B}"/>
              </a:ext>
            </a:extLst>
          </p:cNvPr>
          <p:cNvSpPr>
            <a:spLocks noGrp="1"/>
          </p:cNvSpPr>
          <p:nvPr>
            <p:ph type="title"/>
          </p:nvPr>
        </p:nvSpPr>
        <p:spPr>
          <a:xfrm>
            <a:off x="1855706" y="2068052"/>
            <a:ext cx="8480587" cy="3450327"/>
          </a:xfrm>
        </p:spPr>
        <p:txBody>
          <a:bodyPr>
            <a:noAutofit/>
          </a:bodyPr>
          <a:lstStyle/>
          <a:p>
            <a:r>
              <a:rPr lang="ar-EG" sz="6000" b="0" dirty="0"/>
              <a:t>فَلَوْ أَنَّ لَنَا كَرَّةًۭ فَنَكُونَ مِنَ ٱلْمُؤْمِنِينَ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5166B65-9043-B678-AE35-22B03A64A500}"/>
              </a:ext>
            </a:extLst>
          </p:cNvPr>
          <p:cNvSpPr txBox="1"/>
          <p:nvPr/>
        </p:nvSpPr>
        <p:spPr>
          <a:xfrm>
            <a:off x="2060711" y="4186844"/>
            <a:ext cx="8070575" cy="707886"/>
          </a:xfrm>
          <a:prstGeom prst="rect">
            <a:avLst/>
          </a:prstGeom>
          <a:noFill/>
        </p:spPr>
        <p:txBody>
          <a:bodyPr wrap="square">
            <a:spAutoFit/>
          </a:bodyPr>
          <a:lstStyle/>
          <a:p>
            <a:pPr algn="ctr" fontAlgn="base"/>
            <a:r>
              <a:rPr lang="en-US" sz="2000" dirty="0"/>
              <a:t>"'Now if we only had a chance of return we shall truly be of those who believe!'"</a:t>
            </a:r>
          </a:p>
        </p:txBody>
      </p:sp>
      <p:sp>
        <p:nvSpPr>
          <p:cNvPr id="3" name="TextBox 2">
            <a:extLst>
              <a:ext uri="{FF2B5EF4-FFF2-40B4-BE49-F238E27FC236}">
                <a16:creationId xmlns:a16="http://schemas.microsoft.com/office/drawing/2014/main" id="{5E18321E-3E03-59DC-45FB-815BA5EC370D}"/>
              </a:ext>
            </a:extLst>
          </p:cNvPr>
          <p:cNvSpPr txBox="1"/>
          <p:nvPr/>
        </p:nvSpPr>
        <p:spPr>
          <a:xfrm>
            <a:off x="1513537" y="38654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{102}</a:t>
            </a:r>
            <a:endParaRPr lang="en-US" sz="1400" dirty="0"/>
          </a:p>
        </p:txBody>
      </p:sp>
    </p:spTree>
    <p:extLst>
      <p:ext uri="{BB962C8B-B14F-4D97-AF65-F5344CB8AC3E}">
        <p14:creationId xmlns:p14="http://schemas.microsoft.com/office/powerpoint/2010/main" val="6094154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53391-2B0B-9775-D8F8-F2B77F407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7D3FD-AA09-F5E3-6D36-B45AFD38C61A}"/>
              </a:ext>
            </a:extLst>
          </p:cNvPr>
          <p:cNvSpPr>
            <a:spLocks noGrp="1"/>
          </p:cNvSpPr>
          <p:nvPr>
            <p:ph type="title"/>
          </p:nvPr>
        </p:nvSpPr>
        <p:spPr>
          <a:xfrm>
            <a:off x="1855706" y="2139073"/>
            <a:ext cx="8480587" cy="3450327"/>
          </a:xfrm>
        </p:spPr>
        <p:txBody>
          <a:bodyPr>
            <a:noAutofit/>
          </a:bodyPr>
          <a:lstStyle/>
          <a:p>
            <a:r>
              <a:rPr lang="ar-EG" sz="6000" b="0" dirty="0"/>
              <a:t>إِنَّ فِى ذَٰلِكَ لَـَٔايَةًۭ ۖ وَمَا كَانَ أَكْثَرُهُم 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A51DF3C-8701-F5D6-A63D-8A4DAADEEDA7}"/>
              </a:ext>
            </a:extLst>
          </p:cNvPr>
          <p:cNvSpPr txBox="1"/>
          <p:nvPr/>
        </p:nvSpPr>
        <p:spPr>
          <a:xfrm>
            <a:off x="2060711" y="4595217"/>
            <a:ext cx="8070575" cy="400110"/>
          </a:xfrm>
          <a:prstGeom prst="rect">
            <a:avLst/>
          </a:prstGeom>
          <a:noFill/>
        </p:spPr>
        <p:txBody>
          <a:bodyPr wrap="square">
            <a:spAutoFit/>
          </a:bodyPr>
          <a:lstStyle/>
          <a:p>
            <a:pPr algn="ctr" fontAlgn="base"/>
            <a:r>
              <a:rPr lang="en-US" sz="2000" dirty="0"/>
              <a:t>Verily in this is a Sign but most of them do not believe.</a:t>
            </a:r>
          </a:p>
        </p:txBody>
      </p:sp>
      <p:sp>
        <p:nvSpPr>
          <p:cNvPr id="3" name="TextBox 2">
            <a:extLst>
              <a:ext uri="{FF2B5EF4-FFF2-40B4-BE49-F238E27FC236}">
                <a16:creationId xmlns:a16="http://schemas.microsoft.com/office/drawing/2014/main" id="{2CFF9BBF-7AFC-24F5-FFBA-06DD59659DC7}"/>
              </a:ext>
            </a:extLst>
          </p:cNvPr>
          <p:cNvSpPr txBox="1"/>
          <p:nvPr/>
        </p:nvSpPr>
        <p:spPr>
          <a:xfrm>
            <a:off x="4638477" y="43625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{103}</a:t>
            </a:r>
            <a:endParaRPr lang="en-US" sz="1400" dirty="0"/>
          </a:p>
        </p:txBody>
      </p:sp>
    </p:spTree>
    <p:extLst>
      <p:ext uri="{BB962C8B-B14F-4D97-AF65-F5344CB8AC3E}">
        <p14:creationId xmlns:p14="http://schemas.microsoft.com/office/powerpoint/2010/main" val="244253985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5C4F0-EF7E-F90E-4461-A7EA95F0E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37AD5-2344-20BF-4A54-8269ECE1E9F4}"/>
              </a:ext>
            </a:extLst>
          </p:cNvPr>
          <p:cNvSpPr>
            <a:spLocks noGrp="1"/>
          </p:cNvSpPr>
          <p:nvPr>
            <p:ph type="title"/>
          </p:nvPr>
        </p:nvSpPr>
        <p:spPr>
          <a:xfrm>
            <a:off x="1855706" y="2139073"/>
            <a:ext cx="8480587" cy="3450327"/>
          </a:xfrm>
        </p:spPr>
        <p:txBody>
          <a:bodyPr>
            <a:noAutofit/>
          </a:bodyPr>
          <a:lstStyle/>
          <a:p>
            <a:r>
              <a:rPr lang="ar-EG" sz="6000" b="0" dirty="0"/>
              <a:t>وَإِنَّ رَبَّكَ لَهُوَ ٱلْعَزِيزُ ٱلرَّحِيمُ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E64BE81-E4D2-587F-99D0-CF664113DC1C}"/>
              </a:ext>
            </a:extLst>
          </p:cNvPr>
          <p:cNvSpPr txBox="1"/>
          <p:nvPr/>
        </p:nvSpPr>
        <p:spPr>
          <a:xfrm>
            <a:off x="2060711" y="4308921"/>
            <a:ext cx="8070575" cy="400110"/>
          </a:xfrm>
          <a:prstGeom prst="rect">
            <a:avLst/>
          </a:prstGeom>
          <a:noFill/>
        </p:spPr>
        <p:txBody>
          <a:bodyPr wrap="square">
            <a:spAutoFit/>
          </a:bodyPr>
          <a:lstStyle/>
          <a:p>
            <a:pPr algn="ctr" fontAlgn="base"/>
            <a:r>
              <a:rPr lang="en-US" sz="2000" dirty="0"/>
              <a:t>And verily thy Lord is He, the Exalted in Might, Most Merciful.</a:t>
            </a:r>
          </a:p>
        </p:txBody>
      </p:sp>
      <p:sp>
        <p:nvSpPr>
          <p:cNvPr id="3" name="TextBox 2">
            <a:extLst>
              <a:ext uri="{FF2B5EF4-FFF2-40B4-BE49-F238E27FC236}">
                <a16:creationId xmlns:a16="http://schemas.microsoft.com/office/drawing/2014/main" id="{D80297DE-0B0A-32E2-8554-805F5E6B0FD5}"/>
              </a:ext>
            </a:extLst>
          </p:cNvPr>
          <p:cNvSpPr txBox="1"/>
          <p:nvPr/>
        </p:nvSpPr>
        <p:spPr>
          <a:xfrm>
            <a:off x="2214873" y="400114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{104}</a:t>
            </a:r>
            <a:endParaRPr lang="en-US" sz="1400" dirty="0"/>
          </a:p>
        </p:txBody>
      </p:sp>
    </p:spTree>
    <p:extLst>
      <p:ext uri="{BB962C8B-B14F-4D97-AF65-F5344CB8AC3E}">
        <p14:creationId xmlns:p14="http://schemas.microsoft.com/office/powerpoint/2010/main" val="174321928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15720-ADC7-EA55-01CB-3B768419B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A250A-CE68-4CCF-209B-AE42787A7D7E}"/>
              </a:ext>
            </a:extLst>
          </p:cNvPr>
          <p:cNvSpPr>
            <a:spLocks noGrp="1"/>
          </p:cNvSpPr>
          <p:nvPr>
            <p:ph type="title"/>
          </p:nvPr>
        </p:nvSpPr>
        <p:spPr>
          <a:xfrm>
            <a:off x="1855706" y="2059174"/>
            <a:ext cx="8480587" cy="3450327"/>
          </a:xfrm>
        </p:spPr>
        <p:txBody>
          <a:bodyPr>
            <a:noAutofit/>
          </a:bodyPr>
          <a:lstStyle/>
          <a:p>
            <a:r>
              <a:rPr lang="ar-EG" sz="6000" b="0" dirty="0"/>
              <a:t>كَذَّبَتْ قَوْمُ نُوحٍ ٱلْمُرْسَلِينَ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6FAE0F3-52F8-C417-7F1B-F66016FEFE5C}"/>
              </a:ext>
            </a:extLst>
          </p:cNvPr>
          <p:cNvSpPr txBox="1"/>
          <p:nvPr/>
        </p:nvSpPr>
        <p:spPr>
          <a:xfrm>
            <a:off x="2060711" y="4272962"/>
            <a:ext cx="8070575" cy="400110"/>
          </a:xfrm>
          <a:prstGeom prst="rect">
            <a:avLst/>
          </a:prstGeom>
          <a:noFill/>
        </p:spPr>
        <p:txBody>
          <a:bodyPr wrap="square">
            <a:spAutoFit/>
          </a:bodyPr>
          <a:lstStyle/>
          <a:p>
            <a:pPr algn="ctr" fontAlgn="base"/>
            <a:r>
              <a:rPr lang="en-US" sz="2000" dirty="0"/>
              <a:t>The people of Noah rejected the messengers.</a:t>
            </a:r>
          </a:p>
        </p:txBody>
      </p:sp>
      <p:sp>
        <p:nvSpPr>
          <p:cNvPr id="3" name="TextBox 2">
            <a:extLst>
              <a:ext uri="{FF2B5EF4-FFF2-40B4-BE49-F238E27FC236}">
                <a16:creationId xmlns:a16="http://schemas.microsoft.com/office/drawing/2014/main" id="{18B9BCFF-2B36-0130-FF34-A648B75397C1}"/>
              </a:ext>
            </a:extLst>
          </p:cNvPr>
          <p:cNvSpPr txBox="1"/>
          <p:nvPr/>
        </p:nvSpPr>
        <p:spPr>
          <a:xfrm>
            <a:off x="2632124" y="39212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{105}</a:t>
            </a:r>
            <a:endParaRPr lang="en-US" sz="1400" dirty="0"/>
          </a:p>
        </p:txBody>
      </p:sp>
    </p:spTree>
    <p:extLst>
      <p:ext uri="{BB962C8B-B14F-4D97-AF65-F5344CB8AC3E}">
        <p14:creationId xmlns:p14="http://schemas.microsoft.com/office/powerpoint/2010/main" val="41338504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D0E09-3CD0-078F-0823-88C49A00A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647A1-2701-3302-E018-9DAF734503BD}"/>
              </a:ext>
            </a:extLst>
          </p:cNvPr>
          <p:cNvSpPr>
            <a:spLocks noGrp="1"/>
          </p:cNvSpPr>
          <p:nvPr>
            <p:ph type="title"/>
          </p:nvPr>
        </p:nvSpPr>
        <p:spPr>
          <a:xfrm>
            <a:off x="1855706" y="2059174"/>
            <a:ext cx="8480587" cy="3450327"/>
          </a:xfrm>
        </p:spPr>
        <p:txBody>
          <a:bodyPr>
            <a:noAutofit/>
          </a:bodyPr>
          <a:lstStyle/>
          <a:p>
            <a:r>
              <a:rPr lang="ar-EG" sz="6000" b="0" dirty="0"/>
              <a:t>إِذْ قَالَ لَهُمْ أَخُوهُمْ نُوحٌ أَلَا تَتَّقُونَ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CAD4808-971C-DCB3-06BA-8B4DC9553F65}"/>
              </a:ext>
            </a:extLst>
          </p:cNvPr>
          <p:cNvSpPr txBox="1"/>
          <p:nvPr/>
        </p:nvSpPr>
        <p:spPr>
          <a:xfrm>
            <a:off x="2060711" y="4205192"/>
            <a:ext cx="8070575" cy="400110"/>
          </a:xfrm>
          <a:prstGeom prst="rect">
            <a:avLst/>
          </a:prstGeom>
          <a:noFill/>
        </p:spPr>
        <p:txBody>
          <a:bodyPr wrap="square">
            <a:spAutoFit/>
          </a:bodyPr>
          <a:lstStyle/>
          <a:p>
            <a:pPr algn="ctr" fontAlgn="base"/>
            <a:r>
              <a:rPr lang="en-US" sz="2000" dirty="0"/>
              <a:t>Behold, their brother Noah said to them: "Will ye not fear (Allah)?</a:t>
            </a:r>
          </a:p>
        </p:txBody>
      </p:sp>
      <p:sp>
        <p:nvSpPr>
          <p:cNvPr id="3" name="TextBox 2">
            <a:extLst>
              <a:ext uri="{FF2B5EF4-FFF2-40B4-BE49-F238E27FC236}">
                <a16:creationId xmlns:a16="http://schemas.microsoft.com/office/drawing/2014/main" id="{C360966E-B932-B0AD-7D46-DB1535AE975B}"/>
              </a:ext>
            </a:extLst>
          </p:cNvPr>
          <p:cNvSpPr txBox="1"/>
          <p:nvPr/>
        </p:nvSpPr>
        <p:spPr>
          <a:xfrm>
            <a:off x="1855706" y="38946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{106}</a:t>
            </a:r>
            <a:endParaRPr lang="en-US" sz="1400" dirty="0"/>
          </a:p>
        </p:txBody>
      </p:sp>
    </p:spTree>
    <p:extLst>
      <p:ext uri="{BB962C8B-B14F-4D97-AF65-F5344CB8AC3E}">
        <p14:creationId xmlns:p14="http://schemas.microsoft.com/office/powerpoint/2010/main" val="420416431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18719-23C3-3F84-2AE9-F988609F8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61346-D331-A8C7-4341-6AD3CD3923E7}"/>
              </a:ext>
            </a:extLst>
          </p:cNvPr>
          <p:cNvSpPr>
            <a:spLocks noGrp="1"/>
          </p:cNvSpPr>
          <p:nvPr>
            <p:ph type="title"/>
          </p:nvPr>
        </p:nvSpPr>
        <p:spPr>
          <a:xfrm>
            <a:off x="1855706" y="2059174"/>
            <a:ext cx="8480587" cy="3450327"/>
          </a:xfrm>
        </p:spPr>
        <p:txBody>
          <a:bodyPr>
            <a:noAutofit/>
          </a:bodyPr>
          <a:lstStyle/>
          <a:p>
            <a:r>
              <a:rPr lang="ar-EG" sz="6000" b="0" dirty="0"/>
              <a:t>إِنِّى لَكُمْ رَسُولٌ أَمِينٌۭ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E4577AC-E697-DDB1-1DD0-B8FD1A808110}"/>
              </a:ext>
            </a:extLst>
          </p:cNvPr>
          <p:cNvSpPr txBox="1"/>
          <p:nvPr/>
        </p:nvSpPr>
        <p:spPr>
          <a:xfrm>
            <a:off x="2060711" y="4272728"/>
            <a:ext cx="8070575" cy="400110"/>
          </a:xfrm>
          <a:prstGeom prst="rect">
            <a:avLst/>
          </a:prstGeom>
          <a:noFill/>
        </p:spPr>
        <p:txBody>
          <a:bodyPr wrap="square">
            <a:spAutoFit/>
          </a:bodyPr>
          <a:lstStyle/>
          <a:p>
            <a:pPr algn="ctr" fontAlgn="base"/>
            <a:r>
              <a:rPr lang="en-US" sz="2000" dirty="0"/>
              <a:t>"I am to you a messenger worthy of all trust:</a:t>
            </a:r>
          </a:p>
        </p:txBody>
      </p:sp>
      <p:sp>
        <p:nvSpPr>
          <p:cNvPr id="3" name="TextBox 2">
            <a:extLst>
              <a:ext uri="{FF2B5EF4-FFF2-40B4-BE49-F238E27FC236}">
                <a16:creationId xmlns:a16="http://schemas.microsoft.com/office/drawing/2014/main" id="{72217B73-A362-1C8C-6A6C-7A9F186B9294}"/>
              </a:ext>
            </a:extLst>
          </p:cNvPr>
          <p:cNvSpPr txBox="1"/>
          <p:nvPr/>
        </p:nvSpPr>
        <p:spPr>
          <a:xfrm>
            <a:off x="3178479" y="38974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{107}</a:t>
            </a:r>
            <a:endParaRPr lang="en-US" sz="1400" dirty="0"/>
          </a:p>
        </p:txBody>
      </p:sp>
    </p:spTree>
    <p:extLst>
      <p:ext uri="{BB962C8B-B14F-4D97-AF65-F5344CB8AC3E}">
        <p14:creationId xmlns:p14="http://schemas.microsoft.com/office/powerpoint/2010/main" val="8445075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620F-801B-6143-4A1F-64C3C6ED4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453C4-EFB5-31E7-7301-8512150ADAC5}"/>
              </a:ext>
            </a:extLst>
          </p:cNvPr>
          <p:cNvSpPr>
            <a:spLocks noGrp="1"/>
          </p:cNvSpPr>
          <p:nvPr>
            <p:ph type="title"/>
          </p:nvPr>
        </p:nvSpPr>
        <p:spPr>
          <a:xfrm>
            <a:off x="1855706" y="2059174"/>
            <a:ext cx="8480587" cy="3450327"/>
          </a:xfrm>
        </p:spPr>
        <p:txBody>
          <a:bodyPr>
            <a:noAutofit/>
          </a:bodyPr>
          <a:lstStyle/>
          <a:p>
            <a:r>
              <a:rPr lang="ar-EG" sz="6000" b="0" dirty="0"/>
              <a:t>فَٱتَّقُوا۟ ٱللَّهَ وَأَطِيعُونِ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E4DFE7B-8D48-21B2-6B47-18A4D173D25A}"/>
              </a:ext>
            </a:extLst>
          </p:cNvPr>
          <p:cNvSpPr txBox="1"/>
          <p:nvPr/>
        </p:nvSpPr>
        <p:spPr>
          <a:xfrm>
            <a:off x="2060711" y="4147949"/>
            <a:ext cx="8070575" cy="400110"/>
          </a:xfrm>
          <a:prstGeom prst="rect">
            <a:avLst/>
          </a:prstGeom>
          <a:noFill/>
        </p:spPr>
        <p:txBody>
          <a:bodyPr wrap="square">
            <a:spAutoFit/>
          </a:bodyPr>
          <a:lstStyle/>
          <a:p>
            <a:pPr algn="ctr" fontAlgn="base"/>
            <a:r>
              <a:rPr lang="en-US" sz="2000" dirty="0"/>
              <a:t>"So fear Allah, and obey me.</a:t>
            </a:r>
          </a:p>
        </p:txBody>
      </p:sp>
      <p:sp>
        <p:nvSpPr>
          <p:cNvPr id="3" name="TextBox 2">
            <a:extLst>
              <a:ext uri="{FF2B5EF4-FFF2-40B4-BE49-F238E27FC236}">
                <a16:creationId xmlns:a16="http://schemas.microsoft.com/office/drawing/2014/main" id="{2FD5A1A1-55AC-B45B-8CF5-3FDFC6DBF300}"/>
              </a:ext>
            </a:extLst>
          </p:cNvPr>
          <p:cNvSpPr txBox="1"/>
          <p:nvPr/>
        </p:nvSpPr>
        <p:spPr>
          <a:xfrm>
            <a:off x="3276133" y="38401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{108}</a:t>
            </a:r>
            <a:endParaRPr lang="en-US" sz="1400" dirty="0"/>
          </a:p>
        </p:txBody>
      </p:sp>
    </p:spTree>
    <p:extLst>
      <p:ext uri="{BB962C8B-B14F-4D97-AF65-F5344CB8AC3E}">
        <p14:creationId xmlns:p14="http://schemas.microsoft.com/office/powerpoint/2010/main" val="135231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033ED-A4ED-9621-43C8-7B011C989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0B093-486F-4C7B-49F9-7C5550A4FD19}"/>
              </a:ext>
            </a:extLst>
          </p:cNvPr>
          <p:cNvSpPr>
            <a:spLocks noGrp="1"/>
          </p:cNvSpPr>
          <p:nvPr>
            <p:ph type="title"/>
          </p:nvPr>
        </p:nvSpPr>
        <p:spPr>
          <a:xfrm>
            <a:off x="1893300" y="1934655"/>
            <a:ext cx="8405400" cy="3450327"/>
          </a:xfrm>
        </p:spPr>
        <p:txBody>
          <a:bodyPr>
            <a:noAutofit/>
          </a:bodyPr>
          <a:lstStyle/>
          <a:p>
            <a:r>
              <a:rPr lang="ar-EG" sz="6000" b="0" dirty="0"/>
              <a:t>وَلَقَدْ ءَاتَيْنَا مُوسَى ٱلْكِتَـٰبَ وَجَعَلْنَا مَعَهُۥٓ أَخَاهُ هَـٰرُونَ وَزِيرًۭا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6F8C6E8-4695-C1FB-6215-E0271B92C3D8}"/>
              </a:ext>
            </a:extLst>
          </p:cNvPr>
          <p:cNvSpPr txBox="1"/>
          <p:nvPr/>
        </p:nvSpPr>
        <p:spPr>
          <a:xfrm>
            <a:off x="2060712" y="4564386"/>
            <a:ext cx="8070575" cy="707886"/>
          </a:xfrm>
          <a:prstGeom prst="rect">
            <a:avLst/>
          </a:prstGeom>
          <a:noFill/>
        </p:spPr>
        <p:txBody>
          <a:bodyPr wrap="square">
            <a:spAutoFit/>
          </a:bodyPr>
          <a:lstStyle/>
          <a:p>
            <a:pPr algn="ctr" fontAlgn="base"/>
            <a:r>
              <a:rPr lang="en-US" sz="2000" dirty="0"/>
              <a:t>(Before this,) We sent Moses The Book, and appointed his brother Aaron with him as minister;</a:t>
            </a:r>
          </a:p>
        </p:txBody>
      </p:sp>
      <p:sp>
        <p:nvSpPr>
          <p:cNvPr id="3" name="TextBox 2">
            <a:extLst>
              <a:ext uri="{FF2B5EF4-FFF2-40B4-BE49-F238E27FC236}">
                <a16:creationId xmlns:a16="http://schemas.microsoft.com/office/drawing/2014/main" id="{5766EA29-F5E3-3C1D-ABE3-8F1AC0475010}"/>
              </a:ext>
            </a:extLst>
          </p:cNvPr>
          <p:cNvSpPr txBox="1"/>
          <p:nvPr/>
        </p:nvSpPr>
        <p:spPr>
          <a:xfrm>
            <a:off x="2925908" y="42043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63335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98F12-0CEC-20D6-123D-E6C6B3533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3B204-DFD9-6509-B01D-6F0BD1404702}"/>
              </a:ext>
            </a:extLst>
          </p:cNvPr>
          <p:cNvSpPr>
            <a:spLocks noGrp="1"/>
          </p:cNvSpPr>
          <p:nvPr>
            <p:ph type="title"/>
          </p:nvPr>
        </p:nvSpPr>
        <p:spPr>
          <a:xfrm>
            <a:off x="1855706" y="2059174"/>
            <a:ext cx="8480587" cy="3450327"/>
          </a:xfrm>
        </p:spPr>
        <p:txBody>
          <a:bodyPr>
            <a:noAutofit/>
          </a:bodyPr>
          <a:lstStyle/>
          <a:p>
            <a:r>
              <a:rPr lang="ar-EG" sz="6000" b="0" dirty="0"/>
              <a:t>وَمَآ أَسْـَٔلُكُمْ عَلَيْهِ مِنْ أَجْرٍۖ إِنْ أَجْرِىَ إِلَّا عَلَىٰ 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3BAAB6F-40E1-9108-DF5A-A07A3BB606BD}"/>
              </a:ext>
            </a:extLst>
          </p:cNvPr>
          <p:cNvSpPr txBox="1"/>
          <p:nvPr/>
        </p:nvSpPr>
        <p:spPr>
          <a:xfrm>
            <a:off x="2060711" y="4574077"/>
            <a:ext cx="8070575" cy="707886"/>
          </a:xfrm>
          <a:prstGeom prst="rect">
            <a:avLst/>
          </a:prstGeom>
          <a:noFill/>
        </p:spPr>
        <p:txBody>
          <a:bodyPr wrap="square">
            <a:spAutoFit/>
          </a:bodyPr>
          <a:lstStyle/>
          <a:p>
            <a:pPr algn="ctr" fontAlgn="base"/>
            <a:r>
              <a:rPr lang="en-US" sz="2000" dirty="0"/>
              <a:t>"No reward do I ask of you for it: my reward is only from the Lord of the Worlds:</a:t>
            </a:r>
          </a:p>
        </p:txBody>
      </p:sp>
      <p:sp>
        <p:nvSpPr>
          <p:cNvPr id="3" name="TextBox 2">
            <a:extLst>
              <a:ext uri="{FF2B5EF4-FFF2-40B4-BE49-F238E27FC236}">
                <a16:creationId xmlns:a16="http://schemas.microsoft.com/office/drawing/2014/main" id="{97EE117A-7A62-F104-7682-76CE4E2581B7}"/>
              </a:ext>
            </a:extLst>
          </p:cNvPr>
          <p:cNvSpPr txBox="1"/>
          <p:nvPr/>
        </p:nvSpPr>
        <p:spPr>
          <a:xfrm>
            <a:off x="3054191" y="42663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{109}</a:t>
            </a:r>
            <a:endParaRPr lang="en-US" sz="1400" dirty="0"/>
          </a:p>
        </p:txBody>
      </p:sp>
    </p:spTree>
    <p:extLst>
      <p:ext uri="{BB962C8B-B14F-4D97-AF65-F5344CB8AC3E}">
        <p14:creationId xmlns:p14="http://schemas.microsoft.com/office/powerpoint/2010/main" val="173142336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DFC58-6604-B1FC-2FF4-F016F3F42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B245D-D6C6-0CC4-F407-EA1A1B40224A}"/>
              </a:ext>
            </a:extLst>
          </p:cNvPr>
          <p:cNvSpPr>
            <a:spLocks noGrp="1"/>
          </p:cNvSpPr>
          <p:nvPr>
            <p:ph type="title"/>
          </p:nvPr>
        </p:nvSpPr>
        <p:spPr>
          <a:xfrm>
            <a:off x="1855706" y="2032540"/>
            <a:ext cx="8480587" cy="3450327"/>
          </a:xfrm>
        </p:spPr>
        <p:txBody>
          <a:bodyPr>
            <a:noAutofit/>
          </a:bodyPr>
          <a:lstStyle/>
          <a:p>
            <a:r>
              <a:rPr lang="ar-EG" sz="6000" b="0" dirty="0"/>
              <a:t>فَٱتَّقُوا۟ ٱللَّهَ وَأَطِيعُونِ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B3E0E06-2DB3-32A0-B065-810C4746B6C5}"/>
              </a:ext>
            </a:extLst>
          </p:cNvPr>
          <p:cNvSpPr txBox="1"/>
          <p:nvPr/>
        </p:nvSpPr>
        <p:spPr>
          <a:xfrm>
            <a:off x="2060711" y="4166017"/>
            <a:ext cx="8070575" cy="400110"/>
          </a:xfrm>
          <a:prstGeom prst="rect">
            <a:avLst/>
          </a:prstGeom>
          <a:noFill/>
        </p:spPr>
        <p:txBody>
          <a:bodyPr wrap="square">
            <a:spAutoFit/>
          </a:bodyPr>
          <a:lstStyle/>
          <a:p>
            <a:pPr algn="ctr" fontAlgn="base"/>
            <a:r>
              <a:rPr lang="en-US" sz="2000" dirty="0"/>
              <a:t>"So fear Allah, and obey me."</a:t>
            </a:r>
          </a:p>
        </p:txBody>
      </p:sp>
      <p:sp>
        <p:nvSpPr>
          <p:cNvPr id="3" name="TextBox 2">
            <a:extLst>
              <a:ext uri="{FF2B5EF4-FFF2-40B4-BE49-F238E27FC236}">
                <a16:creationId xmlns:a16="http://schemas.microsoft.com/office/drawing/2014/main" id="{48A440FA-DD38-E280-6026-E034C686429E}"/>
              </a:ext>
            </a:extLst>
          </p:cNvPr>
          <p:cNvSpPr txBox="1"/>
          <p:nvPr/>
        </p:nvSpPr>
        <p:spPr>
          <a:xfrm>
            <a:off x="3249499" y="38582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{110}</a:t>
            </a:r>
            <a:endParaRPr lang="en-US" sz="1400" dirty="0"/>
          </a:p>
        </p:txBody>
      </p:sp>
    </p:spTree>
    <p:extLst>
      <p:ext uri="{BB962C8B-B14F-4D97-AF65-F5344CB8AC3E}">
        <p14:creationId xmlns:p14="http://schemas.microsoft.com/office/powerpoint/2010/main" val="96363231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1E70-7E58-4DC3-5530-61AB40290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AE4EF-AD18-E956-5710-69D5D9347D0F}"/>
              </a:ext>
            </a:extLst>
          </p:cNvPr>
          <p:cNvSpPr>
            <a:spLocks noGrp="1"/>
          </p:cNvSpPr>
          <p:nvPr>
            <p:ph type="title"/>
          </p:nvPr>
        </p:nvSpPr>
        <p:spPr>
          <a:xfrm>
            <a:off x="1855706" y="2032540"/>
            <a:ext cx="8480587" cy="3450327"/>
          </a:xfrm>
        </p:spPr>
        <p:txBody>
          <a:bodyPr>
            <a:noAutofit/>
          </a:bodyPr>
          <a:lstStyle/>
          <a:p>
            <a:r>
              <a:rPr lang="ar-EG" sz="6000" b="0" dirty="0"/>
              <a:t>قَالُوٓا۟ أَنُؤْمِنُ لَكَ وَٱتَّبَعَكَ ٱلْأَرْذَلُونَ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DFC3104-2797-B988-D216-CBDFE6B44A42}"/>
              </a:ext>
            </a:extLst>
          </p:cNvPr>
          <p:cNvSpPr txBox="1"/>
          <p:nvPr/>
        </p:nvSpPr>
        <p:spPr>
          <a:xfrm>
            <a:off x="2060711" y="4116556"/>
            <a:ext cx="8070575" cy="707886"/>
          </a:xfrm>
          <a:prstGeom prst="rect">
            <a:avLst/>
          </a:prstGeom>
          <a:noFill/>
        </p:spPr>
        <p:txBody>
          <a:bodyPr wrap="square">
            <a:spAutoFit/>
          </a:bodyPr>
          <a:lstStyle/>
          <a:p>
            <a:pPr algn="ctr" fontAlgn="base"/>
            <a:r>
              <a:rPr lang="en-US" sz="2000" dirty="0"/>
              <a:t>They said: "Shall we believe in thee when it is the meanest that follow thee?"</a:t>
            </a:r>
          </a:p>
        </p:txBody>
      </p:sp>
      <p:sp>
        <p:nvSpPr>
          <p:cNvPr id="3" name="TextBox 2">
            <a:extLst>
              <a:ext uri="{FF2B5EF4-FFF2-40B4-BE49-F238E27FC236}">
                <a16:creationId xmlns:a16="http://schemas.microsoft.com/office/drawing/2014/main" id="{4887D415-6221-58C0-53BD-468C7B4C7C33}"/>
              </a:ext>
            </a:extLst>
          </p:cNvPr>
          <p:cNvSpPr txBox="1"/>
          <p:nvPr/>
        </p:nvSpPr>
        <p:spPr>
          <a:xfrm>
            <a:off x="1736298" y="38582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{111}</a:t>
            </a:r>
            <a:endParaRPr lang="en-US" sz="1400" dirty="0"/>
          </a:p>
        </p:txBody>
      </p:sp>
    </p:spTree>
    <p:extLst>
      <p:ext uri="{BB962C8B-B14F-4D97-AF65-F5344CB8AC3E}">
        <p14:creationId xmlns:p14="http://schemas.microsoft.com/office/powerpoint/2010/main" val="13754670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C09F-1DDE-671C-AD31-0C62C194C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20576-1F93-A8A5-75A8-34689899581B}"/>
              </a:ext>
            </a:extLst>
          </p:cNvPr>
          <p:cNvSpPr>
            <a:spLocks noGrp="1"/>
          </p:cNvSpPr>
          <p:nvPr>
            <p:ph type="title"/>
          </p:nvPr>
        </p:nvSpPr>
        <p:spPr>
          <a:xfrm>
            <a:off x="1855706" y="2032540"/>
            <a:ext cx="8480587" cy="3450327"/>
          </a:xfrm>
        </p:spPr>
        <p:txBody>
          <a:bodyPr>
            <a:noAutofit/>
          </a:bodyPr>
          <a:lstStyle/>
          <a:p>
            <a:r>
              <a:rPr lang="ar-EG" sz="6000" b="0" dirty="0"/>
              <a:t>قَالَ وَمَا عِلْمِى بِمَا كَانُوا۟ يَعْمَلُونَ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5CE6589-52DF-BEF7-B448-FBA4E8F6BA27}"/>
              </a:ext>
            </a:extLst>
          </p:cNvPr>
          <p:cNvSpPr txBox="1"/>
          <p:nvPr/>
        </p:nvSpPr>
        <p:spPr>
          <a:xfrm>
            <a:off x="2060711" y="4116556"/>
            <a:ext cx="8070575" cy="400110"/>
          </a:xfrm>
          <a:prstGeom prst="rect">
            <a:avLst/>
          </a:prstGeom>
          <a:noFill/>
        </p:spPr>
        <p:txBody>
          <a:bodyPr wrap="square">
            <a:spAutoFit/>
          </a:bodyPr>
          <a:lstStyle/>
          <a:p>
            <a:pPr algn="ctr" fontAlgn="base"/>
            <a:r>
              <a:rPr lang="en-US" sz="2000" dirty="0"/>
              <a:t>He said: "And what do I know as to what they do?</a:t>
            </a:r>
          </a:p>
        </p:txBody>
      </p:sp>
      <p:sp>
        <p:nvSpPr>
          <p:cNvPr id="3" name="TextBox 2">
            <a:extLst>
              <a:ext uri="{FF2B5EF4-FFF2-40B4-BE49-F238E27FC236}">
                <a16:creationId xmlns:a16="http://schemas.microsoft.com/office/drawing/2014/main" id="{1E359552-6AB9-79F1-FFAE-28AEA40BD962}"/>
              </a:ext>
            </a:extLst>
          </p:cNvPr>
          <p:cNvSpPr txBox="1"/>
          <p:nvPr/>
        </p:nvSpPr>
        <p:spPr>
          <a:xfrm>
            <a:off x="1855704" y="380877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{112}</a:t>
            </a:r>
            <a:endParaRPr lang="en-US" sz="1400" dirty="0"/>
          </a:p>
        </p:txBody>
      </p:sp>
    </p:spTree>
    <p:extLst>
      <p:ext uri="{BB962C8B-B14F-4D97-AF65-F5344CB8AC3E}">
        <p14:creationId xmlns:p14="http://schemas.microsoft.com/office/powerpoint/2010/main" val="39496706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2E9D3-F567-9C38-A5DA-1FDF1476B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695E6-6424-D771-3E22-25EAD971A202}"/>
              </a:ext>
            </a:extLst>
          </p:cNvPr>
          <p:cNvSpPr>
            <a:spLocks noGrp="1"/>
          </p:cNvSpPr>
          <p:nvPr>
            <p:ph type="title"/>
          </p:nvPr>
        </p:nvSpPr>
        <p:spPr>
          <a:xfrm>
            <a:off x="1855706" y="2165705"/>
            <a:ext cx="8480587" cy="3450327"/>
          </a:xfrm>
        </p:spPr>
        <p:txBody>
          <a:bodyPr>
            <a:noAutofit/>
          </a:bodyPr>
          <a:lstStyle/>
          <a:p>
            <a:r>
              <a:rPr lang="ar-EG" sz="6000" b="0" dirty="0"/>
              <a:t>إِنْ حِسَابُهُمْ إِلَّا عَلَىٰ رَبِّىۖ لَوْ تَشْعُرُونَ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DCC2C09-D3AD-34E4-FA7D-E371F554BC97}"/>
              </a:ext>
            </a:extLst>
          </p:cNvPr>
          <p:cNvSpPr txBox="1"/>
          <p:nvPr/>
        </p:nvSpPr>
        <p:spPr>
          <a:xfrm>
            <a:off x="2060711" y="4622583"/>
            <a:ext cx="8070575" cy="400110"/>
          </a:xfrm>
          <a:prstGeom prst="rect">
            <a:avLst/>
          </a:prstGeom>
          <a:noFill/>
        </p:spPr>
        <p:txBody>
          <a:bodyPr wrap="square">
            <a:spAutoFit/>
          </a:bodyPr>
          <a:lstStyle/>
          <a:p>
            <a:pPr algn="ctr" fontAlgn="base"/>
            <a:r>
              <a:rPr lang="en-US" sz="2000" dirty="0"/>
              <a:t>"Their account is only with my Lord, if ye could (but) understand.</a:t>
            </a:r>
          </a:p>
        </p:txBody>
      </p:sp>
      <p:sp>
        <p:nvSpPr>
          <p:cNvPr id="3" name="TextBox 2">
            <a:extLst>
              <a:ext uri="{FF2B5EF4-FFF2-40B4-BE49-F238E27FC236}">
                <a16:creationId xmlns:a16="http://schemas.microsoft.com/office/drawing/2014/main" id="{8C993DBA-46DE-6B49-4355-7A3C7D075C83}"/>
              </a:ext>
            </a:extLst>
          </p:cNvPr>
          <p:cNvSpPr txBox="1"/>
          <p:nvPr/>
        </p:nvSpPr>
        <p:spPr>
          <a:xfrm>
            <a:off x="4501249" y="43387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{113}</a:t>
            </a:r>
            <a:endParaRPr lang="en-US" sz="1400" dirty="0"/>
          </a:p>
        </p:txBody>
      </p:sp>
    </p:spTree>
    <p:extLst>
      <p:ext uri="{BB962C8B-B14F-4D97-AF65-F5344CB8AC3E}">
        <p14:creationId xmlns:p14="http://schemas.microsoft.com/office/powerpoint/2010/main" val="3361110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6AF98-C1B8-1735-484F-597249862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06837-9E65-01B4-D5CB-6C89FA741EA7}"/>
              </a:ext>
            </a:extLst>
          </p:cNvPr>
          <p:cNvSpPr>
            <a:spLocks noGrp="1"/>
          </p:cNvSpPr>
          <p:nvPr>
            <p:ph type="title"/>
          </p:nvPr>
        </p:nvSpPr>
        <p:spPr>
          <a:xfrm>
            <a:off x="1855706" y="2085806"/>
            <a:ext cx="8480587" cy="3450327"/>
          </a:xfrm>
        </p:spPr>
        <p:txBody>
          <a:bodyPr>
            <a:noAutofit/>
          </a:bodyPr>
          <a:lstStyle/>
          <a:p>
            <a:r>
              <a:rPr lang="ar-EG" sz="6000" b="0" dirty="0"/>
              <a:t>وَمَآ أَنَا۠ بِطَارِدِ ٱلْمُؤْمِنِينَ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29AF802-343E-38E0-90A9-15DAD3E0E7D1}"/>
              </a:ext>
            </a:extLst>
          </p:cNvPr>
          <p:cNvSpPr txBox="1"/>
          <p:nvPr/>
        </p:nvSpPr>
        <p:spPr>
          <a:xfrm>
            <a:off x="2060711" y="4254439"/>
            <a:ext cx="8070575" cy="400110"/>
          </a:xfrm>
          <a:prstGeom prst="rect">
            <a:avLst/>
          </a:prstGeom>
          <a:noFill/>
        </p:spPr>
        <p:txBody>
          <a:bodyPr wrap="square">
            <a:spAutoFit/>
          </a:bodyPr>
          <a:lstStyle/>
          <a:p>
            <a:pPr algn="ctr" fontAlgn="base"/>
            <a:r>
              <a:rPr lang="en-US" sz="2000" dirty="0"/>
              <a:t>"I am not one to drive away those who believe.</a:t>
            </a:r>
          </a:p>
        </p:txBody>
      </p:sp>
      <p:sp>
        <p:nvSpPr>
          <p:cNvPr id="3" name="TextBox 2">
            <a:extLst>
              <a:ext uri="{FF2B5EF4-FFF2-40B4-BE49-F238E27FC236}">
                <a16:creationId xmlns:a16="http://schemas.microsoft.com/office/drawing/2014/main" id="{82D124C3-8737-6516-56E2-C67CABCD1473}"/>
              </a:ext>
            </a:extLst>
          </p:cNvPr>
          <p:cNvSpPr txBox="1"/>
          <p:nvPr/>
        </p:nvSpPr>
        <p:spPr>
          <a:xfrm>
            <a:off x="2823369" y="39466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{114}</a:t>
            </a:r>
            <a:endParaRPr lang="en-US" sz="1400" dirty="0"/>
          </a:p>
        </p:txBody>
      </p:sp>
    </p:spTree>
    <p:extLst>
      <p:ext uri="{BB962C8B-B14F-4D97-AF65-F5344CB8AC3E}">
        <p14:creationId xmlns:p14="http://schemas.microsoft.com/office/powerpoint/2010/main" val="177012917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A2B5A-D273-59FA-B87A-EC0B5A8D0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ED9A4-0906-9CEA-F16E-E2898BB67C0B}"/>
              </a:ext>
            </a:extLst>
          </p:cNvPr>
          <p:cNvSpPr>
            <a:spLocks noGrp="1"/>
          </p:cNvSpPr>
          <p:nvPr>
            <p:ph type="title"/>
          </p:nvPr>
        </p:nvSpPr>
        <p:spPr>
          <a:xfrm>
            <a:off x="1855706" y="2085806"/>
            <a:ext cx="8480587" cy="3450327"/>
          </a:xfrm>
        </p:spPr>
        <p:txBody>
          <a:bodyPr>
            <a:noAutofit/>
          </a:bodyPr>
          <a:lstStyle/>
          <a:p>
            <a:r>
              <a:rPr lang="ar-EG" sz="6000" b="0" dirty="0"/>
              <a:t>إِنْ أَنَا۠ إِلَّا نَذِيرٌۭ مُّبِينٌۭ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21E8264-F5D4-1F18-FCF4-A981F5536C9B}"/>
              </a:ext>
            </a:extLst>
          </p:cNvPr>
          <p:cNvSpPr txBox="1"/>
          <p:nvPr/>
        </p:nvSpPr>
        <p:spPr>
          <a:xfrm>
            <a:off x="2060711" y="4378726"/>
            <a:ext cx="8070575" cy="400110"/>
          </a:xfrm>
          <a:prstGeom prst="rect">
            <a:avLst/>
          </a:prstGeom>
          <a:noFill/>
        </p:spPr>
        <p:txBody>
          <a:bodyPr wrap="square">
            <a:spAutoFit/>
          </a:bodyPr>
          <a:lstStyle/>
          <a:p>
            <a:pPr algn="ctr" fontAlgn="base"/>
            <a:r>
              <a:rPr lang="en-US" sz="2000" dirty="0"/>
              <a:t>"I am sent only to warn plainly in public."</a:t>
            </a:r>
          </a:p>
        </p:txBody>
      </p:sp>
      <p:sp>
        <p:nvSpPr>
          <p:cNvPr id="3" name="TextBox 2">
            <a:extLst>
              <a:ext uri="{FF2B5EF4-FFF2-40B4-BE49-F238E27FC236}">
                <a16:creationId xmlns:a16="http://schemas.microsoft.com/office/drawing/2014/main" id="{7F931BD4-7D44-16FD-0787-EA199AEAFD27}"/>
              </a:ext>
            </a:extLst>
          </p:cNvPr>
          <p:cNvSpPr txBox="1"/>
          <p:nvPr/>
        </p:nvSpPr>
        <p:spPr>
          <a:xfrm>
            <a:off x="3285007" y="39466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{115}</a:t>
            </a:r>
            <a:endParaRPr lang="en-US" sz="1400" dirty="0"/>
          </a:p>
        </p:txBody>
      </p:sp>
    </p:spTree>
    <p:extLst>
      <p:ext uri="{BB962C8B-B14F-4D97-AF65-F5344CB8AC3E}">
        <p14:creationId xmlns:p14="http://schemas.microsoft.com/office/powerpoint/2010/main" val="376326648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B6C5E-54EA-F790-05C8-5DC61D425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5D118-C45C-F810-93C7-7E136ECEE552}"/>
              </a:ext>
            </a:extLst>
          </p:cNvPr>
          <p:cNvSpPr>
            <a:spLocks noGrp="1"/>
          </p:cNvSpPr>
          <p:nvPr>
            <p:ph type="title"/>
          </p:nvPr>
        </p:nvSpPr>
        <p:spPr>
          <a:xfrm>
            <a:off x="1855706" y="2183460"/>
            <a:ext cx="8480587" cy="3450327"/>
          </a:xfrm>
        </p:spPr>
        <p:txBody>
          <a:bodyPr>
            <a:noAutofit/>
          </a:bodyPr>
          <a:lstStyle/>
          <a:p>
            <a:r>
              <a:rPr lang="ar-EG" sz="6000" b="0" dirty="0"/>
              <a:t>قَالُوا۟ لَئِن لَّمْ تَنتَهِ يَـٰنُوحُ لَتَكُونَنَّ مِنَ ٱلْمَرْجُومِينَ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A84DFDD-B944-AE50-AF32-E1CE2D6D5653}"/>
              </a:ext>
            </a:extLst>
          </p:cNvPr>
          <p:cNvSpPr txBox="1"/>
          <p:nvPr/>
        </p:nvSpPr>
        <p:spPr>
          <a:xfrm>
            <a:off x="2060711" y="4705237"/>
            <a:ext cx="8070575" cy="400110"/>
          </a:xfrm>
          <a:prstGeom prst="rect">
            <a:avLst/>
          </a:prstGeom>
          <a:noFill/>
        </p:spPr>
        <p:txBody>
          <a:bodyPr wrap="square">
            <a:spAutoFit/>
          </a:bodyPr>
          <a:lstStyle/>
          <a:p>
            <a:pPr algn="ctr" fontAlgn="base"/>
            <a:r>
              <a:rPr lang="en-US" sz="2000" dirty="0"/>
              <a:t>They said: "If thou desist not, O Noah! thou shalt be stoned (to death)."</a:t>
            </a:r>
          </a:p>
        </p:txBody>
      </p:sp>
      <p:sp>
        <p:nvSpPr>
          <p:cNvPr id="3" name="TextBox 2">
            <a:extLst>
              <a:ext uri="{FF2B5EF4-FFF2-40B4-BE49-F238E27FC236}">
                <a16:creationId xmlns:a16="http://schemas.microsoft.com/office/drawing/2014/main" id="{221A9C88-2B71-3C69-E6C0-382DBB8E5AB9}"/>
              </a:ext>
            </a:extLst>
          </p:cNvPr>
          <p:cNvSpPr txBox="1"/>
          <p:nvPr/>
        </p:nvSpPr>
        <p:spPr>
          <a:xfrm>
            <a:off x="4217163" y="43985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{116}</a:t>
            </a:r>
            <a:endParaRPr lang="en-US" sz="1400" dirty="0"/>
          </a:p>
        </p:txBody>
      </p:sp>
    </p:spTree>
    <p:extLst>
      <p:ext uri="{BB962C8B-B14F-4D97-AF65-F5344CB8AC3E}">
        <p14:creationId xmlns:p14="http://schemas.microsoft.com/office/powerpoint/2010/main" val="619327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D5D27-408A-11DA-4B03-48EFE07A8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55ED6-69F1-E8CD-6819-42138E1AC58F}"/>
              </a:ext>
            </a:extLst>
          </p:cNvPr>
          <p:cNvSpPr>
            <a:spLocks noGrp="1"/>
          </p:cNvSpPr>
          <p:nvPr>
            <p:ph type="title"/>
          </p:nvPr>
        </p:nvSpPr>
        <p:spPr>
          <a:xfrm>
            <a:off x="1855706" y="2121317"/>
            <a:ext cx="8480587" cy="3450327"/>
          </a:xfrm>
        </p:spPr>
        <p:txBody>
          <a:bodyPr>
            <a:noAutofit/>
          </a:bodyPr>
          <a:lstStyle/>
          <a:p>
            <a:r>
              <a:rPr lang="ar-EG" sz="6000" b="0" dirty="0"/>
              <a:t>قَالَ رَبِّ إِنَّ قَوْمِى كَذَّبُونِ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A1C0CF6-452B-02AF-AB11-3E066FB28BA3}"/>
              </a:ext>
            </a:extLst>
          </p:cNvPr>
          <p:cNvSpPr txBox="1"/>
          <p:nvPr/>
        </p:nvSpPr>
        <p:spPr>
          <a:xfrm>
            <a:off x="2060711" y="4268542"/>
            <a:ext cx="8070575" cy="400110"/>
          </a:xfrm>
          <a:prstGeom prst="rect">
            <a:avLst/>
          </a:prstGeom>
          <a:noFill/>
        </p:spPr>
        <p:txBody>
          <a:bodyPr wrap="square">
            <a:spAutoFit/>
          </a:bodyPr>
          <a:lstStyle/>
          <a:p>
            <a:pPr algn="ctr" fontAlgn="base"/>
            <a:r>
              <a:rPr lang="en-US" sz="2000" dirty="0"/>
              <a:t>He said: "O my Lord! truly my people have rejected me.</a:t>
            </a:r>
          </a:p>
        </p:txBody>
      </p:sp>
      <p:sp>
        <p:nvSpPr>
          <p:cNvPr id="3" name="TextBox 2">
            <a:extLst>
              <a:ext uri="{FF2B5EF4-FFF2-40B4-BE49-F238E27FC236}">
                <a16:creationId xmlns:a16="http://schemas.microsoft.com/office/drawing/2014/main" id="{C6F8AC55-D28F-693E-DA41-3E05CECE2A36}"/>
              </a:ext>
            </a:extLst>
          </p:cNvPr>
          <p:cNvSpPr txBox="1"/>
          <p:nvPr/>
        </p:nvSpPr>
        <p:spPr>
          <a:xfrm>
            <a:off x="2592549" y="39607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{117}</a:t>
            </a:r>
            <a:endParaRPr lang="en-US" sz="1400" dirty="0"/>
          </a:p>
        </p:txBody>
      </p:sp>
    </p:spTree>
    <p:extLst>
      <p:ext uri="{BB962C8B-B14F-4D97-AF65-F5344CB8AC3E}">
        <p14:creationId xmlns:p14="http://schemas.microsoft.com/office/powerpoint/2010/main" val="24159651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743BC-B9DB-A789-BC64-CAFBA6D6CE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13F61-8259-03E7-01FE-BB01B0193B0D}"/>
              </a:ext>
            </a:extLst>
          </p:cNvPr>
          <p:cNvSpPr>
            <a:spLocks noGrp="1"/>
          </p:cNvSpPr>
          <p:nvPr>
            <p:ph type="title"/>
          </p:nvPr>
        </p:nvSpPr>
        <p:spPr>
          <a:xfrm>
            <a:off x="1855706" y="2121317"/>
            <a:ext cx="8480587" cy="3450327"/>
          </a:xfrm>
        </p:spPr>
        <p:txBody>
          <a:bodyPr>
            <a:noAutofit/>
          </a:bodyPr>
          <a:lstStyle/>
          <a:p>
            <a:r>
              <a:rPr lang="ar-EG" sz="6000" b="0" dirty="0"/>
              <a:t>فَٱفْتَحْ بَيْنِى وَبَيْنَهُمْ فَتْحًۭا وَنَجِّنِى وَمَن مَّعِىَ مِنَ ٱلْمُؤْمِنِينَ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E34F89C-5269-D224-341D-6ADFFBE08C5A}"/>
              </a:ext>
            </a:extLst>
          </p:cNvPr>
          <p:cNvSpPr txBox="1"/>
          <p:nvPr/>
        </p:nvSpPr>
        <p:spPr>
          <a:xfrm>
            <a:off x="2060711" y="4571083"/>
            <a:ext cx="8070575" cy="707886"/>
          </a:xfrm>
          <a:prstGeom prst="rect">
            <a:avLst/>
          </a:prstGeom>
          <a:noFill/>
        </p:spPr>
        <p:txBody>
          <a:bodyPr wrap="square">
            <a:spAutoFit/>
          </a:bodyPr>
          <a:lstStyle/>
          <a:p>
            <a:pPr algn="ctr" fontAlgn="base"/>
            <a:r>
              <a:rPr lang="en-US" sz="2000" dirty="0"/>
              <a:t>"Judge Thou, then, between me and them openly, and deliver me and those of the Believers who are with me."</a:t>
            </a:r>
          </a:p>
        </p:txBody>
      </p:sp>
      <p:sp>
        <p:nvSpPr>
          <p:cNvPr id="3" name="TextBox 2">
            <a:extLst>
              <a:ext uri="{FF2B5EF4-FFF2-40B4-BE49-F238E27FC236}">
                <a16:creationId xmlns:a16="http://schemas.microsoft.com/office/drawing/2014/main" id="{358ED4C1-5010-49F9-EC37-F48304D494A6}"/>
              </a:ext>
            </a:extLst>
          </p:cNvPr>
          <p:cNvSpPr txBox="1"/>
          <p:nvPr/>
        </p:nvSpPr>
        <p:spPr>
          <a:xfrm>
            <a:off x="3435927" y="43405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{118}</a:t>
            </a:r>
            <a:endParaRPr lang="en-US" sz="1400" dirty="0"/>
          </a:p>
        </p:txBody>
      </p:sp>
    </p:spTree>
    <p:extLst>
      <p:ext uri="{BB962C8B-B14F-4D97-AF65-F5344CB8AC3E}">
        <p14:creationId xmlns:p14="http://schemas.microsoft.com/office/powerpoint/2010/main" val="2187288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26B15-24F7-DC09-C730-BDC5CC345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BA7E5-B56B-8935-F9A1-B8EEBC7D2FCE}"/>
              </a:ext>
            </a:extLst>
          </p:cNvPr>
          <p:cNvSpPr>
            <a:spLocks noGrp="1"/>
          </p:cNvSpPr>
          <p:nvPr>
            <p:ph type="title"/>
          </p:nvPr>
        </p:nvSpPr>
        <p:spPr>
          <a:xfrm>
            <a:off x="1893300" y="1934655"/>
            <a:ext cx="8405400" cy="3450327"/>
          </a:xfrm>
        </p:spPr>
        <p:txBody>
          <a:bodyPr>
            <a:noAutofit/>
          </a:bodyPr>
          <a:lstStyle/>
          <a:p>
            <a:r>
              <a:rPr lang="ar-EG" sz="6000" b="0" dirty="0"/>
              <a:t>فَقُلْنَا ٱذْهَبَآ إِلَى ٱلْقَوْمِ ٱلَّذِينَ كَذَّبُوا۟ بِـَٔايَـٰتِنَا فَدَمَّرْنَـٰهُمْ تَدْمِيرًۭا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2FB4D8D-09D2-4A4B-08C4-CE1748046C8C}"/>
              </a:ext>
            </a:extLst>
          </p:cNvPr>
          <p:cNvSpPr txBox="1"/>
          <p:nvPr/>
        </p:nvSpPr>
        <p:spPr>
          <a:xfrm>
            <a:off x="2060712" y="4557404"/>
            <a:ext cx="8070575" cy="707886"/>
          </a:xfrm>
          <a:prstGeom prst="rect">
            <a:avLst/>
          </a:prstGeom>
          <a:noFill/>
        </p:spPr>
        <p:txBody>
          <a:bodyPr wrap="square">
            <a:spAutoFit/>
          </a:bodyPr>
          <a:lstStyle/>
          <a:p>
            <a:pPr algn="ctr" fontAlgn="base"/>
            <a:r>
              <a:rPr lang="en-US" sz="2000" dirty="0"/>
              <a:t>And We command: "Go ye both, to the people who have rejected our Signs:" And those (people) We destroyed with utter destruction.</a:t>
            </a:r>
          </a:p>
        </p:txBody>
      </p:sp>
      <p:sp>
        <p:nvSpPr>
          <p:cNvPr id="3" name="TextBox 2">
            <a:extLst>
              <a:ext uri="{FF2B5EF4-FFF2-40B4-BE49-F238E27FC236}">
                <a16:creationId xmlns:a16="http://schemas.microsoft.com/office/drawing/2014/main" id="{525C902A-ADBA-2536-821B-1E37FD406EB1}"/>
              </a:ext>
            </a:extLst>
          </p:cNvPr>
          <p:cNvSpPr txBox="1"/>
          <p:nvPr/>
        </p:nvSpPr>
        <p:spPr>
          <a:xfrm>
            <a:off x="3014685" y="41806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752520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F02A-E075-AF2E-4368-529FED95C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432AB1-8688-B50C-66FD-AEE6946AFB30}"/>
              </a:ext>
            </a:extLst>
          </p:cNvPr>
          <p:cNvSpPr>
            <a:spLocks noGrp="1"/>
          </p:cNvSpPr>
          <p:nvPr>
            <p:ph type="title"/>
          </p:nvPr>
        </p:nvSpPr>
        <p:spPr>
          <a:xfrm>
            <a:off x="1855706" y="2121317"/>
            <a:ext cx="8480587" cy="3450327"/>
          </a:xfrm>
        </p:spPr>
        <p:txBody>
          <a:bodyPr>
            <a:noAutofit/>
          </a:bodyPr>
          <a:lstStyle/>
          <a:p>
            <a:r>
              <a:rPr lang="ar-EG" sz="6000" b="0" dirty="0"/>
              <a:t>فَأَنجَيْنَـٰهُ وَمَن مَّعَهُۥ فِى ٱلْفُلْكِ ٱلْمَشْحُونِ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39BAC4B-3C01-3832-A727-A22EAF0EEC27}"/>
              </a:ext>
            </a:extLst>
          </p:cNvPr>
          <p:cNvSpPr txBox="1"/>
          <p:nvPr/>
        </p:nvSpPr>
        <p:spPr>
          <a:xfrm>
            <a:off x="2060711" y="4648329"/>
            <a:ext cx="8070575" cy="707886"/>
          </a:xfrm>
          <a:prstGeom prst="rect">
            <a:avLst/>
          </a:prstGeom>
          <a:noFill/>
        </p:spPr>
        <p:txBody>
          <a:bodyPr wrap="square">
            <a:spAutoFit/>
          </a:bodyPr>
          <a:lstStyle/>
          <a:p>
            <a:pPr algn="ctr" fontAlgn="base"/>
            <a:r>
              <a:rPr lang="en-US" sz="2000" dirty="0"/>
              <a:t>So We delivered him and those with him, in the Ark filled (with all creatures).</a:t>
            </a:r>
          </a:p>
        </p:txBody>
      </p:sp>
      <p:sp>
        <p:nvSpPr>
          <p:cNvPr id="3" name="TextBox 2">
            <a:extLst>
              <a:ext uri="{FF2B5EF4-FFF2-40B4-BE49-F238E27FC236}">
                <a16:creationId xmlns:a16="http://schemas.microsoft.com/office/drawing/2014/main" id="{7AF61342-107F-F9C7-179C-2B5988A0E685}"/>
              </a:ext>
            </a:extLst>
          </p:cNvPr>
          <p:cNvSpPr txBox="1"/>
          <p:nvPr/>
        </p:nvSpPr>
        <p:spPr>
          <a:xfrm>
            <a:off x="4421349" y="43405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{119}</a:t>
            </a:r>
            <a:endParaRPr lang="en-US" sz="1400" dirty="0"/>
          </a:p>
        </p:txBody>
      </p:sp>
    </p:spTree>
    <p:extLst>
      <p:ext uri="{BB962C8B-B14F-4D97-AF65-F5344CB8AC3E}">
        <p14:creationId xmlns:p14="http://schemas.microsoft.com/office/powerpoint/2010/main" val="18025476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5B75F-CB36-85C0-9E33-8566D4213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8AC81-ED72-65C0-57FA-77CC9FF29E12}"/>
              </a:ext>
            </a:extLst>
          </p:cNvPr>
          <p:cNvSpPr>
            <a:spLocks noGrp="1"/>
          </p:cNvSpPr>
          <p:nvPr>
            <p:ph type="title"/>
          </p:nvPr>
        </p:nvSpPr>
        <p:spPr>
          <a:xfrm>
            <a:off x="1855706" y="2121317"/>
            <a:ext cx="8480587" cy="3450327"/>
          </a:xfrm>
        </p:spPr>
        <p:txBody>
          <a:bodyPr>
            <a:noAutofit/>
          </a:bodyPr>
          <a:lstStyle/>
          <a:p>
            <a:r>
              <a:rPr lang="ar-EG" sz="6000" b="0" dirty="0"/>
              <a:t>ثُمَّ أَغْرَقْنَا بَعْدُ ٱلْبَاقِينَ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F0EC2D4-5D47-0F51-B19F-AAC3ADBCBCF6}"/>
              </a:ext>
            </a:extLst>
          </p:cNvPr>
          <p:cNvSpPr txBox="1"/>
          <p:nvPr/>
        </p:nvSpPr>
        <p:spPr>
          <a:xfrm>
            <a:off x="2060711" y="4279012"/>
            <a:ext cx="8070575" cy="400110"/>
          </a:xfrm>
          <a:prstGeom prst="rect">
            <a:avLst/>
          </a:prstGeom>
          <a:noFill/>
        </p:spPr>
        <p:txBody>
          <a:bodyPr wrap="square">
            <a:spAutoFit/>
          </a:bodyPr>
          <a:lstStyle/>
          <a:p>
            <a:pPr algn="ctr" fontAlgn="base"/>
            <a:r>
              <a:rPr lang="en-US" sz="2000" dirty="0"/>
              <a:t>Thereafter We drowned those who remained behind.</a:t>
            </a:r>
          </a:p>
        </p:txBody>
      </p:sp>
      <p:sp>
        <p:nvSpPr>
          <p:cNvPr id="3" name="TextBox 2">
            <a:extLst>
              <a:ext uri="{FF2B5EF4-FFF2-40B4-BE49-F238E27FC236}">
                <a16:creationId xmlns:a16="http://schemas.microsoft.com/office/drawing/2014/main" id="{69293BF6-1C83-CC74-FBEB-8248688BEF62}"/>
              </a:ext>
            </a:extLst>
          </p:cNvPr>
          <p:cNvSpPr txBox="1"/>
          <p:nvPr/>
        </p:nvSpPr>
        <p:spPr>
          <a:xfrm>
            <a:off x="3169597" y="39712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{120}</a:t>
            </a:r>
            <a:endParaRPr lang="en-US" sz="1400" dirty="0"/>
          </a:p>
        </p:txBody>
      </p:sp>
    </p:spTree>
    <p:extLst>
      <p:ext uri="{BB962C8B-B14F-4D97-AF65-F5344CB8AC3E}">
        <p14:creationId xmlns:p14="http://schemas.microsoft.com/office/powerpoint/2010/main" val="84532370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1D21C-F69B-2522-C6B0-D0DC7C33B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01FFFC-4AF7-291E-B3B5-ACCC47CB517B}"/>
              </a:ext>
            </a:extLst>
          </p:cNvPr>
          <p:cNvSpPr>
            <a:spLocks noGrp="1"/>
          </p:cNvSpPr>
          <p:nvPr>
            <p:ph type="title"/>
          </p:nvPr>
        </p:nvSpPr>
        <p:spPr>
          <a:xfrm>
            <a:off x="1855706" y="2201216"/>
            <a:ext cx="8480587" cy="3450327"/>
          </a:xfrm>
        </p:spPr>
        <p:txBody>
          <a:bodyPr>
            <a:noAutofit/>
          </a:bodyPr>
          <a:lstStyle/>
          <a:p>
            <a:r>
              <a:rPr lang="ar-EG" sz="6000" b="0" dirty="0"/>
              <a:t>إِنَّ فِى ذَٰلِكَ لَـَٔايَةًۭ ۖ وَمَا كَانَ أَكْثَرُهُم 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ECA0A6-D764-C689-E29A-E59EC17B2313}"/>
              </a:ext>
            </a:extLst>
          </p:cNvPr>
          <p:cNvSpPr txBox="1"/>
          <p:nvPr/>
        </p:nvSpPr>
        <p:spPr>
          <a:xfrm>
            <a:off x="2060711" y="4687384"/>
            <a:ext cx="8070575" cy="400110"/>
          </a:xfrm>
          <a:prstGeom prst="rect">
            <a:avLst/>
          </a:prstGeom>
          <a:noFill/>
        </p:spPr>
        <p:txBody>
          <a:bodyPr wrap="square">
            <a:spAutoFit/>
          </a:bodyPr>
          <a:lstStyle/>
          <a:p>
            <a:pPr algn="ctr" fontAlgn="base"/>
            <a:r>
              <a:rPr lang="en-US" sz="2000" dirty="0"/>
              <a:t>Verily in this is a Sign: but most of them do not believe.</a:t>
            </a:r>
          </a:p>
        </p:txBody>
      </p:sp>
      <p:sp>
        <p:nvSpPr>
          <p:cNvPr id="3" name="TextBox 2">
            <a:extLst>
              <a:ext uri="{FF2B5EF4-FFF2-40B4-BE49-F238E27FC236}">
                <a16:creationId xmlns:a16="http://schemas.microsoft.com/office/drawing/2014/main" id="{796915B2-ACFC-A6B4-2394-BFA789B9C3F2}"/>
              </a:ext>
            </a:extLst>
          </p:cNvPr>
          <p:cNvSpPr txBox="1"/>
          <p:nvPr/>
        </p:nvSpPr>
        <p:spPr>
          <a:xfrm>
            <a:off x="4661046" y="44239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{121}</a:t>
            </a:r>
            <a:endParaRPr lang="en-US" sz="1400" dirty="0"/>
          </a:p>
        </p:txBody>
      </p:sp>
    </p:spTree>
    <p:extLst>
      <p:ext uri="{BB962C8B-B14F-4D97-AF65-F5344CB8AC3E}">
        <p14:creationId xmlns:p14="http://schemas.microsoft.com/office/powerpoint/2010/main" val="88599827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EBF05-EAF1-1FD4-84C4-990605188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11C94-9D1E-DBB7-92FE-4BA67BC8AF16}"/>
              </a:ext>
            </a:extLst>
          </p:cNvPr>
          <p:cNvSpPr>
            <a:spLocks noGrp="1"/>
          </p:cNvSpPr>
          <p:nvPr>
            <p:ph type="title"/>
          </p:nvPr>
        </p:nvSpPr>
        <p:spPr>
          <a:xfrm>
            <a:off x="1855706" y="2059173"/>
            <a:ext cx="8480587" cy="3450327"/>
          </a:xfrm>
        </p:spPr>
        <p:txBody>
          <a:bodyPr>
            <a:noAutofit/>
          </a:bodyPr>
          <a:lstStyle/>
          <a:p>
            <a:r>
              <a:rPr lang="ar-EG" sz="6000" b="0" dirty="0"/>
              <a:t>وَإِنَّ رَبَّكَ لَهُوَ ٱلْعَزِيزُ ٱلرَّحِيمُ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21A1BEF-3C56-5639-B2DF-9986195E2F59}"/>
              </a:ext>
            </a:extLst>
          </p:cNvPr>
          <p:cNvSpPr txBox="1"/>
          <p:nvPr/>
        </p:nvSpPr>
        <p:spPr>
          <a:xfrm>
            <a:off x="2060711" y="4289043"/>
            <a:ext cx="8070575" cy="400110"/>
          </a:xfrm>
          <a:prstGeom prst="rect">
            <a:avLst/>
          </a:prstGeom>
          <a:noFill/>
        </p:spPr>
        <p:txBody>
          <a:bodyPr wrap="square">
            <a:spAutoFit/>
          </a:bodyPr>
          <a:lstStyle/>
          <a:p>
            <a:pPr algn="ctr" fontAlgn="base"/>
            <a:r>
              <a:rPr lang="en-US" sz="2000" dirty="0"/>
              <a:t>And verily thy Lord is He, the Exalted in Might, Most Merciful.</a:t>
            </a:r>
          </a:p>
        </p:txBody>
      </p:sp>
      <p:sp>
        <p:nvSpPr>
          <p:cNvPr id="3" name="TextBox 2">
            <a:extLst>
              <a:ext uri="{FF2B5EF4-FFF2-40B4-BE49-F238E27FC236}">
                <a16:creationId xmlns:a16="http://schemas.microsoft.com/office/drawing/2014/main" id="{0F524368-71DD-6A18-8CD6-DB70ACC1AC42}"/>
              </a:ext>
            </a:extLst>
          </p:cNvPr>
          <p:cNvSpPr txBox="1"/>
          <p:nvPr/>
        </p:nvSpPr>
        <p:spPr>
          <a:xfrm>
            <a:off x="2210809" y="39812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{122}</a:t>
            </a:r>
            <a:endParaRPr lang="en-US" sz="1400" dirty="0"/>
          </a:p>
        </p:txBody>
      </p:sp>
    </p:spTree>
    <p:extLst>
      <p:ext uri="{BB962C8B-B14F-4D97-AF65-F5344CB8AC3E}">
        <p14:creationId xmlns:p14="http://schemas.microsoft.com/office/powerpoint/2010/main" val="148655264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3F5DF-487B-5203-5C36-90C9E58DD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4D3D0-4D2C-9683-01F7-DF11169A9F46}"/>
              </a:ext>
            </a:extLst>
          </p:cNvPr>
          <p:cNvSpPr>
            <a:spLocks noGrp="1"/>
          </p:cNvSpPr>
          <p:nvPr>
            <p:ph type="title"/>
          </p:nvPr>
        </p:nvSpPr>
        <p:spPr>
          <a:xfrm>
            <a:off x="1855706" y="2059173"/>
            <a:ext cx="8480587" cy="3450327"/>
          </a:xfrm>
        </p:spPr>
        <p:txBody>
          <a:bodyPr>
            <a:noAutofit/>
          </a:bodyPr>
          <a:lstStyle/>
          <a:p>
            <a:r>
              <a:rPr lang="ar-EG" sz="6000" b="0" dirty="0"/>
              <a:t>كَذَّبَتْ عَادٌ ٱلْمُرْسَلِينَ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0A5744-873D-B0FE-EF82-8B52767BA0AC}"/>
              </a:ext>
            </a:extLst>
          </p:cNvPr>
          <p:cNvSpPr txBox="1"/>
          <p:nvPr/>
        </p:nvSpPr>
        <p:spPr>
          <a:xfrm>
            <a:off x="2060711" y="4174788"/>
            <a:ext cx="8070575" cy="400110"/>
          </a:xfrm>
          <a:prstGeom prst="rect">
            <a:avLst/>
          </a:prstGeom>
          <a:noFill/>
        </p:spPr>
        <p:txBody>
          <a:bodyPr wrap="square">
            <a:spAutoFit/>
          </a:bodyPr>
          <a:lstStyle/>
          <a:p>
            <a:pPr algn="ctr" fontAlgn="base"/>
            <a:r>
              <a:rPr lang="en-US" sz="2000" dirty="0"/>
              <a:t>The 'Ad (people) rejected the messengers.</a:t>
            </a:r>
          </a:p>
        </p:txBody>
      </p:sp>
      <p:sp>
        <p:nvSpPr>
          <p:cNvPr id="3" name="TextBox 2">
            <a:extLst>
              <a:ext uri="{FF2B5EF4-FFF2-40B4-BE49-F238E27FC236}">
                <a16:creationId xmlns:a16="http://schemas.microsoft.com/office/drawing/2014/main" id="{A95E7311-3CAD-58CA-7177-6CDA20A0D6A0}"/>
              </a:ext>
            </a:extLst>
          </p:cNvPr>
          <p:cNvSpPr txBox="1"/>
          <p:nvPr/>
        </p:nvSpPr>
        <p:spPr>
          <a:xfrm>
            <a:off x="3142964" y="38747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{123}</a:t>
            </a:r>
            <a:endParaRPr lang="en-US" sz="1400" dirty="0"/>
          </a:p>
        </p:txBody>
      </p:sp>
    </p:spTree>
    <p:extLst>
      <p:ext uri="{BB962C8B-B14F-4D97-AF65-F5344CB8AC3E}">
        <p14:creationId xmlns:p14="http://schemas.microsoft.com/office/powerpoint/2010/main" val="1459231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3A61B-A9C9-E555-3FC4-678BA2CCF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83B08-19A8-51C1-64D1-0A2D6354D4F2}"/>
              </a:ext>
            </a:extLst>
          </p:cNvPr>
          <p:cNvSpPr>
            <a:spLocks noGrp="1"/>
          </p:cNvSpPr>
          <p:nvPr>
            <p:ph type="title"/>
          </p:nvPr>
        </p:nvSpPr>
        <p:spPr>
          <a:xfrm>
            <a:off x="1855706" y="2059173"/>
            <a:ext cx="8480587" cy="3450327"/>
          </a:xfrm>
        </p:spPr>
        <p:txBody>
          <a:bodyPr>
            <a:noAutofit/>
          </a:bodyPr>
          <a:lstStyle/>
          <a:p>
            <a:r>
              <a:rPr lang="ar-EG" sz="6000" b="0" dirty="0"/>
              <a:t>إِذْ قَالَ لَهُمْ أَخُوهُمْ هُودٌ أَلَا تَتَّقُونَ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CBDA1FB-B0C8-4005-BB40-16913881908D}"/>
              </a:ext>
            </a:extLst>
          </p:cNvPr>
          <p:cNvSpPr txBox="1"/>
          <p:nvPr/>
        </p:nvSpPr>
        <p:spPr>
          <a:xfrm>
            <a:off x="2060711" y="4174788"/>
            <a:ext cx="8070575" cy="400110"/>
          </a:xfrm>
          <a:prstGeom prst="rect">
            <a:avLst/>
          </a:prstGeom>
          <a:noFill/>
        </p:spPr>
        <p:txBody>
          <a:bodyPr wrap="square">
            <a:spAutoFit/>
          </a:bodyPr>
          <a:lstStyle/>
          <a:p>
            <a:pPr algn="ctr" fontAlgn="base"/>
            <a:r>
              <a:rPr lang="en-US" sz="2000" dirty="0"/>
              <a:t>Behold, their brother Hud said to them: "Will ye not fear (Allah)?</a:t>
            </a:r>
          </a:p>
        </p:txBody>
      </p:sp>
      <p:sp>
        <p:nvSpPr>
          <p:cNvPr id="3" name="TextBox 2">
            <a:extLst>
              <a:ext uri="{FF2B5EF4-FFF2-40B4-BE49-F238E27FC236}">
                <a16:creationId xmlns:a16="http://schemas.microsoft.com/office/drawing/2014/main" id="{C4AB9721-8AD2-432B-3BF8-8690C79C2C7F}"/>
              </a:ext>
            </a:extLst>
          </p:cNvPr>
          <p:cNvSpPr txBox="1"/>
          <p:nvPr/>
        </p:nvSpPr>
        <p:spPr>
          <a:xfrm>
            <a:off x="1855704" y="38670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{124}</a:t>
            </a:r>
            <a:endParaRPr lang="en-US" sz="1400" dirty="0"/>
          </a:p>
        </p:txBody>
      </p:sp>
    </p:spTree>
    <p:extLst>
      <p:ext uri="{BB962C8B-B14F-4D97-AF65-F5344CB8AC3E}">
        <p14:creationId xmlns:p14="http://schemas.microsoft.com/office/powerpoint/2010/main" val="346557585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3A899-77EF-A2A7-678F-DF178EAEC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D3DBB-2DEE-4052-DB41-DB668490753A}"/>
              </a:ext>
            </a:extLst>
          </p:cNvPr>
          <p:cNvSpPr>
            <a:spLocks noGrp="1"/>
          </p:cNvSpPr>
          <p:nvPr>
            <p:ph type="title"/>
          </p:nvPr>
        </p:nvSpPr>
        <p:spPr>
          <a:xfrm>
            <a:off x="1855706" y="2059173"/>
            <a:ext cx="8480587" cy="3450327"/>
          </a:xfrm>
        </p:spPr>
        <p:txBody>
          <a:bodyPr>
            <a:noAutofit/>
          </a:bodyPr>
          <a:lstStyle/>
          <a:p>
            <a:r>
              <a:rPr lang="ar-EG" sz="6000" b="0" dirty="0"/>
              <a:t>إِنِّى لَكُمْ رَسُولٌ أَمِينٌۭ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63FE2F-F969-9886-E3F3-2BB83FEB0A51}"/>
              </a:ext>
            </a:extLst>
          </p:cNvPr>
          <p:cNvSpPr txBox="1"/>
          <p:nvPr/>
        </p:nvSpPr>
        <p:spPr>
          <a:xfrm>
            <a:off x="2060711" y="4241979"/>
            <a:ext cx="8070575" cy="400110"/>
          </a:xfrm>
          <a:prstGeom prst="rect">
            <a:avLst/>
          </a:prstGeom>
          <a:noFill/>
        </p:spPr>
        <p:txBody>
          <a:bodyPr wrap="square">
            <a:spAutoFit/>
          </a:bodyPr>
          <a:lstStyle/>
          <a:p>
            <a:pPr algn="ctr" fontAlgn="base"/>
            <a:r>
              <a:rPr lang="en-US" sz="2000" dirty="0"/>
              <a:t>"I am to you a messenger worthy of all trust:</a:t>
            </a:r>
          </a:p>
        </p:txBody>
      </p:sp>
      <p:sp>
        <p:nvSpPr>
          <p:cNvPr id="3" name="TextBox 2">
            <a:extLst>
              <a:ext uri="{FF2B5EF4-FFF2-40B4-BE49-F238E27FC236}">
                <a16:creationId xmlns:a16="http://schemas.microsoft.com/office/drawing/2014/main" id="{E16682D4-01D9-5C30-E297-E9472CDD41AD}"/>
              </a:ext>
            </a:extLst>
          </p:cNvPr>
          <p:cNvSpPr txBox="1"/>
          <p:nvPr/>
        </p:nvSpPr>
        <p:spPr>
          <a:xfrm>
            <a:off x="3160721" y="38670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{125}</a:t>
            </a:r>
            <a:endParaRPr lang="en-US" sz="1400" dirty="0"/>
          </a:p>
        </p:txBody>
      </p:sp>
    </p:spTree>
    <p:extLst>
      <p:ext uri="{BB962C8B-B14F-4D97-AF65-F5344CB8AC3E}">
        <p14:creationId xmlns:p14="http://schemas.microsoft.com/office/powerpoint/2010/main" val="414162320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5C435-CA84-EC65-5D5D-6ECC8EFD1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F06C1-3E3F-C24F-F241-7A53387ECFCA}"/>
              </a:ext>
            </a:extLst>
          </p:cNvPr>
          <p:cNvSpPr>
            <a:spLocks noGrp="1"/>
          </p:cNvSpPr>
          <p:nvPr>
            <p:ph type="title"/>
          </p:nvPr>
        </p:nvSpPr>
        <p:spPr>
          <a:xfrm>
            <a:off x="1855706" y="2059173"/>
            <a:ext cx="8480587" cy="3450327"/>
          </a:xfrm>
        </p:spPr>
        <p:txBody>
          <a:bodyPr>
            <a:noAutofit/>
          </a:bodyPr>
          <a:lstStyle/>
          <a:p>
            <a:r>
              <a:rPr lang="ar-EG" sz="6000" b="0" dirty="0"/>
              <a:t>فَٱتَّقُوا۟ ٱللَّهَ وَأَطِيعُونِ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94738E1-EDEB-4514-7168-4021C29B95A7}"/>
              </a:ext>
            </a:extLst>
          </p:cNvPr>
          <p:cNvSpPr txBox="1"/>
          <p:nvPr/>
        </p:nvSpPr>
        <p:spPr>
          <a:xfrm>
            <a:off x="2060711" y="4176866"/>
            <a:ext cx="8070575" cy="400110"/>
          </a:xfrm>
          <a:prstGeom prst="rect">
            <a:avLst/>
          </a:prstGeom>
          <a:noFill/>
        </p:spPr>
        <p:txBody>
          <a:bodyPr wrap="square">
            <a:spAutoFit/>
          </a:bodyPr>
          <a:lstStyle/>
          <a:p>
            <a:pPr algn="ctr" fontAlgn="base"/>
            <a:r>
              <a:rPr lang="en-US" sz="2000" dirty="0"/>
              <a:t>"So fear Allah and obey me.</a:t>
            </a:r>
          </a:p>
        </p:txBody>
      </p:sp>
      <p:sp>
        <p:nvSpPr>
          <p:cNvPr id="3" name="TextBox 2">
            <a:extLst>
              <a:ext uri="{FF2B5EF4-FFF2-40B4-BE49-F238E27FC236}">
                <a16:creationId xmlns:a16="http://schemas.microsoft.com/office/drawing/2014/main" id="{1C9C0636-7513-3DD3-C9F0-E0829D12D157}"/>
              </a:ext>
            </a:extLst>
          </p:cNvPr>
          <p:cNvSpPr txBox="1"/>
          <p:nvPr/>
        </p:nvSpPr>
        <p:spPr>
          <a:xfrm>
            <a:off x="3302764" y="39342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{126}</a:t>
            </a:r>
            <a:endParaRPr lang="en-US" sz="1400" dirty="0"/>
          </a:p>
        </p:txBody>
      </p:sp>
    </p:spTree>
    <p:extLst>
      <p:ext uri="{BB962C8B-B14F-4D97-AF65-F5344CB8AC3E}">
        <p14:creationId xmlns:p14="http://schemas.microsoft.com/office/powerpoint/2010/main" val="37294577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34491-2665-9889-0DDC-0900710A1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DA852-5680-D948-6EA8-B8995730BE8A}"/>
              </a:ext>
            </a:extLst>
          </p:cNvPr>
          <p:cNvSpPr>
            <a:spLocks noGrp="1"/>
          </p:cNvSpPr>
          <p:nvPr>
            <p:ph type="title"/>
          </p:nvPr>
        </p:nvSpPr>
        <p:spPr>
          <a:xfrm>
            <a:off x="1855706" y="2059173"/>
            <a:ext cx="8480587" cy="3450327"/>
          </a:xfrm>
        </p:spPr>
        <p:txBody>
          <a:bodyPr>
            <a:noAutofit/>
          </a:bodyPr>
          <a:lstStyle/>
          <a:p>
            <a:r>
              <a:rPr lang="ar-EG" sz="6000" b="0" dirty="0"/>
              <a:t>وَمَآ أَسْـَٔلُكُمْ عَلَيْهِ مِنْ أَجْرٍۖ إِنْ أَجْرِىَ إِلَّا عَلَىٰ 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326078A-2672-3201-081C-367E18251BAB}"/>
              </a:ext>
            </a:extLst>
          </p:cNvPr>
          <p:cNvSpPr txBox="1"/>
          <p:nvPr/>
        </p:nvSpPr>
        <p:spPr>
          <a:xfrm>
            <a:off x="2060711" y="4541585"/>
            <a:ext cx="8070575" cy="707886"/>
          </a:xfrm>
          <a:prstGeom prst="rect">
            <a:avLst/>
          </a:prstGeom>
          <a:noFill/>
        </p:spPr>
        <p:txBody>
          <a:bodyPr wrap="square">
            <a:spAutoFit/>
          </a:bodyPr>
          <a:lstStyle/>
          <a:p>
            <a:pPr algn="ctr" fontAlgn="base"/>
            <a:r>
              <a:rPr lang="en-US" sz="2000" dirty="0"/>
              <a:t>"No reward do I ask of you for it: my reward is only from the Lord of the Worlds.</a:t>
            </a:r>
          </a:p>
        </p:txBody>
      </p:sp>
      <p:sp>
        <p:nvSpPr>
          <p:cNvPr id="3" name="TextBox 2">
            <a:extLst>
              <a:ext uri="{FF2B5EF4-FFF2-40B4-BE49-F238E27FC236}">
                <a16:creationId xmlns:a16="http://schemas.microsoft.com/office/drawing/2014/main" id="{C97DB760-6CB7-6F94-1293-15E9AF84AB74}"/>
              </a:ext>
            </a:extLst>
          </p:cNvPr>
          <p:cNvSpPr txBox="1"/>
          <p:nvPr/>
        </p:nvSpPr>
        <p:spPr>
          <a:xfrm>
            <a:off x="3089700" y="42815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{127}</a:t>
            </a:r>
            <a:endParaRPr lang="en-US" sz="1400" dirty="0"/>
          </a:p>
        </p:txBody>
      </p:sp>
    </p:spTree>
    <p:extLst>
      <p:ext uri="{BB962C8B-B14F-4D97-AF65-F5344CB8AC3E}">
        <p14:creationId xmlns:p14="http://schemas.microsoft.com/office/powerpoint/2010/main" val="47532861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3950F-C692-9E4A-05AE-74D689867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BAE88-04A2-6F25-6E1F-480A6B05F1B7}"/>
              </a:ext>
            </a:extLst>
          </p:cNvPr>
          <p:cNvSpPr>
            <a:spLocks noGrp="1"/>
          </p:cNvSpPr>
          <p:nvPr>
            <p:ph type="title"/>
          </p:nvPr>
        </p:nvSpPr>
        <p:spPr>
          <a:xfrm>
            <a:off x="1855706" y="2059173"/>
            <a:ext cx="8480587" cy="3450327"/>
          </a:xfrm>
        </p:spPr>
        <p:txBody>
          <a:bodyPr>
            <a:noAutofit/>
          </a:bodyPr>
          <a:lstStyle/>
          <a:p>
            <a:r>
              <a:rPr lang="ar-EG" sz="6000" b="0" dirty="0"/>
              <a:t>أَتَبْنُونَ بِكُلِّ رِيعٍ ءَايَةًۭ تَعْبَثُونَ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235E588-8CBC-DE0C-8D3B-AF68E7122BFB}"/>
              </a:ext>
            </a:extLst>
          </p:cNvPr>
          <p:cNvSpPr txBox="1"/>
          <p:nvPr/>
        </p:nvSpPr>
        <p:spPr>
          <a:xfrm>
            <a:off x="2060711" y="4285659"/>
            <a:ext cx="8070575" cy="400110"/>
          </a:xfrm>
          <a:prstGeom prst="rect">
            <a:avLst/>
          </a:prstGeom>
          <a:noFill/>
        </p:spPr>
        <p:txBody>
          <a:bodyPr wrap="square">
            <a:spAutoFit/>
          </a:bodyPr>
          <a:lstStyle/>
          <a:p>
            <a:pPr algn="ctr" fontAlgn="base"/>
            <a:r>
              <a:rPr lang="en-US" sz="2000" dirty="0"/>
              <a:t>"Do ye build a landmark on every high place to amuse yourselves?</a:t>
            </a:r>
          </a:p>
        </p:txBody>
      </p:sp>
      <p:sp>
        <p:nvSpPr>
          <p:cNvPr id="3" name="TextBox 2">
            <a:extLst>
              <a:ext uri="{FF2B5EF4-FFF2-40B4-BE49-F238E27FC236}">
                <a16:creationId xmlns:a16="http://schemas.microsoft.com/office/drawing/2014/main" id="{3FEB943A-5664-EEDD-FDEE-22E41F458B09}"/>
              </a:ext>
            </a:extLst>
          </p:cNvPr>
          <p:cNvSpPr txBox="1"/>
          <p:nvPr/>
        </p:nvSpPr>
        <p:spPr>
          <a:xfrm>
            <a:off x="2255199" y="38198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{128}</a:t>
            </a:r>
            <a:endParaRPr lang="en-US" sz="1400" dirty="0"/>
          </a:p>
        </p:txBody>
      </p:sp>
    </p:spTree>
    <p:extLst>
      <p:ext uri="{BB962C8B-B14F-4D97-AF65-F5344CB8AC3E}">
        <p14:creationId xmlns:p14="http://schemas.microsoft.com/office/powerpoint/2010/main" val="413606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1D9C7-EE48-7787-B8D0-044EAFF30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39453-DFE0-463B-2943-6268FE9E0053}"/>
              </a:ext>
            </a:extLst>
          </p:cNvPr>
          <p:cNvSpPr>
            <a:spLocks noGrp="1"/>
          </p:cNvSpPr>
          <p:nvPr>
            <p:ph type="title"/>
          </p:nvPr>
        </p:nvSpPr>
        <p:spPr>
          <a:xfrm>
            <a:off x="1893300" y="1783735"/>
            <a:ext cx="8405400" cy="3450327"/>
          </a:xfrm>
        </p:spPr>
        <p:txBody>
          <a:bodyPr>
            <a:noAutofit/>
          </a:bodyPr>
          <a:lstStyle/>
          <a:p>
            <a:r>
              <a:rPr lang="ar-EG" sz="6000" b="0" dirty="0"/>
              <a:t>وَقَوْمَ نُوحٍۢ لَّمَّا كَذَّبُوا۟ ٱلرُّسُلَ أَغْرَقْنَـٰهُمْ وَجَعَلْنَـٰهُمْ لِلنَّاسِ ءَايَةًۭ ۖ وَأَعْتَدْنَا لِلظَّـٰلِمِينَ عَذَابًا أَلِيمًۭا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7227951-01EA-F096-315E-96E6F54AF87C}"/>
              </a:ext>
            </a:extLst>
          </p:cNvPr>
          <p:cNvSpPr txBox="1"/>
          <p:nvPr/>
        </p:nvSpPr>
        <p:spPr>
          <a:xfrm>
            <a:off x="2060712" y="4648248"/>
            <a:ext cx="8070575" cy="1015663"/>
          </a:xfrm>
          <a:prstGeom prst="rect">
            <a:avLst/>
          </a:prstGeom>
          <a:noFill/>
        </p:spPr>
        <p:txBody>
          <a:bodyPr wrap="square">
            <a:spAutoFit/>
          </a:bodyPr>
          <a:lstStyle/>
          <a:p>
            <a:pPr algn="ctr" fontAlgn="base"/>
            <a:r>
              <a:rPr lang="en-US" sz="2000" dirty="0"/>
              <a:t>And the people of Noah,- when they rejected the messengers, We drowned them, and We made them as a Sign for mankind; and We have prepared for (all) wrong-doers a grievous Penalty;-</a:t>
            </a:r>
          </a:p>
        </p:txBody>
      </p:sp>
      <p:sp>
        <p:nvSpPr>
          <p:cNvPr id="3" name="TextBox 2">
            <a:extLst>
              <a:ext uri="{FF2B5EF4-FFF2-40B4-BE49-F238E27FC236}">
                <a16:creationId xmlns:a16="http://schemas.microsoft.com/office/drawing/2014/main" id="{DBCB761A-046A-C527-9120-266DA11557F7}"/>
              </a:ext>
            </a:extLst>
          </p:cNvPr>
          <p:cNvSpPr txBox="1"/>
          <p:nvPr/>
        </p:nvSpPr>
        <p:spPr>
          <a:xfrm>
            <a:off x="2375494" y="43404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51573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4F58E-551D-A163-9613-CAFE619C2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1A3CD-4570-D0FE-4DD1-04A91FF18027}"/>
              </a:ext>
            </a:extLst>
          </p:cNvPr>
          <p:cNvSpPr>
            <a:spLocks noGrp="1"/>
          </p:cNvSpPr>
          <p:nvPr>
            <p:ph type="title"/>
          </p:nvPr>
        </p:nvSpPr>
        <p:spPr>
          <a:xfrm>
            <a:off x="1855706" y="2059173"/>
            <a:ext cx="8480587" cy="3450327"/>
          </a:xfrm>
        </p:spPr>
        <p:txBody>
          <a:bodyPr>
            <a:noAutofit/>
          </a:bodyPr>
          <a:lstStyle/>
          <a:p>
            <a:r>
              <a:rPr lang="ar-EG" sz="6000" b="0" dirty="0"/>
              <a:t>وَتَتَّخِذُونَ مَصَانِعَ لَعَلَّكُمْ تَخْلُدُونَ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E61EE6D-C1D9-4E69-17C9-33584B4D4695}"/>
              </a:ext>
            </a:extLst>
          </p:cNvPr>
          <p:cNvSpPr txBox="1"/>
          <p:nvPr/>
        </p:nvSpPr>
        <p:spPr>
          <a:xfrm>
            <a:off x="2060711" y="4180934"/>
            <a:ext cx="8070575" cy="707886"/>
          </a:xfrm>
          <a:prstGeom prst="rect">
            <a:avLst/>
          </a:prstGeom>
          <a:noFill/>
        </p:spPr>
        <p:txBody>
          <a:bodyPr wrap="square">
            <a:spAutoFit/>
          </a:bodyPr>
          <a:lstStyle/>
          <a:p>
            <a:pPr algn="ctr" fontAlgn="base"/>
            <a:r>
              <a:rPr lang="en-US" sz="2000" dirty="0"/>
              <a:t>"And do ye get for yourselves fine buildings in the hope of living therein (for ever)?</a:t>
            </a:r>
          </a:p>
        </p:txBody>
      </p:sp>
      <p:sp>
        <p:nvSpPr>
          <p:cNvPr id="3" name="TextBox 2">
            <a:extLst>
              <a:ext uri="{FF2B5EF4-FFF2-40B4-BE49-F238E27FC236}">
                <a16:creationId xmlns:a16="http://schemas.microsoft.com/office/drawing/2014/main" id="{D5B09629-5E7D-7F18-5F75-C6FDCF909EDA}"/>
              </a:ext>
            </a:extLst>
          </p:cNvPr>
          <p:cNvSpPr txBox="1"/>
          <p:nvPr/>
        </p:nvSpPr>
        <p:spPr>
          <a:xfrm>
            <a:off x="1855706" y="38731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{129}</a:t>
            </a:r>
            <a:endParaRPr lang="en-US" sz="1400" dirty="0"/>
          </a:p>
        </p:txBody>
      </p:sp>
    </p:spTree>
    <p:extLst>
      <p:ext uri="{BB962C8B-B14F-4D97-AF65-F5344CB8AC3E}">
        <p14:creationId xmlns:p14="http://schemas.microsoft.com/office/powerpoint/2010/main" val="367592414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C5F01-8D07-B31E-DEAF-67E29B982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F2937-1F4E-BE5C-999E-E0ED6B4A25D7}"/>
              </a:ext>
            </a:extLst>
          </p:cNvPr>
          <p:cNvSpPr>
            <a:spLocks noGrp="1"/>
          </p:cNvSpPr>
          <p:nvPr>
            <p:ph type="title"/>
          </p:nvPr>
        </p:nvSpPr>
        <p:spPr>
          <a:xfrm>
            <a:off x="1855706" y="2059173"/>
            <a:ext cx="8480587" cy="3450327"/>
          </a:xfrm>
        </p:spPr>
        <p:txBody>
          <a:bodyPr>
            <a:noAutofit/>
          </a:bodyPr>
          <a:lstStyle/>
          <a:p>
            <a:r>
              <a:rPr lang="ar-EG" sz="6000" b="0" dirty="0"/>
              <a:t>وَإِذَا بَطَشْتُم بَطَشْتُمْ جَبَّارِينَ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7A77C5-C445-F98A-392D-1FD619B43C98}"/>
              </a:ext>
            </a:extLst>
          </p:cNvPr>
          <p:cNvSpPr txBox="1"/>
          <p:nvPr/>
        </p:nvSpPr>
        <p:spPr>
          <a:xfrm>
            <a:off x="2060711" y="4187036"/>
            <a:ext cx="8070575" cy="707886"/>
          </a:xfrm>
          <a:prstGeom prst="rect">
            <a:avLst/>
          </a:prstGeom>
          <a:noFill/>
        </p:spPr>
        <p:txBody>
          <a:bodyPr wrap="square">
            <a:spAutoFit/>
          </a:bodyPr>
          <a:lstStyle/>
          <a:p>
            <a:pPr algn="ctr" fontAlgn="base"/>
            <a:r>
              <a:rPr lang="en-US" sz="2000" dirty="0"/>
              <a:t>"And when ye exert your strong hand, do ye do it like men of absolute power?</a:t>
            </a:r>
          </a:p>
        </p:txBody>
      </p:sp>
      <p:sp>
        <p:nvSpPr>
          <p:cNvPr id="3" name="TextBox 2">
            <a:extLst>
              <a:ext uri="{FF2B5EF4-FFF2-40B4-BE49-F238E27FC236}">
                <a16:creationId xmlns:a16="http://schemas.microsoft.com/office/drawing/2014/main" id="{7627F866-4E86-AFED-0DB8-C75AE19D6A94}"/>
              </a:ext>
            </a:extLst>
          </p:cNvPr>
          <p:cNvSpPr txBox="1"/>
          <p:nvPr/>
        </p:nvSpPr>
        <p:spPr>
          <a:xfrm>
            <a:off x="2432755" y="38792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{130}</a:t>
            </a:r>
            <a:endParaRPr lang="en-US" sz="1400" dirty="0"/>
          </a:p>
        </p:txBody>
      </p:sp>
    </p:spTree>
    <p:extLst>
      <p:ext uri="{BB962C8B-B14F-4D97-AF65-F5344CB8AC3E}">
        <p14:creationId xmlns:p14="http://schemas.microsoft.com/office/powerpoint/2010/main" val="182579243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1F724-BC7A-0E02-D969-76577F7DB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F4CF0-48EF-EE76-D0F4-F5B721002DB7}"/>
              </a:ext>
            </a:extLst>
          </p:cNvPr>
          <p:cNvSpPr>
            <a:spLocks noGrp="1"/>
          </p:cNvSpPr>
          <p:nvPr>
            <p:ph type="title"/>
          </p:nvPr>
        </p:nvSpPr>
        <p:spPr>
          <a:xfrm>
            <a:off x="1855706" y="2059173"/>
            <a:ext cx="8480587" cy="3450327"/>
          </a:xfrm>
        </p:spPr>
        <p:txBody>
          <a:bodyPr>
            <a:noAutofit/>
          </a:bodyPr>
          <a:lstStyle/>
          <a:p>
            <a:r>
              <a:rPr lang="ar-EG" sz="6000" b="0" dirty="0"/>
              <a:t>فَٱتَّقُوا۟ ٱللَّهَ وَأَطِيعُونِ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8CAC169-9680-A1B5-977D-1811637D10A3}"/>
              </a:ext>
            </a:extLst>
          </p:cNvPr>
          <p:cNvSpPr txBox="1"/>
          <p:nvPr/>
        </p:nvSpPr>
        <p:spPr>
          <a:xfrm>
            <a:off x="2060711" y="4140038"/>
            <a:ext cx="8070575" cy="400110"/>
          </a:xfrm>
          <a:prstGeom prst="rect">
            <a:avLst/>
          </a:prstGeom>
          <a:noFill/>
        </p:spPr>
        <p:txBody>
          <a:bodyPr wrap="square">
            <a:spAutoFit/>
          </a:bodyPr>
          <a:lstStyle/>
          <a:p>
            <a:pPr algn="ctr" fontAlgn="base"/>
            <a:r>
              <a:rPr lang="en-US" sz="2000" dirty="0"/>
              <a:t>"Now fear Allah, and obey me.</a:t>
            </a:r>
          </a:p>
        </p:txBody>
      </p:sp>
      <p:sp>
        <p:nvSpPr>
          <p:cNvPr id="3" name="TextBox 2">
            <a:extLst>
              <a:ext uri="{FF2B5EF4-FFF2-40B4-BE49-F238E27FC236}">
                <a16:creationId xmlns:a16="http://schemas.microsoft.com/office/drawing/2014/main" id="{13DEDB73-1E2D-5D7B-1A37-CC40F2DA46CD}"/>
              </a:ext>
            </a:extLst>
          </p:cNvPr>
          <p:cNvSpPr txBox="1"/>
          <p:nvPr/>
        </p:nvSpPr>
        <p:spPr>
          <a:xfrm>
            <a:off x="3231745" y="387925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{131}</a:t>
            </a:r>
            <a:endParaRPr lang="en-US" sz="1400" dirty="0"/>
          </a:p>
        </p:txBody>
      </p:sp>
    </p:spTree>
    <p:extLst>
      <p:ext uri="{BB962C8B-B14F-4D97-AF65-F5344CB8AC3E}">
        <p14:creationId xmlns:p14="http://schemas.microsoft.com/office/powerpoint/2010/main" val="17098843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9E3B3-1D71-B58C-F4D0-2ECA6E2D6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B9A39-4757-59D6-B6B8-468ACE9CB138}"/>
              </a:ext>
            </a:extLst>
          </p:cNvPr>
          <p:cNvSpPr>
            <a:spLocks noGrp="1"/>
          </p:cNvSpPr>
          <p:nvPr>
            <p:ph type="title"/>
          </p:nvPr>
        </p:nvSpPr>
        <p:spPr>
          <a:xfrm>
            <a:off x="1855706" y="2059173"/>
            <a:ext cx="8480587" cy="3450327"/>
          </a:xfrm>
        </p:spPr>
        <p:txBody>
          <a:bodyPr>
            <a:noAutofit/>
          </a:bodyPr>
          <a:lstStyle/>
          <a:p>
            <a:r>
              <a:rPr lang="ar-EG" sz="6000" b="0" dirty="0"/>
              <a:t>وَٱتَّقُوا۟ ٱلَّذِىٓ أَمَدَّكُم بِمَا تَعْلَمُونَ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71A94F3-462B-4ACB-9AF3-45D8A5D28970}"/>
              </a:ext>
            </a:extLst>
          </p:cNvPr>
          <p:cNvSpPr txBox="1"/>
          <p:nvPr/>
        </p:nvSpPr>
        <p:spPr>
          <a:xfrm>
            <a:off x="2060711" y="4140038"/>
            <a:ext cx="8070575" cy="400110"/>
          </a:xfrm>
          <a:prstGeom prst="rect">
            <a:avLst/>
          </a:prstGeom>
          <a:noFill/>
        </p:spPr>
        <p:txBody>
          <a:bodyPr wrap="square">
            <a:spAutoFit/>
          </a:bodyPr>
          <a:lstStyle/>
          <a:p>
            <a:pPr algn="ctr" fontAlgn="base"/>
            <a:r>
              <a:rPr lang="en-US" sz="2000" dirty="0"/>
              <a:t>"Yea, fear Him Who has bestowed on you freely all that ye know.</a:t>
            </a:r>
          </a:p>
        </p:txBody>
      </p:sp>
      <p:sp>
        <p:nvSpPr>
          <p:cNvPr id="3" name="TextBox 2">
            <a:extLst>
              <a:ext uri="{FF2B5EF4-FFF2-40B4-BE49-F238E27FC236}">
                <a16:creationId xmlns:a16="http://schemas.microsoft.com/office/drawing/2014/main" id="{1E238D05-880A-5CDB-D0D0-671323F2DA6A}"/>
              </a:ext>
            </a:extLst>
          </p:cNvPr>
          <p:cNvSpPr txBox="1"/>
          <p:nvPr/>
        </p:nvSpPr>
        <p:spPr>
          <a:xfrm>
            <a:off x="2130914" y="391476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{132}</a:t>
            </a:r>
            <a:endParaRPr lang="en-US" sz="1400" dirty="0"/>
          </a:p>
        </p:txBody>
      </p:sp>
    </p:spTree>
    <p:extLst>
      <p:ext uri="{BB962C8B-B14F-4D97-AF65-F5344CB8AC3E}">
        <p14:creationId xmlns:p14="http://schemas.microsoft.com/office/powerpoint/2010/main" val="36431553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D5CC-DAC5-70BE-9E10-4A9659F9B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65C0E-A87D-045D-2158-30D69976FC14}"/>
              </a:ext>
            </a:extLst>
          </p:cNvPr>
          <p:cNvSpPr>
            <a:spLocks noGrp="1"/>
          </p:cNvSpPr>
          <p:nvPr>
            <p:ph type="title"/>
          </p:nvPr>
        </p:nvSpPr>
        <p:spPr>
          <a:xfrm>
            <a:off x="1855706" y="2059173"/>
            <a:ext cx="8480587" cy="3450327"/>
          </a:xfrm>
        </p:spPr>
        <p:txBody>
          <a:bodyPr>
            <a:noAutofit/>
          </a:bodyPr>
          <a:lstStyle/>
          <a:p>
            <a:r>
              <a:rPr lang="ar-EG" sz="6000" b="0" dirty="0"/>
              <a:t>أَمَدَّكُم بِأَنْعَـٰمٍۢ وَبَنِينَ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C95BDE2-2874-8815-1581-75F8A54E4838}"/>
              </a:ext>
            </a:extLst>
          </p:cNvPr>
          <p:cNvSpPr txBox="1"/>
          <p:nvPr/>
        </p:nvSpPr>
        <p:spPr>
          <a:xfrm>
            <a:off x="2060711" y="4140038"/>
            <a:ext cx="8070575" cy="400110"/>
          </a:xfrm>
          <a:prstGeom prst="rect">
            <a:avLst/>
          </a:prstGeom>
          <a:noFill/>
        </p:spPr>
        <p:txBody>
          <a:bodyPr wrap="square">
            <a:spAutoFit/>
          </a:bodyPr>
          <a:lstStyle/>
          <a:p>
            <a:pPr algn="ctr" fontAlgn="base"/>
            <a:r>
              <a:rPr lang="en-US" sz="2000" dirty="0"/>
              <a:t>"Freely has He bestowed on you cattle and sons,-</a:t>
            </a:r>
          </a:p>
        </p:txBody>
      </p:sp>
      <p:sp>
        <p:nvSpPr>
          <p:cNvPr id="3" name="TextBox 2">
            <a:extLst>
              <a:ext uri="{FF2B5EF4-FFF2-40B4-BE49-F238E27FC236}">
                <a16:creationId xmlns:a16="http://schemas.microsoft.com/office/drawing/2014/main" id="{E725A31F-4C86-4DAD-4D30-F6A9E08AFF7E}"/>
              </a:ext>
            </a:extLst>
          </p:cNvPr>
          <p:cNvSpPr txBox="1"/>
          <p:nvPr/>
        </p:nvSpPr>
        <p:spPr>
          <a:xfrm>
            <a:off x="3418176" y="38322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{133}</a:t>
            </a:r>
            <a:endParaRPr lang="en-US" sz="1400" dirty="0"/>
          </a:p>
        </p:txBody>
      </p:sp>
    </p:spTree>
    <p:extLst>
      <p:ext uri="{BB962C8B-B14F-4D97-AF65-F5344CB8AC3E}">
        <p14:creationId xmlns:p14="http://schemas.microsoft.com/office/powerpoint/2010/main" val="240305599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EBA26-7161-8B3F-8F80-B38A5260B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041AD-3F24-12B2-87D4-56A54004B4E5}"/>
              </a:ext>
            </a:extLst>
          </p:cNvPr>
          <p:cNvSpPr>
            <a:spLocks noGrp="1"/>
          </p:cNvSpPr>
          <p:nvPr>
            <p:ph type="title"/>
          </p:nvPr>
        </p:nvSpPr>
        <p:spPr>
          <a:xfrm>
            <a:off x="1855706" y="1997030"/>
            <a:ext cx="8480587" cy="3450327"/>
          </a:xfrm>
        </p:spPr>
        <p:txBody>
          <a:bodyPr>
            <a:noAutofit/>
          </a:bodyPr>
          <a:lstStyle/>
          <a:p>
            <a:r>
              <a:rPr lang="ar-EG" sz="6000" b="0" dirty="0"/>
              <a:t>وَجَنَّـٰتٍۢ وَعُيُونٍ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0CFEDA8-ED58-48C2-E0E3-C8FB3E38B678}"/>
              </a:ext>
            </a:extLst>
          </p:cNvPr>
          <p:cNvSpPr txBox="1"/>
          <p:nvPr/>
        </p:nvSpPr>
        <p:spPr>
          <a:xfrm>
            <a:off x="2060711" y="4077895"/>
            <a:ext cx="8070575" cy="400110"/>
          </a:xfrm>
          <a:prstGeom prst="rect">
            <a:avLst/>
          </a:prstGeom>
          <a:noFill/>
        </p:spPr>
        <p:txBody>
          <a:bodyPr wrap="square">
            <a:spAutoFit/>
          </a:bodyPr>
          <a:lstStyle/>
          <a:p>
            <a:pPr algn="ctr" fontAlgn="base"/>
            <a:r>
              <a:rPr lang="en-US" sz="2000" dirty="0"/>
              <a:t>"And Gardens and Springs.</a:t>
            </a:r>
          </a:p>
        </p:txBody>
      </p:sp>
      <p:sp>
        <p:nvSpPr>
          <p:cNvPr id="3" name="TextBox 2">
            <a:extLst>
              <a:ext uri="{FF2B5EF4-FFF2-40B4-BE49-F238E27FC236}">
                <a16:creationId xmlns:a16="http://schemas.microsoft.com/office/drawing/2014/main" id="{7C77557C-AB2C-AA58-3E93-139EE994A5C2}"/>
              </a:ext>
            </a:extLst>
          </p:cNvPr>
          <p:cNvSpPr txBox="1"/>
          <p:nvPr/>
        </p:nvSpPr>
        <p:spPr>
          <a:xfrm>
            <a:off x="3764406" y="379979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{134}</a:t>
            </a:r>
            <a:endParaRPr lang="en-US" sz="1400" dirty="0"/>
          </a:p>
        </p:txBody>
      </p:sp>
    </p:spTree>
    <p:extLst>
      <p:ext uri="{BB962C8B-B14F-4D97-AF65-F5344CB8AC3E}">
        <p14:creationId xmlns:p14="http://schemas.microsoft.com/office/powerpoint/2010/main" val="404549922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7563C-BD68-4317-974E-DD206A92D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7A5D8-4C5F-190C-1152-9DD069D51862}"/>
              </a:ext>
            </a:extLst>
          </p:cNvPr>
          <p:cNvSpPr>
            <a:spLocks noGrp="1"/>
          </p:cNvSpPr>
          <p:nvPr>
            <p:ph type="title"/>
          </p:nvPr>
        </p:nvSpPr>
        <p:spPr>
          <a:xfrm>
            <a:off x="1855706" y="1997030"/>
            <a:ext cx="8480587" cy="3450327"/>
          </a:xfrm>
        </p:spPr>
        <p:txBody>
          <a:bodyPr>
            <a:noAutofit/>
          </a:bodyPr>
          <a:lstStyle/>
          <a:p>
            <a:r>
              <a:rPr lang="ar-EG" sz="6000" b="0" dirty="0"/>
              <a:t>إِنِّىٓ أَخَافُ عَلَيْكُمْ عَذَابَ يَوْمٍ عَظِيمٍۢ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2897D48-CD1E-80E6-A23B-2D28D5372DB2}"/>
              </a:ext>
            </a:extLst>
          </p:cNvPr>
          <p:cNvSpPr txBox="1"/>
          <p:nvPr/>
        </p:nvSpPr>
        <p:spPr>
          <a:xfrm>
            <a:off x="2060711" y="4140038"/>
            <a:ext cx="8070575" cy="400110"/>
          </a:xfrm>
          <a:prstGeom prst="rect">
            <a:avLst/>
          </a:prstGeom>
          <a:noFill/>
        </p:spPr>
        <p:txBody>
          <a:bodyPr wrap="square">
            <a:spAutoFit/>
          </a:bodyPr>
          <a:lstStyle/>
          <a:p>
            <a:pPr algn="ctr" fontAlgn="base"/>
            <a:r>
              <a:rPr lang="en-US" sz="2000" dirty="0"/>
              <a:t>"Truly I fear for you the Penalty of a Great Day."</a:t>
            </a:r>
          </a:p>
        </p:txBody>
      </p:sp>
      <p:sp>
        <p:nvSpPr>
          <p:cNvPr id="3" name="TextBox 2">
            <a:extLst>
              <a:ext uri="{FF2B5EF4-FFF2-40B4-BE49-F238E27FC236}">
                <a16:creationId xmlns:a16="http://schemas.microsoft.com/office/drawing/2014/main" id="{67FDCC63-BDDE-4DA9-ABDF-9E792AC39B55}"/>
              </a:ext>
            </a:extLst>
          </p:cNvPr>
          <p:cNvSpPr txBox="1"/>
          <p:nvPr/>
        </p:nvSpPr>
        <p:spPr>
          <a:xfrm>
            <a:off x="1616040" y="39240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{135}</a:t>
            </a:r>
            <a:endParaRPr lang="en-US" sz="1400" dirty="0"/>
          </a:p>
        </p:txBody>
      </p:sp>
    </p:spTree>
    <p:extLst>
      <p:ext uri="{BB962C8B-B14F-4D97-AF65-F5344CB8AC3E}">
        <p14:creationId xmlns:p14="http://schemas.microsoft.com/office/powerpoint/2010/main" val="61238888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36D44-A626-556F-BCEB-2446BF0F3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93D83-7905-6B44-EAFF-4A94C7071EA5}"/>
              </a:ext>
            </a:extLst>
          </p:cNvPr>
          <p:cNvSpPr>
            <a:spLocks noGrp="1"/>
          </p:cNvSpPr>
          <p:nvPr>
            <p:ph type="title"/>
          </p:nvPr>
        </p:nvSpPr>
        <p:spPr>
          <a:xfrm>
            <a:off x="1855706" y="2050296"/>
            <a:ext cx="8480587" cy="3450327"/>
          </a:xfrm>
        </p:spPr>
        <p:txBody>
          <a:bodyPr>
            <a:noAutofit/>
          </a:bodyPr>
          <a:lstStyle/>
          <a:p>
            <a:r>
              <a:rPr lang="ar-EG" sz="6000" b="0" dirty="0"/>
              <a:t>قَالُوا۟ سَوَآءٌ عَلَيْنَآ أَوَعَظْتَ أَمْ لَمْ تَكُن مِّنَ ٱلْوَٰعِظِينَ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7B5B349-0E55-9BC2-CD08-423FE41445E1}"/>
              </a:ext>
            </a:extLst>
          </p:cNvPr>
          <p:cNvSpPr txBox="1"/>
          <p:nvPr/>
        </p:nvSpPr>
        <p:spPr>
          <a:xfrm>
            <a:off x="2060711" y="4538893"/>
            <a:ext cx="8070575" cy="707886"/>
          </a:xfrm>
          <a:prstGeom prst="rect">
            <a:avLst/>
          </a:prstGeom>
          <a:noFill/>
        </p:spPr>
        <p:txBody>
          <a:bodyPr wrap="square">
            <a:spAutoFit/>
          </a:bodyPr>
          <a:lstStyle/>
          <a:p>
            <a:pPr algn="ctr" fontAlgn="base"/>
            <a:r>
              <a:rPr lang="en-US" sz="2000" dirty="0"/>
              <a:t>They said: "It is the same to us whether thou admonish us or be not among (our) admonishers!</a:t>
            </a:r>
          </a:p>
        </p:txBody>
      </p:sp>
      <p:sp>
        <p:nvSpPr>
          <p:cNvPr id="3" name="TextBox 2">
            <a:extLst>
              <a:ext uri="{FF2B5EF4-FFF2-40B4-BE49-F238E27FC236}">
                <a16:creationId xmlns:a16="http://schemas.microsoft.com/office/drawing/2014/main" id="{AA3D723D-D2F0-3B93-88A6-3125BF1806D9}"/>
              </a:ext>
            </a:extLst>
          </p:cNvPr>
          <p:cNvSpPr txBox="1"/>
          <p:nvPr/>
        </p:nvSpPr>
        <p:spPr>
          <a:xfrm>
            <a:off x="3995256" y="42548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{136}</a:t>
            </a:r>
            <a:endParaRPr lang="en-US" sz="1400" dirty="0"/>
          </a:p>
        </p:txBody>
      </p:sp>
    </p:spTree>
    <p:extLst>
      <p:ext uri="{BB962C8B-B14F-4D97-AF65-F5344CB8AC3E}">
        <p14:creationId xmlns:p14="http://schemas.microsoft.com/office/powerpoint/2010/main" val="328100006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EB89A-C189-42D1-6A91-98DFBB321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922BF-F8D2-32C6-2C03-C80C254D4C26}"/>
              </a:ext>
            </a:extLst>
          </p:cNvPr>
          <p:cNvSpPr>
            <a:spLocks noGrp="1"/>
          </p:cNvSpPr>
          <p:nvPr>
            <p:ph type="title"/>
          </p:nvPr>
        </p:nvSpPr>
        <p:spPr>
          <a:xfrm>
            <a:off x="1855706" y="2050296"/>
            <a:ext cx="8480587" cy="3450327"/>
          </a:xfrm>
        </p:spPr>
        <p:txBody>
          <a:bodyPr>
            <a:noAutofit/>
          </a:bodyPr>
          <a:lstStyle/>
          <a:p>
            <a:r>
              <a:rPr lang="ar-EG" sz="6000" b="0" dirty="0"/>
              <a:t>إِنْ هَـٰذَآ إِلَّا خُلُقُ ٱلْأَوَّلِينَ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69BF2DA-5D57-AA41-5522-B0915E60D868}"/>
              </a:ext>
            </a:extLst>
          </p:cNvPr>
          <p:cNvSpPr txBox="1"/>
          <p:nvPr/>
        </p:nvSpPr>
        <p:spPr>
          <a:xfrm>
            <a:off x="2060711" y="4142442"/>
            <a:ext cx="8070575" cy="400110"/>
          </a:xfrm>
          <a:prstGeom prst="rect">
            <a:avLst/>
          </a:prstGeom>
          <a:noFill/>
        </p:spPr>
        <p:txBody>
          <a:bodyPr wrap="square">
            <a:spAutoFit/>
          </a:bodyPr>
          <a:lstStyle/>
          <a:p>
            <a:pPr algn="ctr" fontAlgn="base"/>
            <a:r>
              <a:rPr lang="en-US" sz="2000" dirty="0"/>
              <a:t>"This is no other than a customary device of the ancients,</a:t>
            </a:r>
          </a:p>
        </p:txBody>
      </p:sp>
      <p:sp>
        <p:nvSpPr>
          <p:cNvPr id="3" name="TextBox 2">
            <a:extLst>
              <a:ext uri="{FF2B5EF4-FFF2-40B4-BE49-F238E27FC236}">
                <a16:creationId xmlns:a16="http://schemas.microsoft.com/office/drawing/2014/main" id="{462D2649-1634-A916-E1B7-E413CE981733}"/>
              </a:ext>
            </a:extLst>
          </p:cNvPr>
          <p:cNvSpPr txBox="1"/>
          <p:nvPr/>
        </p:nvSpPr>
        <p:spPr>
          <a:xfrm>
            <a:off x="2770138" y="38233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{137}</a:t>
            </a:r>
            <a:endParaRPr lang="en-US" sz="1400" dirty="0"/>
          </a:p>
        </p:txBody>
      </p:sp>
    </p:spTree>
    <p:extLst>
      <p:ext uri="{BB962C8B-B14F-4D97-AF65-F5344CB8AC3E}">
        <p14:creationId xmlns:p14="http://schemas.microsoft.com/office/powerpoint/2010/main" val="184877628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29726-F05D-19E8-AC56-F5C89DD56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0C21F-611C-435A-CD0A-A3058C52EADD}"/>
              </a:ext>
            </a:extLst>
          </p:cNvPr>
          <p:cNvSpPr>
            <a:spLocks noGrp="1"/>
          </p:cNvSpPr>
          <p:nvPr>
            <p:ph type="title"/>
          </p:nvPr>
        </p:nvSpPr>
        <p:spPr>
          <a:xfrm>
            <a:off x="1855706" y="2050296"/>
            <a:ext cx="8480587" cy="3450327"/>
          </a:xfrm>
        </p:spPr>
        <p:txBody>
          <a:bodyPr>
            <a:noAutofit/>
          </a:bodyPr>
          <a:lstStyle/>
          <a:p>
            <a:r>
              <a:rPr lang="ar-EG" sz="6000" b="0" dirty="0"/>
              <a:t>وَمَا نَحْنُ بِمُعَذَّبِينَ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4B7B959-F173-4105-C97C-D6081A811EFC}"/>
              </a:ext>
            </a:extLst>
          </p:cNvPr>
          <p:cNvSpPr txBox="1"/>
          <p:nvPr/>
        </p:nvSpPr>
        <p:spPr>
          <a:xfrm>
            <a:off x="2060711" y="4142442"/>
            <a:ext cx="8070575" cy="400110"/>
          </a:xfrm>
          <a:prstGeom prst="rect">
            <a:avLst/>
          </a:prstGeom>
          <a:noFill/>
        </p:spPr>
        <p:txBody>
          <a:bodyPr wrap="square">
            <a:spAutoFit/>
          </a:bodyPr>
          <a:lstStyle/>
          <a:p>
            <a:pPr algn="ctr" fontAlgn="base"/>
            <a:r>
              <a:rPr lang="en-US" sz="2000" dirty="0"/>
              <a:t>"And we are not the ones to receive Pains and Penalties!"</a:t>
            </a:r>
          </a:p>
        </p:txBody>
      </p:sp>
      <p:sp>
        <p:nvSpPr>
          <p:cNvPr id="3" name="TextBox 2">
            <a:extLst>
              <a:ext uri="{FF2B5EF4-FFF2-40B4-BE49-F238E27FC236}">
                <a16:creationId xmlns:a16="http://schemas.microsoft.com/office/drawing/2014/main" id="{3316C693-F62E-DEF6-3064-D79575549216}"/>
              </a:ext>
            </a:extLst>
          </p:cNvPr>
          <p:cNvSpPr txBox="1"/>
          <p:nvPr/>
        </p:nvSpPr>
        <p:spPr>
          <a:xfrm>
            <a:off x="3515862" y="38489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{138}</a:t>
            </a:r>
            <a:endParaRPr lang="en-US" sz="1400" dirty="0"/>
          </a:p>
        </p:txBody>
      </p:sp>
    </p:spTree>
    <p:extLst>
      <p:ext uri="{BB962C8B-B14F-4D97-AF65-F5344CB8AC3E}">
        <p14:creationId xmlns:p14="http://schemas.microsoft.com/office/powerpoint/2010/main" val="100825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B6ED3-6166-A0A1-2EDD-D644777CE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A4FF0-18CB-CF0F-3C24-3DC361755B1B}"/>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الفرقان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66204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2487-D951-3545-DD80-41D128313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6C8C4-5465-75E6-DAAC-BF8CF4ABA361}"/>
              </a:ext>
            </a:extLst>
          </p:cNvPr>
          <p:cNvSpPr>
            <a:spLocks noGrp="1"/>
          </p:cNvSpPr>
          <p:nvPr>
            <p:ph type="title"/>
          </p:nvPr>
        </p:nvSpPr>
        <p:spPr>
          <a:xfrm>
            <a:off x="1893300" y="1916900"/>
            <a:ext cx="8405400" cy="3450327"/>
          </a:xfrm>
        </p:spPr>
        <p:txBody>
          <a:bodyPr>
            <a:noAutofit/>
          </a:bodyPr>
          <a:lstStyle/>
          <a:p>
            <a:r>
              <a:rPr lang="ar-EG" sz="6000" b="0" dirty="0"/>
              <a:t>وَعَادًۭا وَثَمُودَا۟ وَأَصْحَـٰبَ ٱلرَّسِّ وَقُرُونًۢا بَيْنَ ذَٰلِكَ كَثِيرًۭا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5E9E647-85D3-6077-4113-4396AAD99ED2}"/>
              </a:ext>
            </a:extLst>
          </p:cNvPr>
          <p:cNvSpPr txBox="1"/>
          <p:nvPr/>
        </p:nvSpPr>
        <p:spPr>
          <a:xfrm>
            <a:off x="2060712" y="4497328"/>
            <a:ext cx="8070575" cy="707886"/>
          </a:xfrm>
          <a:prstGeom prst="rect">
            <a:avLst/>
          </a:prstGeom>
          <a:noFill/>
        </p:spPr>
        <p:txBody>
          <a:bodyPr wrap="square">
            <a:spAutoFit/>
          </a:bodyPr>
          <a:lstStyle/>
          <a:p>
            <a:pPr algn="ctr" fontAlgn="base"/>
            <a:r>
              <a:rPr lang="en-US" sz="2000" dirty="0"/>
              <a:t>As also 'Ad and Thamud, and the Companions of the Rass, and many a generation between them.</a:t>
            </a:r>
          </a:p>
        </p:txBody>
      </p:sp>
      <p:sp>
        <p:nvSpPr>
          <p:cNvPr id="3" name="TextBox 2">
            <a:extLst>
              <a:ext uri="{FF2B5EF4-FFF2-40B4-BE49-F238E27FC236}">
                <a16:creationId xmlns:a16="http://schemas.microsoft.com/office/drawing/2014/main" id="{8E2129CD-201B-C924-ABB6-AABA3407E971}"/>
              </a:ext>
            </a:extLst>
          </p:cNvPr>
          <p:cNvSpPr txBox="1"/>
          <p:nvPr/>
        </p:nvSpPr>
        <p:spPr>
          <a:xfrm>
            <a:off x="3147852" y="41895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4989292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A1149-05E7-4AF7-80DE-450063456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4A4AE-F626-D39C-CA8B-CAD72AF27C8C}"/>
              </a:ext>
            </a:extLst>
          </p:cNvPr>
          <p:cNvSpPr>
            <a:spLocks noGrp="1"/>
          </p:cNvSpPr>
          <p:nvPr>
            <p:ph type="title"/>
          </p:nvPr>
        </p:nvSpPr>
        <p:spPr>
          <a:xfrm>
            <a:off x="1855706" y="2050296"/>
            <a:ext cx="8480587" cy="3450327"/>
          </a:xfrm>
        </p:spPr>
        <p:txBody>
          <a:bodyPr>
            <a:noAutofit/>
          </a:bodyPr>
          <a:lstStyle/>
          <a:p>
            <a:r>
              <a:rPr lang="ar-EG" sz="6000" b="0" dirty="0"/>
              <a:t>فَكَذَّبُوهُ فَأَهْلَكْنَـٰهُمْۗ إِنَّ فِى ذَٰلِكَ لَـَٔايَةًۭ ۖ وَمَا كَانَ أَكْثَرُهُم 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C519E0-A275-10F0-D706-555B777D380B}"/>
              </a:ext>
            </a:extLst>
          </p:cNvPr>
          <p:cNvSpPr txBox="1"/>
          <p:nvPr/>
        </p:nvSpPr>
        <p:spPr>
          <a:xfrm>
            <a:off x="2060711" y="4559809"/>
            <a:ext cx="8070575" cy="707886"/>
          </a:xfrm>
          <a:prstGeom prst="rect">
            <a:avLst/>
          </a:prstGeom>
          <a:noFill/>
        </p:spPr>
        <p:txBody>
          <a:bodyPr wrap="square">
            <a:spAutoFit/>
          </a:bodyPr>
          <a:lstStyle/>
          <a:p>
            <a:pPr algn="ctr" fontAlgn="base"/>
            <a:r>
              <a:rPr lang="en-US" sz="2000" dirty="0"/>
              <a:t>So they rejected him, and We destroyed them. Verily in this is a Sign: but most of them do not believe.</a:t>
            </a:r>
          </a:p>
        </p:txBody>
      </p:sp>
      <p:sp>
        <p:nvSpPr>
          <p:cNvPr id="3" name="TextBox 2">
            <a:extLst>
              <a:ext uri="{FF2B5EF4-FFF2-40B4-BE49-F238E27FC236}">
                <a16:creationId xmlns:a16="http://schemas.microsoft.com/office/drawing/2014/main" id="{658FAB43-982F-BA61-209C-60CFC8669A76}"/>
              </a:ext>
            </a:extLst>
          </p:cNvPr>
          <p:cNvSpPr txBox="1"/>
          <p:nvPr/>
        </p:nvSpPr>
        <p:spPr>
          <a:xfrm>
            <a:off x="2725749" y="42520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{139}</a:t>
            </a:r>
            <a:endParaRPr lang="en-US" sz="1400" dirty="0"/>
          </a:p>
        </p:txBody>
      </p:sp>
    </p:spTree>
    <p:extLst>
      <p:ext uri="{BB962C8B-B14F-4D97-AF65-F5344CB8AC3E}">
        <p14:creationId xmlns:p14="http://schemas.microsoft.com/office/powerpoint/2010/main" val="62468589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0C4C1-A045-658E-20E4-5C7C18B06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CE0A9-993D-3D64-CDE1-66F1123FA5F4}"/>
              </a:ext>
            </a:extLst>
          </p:cNvPr>
          <p:cNvSpPr>
            <a:spLocks noGrp="1"/>
          </p:cNvSpPr>
          <p:nvPr>
            <p:ph type="title"/>
          </p:nvPr>
        </p:nvSpPr>
        <p:spPr>
          <a:xfrm>
            <a:off x="1855706" y="2050296"/>
            <a:ext cx="8480587" cy="3450327"/>
          </a:xfrm>
        </p:spPr>
        <p:txBody>
          <a:bodyPr>
            <a:noAutofit/>
          </a:bodyPr>
          <a:lstStyle/>
          <a:p>
            <a:r>
              <a:rPr lang="ar-EG" sz="6000" b="0" dirty="0"/>
              <a:t>وَإِنَّ رَبَّكَ لَهُوَ ٱلْعَزِيزُ ٱلرَّحِيمُ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C14A18-9196-DEA1-3B53-31339C7A5BD7}"/>
              </a:ext>
            </a:extLst>
          </p:cNvPr>
          <p:cNvSpPr txBox="1"/>
          <p:nvPr/>
        </p:nvSpPr>
        <p:spPr>
          <a:xfrm>
            <a:off x="2060711" y="4240213"/>
            <a:ext cx="8070575" cy="400110"/>
          </a:xfrm>
          <a:prstGeom prst="rect">
            <a:avLst/>
          </a:prstGeom>
          <a:noFill/>
        </p:spPr>
        <p:txBody>
          <a:bodyPr wrap="square">
            <a:spAutoFit/>
          </a:bodyPr>
          <a:lstStyle/>
          <a:p>
            <a:pPr algn="ctr" fontAlgn="base"/>
            <a:r>
              <a:rPr lang="en-US" sz="2000" dirty="0"/>
              <a:t>And verily thy Lord is He, the Exalted in Might, Most Merciful.</a:t>
            </a:r>
          </a:p>
        </p:txBody>
      </p:sp>
      <p:sp>
        <p:nvSpPr>
          <p:cNvPr id="3" name="TextBox 2">
            <a:extLst>
              <a:ext uri="{FF2B5EF4-FFF2-40B4-BE49-F238E27FC236}">
                <a16:creationId xmlns:a16="http://schemas.microsoft.com/office/drawing/2014/main" id="{B8529836-67AA-7A8F-EE5A-ADFD6DED9BE9}"/>
              </a:ext>
            </a:extLst>
          </p:cNvPr>
          <p:cNvSpPr txBox="1"/>
          <p:nvPr/>
        </p:nvSpPr>
        <p:spPr>
          <a:xfrm>
            <a:off x="2246355" y="39324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{140}</a:t>
            </a:r>
            <a:endParaRPr lang="en-US" sz="1400" dirty="0"/>
          </a:p>
        </p:txBody>
      </p:sp>
    </p:spTree>
    <p:extLst>
      <p:ext uri="{BB962C8B-B14F-4D97-AF65-F5344CB8AC3E}">
        <p14:creationId xmlns:p14="http://schemas.microsoft.com/office/powerpoint/2010/main" val="101171282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4592B-395C-B810-E23A-9F02D2217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EF8B1F-B7D9-B557-2BB9-B77C362D0373}"/>
              </a:ext>
            </a:extLst>
          </p:cNvPr>
          <p:cNvSpPr>
            <a:spLocks noGrp="1"/>
          </p:cNvSpPr>
          <p:nvPr>
            <p:ph type="title"/>
          </p:nvPr>
        </p:nvSpPr>
        <p:spPr>
          <a:xfrm>
            <a:off x="1855706" y="2050296"/>
            <a:ext cx="8480587" cy="3450327"/>
          </a:xfrm>
        </p:spPr>
        <p:txBody>
          <a:bodyPr>
            <a:noAutofit/>
          </a:bodyPr>
          <a:lstStyle/>
          <a:p>
            <a:r>
              <a:rPr lang="ar-EG" sz="6000" b="0" dirty="0"/>
              <a:t>كَذَّبَتْ ثَمُودُ ٱلْمُرْسَلِينَ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88D430E-573A-F723-5DFD-ABB72D1F5294}"/>
              </a:ext>
            </a:extLst>
          </p:cNvPr>
          <p:cNvSpPr txBox="1"/>
          <p:nvPr/>
        </p:nvSpPr>
        <p:spPr>
          <a:xfrm>
            <a:off x="2060711" y="4165878"/>
            <a:ext cx="8070575" cy="400110"/>
          </a:xfrm>
          <a:prstGeom prst="rect">
            <a:avLst/>
          </a:prstGeom>
          <a:noFill/>
        </p:spPr>
        <p:txBody>
          <a:bodyPr wrap="square">
            <a:spAutoFit/>
          </a:bodyPr>
          <a:lstStyle/>
          <a:p>
            <a:pPr algn="ctr" fontAlgn="base"/>
            <a:r>
              <a:rPr lang="en-US" sz="2000" dirty="0"/>
              <a:t>The Thamud (people) rejected the messengers.</a:t>
            </a:r>
          </a:p>
        </p:txBody>
      </p:sp>
      <p:sp>
        <p:nvSpPr>
          <p:cNvPr id="3" name="TextBox 2">
            <a:extLst>
              <a:ext uri="{FF2B5EF4-FFF2-40B4-BE49-F238E27FC236}">
                <a16:creationId xmlns:a16="http://schemas.microsoft.com/office/drawing/2014/main" id="{BD19AD99-2B1D-00B2-E9C9-64F8CF9A0E1A}"/>
              </a:ext>
            </a:extLst>
          </p:cNvPr>
          <p:cNvSpPr txBox="1"/>
          <p:nvPr/>
        </p:nvSpPr>
        <p:spPr>
          <a:xfrm>
            <a:off x="3080856" y="387029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{141}</a:t>
            </a:r>
            <a:endParaRPr lang="en-US" sz="1400" dirty="0"/>
          </a:p>
        </p:txBody>
      </p:sp>
    </p:spTree>
    <p:extLst>
      <p:ext uri="{BB962C8B-B14F-4D97-AF65-F5344CB8AC3E}">
        <p14:creationId xmlns:p14="http://schemas.microsoft.com/office/powerpoint/2010/main" val="216760346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85873-97BC-5D68-6D26-2A6AEBAB6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76E3E-5223-28BD-0AA3-483BF13C48ED}"/>
              </a:ext>
            </a:extLst>
          </p:cNvPr>
          <p:cNvSpPr>
            <a:spLocks noGrp="1"/>
          </p:cNvSpPr>
          <p:nvPr>
            <p:ph type="title"/>
          </p:nvPr>
        </p:nvSpPr>
        <p:spPr>
          <a:xfrm>
            <a:off x="1855706" y="2050296"/>
            <a:ext cx="8480587" cy="3450327"/>
          </a:xfrm>
        </p:spPr>
        <p:txBody>
          <a:bodyPr>
            <a:noAutofit/>
          </a:bodyPr>
          <a:lstStyle/>
          <a:p>
            <a:r>
              <a:rPr lang="ar-EG" sz="6000" b="0" dirty="0"/>
              <a:t>إِذْ قَالَ لَهُمْ أَخُوهُمْ صَـٰلِحٌ أَلَا تَتَّقُونَ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24ECB0E-4ECE-34C2-D4FE-6B6D4D964359}"/>
              </a:ext>
            </a:extLst>
          </p:cNvPr>
          <p:cNvSpPr txBox="1"/>
          <p:nvPr/>
        </p:nvSpPr>
        <p:spPr>
          <a:xfrm>
            <a:off x="2060711" y="4165878"/>
            <a:ext cx="8070575" cy="400110"/>
          </a:xfrm>
          <a:prstGeom prst="rect">
            <a:avLst/>
          </a:prstGeom>
          <a:noFill/>
        </p:spPr>
        <p:txBody>
          <a:bodyPr wrap="square">
            <a:spAutoFit/>
          </a:bodyPr>
          <a:lstStyle/>
          <a:p>
            <a:pPr algn="ctr" fontAlgn="base"/>
            <a:r>
              <a:rPr lang="en-US" sz="2000" dirty="0"/>
              <a:t>Behold, their brother Salih said to them: "Will you not fear (Allah)?</a:t>
            </a:r>
          </a:p>
        </p:txBody>
      </p:sp>
      <p:sp>
        <p:nvSpPr>
          <p:cNvPr id="3" name="TextBox 2">
            <a:extLst>
              <a:ext uri="{FF2B5EF4-FFF2-40B4-BE49-F238E27FC236}">
                <a16:creationId xmlns:a16="http://schemas.microsoft.com/office/drawing/2014/main" id="{796A07BA-BA33-FD68-C62A-31C52ED36399}"/>
              </a:ext>
            </a:extLst>
          </p:cNvPr>
          <p:cNvSpPr txBox="1"/>
          <p:nvPr/>
        </p:nvSpPr>
        <p:spPr>
          <a:xfrm>
            <a:off x="1616040" y="386035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{142}</a:t>
            </a:r>
            <a:endParaRPr lang="en-US" sz="1400" dirty="0"/>
          </a:p>
        </p:txBody>
      </p:sp>
    </p:spTree>
    <p:extLst>
      <p:ext uri="{BB962C8B-B14F-4D97-AF65-F5344CB8AC3E}">
        <p14:creationId xmlns:p14="http://schemas.microsoft.com/office/powerpoint/2010/main" val="377410629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92150-97C9-3A99-6F5F-1EAB67154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463B7-3B7C-B60C-5F85-867DC828313B}"/>
              </a:ext>
            </a:extLst>
          </p:cNvPr>
          <p:cNvSpPr>
            <a:spLocks noGrp="1"/>
          </p:cNvSpPr>
          <p:nvPr>
            <p:ph type="title"/>
          </p:nvPr>
        </p:nvSpPr>
        <p:spPr>
          <a:xfrm>
            <a:off x="1855706" y="2050296"/>
            <a:ext cx="8480587" cy="3450327"/>
          </a:xfrm>
        </p:spPr>
        <p:txBody>
          <a:bodyPr>
            <a:noAutofit/>
          </a:bodyPr>
          <a:lstStyle/>
          <a:p>
            <a:r>
              <a:rPr lang="ar-EG" sz="6000" b="0" dirty="0"/>
              <a:t>إِنِّى لَكُمْ رَسُولٌ أَمِينٌۭ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BC21054-1447-4CED-34A1-53D88623CD22}"/>
              </a:ext>
            </a:extLst>
          </p:cNvPr>
          <p:cNvSpPr txBox="1"/>
          <p:nvPr/>
        </p:nvSpPr>
        <p:spPr>
          <a:xfrm>
            <a:off x="2060711" y="4263886"/>
            <a:ext cx="8070575" cy="400110"/>
          </a:xfrm>
          <a:prstGeom prst="rect">
            <a:avLst/>
          </a:prstGeom>
          <a:noFill/>
        </p:spPr>
        <p:txBody>
          <a:bodyPr wrap="square">
            <a:spAutoFit/>
          </a:bodyPr>
          <a:lstStyle/>
          <a:p>
            <a:pPr algn="ctr" fontAlgn="base"/>
            <a:r>
              <a:rPr lang="en-US" sz="2000" dirty="0"/>
              <a:t>"I am to you a messenger worthy of all trust.</a:t>
            </a:r>
          </a:p>
        </p:txBody>
      </p:sp>
      <p:sp>
        <p:nvSpPr>
          <p:cNvPr id="3" name="TextBox 2">
            <a:extLst>
              <a:ext uri="{FF2B5EF4-FFF2-40B4-BE49-F238E27FC236}">
                <a16:creationId xmlns:a16="http://schemas.microsoft.com/office/drawing/2014/main" id="{7150ACCE-E3B2-D751-916F-D78355E0E7EA}"/>
              </a:ext>
            </a:extLst>
          </p:cNvPr>
          <p:cNvSpPr txBox="1"/>
          <p:nvPr/>
        </p:nvSpPr>
        <p:spPr>
          <a:xfrm>
            <a:off x="3205143" y="38958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{143}</a:t>
            </a:r>
            <a:endParaRPr lang="en-US" sz="1400" dirty="0"/>
          </a:p>
        </p:txBody>
      </p:sp>
    </p:spTree>
    <p:extLst>
      <p:ext uri="{BB962C8B-B14F-4D97-AF65-F5344CB8AC3E}">
        <p14:creationId xmlns:p14="http://schemas.microsoft.com/office/powerpoint/2010/main" val="364935646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683DB-F3E1-B00A-796F-BDE31A4B5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23339-BA17-595E-CFA9-A30235641C62}"/>
              </a:ext>
            </a:extLst>
          </p:cNvPr>
          <p:cNvSpPr>
            <a:spLocks noGrp="1"/>
          </p:cNvSpPr>
          <p:nvPr>
            <p:ph type="title"/>
          </p:nvPr>
        </p:nvSpPr>
        <p:spPr>
          <a:xfrm>
            <a:off x="1855706" y="2050296"/>
            <a:ext cx="8480587" cy="3450327"/>
          </a:xfrm>
        </p:spPr>
        <p:txBody>
          <a:bodyPr>
            <a:noAutofit/>
          </a:bodyPr>
          <a:lstStyle/>
          <a:p>
            <a:r>
              <a:rPr lang="ar-EG" sz="6000" b="0" dirty="0"/>
              <a:t>فَٱتَّقُوا۟ ٱللَّهَ وَأَطِيعُونِ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9320ED3-2873-A5EF-979A-2D31FC13AFCF}"/>
              </a:ext>
            </a:extLst>
          </p:cNvPr>
          <p:cNvSpPr txBox="1"/>
          <p:nvPr/>
        </p:nvSpPr>
        <p:spPr>
          <a:xfrm>
            <a:off x="2060711" y="4114498"/>
            <a:ext cx="8070575" cy="400110"/>
          </a:xfrm>
          <a:prstGeom prst="rect">
            <a:avLst/>
          </a:prstGeom>
          <a:noFill/>
        </p:spPr>
        <p:txBody>
          <a:bodyPr wrap="square">
            <a:spAutoFit/>
          </a:bodyPr>
          <a:lstStyle/>
          <a:p>
            <a:pPr algn="ctr" fontAlgn="base"/>
            <a:r>
              <a:rPr lang="en-US" sz="2000" dirty="0"/>
              <a:t>"So fear Allah, and obey me.</a:t>
            </a:r>
          </a:p>
        </p:txBody>
      </p:sp>
      <p:sp>
        <p:nvSpPr>
          <p:cNvPr id="3" name="TextBox 2">
            <a:extLst>
              <a:ext uri="{FF2B5EF4-FFF2-40B4-BE49-F238E27FC236}">
                <a16:creationId xmlns:a16="http://schemas.microsoft.com/office/drawing/2014/main" id="{86CA21D9-6E45-8EB4-E688-92C70AFD7667}"/>
              </a:ext>
            </a:extLst>
          </p:cNvPr>
          <p:cNvSpPr txBox="1"/>
          <p:nvPr/>
        </p:nvSpPr>
        <p:spPr>
          <a:xfrm>
            <a:off x="3302797" y="38781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{144}</a:t>
            </a:r>
            <a:endParaRPr lang="en-US" sz="1400" dirty="0"/>
          </a:p>
        </p:txBody>
      </p:sp>
    </p:spTree>
    <p:extLst>
      <p:ext uri="{BB962C8B-B14F-4D97-AF65-F5344CB8AC3E}">
        <p14:creationId xmlns:p14="http://schemas.microsoft.com/office/powerpoint/2010/main" val="8782312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EA3EE-A966-220C-B8BB-99ABAD5AE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EBDCC-A17A-BB40-8489-A9967ED9711F}"/>
              </a:ext>
            </a:extLst>
          </p:cNvPr>
          <p:cNvSpPr>
            <a:spLocks noGrp="1"/>
          </p:cNvSpPr>
          <p:nvPr>
            <p:ph type="title"/>
          </p:nvPr>
        </p:nvSpPr>
        <p:spPr>
          <a:xfrm>
            <a:off x="1855706" y="2050296"/>
            <a:ext cx="8480587" cy="3450327"/>
          </a:xfrm>
        </p:spPr>
        <p:txBody>
          <a:bodyPr>
            <a:noAutofit/>
          </a:bodyPr>
          <a:lstStyle/>
          <a:p>
            <a:r>
              <a:rPr lang="ar-EG" sz="6000" b="0" dirty="0"/>
              <a:t>وَمَآ أَسْـَٔلُكُمْ عَلَيْهِ مِنْ أَجْرٍۖ إِنْ أَجْرِىَ إِلَّا عَلَىٰ 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A9814AE-484B-5636-83D3-568CBFBF70F8}"/>
              </a:ext>
            </a:extLst>
          </p:cNvPr>
          <p:cNvSpPr txBox="1"/>
          <p:nvPr/>
        </p:nvSpPr>
        <p:spPr>
          <a:xfrm>
            <a:off x="2060711" y="4535508"/>
            <a:ext cx="8070575" cy="707886"/>
          </a:xfrm>
          <a:prstGeom prst="rect">
            <a:avLst/>
          </a:prstGeom>
          <a:noFill/>
        </p:spPr>
        <p:txBody>
          <a:bodyPr wrap="square">
            <a:spAutoFit/>
          </a:bodyPr>
          <a:lstStyle/>
          <a:p>
            <a:pPr algn="ctr" fontAlgn="base"/>
            <a:r>
              <a:rPr lang="en-US" sz="2000" dirty="0"/>
              <a:t>"No reward do I ask of you for it: my reward is only from the Lord of the Worlds.</a:t>
            </a:r>
          </a:p>
        </p:txBody>
      </p:sp>
      <p:sp>
        <p:nvSpPr>
          <p:cNvPr id="3" name="TextBox 2">
            <a:extLst>
              <a:ext uri="{FF2B5EF4-FFF2-40B4-BE49-F238E27FC236}">
                <a16:creationId xmlns:a16="http://schemas.microsoft.com/office/drawing/2014/main" id="{B544B1B7-442B-36A2-3424-DE065945A012}"/>
              </a:ext>
            </a:extLst>
          </p:cNvPr>
          <p:cNvSpPr txBox="1"/>
          <p:nvPr/>
        </p:nvSpPr>
        <p:spPr>
          <a:xfrm>
            <a:off x="3054222" y="42953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{145}</a:t>
            </a:r>
            <a:endParaRPr lang="en-US" sz="1400" dirty="0"/>
          </a:p>
        </p:txBody>
      </p:sp>
    </p:spTree>
    <p:extLst>
      <p:ext uri="{BB962C8B-B14F-4D97-AF65-F5344CB8AC3E}">
        <p14:creationId xmlns:p14="http://schemas.microsoft.com/office/powerpoint/2010/main" val="168747573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C6034-CEF2-1261-4401-9E25A1B61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FFFD7-BF1B-149C-EBE8-CB292F4E2383}"/>
              </a:ext>
            </a:extLst>
          </p:cNvPr>
          <p:cNvSpPr>
            <a:spLocks noGrp="1"/>
          </p:cNvSpPr>
          <p:nvPr>
            <p:ph type="title"/>
          </p:nvPr>
        </p:nvSpPr>
        <p:spPr>
          <a:xfrm>
            <a:off x="1855706" y="2050296"/>
            <a:ext cx="8480587" cy="3450327"/>
          </a:xfrm>
        </p:spPr>
        <p:txBody>
          <a:bodyPr>
            <a:noAutofit/>
          </a:bodyPr>
          <a:lstStyle/>
          <a:p>
            <a:r>
              <a:rPr lang="ar-EG" sz="6000" b="0" dirty="0"/>
              <a:t>أَتُتْرَكُونَ فِى مَا هَـٰهُنَآ ءَامِنِينَ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D5B5783-62E8-1E56-3004-C76AE2648C0C}"/>
              </a:ext>
            </a:extLst>
          </p:cNvPr>
          <p:cNvSpPr txBox="1"/>
          <p:nvPr/>
        </p:nvSpPr>
        <p:spPr>
          <a:xfrm>
            <a:off x="2060711" y="4124391"/>
            <a:ext cx="8070575" cy="400110"/>
          </a:xfrm>
          <a:prstGeom prst="rect">
            <a:avLst/>
          </a:prstGeom>
          <a:noFill/>
        </p:spPr>
        <p:txBody>
          <a:bodyPr wrap="square">
            <a:spAutoFit/>
          </a:bodyPr>
          <a:lstStyle/>
          <a:p>
            <a:pPr algn="ctr" fontAlgn="base"/>
            <a:r>
              <a:rPr lang="en-US" sz="2000" dirty="0"/>
              <a:t>"Will ye be left secure, in (the enjoyment of) all that ye have here?-</a:t>
            </a:r>
          </a:p>
        </p:txBody>
      </p:sp>
      <p:sp>
        <p:nvSpPr>
          <p:cNvPr id="3" name="TextBox 2">
            <a:extLst>
              <a:ext uri="{FF2B5EF4-FFF2-40B4-BE49-F238E27FC236}">
                <a16:creationId xmlns:a16="http://schemas.microsoft.com/office/drawing/2014/main" id="{71D0047A-4E0F-6142-8500-AE44CA85534A}"/>
              </a:ext>
            </a:extLst>
          </p:cNvPr>
          <p:cNvSpPr txBox="1"/>
          <p:nvPr/>
        </p:nvSpPr>
        <p:spPr>
          <a:xfrm>
            <a:off x="2237476" y="38166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{146}</a:t>
            </a:r>
            <a:endParaRPr lang="en-US" sz="1400" dirty="0"/>
          </a:p>
        </p:txBody>
      </p:sp>
    </p:spTree>
    <p:extLst>
      <p:ext uri="{BB962C8B-B14F-4D97-AF65-F5344CB8AC3E}">
        <p14:creationId xmlns:p14="http://schemas.microsoft.com/office/powerpoint/2010/main" val="13179773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4EA2E-182F-3FE6-0FCF-37F28582B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EF90-61A0-89E9-538B-BDF339DABA81}"/>
              </a:ext>
            </a:extLst>
          </p:cNvPr>
          <p:cNvSpPr>
            <a:spLocks noGrp="1"/>
          </p:cNvSpPr>
          <p:nvPr>
            <p:ph type="title"/>
          </p:nvPr>
        </p:nvSpPr>
        <p:spPr>
          <a:xfrm>
            <a:off x="1855706" y="2050296"/>
            <a:ext cx="8480587" cy="3450327"/>
          </a:xfrm>
        </p:spPr>
        <p:txBody>
          <a:bodyPr>
            <a:noAutofit/>
          </a:bodyPr>
          <a:lstStyle/>
          <a:p>
            <a:r>
              <a:rPr lang="ar-EG" sz="6000" b="0" dirty="0"/>
              <a:t>فِى جَنَّـٰتٍۢ وَعُيُونٍۢ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210015-6C10-E0DD-EB38-9D147CCEDEA7}"/>
              </a:ext>
            </a:extLst>
          </p:cNvPr>
          <p:cNvSpPr txBox="1"/>
          <p:nvPr/>
        </p:nvSpPr>
        <p:spPr>
          <a:xfrm>
            <a:off x="2060711" y="4139036"/>
            <a:ext cx="8070575" cy="400110"/>
          </a:xfrm>
          <a:prstGeom prst="rect">
            <a:avLst/>
          </a:prstGeom>
          <a:noFill/>
        </p:spPr>
        <p:txBody>
          <a:bodyPr wrap="square">
            <a:spAutoFit/>
          </a:bodyPr>
          <a:lstStyle/>
          <a:p>
            <a:pPr algn="ctr" fontAlgn="base"/>
            <a:r>
              <a:rPr lang="en-US" sz="2000" dirty="0"/>
              <a:t>"Gardens and Springs,</a:t>
            </a:r>
          </a:p>
        </p:txBody>
      </p:sp>
      <p:sp>
        <p:nvSpPr>
          <p:cNvPr id="3" name="TextBox 2">
            <a:extLst>
              <a:ext uri="{FF2B5EF4-FFF2-40B4-BE49-F238E27FC236}">
                <a16:creationId xmlns:a16="http://schemas.microsoft.com/office/drawing/2014/main" id="{1E565141-643C-0DC9-CC4C-41BCCB21196D}"/>
              </a:ext>
            </a:extLst>
          </p:cNvPr>
          <p:cNvSpPr txBox="1"/>
          <p:nvPr/>
        </p:nvSpPr>
        <p:spPr>
          <a:xfrm>
            <a:off x="3489227" y="38166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{147}</a:t>
            </a:r>
            <a:endParaRPr lang="en-US" sz="1400" dirty="0"/>
          </a:p>
        </p:txBody>
      </p:sp>
    </p:spTree>
    <p:extLst>
      <p:ext uri="{BB962C8B-B14F-4D97-AF65-F5344CB8AC3E}">
        <p14:creationId xmlns:p14="http://schemas.microsoft.com/office/powerpoint/2010/main" val="182808634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D2C8A-4AFB-72E2-BC8B-A97D15736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8C640-4469-627A-DBC6-96A54E3C89E7}"/>
              </a:ext>
            </a:extLst>
          </p:cNvPr>
          <p:cNvSpPr>
            <a:spLocks noGrp="1"/>
          </p:cNvSpPr>
          <p:nvPr>
            <p:ph type="title"/>
          </p:nvPr>
        </p:nvSpPr>
        <p:spPr>
          <a:xfrm>
            <a:off x="1855706" y="2050296"/>
            <a:ext cx="8480587" cy="3450327"/>
          </a:xfrm>
        </p:spPr>
        <p:txBody>
          <a:bodyPr>
            <a:noAutofit/>
          </a:bodyPr>
          <a:lstStyle/>
          <a:p>
            <a:r>
              <a:rPr lang="ar-EG" sz="6000" b="0" dirty="0"/>
              <a:t>وَزُرُوعٍۢ وَنَخْلٍۢ طَلْعُهَا هَضِيمٌۭ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93ED908-BBD5-CC2B-ED71-D8302FA711E9}"/>
              </a:ext>
            </a:extLst>
          </p:cNvPr>
          <p:cNvSpPr txBox="1"/>
          <p:nvPr/>
        </p:nvSpPr>
        <p:spPr>
          <a:xfrm>
            <a:off x="2060711" y="4292924"/>
            <a:ext cx="8070575" cy="707886"/>
          </a:xfrm>
          <a:prstGeom prst="rect">
            <a:avLst/>
          </a:prstGeom>
          <a:noFill/>
        </p:spPr>
        <p:txBody>
          <a:bodyPr wrap="square">
            <a:spAutoFit/>
          </a:bodyPr>
          <a:lstStyle/>
          <a:p>
            <a:pPr algn="ctr" fontAlgn="base"/>
            <a:r>
              <a:rPr lang="en-US" sz="2000" dirty="0"/>
              <a:t>"And corn-fields and date-palms with spathes near breaking (with the weight of fruit)?</a:t>
            </a:r>
          </a:p>
        </p:txBody>
      </p:sp>
      <p:sp>
        <p:nvSpPr>
          <p:cNvPr id="3" name="TextBox 2">
            <a:extLst>
              <a:ext uri="{FF2B5EF4-FFF2-40B4-BE49-F238E27FC236}">
                <a16:creationId xmlns:a16="http://schemas.microsoft.com/office/drawing/2014/main" id="{1750D751-6E5C-9FA0-9463-C78B83FBA629}"/>
              </a:ext>
            </a:extLst>
          </p:cNvPr>
          <p:cNvSpPr txBox="1"/>
          <p:nvPr/>
        </p:nvSpPr>
        <p:spPr>
          <a:xfrm>
            <a:off x="2246354" y="39851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{148}</a:t>
            </a:r>
            <a:endParaRPr lang="en-US" sz="1400" dirty="0"/>
          </a:p>
        </p:txBody>
      </p:sp>
    </p:spTree>
    <p:extLst>
      <p:ext uri="{BB962C8B-B14F-4D97-AF65-F5344CB8AC3E}">
        <p14:creationId xmlns:p14="http://schemas.microsoft.com/office/powerpoint/2010/main" val="67674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25E89-B8FB-47F7-7482-DCDD7E6D1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2AC7B-1BD6-B4E5-8668-4A46CA415978}"/>
              </a:ext>
            </a:extLst>
          </p:cNvPr>
          <p:cNvSpPr>
            <a:spLocks noGrp="1"/>
          </p:cNvSpPr>
          <p:nvPr>
            <p:ph type="title"/>
          </p:nvPr>
        </p:nvSpPr>
        <p:spPr>
          <a:xfrm>
            <a:off x="1893300" y="1970167"/>
            <a:ext cx="8405400" cy="3450327"/>
          </a:xfrm>
        </p:spPr>
        <p:txBody>
          <a:bodyPr>
            <a:noAutofit/>
          </a:bodyPr>
          <a:lstStyle/>
          <a:p>
            <a:r>
              <a:rPr lang="ar-EG" sz="6000" b="0" dirty="0"/>
              <a:t>وَكُلًّۭا ضَرَبْنَا لَهُ ٱلْأَمْثَـٰلَۖ وَكُلًّۭا تَبَّرْنَا تَتْبِيرًۭا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7FD19CF-19B3-6F6B-AE94-075DD48C29D4}"/>
              </a:ext>
            </a:extLst>
          </p:cNvPr>
          <p:cNvSpPr txBox="1"/>
          <p:nvPr/>
        </p:nvSpPr>
        <p:spPr>
          <a:xfrm>
            <a:off x="2060713" y="4559472"/>
            <a:ext cx="8070575" cy="707886"/>
          </a:xfrm>
          <a:prstGeom prst="rect">
            <a:avLst/>
          </a:prstGeom>
          <a:noFill/>
        </p:spPr>
        <p:txBody>
          <a:bodyPr wrap="square">
            <a:spAutoFit/>
          </a:bodyPr>
          <a:lstStyle/>
          <a:p>
            <a:pPr algn="ctr" fontAlgn="base"/>
            <a:r>
              <a:rPr lang="en-US" sz="2000" dirty="0"/>
              <a:t>To each one We set forth Parables and examples; and each one We broke to utter annihilation (for their sins).</a:t>
            </a:r>
          </a:p>
        </p:txBody>
      </p:sp>
      <p:sp>
        <p:nvSpPr>
          <p:cNvPr id="3" name="TextBox 2">
            <a:extLst>
              <a:ext uri="{FF2B5EF4-FFF2-40B4-BE49-F238E27FC236}">
                <a16:creationId xmlns:a16="http://schemas.microsoft.com/office/drawing/2014/main" id="{CEB8F146-A0D0-914D-97CB-9F5FC2A49D22}"/>
              </a:ext>
            </a:extLst>
          </p:cNvPr>
          <p:cNvSpPr txBox="1"/>
          <p:nvPr/>
        </p:nvSpPr>
        <p:spPr>
          <a:xfrm>
            <a:off x="5003286" y="42516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6654715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6D52-B554-2B1F-3585-2368907CA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51FA5-CE18-B25E-5278-6DC8FFE09520}"/>
              </a:ext>
            </a:extLst>
          </p:cNvPr>
          <p:cNvSpPr>
            <a:spLocks noGrp="1"/>
          </p:cNvSpPr>
          <p:nvPr>
            <p:ph type="title"/>
          </p:nvPr>
        </p:nvSpPr>
        <p:spPr>
          <a:xfrm>
            <a:off x="1855706" y="2050296"/>
            <a:ext cx="8480587" cy="3450327"/>
          </a:xfrm>
        </p:spPr>
        <p:txBody>
          <a:bodyPr>
            <a:noAutofit/>
          </a:bodyPr>
          <a:lstStyle/>
          <a:p>
            <a:r>
              <a:rPr lang="ar-EG" sz="6000" b="0" dirty="0"/>
              <a:t>وَتَنْحِتُونَ مِنَ ٱلْجِبَالِ بُيُوتًۭا فَـٰرِهِينَ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0798E7B-0DDE-05CB-0BFF-58FDAF54D2D1}"/>
              </a:ext>
            </a:extLst>
          </p:cNvPr>
          <p:cNvSpPr txBox="1"/>
          <p:nvPr/>
        </p:nvSpPr>
        <p:spPr>
          <a:xfrm>
            <a:off x="2060711" y="4252220"/>
            <a:ext cx="8070575" cy="400110"/>
          </a:xfrm>
          <a:prstGeom prst="rect">
            <a:avLst/>
          </a:prstGeom>
          <a:noFill/>
        </p:spPr>
        <p:txBody>
          <a:bodyPr wrap="square">
            <a:spAutoFit/>
          </a:bodyPr>
          <a:lstStyle/>
          <a:p>
            <a:pPr algn="ctr" fontAlgn="base"/>
            <a:r>
              <a:rPr lang="en-US" sz="2000" dirty="0"/>
              <a:t>"And ye carve houses out of (rocky) mountains with great skill.</a:t>
            </a:r>
          </a:p>
        </p:txBody>
      </p:sp>
      <p:sp>
        <p:nvSpPr>
          <p:cNvPr id="3" name="TextBox 2">
            <a:extLst>
              <a:ext uri="{FF2B5EF4-FFF2-40B4-BE49-F238E27FC236}">
                <a16:creationId xmlns:a16="http://schemas.microsoft.com/office/drawing/2014/main" id="{6C6AD8E3-B807-8326-2B97-6B384E553FB9}"/>
              </a:ext>
            </a:extLst>
          </p:cNvPr>
          <p:cNvSpPr txBox="1"/>
          <p:nvPr/>
        </p:nvSpPr>
        <p:spPr>
          <a:xfrm>
            <a:off x="1624917" y="38963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{149}</a:t>
            </a:r>
            <a:endParaRPr lang="en-US" sz="1400" dirty="0"/>
          </a:p>
        </p:txBody>
      </p:sp>
    </p:spTree>
    <p:extLst>
      <p:ext uri="{BB962C8B-B14F-4D97-AF65-F5344CB8AC3E}">
        <p14:creationId xmlns:p14="http://schemas.microsoft.com/office/powerpoint/2010/main" val="237449680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C82CB-E847-2E4F-1E40-E3874F62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CBC4E-7DF0-F393-D4EB-1B8C62880EF4}"/>
              </a:ext>
            </a:extLst>
          </p:cNvPr>
          <p:cNvSpPr>
            <a:spLocks noGrp="1"/>
          </p:cNvSpPr>
          <p:nvPr>
            <p:ph type="title"/>
          </p:nvPr>
        </p:nvSpPr>
        <p:spPr>
          <a:xfrm>
            <a:off x="1855706" y="2050296"/>
            <a:ext cx="8480587" cy="3450327"/>
          </a:xfrm>
        </p:spPr>
        <p:txBody>
          <a:bodyPr>
            <a:noAutofit/>
          </a:bodyPr>
          <a:lstStyle/>
          <a:p>
            <a:r>
              <a:rPr lang="ar-EG" sz="6000" b="0" dirty="0"/>
              <a:t>فَٱتَّقُوا۟ ٱللَّهَ وَأَطِيعُونِ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086B76A-7C67-CE3A-1BD6-2256AECA1A2E}"/>
              </a:ext>
            </a:extLst>
          </p:cNvPr>
          <p:cNvSpPr txBox="1"/>
          <p:nvPr/>
        </p:nvSpPr>
        <p:spPr>
          <a:xfrm>
            <a:off x="2060711" y="4145196"/>
            <a:ext cx="8070575" cy="400110"/>
          </a:xfrm>
          <a:prstGeom prst="rect">
            <a:avLst/>
          </a:prstGeom>
          <a:noFill/>
        </p:spPr>
        <p:txBody>
          <a:bodyPr wrap="square">
            <a:spAutoFit/>
          </a:bodyPr>
          <a:lstStyle/>
          <a:p>
            <a:pPr algn="ctr" fontAlgn="base"/>
            <a:r>
              <a:rPr lang="en-US" sz="2000" dirty="0"/>
              <a:t>"But fear Allah and obey me;</a:t>
            </a:r>
          </a:p>
        </p:txBody>
      </p:sp>
      <p:sp>
        <p:nvSpPr>
          <p:cNvPr id="3" name="TextBox 2">
            <a:extLst>
              <a:ext uri="{FF2B5EF4-FFF2-40B4-BE49-F238E27FC236}">
                <a16:creationId xmlns:a16="http://schemas.microsoft.com/office/drawing/2014/main" id="{99DF8013-8F18-EB0D-1006-E43337C4735A}"/>
              </a:ext>
            </a:extLst>
          </p:cNvPr>
          <p:cNvSpPr txBox="1"/>
          <p:nvPr/>
        </p:nvSpPr>
        <p:spPr>
          <a:xfrm>
            <a:off x="3276163" y="38374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{150}</a:t>
            </a:r>
            <a:endParaRPr lang="en-US" sz="1400" dirty="0"/>
          </a:p>
        </p:txBody>
      </p:sp>
    </p:spTree>
    <p:extLst>
      <p:ext uri="{BB962C8B-B14F-4D97-AF65-F5344CB8AC3E}">
        <p14:creationId xmlns:p14="http://schemas.microsoft.com/office/powerpoint/2010/main" val="419632009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528F8-7D88-DB79-8B03-EAF169426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8617F-3A0B-286C-B115-0A14A7FD307F}"/>
              </a:ext>
            </a:extLst>
          </p:cNvPr>
          <p:cNvSpPr>
            <a:spLocks noGrp="1"/>
          </p:cNvSpPr>
          <p:nvPr>
            <p:ph type="title"/>
          </p:nvPr>
        </p:nvSpPr>
        <p:spPr>
          <a:xfrm>
            <a:off x="1855706" y="2050296"/>
            <a:ext cx="8480587" cy="3450327"/>
          </a:xfrm>
        </p:spPr>
        <p:txBody>
          <a:bodyPr>
            <a:noAutofit/>
          </a:bodyPr>
          <a:lstStyle/>
          <a:p>
            <a:r>
              <a:rPr lang="ar-EG" sz="6000" b="0" dirty="0"/>
              <a:t>وَلَا تُطِيعُوٓا۟ أَمْرَ ٱلْمُسْرِفِينَ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3FDC89-6B31-020A-F2D3-8A83960AF02D}"/>
              </a:ext>
            </a:extLst>
          </p:cNvPr>
          <p:cNvSpPr txBox="1"/>
          <p:nvPr/>
        </p:nvSpPr>
        <p:spPr>
          <a:xfrm>
            <a:off x="2060711" y="4145196"/>
            <a:ext cx="8070575" cy="400110"/>
          </a:xfrm>
          <a:prstGeom prst="rect">
            <a:avLst/>
          </a:prstGeom>
          <a:noFill/>
        </p:spPr>
        <p:txBody>
          <a:bodyPr wrap="square">
            <a:spAutoFit/>
          </a:bodyPr>
          <a:lstStyle/>
          <a:p>
            <a:pPr algn="ctr" fontAlgn="base"/>
            <a:r>
              <a:rPr lang="en-US" sz="2000" dirty="0"/>
              <a:t>"And follow not the bidding of those who are extravagant,-</a:t>
            </a:r>
          </a:p>
        </p:txBody>
      </p:sp>
      <p:sp>
        <p:nvSpPr>
          <p:cNvPr id="3" name="TextBox 2">
            <a:extLst>
              <a:ext uri="{FF2B5EF4-FFF2-40B4-BE49-F238E27FC236}">
                <a16:creationId xmlns:a16="http://schemas.microsoft.com/office/drawing/2014/main" id="{01A397EF-1DDB-52AA-AD23-75BF271F2EC3}"/>
              </a:ext>
            </a:extLst>
          </p:cNvPr>
          <p:cNvSpPr txBox="1"/>
          <p:nvPr/>
        </p:nvSpPr>
        <p:spPr>
          <a:xfrm>
            <a:off x="2512683" y="38374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{151}</a:t>
            </a:r>
            <a:endParaRPr lang="en-US" sz="1400" dirty="0"/>
          </a:p>
        </p:txBody>
      </p:sp>
    </p:spTree>
    <p:extLst>
      <p:ext uri="{BB962C8B-B14F-4D97-AF65-F5344CB8AC3E}">
        <p14:creationId xmlns:p14="http://schemas.microsoft.com/office/powerpoint/2010/main" val="16565106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5F95E-F864-3E4A-A248-B641C796D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D58EE-D959-C23D-3F2C-CFA45074DD95}"/>
              </a:ext>
            </a:extLst>
          </p:cNvPr>
          <p:cNvSpPr>
            <a:spLocks noGrp="1"/>
          </p:cNvSpPr>
          <p:nvPr>
            <p:ph type="title"/>
          </p:nvPr>
        </p:nvSpPr>
        <p:spPr>
          <a:xfrm>
            <a:off x="1855706" y="2103562"/>
            <a:ext cx="8480587" cy="3450327"/>
          </a:xfrm>
        </p:spPr>
        <p:txBody>
          <a:bodyPr>
            <a:noAutofit/>
          </a:bodyPr>
          <a:lstStyle/>
          <a:p>
            <a:r>
              <a:rPr lang="ar-EG" sz="6000" b="0" dirty="0"/>
              <a:t>ٱلَّذِينَ يُفْسِدُونَ فِى ٱلْأَرْضِ وَلَا يُصْلِحُونَ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9F4A70F-41A1-613A-7684-F1D4D77FEAA6}"/>
              </a:ext>
            </a:extLst>
          </p:cNvPr>
          <p:cNvSpPr txBox="1"/>
          <p:nvPr/>
        </p:nvSpPr>
        <p:spPr>
          <a:xfrm>
            <a:off x="2060711" y="4553569"/>
            <a:ext cx="8070575" cy="400110"/>
          </a:xfrm>
          <a:prstGeom prst="rect">
            <a:avLst/>
          </a:prstGeom>
          <a:noFill/>
        </p:spPr>
        <p:txBody>
          <a:bodyPr wrap="square">
            <a:spAutoFit/>
          </a:bodyPr>
          <a:lstStyle/>
          <a:p>
            <a:pPr algn="ctr" fontAlgn="base"/>
            <a:r>
              <a:rPr lang="en-US" sz="2000" dirty="0"/>
              <a:t>"Who make mischief in the land, and mend not (their ways)."</a:t>
            </a:r>
          </a:p>
        </p:txBody>
      </p:sp>
      <p:sp>
        <p:nvSpPr>
          <p:cNvPr id="3" name="TextBox 2">
            <a:extLst>
              <a:ext uri="{FF2B5EF4-FFF2-40B4-BE49-F238E27FC236}">
                <a16:creationId xmlns:a16="http://schemas.microsoft.com/office/drawing/2014/main" id="{24BBB975-C4C2-7599-1A2C-9468530B2551}"/>
              </a:ext>
            </a:extLst>
          </p:cNvPr>
          <p:cNvSpPr txBox="1"/>
          <p:nvPr/>
        </p:nvSpPr>
        <p:spPr>
          <a:xfrm>
            <a:off x="4439138" y="43168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{152}</a:t>
            </a:r>
            <a:endParaRPr lang="en-US" sz="1400" dirty="0"/>
          </a:p>
        </p:txBody>
      </p:sp>
    </p:spTree>
    <p:extLst>
      <p:ext uri="{BB962C8B-B14F-4D97-AF65-F5344CB8AC3E}">
        <p14:creationId xmlns:p14="http://schemas.microsoft.com/office/powerpoint/2010/main" val="138743288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8C4E9-789A-7661-E75F-9583F0A2E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E4499-AA2D-0B1A-CDAE-4EE863301BDC}"/>
              </a:ext>
            </a:extLst>
          </p:cNvPr>
          <p:cNvSpPr>
            <a:spLocks noGrp="1"/>
          </p:cNvSpPr>
          <p:nvPr>
            <p:ph type="title"/>
          </p:nvPr>
        </p:nvSpPr>
        <p:spPr>
          <a:xfrm>
            <a:off x="1855706" y="2103562"/>
            <a:ext cx="8480587" cy="3450327"/>
          </a:xfrm>
        </p:spPr>
        <p:txBody>
          <a:bodyPr>
            <a:noAutofit/>
          </a:bodyPr>
          <a:lstStyle/>
          <a:p>
            <a:r>
              <a:rPr lang="ar-EG" sz="6000" b="0" dirty="0"/>
              <a:t>قَالُوٓا۟ إِنَّمَآ أَنتَ مِنَ ٱلْمُسَحَّرِينَ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4660EF-9F28-417D-F293-85FF8B609D27}"/>
              </a:ext>
            </a:extLst>
          </p:cNvPr>
          <p:cNvSpPr txBox="1"/>
          <p:nvPr/>
        </p:nvSpPr>
        <p:spPr>
          <a:xfrm>
            <a:off x="2060711" y="4261136"/>
            <a:ext cx="8070575" cy="400110"/>
          </a:xfrm>
          <a:prstGeom prst="rect">
            <a:avLst/>
          </a:prstGeom>
          <a:noFill/>
        </p:spPr>
        <p:txBody>
          <a:bodyPr wrap="square">
            <a:spAutoFit/>
          </a:bodyPr>
          <a:lstStyle/>
          <a:p>
            <a:pPr algn="ctr" fontAlgn="base"/>
            <a:r>
              <a:rPr lang="en-US" sz="2000" dirty="0"/>
              <a:t>They said: "Thou art only one of those bewitched!</a:t>
            </a:r>
          </a:p>
        </p:txBody>
      </p:sp>
      <p:sp>
        <p:nvSpPr>
          <p:cNvPr id="3" name="TextBox 2">
            <a:extLst>
              <a:ext uri="{FF2B5EF4-FFF2-40B4-BE49-F238E27FC236}">
                <a16:creationId xmlns:a16="http://schemas.microsoft.com/office/drawing/2014/main" id="{F7562E10-88E9-7032-2937-5F65E79C5528}"/>
              </a:ext>
            </a:extLst>
          </p:cNvPr>
          <p:cNvSpPr txBox="1"/>
          <p:nvPr/>
        </p:nvSpPr>
        <p:spPr>
          <a:xfrm>
            <a:off x="2193087" y="39533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{153}</a:t>
            </a:r>
            <a:endParaRPr lang="en-US" sz="1400" dirty="0"/>
          </a:p>
        </p:txBody>
      </p:sp>
    </p:spTree>
    <p:extLst>
      <p:ext uri="{BB962C8B-B14F-4D97-AF65-F5344CB8AC3E}">
        <p14:creationId xmlns:p14="http://schemas.microsoft.com/office/powerpoint/2010/main" val="379382590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02DF5-8CC9-79D1-8B17-BCA9F49A10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6512E-29D8-53DF-4974-2EF127F56FA6}"/>
              </a:ext>
            </a:extLst>
          </p:cNvPr>
          <p:cNvSpPr>
            <a:spLocks noGrp="1"/>
          </p:cNvSpPr>
          <p:nvPr>
            <p:ph type="title"/>
          </p:nvPr>
        </p:nvSpPr>
        <p:spPr>
          <a:xfrm>
            <a:off x="1855706" y="2103562"/>
            <a:ext cx="8480587" cy="3450327"/>
          </a:xfrm>
        </p:spPr>
        <p:txBody>
          <a:bodyPr>
            <a:noAutofit/>
          </a:bodyPr>
          <a:lstStyle/>
          <a:p>
            <a:r>
              <a:rPr lang="ar-EG" sz="6000" b="0" dirty="0"/>
              <a:t>مَآ أَنتَ إِلَّا بَشَرٌۭ مِّثْلُنَا فَأْتِ بِـَٔايَةٍ إِن كُنتَ مِنَ ٱلصَّـٰدِقِينَ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645D4B3-C61C-D3C3-73F0-8CD218BBB8DA}"/>
              </a:ext>
            </a:extLst>
          </p:cNvPr>
          <p:cNvSpPr txBox="1"/>
          <p:nvPr/>
        </p:nvSpPr>
        <p:spPr>
          <a:xfrm>
            <a:off x="2060711" y="4553569"/>
            <a:ext cx="8070575" cy="707886"/>
          </a:xfrm>
          <a:prstGeom prst="rect">
            <a:avLst/>
          </a:prstGeom>
          <a:noFill/>
        </p:spPr>
        <p:txBody>
          <a:bodyPr wrap="square">
            <a:spAutoFit/>
          </a:bodyPr>
          <a:lstStyle/>
          <a:p>
            <a:pPr algn="ctr" fontAlgn="base"/>
            <a:r>
              <a:rPr lang="en-US" sz="2000" dirty="0"/>
              <a:t>"Thou art no more than a mortal like us: then bring us a Sign, if thou </a:t>
            </a:r>
            <a:r>
              <a:rPr lang="en-US" sz="2000" dirty="0" err="1"/>
              <a:t>tellest</a:t>
            </a:r>
            <a:r>
              <a:rPr lang="en-US" sz="2000" dirty="0"/>
              <a:t> the truth!"</a:t>
            </a:r>
          </a:p>
        </p:txBody>
      </p:sp>
      <p:sp>
        <p:nvSpPr>
          <p:cNvPr id="3" name="TextBox 2">
            <a:extLst>
              <a:ext uri="{FF2B5EF4-FFF2-40B4-BE49-F238E27FC236}">
                <a16:creationId xmlns:a16="http://schemas.microsoft.com/office/drawing/2014/main" id="{DE5533C2-6303-A759-7A2B-4569294E572B}"/>
              </a:ext>
            </a:extLst>
          </p:cNvPr>
          <p:cNvSpPr txBox="1"/>
          <p:nvPr/>
        </p:nvSpPr>
        <p:spPr>
          <a:xfrm>
            <a:off x="3364939" y="43142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{154}</a:t>
            </a:r>
            <a:endParaRPr lang="en-US" sz="1400" dirty="0"/>
          </a:p>
        </p:txBody>
      </p:sp>
    </p:spTree>
    <p:extLst>
      <p:ext uri="{BB962C8B-B14F-4D97-AF65-F5344CB8AC3E}">
        <p14:creationId xmlns:p14="http://schemas.microsoft.com/office/powerpoint/2010/main" val="368554918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85A34-45A2-0DE4-BA7A-0B18F88AF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705FF-2140-F687-5D2C-B9DFA80D5DC6}"/>
              </a:ext>
            </a:extLst>
          </p:cNvPr>
          <p:cNvSpPr>
            <a:spLocks noGrp="1"/>
          </p:cNvSpPr>
          <p:nvPr>
            <p:ph type="title"/>
          </p:nvPr>
        </p:nvSpPr>
        <p:spPr>
          <a:xfrm>
            <a:off x="1855706" y="2139073"/>
            <a:ext cx="8480587" cy="3450327"/>
          </a:xfrm>
        </p:spPr>
        <p:txBody>
          <a:bodyPr>
            <a:noAutofit/>
          </a:bodyPr>
          <a:lstStyle/>
          <a:p>
            <a:r>
              <a:rPr lang="ar-EG" sz="6000" b="0" dirty="0"/>
              <a:t>وَلَا تَمَسُّوهَا بِسُوٓءٍۢ فَيَأْخُذَكُمْ عَذَابُ يَوْمٍ عَظِيمٍۢ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826B0B-2328-44CB-5DB2-7107C70A9C4A}"/>
              </a:ext>
            </a:extLst>
          </p:cNvPr>
          <p:cNvSpPr txBox="1"/>
          <p:nvPr/>
        </p:nvSpPr>
        <p:spPr>
          <a:xfrm>
            <a:off x="2060711" y="4665192"/>
            <a:ext cx="8070575" cy="400110"/>
          </a:xfrm>
          <a:prstGeom prst="rect">
            <a:avLst/>
          </a:prstGeom>
          <a:noFill/>
        </p:spPr>
        <p:txBody>
          <a:bodyPr wrap="square">
            <a:spAutoFit/>
          </a:bodyPr>
          <a:lstStyle/>
          <a:p>
            <a:pPr algn="ctr" fontAlgn="base"/>
            <a:r>
              <a:rPr lang="en-US" sz="2000" dirty="0"/>
              <a:t>"Touch her not with harm, lest the Penalty of a Great Day seize you."</a:t>
            </a:r>
          </a:p>
        </p:txBody>
      </p:sp>
      <p:sp>
        <p:nvSpPr>
          <p:cNvPr id="3" name="TextBox 2">
            <a:extLst>
              <a:ext uri="{FF2B5EF4-FFF2-40B4-BE49-F238E27FC236}">
                <a16:creationId xmlns:a16="http://schemas.microsoft.com/office/drawing/2014/main" id="{CC56155F-A1EC-88D8-9B6E-2CA9E7DF0588}"/>
              </a:ext>
            </a:extLst>
          </p:cNvPr>
          <p:cNvSpPr txBox="1"/>
          <p:nvPr/>
        </p:nvSpPr>
        <p:spPr>
          <a:xfrm>
            <a:off x="4368116" y="44402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{156}</a:t>
            </a:r>
            <a:endParaRPr lang="en-US" sz="1400" dirty="0"/>
          </a:p>
        </p:txBody>
      </p:sp>
    </p:spTree>
    <p:extLst>
      <p:ext uri="{BB962C8B-B14F-4D97-AF65-F5344CB8AC3E}">
        <p14:creationId xmlns:p14="http://schemas.microsoft.com/office/powerpoint/2010/main" val="227566376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561BA-6220-744B-CE7E-6FCDFB612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17C09-4FEE-7867-59B4-9DCBC9AC7F4C}"/>
              </a:ext>
            </a:extLst>
          </p:cNvPr>
          <p:cNvSpPr>
            <a:spLocks noGrp="1"/>
          </p:cNvSpPr>
          <p:nvPr>
            <p:ph type="title"/>
          </p:nvPr>
        </p:nvSpPr>
        <p:spPr>
          <a:xfrm>
            <a:off x="1855706" y="2139073"/>
            <a:ext cx="8480587" cy="3450327"/>
          </a:xfrm>
        </p:spPr>
        <p:txBody>
          <a:bodyPr>
            <a:noAutofit/>
          </a:bodyPr>
          <a:lstStyle/>
          <a:p>
            <a:r>
              <a:rPr lang="ar-EG" sz="6000" b="0" dirty="0"/>
              <a:t>فَعَقَرُوهَا فَأَصْبَحُوا۟ نَـٰدِمِينَ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0717229-A335-6E2B-9BE2-6D4345723BC2}"/>
              </a:ext>
            </a:extLst>
          </p:cNvPr>
          <p:cNvSpPr txBox="1"/>
          <p:nvPr/>
        </p:nvSpPr>
        <p:spPr>
          <a:xfrm>
            <a:off x="2060711" y="4294982"/>
            <a:ext cx="8070575" cy="400110"/>
          </a:xfrm>
          <a:prstGeom prst="rect">
            <a:avLst/>
          </a:prstGeom>
          <a:noFill/>
        </p:spPr>
        <p:txBody>
          <a:bodyPr wrap="square">
            <a:spAutoFit/>
          </a:bodyPr>
          <a:lstStyle/>
          <a:p>
            <a:pPr algn="ctr" fontAlgn="base"/>
            <a:r>
              <a:rPr lang="en-US" sz="2000" dirty="0"/>
              <a:t>But they ham-strung her: then did they become full of regrets.</a:t>
            </a:r>
          </a:p>
        </p:txBody>
      </p:sp>
      <p:sp>
        <p:nvSpPr>
          <p:cNvPr id="3" name="TextBox 2">
            <a:extLst>
              <a:ext uri="{FF2B5EF4-FFF2-40B4-BE49-F238E27FC236}">
                <a16:creationId xmlns:a16="http://schemas.microsoft.com/office/drawing/2014/main" id="{0CA2AAF4-5E94-DAE7-CC97-8360B238222A}"/>
              </a:ext>
            </a:extLst>
          </p:cNvPr>
          <p:cNvSpPr txBox="1"/>
          <p:nvPr/>
        </p:nvSpPr>
        <p:spPr>
          <a:xfrm>
            <a:off x="2530439" y="39872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{157}</a:t>
            </a:r>
            <a:endParaRPr lang="en-US" sz="1400" dirty="0"/>
          </a:p>
        </p:txBody>
      </p:sp>
    </p:spTree>
    <p:extLst>
      <p:ext uri="{BB962C8B-B14F-4D97-AF65-F5344CB8AC3E}">
        <p14:creationId xmlns:p14="http://schemas.microsoft.com/office/powerpoint/2010/main" val="383262196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C00A4-3723-AD8A-E791-04CAC6468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4DDF8-A104-6EB3-1522-B40603E90AD7}"/>
              </a:ext>
            </a:extLst>
          </p:cNvPr>
          <p:cNvSpPr>
            <a:spLocks noGrp="1"/>
          </p:cNvSpPr>
          <p:nvPr>
            <p:ph type="title"/>
          </p:nvPr>
        </p:nvSpPr>
        <p:spPr>
          <a:xfrm>
            <a:off x="1855706" y="2139073"/>
            <a:ext cx="8480587" cy="3450327"/>
          </a:xfrm>
        </p:spPr>
        <p:txBody>
          <a:bodyPr>
            <a:noAutofit/>
          </a:bodyPr>
          <a:lstStyle/>
          <a:p>
            <a:r>
              <a:rPr lang="ar-EG" sz="6000" b="0" dirty="0"/>
              <a:t>فَأَخَذَهُمُ ٱلْعَذَابُۗ إِنَّ فِى ذَٰلِكَ لَـَٔايَةًۭ ۖ وَمَا كَانَ أَكْثَرُهُم 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22193F-795B-A02B-5086-6B7903B58C43}"/>
              </a:ext>
            </a:extLst>
          </p:cNvPr>
          <p:cNvSpPr txBox="1"/>
          <p:nvPr/>
        </p:nvSpPr>
        <p:spPr>
          <a:xfrm>
            <a:off x="2060711" y="4628499"/>
            <a:ext cx="8070575" cy="707886"/>
          </a:xfrm>
          <a:prstGeom prst="rect">
            <a:avLst/>
          </a:prstGeom>
          <a:noFill/>
        </p:spPr>
        <p:txBody>
          <a:bodyPr wrap="square">
            <a:spAutoFit/>
          </a:bodyPr>
          <a:lstStyle/>
          <a:p>
            <a:pPr algn="ctr" fontAlgn="base"/>
            <a:r>
              <a:rPr lang="en-US" sz="2000" dirty="0"/>
              <a:t>But the Penalty seized them. Verily in this is a Sign: but most of them do not believe.</a:t>
            </a:r>
          </a:p>
        </p:txBody>
      </p:sp>
      <p:sp>
        <p:nvSpPr>
          <p:cNvPr id="3" name="TextBox 2">
            <a:extLst>
              <a:ext uri="{FF2B5EF4-FFF2-40B4-BE49-F238E27FC236}">
                <a16:creationId xmlns:a16="http://schemas.microsoft.com/office/drawing/2014/main" id="{F6CDB340-4C95-D16E-C11C-F0CC232C84AA}"/>
              </a:ext>
            </a:extLst>
          </p:cNvPr>
          <p:cNvSpPr txBox="1"/>
          <p:nvPr/>
        </p:nvSpPr>
        <p:spPr>
          <a:xfrm>
            <a:off x="2734626" y="43754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{158}</a:t>
            </a:r>
            <a:endParaRPr lang="en-US" sz="1400" dirty="0"/>
          </a:p>
        </p:txBody>
      </p:sp>
    </p:spTree>
    <p:extLst>
      <p:ext uri="{BB962C8B-B14F-4D97-AF65-F5344CB8AC3E}">
        <p14:creationId xmlns:p14="http://schemas.microsoft.com/office/powerpoint/2010/main" val="282776449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4EFC0-67F7-8A8A-52D8-4E3A4C2D7D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4A8BB-FC34-65AD-6BDA-74485AE3850E}"/>
              </a:ext>
            </a:extLst>
          </p:cNvPr>
          <p:cNvSpPr>
            <a:spLocks noGrp="1"/>
          </p:cNvSpPr>
          <p:nvPr>
            <p:ph type="title"/>
          </p:nvPr>
        </p:nvSpPr>
        <p:spPr>
          <a:xfrm>
            <a:off x="1855706" y="2139073"/>
            <a:ext cx="8480587" cy="3450327"/>
          </a:xfrm>
        </p:spPr>
        <p:txBody>
          <a:bodyPr>
            <a:noAutofit/>
          </a:bodyPr>
          <a:lstStyle/>
          <a:p>
            <a:r>
              <a:rPr lang="ar-EG" sz="6000" b="0" dirty="0"/>
              <a:t>كَذَّبَتْ قَوْمُ لُوطٍ ٱلْمُرْسَلِينَ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B764CE-7965-6BC6-0CCD-0B9BF2FE48F4}"/>
              </a:ext>
            </a:extLst>
          </p:cNvPr>
          <p:cNvSpPr txBox="1"/>
          <p:nvPr/>
        </p:nvSpPr>
        <p:spPr>
          <a:xfrm>
            <a:off x="2060711" y="4256458"/>
            <a:ext cx="8070575" cy="400110"/>
          </a:xfrm>
          <a:prstGeom prst="rect">
            <a:avLst/>
          </a:prstGeom>
          <a:noFill/>
        </p:spPr>
        <p:txBody>
          <a:bodyPr wrap="square">
            <a:spAutoFit/>
          </a:bodyPr>
          <a:lstStyle/>
          <a:p>
            <a:pPr algn="ctr" fontAlgn="base"/>
            <a:r>
              <a:rPr lang="en-US" sz="2000" dirty="0"/>
              <a:t>The people of </a:t>
            </a:r>
            <a:r>
              <a:rPr lang="en-US" sz="2000" dirty="0" err="1"/>
              <a:t>Lut</a:t>
            </a:r>
            <a:r>
              <a:rPr lang="en-US" sz="2000" dirty="0"/>
              <a:t> rejected the messengers.</a:t>
            </a:r>
          </a:p>
        </p:txBody>
      </p:sp>
      <p:sp>
        <p:nvSpPr>
          <p:cNvPr id="3" name="TextBox 2">
            <a:extLst>
              <a:ext uri="{FF2B5EF4-FFF2-40B4-BE49-F238E27FC236}">
                <a16:creationId xmlns:a16="http://schemas.microsoft.com/office/drawing/2014/main" id="{09EA27D7-8AE6-D122-9549-87A74AAE74CE}"/>
              </a:ext>
            </a:extLst>
          </p:cNvPr>
          <p:cNvSpPr txBox="1"/>
          <p:nvPr/>
        </p:nvSpPr>
        <p:spPr>
          <a:xfrm>
            <a:off x="2636971" y="39466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{160}</a:t>
            </a:r>
            <a:endParaRPr lang="en-US" sz="1400" dirty="0"/>
          </a:p>
        </p:txBody>
      </p:sp>
    </p:spTree>
    <p:extLst>
      <p:ext uri="{BB962C8B-B14F-4D97-AF65-F5344CB8AC3E}">
        <p14:creationId xmlns:p14="http://schemas.microsoft.com/office/powerpoint/2010/main" val="67121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9E6B9-C73E-5D3D-B1BE-39321E2776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EDE08-B621-6F9C-DBEA-66558BF44F06}"/>
              </a:ext>
            </a:extLst>
          </p:cNvPr>
          <p:cNvSpPr>
            <a:spLocks noGrp="1"/>
          </p:cNvSpPr>
          <p:nvPr>
            <p:ph type="title"/>
          </p:nvPr>
        </p:nvSpPr>
        <p:spPr>
          <a:xfrm>
            <a:off x="1893300" y="1810369"/>
            <a:ext cx="8405400" cy="3450327"/>
          </a:xfrm>
        </p:spPr>
        <p:txBody>
          <a:bodyPr>
            <a:noAutofit/>
          </a:bodyPr>
          <a:lstStyle/>
          <a:p>
            <a:r>
              <a:rPr lang="ar-EG" sz="6000" b="0" dirty="0"/>
              <a:t>وَلَقَدْ أَتَوْا۟ عَلَى ٱلْقَرْيَةِ ٱلَّتِىٓ أُمْطِرَتْ مَطَرَ ٱلسَّوْءِۚ أَفَلَمْ يَكُونُوا۟ يَرَوْنَهَا ۚ بَلْ كَانُوا۟ لَا يَرْجُونَ نُشُورًۭا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E9B0107-F993-4463-1987-68A30B77F14B}"/>
              </a:ext>
            </a:extLst>
          </p:cNvPr>
          <p:cNvSpPr txBox="1"/>
          <p:nvPr/>
        </p:nvSpPr>
        <p:spPr>
          <a:xfrm>
            <a:off x="2060712" y="4852435"/>
            <a:ext cx="8070575" cy="1015663"/>
          </a:xfrm>
          <a:prstGeom prst="rect">
            <a:avLst/>
          </a:prstGeom>
          <a:noFill/>
        </p:spPr>
        <p:txBody>
          <a:bodyPr wrap="square">
            <a:spAutoFit/>
          </a:bodyPr>
          <a:lstStyle/>
          <a:p>
            <a:pPr algn="ctr" fontAlgn="base"/>
            <a:r>
              <a:rPr lang="en-US" sz="2000" dirty="0"/>
              <a:t>And the (Unbelievers) must indeed have passed by the town on which was rained a shower of evil: did they not then see it (with their own eyes)? But they fear not the Resurrection.</a:t>
            </a:r>
          </a:p>
        </p:txBody>
      </p:sp>
      <p:sp>
        <p:nvSpPr>
          <p:cNvPr id="3" name="TextBox 2">
            <a:extLst>
              <a:ext uri="{FF2B5EF4-FFF2-40B4-BE49-F238E27FC236}">
                <a16:creationId xmlns:a16="http://schemas.microsoft.com/office/drawing/2014/main" id="{606AD678-9E17-1CDD-0A85-86F9C9EC22C3}"/>
              </a:ext>
            </a:extLst>
          </p:cNvPr>
          <p:cNvSpPr txBox="1"/>
          <p:nvPr/>
        </p:nvSpPr>
        <p:spPr>
          <a:xfrm>
            <a:off x="2961422" y="44381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518518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7142-9383-2FFE-D034-F29B0EE300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ECEC3-47F3-D607-1E21-3F4B80235CE9}"/>
              </a:ext>
            </a:extLst>
          </p:cNvPr>
          <p:cNvSpPr>
            <a:spLocks noGrp="1"/>
          </p:cNvSpPr>
          <p:nvPr>
            <p:ph type="title"/>
          </p:nvPr>
        </p:nvSpPr>
        <p:spPr>
          <a:xfrm>
            <a:off x="1855706" y="2139073"/>
            <a:ext cx="8480587" cy="3450327"/>
          </a:xfrm>
        </p:spPr>
        <p:txBody>
          <a:bodyPr>
            <a:noAutofit/>
          </a:bodyPr>
          <a:lstStyle/>
          <a:p>
            <a:r>
              <a:rPr lang="ar-EG" sz="6000" b="0" dirty="0"/>
              <a:t>إِذْ قَالَ لَهُمْ أَخُوهُمْ لُوطٌ أَلَا تَتَّقُونَ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0D944AA-76A0-1DEB-C72F-A21D9634186E}"/>
              </a:ext>
            </a:extLst>
          </p:cNvPr>
          <p:cNvSpPr txBox="1"/>
          <p:nvPr/>
        </p:nvSpPr>
        <p:spPr>
          <a:xfrm>
            <a:off x="2060711" y="4256458"/>
            <a:ext cx="8070575" cy="400110"/>
          </a:xfrm>
          <a:prstGeom prst="rect">
            <a:avLst/>
          </a:prstGeom>
          <a:noFill/>
        </p:spPr>
        <p:txBody>
          <a:bodyPr wrap="square">
            <a:spAutoFit/>
          </a:bodyPr>
          <a:lstStyle/>
          <a:p>
            <a:pPr algn="ctr" fontAlgn="base"/>
            <a:r>
              <a:rPr lang="en-US" sz="2000" dirty="0"/>
              <a:t>Behold, their brother </a:t>
            </a:r>
            <a:r>
              <a:rPr lang="en-US" sz="2000" dirty="0" err="1"/>
              <a:t>Lut</a:t>
            </a:r>
            <a:r>
              <a:rPr lang="en-US" sz="2000" dirty="0"/>
              <a:t> said to them: "Will ye not fear (Allah)?</a:t>
            </a:r>
          </a:p>
        </p:txBody>
      </p:sp>
      <p:sp>
        <p:nvSpPr>
          <p:cNvPr id="3" name="TextBox 2">
            <a:extLst>
              <a:ext uri="{FF2B5EF4-FFF2-40B4-BE49-F238E27FC236}">
                <a16:creationId xmlns:a16="http://schemas.microsoft.com/office/drawing/2014/main" id="{DD45D289-4202-C441-F7CF-7B9C696C3123}"/>
              </a:ext>
            </a:extLst>
          </p:cNvPr>
          <p:cNvSpPr txBox="1"/>
          <p:nvPr/>
        </p:nvSpPr>
        <p:spPr>
          <a:xfrm>
            <a:off x="1855704" y="39486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{161}</a:t>
            </a:r>
            <a:endParaRPr lang="en-US" sz="1400" dirty="0"/>
          </a:p>
        </p:txBody>
      </p:sp>
    </p:spTree>
    <p:extLst>
      <p:ext uri="{BB962C8B-B14F-4D97-AF65-F5344CB8AC3E}">
        <p14:creationId xmlns:p14="http://schemas.microsoft.com/office/powerpoint/2010/main" val="290122629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87D9E-C9AA-A1E3-C69C-ABFB6D632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68794-55AA-C1FC-DAA4-1567FCD8EBDC}"/>
              </a:ext>
            </a:extLst>
          </p:cNvPr>
          <p:cNvSpPr>
            <a:spLocks noGrp="1"/>
          </p:cNvSpPr>
          <p:nvPr>
            <p:ph type="title"/>
          </p:nvPr>
        </p:nvSpPr>
        <p:spPr>
          <a:xfrm>
            <a:off x="1855706" y="2139073"/>
            <a:ext cx="8480587" cy="3450327"/>
          </a:xfrm>
        </p:spPr>
        <p:txBody>
          <a:bodyPr>
            <a:noAutofit/>
          </a:bodyPr>
          <a:lstStyle/>
          <a:p>
            <a:r>
              <a:rPr lang="ar-EG" sz="6000" b="0" dirty="0"/>
              <a:t>إِنِّى لَكُمْ رَسُولٌ أَمِينٌۭ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EC7E422-C521-FD52-F08B-E6252CA2C027}"/>
              </a:ext>
            </a:extLst>
          </p:cNvPr>
          <p:cNvSpPr txBox="1"/>
          <p:nvPr/>
        </p:nvSpPr>
        <p:spPr>
          <a:xfrm>
            <a:off x="2060711" y="4324791"/>
            <a:ext cx="8070575" cy="400110"/>
          </a:xfrm>
          <a:prstGeom prst="rect">
            <a:avLst/>
          </a:prstGeom>
          <a:noFill/>
        </p:spPr>
        <p:txBody>
          <a:bodyPr wrap="square">
            <a:spAutoFit/>
          </a:bodyPr>
          <a:lstStyle/>
          <a:p>
            <a:pPr algn="ctr" fontAlgn="base"/>
            <a:r>
              <a:rPr lang="en-US" sz="2000" dirty="0"/>
              <a:t>"I am to you a messenger worthy of all trust.</a:t>
            </a:r>
          </a:p>
        </p:txBody>
      </p:sp>
      <p:sp>
        <p:nvSpPr>
          <p:cNvPr id="3" name="TextBox 2">
            <a:extLst>
              <a:ext uri="{FF2B5EF4-FFF2-40B4-BE49-F238E27FC236}">
                <a16:creationId xmlns:a16="http://schemas.microsoft.com/office/drawing/2014/main" id="{7731A8E7-41DA-B666-74EF-435B18426063}"/>
              </a:ext>
            </a:extLst>
          </p:cNvPr>
          <p:cNvSpPr txBox="1"/>
          <p:nvPr/>
        </p:nvSpPr>
        <p:spPr>
          <a:xfrm>
            <a:off x="3178477" y="39527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{162}</a:t>
            </a:r>
            <a:endParaRPr lang="en-US" sz="1400" dirty="0"/>
          </a:p>
        </p:txBody>
      </p:sp>
    </p:spTree>
    <p:extLst>
      <p:ext uri="{BB962C8B-B14F-4D97-AF65-F5344CB8AC3E}">
        <p14:creationId xmlns:p14="http://schemas.microsoft.com/office/powerpoint/2010/main" val="41991956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B694D-9212-ED9E-4A0F-E135797B5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9F136-7E13-A765-C5CA-CCD221CC4B46}"/>
              </a:ext>
            </a:extLst>
          </p:cNvPr>
          <p:cNvSpPr>
            <a:spLocks noGrp="1"/>
          </p:cNvSpPr>
          <p:nvPr>
            <p:ph type="title"/>
          </p:nvPr>
        </p:nvSpPr>
        <p:spPr>
          <a:xfrm>
            <a:off x="1855706" y="2139073"/>
            <a:ext cx="8480587" cy="3450327"/>
          </a:xfrm>
        </p:spPr>
        <p:txBody>
          <a:bodyPr>
            <a:noAutofit/>
          </a:bodyPr>
          <a:lstStyle/>
          <a:p>
            <a:r>
              <a:rPr lang="ar-EG" sz="6000" b="0" dirty="0"/>
              <a:t>فَٱتَّقُوا۟ ٱللَّهَ وَأَطِيعُونِ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6EF9E5-5D32-C967-916F-D03600C97105}"/>
              </a:ext>
            </a:extLst>
          </p:cNvPr>
          <p:cNvSpPr txBox="1"/>
          <p:nvPr/>
        </p:nvSpPr>
        <p:spPr>
          <a:xfrm>
            <a:off x="2060711" y="4244892"/>
            <a:ext cx="8070575" cy="400110"/>
          </a:xfrm>
          <a:prstGeom prst="rect">
            <a:avLst/>
          </a:prstGeom>
          <a:noFill/>
        </p:spPr>
        <p:txBody>
          <a:bodyPr wrap="square">
            <a:spAutoFit/>
          </a:bodyPr>
          <a:lstStyle/>
          <a:p>
            <a:pPr algn="ctr" fontAlgn="base"/>
            <a:r>
              <a:rPr lang="en-US" sz="2000" dirty="0"/>
              <a:t>"So fear Allah and obey me.</a:t>
            </a:r>
          </a:p>
        </p:txBody>
      </p:sp>
      <p:sp>
        <p:nvSpPr>
          <p:cNvPr id="3" name="TextBox 2">
            <a:extLst>
              <a:ext uri="{FF2B5EF4-FFF2-40B4-BE49-F238E27FC236}">
                <a16:creationId xmlns:a16="http://schemas.microsoft.com/office/drawing/2014/main" id="{BCA8C5DA-DE9F-A949-37DB-381726CF28E2}"/>
              </a:ext>
            </a:extLst>
          </p:cNvPr>
          <p:cNvSpPr txBox="1"/>
          <p:nvPr/>
        </p:nvSpPr>
        <p:spPr>
          <a:xfrm>
            <a:off x="3329397" y="401701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{163}</a:t>
            </a:r>
            <a:endParaRPr lang="en-US" sz="1400" dirty="0"/>
          </a:p>
        </p:txBody>
      </p:sp>
    </p:spTree>
    <p:extLst>
      <p:ext uri="{BB962C8B-B14F-4D97-AF65-F5344CB8AC3E}">
        <p14:creationId xmlns:p14="http://schemas.microsoft.com/office/powerpoint/2010/main" val="168410145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6BB53-4D3C-C164-9E4F-4F95E80BB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77AA1-1A09-773A-0FCB-5D0AC785B46D}"/>
              </a:ext>
            </a:extLst>
          </p:cNvPr>
          <p:cNvSpPr>
            <a:spLocks noGrp="1"/>
          </p:cNvSpPr>
          <p:nvPr>
            <p:ph type="title"/>
          </p:nvPr>
        </p:nvSpPr>
        <p:spPr>
          <a:xfrm>
            <a:off x="1855706" y="2139073"/>
            <a:ext cx="8480587" cy="3450327"/>
          </a:xfrm>
        </p:spPr>
        <p:txBody>
          <a:bodyPr>
            <a:noAutofit/>
          </a:bodyPr>
          <a:lstStyle/>
          <a:p>
            <a:r>
              <a:rPr lang="ar-EG" sz="6000" b="0" dirty="0"/>
              <a:t>وَمَآ أَسْـَٔلُكُمْ عَلَيْهِ مِنْ أَجْرٍۖ إِنْ أَجْرِىَ إِلَّا عَلَىٰ 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5792D0A-A847-576B-ADAE-B6DE64884180}"/>
              </a:ext>
            </a:extLst>
          </p:cNvPr>
          <p:cNvSpPr txBox="1"/>
          <p:nvPr/>
        </p:nvSpPr>
        <p:spPr>
          <a:xfrm>
            <a:off x="2060711" y="4628823"/>
            <a:ext cx="8070575" cy="707886"/>
          </a:xfrm>
          <a:prstGeom prst="rect">
            <a:avLst/>
          </a:prstGeom>
          <a:noFill/>
        </p:spPr>
        <p:txBody>
          <a:bodyPr wrap="square">
            <a:spAutoFit/>
          </a:bodyPr>
          <a:lstStyle/>
          <a:p>
            <a:pPr algn="ctr" fontAlgn="base"/>
            <a:r>
              <a:rPr lang="en-US" sz="2000" dirty="0"/>
              <a:t>"No reward do I ask of you for it: my reward is only from the lord of the Worlds.</a:t>
            </a:r>
          </a:p>
        </p:txBody>
      </p:sp>
      <p:sp>
        <p:nvSpPr>
          <p:cNvPr id="3" name="TextBox 2">
            <a:extLst>
              <a:ext uri="{FF2B5EF4-FFF2-40B4-BE49-F238E27FC236}">
                <a16:creationId xmlns:a16="http://schemas.microsoft.com/office/drawing/2014/main" id="{B6951AA5-EE18-6C04-4EBF-56A60E09BC8A}"/>
              </a:ext>
            </a:extLst>
          </p:cNvPr>
          <p:cNvSpPr txBox="1"/>
          <p:nvPr/>
        </p:nvSpPr>
        <p:spPr>
          <a:xfrm>
            <a:off x="3045311" y="43761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{164}</a:t>
            </a:r>
            <a:endParaRPr lang="en-US" sz="1400" dirty="0"/>
          </a:p>
        </p:txBody>
      </p:sp>
    </p:spTree>
    <p:extLst>
      <p:ext uri="{BB962C8B-B14F-4D97-AF65-F5344CB8AC3E}">
        <p14:creationId xmlns:p14="http://schemas.microsoft.com/office/powerpoint/2010/main" val="415201101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22998-EE02-6972-76DD-A9B492EBC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4533C-99BE-89AE-8546-C0E66B655991}"/>
              </a:ext>
            </a:extLst>
          </p:cNvPr>
          <p:cNvSpPr>
            <a:spLocks noGrp="1"/>
          </p:cNvSpPr>
          <p:nvPr>
            <p:ph type="title"/>
          </p:nvPr>
        </p:nvSpPr>
        <p:spPr>
          <a:xfrm>
            <a:off x="1855706" y="2139073"/>
            <a:ext cx="8480587" cy="3450327"/>
          </a:xfrm>
        </p:spPr>
        <p:txBody>
          <a:bodyPr>
            <a:noAutofit/>
          </a:bodyPr>
          <a:lstStyle/>
          <a:p>
            <a:r>
              <a:rPr lang="ar-EG" sz="6000" b="0" dirty="0"/>
              <a:t>أَتَأْتُونَ ٱلذُّكْرَانَ مِنَ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E9EE51-D113-866D-3C2E-D525FEC73764}"/>
              </a:ext>
            </a:extLst>
          </p:cNvPr>
          <p:cNvSpPr txBox="1"/>
          <p:nvPr/>
        </p:nvSpPr>
        <p:spPr>
          <a:xfrm>
            <a:off x="2060711" y="4317546"/>
            <a:ext cx="8070575" cy="400110"/>
          </a:xfrm>
          <a:prstGeom prst="rect">
            <a:avLst/>
          </a:prstGeom>
          <a:noFill/>
        </p:spPr>
        <p:txBody>
          <a:bodyPr wrap="square">
            <a:spAutoFit/>
          </a:bodyPr>
          <a:lstStyle/>
          <a:p>
            <a:pPr algn="ctr" fontAlgn="base"/>
            <a:r>
              <a:rPr lang="en-US" sz="2000" dirty="0"/>
              <a:t>"Of all the creatures in the world, will ye approach males,</a:t>
            </a:r>
          </a:p>
        </p:txBody>
      </p:sp>
      <p:sp>
        <p:nvSpPr>
          <p:cNvPr id="3" name="TextBox 2">
            <a:extLst>
              <a:ext uri="{FF2B5EF4-FFF2-40B4-BE49-F238E27FC236}">
                <a16:creationId xmlns:a16="http://schemas.microsoft.com/office/drawing/2014/main" id="{EEBF4665-3746-F10A-E810-18EAC0D17188}"/>
              </a:ext>
            </a:extLst>
          </p:cNvPr>
          <p:cNvSpPr txBox="1"/>
          <p:nvPr/>
        </p:nvSpPr>
        <p:spPr>
          <a:xfrm>
            <a:off x="2335097" y="40097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{165}</a:t>
            </a:r>
            <a:endParaRPr lang="en-US" sz="1400" dirty="0"/>
          </a:p>
        </p:txBody>
      </p:sp>
    </p:spTree>
    <p:extLst>
      <p:ext uri="{BB962C8B-B14F-4D97-AF65-F5344CB8AC3E}">
        <p14:creationId xmlns:p14="http://schemas.microsoft.com/office/powerpoint/2010/main" val="290889285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AAB20-0D2D-B7F0-D97D-FF53AFE05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806B5-182D-ECD2-78E9-E22B4C4AC4F4}"/>
              </a:ext>
            </a:extLst>
          </p:cNvPr>
          <p:cNvSpPr>
            <a:spLocks noGrp="1"/>
          </p:cNvSpPr>
          <p:nvPr>
            <p:ph type="title"/>
          </p:nvPr>
        </p:nvSpPr>
        <p:spPr>
          <a:xfrm>
            <a:off x="1855706" y="2023664"/>
            <a:ext cx="8480587" cy="3450327"/>
          </a:xfrm>
        </p:spPr>
        <p:txBody>
          <a:bodyPr>
            <a:noAutofit/>
          </a:bodyPr>
          <a:lstStyle/>
          <a:p>
            <a:r>
              <a:rPr lang="ar-EG" sz="6000" b="0" dirty="0"/>
              <a:t>وَتَذَرُونَ مَا خَلَقَ لَكُمْ رَبُّكُم مِّنْ أَزْوَٰجِكُمۚ بَلْ أَنتُمْ قَوْمٌ عَادُونَ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AA8295A-15D8-3820-854A-97AE28D81F34}"/>
              </a:ext>
            </a:extLst>
          </p:cNvPr>
          <p:cNvSpPr txBox="1"/>
          <p:nvPr/>
        </p:nvSpPr>
        <p:spPr>
          <a:xfrm>
            <a:off x="2060711" y="4484121"/>
            <a:ext cx="8070575" cy="707886"/>
          </a:xfrm>
          <a:prstGeom prst="rect">
            <a:avLst/>
          </a:prstGeom>
          <a:noFill/>
        </p:spPr>
        <p:txBody>
          <a:bodyPr wrap="square">
            <a:spAutoFit/>
          </a:bodyPr>
          <a:lstStyle/>
          <a:p>
            <a:pPr algn="ctr" fontAlgn="base"/>
            <a:r>
              <a:rPr lang="en-US" sz="2000" dirty="0"/>
              <a:t>"And leave those whom Allah has created for you to be your mates? Nay, ye are a people transgressing (all limits)!"</a:t>
            </a:r>
          </a:p>
        </p:txBody>
      </p:sp>
      <p:sp>
        <p:nvSpPr>
          <p:cNvPr id="3" name="TextBox 2">
            <a:extLst>
              <a:ext uri="{FF2B5EF4-FFF2-40B4-BE49-F238E27FC236}">
                <a16:creationId xmlns:a16="http://schemas.microsoft.com/office/drawing/2014/main" id="{0E8401A2-407C-598D-3116-F796440EF79C}"/>
              </a:ext>
            </a:extLst>
          </p:cNvPr>
          <p:cNvSpPr txBox="1"/>
          <p:nvPr/>
        </p:nvSpPr>
        <p:spPr>
          <a:xfrm>
            <a:off x="2326219" y="42021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{166}</a:t>
            </a:r>
            <a:endParaRPr lang="en-US" sz="1400" dirty="0"/>
          </a:p>
        </p:txBody>
      </p:sp>
    </p:spTree>
    <p:extLst>
      <p:ext uri="{BB962C8B-B14F-4D97-AF65-F5344CB8AC3E}">
        <p14:creationId xmlns:p14="http://schemas.microsoft.com/office/powerpoint/2010/main" val="16385935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4352B-2CF6-1952-E183-76C6E2CE5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E2C47-AA23-1E98-AA57-094B5DE8BC4B}"/>
              </a:ext>
            </a:extLst>
          </p:cNvPr>
          <p:cNvSpPr>
            <a:spLocks noGrp="1"/>
          </p:cNvSpPr>
          <p:nvPr>
            <p:ph type="title"/>
          </p:nvPr>
        </p:nvSpPr>
        <p:spPr>
          <a:xfrm>
            <a:off x="1855706" y="2050297"/>
            <a:ext cx="8480587" cy="3450327"/>
          </a:xfrm>
        </p:spPr>
        <p:txBody>
          <a:bodyPr>
            <a:noAutofit/>
          </a:bodyPr>
          <a:lstStyle/>
          <a:p>
            <a:r>
              <a:rPr lang="ar-EG" sz="6000" b="0" dirty="0"/>
              <a:t>قَالُوا۟ لَئِن لَّمْ تَنتَهِ يَـٰلُوطُ لَتَكُونَنَّ مِنَ ٱلْمُخْرَجِينَ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4737F8-A556-F2FD-47ED-06EBA3630539}"/>
              </a:ext>
            </a:extLst>
          </p:cNvPr>
          <p:cNvSpPr txBox="1"/>
          <p:nvPr/>
        </p:nvSpPr>
        <p:spPr>
          <a:xfrm>
            <a:off x="2060711" y="4573570"/>
            <a:ext cx="8070575" cy="400110"/>
          </a:xfrm>
          <a:prstGeom prst="rect">
            <a:avLst/>
          </a:prstGeom>
          <a:noFill/>
        </p:spPr>
        <p:txBody>
          <a:bodyPr wrap="square">
            <a:spAutoFit/>
          </a:bodyPr>
          <a:lstStyle/>
          <a:p>
            <a:pPr algn="ctr" fontAlgn="base"/>
            <a:r>
              <a:rPr lang="en-US" sz="2000" dirty="0"/>
              <a:t>They said: "If thou desist not, O </a:t>
            </a:r>
            <a:r>
              <a:rPr lang="en-US" sz="2000" dirty="0" err="1"/>
              <a:t>Lut</a:t>
            </a:r>
            <a:r>
              <a:rPr lang="en-US" sz="2000" dirty="0"/>
              <a:t>! thou wilt assuredly be cast out!"</a:t>
            </a:r>
          </a:p>
        </p:txBody>
      </p:sp>
      <p:sp>
        <p:nvSpPr>
          <p:cNvPr id="3" name="TextBox 2">
            <a:extLst>
              <a:ext uri="{FF2B5EF4-FFF2-40B4-BE49-F238E27FC236}">
                <a16:creationId xmlns:a16="http://schemas.microsoft.com/office/drawing/2014/main" id="{3D6B4949-C5A6-4755-2600-8EC32DBF3B0B}"/>
              </a:ext>
            </a:extLst>
          </p:cNvPr>
          <p:cNvSpPr txBox="1"/>
          <p:nvPr/>
        </p:nvSpPr>
        <p:spPr>
          <a:xfrm>
            <a:off x="4314817" y="42657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{167}</a:t>
            </a:r>
            <a:endParaRPr lang="en-US" sz="1400" dirty="0"/>
          </a:p>
        </p:txBody>
      </p:sp>
    </p:spTree>
    <p:extLst>
      <p:ext uri="{BB962C8B-B14F-4D97-AF65-F5344CB8AC3E}">
        <p14:creationId xmlns:p14="http://schemas.microsoft.com/office/powerpoint/2010/main" val="154283235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54D2F-9A99-0EA6-7E1F-F3EEC8192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9E484-66D4-96AF-6EE7-B0060509ED30}"/>
              </a:ext>
            </a:extLst>
          </p:cNvPr>
          <p:cNvSpPr>
            <a:spLocks noGrp="1"/>
          </p:cNvSpPr>
          <p:nvPr>
            <p:ph type="title"/>
          </p:nvPr>
        </p:nvSpPr>
        <p:spPr>
          <a:xfrm>
            <a:off x="1855706" y="2050297"/>
            <a:ext cx="8480587" cy="3450327"/>
          </a:xfrm>
        </p:spPr>
        <p:txBody>
          <a:bodyPr>
            <a:noAutofit/>
          </a:bodyPr>
          <a:lstStyle/>
          <a:p>
            <a:r>
              <a:rPr lang="ar-EG" sz="6000" b="0" dirty="0"/>
              <a:t>قَالَ إِنِّى لِعَمَلِكُم مِّنَ ٱلْقَالِينَ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173818-180B-71E2-7996-557EA98C91E6}"/>
              </a:ext>
            </a:extLst>
          </p:cNvPr>
          <p:cNvSpPr txBox="1"/>
          <p:nvPr/>
        </p:nvSpPr>
        <p:spPr>
          <a:xfrm>
            <a:off x="2060711" y="4202084"/>
            <a:ext cx="8070575" cy="400110"/>
          </a:xfrm>
          <a:prstGeom prst="rect">
            <a:avLst/>
          </a:prstGeom>
          <a:noFill/>
        </p:spPr>
        <p:txBody>
          <a:bodyPr wrap="square">
            <a:spAutoFit/>
          </a:bodyPr>
          <a:lstStyle/>
          <a:p>
            <a:pPr algn="ctr" fontAlgn="base"/>
            <a:r>
              <a:rPr lang="en-US" sz="2000" dirty="0"/>
              <a:t>He said: "I do detest your doings."</a:t>
            </a:r>
          </a:p>
        </p:txBody>
      </p:sp>
      <p:sp>
        <p:nvSpPr>
          <p:cNvPr id="3" name="TextBox 2">
            <a:extLst>
              <a:ext uri="{FF2B5EF4-FFF2-40B4-BE49-F238E27FC236}">
                <a16:creationId xmlns:a16="http://schemas.microsoft.com/office/drawing/2014/main" id="{0A6ED0B1-CBF7-7A89-7DA2-23E4966AFD8D}"/>
              </a:ext>
            </a:extLst>
          </p:cNvPr>
          <p:cNvSpPr txBox="1"/>
          <p:nvPr/>
        </p:nvSpPr>
        <p:spPr>
          <a:xfrm>
            <a:off x="2557039" y="38927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{168}</a:t>
            </a:r>
            <a:endParaRPr lang="en-US" sz="1400" dirty="0"/>
          </a:p>
        </p:txBody>
      </p:sp>
    </p:spTree>
    <p:extLst>
      <p:ext uri="{BB962C8B-B14F-4D97-AF65-F5344CB8AC3E}">
        <p14:creationId xmlns:p14="http://schemas.microsoft.com/office/powerpoint/2010/main" val="94202715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F9DF8-093A-3668-0A82-CAB43DAA3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6CC5F-B4E9-D8DB-9DF2-690DC8DFDB0E}"/>
              </a:ext>
            </a:extLst>
          </p:cNvPr>
          <p:cNvSpPr>
            <a:spLocks noGrp="1"/>
          </p:cNvSpPr>
          <p:nvPr>
            <p:ph type="title"/>
          </p:nvPr>
        </p:nvSpPr>
        <p:spPr>
          <a:xfrm>
            <a:off x="1855706" y="2050297"/>
            <a:ext cx="8480587" cy="3450327"/>
          </a:xfrm>
        </p:spPr>
        <p:txBody>
          <a:bodyPr>
            <a:noAutofit/>
          </a:bodyPr>
          <a:lstStyle/>
          <a:p>
            <a:r>
              <a:rPr lang="ar-EG" sz="6000" b="0" dirty="0"/>
              <a:t>رَبِّ نَجِّنِى وَأَهْلِى مِمَّا يَعْمَلُونَ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5FDE7F-EE5F-F125-FB31-E4EA58E3250B}"/>
              </a:ext>
            </a:extLst>
          </p:cNvPr>
          <p:cNvSpPr txBox="1"/>
          <p:nvPr/>
        </p:nvSpPr>
        <p:spPr>
          <a:xfrm>
            <a:off x="2060711" y="4202084"/>
            <a:ext cx="8070575" cy="400110"/>
          </a:xfrm>
          <a:prstGeom prst="rect">
            <a:avLst/>
          </a:prstGeom>
          <a:noFill/>
        </p:spPr>
        <p:txBody>
          <a:bodyPr wrap="square">
            <a:spAutoFit/>
          </a:bodyPr>
          <a:lstStyle/>
          <a:p>
            <a:pPr algn="ctr" fontAlgn="base"/>
            <a:r>
              <a:rPr lang="en-US" sz="2000" dirty="0"/>
              <a:t>"O my Lord! deliver me and my family from such things as they do!"</a:t>
            </a:r>
          </a:p>
        </p:txBody>
      </p:sp>
      <p:sp>
        <p:nvSpPr>
          <p:cNvPr id="3" name="TextBox 2">
            <a:extLst>
              <a:ext uri="{FF2B5EF4-FFF2-40B4-BE49-F238E27FC236}">
                <a16:creationId xmlns:a16="http://schemas.microsoft.com/office/drawing/2014/main" id="{38649DEE-85F2-0545-D1CD-92C565982AF3}"/>
              </a:ext>
            </a:extLst>
          </p:cNvPr>
          <p:cNvSpPr txBox="1"/>
          <p:nvPr/>
        </p:nvSpPr>
        <p:spPr>
          <a:xfrm>
            <a:off x="2060711" y="38943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{169}</a:t>
            </a:r>
            <a:endParaRPr lang="en-US" sz="1400" dirty="0"/>
          </a:p>
        </p:txBody>
      </p:sp>
    </p:spTree>
    <p:extLst>
      <p:ext uri="{BB962C8B-B14F-4D97-AF65-F5344CB8AC3E}">
        <p14:creationId xmlns:p14="http://schemas.microsoft.com/office/powerpoint/2010/main" val="9856776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55B4-C878-898D-E63D-E0C1E861C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82879-1F71-E1F7-6F34-66EBB267601E}"/>
              </a:ext>
            </a:extLst>
          </p:cNvPr>
          <p:cNvSpPr>
            <a:spLocks noGrp="1"/>
          </p:cNvSpPr>
          <p:nvPr>
            <p:ph type="title"/>
          </p:nvPr>
        </p:nvSpPr>
        <p:spPr>
          <a:xfrm>
            <a:off x="1855706" y="2050297"/>
            <a:ext cx="8480587" cy="3450327"/>
          </a:xfrm>
        </p:spPr>
        <p:txBody>
          <a:bodyPr>
            <a:noAutofit/>
          </a:bodyPr>
          <a:lstStyle/>
          <a:p>
            <a:r>
              <a:rPr lang="ar-EG" sz="6000" b="0" dirty="0"/>
              <a:t>فَنَجَّيْنَـٰهُ وَأَهْلَهُۥٓ أَجْمَعِينَ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FBB524-11C4-11F4-4959-ED2526FC7A5A}"/>
              </a:ext>
            </a:extLst>
          </p:cNvPr>
          <p:cNvSpPr txBox="1"/>
          <p:nvPr/>
        </p:nvSpPr>
        <p:spPr>
          <a:xfrm>
            <a:off x="2060711" y="4202084"/>
            <a:ext cx="8070575" cy="400110"/>
          </a:xfrm>
          <a:prstGeom prst="rect">
            <a:avLst/>
          </a:prstGeom>
          <a:noFill/>
        </p:spPr>
        <p:txBody>
          <a:bodyPr wrap="square">
            <a:spAutoFit/>
          </a:bodyPr>
          <a:lstStyle/>
          <a:p>
            <a:pPr algn="ctr" fontAlgn="base"/>
            <a:r>
              <a:rPr lang="en-US" sz="2000" dirty="0"/>
              <a:t>So We delivered him and his family,- all</a:t>
            </a:r>
          </a:p>
        </p:txBody>
      </p:sp>
      <p:sp>
        <p:nvSpPr>
          <p:cNvPr id="3" name="TextBox 2">
            <a:extLst>
              <a:ext uri="{FF2B5EF4-FFF2-40B4-BE49-F238E27FC236}">
                <a16:creationId xmlns:a16="http://schemas.microsoft.com/office/drawing/2014/main" id="{2CA836DD-07D9-39DC-FB40-F437B69EA24C}"/>
              </a:ext>
            </a:extLst>
          </p:cNvPr>
          <p:cNvSpPr txBox="1"/>
          <p:nvPr/>
        </p:nvSpPr>
        <p:spPr>
          <a:xfrm>
            <a:off x="2966233" y="38943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{170}</a:t>
            </a:r>
            <a:endParaRPr lang="en-US" sz="1400" dirty="0"/>
          </a:p>
        </p:txBody>
      </p:sp>
    </p:spTree>
    <p:extLst>
      <p:ext uri="{BB962C8B-B14F-4D97-AF65-F5344CB8AC3E}">
        <p14:creationId xmlns:p14="http://schemas.microsoft.com/office/powerpoint/2010/main" val="3717062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A7DA4-3463-5CE3-0FF7-7558D21B4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7DCAA-469E-DFFF-831A-5C8B2D8539C5}"/>
              </a:ext>
            </a:extLst>
          </p:cNvPr>
          <p:cNvSpPr>
            <a:spLocks noGrp="1"/>
          </p:cNvSpPr>
          <p:nvPr>
            <p:ph type="title"/>
          </p:nvPr>
        </p:nvSpPr>
        <p:spPr>
          <a:xfrm>
            <a:off x="1893300" y="1961289"/>
            <a:ext cx="8405400" cy="3450327"/>
          </a:xfrm>
        </p:spPr>
        <p:txBody>
          <a:bodyPr>
            <a:noAutofit/>
          </a:bodyPr>
          <a:lstStyle/>
          <a:p>
            <a:r>
              <a:rPr lang="ar-EG" sz="6000" b="0" dirty="0"/>
              <a:t>وَإِذَا رَأَوْكَ إِن يَتَّخِذُونَكَ إِلَّا هُزُوًا أَهَـٰذَا ٱلَّذِى بَعَثَ ٱللَّهُ رَسُولًا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835DDF7-D80F-3C12-F1E2-6133868536C5}"/>
              </a:ext>
            </a:extLst>
          </p:cNvPr>
          <p:cNvSpPr txBox="1"/>
          <p:nvPr/>
        </p:nvSpPr>
        <p:spPr>
          <a:xfrm>
            <a:off x="2060712" y="4475922"/>
            <a:ext cx="8070575" cy="707886"/>
          </a:xfrm>
          <a:prstGeom prst="rect">
            <a:avLst/>
          </a:prstGeom>
          <a:noFill/>
        </p:spPr>
        <p:txBody>
          <a:bodyPr wrap="square">
            <a:spAutoFit/>
          </a:bodyPr>
          <a:lstStyle/>
          <a:p>
            <a:pPr algn="ctr" fontAlgn="base"/>
            <a:r>
              <a:rPr lang="en-US" sz="2000" dirty="0"/>
              <a:t>When they see thee, they treat thee no otherwise than in mockery: "Is this the one whom Allah has sent as a messenger?"</a:t>
            </a:r>
          </a:p>
        </p:txBody>
      </p:sp>
      <p:sp>
        <p:nvSpPr>
          <p:cNvPr id="3" name="TextBox 2">
            <a:extLst>
              <a:ext uri="{FF2B5EF4-FFF2-40B4-BE49-F238E27FC236}">
                <a16:creationId xmlns:a16="http://schemas.microsoft.com/office/drawing/2014/main" id="{34A6C5FB-76A3-6A36-72CC-D019722CC346}"/>
              </a:ext>
            </a:extLst>
          </p:cNvPr>
          <p:cNvSpPr txBox="1"/>
          <p:nvPr/>
        </p:nvSpPr>
        <p:spPr>
          <a:xfrm>
            <a:off x="2641826" y="41629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5107257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1774B-73EF-F4D5-7174-AA09C70DC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2D399-E803-10C2-C81D-24C075764914}"/>
              </a:ext>
            </a:extLst>
          </p:cNvPr>
          <p:cNvSpPr>
            <a:spLocks noGrp="1"/>
          </p:cNvSpPr>
          <p:nvPr>
            <p:ph type="title"/>
          </p:nvPr>
        </p:nvSpPr>
        <p:spPr>
          <a:xfrm>
            <a:off x="1855706" y="2050297"/>
            <a:ext cx="8480587" cy="3450327"/>
          </a:xfrm>
        </p:spPr>
        <p:txBody>
          <a:bodyPr>
            <a:noAutofit/>
          </a:bodyPr>
          <a:lstStyle/>
          <a:p>
            <a:r>
              <a:rPr lang="ar-EG" sz="6000" b="0" dirty="0"/>
              <a:t>إِلَّا عَجُوزًۭا فِى ٱلْغَـٰبِرِينَ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099D54A-B531-87C2-6B36-082F68BFDED4}"/>
              </a:ext>
            </a:extLst>
          </p:cNvPr>
          <p:cNvSpPr txBox="1"/>
          <p:nvPr/>
        </p:nvSpPr>
        <p:spPr>
          <a:xfrm>
            <a:off x="2060711" y="4202084"/>
            <a:ext cx="8070575" cy="400110"/>
          </a:xfrm>
          <a:prstGeom prst="rect">
            <a:avLst/>
          </a:prstGeom>
          <a:noFill/>
        </p:spPr>
        <p:txBody>
          <a:bodyPr wrap="square">
            <a:spAutoFit/>
          </a:bodyPr>
          <a:lstStyle/>
          <a:p>
            <a:pPr algn="ctr" fontAlgn="base"/>
            <a:r>
              <a:rPr lang="en-US" sz="2000" dirty="0"/>
              <a:t>Except an old woman who lingered behind.</a:t>
            </a:r>
          </a:p>
        </p:txBody>
      </p:sp>
      <p:sp>
        <p:nvSpPr>
          <p:cNvPr id="3" name="TextBox 2">
            <a:extLst>
              <a:ext uri="{FF2B5EF4-FFF2-40B4-BE49-F238E27FC236}">
                <a16:creationId xmlns:a16="http://schemas.microsoft.com/office/drawing/2014/main" id="{3D2301C8-8B9F-DBA6-1FB8-365A22E0BC0D}"/>
              </a:ext>
            </a:extLst>
          </p:cNvPr>
          <p:cNvSpPr txBox="1"/>
          <p:nvPr/>
        </p:nvSpPr>
        <p:spPr>
          <a:xfrm>
            <a:off x="2806435" y="38943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{171}</a:t>
            </a:r>
            <a:endParaRPr lang="en-US" sz="1400" dirty="0"/>
          </a:p>
        </p:txBody>
      </p:sp>
    </p:spTree>
    <p:extLst>
      <p:ext uri="{BB962C8B-B14F-4D97-AF65-F5344CB8AC3E}">
        <p14:creationId xmlns:p14="http://schemas.microsoft.com/office/powerpoint/2010/main" val="418083511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D80C1-396A-51E5-C851-CE3380990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C209A-B728-AF2D-8D86-F26E1D61F6AD}"/>
              </a:ext>
            </a:extLst>
          </p:cNvPr>
          <p:cNvSpPr>
            <a:spLocks noGrp="1"/>
          </p:cNvSpPr>
          <p:nvPr>
            <p:ph type="title"/>
          </p:nvPr>
        </p:nvSpPr>
        <p:spPr>
          <a:xfrm>
            <a:off x="1855706" y="2050297"/>
            <a:ext cx="8480587" cy="3450327"/>
          </a:xfrm>
        </p:spPr>
        <p:txBody>
          <a:bodyPr>
            <a:noAutofit/>
          </a:bodyPr>
          <a:lstStyle/>
          <a:p>
            <a:r>
              <a:rPr lang="ar-EG" sz="6000" b="0" dirty="0"/>
              <a:t>ثُمَّ دَمَّرْنَا ٱلْـَٔاخَرِينَ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4C195A2-3DF9-CFEA-EA07-52B14044158B}"/>
              </a:ext>
            </a:extLst>
          </p:cNvPr>
          <p:cNvSpPr txBox="1"/>
          <p:nvPr/>
        </p:nvSpPr>
        <p:spPr>
          <a:xfrm>
            <a:off x="2060711" y="4216853"/>
            <a:ext cx="8070575" cy="400110"/>
          </a:xfrm>
          <a:prstGeom prst="rect">
            <a:avLst/>
          </a:prstGeom>
          <a:noFill/>
        </p:spPr>
        <p:txBody>
          <a:bodyPr wrap="square">
            <a:spAutoFit/>
          </a:bodyPr>
          <a:lstStyle/>
          <a:p>
            <a:pPr algn="ctr" fontAlgn="base"/>
            <a:r>
              <a:rPr lang="en-US" sz="2000" dirty="0"/>
              <a:t>But the rest We destroyed utterly.</a:t>
            </a:r>
          </a:p>
        </p:txBody>
      </p:sp>
      <p:sp>
        <p:nvSpPr>
          <p:cNvPr id="3" name="TextBox 2">
            <a:extLst>
              <a:ext uri="{FF2B5EF4-FFF2-40B4-BE49-F238E27FC236}">
                <a16:creationId xmlns:a16="http://schemas.microsoft.com/office/drawing/2014/main" id="{6FBAF9D8-0A3D-D154-8C7B-8CE8DCF654DD}"/>
              </a:ext>
            </a:extLst>
          </p:cNvPr>
          <p:cNvSpPr txBox="1"/>
          <p:nvPr/>
        </p:nvSpPr>
        <p:spPr>
          <a:xfrm>
            <a:off x="3427872" y="391500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{172}</a:t>
            </a:r>
            <a:endParaRPr lang="en-US" sz="1400" dirty="0"/>
          </a:p>
        </p:txBody>
      </p:sp>
    </p:spTree>
    <p:extLst>
      <p:ext uri="{BB962C8B-B14F-4D97-AF65-F5344CB8AC3E}">
        <p14:creationId xmlns:p14="http://schemas.microsoft.com/office/powerpoint/2010/main" val="408813983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F6B73-0811-B3D5-E7F5-480B06C1C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1A5F4-BE9B-35DC-8DFC-54822FA4ED6A}"/>
              </a:ext>
            </a:extLst>
          </p:cNvPr>
          <p:cNvSpPr>
            <a:spLocks noGrp="1"/>
          </p:cNvSpPr>
          <p:nvPr>
            <p:ph type="title"/>
          </p:nvPr>
        </p:nvSpPr>
        <p:spPr>
          <a:xfrm>
            <a:off x="1855706" y="2076930"/>
            <a:ext cx="8480587" cy="3450327"/>
          </a:xfrm>
        </p:spPr>
        <p:txBody>
          <a:bodyPr>
            <a:noAutofit/>
          </a:bodyPr>
          <a:lstStyle/>
          <a:p>
            <a:r>
              <a:rPr lang="ar-EG" sz="6000" b="0" dirty="0"/>
              <a:t>وَأَمْطَرْنَا عَلَيْهِم مَّطَرًۭاۖ فَسَآءَ مَطَرُ ٱلْمُنذَرِينَ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2E7845A-502A-DF8B-0F70-6B97B4353C6A}"/>
              </a:ext>
            </a:extLst>
          </p:cNvPr>
          <p:cNvSpPr txBox="1"/>
          <p:nvPr/>
        </p:nvSpPr>
        <p:spPr>
          <a:xfrm>
            <a:off x="2060711" y="4569625"/>
            <a:ext cx="8070575" cy="707886"/>
          </a:xfrm>
          <a:prstGeom prst="rect">
            <a:avLst/>
          </a:prstGeom>
          <a:noFill/>
        </p:spPr>
        <p:txBody>
          <a:bodyPr wrap="square">
            <a:spAutoFit/>
          </a:bodyPr>
          <a:lstStyle/>
          <a:p>
            <a:pPr algn="ctr" fontAlgn="base"/>
            <a:r>
              <a:rPr lang="en-US" sz="2000" dirty="0"/>
              <a:t>We rained down on them a shower (of brimstone): and evil was the shower on those who were admonished (but heeded not)!</a:t>
            </a:r>
          </a:p>
        </p:txBody>
      </p:sp>
      <p:sp>
        <p:nvSpPr>
          <p:cNvPr id="3" name="TextBox 2">
            <a:extLst>
              <a:ext uri="{FF2B5EF4-FFF2-40B4-BE49-F238E27FC236}">
                <a16:creationId xmlns:a16="http://schemas.microsoft.com/office/drawing/2014/main" id="{6FEBF5FB-A410-BFE5-856E-A6D161987A61}"/>
              </a:ext>
            </a:extLst>
          </p:cNvPr>
          <p:cNvSpPr txBox="1"/>
          <p:nvPr/>
        </p:nvSpPr>
        <p:spPr>
          <a:xfrm>
            <a:off x="4475437" y="42686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{173}</a:t>
            </a:r>
            <a:endParaRPr lang="en-US" sz="1400" dirty="0"/>
          </a:p>
        </p:txBody>
      </p:sp>
    </p:spTree>
    <p:extLst>
      <p:ext uri="{BB962C8B-B14F-4D97-AF65-F5344CB8AC3E}">
        <p14:creationId xmlns:p14="http://schemas.microsoft.com/office/powerpoint/2010/main" val="141872667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F9FBC-BE68-61E0-5494-B4F8D5BA2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961BB-98B7-2C95-AE2F-93C005CA7435}"/>
              </a:ext>
            </a:extLst>
          </p:cNvPr>
          <p:cNvSpPr>
            <a:spLocks noGrp="1"/>
          </p:cNvSpPr>
          <p:nvPr>
            <p:ph type="title"/>
          </p:nvPr>
        </p:nvSpPr>
        <p:spPr>
          <a:xfrm>
            <a:off x="1855706" y="2076930"/>
            <a:ext cx="8480587" cy="3450327"/>
          </a:xfrm>
        </p:spPr>
        <p:txBody>
          <a:bodyPr>
            <a:noAutofit/>
          </a:bodyPr>
          <a:lstStyle/>
          <a:p>
            <a:r>
              <a:rPr lang="ar-EG" sz="6000" b="0" dirty="0"/>
              <a:t>إِنَّ فِى ذَٰلِكَ لَـَٔايَةًۭ ۖ وَمَا كَانَ أَكْثَرُهُم 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CE8749-99F6-6002-35B9-96C1B22C379F}"/>
              </a:ext>
            </a:extLst>
          </p:cNvPr>
          <p:cNvSpPr txBox="1"/>
          <p:nvPr/>
        </p:nvSpPr>
        <p:spPr>
          <a:xfrm>
            <a:off x="2060711" y="4569625"/>
            <a:ext cx="8070575" cy="400110"/>
          </a:xfrm>
          <a:prstGeom prst="rect">
            <a:avLst/>
          </a:prstGeom>
          <a:noFill/>
        </p:spPr>
        <p:txBody>
          <a:bodyPr wrap="square">
            <a:spAutoFit/>
          </a:bodyPr>
          <a:lstStyle/>
          <a:p>
            <a:pPr algn="ctr" fontAlgn="base"/>
            <a:r>
              <a:rPr lang="en-US" sz="2000" dirty="0"/>
              <a:t>Verily in this is a Sign: but most of them do not believe.</a:t>
            </a:r>
          </a:p>
        </p:txBody>
      </p:sp>
      <p:sp>
        <p:nvSpPr>
          <p:cNvPr id="3" name="TextBox 2">
            <a:extLst>
              <a:ext uri="{FF2B5EF4-FFF2-40B4-BE49-F238E27FC236}">
                <a16:creationId xmlns:a16="http://schemas.microsoft.com/office/drawing/2014/main" id="{EBBDBAAD-2A85-02C8-780B-598052A0DD19}"/>
              </a:ext>
            </a:extLst>
          </p:cNvPr>
          <p:cNvSpPr txBox="1"/>
          <p:nvPr/>
        </p:nvSpPr>
        <p:spPr>
          <a:xfrm>
            <a:off x="4670746" y="42618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{174}</a:t>
            </a:r>
            <a:endParaRPr lang="en-US" sz="1400" dirty="0"/>
          </a:p>
        </p:txBody>
      </p:sp>
    </p:spTree>
    <p:extLst>
      <p:ext uri="{BB962C8B-B14F-4D97-AF65-F5344CB8AC3E}">
        <p14:creationId xmlns:p14="http://schemas.microsoft.com/office/powerpoint/2010/main" val="358499301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AAD12-2AB5-8534-7DF8-F3282E6A1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5FA91-8260-9838-F995-27BA7C7382AD}"/>
              </a:ext>
            </a:extLst>
          </p:cNvPr>
          <p:cNvSpPr>
            <a:spLocks noGrp="1"/>
          </p:cNvSpPr>
          <p:nvPr>
            <p:ph type="title"/>
          </p:nvPr>
        </p:nvSpPr>
        <p:spPr>
          <a:xfrm>
            <a:off x="1855706" y="2076930"/>
            <a:ext cx="8480587" cy="3450327"/>
          </a:xfrm>
        </p:spPr>
        <p:txBody>
          <a:bodyPr>
            <a:noAutofit/>
          </a:bodyPr>
          <a:lstStyle/>
          <a:p>
            <a:r>
              <a:rPr lang="ar-EG" sz="6000" b="0" dirty="0"/>
              <a:t>وَإِنَّ رَبَّكَ لَهُوَ ٱلْعَزِيزُ ٱلرَّحِيمُ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5AADFBA-3615-1FD0-B00F-982D15F862EE}"/>
              </a:ext>
            </a:extLst>
          </p:cNvPr>
          <p:cNvSpPr txBox="1"/>
          <p:nvPr/>
        </p:nvSpPr>
        <p:spPr>
          <a:xfrm>
            <a:off x="2060711" y="4241151"/>
            <a:ext cx="8070575" cy="400110"/>
          </a:xfrm>
          <a:prstGeom prst="rect">
            <a:avLst/>
          </a:prstGeom>
          <a:noFill/>
        </p:spPr>
        <p:txBody>
          <a:bodyPr wrap="square">
            <a:spAutoFit/>
          </a:bodyPr>
          <a:lstStyle/>
          <a:p>
            <a:pPr algn="ctr" fontAlgn="base"/>
            <a:r>
              <a:rPr lang="en-US" sz="2000" dirty="0"/>
              <a:t>And verily thy Lord is He, the Exalted in Might Most Merciful.</a:t>
            </a:r>
          </a:p>
        </p:txBody>
      </p:sp>
      <p:sp>
        <p:nvSpPr>
          <p:cNvPr id="3" name="TextBox 2">
            <a:extLst>
              <a:ext uri="{FF2B5EF4-FFF2-40B4-BE49-F238E27FC236}">
                <a16:creationId xmlns:a16="http://schemas.microsoft.com/office/drawing/2014/main" id="{BED9C78A-CEFE-7B51-597C-3F0C7179C2CB}"/>
              </a:ext>
            </a:extLst>
          </p:cNvPr>
          <p:cNvSpPr txBox="1"/>
          <p:nvPr/>
        </p:nvSpPr>
        <p:spPr>
          <a:xfrm>
            <a:off x="2256020" y="39333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{175}</a:t>
            </a:r>
            <a:endParaRPr lang="en-US" sz="1400" dirty="0"/>
          </a:p>
        </p:txBody>
      </p:sp>
    </p:spTree>
    <p:extLst>
      <p:ext uri="{BB962C8B-B14F-4D97-AF65-F5344CB8AC3E}">
        <p14:creationId xmlns:p14="http://schemas.microsoft.com/office/powerpoint/2010/main" val="354738239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5029-B724-DF26-80EA-759946681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D81BD-DB48-C408-E1B3-55B39E3707F2}"/>
              </a:ext>
            </a:extLst>
          </p:cNvPr>
          <p:cNvSpPr>
            <a:spLocks noGrp="1"/>
          </p:cNvSpPr>
          <p:nvPr>
            <p:ph type="title"/>
          </p:nvPr>
        </p:nvSpPr>
        <p:spPr>
          <a:xfrm>
            <a:off x="1855706" y="2076930"/>
            <a:ext cx="8480587" cy="3450327"/>
          </a:xfrm>
        </p:spPr>
        <p:txBody>
          <a:bodyPr>
            <a:noAutofit/>
          </a:bodyPr>
          <a:lstStyle/>
          <a:p>
            <a:r>
              <a:rPr lang="ar-EG" sz="6000" b="0" dirty="0"/>
              <a:t>كَذَّبَ أَصْحَـٰبُ لْـَٔيْكَةِ ٱلْمُرْسَلِينَ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1D39B63-D51A-C5AB-29F1-82D43C6024F4}"/>
              </a:ext>
            </a:extLst>
          </p:cNvPr>
          <p:cNvSpPr txBox="1"/>
          <p:nvPr/>
        </p:nvSpPr>
        <p:spPr>
          <a:xfrm>
            <a:off x="2060711" y="4212143"/>
            <a:ext cx="8070575" cy="400110"/>
          </a:xfrm>
          <a:prstGeom prst="rect">
            <a:avLst/>
          </a:prstGeom>
          <a:noFill/>
        </p:spPr>
        <p:txBody>
          <a:bodyPr wrap="square">
            <a:spAutoFit/>
          </a:bodyPr>
          <a:lstStyle/>
          <a:p>
            <a:pPr algn="ctr" fontAlgn="base"/>
            <a:r>
              <a:rPr lang="en-US" sz="2000" dirty="0"/>
              <a:t>The Companions of the Wood rejected the messengers.</a:t>
            </a:r>
          </a:p>
        </p:txBody>
      </p:sp>
      <p:sp>
        <p:nvSpPr>
          <p:cNvPr id="3" name="TextBox 2">
            <a:extLst>
              <a:ext uri="{FF2B5EF4-FFF2-40B4-BE49-F238E27FC236}">
                <a16:creationId xmlns:a16="http://schemas.microsoft.com/office/drawing/2014/main" id="{2C3A3BD2-5541-4C8B-7F18-0D951DCD4738}"/>
              </a:ext>
            </a:extLst>
          </p:cNvPr>
          <p:cNvSpPr txBox="1"/>
          <p:nvPr/>
        </p:nvSpPr>
        <p:spPr>
          <a:xfrm>
            <a:off x="2060711" y="39333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{176}</a:t>
            </a:r>
            <a:endParaRPr lang="en-US" sz="1400" dirty="0"/>
          </a:p>
        </p:txBody>
      </p:sp>
    </p:spTree>
    <p:extLst>
      <p:ext uri="{BB962C8B-B14F-4D97-AF65-F5344CB8AC3E}">
        <p14:creationId xmlns:p14="http://schemas.microsoft.com/office/powerpoint/2010/main" val="411724740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1492E-8A9C-56F8-93D7-69B31AC87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4EBB6-E136-F75D-5C53-B0E886426595}"/>
              </a:ext>
            </a:extLst>
          </p:cNvPr>
          <p:cNvSpPr>
            <a:spLocks noGrp="1"/>
          </p:cNvSpPr>
          <p:nvPr>
            <p:ph type="title"/>
          </p:nvPr>
        </p:nvSpPr>
        <p:spPr>
          <a:xfrm>
            <a:off x="1855706" y="2076930"/>
            <a:ext cx="8480587" cy="3450327"/>
          </a:xfrm>
        </p:spPr>
        <p:txBody>
          <a:bodyPr>
            <a:noAutofit/>
          </a:bodyPr>
          <a:lstStyle/>
          <a:p>
            <a:r>
              <a:rPr lang="ar-EG" sz="6000" b="0" dirty="0"/>
              <a:t>إِذْ قَالَ لَهُمْ شُعَيْبٌ أَلَا تَتَّقُونَ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1900300-6FA7-17B4-E417-96170AAFEBEA}"/>
              </a:ext>
            </a:extLst>
          </p:cNvPr>
          <p:cNvSpPr txBox="1"/>
          <p:nvPr/>
        </p:nvSpPr>
        <p:spPr>
          <a:xfrm>
            <a:off x="2060711" y="4198515"/>
            <a:ext cx="8070575" cy="400110"/>
          </a:xfrm>
          <a:prstGeom prst="rect">
            <a:avLst/>
          </a:prstGeom>
          <a:noFill/>
        </p:spPr>
        <p:txBody>
          <a:bodyPr wrap="square">
            <a:spAutoFit/>
          </a:bodyPr>
          <a:lstStyle/>
          <a:p>
            <a:pPr algn="ctr" fontAlgn="base"/>
            <a:r>
              <a:rPr lang="en-US" sz="2000" dirty="0"/>
              <a:t>Behold, Shu'aib said to them: "Will ye not fear (Allah)?</a:t>
            </a:r>
          </a:p>
        </p:txBody>
      </p:sp>
      <p:sp>
        <p:nvSpPr>
          <p:cNvPr id="3" name="TextBox 2">
            <a:extLst>
              <a:ext uri="{FF2B5EF4-FFF2-40B4-BE49-F238E27FC236}">
                <a16:creationId xmlns:a16="http://schemas.microsoft.com/office/drawing/2014/main" id="{DE0727AC-A872-4AA4-3D70-D69CC4030795}"/>
              </a:ext>
            </a:extLst>
          </p:cNvPr>
          <p:cNvSpPr txBox="1"/>
          <p:nvPr/>
        </p:nvSpPr>
        <p:spPr>
          <a:xfrm>
            <a:off x="2406940" y="39043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{177}</a:t>
            </a:r>
            <a:endParaRPr lang="en-US" sz="1400" dirty="0"/>
          </a:p>
        </p:txBody>
      </p:sp>
    </p:spTree>
    <p:extLst>
      <p:ext uri="{BB962C8B-B14F-4D97-AF65-F5344CB8AC3E}">
        <p14:creationId xmlns:p14="http://schemas.microsoft.com/office/powerpoint/2010/main" val="357374915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6903-7C75-2605-AE52-EB0C30A77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B3AEA-CA8C-F840-835C-79B493107757}"/>
              </a:ext>
            </a:extLst>
          </p:cNvPr>
          <p:cNvSpPr>
            <a:spLocks noGrp="1"/>
          </p:cNvSpPr>
          <p:nvPr>
            <p:ph type="title"/>
          </p:nvPr>
        </p:nvSpPr>
        <p:spPr>
          <a:xfrm>
            <a:off x="1855706" y="2076930"/>
            <a:ext cx="8480587" cy="3450327"/>
          </a:xfrm>
        </p:spPr>
        <p:txBody>
          <a:bodyPr>
            <a:noAutofit/>
          </a:bodyPr>
          <a:lstStyle/>
          <a:p>
            <a:r>
              <a:rPr lang="ar-EG" sz="6000" b="0" dirty="0"/>
              <a:t>إِنِّى لَكُمْ رَسُولٌ أَمِينٌۭ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165A76A-1C82-985B-E97B-E552DBB60D90}"/>
              </a:ext>
            </a:extLst>
          </p:cNvPr>
          <p:cNvSpPr txBox="1"/>
          <p:nvPr/>
        </p:nvSpPr>
        <p:spPr>
          <a:xfrm>
            <a:off x="2060711" y="4284595"/>
            <a:ext cx="8070575" cy="400110"/>
          </a:xfrm>
          <a:prstGeom prst="rect">
            <a:avLst/>
          </a:prstGeom>
          <a:noFill/>
        </p:spPr>
        <p:txBody>
          <a:bodyPr wrap="square">
            <a:spAutoFit/>
          </a:bodyPr>
          <a:lstStyle/>
          <a:p>
            <a:pPr algn="ctr" fontAlgn="base"/>
            <a:r>
              <a:rPr lang="en-US" sz="2000" dirty="0"/>
              <a:t>"I am to you a messenger worthy of all trust.</a:t>
            </a:r>
          </a:p>
        </p:txBody>
      </p:sp>
      <p:sp>
        <p:nvSpPr>
          <p:cNvPr id="3" name="TextBox 2">
            <a:extLst>
              <a:ext uri="{FF2B5EF4-FFF2-40B4-BE49-F238E27FC236}">
                <a16:creationId xmlns:a16="http://schemas.microsoft.com/office/drawing/2014/main" id="{009524D4-65D6-F980-C891-32AD0A4D8A77}"/>
              </a:ext>
            </a:extLst>
          </p:cNvPr>
          <p:cNvSpPr txBox="1"/>
          <p:nvPr/>
        </p:nvSpPr>
        <p:spPr>
          <a:xfrm>
            <a:off x="3170420" y="38812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{178}</a:t>
            </a:r>
            <a:endParaRPr lang="en-US" sz="1400" dirty="0"/>
          </a:p>
        </p:txBody>
      </p:sp>
    </p:spTree>
    <p:extLst>
      <p:ext uri="{BB962C8B-B14F-4D97-AF65-F5344CB8AC3E}">
        <p14:creationId xmlns:p14="http://schemas.microsoft.com/office/powerpoint/2010/main" val="11541675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FB82A-82FC-EAE8-7207-7FA01FE7D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1A1FF-C317-016C-9AFB-E1B41F4651E7}"/>
              </a:ext>
            </a:extLst>
          </p:cNvPr>
          <p:cNvSpPr>
            <a:spLocks noGrp="1"/>
          </p:cNvSpPr>
          <p:nvPr>
            <p:ph type="title"/>
          </p:nvPr>
        </p:nvSpPr>
        <p:spPr>
          <a:xfrm>
            <a:off x="1855706" y="2076930"/>
            <a:ext cx="8480587" cy="3450327"/>
          </a:xfrm>
        </p:spPr>
        <p:txBody>
          <a:bodyPr>
            <a:noAutofit/>
          </a:bodyPr>
          <a:lstStyle/>
          <a:p>
            <a:r>
              <a:rPr lang="ar-EG" sz="6000" b="0" dirty="0"/>
              <a:t>فَٱتَّقُوا۟ ٱللَّهَ وَأَطِيعُونِ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FFE3709-ED9F-66D1-9428-2AE42999863B}"/>
              </a:ext>
            </a:extLst>
          </p:cNvPr>
          <p:cNvSpPr txBox="1"/>
          <p:nvPr/>
        </p:nvSpPr>
        <p:spPr>
          <a:xfrm>
            <a:off x="2060711" y="4215647"/>
            <a:ext cx="8070575" cy="400110"/>
          </a:xfrm>
          <a:prstGeom prst="rect">
            <a:avLst/>
          </a:prstGeom>
          <a:noFill/>
        </p:spPr>
        <p:txBody>
          <a:bodyPr wrap="square">
            <a:spAutoFit/>
          </a:bodyPr>
          <a:lstStyle/>
          <a:p>
            <a:pPr algn="ctr" fontAlgn="base"/>
            <a:r>
              <a:rPr lang="en-US" sz="2000" dirty="0"/>
              <a:t>"So fear Allah and obey me.</a:t>
            </a:r>
          </a:p>
        </p:txBody>
      </p:sp>
      <p:sp>
        <p:nvSpPr>
          <p:cNvPr id="3" name="TextBox 2">
            <a:extLst>
              <a:ext uri="{FF2B5EF4-FFF2-40B4-BE49-F238E27FC236}">
                <a16:creationId xmlns:a16="http://schemas.microsoft.com/office/drawing/2014/main" id="{DF643F82-E2C4-96C3-11AF-8202B8317238}"/>
              </a:ext>
            </a:extLst>
          </p:cNvPr>
          <p:cNvSpPr txBox="1"/>
          <p:nvPr/>
        </p:nvSpPr>
        <p:spPr>
          <a:xfrm>
            <a:off x="3294707" y="39078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{179}</a:t>
            </a:r>
            <a:endParaRPr lang="en-US" sz="1400" dirty="0"/>
          </a:p>
        </p:txBody>
      </p:sp>
    </p:spTree>
    <p:extLst>
      <p:ext uri="{BB962C8B-B14F-4D97-AF65-F5344CB8AC3E}">
        <p14:creationId xmlns:p14="http://schemas.microsoft.com/office/powerpoint/2010/main" val="327930170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E742C-FC46-75B5-5371-9AF4A51F2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69E8E-FDC2-8A9B-7C48-021C095DC790}"/>
              </a:ext>
            </a:extLst>
          </p:cNvPr>
          <p:cNvSpPr>
            <a:spLocks noGrp="1"/>
          </p:cNvSpPr>
          <p:nvPr>
            <p:ph type="title"/>
          </p:nvPr>
        </p:nvSpPr>
        <p:spPr>
          <a:xfrm>
            <a:off x="1855706" y="2076930"/>
            <a:ext cx="8480587" cy="3450327"/>
          </a:xfrm>
        </p:spPr>
        <p:txBody>
          <a:bodyPr>
            <a:noAutofit/>
          </a:bodyPr>
          <a:lstStyle/>
          <a:p>
            <a:r>
              <a:rPr lang="ar-EG" sz="6000" b="0" dirty="0"/>
              <a:t>وَمَآ أَسْـَٔلُكُمْ عَلَيْهِ مِنْ أَجْرٍۖ إِنْ أَجْرِىَ إِلَّا عَلَىٰ 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B17BF8-A6FC-59ED-F816-95BB9019FAE1}"/>
              </a:ext>
            </a:extLst>
          </p:cNvPr>
          <p:cNvSpPr txBox="1"/>
          <p:nvPr/>
        </p:nvSpPr>
        <p:spPr>
          <a:xfrm>
            <a:off x="2060711" y="4540568"/>
            <a:ext cx="8070575" cy="707886"/>
          </a:xfrm>
          <a:prstGeom prst="rect">
            <a:avLst/>
          </a:prstGeom>
          <a:noFill/>
        </p:spPr>
        <p:txBody>
          <a:bodyPr wrap="square">
            <a:spAutoFit/>
          </a:bodyPr>
          <a:lstStyle/>
          <a:p>
            <a:pPr algn="ctr" fontAlgn="base"/>
            <a:r>
              <a:rPr lang="en-US" sz="2000" dirty="0"/>
              <a:t>"No reward do I ask of you for it: my reward is only from the Lord of the Worlds.</a:t>
            </a:r>
          </a:p>
        </p:txBody>
      </p:sp>
      <p:sp>
        <p:nvSpPr>
          <p:cNvPr id="3" name="TextBox 2">
            <a:extLst>
              <a:ext uri="{FF2B5EF4-FFF2-40B4-BE49-F238E27FC236}">
                <a16:creationId xmlns:a16="http://schemas.microsoft.com/office/drawing/2014/main" id="{DBC7B645-FBE9-538A-4588-2E981D949455}"/>
              </a:ext>
            </a:extLst>
          </p:cNvPr>
          <p:cNvSpPr txBox="1"/>
          <p:nvPr/>
        </p:nvSpPr>
        <p:spPr>
          <a:xfrm>
            <a:off x="3019499" y="42960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{180}</a:t>
            </a:r>
            <a:endParaRPr lang="en-US" sz="1400" dirty="0"/>
          </a:p>
        </p:txBody>
      </p:sp>
    </p:spTree>
    <p:extLst>
      <p:ext uri="{BB962C8B-B14F-4D97-AF65-F5344CB8AC3E}">
        <p14:creationId xmlns:p14="http://schemas.microsoft.com/office/powerpoint/2010/main" val="2958675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EF64F-F09C-A441-8A4C-4103474DE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7C36C-07E1-AA3D-54DF-FE4A363E19F3}"/>
              </a:ext>
            </a:extLst>
          </p:cNvPr>
          <p:cNvSpPr>
            <a:spLocks noGrp="1"/>
          </p:cNvSpPr>
          <p:nvPr>
            <p:ph type="title"/>
          </p:nvPr>
        </p:nvSpPr>
        <p:spPr>
          <a:xfrm>
            <a:off x="1893300" y="1783735"/>
            <a:ext cx="8405400" cy="3450327"/>
          </a:xfrm>
        </p:spPr>
        <p:txBody>
          <a:bodyPr>
            <a:noAutofit/>
          </a:bodyPr>
          <a:lstStyle/>
          <a:p>
            <a:r>
              <a:rPr lang="ar-EG" sz="6000" b="0" dirty="0"/>
              <a:t>إِن كَادَ لَيُضِلُّنَا عَنْ ءَالِهَتِنَا لَوْلَآ أَن صَبَرْنَا عَلَيْهَاۚ وَسَوْفَ يَعْلَمُونَ حِينَ يَرَوْنَ ٱلْعَذَابَ مَنْ أَضَلُّ سَبِيلًا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A81D12D-3A50-97DC-238B-5135B0E133BD}"/>
              </a:ext>
            </a:extLst>
          </p:cNvPr>
          <p:cNvSpPr txBox="1"/>
          <p:nvPr/>
        </p:nvSpPr>
        <p:spPr>
          <a:xfrm>
            <a:off x="2060712" y="4699596"/>
            <a:ext cx="8070575" cy="1015663"/>
          </a:xfrm>
          <a:prstGeom prst="rect">
            <a:avLst/>
          </a:prstGeom>
          <a:noFill/>
        </p:spPr>
        <p:txBody>
          <a:bodyPr wrap="square">
            <a:spAutoFit/>
          </a:bodyPr>
          <a:lstStyle/>
          <a:p>
            <a:pPr algn="ctr" fontAlgn="base"/>
            <a:r>
              <a:rPr lang="en-US" sz="2000" dirty="0"/>
              <a:t>"He indeed would well-nigh have misled us from our gods, had it not been that we were constant to them!" - Soon will they know, when they see the Penalty, who it is that is most misled in Path!</a:t>
            </a:r>
          </a:p>
        </p:txBody>
      </p:sp>
      <p:sp>
        <p:nvSpPr>
          <p:cNvPr id="3" name="TextBox 2">
            <a:extLst>
              <a:ext uri="{FF2B5EF4-FFF2-40B4-BE49-F238E27FC236}">
                <a16:creationId xmlns:a16="http://schemas.microsoft.com/office/drawing/2014/main" id="{25141EF8-A0D9-AE8F-D6DD-C46ED07D5767}"/>
              </a:ext>
            </a:extLst>
          </p:cNvPr>
          <p:cNvSpPr txBox="1"/>
          <p:nvPr/>
        </p:nvSpPr>
        <p:spPr>
          <a:xfrm>
            <a:off x="2135800" y="43100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0167243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D7FD8-63D3-FBA5-C014-F764478B8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2A98B-55FC-EF72-2233-ABAA07423455}"/>
              </a:ext>
            </a:extLst>
          </p:cNvPr>
          <p:cNvSpPr>
            <a:spLocks noGrp="1"/>
          </p:cNvSpPr>
          <p:nvPr>
            <p:ph type="title"/>
          </p:nvPr>
        </p:nvSpPr>
        <p:spPr>
          <a:xfrm>
            <a:off x="1855706" y="2076930"/>
            <a:ext cx="8480587" cy="3450327"/>
          </a:xfrm>
        </p:spPr>
        <p:txBody>
          <a:bodyPr>
            <a:noAutofit/>
          </a:bodyPr>
          <a:lstStyle/>
          <a:p>
            <a:r>
              <a:rPr lang="ar-EG" sz="6000" b="0" dirty="0"/>
              <a:t>أَوْفُوا۟ ٱلْكَيْلَ وَلَا تَكُونُوا۟ مِنَ ٱلْمُخْسِرِينَ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979DEA2-9D53-05A4-A557-15429DE4FE80}"/>
              </a:ext>
            </a:extLst>
          </p:cNvPr>
          <p:cNvSpPr txBox="1"/>
          <p:nvPr/>
        </p:nvSpPr>
        <p:spPr>
          <a:xfrm>
            <a:off x="2060711" y="4603806"/>
            <a:ext cx="8070575" cy="400110"/>
          </a:xfrm>
          <a:prstGeom prst="rect">
            <a:avLst/>
          </a:prstGeom>
          <a:noFill/>
        </p:spPr>
        <p:txBody>
          <a:bodyPr wrap="square">
            <a:spAutoFit/>
          </a:bodyPr>
          <a:lstStyle/>
          <a:p>
            <a:pPr algn="ctr" fontAlgn="base"/>
            <a:r>
              <a:rPr lang="en-US" sz="2000" dirty="0"/>
              <a:t>"Give just measure, and cause no loss (to others by fraud).</a:t>
            </a:r>
          </a:p>
        </p:txBody>
      </p:sp>
      <p:sp>
        <p:nvSpPr>
          <p:cNvPr id="3" name="TextBox 2">
            <a:extLst>
              <a:ext uri="{FF2B5EF4-FFF2-40B4-BE49-F238E27FC236}">
                <a16:creationId xmlns:a16="http://schemas.microsoft.com/office/drawing/2014/main" id="{1D8689D6-3BCC-F581-CBF5-101E61803C0B}"/>
              </a:ext>
            </a:extLst>
          </p:cNvPr>
          <p:cNvSpPr txBox="1"/>
          <p:nvPr/>
        </p:nvSpPr>
        <p:spPr>
          <a:xfrm>
            <a:off x="4297883" y="42804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{181}</a:t>
            </a:r>
            <a:endParaRPr lang="en-US" sz="1400" dirty="0"/>
          </a:p>
        </p:txBody>
      </p:sp>
    </p:spTree>
    <p:extLst>
      <p:ext uri="{BB962C8B-B14F-4D97-AF65-F5344CB8AC3E}">
        <p14:creationId xmlns:p14="http://schemas.microsoft.com/office/powerpoint/2010/main" val="259407139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50876-AB5F-31B6-A56B-8403C0DCD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DF628-8D29-2713-2CF0-77D186DFB2BA}"/>
              </a:ext>
            </a:extLst>
          </p:cNvPr>
          <p:cNvSpPr>
            <a:spLocks noGrp="1"/>
          </p:cNvSpPr>
          <p:nvPr>
            <p:ph type="title"/>
          </p:nvPr>
        </p:nvSpPr>
        <p:spPr>
          <a:xfrm>
            <a:off x="1855706" y="2076930"/>
            <a:ext cx="8480587" cy="3450327"/>
          </a:xfrm>
        </p:spPr>
        <p:txBody>
          <a:bodyPr>
            <a:noAutofit/>
          </a:bodyPr>
          <a:lstStyle/>
          <a:p>
            <a:r>
              <a:rPr lang="ar-EG" sz="6000" b="0" dirty="0"/>
              <a:t>وَزِنُوا۟ بِٱلْقِسْطَاسِ ٱلْمُسْتَقِيمِ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7A0090B-D49B-810E-E6CC-336F0A14A644}"/>
              </a:ext>
            </a:extLst>
          </p:cNvPr>
          <p:cNvSpPr txBox="1"/>
          <p:nvPr/>
        </p:nvSpPr>
        <p:spPr>
          <a:xfrm>
            <a:off x="2060711" y="4168036"/>
            <a:ext cx="8070575" cy="400110"/>
          </a:xfrm>
          <a:prstGeom prst="rect">
            <a:avLst/>
          </a:prstGeom>
          <a:noFill/>
        </p:spPr>
        <p:txBody>
          <a:bodyPr wrap="square">
            <a:spAutoFit/>
          </a:bodyPr>
          <a:lstStyle/>
          <a:p>
            <a:pPr algn="ctr" fontAlgn="base"/>
            <a:r>
              <a:rPr lang="en-US" sz="2000" dirty="0"/>
              <a:t>"And weigh with scales true and upright.</a:t>
            </a:r>
          </a:p>
        </p:txBody>
      </p:sp>
      <p:sp>
        <p:nvSpPr>
          <p:cNvPr id="3" name="TextBox 2">
            <a:extLst>
              <a:ext uri="{FF2B5EF4-FFF2-40B4-BE49-F238E27FC236}">
                <a16:creationId xmlns:a16="http://schemas.microsoft.com/office/drawing/2014/main" id="{E3BC6431-483F-6DF1-E645-2F38D7DB658D}"/>
              </a:ext>
            </a:extLst>
          </p:cNvPr>
          <p:cNvSpPr txBox="1"/>
          <p:nvPr/>
        </p:nvSpPr>
        <p:spPr>
          <a:xfrm>
            <a:off x="2495716" y="40141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{182}</a:t>
            </a:r>
            <a:endParaRPr lang="en-US" sz="1400" dirty="0"/>
          </a:p>
        </p:txBody>
      </p:sp>
    </p:spTree>
    <p:extLst>
      <p:ext uri="{BB962C8B-B14F-4D97-AF65-F5344CB8AC3E}">
        <p14:creationId xmlns:p14="http://schemas.microsoft.com/office/powerpoint/2010/main" val="194346128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81865-9A9E-F045-E780-AF0373CF9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E4C3D-FFE5-1094-4BD1-C37ED6AA809A}"/>
              </a:ext>
            </a:extLst>
          </p:cNvPr>
          <p:cNvSpPr>
            <a:spLocks noGrp="1"/>
          </p:cNvSpPr>
          <p:nvPr>
            <p:ph type="title"/>
          </p:nvPr>
        </p:nvSpPr>
        <p:spPr>
          <a:xfrm>
            <a:off x="1855706" y="2076930"/>
            <a:ext cx="8480587" cy="3450327"/>
          </a:xfrm>
        </p:spPr>
        <p:txBody>
          <a:bodyPr>
            <a:noAutofit/>
          </a:bodyPr>
          <a:lstStyle/>
          <a:p>
            <a:r>
              <a:rPr lang="ar-EG" sz="6000" b="0" dirty="0"/>
              <a:t>وَلَا تَبْخَسُوا۟ ٱلنَّاسَ أَشْيَآءَهُمْ وَلَا تَعْثَوْا۟ فِى ٱلْأَرْضِ مُفْسِدِينَ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7377B0E-84AE-2FC5-1122-E152C363501B}"/>
              </a:ext>
            </a:extLst>
          </p:cNvPr>
          <p:cNvSpPr txBox="1"/>
          <p:nvPr/>
        </p:nvSpPr>
        <p:spPr>
          <a:xfrm>
            <a:off x="2060711" y="4570648"/>
            <a:ext cx="8070575" cy="707886"/>
          </a:xfrm>
          <a:prstGeom prst="rect">
            <a:avLst/>
          </a:prstGeom>
          <a:noFill/>
        </p:spPr>
        <p:txBody>
          <a:bodyPr wrap="square">
            <a:spAutoFit/>
          </a:bodyPr>
          <a:lstStyle/>
          <a:p>
            <a:pPr algn="ctr" fontAlgn="base"/>
            <a:r>
              <a:rPr lang="en-US" sz="2000" dirty="0"/>
              <a:t>"And withhold not things justly due to men, nor do evil in the land, working mischief.</a:t>
            </a:r>
          </a:p>
        </p:txBody>
      </p:sp>
      <p:sp>
        <p:nvSpPr>
          <p:cNvPr id="3" name="TextBox 2">
            <a:extLst>
              <a:ext uri="{FF2B5EF4-FFF2-40B4-BE49-F238E27FC236}">
                <a16:creationId xmlns:a16="http://schemas.microsoft.com/office/drawing/2014/main" id="{31D5516D-5460-CAA0-3E8A-5DC60657DCEC}"/>
              </a:ext>
            </a:extLst>
          </p:cNvPr>
          <p:cNvSpPr txBox="1"/>
          <p:nvPr/>
        </p:nvSpPr>
        <p:spPr>
          <a:xfrm>
            <a:off x="2557860" y="43235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{183}</a:t>
            </a:r>
            <a:endParaRPr lang="en-US" sz="1400" dirty="0"/>
          </a:p>
        </p:txBody>
      </p:sp>
    </p:spTree>
    <p:extLst>
      <p:ext uri="{BB962C8B-B14F-4D97-AF65-F5344CB8AC3E}">
        <p14:creationId xmlns:p14="http://schemas.microsoft.com/office/powerpoint/2010/main" val="37010932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3ED04-2025-3F7A-04D6-F5D5D8F441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0772B-AA22-1547-0F79-813FA9C0422D}"/>
              </a:ext>
            </a:extLst>
          </p:cNvPr>
          <p:cNvSpPr>
            <a:spLocks noGrp="1"/>
          </p:cNvSpPr>
          <p:nvPr>
            <p:ph type="title"/>
          </p:nvPr>
        </p:nvSpPr>
        <p:spPr>
          <a:xfrm>
            <a:off x="1855706" y="2076930"/>
            <a:ext cx="8480587" cy="3450327"/>
          </a:xfrm>
        </p:spPr>
        <p:txBody>
          <a:bodyPr>
            <a:noAutofit/>
          </a:bodyPr>
          <a:lstStyle/>
          <a:p>
            <a:r>
              <a:rPr lang="ar-EG" sz="6000" b="0" dirty="0"/>
              <a:t>وَٱتَّقُوا۟ ٱلَّذِى خَلَقَكُمْ وَٱلْجِبِلَّةَ ٱلْأَوَّلِينَ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477A7EA-C8A3-614B-69A4-FD0870775653}"/>
              </a:ext>
            </a:extLst>
          </p:cNvPr>
          <p:cNvSpPr txBox="1"/>
          <p:nvPr/>
        </p:nvSpPr>
        <p:spPr>
          <a:xfrm>
            <a:off x="2060711" y="4248199"/>
            <a:ext cx="8070575" cy="707886"/>
          </a:xfrm>
          <a:prstGeom prst="rect">
            <a:avLst/>
          </a:prstGeom>
          <a:noFill/>
        </p:spPr>
        <p:txBody>
          <a:bodyPr wrap="square">
            <a:spAutoFit/>
          </a:bodyPr>
          <a:lstStyle/>
          <a:p>
            <a:pPr algn="ctr" fontAlgn="base"/>
            <a:r>
              <a:rPr lang="en-US" sz="2000" dirty="0"/>
              <a:t>"And fear Him Who created you and (who created) the generations before (you)"</a:t>
            </a:r>
          </a:p>
        </p:txBody>
      </p:sp>
      <p:sp>
        <p:nvSpPr>
          <p:cNvPr id="3" name="TextBox 2">
            <a:extLst>
              <a:ext uri="{FF2B5EF4-FFF2-40B4-BE49-F238E27FC236}">
                <a16:creationId xmlns:a16="http://schemas.microsoft.com/office/drawing/2014/main" id="{A2909104-93DD-D545-3EA9-47A864520748}"/>
              </a:ext>
            </a:extLst>
          </p:cNvPr>
          <p:cNvSpPr txBox="1"/>
          <p:nvPr/>
        </p:nvSpPr>
        <p:spPr>
          <a:xfrm>
            <a:off x="1513537" y="38885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{184}</a:t>
            </a:r>
            <a:endParaRPr lang="en-US" sz="1400" dirty="0"/>
          </a:p>
        </p:txBody>
      </p:sp>
    </p:spTree>
    <p:extLst>
      <p:ext uri="{BB962C8B-B14F-4D97-AF65-F5344CB8AC3E}">
        <p14:creationId xmlns:p14="http://schemas.microsoft.com/office/powerpoint/2010/main" val="290090854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FC87C-6512-2980-E1F0-79F98C319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E33E7-95CC-94C2-5C4F-FF5958DEB5CC}"/>
              </a:ext>
            </a:extLst>
          </p:cNvPr>
          <p:cNvSpPr>
            <a:spLocks noGrp="1"/>
          </p:cNvSpPr>
          <p:nvPr>
            <p:ph type="title"/>
          </p:nvPr>
        </p:nvSpPr>
        <p:spPr>
          <a:xfrm>
            <a:off x="1855706" y="2076930"/>
            <a:ext cx="8480587" cy="3450327"/>
          </a:xfrm>
        </p:spPr>
        <p:txBody>
          <a:bodyPr>
            <a:noAutofit/>
          </a:bodyPr>
          <a:lstStyle/>
          <a:p>
            <a:r>
              <a:rPr lang="ar-EG" sz="6000" b="0" dirty="0"/>
              <a:t>قَالُوٓا۟ إِنَّمَآ أَنتَ مِنَ ٱلْمُسَحَّرِينَ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09FA45D-6640-08C8-448C-C5614D307D36}"/>
              </a:ext>
            </a:extLst>
          </p:cNvPr>
          <p:cNvSpPr txBox="1"/>
          <p:nvPr/>
        </p:nvSpPr>
        <p:spPr>
          <a:xfrm>
            <a:off x="2060711" y="4159423"/>
            <a:ext cx="8070575" cy="400110"/>
          </a:xfrm>
          <a:prstGeom prst="rect">
            <a:avLst/>
          </a:prstGeom>
          <a:noFill/>
        </p:spPr>
        <p:txBody>
          <a:bodyPr wrap="square">
            <a:spAutoFit/>
          </a:bodyPr>
          <a:lstStyle/>
          <a:p>
            <a:pPr algn="ctr" fontAlgn="base"/>
            <a:r>
              <a:rPr lang="en-US" sz="2000" dirty="0"/>
              <a:t>They said: "Thou art only one of those bewitched!</a:t>
            </a:r>
          </a:p>
        </p:txBody>
      </p:sp>
      <p:sp>
        <p:nvSpPr>
          <p:cNvPr id="3" name="TextBox 2">
            <a:extLst>
              <a:ext uri="{FF2B5EF4-FFF2-40B4-BE49-F238E27FC236}">
                <a16:creationId xmlns:a16="http://schemas.microsoft.com/office/drawing/2014/main" id="{501DF282-B72B-0031-1E04-375CE300CA0D}"/>
              </a:ext>
            </a:extLst>
          </p:cNvPr>
          <p:cNvSpPr txBox="1"/>
          <p:nvPr/>
        </p:nvSpPr>
        <p:spPr>
          <a:xfrm>
            <a:off x="2197118" y="394042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{185}</a:t>
            </a:r>
            <a:endParaRPr lang="en-US" sz="1400" dirty="0"/>
          </a:p>
        </p:txBody>
      </p:sp>
    </p:spTree>
    <p:extLst>
      <p:ext uri="{BB962C8B-B14F-4D97-AF65-F5344CB8AC3E}">
        <p14:creationId xmlns:p14="http://schemas.microsoft.com/office/powerpoint/2010/main" val="320501214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65BE-AC01-C19E-B34A-EBE1D900A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A2E73-A75E-7FD9-D966-DCB65E3DC4FE}"/>
              </a:ext>
            </a:extLst>
          </p:cNvPr>
          <p:cNvSpPr>
            <a:spLocks noGrp="1"/>
          </p:cNvSpPr>
          <p:nvPr>
            <p:ph type="title"/>
          </p:nvPr>
        </p:nvSpPr>
        <p:spPr>
          <a:xfrm>
            <a:off x="1855706" y="2130196"/>
            <a:ext cx="8480587" cy="3450327"/>
          </a:xfrm>
        </p:spPr>
        <p:txBody>
          <a:bodyPr>
            <a:noAutofit/>
          </a:bodyPr>
          <a:lstStyle/>
          <a:p>
            <a:r>
              <a:rPr lang="ar-EG" sz="6000" b="0" dirty="0"/>
              <a:t>وَمَآ أَنتَ إِلَّا بَشَرٌۭ مِّثْلُنَا وَإِن نَّظُنُّكَ لَمِنَ ٱلْكَـٰذِبِينَ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D614C26-23B7-B7C1-6CAC-D4DDD458302E}"/>
              </a:ext>
            </a:extLst>
          </p:cNvPr>
          <p:cNvSpPr txBox="1"/>
          <p:nvPr/>
        </p:nvSpPr>
        <p:spPr>
          <a:xfrm>
            <a:off x="2060711" y="4603028"/>
            <a:ext cx="8070575" cy="400110"/>
          </a:xfrm>
          <a:prstGeom prst="rect">
            <a:avLst/>
          </a:prstGeom>
          <a:noFill/>
        </p:spPr>
        <p:txBody>
          <a:bodyPr wrap="square">
            <a:spAutoFit/>
          </a:bodyPr>
          <a:lstStyle/>
          <a:p>
            <a:pPr algn="ctr" fontAlgn="base"/>
            <a:r>
              <a:rPr lang="en-US" sz="2000" dirty="0"/>
              <a:t>"Thou art no more than a mortal like us, and indeed we think thou art a liar!</a:t>
            </a:r>
          </a:p>
        </p:txBody>
      </p:sp>
      <p:sp>
        <p:nvSpPr>
          <p:cNvPr id="3" name="TextBox 2">
            <a:extLst>
              <a:ext uri="{FF2B5EF4-FFF2-40B4-BE49-F238E27FC236}">
                <a16:creationId xmlns:a16="http://schemas.microsoft.com/office/drawing/2014/main" id="{EA9DC9F6-B86C-16C4-A07D-988C7A235ECB}"/>
              </a:ext>
            </a:extLst>
          </p:cNvPr>
          <p:cNvSpPr txBox="1"/>
          <p:nvPr/>
        </p:nvSpPr>
        <p:spPr>
          <a:xfrm>
            <a:off x="4079184" y="43869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{186}</a:t>
            </a:r>
            <a:endParaRPr lang="en-US" sz="1400" dirty="0"/>
          </a:p>
        </p:txBody>
      </p:sp>
    </p:spTree>
    <p:extLst>
      <p:ext uri="{BB962C8B-B14F-4D97-AF65-F5344CB8AC3E}">
        <p14:creationId xmlns:p14="http://schemas.microsoft.com/office/powerpoint/2010/main" val="137968017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459C8-B228-F617-F938-AFD9F40E7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757A9-E280-5787-BD76-CC70E5806DA9}"/>
              </a:ext>
            </a:extLst>
          </p:cNvPr>
          <p:cNvSpPr>
            <a:spLocks noGrp="1"/>
          </p:cNvSpPr>
          <p:nvPr>
            <p:ph type="title"/>
          </p:nvPr>
        </p:nvSpPr>
        <p:spPr>
          <a:xfrm>
            <a:off x="1855706" y="2059175"/>
            <a:ext cx="8480587" cy="3450327"/>
          </a:xfrm>
        </p:spPr>
        <p:txBody>
          <a:bodyPr>
            <a:noAutofit/>
          </a:bodyPr>
          <a:lstStyle/>
          <a:p>
            <a:r>
              <a:rPr lang="ar-EG" sz="6000" b="0" dirty="0"/>
              <a:t>فَأَسْقِطْ عَلَيْنَا كِسَفًۭا مِّنَ ٱلسَّمَآءِ إِن كُنتَ مِنَ ٱلصَّـٰدِقِينَ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8AC31BD-F85A-FC51-D479-741066D71B5F}"/>
              </a:ext>
            </a:extLst>
          </p:cNvPr>
          <p:cNvSpPr txBox="1"/>
          <p:nvPr/>
        </p:nvSpPr>
        <p:spPr>
          <a:xfrm>
            <a:off x="2060711" y="4532007"/>
            <a:ext cx="8070575" cy="400110"/>
          </a:xfrm>
          <a:prstGeom prst="rect">
            <a:avLst/>
          </a:prstGeom>
          <a:noFill/>
        </p:spPr>
        <p:txBody>
          <a:bodyPr wrap="square">
            <a:spAutoFit/>
          </a:bodyPr>
          <a:lstStyle/>
          <a:p>
            <a:pPr algn="ctr" fontAlgn="base"/>
            <a:r>
              <a:rPr lang="en-US" sz="2000" dirty="0"/>
              <a:t>"Now cause a piece of the sky to fall on us, if thou art truthful!"</a:t>
            </a:r>
          </a:p>
        </p:txBody>
      </p:sp>
      <p:sp>
        <p:nvSpPr>
          <p:cNvPr id="3" name="TextBox 2">
            <a:extLst>
              <a:ext uri="{FF2B5EF4-FFF2-40B4-BE49-F238E27FC236}">
                <a16:creationId xmlns:a16="http://schemas.microsoft.com/office/drawing/2014/main" id="{154590A1-12D1-05D3-4EE5-B17DDC80FB5D}"/>
              </a:ext>
            </a:extLst>
          </p:cNvPr>
          <p:cNvSpPr txBox="1"/>
          <p:nvPr/>
        </p:nvSpPr>
        <p:spPr>
          <a:xfrm>
            <a:off x="3377848" y="43159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{187}</a:t>
            </a:r>
            <a:endParaRPr lang="en-US" sz="1400" dirty="0"/>
          </a:p>
        </p:txBody>
      </p:sp>
    </p:spTree>
    <p:extLst>
      <p:ext uri="{BB962C8B-B14F-4D97-AF65-F5344CB8AC3E}">
        <p14:creationId xmlns:p14="http://schemas.microsoft.com/office/powerpoint/2010/main" val="124438297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90411-158C-DC90-F26A-76590DAF8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817890-EA52-CDC1-78B9-48812CC7B46F}"/>
              </a:ext>
            </a:extLst>
          </p:cNvPr>
          <p:cNvSpPr>
            <a:spLocks noGrp="1"/>
          </p:cNvSpPr>
          <p:nvPr>
            <p:ph type="title"/>
          </p:nvPr>
        </p:nvSpPr>
        <p:spPr>
          <a:xfrm>
            <a:off x="1855706" y="2059175"/>
            <a:ext cx="8480587" cy="3450327"/>
          </a:xfrm>
        </p:spPr>
        <p:txBody>
          <a:bodyPr>
            <a:noAutofit/>
          </a:bodyPr>
          <a:lstStyle/>
          <a:p>
            <a:r>
              <a:rPr lang="ar-EG" sz="6000" b="0" dirty="0"/>
              <a:t>قَالَ رَبِّىٓ أَعْلَمُ بِمَا تَعْمَلُونَ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2A9652B-2FC0-BEDE-70E7-577A05D410C2}"/>
              </a:ext>
            </a:extLst>
          </p:cNvPr>
          <p:cNvSpPr txBox="1"/>
          <p:nvPr/>
        </p:nvSpPr>
        <p:spPr>
          <a:xfrm>
            <a:off x="2060711" y="4213528"/>
            <a:ext cx="8070575" cy="400110"/>
          </a:xfrm>
          <a:prstGeom prst="rect">
            <a:avLst/>
          </a:prstGeom>
          <a:noFill/>
        </p:spPr>
        <p:txBody>
          <a:bodyPr wrap="square">
            <a:spAutoFit/>
          </a:bodyPr>
          <a:lstStyle/>
          <a:p>
            <a:pPr algn="ctr" fontAlgn="base"/>
            <a:r>
              <a:rPr lang="en-US" sz="2000" dirty="0"/>
              <a:t>He said: "My Lord knows best what ye do."</a:t>
            </a:r>
          </a:p>
        </p:txBody>
      </p:sp>
      <p:sp>
        <p:nvSpPr>
          <p:cNvPr id="3" name="TextBox 2">
            <a:extLst>
              <a:ext uri="{FF2B5EF4-FFF2-40B4-BE49-F238E27FC236}">
                <a16:creationId xmlns:a16="http://schemas.microsoft.com/office/drawing/2014/main" id="{083362EF-09D3-B5C3-FE15-7364F5E8BA1D}"/>
              </a:ext>
            </a:extLst>
          </p:cNvPr>
          <p:cNvSpPr txBox="1"/>
          <p:nvPr/>
        </p:nvSpPr>
        <p:spPr>
          <a:xfrm>
            <a:off x="2587735" y="39057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{188}</a:t>
            </a:r>
            <a:endParaRPr lang="en-US" sz="1400" dirty="0"/>
          </a:p>
        </p:txBody>
      </p:sp>
    </p:spTree>
    <p:extLst>
      <p:ext uri="{BB962C8B-B14F-4D97-AF65-F5344CB8AC3E}">
        <p14:creationId xmlns:p14="http://schemas.microsoft.com/office/powerpoint/2010/main" val="273393792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82BE7-B5C2-A12A-33E8-5A424F752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729FE-29C9-83E2-839D-F690A98C2460}"/>
              </a:ext>
            </a:extLst>
          </p:cNvPr>
          <p:cNvSpPr>
            <a:spLocks noGrp="1"/>
          </p:cNvSpPr>
          <p:nvPr>
            <p:ph type="title"/>
          </p:nvPr>
        </p:nvSpPr>
        <p:spPr>
          <a:xfrm>
            <a:off x="1855706" y="2059175"/>
            <a:ext cx="8480587" cy="3450327"/>
          </a:xfrm>
        </p:spPr>
        <p:txBody>
          <a:bodyPr>
            <a:noAutofit/>
          </a:bodyPr>
          <a:lstStyle/>
          <a:p>
            <a:r>
              <a:rPr lang="ar-EG" sz="6000" b="0" dirty="0"/>
              <a:t>فَكَذَّبُوهُ فَأَخَذَهُمْ عَذَابُ يَوْمِ ٱلظُّلَّةِۚ إِنَّهُۥ كَانَ عَذَابَ يَوْمٍ عَظِيمٍ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3AE570-52A0-16B3-DD53-FC359B8D551F}"/>
              </a:ext>
            </a:extLst>
          </p:cNvPr>
          <p:cNvSpPr txBox="1"/>
          <p:nvPr/>
        </p:nvSpPr>
        <p:spPr>
          <a:xfrm>
            <a:off x="2060711" y="4639719"/>
            <a:ext cx="8070575" cy="707886"/>
          </a:xfrm>
          <a:prstGeom prst="rect">
            <a:avLst/>
          </a:prstGeom>
          <a:noFill/>
        </p:spPr>
        <p:txBody>
          <a:bodyPr wrap="square">
            <a:spAutoFit/>
          </a:bodyPr>
          <a:lstStyle/>
          <a:p>
            <a:pPr algn="ctr" fontAlgn="base"/>
            <a:r>
              <a:rPr lang="en-US" sz="2000" dirty="0"/>
              <a:t>But they rejected him. Then the punishment of a day of overshadowing gloom seized them, and that was the Penalty of a Great Day.</a:t>
            </a:r>
          </a:p>
        </p:txBody>
      </p:sp>
      <p:sp>
        <p:nvSpPr>
          <p:cNvPr id="3" name="TextBox 2">
            <a:extLst>
              <a:ext uri="{FF2B5EF4-FFF2-40B4-BE49-F238E27FC236}">
                <a16:creationId xmlns:a16="http://schemas.microsoft.com/office/drawing/2014/main" id="{483943CA-76C6-AAAA-5FDA-7B9FC1356B02}"/>
              </a:ext>
            </a:extLst>
          </p:cNvPr>
          <p:cNvSpPr txBox="1"/>
          <p:nvPr/>
        </p:nvSpPr>
        <p:spPr>
          <a:xfrm>
            <a:off x="3093763" y="43552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{189}</a:t>
            </a:r>
            <a:endParaRPr lang="en-US" sz="1400" dirty="0"/>
          </a:p>
        </p:txBody>
      </p:sp>
    </p:spTree>
    <p:extLst>
      <p:ext uri="{BB962C8B-B14F-4D97-AF65-F5344CB8AC3E}">
        <p14:creationId xmlns:p14="http://schemas.microsoft.com/office/powerpoint/2010/main" val="102907288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7D64B-2C9E-D883-17A0-D2874F1BE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CC82A-676F-4C40-4D5B-E94085639A04}"/>
              </a:ext>
            </a:extLst>
          </p:cNvPr>
          <p:cNvSpPr>
            <a:spLocks noGrp="1"/>
          </p:cNvSpPr>
          <p:nvPr>
            <p:ph type="title"/>
          </p:nvPr>
        </p:nvSpPr>
        <p:spPr>
          <a:xfrm>
            <a:off x="1855706" y="2059175"/>
            <a:ext cx="8480587" cy="3450327"/>
          </a:xfrm>
        </p:spPr>
        <p:txBody>
          <a:bodyPr>
            <a:noAutofit/>
          </a:bodyPr>
          <a:lstStyle/>
          <a:p>
            <a:r>
              <a:rPr lang="ar-EG" sz="6000" b="0" dirty="0"/>
              <a:t>إِنَّ فِى ذَٰلِكَ لَـَٔايَةًۭ ۖ وَمَا كَانَ أَكْثَرُهُم 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D8C276-02E0-E746-F2A0-88F2092F1F97}"/>
              </a:ext>
            </a:extLst>
          </p:cNvPr>
          <p:cNvSpPr txBox="1"/>
          <p:nvPr/>
        </p:nvSpPr>
        <p:spPr>
          <a:xfrm>
            <a:off x="2060711" y="4639719"/>
            <a:ext cx="8070575" cy="400110"/>
          </a:xfrm>
          <a:prstGeom prst="rect">
            <a:avLst/>
          </a:prstGeom>
          <a:noFill/>
        </p:spPr>
        <p:txBody>
          <a:bodyPr wrap="square">
            <a:spAutoFit/>
          </a:bodyPr>
          <a:lstStyle/>
          <a:p>
            <a:pPr algn="ctr" fontAlgn="base"/>
            <a:r>
              <a:rPr lang="en-US" sz="2000" dirty="0"/>
              <a:t>Verily in that is a Sign: but most of them do not believe.</a:t>
            </a:r>
          </a:p>
        </p:txBody>
      </p:sp>
      <p:sp>
        <p:nvSpPr>
          <p:cNvPr id="3" name="TextBox 2">
            <a:extLst>
              <a:ext uri="{FF2B5EF4-FFF2-40B4-BE49-F238E27FC236}">
                <a16:creationId xmlns:a16="http://schemas.microsoft.com/office/drawing/2014/main" id="{42C3CF71-0044-BB5C-DAF9-944E975298CE}"/>
              </a:ext>
            </a:extLst>
          </p:cNvPr>
          <p:cNvSpPr txBox="1"/>
          <p:nvPr/>
        </p:nvSpPr>
        <p:spPr>
          <a:xfrm>
            <a:off x="4691744" y="43319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{190}</a:t>
            </a:r>
            <a:endParaRPr lang="en-US" sz="1400" dirty="0"/>
          </a:p>
        </p:txBody>
      </p:sp>
    </p:spTree>
    <p:extLst>
      <p:ext uri="{BB962C8B-B14F-4D97-AF65-F5344CB8AC3E}">
        <p14:creationId xmlns:p14="http://schemas.microsoft.com/office/powerpoint/2010/main" val="303737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C554D-2EBE-8BF5-1736-482B37F10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AC774-3928-E40E-B64B-527B3C9051F8}"/>
              </a:ext>
            </a:extLst>
          </p:cNvPr>
          <p:cNvSpPr>
            <a:spLocks noGrp="1"/>
          </p:cNvSpPr>
          <p:nvPr>
            <p:ph type="title"/>
          </p:nvPr>
        </p:nvSpPr>
        <p:spPr>
          <a:xfrm>
            <a:off x="1893300" y="2067820"/>
            <a:ext cx="8405400" cy="3450327"/>
          </a:xfrm>
        </p:spPr>
        <p:txBody>
          <a:bodyPr>
            <a:noAutofit/>
          </a:bodyPr>
          <a:lstStyle/>
          <a:p>
            <a:r>
              <a:rPr lang="ar-EG" sz="6000" b="0" dirty="0"/>
              <a:t>أَرَءَيْتَ مَنِ ٱتَّخَذَ إِلَـٰهَهُۥ هَوَىٰهُ أَفَأَنتَ تَكُونُ عَلَيْهِ وَكِيلًا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228831B-45D3-A3DA-B523-CDE79AAC2981}"/>
              </a:ext>
            </a:extLst>
          </p:cNvPr>
          <p:cNvSpPr txBox="1"/>
          <p:nvPr/>
        </p:nvSpPr>
        <p:spPr>
          <a:xfrm>
            <a:off x="2060712" y="4541247"/>
            <a:ext cx="8070575" cy="707886"/>
          </a:xfrm>
          <a:prstGeom prst="rect">
            <a:avLst/>
          </a:prstGeom>
          <a:noFill/>
        </p:spPr>
        <p:txBody>
          <a:bodyPr wrap="square">
            <a:spAutoFit/>
          </a:bodyPr>
          <a:lstStyle/>
          <a:p>
            <a:pPr algn="ctr" fontAlgn="base"/>
            <a:r>
              <a:rPr lang="en-US" sz="2000" dirty="0"/>
              <a:t>Seest thou such a one as taketh for his god his own passion (or impulse)? </a:t>
            </a:r>
            <a:r>
              <a:rPr lang="en-US" sz="2000" dirty="0" err="1"/>
              <a:t>Couldst</a:t>
            </a:r>
            <a:r>
              <a:rPr lang="en-US" sz="2000" dirty="0"/>
              <a:t> thou be a disposer of affairs for him?</a:t>
            </a:r>
          </a:p>
        </p:txBody>
      </p:sp>
      <p:sp>
        <p:nvSpPr>
          <p:cNvPr id="3" name="TextBox 2">
            <a:extLst>
              <a:ext uri="{FF2B5EF4-FFF2-40B4-BE49-F238E27FC236}">
                <a16:creationId xmlns:a16="http://schemas.microsoft.com/office/drawing/2014/main" id="{24981BA4-F3B5-66E3-E9F7-E7426B66D00E}"/>
              </a:ext>
            </a:extLst>
          </p:cNvPr>
          <p:cNvSpPr txBox="1"/>
          <p:nvPr/>
        </p:nvSpPr>
        <p:spPr>
          <a:xfrm>
            <a:off x="3618371" y="421240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572864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37F27-506B-5330-A6A8-5FEF767237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72841-6CCC-63ED-B77D-65EAD87D5B73}"/>
              </a:ext>
            </a:extLst>
          </p:cNvPr>
          <p:cNvSpPr>
            <a:spLocks noGrp="1"/>
          </p:cNvSpPr>
          <p:nvPr>
            <p:ph type="title"/>
          </p:nvPr>
        </p:nvSpPr>
        <p:spPr>
          <a:xfrm>
            <a:off x="1855706" y="2059175"/>
            <a:ext cx="8480587" cy="3450327"/>
          </a:xfrm>
        </p:spPr>
        <p:txBody>
          <a:bodyPr>
            <a:noAutofit/>
          </a:bodyPr>
          <a:lstStyle/>
          <a:p>
            <a:r>
              <a:rPr lang="ar-EG" sz="6000" b="0" dirty="0"/>
              <a:t>وَإِنَّ رَبَّكَ لَهُوَ ٱلْعَزِيزُ ٱلرَّحِيمُ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ED9A331-7A6D-D0AB-AC80-CE6A8016885F}"/>
              </a:ext>
            </a:extLst>
          </p:cNvPr>
          <p:cNvSpPr txBox="1"/>
          <p:nvPr/>
        </p:nvSpPr>
        <p:spPr>
          <a:xfrm>
            <a:off x="2060711" y="4170045"/>
            <a:ext cx="8070575" cy="400110"/>
          </a:xfrm>
          <a:prstGeom prst="rect">
            <a:avLst/>
          </a:prstGeom>
          <a:noFill/>
        </p:spPr>
        <p:txBody>
          <a:bodyPr wrap="square">
            <a:spAutoFit/>
          </a:bodyPr>
          <a:lstStyle/>
          <a:p>
            <a:pPr algn="ctr" fontAlgn="base"/>
            <a:r>
              <a:rPr lang="en-US" sz="2000" dirty="0"/>
              <a:t>And verily thy Lord is He, the Exalted in Might, Most Merciful.</a:t>
            </a:r>
          </a:p>
        </p:txBody>
      </p:sp>
      <p:sp>
        <p:nvSpPr>
          <p:cNvPr id="3" name="TextBox 2">
            <a:extLst>
              <a:ext uri="{FF2B5EF4-FFF2-40B4-BE49-F238E27FC236}">
                <a16:creationId xmlns:a16="http://schemas.microsoft.com/office/drawing/2014/main" id="{EE8B129E-58D0-048F-AE4E-EF75865A3567}"/>
              </a:ext>
            </a:extLst>
          </p:cNvPr>
          <p:cNvSpPr txBox="1"/>
          <p:nvPr/>
        </p:nvSpPr>
        <p:spPr>
          <a:xfrm>
            <a:off x="2197119" y="39451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{191}</a:t>
            </a:r>
            <a:endParaRPr lang="en-US" sz="1400" dirty="0"/>
          </a:p>
        </p:txBody>
      </p:sp>
    </p:spTree>
    <p:extLst>
      <p:ext uri="{BB962C8B-B14F-4D97-AF65-F5344CB8AC3E}">
        <p14:creationId xmlns:p14="http://schemas.microsoft.com/office/powerpoint/2010/main" val="319451314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C96D6-147E-38BC-1D1D-A1B34E011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709A9-0FC9-13D1-E21A-237BDD15D3FC}"/>
              </a:ext>
            </a:extLst>
          </p:cNvPr>
          <p:cNvSpPr>
            <a:spLocks noGrp="1"/>
          </p:cNvSpPr>
          <p:nvPr>
            <p:ph type="title"/>
          </p:nvPr>
        </p:nvSpPr>
        <p:spPr>
          <a:xfrm>
            <a:off x="1855706" y="2059175"/>
            <a:ext cx="8480587" cy="3450327"/>
          </a:xfrm>
        </p:spPr>
        <p:txBody>
          <a:bodyPr>
            <a:noAutofit/>
          </a:bodyPr>
          <a:lstStyle/>
          <a:p>
            <a:r>
              <a:rPr lang="ar-EG" sz="6000" b="0" dirty="0"/>
              <a:t>وَإِنَّهُۥ لَتَنزِيلُ 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FC27465-D3E9-6E41-7C94-A1E069A7B3CF}"/>
              </a:ext>
            </a:extLst>
          </p:cNvPr>
          <p:cNvSpPr txBox="1"/>
          <p:nvPr/>
        </p:nvSpPr>
        <p:spPr>
          <a:xfrm>
            <a:off x="2060711" y="4170045"/>
            <a:ext cx="8070575" cy="400110"/>
          </a:xfrm>
          <a:prstGeom prst="rect">
            <a:avLst/>
          </a:prstGeom>
          <a:noFill/>
        </p:spPr>
        <p:txBody>
          <a:bodyPr wrap="square">
            <a:spAutoFit/>
          </a:bodyPr>
          <a:lstStyle/>
          <a:p>
            <a:pPr algn="ctr" fontAlgn="base"/>
            <a:r>
              <a:rPr lang="en-US" sz="2000" dirty="0"/>
              <a:t>Verily this is a Revelation from the Lord of the Worlds:</a:t>
            </a:r>
          </a:p>
        </p:txBody>
      </p:sp>
      <p:sp>
        <p:nvSpPr>
          <p:cNvPr id="3" name="TextBox 2">
            <a:extLst>
              <a:ext uri="{FF2B5EF4-FFF2-40B4-BE49-F238E27FC236}">
                <a16:creationId xmlns:a16="http://schemas.microsoft.com/office/drawing/2014/main" id="{99F466D4-74F4-BFDB-0C67-F7B8BE843A1F}"/>
              </a:ext>
            </a:extLst>
          </p:cNvPr>
          <p:cNvSpPr txBox="1"/>
          <p:nvPr/>
        </p:nvSpPr>
        <p:spPr>
          <a:xfrm>
            <a:off x="2649880" y="38622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{192}</a:t>
            </a:r>
            <a:endParaRPr lang="en-US" sz="1400" dirty="0"/>
          </a:p>
        </p:txBody>
      </p:sp>
    </p:spTree>
    <p:extLst>
      <p:ext uri="{BB962C8B-B14F-4D97-AF65-F5344CB8AC3E}">
        <p14:creationId xmlns:p14="http://schemas.microsoft.com/office/powerpoint/2010/main" val="299963160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490B3-AF3C-2F19-6758-912AC97E2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94F20-50E7-F946-10AA-9EC74DAC01C4}"/>
              </a:ext>
            </a:extLst>
          </p:cNvPr>
          <p:cNvSpPr>
            <a:spLocks noGrp="1"/>
          </p:cNvSpPr>
          <p:nvPr>
            <p:ph type="title"/>
          </p:nvPr>
        </p:nvSpPr>
        <p:spPr>
          <a:xfrm>
            <a:off x="1855706" y="2059175"/>
            <a:ext cx="8480587" cy="3450327"/>
          </a:xfrm>
        </p:spPr>
        <p:txBody>
          <a:bodyPr>
            <a:noAutofit/>
          </a:bodyPr>
          <a:lstStyle/>
          <a:p>
            <a:r>
              <a:rPr lang="ar-EG" sz="6000" b="0" dirty="0"/>
              <a:t>نَزَلَ بِهِ ٱلرُّوحُ ٱلْأَمِينُ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5126D4E-CD2D-69CC-17D3-EC9EF3C237B3}"/>
              </a:ext>
            </a:extLst>
          </p:cNvPr>
          <p:cNvSpPr txBox="1"/>
          <p:nvPr/>
        </p:nvSpPr>
        <p:spPr>
          <a:xfrm>
            <a:off x="2060711" y="4170045"/>
            <a:ext cx="8070575" cy="400110"/>
          </a:xfrm>
          <a:prstGeom prst="rect">
            <a:avLst/>
          </a:prstGeom>
          <a:noFill/>
        </p:spPr>
        <p:txBody>
          <a:bodyPr wrap="square">
            <a:spAutoFit/>
          </a:bodyPr>
          <a:lstStyle/>
          <a:p>
            <a:pPr algn="ctr" fontAlgn="base"/>
            <a:r>
              <a:rPr lang="en-US" sz="2000" dirty="0"/>
              <a:t>With it came down the spirit of Faith and Truth-</a:t>
            </a:r>
          </a:p>
        </p:txBody>
      </p:sp>
      <p:sp>
        <p:nvSpPr>
          <p:cNvPr id="3" name="TextBox 2">
            <a:extLst>
              <a:ext uri="{FF2B5EF4-FFF2-40B4-BE49-F238E27FC236}">
                <a16:creationId xmlns:a16="http://schemas.microsoft.com/office/drawing/2014/main" id="{5EAD8390-80E9-EF09-C114-BDD5760338B5}"/>
              </a:ext>
            </a:extLst>
          </p:cNvPr>
          <p:cNvSpPr txBox="1"/>
          <p:nvPr/>
        </p:nvSpPr>
        <p:spPr>
          <a:xfrm>
            <a:off x="3040498" y="38622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{193}</a:t>
            </a:r>
            <a:endParaRPr lang="en-US" sz="1400" dirty="0"/>
          </a:p>
        </p:txBody>
      </p:sp>
    </p:spTree>
    <p:extLst>
      <p:ext uri="{BB962C8B-B14F-4D97-AF65-F5344CB8AC3E}">
        <p14:creationId xmlns:p14="http://schemas.microsoft.com/office/powerpoint/2010/main" val="169049918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B34DF-91D0-5E83-2459-6F3CE9DB6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48E1D-F4FD-BF93-8CC1-55374C0C1011}"/>
              </a:ext>
            </a:extLst>
          </p:cNvPr>
          <p:cNvSpPr>
            <a:spLocks noGrp="1"/>
          </p:cNvSpPr>
          <p:nvPr>
            <p:ph type="title"/>
          </p:nvPr>
        </p:nvSpPr>
        <p:spPr>
          <a:xfrm>
            <a:off x="1855706" y="2059175"/>
            <a:ext cx="8480587" cy="3450327"/>
          </a:xfrm>
        </p:spPr>
        <p:txBody>
          <a:bodyPr>
            <a:noAutofit/>
          </a:bodyPr>
          <a:lstStyle/>
          <a:p>
            <a:r>
              <a:rPr lang="ar-EG" sz="6000" b="0" dirty="0"/>
              <a:t>عَلَىٰ قَلْبِكَ لِتَكُونَ مِنَ ٱلْمُنذِرِينَ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D6E4EDA-ADF2-7179-964D-DBEE7D545EC2}"/>
              </a:ext>
            </a:extLst>
          </p:cNvPr>
          <p:cNvSpPr txBox="1"/>
          <p:nvPr/>
        </p:nvSpPr>
        <p:spPr>
          <a:xfrm>
            <a:off x="2060711" y="4170045"/>
            <a:ext cx="8070575" cy="400110"/>
          </a:xfrm>
          <a:prstGeom prst="rect">
            <a:avLst/>
          </a:prstGeom>
          <a:noFill/>
        </p:spPr>
        <p:txBody>
          <a:bodyPr wrap="square">
            <a:spAutoFit/>
          </a:bodyPr>
          <a:lstStyle/>
          <a:p>
            <a:pPr algn="ctr" fontAlgn="base"/>
            <a:r>
              <a:rPr lang="en-US" sz="2000" dirty="0"/>
              <a:t>To thy heart and mind, that thou mayest admonish.</a:t>
            </a:r>
          </a:p>
        </p:txBody>
      </p:sp>
      <p:sp>
        <p:nvSpPr>
          <p:cNvPr id="3" name="TextBox 2">
            <a:extLst>
              <a:ext uri="{FF2B5EF4-FFF2-40B4-BE49-F238E27FC236}">
                <a16:creationId xmlns:a16="http://schemas.microsoft.com/office/drawing/2014/main" id="{6DA983F2-817E-680F-6C87-5220C64B9B66}"/>
              </a:ext>
            </a:extLst>
          </p:cNvPr>
          <p:cNvSpPr txBox="1"/>
          <p:nvPr/>
        </p:nvSpPr>
        <p:spPr>
          <a:xfrm>
            <a:off x="2060711" y="386226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{194}</a:t>
            </a:r>
            <a:endParaRPr lang="en-US" sz="1400" dirty="0"/>
          </a:p>
        </p:txBody>
      </p:sp>
    </p:spTree>
    <p:extLst>
      <p:ext uri="{BB962C8B-B14F-4D97-AF65-F5344CB8AC3E}">
        <p14:creationId xmlns:p14="http://schemas.microsoft.com/office/powerpoint/2010/main" val="3010297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FCD2A-D5BB-DE4D-F26A-A17EAE4A9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3616D-9E37-A49B-42BF-40EF73FB93BE}"/>
              </a:ext>
            </a:extLst>
          </p:cNvPr>
          <p:cNvSpPr>
            <a:spLocks noGrp="1"/>
          </p:cNvSpPr>
          <p:nvPr>
            <p:ph type="title"/>
          </p:nvPr>
        </p:nvSpPr>
        <p:spPr>
          <a:xfrm>
            <a:off x="1855706" y="2059175"/>
            <a:ext cx="8480587" cy="3450327"/>
          </a:xfrm>
        </p:spPr>
        <p:txBody>
          <a:bodyPr>
            <a:noAutofit/>
          </a:bodyPr>
          <a:lstStyle/>
          <a:p>
            <a:r>
              <a:rPr lang="ar-EG" sz="6000" b="0" dirty="0"/>
              <a:t>بِلِسَانٍ عَرَبِىٍّۢ مُّبِينٍۢ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66D272-077D-7FA5-F22F-676194B24CA5}"/>
              </a:ext>
            </a:extLst>
          </p:cNvPr>
          <p:cNvSpPr txBox="1"/>
          <p:nvPr/>
        </p:nvSpPr>
        <p:spPr>
          <a:xfrm>
            <a:off x="2060711" y="4170045"/>
            <a:ext cx="8070575" cy="400110"/>
          </a:xfrm>
          <a:prstGeom prst="rect">
            <a:avLst/>
          </a:prstGeom>
          <a:noFill/>
        </p:spPr>
        <p:txBody>
          <a:bodyPr wrap="square">
            <a:spAutoFit/>
          </a:bodyPr>
          <a:lstStyle/>
          <a:p>
            <a:pPr algn="ctr" fontAlgn="base"/>
            <a:r>
              <a:rPr lang="en-US" sz="2000" dirty="0"/>
              <a:t>In the perspicuous Arabic tongue.</a:t>
            </a:r>
          </a:p>
        </p:txBody>
      </p:sp>
      <p:sp>
        <p:nvSpPr>
          <p:cNvPr id="3" name="TextBox 2">
            <a:extLst>
              <a:ext uri="{FF2B5EF4-FFF2-40B4-BE49-F238E27FC236}">
                <a16:creationId xmlns:a16="http://schemas.microsoft.com/office/drawing/2014/main" id="{20B9685E-D906-7C66-A23A-96DECF5FFCA7}"/>
              </a:ext>
            </a:extLst>
          </p:cNvPr>
          <p:cNvSpPr txBox="1"/>
          <p:nvPr/>
        </p:nvSpPr>
        <p:spPr>
          <a:xfrm>
            <a:off x="3401239" y="38622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{195}</a:t>
            </a:r>
            <a:endParaRPr lang="en-US" sz="1400" dirty="0"/>
          </a:p>
        </p:txBody>
      </p:sp>
    </p:spTree>
    <p:extLst>
      <p:ext uri="{BB962C8B-B14F-4D97-AF65-F5344CB8AC3E}">
        <p14:creationId xmlns:p14="http://schemas.microsoft.com/office/powerpoint/2010/main" val="381769552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9078A-A2EB-7E61-C09F-A1CF2FC34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E4AE6-A1C6-7278-ACDF-7957CC5690D4}"/>
              </a:ext>
            </a:extLst>
          </p:cNvPr>
          <p:cNvSpPr>
            <a:spLocks noGrp="1"/>
          </p:cNvSpPr>
          <p:nvPr>
            <p:ph type="title"/>
          </p:nvPr>
        </p:nvSpPr>
        <p:spPr>
          <a:xfrm>
            <a:off x="1855706" y="2059175"/>
            <a:ext cx="8480587" cy="3450327"/>
          </a:xfrm>
        </p:spPr>
        <p:txBody>
          <a:bodyPr>
            <a:noAutofit/>
          </a:bodyPr>
          <a:lstStyle/>
          <a:p>
            <a:r>
              <a:rPr lang="ar-EG" sz="6000" b="0" dirty="0"/>
              <a:t>وَإِنَّهُۥ لَفِى زُبُرِ ٱلْأَوَّلِينَ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C4DFFBF-2667-AE75-C1E4-A390B16E05BD}"/>
              </a:ext>
            </a:extLst>
          </p:cNvPr>
          <p:cNvSpPr txBox="1"/>
          <p:nvPr/>
        </p:nvSpPr>
        <p:spPr>
          <a:xfrm>
            <a:off x="2060711" y="4170045"/>
            <a:ext cx="8070575" cy="400110"/>
          </a:xfrm>
          <a:prstGeom prst="rect">
            <a:avLst/>
          </a:prstGeom>
          <a:noFill/>
        </p:spPr>
        <p:txBody>
          <a:bodyPr wrap="square">
            <a:spAutoFit/>
          </a:bodyPr>
          <a:lstStyle/>
          <a:p>
            <a:pPr algn="ctr" fontAlgn="base"/>
            <a:r>
              <a:rPr lang="en-US" sz="2000" dirty="0"/>
              <a:t>Without doubt it is (announced) in the mystic Books of former peoples.</a:t>
            </a:r>
          </a:p>
        </p:txBody>
      </p:sp>
      <p:sp>
        <p:nvSpPr>
          <p:cNvPr id="3" name="TextBox 2">
            <a:extLst>
              <a:ext uri="{FF2B5EF4-FFF2-40B4-BE49-F238E27FC236}">
                <a16:creationId xmlns:a16="http://schemas.microsoft.com/office/drawing/2014/main" id="{B13ED044-7D0C-86A2-8B56-DAB4983A4A29}"/>
              </a:ext>
            </a:extLst>
          </p:cNvPr>
          <p:cNvSpPr txBox="1"/>
          <p:nvPr/>
        </p:nvSpPr>
        <p:spPr>
          <a:xfrm>
            <a:off x="3063888" y="386226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{196}</a:t>
            </a:r>
            <a:endParaRPr lang="en-US" sz="1400" dirty="0"/>
          </a:p>
        </p:txBody>
      </p:sp>
    </p:spTree>
    <p:extLst>
      <p:ext uri="{BB962C8B-B14F-4D97-AF65-F5344CB8AC3E}">
        <p14:creationId xmlns:p14="http://schemas.microsoft.com/office/powerpoint/2010/main" val="317729675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15303-EAE8-EEB7-BE60-A060094CE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60C1A7-9012-EF3C-2A28-79EF6E24088F}"/>
              </a:ext>
            </a:extLst>
          </p:cNvPr>
          <p:cNvSpPr>
            <a:spLocks noGrp="1"/>
          </p:cNvSpPr>
          <p:nvPr>
            <p:ph type="title"/>
          </p:nvPr>
        </p:nvSpPr>
        <p:spPr>
          <a:xfrm>
            <a:off x="1855706" y="2059175"/>
            <a:ext cx="8480587" cy="3450327"/>
          </a:xfrm>
        </p:spPr>
        <p:txBody>
          <a:bodyPr>
            <a:noAutofit/>
          </a:bodyPr>
          <a:lstStyle/>
          <a:p>
            <a:r>
              <a:rPr lang="ar-EG" sz="6000" b="0" dirty="0"/>
              <a:t>أَوَلَمْ يَكُن لَّهُمْ ءَايَةً أَن يَعْلَمَهُۥ عُلَمَـٰٓؤُا۟ بَنِىٓ إِسْرَٰٓءِيلَ</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F7C7638-E462-5655-179F-3DA457440DD5}"/>
              </a:ext>
            </a:extLst>
          </p:cNvPr>
          <p:cNvSpPr txBox="1"/>
          <p:nvPr/>
        </p:nvSpPr>
        <p:spPr>
          <a:xfrm>
            <a:off x="2060711" y="4534309"/>
            <a:ext cx="8070575" cy="707886"/>
          </a:xfrm>
          <a:prstGeom prst="rect">
            <a:avLst/>
          </a:prstGeom>
          <a:noFill/>
        </p:spPr>
        <p:txBody>
          <a:bodyPr wrap="square">
            <a:spAutoFit/>
          </a:bodyPr>
          <a:lstStyle/>
          <a:p>
            <a:pPr algn="ctr" fontAlgn="base"/>
            <a:r>
              <a:rPr lang="en-US" sz="2000" dirty="0"/>
              <a:t>Is it not a Sign to them that the Learned of the Children of Israel knew it (as true)?</a:t>
            </a:r>
          </a:p>
        </p:txBody>
      </p:sp>
      <p:sp>
        <p:nvSpPr>
          <p:cNvPr id="3" name="TextBox 2">
            <a:extLst>
              <a:ext uri="{FF2B5EF4-FFF2-40B4-BE49-F238E27FC236}">
                <a16:creationId xmlns:a16="http://schemas.microsoft.com/office/drawing/2014/main" id="{D8D399EC-32A0-165E-E5FA-EE63B93BEAD0}"/>
              </a:ext>
            </a:extLst>
          </p:cNvPr>
          <p:cNvSpPr txBox="1"/>
          <p:nvPr/>
        </p:nvSpPr>
        <p:spPr>
          <a:xfrm>
            <a:off x="4058187" y="42265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{197}</a:t>
            </a:r>
            <a:endParaRPr lang="en-US" sz="1400" dirty="0"/>
          </a:p>
        </p:txBody>
      </p:sp>
    </p:spTree>
    <p:extLst>
      <p:ext uri="{BB962C8B-B14F-4D97-AF65-F5344CB8AC3E}">
        <p14:creationId xmlns:p14="http://schemas.microsoft.com/office/powerpoint/2010/main" val="142478984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E8077-1340-2151-0A74-2225A384A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1B11C-8FBE-3427-4892-BF3D3871CE62}"/>
              </a:ext>
            </a:extLst>
          </p:cNvPr>
          <p:cNvSpPr>
            <a:spLocks noGrp="1"/>
          </p:cNvSpPr>
          <p:nvPr>
            <p:ph type="title"/>
          </p:nvPr>
        </p:nvSpPr>
        <p:spPr>
          <a:xfrm>
            <a:off x="1855706" y="2059175"/>
            <a:ext cx="8480587" cy="3450327"/>
          </a:xfrm>
        </p:spPr>
        <p:txBody>
          <a:bodyPr>
            <a:noAutofit/>
          </a:bodyPr>
          <a:lstStyle/>
          <a:p>
            <a:r>
              <a:rPr lang="ar-EG" sz="6000" b="0" dirty="0"/>
              <a:t>وَلَوْ نَزَّلْنَـٰهُ عَلَىٰ بَعْضِ ٱلْأَعْجَمِينَ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82432C-5C15-51E5-D47D-6B0A601FE771}"/>
              </a:ext>
            </a:extLst>
          </p:cNvPr>
          <p:cNvSpPr txBox="1"/>
          <p:nvPr/>
        </p:nvSpPr>
        <p:spPr>
          <a:xfrm>
            <a:off x="2060711" y="4179202"/>
            <a:ext cx="8070575" cy="400110"/>
          </a:xfrm>
          <a:prstGeom prst="rect">
            <a:avLst/>
          </a:prstGeom>
          <a:noFill/>
        </p:spPr>
        <p:txBody>
          <a:bodyPr wrap="square">
            <a:spAutoFit/>
          </a:bodyPr>
          <a:lstStyle/>
          <a:p>
            <a:pPr algn="ctr" fontAlgn="base"/>
            <a:r>
              <a:rPr lang="en-US" sz="2000" dirty="0"/>
              <a:t>Had We revealed it to any of the non-Arabs,</a:t>
            </a:r>
          </a:p>
        </p:txBody>
      </p:sp>
      <p:sp>
        <p:nvSpPr>
          <p:cNvPr id="3" name="TextBox 2">
            <a:extLst>
              <a:ext uri="{FF2B5EF4-FFF2-40B4-BE49-F238E27FC236}">
                <a16:creationId xmlns:a16="http://schemas.microsoft.com/office/drawing/2014/main" id="{1FB48F59-881E-8E14-86C8-B9994FD9C25F}"/>
              </a:ext>
            </a:extLst>
          </p:cNvPr>
          <p:cNvSpPr txBox="1"/>
          <p:nvPr/>
        </p:nvSpPr>
        <p:spPr>
          <a:xfrm>
            <a:off x="1718542" y="38714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{198}</a:t>
            </a:r>
            <a:endParaRPr lang="en-US" sz="1400" dirty="0"/>
          </a:p>
        </p:txBody>
      </p:sp>
    </p:spTree>
    <p:extLst>
      <p:ext uri="{BB962C8B-B14F-4D97-AF65-F5344CB8AC3E}">
        <p14:creationId xmlns:p14="http://schemas.microsoft.com/office/powerpoint/2010/main" val="175211837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C4EF5-34F2-0E86-6C76-DA414E4F1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0C4E2-CE81-7A60-DC7F-15767FED0A2F}"/>
              </a:ext>
            </a:extLst>
          </p:cNvPr>
          <p:cNvSpPr>
            <a:spLocks noGrp="1"/>
          </p:cNvSpPr>
          <p:nvPr>
            <p:ph type="title"/>
          </p:nvPr>
        </p:nvSpPr>
        <p:spPr>
          <a:xfrm>
            <a:off x="1855706" y="2059175"/>
            <a:ext cx="8480587" cy="3450327"/>
          </a:xfrm>
        </p:spPr>
        <p:txBody>
          <a:bodyPr>
            <a:noAutofit/>
          </a:bodyPr>
          <a:lstStyle/>
          <a:p>
            <a:r>
              <a:rPr lang="ar-EG" sz="6000" b="0" dirty="0"/>
              <a:t>فَقَرَأَهُۥ عَلَيْهِم مَّا كَانُوا۟ بِهِۦ 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B4836C-2F35-067E-EA5D-00DC39D95E2E}"/>
              </a:ext>
            </a:extLst>
          </p:cNvPr>
          <p:cNvSpPr txBox="1"/>
          <p:nvPr/>
        </p:nvSpPr>
        <p:spPr>
          <a:xfrm>
            <a:off x="2060711" y="4179202"/>
            <a:ext cx="8070575" cy="400110"/>
          </a:xfrm>
          <a:prstGeom prst="rect">
            <a:avLst/>
          </a:prstGeom>
          <a:noFill/>
        </p:spPr>
        <p:txBody>
          <a:bodyPr wrap="square">
            <a:spAutoFit/>
          </a:bodyPr>
          <a:lstStyle/>
          <a:p>
            <a:pPr algn="ctr" fontAlgn="base"/>
            <a:r>
              <a:rPr lang="en-US" sz="2000" dirty="0"/>
              <a:t>And had he recited it to them, they would not have believed in it.</a:t>
            </a:r>
          </a:p>
        </p:txBody>
      </p:sp>
      <p:sp>
        <p:nvSpPr>
          <p:cNvPr id="3" name="TextBox 2">
            <a:extLst>
              <a:ext uri="{FF2B5EF4-FFF2-40B4-BE49-F238E27FC236}">
                <a16:creationId xmlns:a16="http://schemas.microsoft.com/office/drawing/2014/main" id="{90E606A0-8DBC-EB2C-FC53-7A3B5899DC87}"/>
              </a:ext>
            </a:extLst>
          </p:cNvPr>
          <p:cNvSpPr txBox="1"/>
          <p:nvPr/>
        </p:nvSpPr>
        <p:spPr>
          <a:xfrm>
            <a:off x="1879368" y="38714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{199}</a:t>
            </a:r>
            <a:endParaRPr lang="en-US" sz="1400" dirty="0"/>
          </a:p>
        </p:txBody>
      </p:sp>
    </p:spTree>
    <p:extLst>
      <p:ext uri="{BB962C8B-B14F-4D97-AF65-F5344CB8AC3E}">
        <p14:creationId xmlns:p14="http://schemas.microsoft.com/office/powerpoint/2010/main" val="326608135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10484-C97F-AC4A-EFE5-E5CCFC8DA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3B367-71EA-0C30-25CF-33AF6C7FBD69}"/>
              </a:ext>
            </a:extLst>
          </p:cNvPr>
          <p:cNvSpPr>
            <a:spLocks noGrp="1"/>
          </p:cNvSpPr>
          <p:nvPr>
            <p:ph type="title"/>
          </p:nvPr>
        </p:nvSpPr>
        <p:spPr>
          <a:xfrm>
            <a:off x="1855706" y="2059175"/>
            <a:ext cx="8480587" cy="3450327"/>
          </a:xfrm>
        </p:spPr>
        <p:txBody>
          <a:bodyPr>
            <a:noAutofit/>
          </a:bodyPr>
          <a:lstStyle/>
          <a:p>
            <a:r>
              <a:rPr lang="ar-EG" sz="6000" b="0" dirty="0"/>
              <a:t>كَذَٰلِكَ سَلَكْنَـٰهُ فِى قُلُوبِ ٱلْمُجْرِمِينَ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A1CC13-FF41-E894-CA7E-DA86D31BAD9A}"/>
              </a:ext>
            </a:extLst>
          </p:cNvPr>
          <p:cNvSpPr txBox="1"/>
          <p:nvPr/>
        </p:nvSpPr>
        <p:spPr>
          <a:xfrm>
            <a:off x="2060711" y="4179202"/>
            <a:ext cx="8070575" cy="400110"/>
          </a:xfrm>
          <a:prstGeom prst="rect">
            <a:avLst/>
          </a:prstGeom>
          <a:noFill/>
        </p:spPr>
        <p:txBody>
          <a:bodyPr wrap="square">
            <a:spAutoFit/>
          </a:bodyPr>
          <a:lstStyle/>
          <a:p>
            <a:pPr algn="ctr" fontAlgn="base"/>
            <a:r>
              <a:rPr lang="en-US" sz="2000" dirty="0"/>
              <a:t>Thus have We caused it to enter the hearts of the sinners.</a:t>
            </a:r>
          </a:p>
        </p:txBody>
      </p:sp>
      <p:sp>
        <p:nvSpPr>
          <p:cNvPr id="3" name="TextBox 2">
            <a:extLst>
              <a:ext uri="{FF2B5EF4-FFF2-40B4-BE49-F238E27FC236}">
                <a16:creationId xmlns:a16="http://schemas.microsoft.com/office/drawing/2014/main" id="{D56A1FF5-58C6-6736-D163-A0207C077CF3}"/>
              </a:ext>
            </a:extLst>
          </p:cNvPr>
          <p:cNvSpPr txBox="1"/>
          <p:nvPr/>
        </p:nvSpPr>
        <p:spPr>
          <a:xfrm>
            <a:off x="1718542" y="38714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{200}</a:t>
            </a:r>
            <a:endParaRPr lang="en-US" sz="1400" dirty="0"/>
          </a:p>
        </p:txBody>
      </p:sp>
    </p:spTree>
    <p:extLst>
      <p:ext uri="{BB962C8B-B14F-4D97-AF65-F5344CB8AC3E}">
        <p14:creationId xmlns:p14="http://schemas.microsoft.com/office/powerpoint/2010/main" val="3415887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17BA5-ED8A-5E6B-DCB2-FF1776B97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55D4C-A0CF-4920-BE88-C44388E6D060}"/>
              </a:ext>
            </a:extLst>
          </p:cNvPr>
          <p:cNvSpPr>
            <a:spLocks noGrp="1"/>
          </p:cNvSpPr>
          <p:nvPr>
            <p:ph type="title"/>
          </p:nvPr>
        </p:nvSpPr>
        <p:spPr>
          <a:xfrm>
            <a:off x="1893300" y="2041187"/>
            <a:ext cx="8405400" cy="3450327"/>
          </a:xfrm>
        </p:spPr>
        <p:txBody>
          <a:bodyPr>
            <a:noAutofit/>
          </a:bodyPr>
          <a:lstStyle/>
          <a:p>
            <a:r>
              <a:rPr lang="ar-EG" sz="6000" b="0" dirty="0"/>
              <a:t>أَمْ تَحْسَبُ أَنَّ أَكْثَرَهُمْ يَسْمَعُونَ أَوْ يَعْقِلُونَۚ إِنْ هُمْ إِلَّا كَٱلْأَنْعَـٰمِۖ بَلْ هُمْ أَضَلُّ سَبِيلًا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8FD17F-38EF-947E-07CC-42AE1E024A5B}"/>
              </a:ext>
            </a:extLst>
          </p:cNvPr>
          <p:cNvSpPr txBox="1"/>
          <p:nvPr/>
        </p:nvSpPr>
        <p:spPr>
          <a:xfrm>
            <a:off x="2060712" y="4928667"/>
            <a:ext cx="8070575" cy="707886"/>
          </a:xfrm>
          <a:prstGeom prst="rect">
            <a:avLst/>
          </a:prstGeom>
          <a:noFill/>
        </p:spPr>
        <p:txBody>
          <a:bodyPr wrap="square">
            <a:spAutoFit/>
          </a:bodyPr>
          <a:lstStyle/>
          <a:p>
            <a:pPr algn="ctr" fontAlgn="base"/>
            <a:r>
              <a:rPr lang="en-US" sz="2000" dirty="0"/>
              <a:t>Or </a:t>
            </a:r>
            <a:r>
              <a:rPr lang="en-US" sz="2000" dirty="0" err="1"/>
              <a:t>thinkest</a:t>
            </a:r>
            <a:r>
              <a:rPr lang="en-US" sz="2000" dirty="0"/>
              <a:t> thou that most of them listen or understand? They are only like cattle;- nay, they are worse astray in Path.</a:t>
            </a:r>
          </a:p>
        </p:txBody>
      </p:sp>
      <p:sp>
        <p:nvSpPr>
          <p:cNvPr id="3" name="TextBox 2">
            <a:extLst>
              <a:ext uri="{FF2B5EF4-FFF2-40B4-BE49-F238E27FC236}">
                <a16:creationId xmlns:a16="http://schemas.microsoft.com/office/drawing/2014/main" id="{A8EEDFAA-1B5C-A47D-16F2-40C6644558E2}"/>
              </a:ext>
            </a:extLst>
          </p:cNvPr>
          <p:cNvSpPr txBox="1"/>
          <p:nvPr/>
        </p:nvSpPr>
        <p:spPr>
          <a:xfrm>
            <a:off x="4230930" y="46208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8121668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01B9-4B07-C65A-9FF9-0504EEB12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66FCE-0813-3282-2B44-14CCCE5E33D7}"/>
              </a:ext>
            </a:extLst>
          </p:cNvPr>
          <p:cNvSpPr>
            <a:spLocks noGrp="1"/>
          </p:cNvSpPr>
          <p:nvPr>
            <p:ph type="title"/>
          </p:nvPr>
        </p:nvSpPr>
        <p:spPr>
          <a:xfrm>
            <a:off x="1855706" y="2139074"/>
            <a:ext cx="8480587" cy="3450327"/>
          </a:xfrm>
        </p:spPr>
        <p:txBody>
          <a:bodyPr>
            <a:noAutofit/>
          </a:bodyPr>
          <a:lstStyle/>
          <a:p>
            <a:r>
              <a:rPr lang="ar-EG" sz="6000" b="0" dirty="0"/>
              <a:t>لَا يُؤْمِنُونَ بِهِۦ حَتَّىٰ يَرَوُا۟ ٱلْعَذَابَ ٱلْأَلِيمَ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8BE9809-3319-F5EB-FB19-E97E3EA1D3D5}"/>
              </a:ext>
            </a:extLst>
          </p:cNvPr>
          <p:cNvSpPr txBox="1"/>
          <p:nvPr/>
        </p:nvSpPr>
        <p:spPr>
          <a:xfrm>
            <a:off x="2060711" y="4621519"/>
            <a:ext cx="8070575" cy="400110"/>
          </a:xfrm>
          <a:prstGeom prst="rect">
            <a:avLst/>
          </a:prstGeom>
          <a:noFill/>
        </p:spPr>
        <p:txBody>
          <a:bodyPr wrap="square">
            <a:spAutoFit/>
          </a:bodyPr>
          <a:lstStyle/>
          <a:p>
            <a:pPr algn="ctr" fontAlgn="base"/>
            <a:r>
              <a:rPr lang="en-US" sz="2000" dirty="0"/>
              <a:t>They will not believe in it until they see the grievous Penalty;</a:t>
            </a:r>
          </a:p>
        </p:txBody>
      </p:sp>
      <p:sp>
        <p:nvSpPr>
          <p:cNvPr id="3" name="TextBox 2">
            <a:extLst>
              <a:ext uri="{FF2B5EF4-FFF2-40B4-BE49-F238E27FC236}">
                <a16:creationId xmlns:a16="http://schemas.microsoft.com/office/drawing/2014/main" id="{77AF7EF3-69DF-4C84-9DA8-D880469EB9C3}"/>
              </a:ext>
            </a:extLst>
          </p:cNvPr>
          <p:cNvSpPr txBox="1"/>
          <p:nvPr/>
        </p:nvSpPr>
        <p:spPr>
          <a:xfrm>
            <a:off x="4896747" y="43987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{201}</a:t>
            </a:r>
            <a:endParaRPr lang="en-US" sz="1400" dirty="0"/>
          </a:p>
        </p:txBody>
      </p:sp>
    </p:spTree>
    <p:extLst>
      <p:ext uri="{BB962C8B-B14F-4D97-AF65-F5344CB8AC3E}">
        <p14:creationId xmlns:p14="http://schemas.microsoft.com/office/powerpoint/2010/main" val="375498632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7E492-F378-24A5-2D6D-A7229F2CF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5F996-C1DA-FF90-16DA-DFCB9E4F87CD}"/>
              </a:ext>
            </a:extLst>
          </p:cNvPr>
          <p:cNvSpPr>
            <a:spLocks noGrp="1"/>
          </p:cNvSpPr>
          <p:nvPr>
            <p:ph type="title"/>
          </p:nvPr>
        </p:nvSpPr>
        <p:spPr>
          <a:xfrm>
            <a:off x="1855706" y="2139074"/>
            <a:ext cx="8480587" cy="3450327"/>
          </a:xfrm>
        </p:spPr>
        <p:txBody>
          <a:bodyPr>
            <a:noAutofit/>
          </a:bodyPr>
          <a:lstStyle/>
          <a:p>
            <a:r>
              <a:rPr lang="ar-EG" sz="6000" b="0" dirty="0"/>
              <a:t>فَيَأْتِيَهُم بَغْتَةًۭ وَهُمْ لَا يَشْعُرُونَ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FCEBE58-8605-40E3-A5FF-E6D111510F18}"/>
              </a:ext>
            </a:extLst>
          </p:cNvPr>
          <p:cNvSpPr txBox="1"/>
          <p:nvPr/>
        </p:nvSpPr>
        <p:spPr>
          <a:xfrm>
            <a:off x="2060711" y="4270946"/>
            <a:ext cx="8070575" cy="400110"/>
          </a:xfrm>
          <a:prstGeom prst="rect">
            <a:avLst/>
          </a:prstGeom>
          <a:noFill/>
        </p:spPr>
        <p:txBody>
          <a:bodyPr wrap="square">
            <a:spAutoFit/>
          </a:bodyPr>
          <a:lstStyle/>
          <a:p>
            <a:pPr algn="ctr" fontAlgn="base"/>
            <a:r>
              <a:rPr lang="en-US" sz="2000" dirty="0"/>
              <a:t>But the (Penalty) will come to them of a sudden, while they perceive it not;</a:t>
            </a:r>
          </a:p>
        </p:txBody>
      </p:sp>
      <p:sp>
        <p:nvSpPr>
          <p:cNvPr id="3" name="TextBox 2">
            <a:extLst>
              <a:ext uri="{FF2B5EF4-FFF2-40B4-BE49-F238E27FC236}">
                <a16:creationId xmlns:a16="http://schemas.microsoft.com/office/drawing/2014/main" id="{CB1C2799-203F-3629-75D5-858FBEBC2671}"/>
              </a:ext>
            </a:extLst>
          </p:cNvPr>
          <p:cNvSpPr txBox="1"/>
          <p:nvPr/>
        </p:nvSpPr>
        <p:spPr>
          <a:xfrm>
            <a:off x="2206813" y="39631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{202}</a:t>
            </a:r>
            <a:endParaRPr lang="en-US" sz="1400" dirty="0"/>
          </a:p>
        </p:txBody>
      </p:sp>
    </p:spTree>
    <p:extLst>
      <p:ext uri="{BB962C8B-B14F-4D97-AF65-F5344CB8AC3E}">
        <p14:creationId xmlns:p14="http://schemas.microsoft.com/office/powerpoint/2010/main" val="49445925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73C6F-362C-269B-6352-8D18C717B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9E2F1-2016-CA45-2427-C76289B738B1}"/>
              </a:ext>
            </a:extLst>
          </p:cNvPr>
          <p:cNvSpPr>
            <a:spLocks noGrp="1"/>
          </p:cNvSpPr>
          <p:nvPr>
            <p:ph type="title"/>
          </p:nvPr>
        </p:nvSpPr>
        <p:spPr>
          <a:xfrm>
            <a:off x="1855706" y="2139074"/>
            <a:ext cx="8480587" cy="3450327"/>
          </a:xfrm>
        </p:spPr>
        <p:txBody>
          <a:bodyPr>
            <a:noAutofit/>
          </a:bodyPr>
          <a:lstStyle/>
          <a:p>
            <a:r>
              <a:rPr lang="ar-EG" sz="6000" b="0" dirty="0"/>
              <a:t>فَيَقُولُوا۟ هَلْ نَحْنُ مُنظَرُونَ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79F3964-03E4-71DD-6D04-05E59476725B}"/>
              </a:ext>
            </a:extLst>
          </p:cNvPr>
          <p:cNvSpPr txBox="1"/>
          <p:nvPr/>
        </p:nvSpPr>
        <p:spPr>
          <a:xfrm>
            <a:off x="2060711" y="4237008"/>
            <a:ext cx="8070575" cy="400110"/>
          </a:xfrm>
          <a:prstGeom prst="rect">
            <a:avLst/>
          </a:prstGeom>
          <a:noFill/>
        </p:spPr>
        <p:txBody>
          <a:bodyPr wrap="square">
            <a:spAutoFit/>
          </a:bodyPr>
          <a:lstStyle/>
          <a:p>
            <a:pPr algn="ctr" fontAlgn="base"/>
            <a:r>
              <a:rPr lang="en-US" sz="2000" dirty="0"/>
              <a:t>Then they will say: "Shall we be respited?"</a:t>
            </a:r>
          </a:p>
        </p:txBody>
      </p:sp>
      <p:sp>
        <p:nvSpPr>
          <p:cNvPr id="3" name="TextBox 2">
            <a:extLst>
              <a:ext uri="{FF2B5EF4-FFF2-40B4-BE49-F238E27FC236}">
                <a16:creationId xmlns:a16="http://schemas.microsoft.com/office/drawing/2014/main" id="{D3B4D5A9-01EC-E428-A1FA-BA0D6D74CBAA}"/>
              </a:ext>
            </a:extLst>
          </p:cNvPr>
          <p:cNvSpPr txBox="1"/>
          <p:nvPr/>
        </p:nvSpPr>
        <p:spPr>
          <a:xfrm>
            <a:off x="2561920" y="39462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{203}</a:t>
            </a:r>
            <a:endParaRPr lang="en-US" sz="1400" dirty="0"/>
          </a:p>
        </p:txBody>
      </p:sp>
    </p:spTree>
    <p:extLst>
      <p:ext uri="{BB962C8B-B14F-4D97-AF65-F5344CB8AC3E}">
        <p14:creationId xmlns:p14="http://schemas.microsoft.com/office/powerpoint/2010/main" val="365669128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A5E10-D647-1830-152E-9C05D54C5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1CE11-D3ED-85CE-0056-00F11FCA70D4}"/>
              </a:ext>
            </a:extLst>
          </p:cNvPr>
          <p:cNvSpPr>
            <a:spLocks noGrp="1"/>
          </p:cNvSpPr>
          <p:nvPr>
            <p:ph type="title"/>
          </p:nvPr>
        </p:nvSpPr>
        <p:spPr>
          <a:xfrm>
            <a:off x="1855706" y="2139074"/>
            <a:ext cx="8480587" cy="3450327"/>
          </a:xfrm>
        </p:spPr>
        <p:txBody>
          <a:bodyPr>
            <a:noAutofit/>
          </a:bodyPr>
          <a:lstStyle/>
          <a:p>
            <a:r>
              <a:rPr lang="ar-EG" sz="6000" b="0" dirty="0"/>
              <a:t>أَفَبِعَذَابِنَا يَسْتَعْجِلُونَ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3B4908-E159-8464-3AB7-A585CB05F7C2}"/>
              </a:ext>
            </a:extLst>
          </p:cNvPr>
          <p:cNvSpPr txBox="1"/>
          <p:nvPr/>
        </p:nvSpPr>
        <p:spPr>
          <a:xfrm>
            <a:off x="2060711" y="4221612"/>
            <a:ext cx="8070575" cy="400110"/>
          </a:xfrm>
          <a:prstGeom prst="rect">
            <a:avLst/>
          </a:prstGeom>
          <a:noFill/>
        </p:spPr>
        <p:txBody>
          <a:bodyPr wrap="square">
            <a:spAutoFit/>
          </a:bodyPr>
          <a:lstStyle/>
          <a:p>
            <a:pPr algn="ctr" fontAlgn="base"/>
            <a:r>
              <a:rPr lang="en-US" sz="2000" dirty="0"/>
              <a:t>Do they then ask for Our Penalty to be hastened on?</a:t>
            </a:r>
          </a:p>
        </p:txBody>
      </p:sp>
      <p:sp>
        <p:nvSpPr>
          <p:cNvPr id="3" name="TextBox 2">
            <a:extLst>
              <a:ext uri="{FF2B5EF4-FFF2-40B4-BE49-F238E27FC236}">
                <a16:creationId xmlns:a16="http://schemas.microsoft.com/office/drawing/2014/main" id="{4383BED3-84B8-5CA3-ECC3-B331792A279F}"/>
              </a:ext>
            </a:extLst>
          </p:cNvPr>
          <p:cNvSpPr txBox="1"/>
          <p:nvPr/>
        </p:nvSpPr>
        <p:spPr>
          <a:xfrm>
            <a:off x="3325400" y="392923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{204}</a:t>
            </a:r>
            <a:endParaRPr lang="en-US" sz="1400" dirty="0"/>
          </a:p>
        </p:txBody>
      </p:sp>
    </p:spTree>
    <p:extLst>
      <p:ext uri="{BB962C8B-B14F-4D97-AF65-F5344CB8AC3E}">
        <p14:creationId xmlns:p14="http://schemas.microsoft.com/office/powerpoint/2010/main" val="341750037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D85BB-28C4-BECD-37B1-05EC35A9E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1CF8D-E061-56DC-EA87-0B421D47814E}"/>
              </a:ext>
            </a:extLst>
          </p:cNvPr>
          <p:cNvSpPr>
            <a:spLocks noGrp="1"/>
          </p:cNvSpPr>
          <p:nvPr>
            <p:ph type="title"/>
          </p:nvPr>
        </p:nvSpPr>
        <p:spPr>
          <a:xfrm>
            <a:off x="1855706" y="2139074"/>
            <a:ext cx="8480587" cy="3450327"/>
          </a:xfrm>
        </p:spPr>
        <p:txBody>
          <a:bodyPr>
            <a:noAutofit/>
          </a:bodyPr>
          <a:lstStyle/>
          <a:p>
            <a:r>
              <a:rPr lang="ar-EG" sz="6000" b="0" dirty="0"/>
              <a:t>أَفَرَءَيْتَ إِن مَّتَّعْنَـٰهُمْ سِنِينَ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76C914-E36E-BD7B-ABCA-8EAE4448AF58}"/>
              </a:ext>
            </a:extLst>
          </p:cNvPr>
          <p:cNvSpPr txBox="1"/>
          <p:nvPr/>
        </p:nvSpPr>
        <p:spPr>
          <a:xfrm>
            <a:off x="2060711" y="4221612"/>
            <a:ext cx="8070575" cy="400110"/>
          </a:xfrm>
          <a:prstGeom prst="rect">
            <a:avLst/>
          </a:prstGeom>
          <a:noFill/>
        </p:spPr>
        <p:txBody>
          <a:bodyPr wrap="square">
            <a:spAutoFit/>
          </a:bodyPr>
          <a:lstStyle/>
          <a:p>
            <a:pPr algn="ctr" fontAlgn="base"/>
            <a:r>
              <a:rPr lang="en-US" sz="2000" dirty="0"/>
              <a:t>Seest thou? If We do let them enjoy (this life) for a few years,</a:t>
            </a:r>
          </a:p>
        </p:txBody>
      </p:sp>
      <p:sp>
        <p:nvSpPr>
          <p:cNvPr id="3" name="TextBox 2">
            <a:extLst>
              <a:ext uri="{FF2B5EF4-FFF2-40B4-BE49-F238E27FC236}">
                <a16:creationId xmlns:a16="http://schemas.microsoft.com/office/drawing/2014/main" id="{40885C32-0FB4-47FA-187C-A4312F3F121A}"/>
              </a:ext>
            </a:extLst>
          </p:cNvPr>
          <p:cNvSpPr txBox="1"/>
          <p:nvPr/>
        </p:nvSpPr>
        <p:spPr>
          <a:xfrm>
            <a:off x="2597431" y="39138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{205}</a:t>
            </a:r>
            <a:endParaRPr lang="en-US" sz="1400" dirty="0"/>
          </a:p>
        </p:txBody>
      </p:sp>
    </p:spTree>
    <p:extLst>
      <p:ext uri="{BB962C8B-B14F-4D97-AF65-F5344CB8AC3E}">
        <p14:creationId xmlns:p14="http://schemas.microsoft.com/office/powerpoint/2010/main" val="23211487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076E8-A8AA-167C-5670-1FA664EB1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F4F48-6C8E-375E-6FB3-68E0EAED72AF}"/>
              </a:ext>
            </a:extLst>
          </p:cNvPr>
          <p:cNvSpPr>
            <a:spLocks noGrp="1"/>
          </p:cNvSpPr>
          <p:nvPr>
            <p:ph type="title"/>
          </p:nvPr>
        </p:nvSpPr>
        <p:spPr>
          <a:xfrm>
            <a:off x="1855706" y="2139074"/>
            <a:ext cx="8480587" cy="3450327"/>
          </a:xfrm>
        </p:spPr>
        <p:txBody>
          <a:bodyPr>
            <a:noAutofit/>
          </a:bodyPr>
          <a:lstStyle/>
          <a:p>
            <a:r>
              <a:rPr lang="ar-EG" sz="6000" b="0" dirty="0"/>
              <a:t>ثُمَّ جَآءَهُم مَّا كَانُوا۟ يُوعَدُونَ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43887B5-4048-B1FC-EDBE-792780599B7B}"/>
              </a:ext>
            </a:extLst>
          </p:cNvPr>
          <p:cNvSpPr txBox="1"/>
          <p:nvPr/>
        </p:nvSpPr>
        <p:spPr>
          <a:xfrm>
            <a:off x="2060711" y="4221612"/>
            <a:ext cx="8070575" cy="707886"/>
          </a:xfrm>
          <a:prstGeom prst="rect">
            <a:avLst/>
          </a:prstGeom>
          <a:noFill/>
        </p:spPr>
        <p:txBody>
          <a:bodyPr wrap="square">
            <a:spAutoFit/>
          </a:bodyPr>
          <a:lstStyle/>
          <a:p>
            <a:pPr algn="ctr" fontAlgn="base"/>
            <a:r>
              <a:rPr lang="en-US" sz="2000" dirty="0"/>
              <a:t>Yet there comes to them at length the (Punishment) which they were promised!</a:t>
            </a:r>
          </a:p>
        </p:txBody>
      </p:sp>
      <p:sp>
        <p:nvSpPr>
          <p:cNvPr id="3" name="TextBox 2">
            <a:extLst>
              <a:ext uri="{FF2B5EF4-FFF2-40B4-BE49-F238E27FC236}">
                <a16:creationId xmlns:a16="http://schemas.microsoft.com/office/drawing/2014/main" id="{3A2FB21B-5C40-F00D-51C0-7D99F3251CF9}"/>
              </a:ext>
            </a:extLst>
          </p:cNvPr>
          <p:cNvSpPr txBox="1"/>
          <p:nvPr/>
        </p:nvSpPr>
        <p:spPr>
          <a:xfrm>
            <a:off x="2393245" y="392743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{206}</a:t>
            </a:r>
            <a:endParaRPr lang="en-US" sz="1400" dirty="0"/>
          </a:p>
        </p:txBody>
      </p:sp>
    </p:spTree>
    <p:extLst>
      <p:ext uri="{BB962C8B-B14F-4D97-AF65-F5344CB8AC3E}">
        <p14:creationId xmlns:p14="http://schemas.microsoft.com/office/powerpoint/2010/main" val="425273859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B33DB-37D5-58F4-1FC1-F34A83553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A5249-0C01-2E8C-F401-62701905E01B}"/>
              </a:ext>
            </a:extLst>
          </p:cNvPr>
          <p:cNvSpPr>
            <a:spLocks noGrp="1"/>
          </p:cNvSpPr>
          <p:nvPr>
            <p:ph type="title"/>
          </p:nvPr>
        </p:nvSpPr>
        <p:spPr>
          <a:xfrm>
            <a:off x="1855706" y="2139074"/>
            <a:ext cx="8480587" cy="3450327"/>
          </a:xfrm>
        </p:spPr>
        <p:txBody>
          <a:bodyPr>
            <a:noAutofit/>
          </a:bodyPr>
          <a:lstStyle/>
          <a:p>
            <a:r>
              <a:rPr lang="ar-EG" sz="6000" b="0" dirty="0"/>
              <a:t>مَآ أَغْنَىٰ عَنْهُم مَّا كَانُوا۟ يُمَتَّعُونَ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7488D26-BB82-CE72-C415-FB2F8940AE24}"/>
              </a:ext>
            </a:extLst>
          </p:cNvPr>
          <p:cNvSpPr txBox="1"/>
          <p:nvPr/>
        </p:nvSpPr>
        <p:spPr>
          <a:xfrm>
            <a:off x="2060711" y="4221612"/>
            <a:ext cx="8070575" cy="400110"/>
          </a:xfrm>
          <a:prstGeom prst="rect">
            <a:avLst/>
          </a:prstGeom>
          <a:noFill/>
        </p:spPr>
        <p:txBody>
          <a:bodyPr wrap="square">
            <a:spAutoFit/>
          </a:bodyPr>
          <a:lstStyle/>
          <a:p>
            <a:pPr algn="ctr" fontAlgn="base"/>
            <a:r>
              <a:rPr lang="en-US" sz="2000" dirty="0"/>
              <a:t>It will profit them not that they enjoyed (this life)!</a:t>
            </a:r>
          </a:p>
        </p:txBody>
      </p:sp>
      <p:sp>
        <p:nvSpPr>
          <p:cNvPr id="3" name="TextBox 2">
            <a:extLst>
              <a:ext uri="{FF2B5EF4-FFF2-40B4-BE49-F238E27FC236}">
                <a16:creationId xmlns:a16="http://schemas.microsoft.com/office/drawing/2014/main" id="{BD78439D-877C-6853-E728-1DB05013AEB3}"/>
              </a:ext>
            </a:extLst>
          </p:cNvPr>
          <p:cNvSpPr txBox="1"/>
          <p:nvPr/>
        </p:nvSpPr>
        <p:spPr>
          <a:xfrm>
            <a:off x="1949361" y="39185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{207}</a:t>
            </a:r>
            <a:endParaRPr lang="en-US" sz="1400" dirty="0"/>
          </a:p>
        </p:txBody>
      </p:sp>
    </p:spTree>
    <p:extLst>
      <p:ext uri="{BB962C8B-B14F-4D97-AF65-F5344CB8AC3E}">
        <p14:creationId xmlns:p14="http://schemas.microsoft.com/office/powerpoint/2010/main" val="46611179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45D49-CD70-2B82-D649-9DD273314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3BF39-1E09-8E1A-3B64-C8AA848CBFD7}"/>
              </a:ext>
            </a:extLst>
          </p:cNvPr>
          <p:cNvSpPr>
            <a:spLocks noGrp="1"/>
          </p:cNvSpPr>
          <p:nvPr>
            <p:ph type="title"/>
          </p:nvPr>
        </p:nvSpPr>
        <p:spPr>
          <a:xfrm>
            <a:off x="1855706" y="2139074"/>
            <a:ext cx="8480587" cy="3450327"/>
          </a:xfrm>
        </p:spPr>
        <p:txBody>
          <a:bodyPr>
            <a:noAutofit/>
          </a:bodyPr>
          <a:lstStyle/>
          <a:p>
            <a:r>
              <a:rPr lang="ar-EG" sz="6000" b="0" dirty="0"/>
              <a:t>وَمَآ أَهْلَكْنَا مِن قَرْيَةٍ إِلَّا لَهَا مُنذِرُونَ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EA9BAEA-448D-5A7C-1462-DE14DB4C6C8C}"/>
              </a:ext>
            </a:extLst>
          </p:cNvPr>
          <p:cNvSpPr txBox="1"/>
          <p:nvPr/>
        </p:nvSpPr>
        <p:spPr>
          <a:xfrm>
            <a:off x="2060711" y="4221612"/>
            <a:ext cx="8070575" cy="400110"/>
          </a:xfrm>
          <a:prstGeom prst="rect">
            <a:avLst/>
          </a:prstGeom>
          <a:noFill/>
        </p:spPr>
        <p:txBody>
          <a:bodyPr wrap="square">
            <a:spAutoFit/>
          </a:bodyPr>
          <a:lstStyle/>
          <a:p>
            <a:pPr algn="ctr" fontAlgn="base"/>
            <a:r>
              <a:rPr lang="en-US" sz="2000" dirty="0"/>
              <a:t>Never did We destroy a population, but had its </a:t>
            </a:r>
            <a:r>
              <a:rPr lang="en-US" sz="2000" dirty="0" err="1"/>
              <a:t>warners</a:t>
            </a:r>
            <a:r>
              <a:rPr lang="en-US" sz="2000" dirty="0"/>
              <a:t> -</a:t>
            </a:r>
          </a:p>
        </p:txBody>
      </p:sp>
      <p:sp>
        <p:nvSpPr>
          <p:cNvPr id="3" name="TextBox 2">
            <a:extLst>
              <a:ext uri="{FF2B5EF4-FFF2-40B4-BE49-F238E27FC236}">
                <a16:creationId xmlns:a16="http://schemas.microsoft.com/office/drawing/2014/main" id="{131CA056-EF48-0941-6C2E-5B0F4E84030D}"/>
              </a:ext>
            </a:extLst>
          </p:cNvPr>
          <p:cNvSpPr txBox="1"/>
          <p:nvPr/>
        </p:nvSpPr>
        <p:spPr>
          <a:xfrm>
            <a:off x="1469145" y="39363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{208}</a:t>
            </a:r>
            <a:endParaRPr lang="en-US" sz="1400" dirty="0"/>
          </a:p>
        </p:txBody>
      </p:sp>
    </p:spTree>
    <p:extLst>
      <p:ext uri="{BB962C8B-B14F-4D97-AF65-F5344CB8AC3E}">
        <p14:creationId xmlns:p14="http://schemas.microsoft.com/office/powerpoint/2010/main" val="145316728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D47CB-2B77-18C6-4908-C66CCD1A6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F7434-D2FB-3722-606B-6241BB9A19BF}"/>
              </a:ext>
            </a:extLst>
          </p:cNvPr>
          <p:cNvSpPr>
            <a:spLocks noGrp="1"/>
          </p:cNvSpPr>
          <p:nvPr>
            <p:ph type="title"/>
          </p:nvPr>
        </p:nvSpPr>
        <p:spPr>
          <a:xfrm>
            <a:off x="1855706" y="2139074"/>
            <a:ext cx="8480587" cy="3450327"/>
          </a:xfrm>
        </p:spPr>
        <p:txBody>
          <a:bodyPr>
            <a:noAutofit/>
          </a:bodyPr>
          <a:lstStyle/>
          <a:p>
            <a:r>
              <a:rPr lang="ar-EG" sz="6000" b="0" dirty="0"/>
              <a:t>ذِكْرَىٰ وَمَا كُنَّا ظَـٰلِمِينَ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12CA8C6-0C50-CCDB-06F8-27106C4AD040}"/>
              </a:ext>
            </a:extLst>
          </p:cNvPr>
          <p:cNvSpPr txBox="1"/>
          <p:nvPr/>
        </p:nvSpPr>
        <p:spPr>
          <a:xfrm>
            <a:off x="2060711" y="4221612"/>
            <a:ext cx="8070575" cy="400110"/>
          </a:xfrm>
          <a:prstGeom prst="rect">
            <a:avLst/>
          </a:prstGeom>
          <a:noFill/>
        </p:spPr>
        <p:txBody>
          <a:bodyPr wrap="square">
            <a:spAutoFit/>
          </a:bodyPr>
          <a:lstStyle/>
          <a:p>
            <a:pPr algn="ctr" fontAlgn="base"/>
            <a:r>
              <a:rPr lang="en-US" sz="2000" dirty="0"/>
              <a:t>By way of reminder; and We never are unjust.</a:t>
            </a:r>
          </a:p>
        </p:txBody>
      </p:sp>
      <p:sp>
        <p:nvSpPr>
          <p:cNvPr id="3" name="TextBox 2">
            <a:extLst>
              <a:ext uri="{FF2B5EF4-FFF2-40B4-BE49-F238E27FC236}">
                <a16:creationId xmlns:a16="http://schemas.microsoft.com/office/drawing/2014/main" id="{01DAD072-F1E2-A2FC-AE0D-D9AA12234209}"/>
              </a:ext>
            </a:extLst>
          </p:cNvPr>
          <p:cNvSpPr txBox="1"/>
          <p:nvPr/>
        </p:nvSpPr>
        <p:spPr>
          <a:xfrm>
            <a:off x="2969471" y="39806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{209}</a:t>
            </a:r>
            <a:endParaRPr lang="en-US" sz="1400" dirty="0"/>
          </a:p>
        </p:txBody>
      </p:sp>
    </p:spTree>
    <p:extLst>
      <p:ext uri="{BB962C8B-B14F-4D97-AF65-F5344CB8AC3E}">
        <p14:creationId xmlns:p14="http://schemas.microsoft.com/office/powerpoint/2010/main" val="339056757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EF55-8B3F-8C09-5427-9145EB60A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E56D0-3D06-4390-4913-8A9A3862C4A8}"/>
              </a:ext>
            </a:extLst>
          </p:cNvPr>
          <p:cNvSpPr>
            <a:spLocks noGrp="1"/>
          </p:cNvSpPr>
          <p:nvPr>
            <p:ph type="title"/>
          </p:nvPr>
        </p:nvSpPr>
        <p:spPr>
          <a:xfrm>
            <a:off x="1855706" y="2139074"/>
            <a:ext cx="8480587" cy="3450327"/>
          </a:xfrm>
        </p:spPr>
        <p:txBody>
          <a:bodyPr>
            <a:noAutofit/>
          </a:bodyPr>
          <a:lstStyle/>
          <a:p>
            <a:r>
              <a:rPr lang="ar-EG" sz="6000" b="0" dirty="0"/>
              <a:t>وَمَا تَنَزَّلَتْ بِهِ ٱلشَّيَـٰطِينُ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AF18A29-4B56-1ED7-ACFF-CE59939AC271}"/>
              </a:ext>
            </a:extLst>
          </p:cNvPr>
          <p:cNvSpPr txBox="1"/>
          <p:nvPr/>
        </p:nvSpPr>
        <p:spPr>
          <a:xfrm>
            <a:off x="2060711" y="4221612"/>
            <a:ext cx="8070575" cy="400110"/>
          </a:xfrm>
          <a:prstGeom prst="rect">
            <a:avLst/>
          </a:prstGeom>
          <a:noFill/>
        </p:spPr>
        <p:txBody>
          <a:bodyPr wrap="square">
            <a:spAutoFit/>
          </a:bodyPr>
          <a:lstStyle/>
          <a:p>
            <a:pPr algn="ctr" fontAlgn="base"/>
            <a:r>
              <a:rPr lang="en-US" sz="2000" dirty="0"/>
              <a:t>No evil ones have brought down this (Revelation):</a:t>
            </a:r>
          </a:p>
        </p:txBody>
      </p:sp>
      <p:sp>
        <p:nvSpPr>
          <p:cNvPr id="3" name="TextBox 2">
            <a:extLst>
              <a:ext uri="{FF2B5EF4-FFF2-40B4-BE49-F238E27FC236}">
                <a16:creationId xmlns:a16="http://schemas.microsoft.com/office/drawing/2014/main" id="{BA70D33E-45A5-FDA1-820C-4010379AD6CC}"/>
              </a:ext>
            </a:extLst>
          </p:cNvPr>
          <p:cNvSpPr txBox="1"/>
          <p:nvPr/>
        </p:nvSpPr>
        <p:spPr>
          <a:xfrm>
            <a:off x="2783040" y="39138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{210}</a:t>
            </a:r>
            <a:endParaRPr lang="en-US" sz="1400" dirty="0"/>
          </a:p>
        </p:txBody>
      </p:sp>
    </p:spTree>
    <p:extLst>
      <p:ext uri="{BB962C8B-B14F-4D97-AF65-F5344CB8AC3E}">
        <p14:creationId xmlns:p14="http://schemas.microsoft.com/office/powerpoint/2010/main" val="1462434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EB48F-AAB8-59A9-F3F5-DD2B3E2BE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EBA5C-06DE-302C-B2FB-82E431EA53A2}"/>
              </a:ext>
            </a:extLst>
          </p:cNvPr>
          <p:cNvSpPr>
            <a:spLocks noGrp="1"/>
          </p:cNvSpPr>
          <p:nvPr>
            <p:ph type="title"/>
          </p:nvPr>
        </p:nvSpPr>
        <p:spPr>
          <a:xfrm>
            <a:off x="1893300" y="1925778"/>
            <a:ext cx="8405400" cy="3450327"/>
          </a:xfrm>
        </p:spPr>
        <p:txBody>
          <a:bodyPr>
            <a:noAutofit/>
          </a:bodyPr>
          <a:lstStyle/>
          <a:p>
            <a:r>
              <a:rPr lang="ar-EG" sz="6000" b="0" dirty="0"/>
              <a:t>أَلَمْ تَرَ إِلَىٰ رَبِّكَ كَيْفَ مَدَّ ٱلظِّلَّ وَلَوْ شَآءَ لَجَعَلَهُۥ سَاكِنًۭا ثُمَّ جَعَلْنَا ٱلشَّمْسَ عَلَيْهِ دَلِيلًۭا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7ED8F52-36F9-C74D-26D3-6C472D935A99}"/>
              </a:ext>
            </a:extLst>
          </p:cNvPr>
          <p:cNvSpPr txBox="1"/>
          <p:nvPr/>
        </p:nvSpPr>
        <p:spPr>
          <a:xfrm>
            <a:off x="2060712" y="4813258"/>
            <a:ext cx="8070575" cy="1015663"/>
          </a:xfrm>
          <a:prstGeom prst="rect">
            <a:avLst/>
          </a:prstGeom>
          <a:noFill/>
        </p:spPr>
        <p:txBody>
          <a:bodyPr wrap="square">
            <a:spAutoFit/>
          </a:bodyPr>
          <a:lstStyle/>
          <a:p>
            <a:pPr algn="ctr" fontAlgn="base"/>
            <a:r>
              <a:rPr lang="en-US" sz="2000" dirty="0"/>
              <a:t>Hast thou not turned thy vision to thy Lord?- How He doth prolong the shadow! If He willed, He could make it stationary! then do We make the sun its guide;</a:t>
            </a:r>
          </a:p>
        </p:txBody>
      </p:sp>
      <p:sp>
        <p:nvSpPr>
          <p:cNvPr id="3" name="TextBox 2">
            <a:extLst>
              <a:ext uri="{FF2B5EF4-FFF2-40B4-BE49-F238E27FC236}">
                <a16:creationId xmlns:a16="http://schemas.microsoft.com/office/drawing/2014/main" id="{0ED655BC-F9D8-5D6D-847C-0E91E64E46C5}"/>
              </a:ext>
            </a:extLst>
          </p:cNvPr>
          <p:cNvSpPr txBox="1"/>
          <p:nvPr/>
        </p:nvSpPr>
        <p:spPr>
          <a:xfrm>
            <a:off x="4399605" y="450548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3982192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4A2E9-9316-984A-96C1-C15E66518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C87C5E-C14C-00B8-F96B-A697BD9B7939}"/>
              </a:ext>
            </a:extLst>
          </p:cNvPr>
          <p:cNvSpPr>
            <a:spLocks noGrp="1"/>
          </p:cNvSpPr>
          <p:nvPr>
            <p:ph type="title"/>
          </p:nvPr>
        </p:nvSpPr>
        <p:spPr>
          <a:xfrm>
            <a:off x="1855706" y="2139074"/>
            <a:ext cx="8480587" cy="3450327"/>
          </a:xfrm>
        </p:spPr>
        <p:txBody>
          <a:bodyPr>
            <a:noAutofit/>
          </a:bodyPr>
          <a:lstStyle/>
          <a:p>
            <a:r>
              <a:rPr lang="ar-EG" sz="6000" b="0" dirty="0"/>
              <a:t>وَمَا يَنۢبَغِى لَهُمْ وَمَا يَسْتَطِيعُونَ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121C355-B3DD-115F-4620-37D78515FD8C}"/>
              </a:ext>
            </a:extLst>
          </p:cNvPr>
          <p:cNvSpPr txBox="1"/>
          <p:nvPr/>
        </p:nvSpPr>
        <p:spPr>
          <a:xfrm>
            <a:off x="2060711" y="4221612"/>
            <a:ext cx="8070575" cy="400110"/>
          </a:xfrm>
          <a:prstGeom prst="rect">
            <a:avLst/>
          </a:prstGeom>
          <a:noFill/>
        </p:spPr>
        <p:txBody>
          <a:bodyPr wrap="square">
            <a:spAutoFit/>
          </a:bodyPr>
          <a:lstStyle/>
          <a:p>
            <a:pPr algn="ctr" fontAlgn="base"/>
            <a:r>
              <a:rPr lang="en-US" sz="2000" dirty="0"/>
              <a:t>It would neither suit them nor would they be able (to produce it).</a:t>
            </a:r>
          </a:p>
        </p:txBody>
      </p:sp>
      <p:sp>
        <p:nvSpPr>
          <p:cNvPr id="3" name="TextBox 2">
            <a:extLst>
              <a:ext uri="{FF2B5EF4-FFF2-40B4-BE49-F238E27FC236}">
                <a16:creationId xmlns:a16="http://schemas.microsoft.com/office/drawing/2014/main" id="{D9DD0486-89CB-F475-F5C1-A0A515291B5B}"/>
              </a:ext>
            </a:extLst>
          </p:cNvPr>
          <p:cNvSpPr txBox="1"/>
          <p:nvPr/>
        </p:nvSpPr>
        <p:spPr>
          <a:xfrm>
            <a:off x="2060711" y="396294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{211}</a:t>
            </a:r>
            <a:endParaRPr lang="en-US" sz="1400" dirty="0"/>
          </a:p>
        </p:txBody>
      </p:sp>
    </p:spTree>
    <p:extLst>
      <p:ext uri="{BB962C8B-B14F-4D97-AF65-F5344CB8AC3E}">
        <p14:creationId xmlns:p14="http://schemas.microsoft.com/office/powerpoint/2010/main" val="230051297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9F309-FE03-16A0-A941-33CDCCFD4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2C3F1-5DE0-8C0B-D024-4D340743597F}"/>
              </a:ext>
            </a:extLst>
          </p:cNvPr>
          <p:cNvSpPr>
            <a:spLocks noGrp="1"/>
          </p:cNvSpPr>
          <p:nvPr>
            <p:ph type="title"/>
          </p:nvPr>
        </p:nvSpPr>
        <p:spPr>
          <a:xfrm>
            <a:off x="1855706" y="2139074"/>
            <a:ext cx="8480587" cy="3450327"/>
          </a:xfrm>
        </p:spPr>
        <p:txBody>
          <a:bodyPr>
            <a:noAutofit/>
          </a:bodyPr>
          <a:lstStyle/>
          <a:p>
            <a:r>
              <a:rPr lang="ar-EG" sz="6000" b="0" dirty="0"/>
              <a:t>إِنَّهُمْ عَنِ ٱلسَّمْعِ لَمَعْزُولُونَ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B3CBB1D-090B-E1B8-3A29-C3A148A4EEBF}"/>
              </a:ext>
            </a:extLst>
          </p:cNvPr>
          <p:cNvSpPr txBox="1"/>
          <p:nvPr/>
        </p:nvSpPr>
        <p:spPr>
          <a:xfrm>
            <a:off x="2060711" y="4347650"/>
            <a:ext cx="8070575" cy="400110"/>
          </a:xfrm>
          <a:prstGeom prst="rect">
            <a:avLst/>
          </a:prstGeom>
          <a:noFill/>
        </p:spPr>
        <p:txBody>
          <a:bodyPr wrap="square">
            <a:spAutoFit/>
          </a:bodyPr>
          <a:lstStyle/>
          <a:p>
            <a:pPr algn="ctr" fontAlgn="base"/>
            <a:r>
              <a:rPr lang="en-US" sz="2000" dirty="0"/>
              <a:t>Indeed they have been removed far from even (a chance of) hearing it.</a:t>
            </a:r>
          </a:p>
        </p:txBody>
      </p:sp>
      <p:sp>
        <p:nvSpPr>
          <p:cNvPr id="3" name="TextBox 2">
            <a:extLst>
              <a:ext uri="{FF2B5EF4-FFF2-40B4-BE49-F238E27FC236}">
                <a16:creationId xmlns:a16="http://schemas.microsoft.com/office/drawing/2014/main" id="{63CBE5CE-501C-C8FA-AC18-36ECADFE7FC8}"/>
              </a:ext>
            </a:extLst>
          </p:cNvPr>
          <p:cNvSpPr txBox="1"/>
          <p:nvPr/>
        </p:nvSpPr>
        <p:spPr>
          <a:xfrm>
            <a:off x="2522350" y="39984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{212}</a:t>
            </a:r>
            <a:endParaRPr lang="en-US" sz="1400" dirty="0"/>
          </a:p>
        </p:txBody>
      </p:sp>
    </p:spTree>
    <p:extLst>
      <p:ext uri="{BB962C8B-B14F-4D97-AF65-F5344CB8AC3E}">
        <p14:creationId xmlns:p14="http://schemas.microsoft.com/office/powerpoint/2010/main" val="407594084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4B028-795B-E68B-19E7-A229F301E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AE2E0-6BA1-013F-4A18-52C23E542B9D}"/>
              </a:ext>
            </a:extLst>
          </p:cNvPr>
          <p:cNvSpPr>
            <a:spLocks noGrp="1"/>
          </p:cNvSpPr>
          <p:nvPr>
            <p:ph type="title"/>
          </p:nvPr>
        </p:nvSpPr>
        <p:spPr>
          <a:xfrm>
            <a:off x="1855706" y="2139074"/>
            <a:ext cx="8480587" cy="3450327"/>
          </a:xfrm>
        </p:spPr>
        <p:txBody>
          <a:bodyPr>
            <a:noAutofit/>
          </a:bodyPr>
          <a:lstStyle/>
          <a:p>
            <a:r>
              <a:rPr lang="ar-EG" sz="6000" b="0" dirty="0"/>
              <a:t>فَلَا تَدْعُ مَعَ ٱللَّهِ إِلَـٰهًا ءَاخَرَ فَتَكُونَ مِنَ ٱلْمُعَذَّبِينَ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B637DC9-A472-81F0-C924-49F35B66B88C}"/>
              </a:ext>
            </a:extLst>
          </p:cNvPr>
          <p:cNvSpPr txBox="1"/>
          <p:nvPr/>
        </p:nvSpPr>
        <p:spPr>
          <a:xfrm>
            <a:off x="2060711" y="4593872"/>
            <a:ext cx="8070575" cy="707886"/>
          </a:xfrm>
          <a:prstGeom prst="rect">
            <a:avLst/>
          </a:prstGeom>
          <a:noFill/>
        </p:spPr>
        <p:txBody>
          <a:bodyPr wrap="square">
            <a:spAutoFit/>
          </a:bodyPr>
          <a:lstStyle/>
          <a:p>
            <a:pPr algn="ctr" fontAlgn="base"/>
            <a:r>
              <a:rPr lang="en-US" sz="2000" dirty="0"/>
              <a:t>So call not on any other god with Allah, or thou wilt be among those under the Penalty.</a:t>
            </a:r>
          </a:p>
        </p:txBody>
      </p:sp>
      <p:sp>
        <p:nvSpPr>
          <p:cNvPr id="3" name="TextBox 2">
            <a:extLst>
              <a:ext uri="{FF2B5EF4-FFF2-40B4-BE49-F238E27FC236}">
                <a16:creationId xmlns:a16="http://schemas.microsoft.com/office/drawing/2014/main" id="{54D3215B-1F9D-4936-B8B7-F22C5D6739ED}"/>
              </a:ext>
            </a:extLst>
          </p:cNvPr>
          <p:cNvSpPr txBox="1"/>
          <p:nvPr/>
        </p:nvSpPr>
        <p:spPr>
          <a:xfrm>
            <a:off x="4102575" y="43334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{213}</a:t>
            </a:r>
            <a:endParaRPr lang="en-US" sz="1400" dirty="0"/>
          </a:p>
        </p:txBody>
      </p:sp>
    </p:spTree>
    <p:extLst>
      <p:ext uri="{BB962C8B-B14F-4D97-AF65-F5344CB8AC3E}">
        <p14:creationId xmlns:p14="http://schemas.microsoft.com/office/powerpoint/2010/main" val="167268715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A41ED-D3BF-CB33-FE8D-84CEFE80C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2F145-8887-CD51-2E48-F97D3A5D8ED7}"/>
              </a:ext>
            </a:extLst>
          </p:cNvPr>
          <p:cNvSpPr>
            <a:spLocks noGrp="1"/>
          </p:cNvSpPr>
          <p:nvPr>
            <p:ph type="title"/>
          </p:nvPr>
        </p:nvSpPr>
        <p:spPr>
          <a:xfrm>
            <a:off x="1855706" y="2139074"/>
            <a:ext cx="8480587" cy="3450327"/>
          </a:xfrm>
        </p:spPr>
        <p:txBody>
          <a:bodyPr>
            <a:noAutofit/>
          </a:bodyPr>
          <a:lstStyle/>
          <a:p>
            <a:r>
              <a:rPr lang="ar-EG" sz="6000" b="0" dirty="0"/>
              <a:t>وَأَنذِرْ عَشِيرَتَكَ ٱلْأَقْرَبِينَ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1C75A9C-CD07-F933-3D0C-8B81B75D7B94}"/>
              </a:ext>
            </a:extLst>
          </p:cNvPr>
          <p:cNvSpPr txBox="1"/>
          <p:nvPr/>
        </p:nvSpPr>
        <p:spPr>
          <a:xfrm>
            <a:off x="2060711" y="4297268"/>
            <a:ext cx="8070575" cy="400110"/>
          </a:xfrm>
          <a:prstGeom prst="rect">
            <a:avLst/>
          </a:prstGeom>
          <a:noFill/>
        </p:spPr>
        <p:txBody>
          <a:bodyPr wrap="square">
            <a:spAutoFit/>
          </a:bodyPr>
          <a:lstStyle/>
          <a:p>
            <a:pPr algn="ctr" fontAlgn="base"/>
            <a:r>
              <a:rPr lang="en-US" sz="2000" dirty="0"/>
              <a:t>And admonish thy nearest kinsmen,</a:t>
            </a:r>
          </a:p>
        </p:txBody>
      </p:sp>
      <p:sp>
        <p:nvSpPr>
          <p:cNvPr id="3" name="TextBox 2">
            <a:extLst>
              <a:ext uri="{FF2B5EF4-FFF2-40B4-BE49-F238E27FC236}">
                <a16:creationId xmlns:a16="http://schemas.microsoft.com/office/drawing/2014/main" id="{838127B8-0EDA-002F-5E34-275107D8C0F1}"/>
              </a:ext>
            </a:extLst>
          </p:cNvPr>
          <p:cNvSpPr txBox="1"/>
          <p:nvPr/>
        </p:nvSpPr>
        <p:spPr>
          <a:xfrm>
            <a:off x="2708781" y="396705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{214}</a:t>
            </a:r>
            <a:endParaRPr lang="en-US" sz="1400" dirty="0"/>
          </a:p>
        </p:txBody>
      </p:sp>
    </p:spTree>
    <p:extLst>
      <p:ext uri="{BB962C8B-B14F-4D97-AF65-F5344CB8AC3E}">
        <p14:creationId xmlns:p14="http://schemas.microsoft.com/office/powerpoint/2010/main" val="403214205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C3BC-4F03-512C-2EF0-62709A4F5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0DC77-1495-D489-8BC4-AAF5939C6A8B}"/>
              </a:ext>
            </a:extLst>
          </p:cNvPr>
          <p:cNvSpPr>
            <a:spLocks noGrp="1"/>
          </p:cNvSpPr>
          <p:nvPr>
            <p:ph type="title"/>
          </p:nvPr>
        </p:nvSpPr>
        <p:spPr>
          <a:xfrm>
            <a:off x="1855706" y="2139074"/>
            <a:ext cx="8480587" cy="3450327"/>
          </a:xfrm>
        </p:spPr>
        <p:txBody>
          <a:bodyPr>
            <a:noAutofit/>
          </a:bodyPr>
          <a:lstStyle/>
          <a:p>
            <a:r>
              <a:rPr lang="ar-EG" sz="6000" b="0" dirty="0"/>
              <a:t>وَٱخْفِضْ جَنَاحَكَ لِمَنِ ٱتَّبَعَكَ مِنَ ٱلْمُؤْمِنِينَ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6C098D2-7CDD-A975-418B-BAE0832F12BB}"/>
              </a:ext>
            </a:extLst>
          </p:cNvPr>
          <p:cNvSpPr txBox="1"/>
          <p:nvPr/>
        </p:nvSpPr>
        <p:spPr>
          <a:xfrm>
            <a:off x="2060711" y="4581828"/>
            <a:ext cx="8070575" cy="400110"/>
          </a:xfrm>
          <a:prstGeom prst="rect">
            <a:avLst/>
          </a:prstGeom>
          <a:noFill/>
        </p:spPr>
        <p:txBody>
          <a:bodyPr wrap="square">
            <a:spAutoFit/>
          </a:bodyPr>
          <a:lstStyle/>
          <a:p>
            <a:pPr algn="ctr" fontAlgn="base"/>
            <a:r>
              <a:rPr lang="en-US" sz="2000" dirty="0"/>
              <a:t>And lower thy wing to the Believers who follow thee.</a:t>
            </a:r>
          </a:p>
        </p:txBody>
      </p:sp>
      <p:sp>
        <p:nvSpPr>
          <p:cNvPr id="3" name="TextBox 2">
            <a:extLst>
              <a:ext uri="{FF2B5EF4-FFF2-40B4-BE49-F238E27FC236}">
                <a16:creationId xmlns:a16="http://schemas.microsoft.com/office/drawing/2014/main" id="{7569C03F-BEF7-ACD5-17CC-3E9AED9217BF}"/>
              </a:ext>
            </a:extLst>
          </p:cNvPr>
          <p:cNvSpPr txBox="1"/>
          <p:nvPr/>
        </p:nvSpPr>
        <p:spPr>
          <a:xfrm>
            <a:off x="4493192" y="43179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{215}</a:t>
            </a:r>
            <a:endParaRPr lang="en-US" sz="1400" dirty="0"/>
          </a:p>
        </p:txBody>
      </p:sp>
    </p:spTree>
    <p:extLst>
      <p:ext uri="{BB962C8B-B14F-4D97-AF65-F5344CB8AC3E}">
        <p14:creationId xmlns:p14="http://schemas.microsoft.com/office/powerpoint/2010/main" val="273487785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D2D7-8C38-3B00-6055-E03FA970D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5839B-4AE9-0055-AAB2-18F76EF94246}"/>
              </a:ext>
            </a:extLst>
          </p:cNvPr>
          <p:cNvSpPr>
            <a:spLocks noGrp="1"/>
          </p:cNvSpPr>
          <p:nvPr>
            <p:ph type="title"/>
          </p:nvPr>
        </p:nvSpPr>
        <p:spPr>
          <a:xfrm>
            <a:off x="1855706" y="2139074"/>
            <a:ext cx="8480587" cy="3450327"/>
          </a:xfrm>
        </p:spPr>
        <p:txBody>
          <a:bodyPr>
            <a:noAutofit/>
          </a:bodyPr>
          <a:lstStyle/>
          <a:p>
            <a:r>
              <a:rPr lang="ar-EG" sz="6000" b="0" dirty="0"/>
              <a:t>فَإِنْ عَصَوْكَ فَقُلْ إِنِّى بَرِىٓءٌۭ مِّمَّا تَعْمَلُونَ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E61EC36-6034-BA7C-9803-B549468C6348}"/>
              </a:ext>
            </a:extLst>
          </p:cNvPr>
          <p:cNvSpPr txBox="1"/>
          <p:nvPr/>
        </p:nvSpPr>
        <p:spPr>
          <a:xfrm>
            <a:off x="2060711" y="4625742"/>
            <a:ext cx="8070575" cy="400110"/>
          </a:xfrm>
          <a:prstGeom prst="rect">
            <a:avLst/>
          </a:prstGeom>
          <a:noFill/>
        </p:spPr>
        <p:txBody>
          <a:bodyPr wrap="square">
            <a:spAutoFit/>
          </a:bodyPr>
          <a:lstStyle/>
          <a:p>
            <a:pPr algn="ctr" fontAlgn="base"/>
            <a:r>
              <a:rPr lang="en-US" sz="2000" dirty="0"/>
              <a:t>Then if they disobey thee, say: "I am free (of responsibility) for what ye do!"</a:t>
            </a:r>
          </a:p>
        </p:txBody>
      </p:sp>
      <p:sp>
        <p:nvSpPr>
          <p:cNvPr id="3" name="TextBox 2">
            <a:extLst>
              <a:ext uri="{FF2B5EF4-FFF2-40B4-BE49-F238E27FC236}">
                <a16:creationId xmlns:a16="http://schemas.microsoft.com/office/drawing/2014/main" id="{D08479EE-1EC3-D303-E5A7-F234A872DD7E}"/>
              </a:ext>
            </a:extLst>
          </p:cNvPr>
          <p:cNvSpPr txBox="1"/>
          <p:nvPr/>
        </p:nvSpPr>
        <p:spPr>
          <a:xfrm>
            <a:off x="4661868" y="43179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{216}</a:t>
            </a:r>
            <a:endParaRPr lang="en-US" sz="1400" dirty="0"/>
          </a:p>
        </p:txBody>
      </p:sp>
    </p:spTree>
    <p:extLst>
      <p:ext uri="{BB962C8B-B14F-4D97-AF65-F5344CB8AC3E}">
        <p14:creationId xmlns:p14="http://schemas.microsoft.com/office/powerpoint/2010/main" val="199657372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AED-4626-BB96-5589-7B8FF4DD5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3F9F6-93D4-366A-61B4-BE770EAA43FD}"/>
              </a:ext>
            </a:extLst>
          </p:cNvPr>
          <p:cNvSpPr>
            <a:spLocks noGrp="1"/>
          </p:cNvSpPr>
          <p:nvPr>
            <p:ph type="title"/>
          </p:nvPr>
        </p:nvSpPr>
        <p:spPr>
          <a:xfrm>
            <a:off x="1855706" y="2139074"/>
            <a:ext cx="8480587" cy="3450327"/>
          </a:xfrm>
        </p:spPr>
        <p:txBody>
          <a:bodyPr>
            <a:noAutofit/>
          </a:bodyPr>
          <a:lstStyle/>
          <a:p>
            <a:r>
              <a:rPr lang="ar-EG" sz="6000" b="0" dirty="0"/>
              <a:t>وَتَوَكَّلْ عَلَى ٱلْعَزِيزِ ٱلرَّحِيمِ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FE185B3-5ACB-3058-B50A-E869A2DF5092}"/>
              </a:ext>
            </a:extLst>
          </p:cNvPr>
          <p:cNvSpPr txBox="1"/>
          <p:nvPr/>
        </p:nvSpPr>
        <p:spPr>
          <a:xfrm>
            <a:off x="2060711" y="4369970"/>
            <a:ext cx="8070575" cy="400110"/>
          </a:xfrm>
          <a:prstGeom prst="rect">
            <a:avLst/>
          </a:prstGeom>
          <a:noFill/>
        </p:spPr>
        <p:txBody>
          <a:bodyPr wrap="square">
            <a:spAutoFit/>
          </a:bodyPr>
          <a:lstStyle/>
          <a:p>
            <a:pPr algn="ctr" fontAlgn="base"/>
            <a:r>
              <a:rPr lang="en-US" sz="2000" dirty="0"/>
              <a:t>And put thy trust on the Exalted in Might, the Merciful,-</a:t>
            </a:r>
          </a:p>
        </p:txBody>
      </p:sp>
      <p:sp>
        <p:nvSpPr>
          <p:cNvPr id="3" name="TextBox 2">
            <a:extLst>
              <a:ext uri="{FF2B5EF4-FFF2-40B4-BE49-F238E27FC236}">
                <a16:creationId xmlns:a16="http://schemas.microsoft.com/office/drawing/2014/main" id="{B6CBAF53-3E7D-B4E3-A850-70DA5EF82E2E}"/>
              </a:ext>
            </a:extLst>
          </p:cNvPr>
          <p:cNvSpPr txBox="1"/>
          <p:nvPr/>
        </p:nvSpPr>
        <p:spPr>
          <a:xfrm>
            <a:off x="2406940" y="40621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{217}</a:t>
            </a:r>
            <a:endParaRPr lang="en-US" sz="1400" dirty="0"/>
          </a:p>
        </p:txBody>
      </p:sp>
    </p:spTree>
    <p:extLst>
      <p:ext uri="{BB962C8B-B14F-4D97-AF65-F5344CB8AC3E}">
        <p14:creationId xmlns:p14="http://schemas.microsoft.com/office/powerpoint/2010/main" val="271966830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BFD9A-AC4E-7471-1417-1DE66365F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C2DB-CC66-2A00-EC61-CA59C8095CC3}"/>
              </a:ext>
            </a:extLst>
          </p:cNvPr>
          <p:cNvSpPr>
            <a:spLocks noGrp="1"/>
          </p:cNvSpPr>
          <p:nvPr>
            <p:ph type="title"/>
          </p:nvPr>
        </p:nvSpPr>
        <p:spPr>
          <a:xfrm>
            <a:off x="1855706" y="2139074"/>
            <a:ext cx="8480587" cy="3450327"/>
          </a:xfrm>
        </p:spPr>
        <p:txBody>
          <a:bodyPr>
            <a:noAutofit/>
          </a:bodyPr>
          <a:lstStyle/>
          <a:p>
            <a:r>
              <a:rPr lang="ar-EG" sz="6000" b="0" dirty="0"/>
              <a:t>ٱلَّذِى يَرَىٰكَ حِينَ تَقُومُ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5F113BC-1CDC-AFFD-76CC-DAC5D28B4736}"/>
              </a:ext>
            </a:extLst>
          </p:cNvPr>
          <p:cNvSpPr txBox="1"/>
          <p:nvPr/>
        </p:nvSpPr>
        <p:spPr>
          <a:xfrm>
            <a:off x="2060711" y="4216081"/>
            <a:ext cx="8070575" cy="400110"/>
          </a:xfrm>
          <a:prstGeom prst="rect">
            <a:avLst/>
          </a:prstGeom>
          <a:noFill/>
        </p:spPr>
        <p:txBody>
          <a:bodyPr wrap="square">
            <a:spAutoFit/>
          </a:bodyPr>
          <a:lstStyle/>
          <a:p>
            <a:pPr algn="ctr" fontAlgn="base"/>
            <a:r>
              <a:rPr lang="en-US" sz="2000" dirty="0"/>
              <a:t>Who </a:t>
            </a:r>
            <a:r>
              <a:rPr lang="en-US" sz="2000" dirty="0" err="1"/>
              <a:t>seeth</a:t>
            </a:r>
            <a:r>
              <a:rPr lang="en-US" sz="2000" dirty="0"/>
              <a:t> thee standing forth (in prayer),</a:t>
            </a:r>
          </a:p>
        </p:txBody>
      </p:sp>
      <p:sp>
        <p:nvSpPr>
          <p:cNvPr id="3" name="TextBox 2">
            <a:extLst>
              <a:ext uri="{FF2B5EF4-FFF2-40B4-BE49-F238E27FC236}">
                <a16:creationId xmlns:a16="http://schemas.microsoft.com/office/drawing/2014/main" id="{A58C32CC-B703-7289-6E11-5C00AACCF3D7}"/>
              </a:ext>
            </a:extLst>
          </p:cNvPr>
          <p:cNvSpPr txBox="1"/>
          <p:nvPr/>
        </p:nvSpPr>
        <p:spPr>
          <a:xfrm>
            <a:off x="3081643" y="40621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{218}</a:t>
            </a:r>
            <a:endParaRPr lang="en-US" sz="1400" dirty="0"/>
          </a:p>
        </p:txBody>
      </p:sp>
    </p:spTree>
    <p:extLst>
      <p:ext uri="{BB962C8B-B14F-4D97-AF65-F5344CB8AC3E}">
        <p14:creationId xmlns:p14="http://schemas.microsoft.com/office/powerpoint/2010/main" val="239658490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D0061-A0BF-D89B-7647-14D28E45D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D38A1-0C2C-61CD-8544-53233905B83A}"/>
              </a:ext>
            </a:extLst>
          </p:cNvPr>
          <p:cNvSpPr>
            <a:spLocks noGrp="1"/>
          </p:cNvSpPr>
          <p:nvPr>
            <p:ph type="title"/>
          </p:nvPr>
        </p:nvSpPr>
        <p:spPr>
          <a:xfrm>
            <a:off x="1855706" y="2139074"/>
            <a:ext cx="8480587" cy="3450327"/>
          </a:xfrm>
        </p:spPr>
        <p:txBody>
          <a:bodyPr>
            <a:noAutofit/>
          </a:bodyPr>
          <a:lstStyle/>
          <a:p>
            <a:r>
              <a:rPr lang="ar-EG" sz="6000" b="0" dirty="0"/>
              <a:t>وَتَقَلُّبَكَ فِى ٱلسَّـٰجِدِينَ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E66AFD-83ED-011F-3E8F-BCCF887E865D}"/>
              </a:ext>
            </a:extLst>
          </p:cNvPr>
          <p:cNvSpPr txBox="1"/>
          <p:nvPr/>
        </p:nvSpPr>
        <p:spPr>
          <a:xfrm>
            <a:off x="2060711" y="4216081"/>
            <a:ext cx="8070575" cy="400110"/>
          </a:xfrm>
          <a:prstGeom prst="rect">
            <a:avLst/>
          </a:prstGeom>
          <a:noFill/>
        </p:spPr>
        <p:txBody>
          <a:bodyPr wrap="square">
            <a:spAutoFit/>
          </a:bodyPr>
          <a:lstStyle/>
          <a:p>
            <a:pPr algn="ctr" fontAlgn="base"/>
            <a:r>
              <a:rPr lang="en-US" sz="2000" dirty="0"/>
              <a:t>And thy movements among those who prostrate themselves,</a:t>
            </a:r>
          </a:p>
        </p:txBody>
      </p:sp>
      <p:sp>
        <p:nvSpPr>
          <p:cNvPr id="3" name="TextBox 2">
            <a:extLst>
              <a:ext uri="{FF2B5EF4-FFF2-40B4-BE49-F238E27FC236}">
                <a16:creationId xmlns:a16="http://schemas.microsoft.com/office/drawing/2014/main" id="{FB1A1A94-B8EA-2169-5B73-723BBDEE595E}"/>
              </a:ext>
            </a:extLst>
          </p:cNvPr>
          <p:cNvSpPr txBox="1"/>
          <p:nvPr/>
        </p:nvSpPr>
        <p:spPr>
          <a:xfrm>
            <a:off x="3170420" y="39083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{219}</a:t>
            </a:r>
            <a:endParaRPr lang="en-US" sz="1400" dirty="0"/>
          </a:p>
        </p:txBody>
      </p:sp>
    </p:spTree>
    <p:extLst>
      <p:ext uri="{BB962C8B-B14F-4D97-AF65-F5344CB8AC3E}">
        <p14:creationId xmlns:p14="http://schemas.microsoft.com/office/powerpoint/2010/main" val="401242453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28131-FC28-DD83-508F-859C4DF84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E2013-C38F-AFA7-205C-33CB374747BB}"/>
              </a:ext>
            </a:extLst>
          </p:cNvPr>
          <p:cNvSpPr>
            <a:spLocks noGrp="1"/>
          </p:cNvSpPr>
          <p:nvPr>
            <p:ph type="title"/>
          </p:nvPr>
        </p:nvSpPr>
        <p:spPr>
          <a:xfrm>
            <a:off x="1855706" y="2139074"/>
            <a:ext cx="8480587" cy="3450327"/>
          </a:xfrm>
        </p:spPr>
        <p:txBody>
          <a:bodyPr>
            <a:noAutofit/>
          </a:bodyPr>
          <a:lstStyle/>
          <a:p>
            <a:r>
              <a:rPr lang="ar-EG" sz="6000" b="0" dirty="0"/>
              <a:t>إِنَّهُۥ هُوَ ٱلسَّمِيعُ ٱلْعَلِيمُ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3EE21C8-A57C-3B1F-DA67-A66AD2ECCDE0}"/>
              </a:ext>
            </a:extLst>
          </p:cNvPr>
          <p:cNvSpPr txBox="1"/>
          <p:nvPr/>
        </p:nvSpPr>
        <p:spPr>
          <a:xfrm>
            <a:off x="2060711" y="4342524"/>
            <a:ext cx="8070575" cy="400110"/>
          </a:xfrm>
          <a:prstGeom prst="rect">
            <a:avLst/>
          </a:prstGeom>
          <a:noFill/>
        </p:spPr>
        <p:txBody>
          <a:bodyPr wrap="square">
            <a:spAutoFit/>
          </a:bodyPr>
          <a:lstStyle/>
          <a:p>
            <a:pPr algn="ctr" fontAlgn="base"/>
            <a:r>
              <a:rPr lang="en-US" sz="2000" dirty="0"/>
              <a:t>For it is He Who heareth and </a:t>
            </a:r>
            <a:r>
              <a:rPr lang="en-US" sz="2000" dirty="0" err="1"/>
              <a:t>knoweth</a:t>
            </a:r>
            <a:r>
              <a:rPr lang="en-US" sz="2000" dirty="0"/>
              <a:t> all things.</a:t>
            </a:r>
          </a:p>
        </p:txBody>
      </p:sp>
      <p:sp>
        <p:nvSpPr>
          <p:cNvPr id="3" name="TextBox 2">
            <a:extLst>
              <a:ext uri="{FF2B5EF4-FFF2-40B4-BE49-F238E27FC236}">
                <a16:creationId xmlns:a16="http://schemas.microsoft.com/office/drawing/2014/main" id="{CC547F7B-3A2A-2A4A-5193-AC1A1BB15D80}"/>
              </a:ext>
            </a:extLst>
          </p:cNvPr>
          <p:cNvSpPr txBox="1"/>
          <p:nvPr/>
        </p:nvSpPr>
        <p:spPr>
          <a:xfrm>
            <a:off x="3188176" y="40621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{220}</a:t>
            </a:r>
            <a:endParaRPr lang="en-US" sz="1400" dirty="0"/>
          </a:p>
        </p:txBody>
      </p:sp>
    </p:spTree>
    <p:extLst>
      <p:ext uri="{BB962C8B-B14F-4D97-AF65-F5344CB8AC3E}">
        <p14:creationId xmlns:p14="http://schemas.microsoft.com/office/powerpoint/2010/main" val="981169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7D7DB-9EB5-386C-5748-BB8097AD1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FC460-AEA9-F27F-3DAD-F2863D1DEB6F}"/>
              </a:ext>
            </a:extLst>
          </p:cNvPr>
          <p:cNvSpPr>
            <a:spLocks noGrp="1"/>
          </p:cNvSpPr>
          <p:nvPr>
            <p:ph type="title"/>
          </p:nvPr>
        </p:nvSpPr>
        <p:spPr>
          <a:xfrm>
            <a:off x="1893300" y="1970166"/>
            <a:ext cx="8405400" cy="3450327"/>
          </a:xfrm>
        </p:spPr>
        <p:txBody>
          <a:bodyPr>
            <a:noAutofit/>
          </a:bodyPr>
          <a:lstStyle/>
          <a:p>
            <a:r>
              <a:rPr lang="ar-EG" sz="6000" b="0" dirty="0"/>
              <a:t>ثُمَّ قَبَضْنَـٰهُ إِلَيْنَا قَبْضًۭا يَسِيرًۭا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5D5D6C-824A-D3B9-BDBB-BF499F51DDF5}"/>
              </a:ext>
            </a:extLst>
          </p:cNvPr>
          <p:cNvSpPr txBox="1"/>
          <p:nvPr/>
        </p:nvSpPr>
        <p:spPr>
          <a:xfrm>
            <a:off x="2060712" y="4179358"/>
            <a:ext cx="8070575" cy="400110"/>
          </a:xfrm>
          <a:prstGeom prst="rect">
            <a:avLst/>
          </a:prstGeom>
          <a:noFill/>
        </p:spPr>
        <p:txBody>
          <a:bodyPr wrap="square">
            <a:spAutoFit/>
          </a:bodyPr>
          <a:lstStyle/>
          <a:p>
            <a:pPr algn="ctr" fontAlgn="base"/>
            <a:r>
              <a:rPr lang="en-US" sz="2000" dirty="0"/>
              <a:t>Then We draw it in towards Ourselves,- a contraction by easy stages.</a:t>
            </a:r>
          </a:p>
        </p:txBody>
      </p:sp>
      <p:sp>
        <p:nvSpPr>
          <p:cNvPr id="3" name="TextBox 2">
            <a:extLst>
              <a:ext uri="{FF2B5EF4-FFF2-40B4-BE49-F238E27FC236}">
                <a16:creationId xmlns:a16="http://schemas.microsoft.com/office/drawing/2014/main" id="{E57D3034-9DB4-9D84-1594-264366B085AB}"/>
              </a:ext>
            </a:extLst>
          </p:cNvPr>
          <p:cNvSpPr txBox="1"/>
          <p:nvPr/>
        </p:nvSpPr>
        <p:spPr>
          <a:xfrm>
            <a:off x="2473150" y="383077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3357363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22A13-3F62-E1DA-0009-8767769E3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675B5-EAC5-5E2B-46B8-0BDD33DAA293}"/>
              </a:ext>
            </a:extLst>
          </p:cNvPr>
          <p:cNvSpPr>
            <a:spLocks noGrp="1"/>
          </p:cNvSpPr>
          <p:nvPr>
            <p:ph type="title"/>
          </p:nvPr>
        </p:nvSpPr>
        <p:spPr>
          <a:xfrm>
            <a:off x="1855706" y="2139074"/>
            <a:ext cx="8480587" cy="3450327"/>
          </a:xfrm>
        </p:spPr>
        <p:txBody>
          <a:bodyPr>
            <a:noAutofit/>
          </a:bodyPr>
          <a:lstStyle/>
          <a:p>
            <a:r>
              <a:rPr lang="ar-EG" sz="6000" b="0" dirty="0"/>
              <a:t>هَلْ أُنَبِّئُكُمْ عَلَىٰ مَن تَنَزَّلُ ٱلشَّيَـٰطِينُ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BE95E57-C98D-8FCF-183D-6BD233C08341}"/>
              </a:ext>
            </a:extLst>
          </p:cNvPr>
          <p:cNvSpPr txBox="1"/>
          <p:nvPr/>
        </p:nvSpPr>
        <p:spPr>
          <a:xfrm>
            <a:off x="2060711" y="4255902"/>
            <a:ext cx="8070575" cy="400110"/>
          </a:xfrm>
          <a:prstGeom prst="rect">
            <a:avLst/>
          </a:prstGeom>
          <a:noFill/>
        </p:spPr>
        <p:txBody>
          <a:bodyPr wrap="square">
            <a:spAutoFit/>
          </a:bodyPr>
          <a:lstStyle/>
          <a:p>
            <a:pPr algn="ctr" fontAlgn="base"/>
            <a:r>
              <a:rPr lang="en-US" sz="2000" dirty="0"/>
              <a:t>Shall I inform you, (O people!), on whom it is that the evil ones descend?</a:t>
            </a:r>
          </a:p>
        </p:txBody>
      </p:sp>
      <p:sp>
        <p:nvSpPr>
          <p:cNvPr id="3" name="TextBox 2">
            <a:extLst>
              <a:ext uri="{FF2B5EF4-FFF2-40B4-BE49-F238E27FC236}">
                <a16:creationId xmlns:a16="http://schemas.microsoft.com/office/drawing/2014/main" id="{A034CB36-2D9B-3679-72AC-38A4F8A305DF}"/>
              </a:ext>
            </a:extLst>
          </p:cNvPr>
          <p:cNvSpPr txBox="1"/>
          <p:nvPr/>
        </p:nvSpPr>
        <p:spPr>
          <a:xfrm>
            <a:off x="1584558" y="394678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{221}</a:t>
            </a:r>
            <a:endParaRPr lang="en-US" sz="1400" dirty="0"/>
          </a:p>
        </p:txBody>
      </p:sp>
    </p:spTree>
    <p:extLst>
      <p:ext uri="{BB962C8B-B14F-4D97-AF65-F5344CB8AC3E}">
        <p14:creationId xmlns:p14="http://schemas.microsoft.com/office/powerpoint/2010/main" val="218841392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B8EE3-2B86-93BC-B125-EED4E3920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68169-8C55-EC16-E37A-31ED151077C4}"/>
              </a:ext>
            </a:extLst>
          </p:cNvPr>
          <p:cNvSpPr>
            <a:spLocks noGrp="1"/>
          </p:cNvSpPr>
          <p:nvPr>
            <p:ph type="title"/>
          </p:nvPr>
        </p:nvSpPr>
        <p:spPr>
          <a:xfrm>
            <a:off x="1855706" y="2139074"/>
            <a:ext cx="8480587" cy="3450327"/>
          </a:xfrm>
        </p:spPr>
        <p:txBody>
          <a:bodyPr>
            <a:noAutofit/>
          </a:bodyPr>
          <a:lstStyle/>
          <a:p>
            <a:r>
              <a:rPr lang="ar-EG" sz="6000" b="0" dirty="0"/>
              <a:t>تَنَزَّلُ عَلَىٰ كُلِّ أَفَّاكٍ أَثِيمٍۢ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652630B-8B09-08DF-C8B7-B7DDE75986A5}"/>
              </a:ext>
            </a:extLst>
          </p:cNvPr>
          <p:cNvSpPr txBox="1"/>
          <p:nvPr/>
        </p:nvSpPr>
        <p:spPr>
          <a:xfrm>
            <a:off x="2060711" y="4255901"/>
            <a:ext cx="8070575" cy="400110"/>
          </a:xfrm>
          <a:prstGeom prst="rect">
            <a:avLst/>
          </a:prstGeom>
          <a:noFill/>
        </p:spPr>
        <p:txBody>
          <a:bodyPr wrap="square">
            <a:spAutoFit/>
          </a:bodyPr>
          <a:lstStyle/>
          <a:p>
            <a:pPr algn="ctr" fontAlgn="base"/>
            <a:r>
              <a:rPr lang="en-US" sz="2000" dirty="0"/>
              <a:t>They descend on every lying, wicked person,</a:t>
            </a:r>
          </a:p>
        </p:txBody>
      </p:sp>
      <p:sp>
        <p:nvSpPr>
          <p:cNvPr id="3" name="TextBox 2">
            <a:extLst>
              <a:ext uri="{FF2B5EF4-FFF2-40B4-BE49-F238E27FC236}">
                <a16:creationId xmlns:a16="http://schemas.microsoft.com/office/drawing/2014/main" id="{D9E7A524-FDDC-DD9B-600B-315FCCC12B7D}"/>
              </a:ext>
            </a:extLst>
          </p:cNvPr>
          <p:cNvSpPr txBox="1"/>
          <p:nvPr/>
        </p:nvSpPr>
        <p:spPr>
          <a:xfrm>
            <a:off x="2800800" y="41020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{222}</a:t>
            </a:r>
            <a:endParaRPr lang="en-US" sz="1400" dirty="0"/>
          </a:p>
        </p:txBody>
      </p:sp>
    </p:spTree>
    <p:extLst>
      <p:ext uri="{BB962C8B-B14F-4D97-AF65-F5344CB8AC3E}">
        <p14:creationId xmlns:p14="http://schemas.microsoft.com/office/powerpoint/2010/main" val="284718805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B2645-1EBD-2C99-257C-3843294EC0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8BA58-1793-3AE5-634F-83A7677EE3F1}"/>
              </a:ext>
            </a:extLst>
          </p:cNvPr>
          <p:cNvSpPr>
            <a:spLocks noGrp="1"/>
          </p:cNvSpPr>
          <p:nvPr>
            <p:ph type="title"/>
          </p:nvPr>
        </p:nvSpPr>
        <p:spPr>
          <a:xfrm>
            <a:off x="1855706" y="2139074"/>
            <a:ext cx="8480587" cy="3450327"/>
          </a:xfrm>
        </p:spPr>
        <p:txBody>
          <a:bodyPr>
            <a:noAutofit/>
          </a:bodyPr>
          <a:lstStyle/>
          <a:p>
            <a:r>
              <a:rPr lang="ar-EG" sz="6000" b="0" dirty="0"/>
              <a:t>يُلْقُونَ ٱلسَّمْعَ وَأَكْثَرُهُمْ كَـٰذِبُونَ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B3410AA-5894-2EAE-BC29-17168E035505}"/>
              </a:ext>
            </a:extLst>
          </p:cNvPr>
          <p:cNvSpPr txBox="1"/>
          <p:nvPr/>
        </p:nvSpPr>
        <p:spPr>
          <a:xfrm>
            <a:off x="2060711" y="4255901"/>
            <a:ext cx="8070575" cy="400110"/>
          </a:xfrm>
          <a:prstGeom prst="rect">
            <a:avLst/>
          </a:prstGeom>
          <a:noFill/>
        </p:spPr>
        <p:txBody>
          <a:bodyPr wrap="square">
            <a:spAutoFit/>
          </a:bodyPr>
          <a:lstStyle/>
          <a:p>
            <a:pPr algn="ctr" fontAlgn="base"/>
            <a:r>
              <a:rPr lang="en-US" sz="2000" dirty="0"/>
              <a:t>(Into whose ears) they pour hearsay vanities, and most of them are liars.</a:t>
            </a:r>
          </a:p>
        </p:txBody>
      </p:sp>
      <p:sp>
        <p:nvSpPr>
          <p:cNvPr id="3" name="TextBox 2">
            <a:extLst>
              <a:ext uri="{FF2B5EF4-FFF2-40B4-BE49-F238E27FC236}">
                <a16:creationId xmlns:a16="http://schemas.microsoft.com/office/drawing/2014/main" id="{2DCE550B-8EB0-518B-13B5-7EF7D52F97D0}"/>
              </a:ext>
            </a:extLst>
          </p:cNvPr>
          <p:cNvSpPr txBox="1"/>
          <p:nvPr/>
        </p:nvSpPr>
        <p:spPr>
          <a:xfrm>
            <a:off x="2131732" y="39481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{223}</a:t>
            </a:r>
            <a:endParaRPr lang="en-US" sz="1400" dirty="0"/>
          </a:p>
        </p:txBody>
      </p:sp>
    </p:spTree>
    <p:extLst>
      <p:ext uri="{BB962C8B-B14F-4D97-AF65-F5344CB8AC3E}">
        <p14:creationId xmlns:p14="http://schemas.microsoft.com/office/powerpoint/2010/main" val="268820735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19C6-E5F8-F1DF-AB0E-EA9DEC3E3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E7456-4A65-C778-3DC2-523E80E06971}"/>
              </a:ext>
            </a:extLst>
          </p:cNvPr>
          <p:cNvSpPr>
            <a:spLocks noGrp="1"/>
          </p:cNvSpPr>
          <p:nvPr>
            <p:ph type="title"/>
          </p:nvPr>
        </p:nvSpPr>
        <p:spPr>
          <a:xfrm>
            <a:off x="1855706" y="2139074"/>
            <a:ext cx="8480587" cy="3450327"/>
          </a:xfrm>
        </p:spPr>
        <p:txBody>
          <a:bodyPr>
            <a:noAutofit/>
          </a:bodyPr>
          <a:lstStyle/>
          <a:p>
            <a:r>
              <a:rPr lang="ar-EG" sz="6000" b="0" dirty="0"/>
              <a:t>وَٱلشُّعَرَآءُ يَتَّبِعُهُمُ ٱلْغَاوُۥنَ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469CEE-7980-898C-5A98-5C804DD8994B}"/>
              </a:ext>
            </a:extLst>
          </p:cNvPr>
          <p:cNvSpPr txBox="1"/>
          <p:nvPr/>
        </p:nvSpPr>
        <p:spPr>
          <a:xfrm>
            <a:off x="2060711" y="4250520"/>
            <a:ext cx="8070575" cy="400110"/>
          </a:xfrm>
          <a:prstGeom prst="rect">
            <a:avLst/>
          </a:prstGeom>
          <a:noFill/>
        </p:spPr>
        <p:txBody>
          <a:bodyPr wrap="square">
            <a:spAutoFit/>
          </a:bodyPr>
          <a:lstStyle/>
          <a:p>
            <a:pPr algn="ctr" fontAlgn="base"/>
            <a:r>
              <a:rPr lang="en-US" sz="2000" dirty="0"/>
              <a:t>And the Poets,- It is those straying in Evil, who follow them:</a:t>
            </a:r>
          </a:p>
        </p:txBody>
      </p:sp>
      <p:sp>
        <p:nvSpPr>
          <p:cNvPr id="3" name="TextBox 2">
            <a:extLst>
              <a:ext uri="{FF2B5EF4-FFF2-40B4-BE49-F238E27FC236}">
                <a16:creationId xmlns:a16="http://schemas.microsoft.com/office/drawing/2014/main" id="{120F0C4E-28FA-18E3-599C-75A8C79E5465}"/>
              </a:ext>
            </a:extLst>
          </p:cNvPr>
          <p:cNvSpPr txBox="1"/>
          <p:nvPr/>
        </p:nvSpPr>
        <p:spPr>
          <a:xfrm>
            <a:off x="2770925" y="394812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{224}</a:t>
            </a:r>
            <a:endParaRPr lang="en-US" sz="1400" dirty="0"/>
          </a:p>
        </p:txBody>
      </p:sp>
    </p:spTree>
    <p:extLst>
      <p:ext uri="{BB962C8B-B14F-4D97-AF65-F5344CB8AC3E}">
        <p14:creationId xmlns:p14="http://schemas.microsoft.com/office/powerpoint/2010/main" val="309501823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0B170-5BC4-46B2-3DBA-785489154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8A556-704C-B645-4439-F38B83F33E4F}"/>
              </a:ext>
            </a:extLst>
          </p:cNvPr>
          <p:cNvSpPr>
            <a:spLocks noGrp="1"/>
          </p:cNvSpPr>
          <p:nvPr>
            <p:ph type="title"/>
          </p:nvPr>
        </p:nvSpPr>
        <p:spPr>
          <a:xfrm>
            <a:off x="1855706" y="2139074"/>
            <a:ext cx="8480587" cy="3450327"/>
          </a:xfrm>
        </p:spPr>
        <p:txBody>
          <a:bodyPr>
            <a:noAutofit/>
          </a:bodyPr>
          <a:lstStyle/>
          <a:p>
            <a:r>
              <a:rPr lang="ar-EG" sz="6000" b="0" dirty="0"/>
              <a:t>أَلَمْ تَرَ أَنَّهُمْ فِى كُلِّ وَادٍۢ يَهِيمُونَ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2ABD44E-2AE8-4646-D30E-C91288D9F72D}"/>
              </a:ext>
            </a:extLst>
          </p:cNvPr>
          <p:cNvSpPr txBox="1"/>
          <p:nvPr/>
        </p:nvSpPr>
        <p:spPr>
          <a:xfrm>
            <a:off x="2060711" y="4250520"/>
            <a:ext cx="8070575" cy="400110"/>
          </a:xfrm>
          <a:prstGeom prst="rect">
            <a:avLst/>
          </a:prstGeom>
          <a:noFill/>
        </p:spPr>
        <p:txBody>
          <a:bodyPr wrap="square">
            <a:spAutoFit/>
          </a:bodyPr>
          <a:lstStyle/>
          <a:p>
            <a:pPr algn="ctr" fontAlgn="base"/>
            <a:r>
              <a:rPr lang="en-US" sz="2000" dirty="0"/>
              <a:t>Seest thou not that they wander distracted in every valley?-</a:t>
            </a:r>
          </a:p>
        </p:txBody>
      </p:sp>
      <p:sp>
        <p:nvSpPr>
          <p:cNvPr id="3" name="TextBox 2">
            <a:extLst>
              <a:ext uri="{FF2B5EF4-FFF2-40B4-BE49-F238E27FC236}">
                <a16:creationId xmlns:a16="http://schemas.microsoft.com/office/drawing/2014/main" id="{EFDBCEC9-2707-98D7-9E43-EE519E716FFA}"/>
              </a:ext>
            </a:extLst>
          </p:cNvPr>
          <p:cNvSpPr txBox="1"/>
          <p:nvPr/>
        </p:nvSpPr>
        <p:spPr>
          <a:xfrm>
            <a:off x="2060711" y="395861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{225}</a:t>
            </a:r>
            <a:endParaRPr lang="en-US" sz="1400" dirty="0"/>
          </a:p>
        </p:txBody>
      </p:sp>
    </p:spTree>
    <p:extLst>
      <p:ext uri="{BB962C8B-B14F-4D97-AF65-F5344CB8AC3E}">
        <p14:creationId xmlns:p14="http://schemas.microsoft.com/office/powerpoint/2010/main" val="138883014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9906E-0DAD-E6AC-67DC-3C8419547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A2165-DD04-5F8B-A02E-78662BF56B24}"/>
              </a:ext>
            </a:extLst>
          </p:cNvPr>
          <p:cNvSpPr>
            <a:spLocks noGrp="1"/>
          </p:cNvSpPr>
          <p:nvPr>
            <p:ph type="title"/>
          </p:nvPr>
        </p:nvSpPr>
        <p:spPr>
          <a:xfrm>
            <a:off x="1855706" y="2139074"/>
            <a:ext cx="8480587" cy="3450327"/>
          </a:xfrm>
        </p:spPr>
        <p:txBody>
          <a:bodyPr>
            <a:noAutofit/>
          </a:bodyPr>
          <a:lstStyle/>
          <a:p>
            <a:r>
              <a:rPr lang="ar-EG" sz="6000" b="0" dirty="0"/>
              <a:t>وَأَنَّهُمْ يَقُولُونَ مَا لَا يَفْعَلُونَ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CF6999D-5A87-2F4F-86B6-BC44318C32BC}"/>
              </a:ext>
            </a:extLst>
          </p:cNvPr>
          <p:cNvSpPr txBox="1"/>
          <p:nvPr/>
        </p:nvSpPr>
        <p:spPr>
          <a:xfrm>
            <a:off x="2060711" y="4250520"/>
            <a:ext cx="8070575" cy="400110"/>
          </a:xfrm>
          <a:prstGeom prst="rect">
            <a:avLst/>
          </a:prstGeom>
          <a:noFill/>
        </p:spPr>
        <p:txBody>
          <a:bodyPr wrap="square">
            <a:spAutoFit/>
          </a:bodyPr>
          <a:lstStyle/>
          <a:p>
            <a:pPr algn="ctr" fontAlgn="base"/>
            <a:r>
              <a:rPr lang="en-US" sz="2000" dirty="0"/>
              <a:t>And that they say what they </a:t>
            </a:r>
            <a:r>
              <a:rPr lang="en-US" sz="2000" dirty="0" err="1"/>
              <a:t>practise</a:t>
            </a:r>
            <a:r>
              <a:rPr lang="en-US" sz="2000" dirty="0"/>
              <a:t> not?-</a:t>
            </a:r>
          </a:p>
        </p:txBody>
      </p:sp>
      <p:sp>
        <p:nvSpPr>
          <p:cNvPr id="3" name="TextBox 2">
            <a:extLst>
              <a:ext uri="{FF2B5EF4-FFF2-40B4-BE49-F238E27FC236}">
                <a16:creationId xmlns:a16="http://schemas.microsoft.com/office/drawing/2014/main" id="{1B3A3F9F-C082-8F5D-11CA-782BC00D1083}"/>
              </a:ext>
            </a:extLst>
          </p:cNvPr>
          <p:cNvSpPr txBox="1"/>
          <p:nvPr/>
        </p:nvSpPr>
        <p:spPr>
          <a:xfrm>
            <a:off x="2460206" y="395861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{226}</a:t>
            </a:r>
            <a:endParaRPr lang="en-US" sz="1400" dirty="0"/>
          </a:p>
        </p:txBody>
      </p:sp>
    </p:spTree>
    <p:extLst>
      <p:ext uri="{BB962C8B-B14F-4D97-AF65-F5344CB8AC3E}">
        <p14:creationId xmlns:p14="http://schemas.microsoft.com/office/powerpoint/2010/main" val="382416725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44BE5-F662-1F0D-8451-FA053BB14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6B064-42E8-179B-E62F-C9C10CAF6C5C}"/>
              </a:ext>
            </a:extLst>
          </p:cNvPr>
          <p:cNvSpPr>
            <a:spLocks noGrp="1"/>
          </p:cNvSpPr>
          <p:nvPr>
            <p:ph type="title"/>
          </p:nvPr>
        </p:nvSpPr>
        <p:spPr>
          <a:xfrm>
            <a:off x="1958209" y="1508760"/>
            <a:ext cx="8275582" cy="3450327"/>
          </a:xfrm>
        </p:spPr>
        <p:txBody>
          <a:bodyPr>
            <a:noAutofit/>
          </a:bodyPr>
          <a:lstStyle/>
          <a:p>
            <a:r>
              <a:rPr lang="ar-EG" sz="5400" b="0" dirty="0"/>
              <a:t>إِلَّا ٱلَّذِينَ ءَامَنُوا۟ وَعَمِلُوا۟ ٱلصَّـٰلِحَـٰتِ وَذَكَرُوا۟ ٱللَّهَ كَثِيرًۭا وَٱنتَصَرُوا۟ مِنۢ بَعْدِ مَا ظُلِمُوا۟ ۗ وَسَيَعْلَمُ ٱلَّذِينَ ظَلَمُوٓا۟ أَىَّ مُنقَلَبٍۢ يَنقَلِبُونَ</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00EAA66-191B-113C-09A9-C4F2CD5218EC}"/>
              </a:ext>
            </a:extLst>
          </p:cNvPr>
          <p:cNvSpPr txBox="1"/>
          <p:nvPr/>
        </p:nvSpPr>
        <p:spPr>
          <a:xfrm>
            <a:off x="2060712" y="4649444"/>
            <a:ext cx="8070575" cy="1323439"/>
          </a:xfrm>
          <a:prstGeom prst="rect">
            <a:avLst/>
          </a:prstGeom>
          <a:noFill/>
        </p:spPr>
        <p:txBody>
          <a:bodyPr wrap="square">
            <a:spAutoFit/>
          </a:bodyPr>
          <a:lstStyle/>
          <a:p>
            <a:pPr algn="ctr" fontAlgn="base"/>
            <a:r>
              <a:rPr lang="en-US" sz="2000" dirty="0"/>
              <a:t>Except those who believe, work righteousness, engage much in the remembrance of Allah, and defend themselves only after they are unjustly attacked. And soon will the unjust assailants know what vicissitudes their affairs will take!</a:t>
            </a:r>
          </a:p>
        </p:txBody>
      </p:sp>
      <p:sp>
        <p:nvSpPr>
          <p:cNvPr id="3" name="TextBox 2">
            <a:extLst>
              <a:ext uri="{FF2B5EF4-FFF2-40B4-BE49-F238E27FC236}">
                <a16:creationId xmlns:a16="http://schemas.microsoft.com/office/drawing/2014/main" id="{943ECCCF-83EF-FB39-C68E-90C0153BCC46}"/>
              </a:ext>
            </a:extLst>
          </p:cNvPr>
          <p:cNvSpPr txBox="1"/>
          <p:nvPr/>
        </p:nvSpPr>
        <p:spPr>
          <a:xfrm>
            <a:off x="4040433" y="43661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{227}</a:t>
            </a:r>
            <a:endParaRPr lang="en-US" sz="1400" dirty="0"/>
          </a:p>
        </p:txBody>
      </p:sp>
    </p:spTree>
    <p:extLst>
      <p:ext uri="{BB962C8B-B14F-4D97-AF65-F5344CB8AC3E}">
        <p14:creationId xmlns:p14="http://schemas.microsoft.com/office/powerpoint/2010/main" val="393327973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42599956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EA3AB-2087-1459-8097-321DC34E1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1B926-46F4-68BC-0F0D-96F4669F9731}"/>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النمل</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96835373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C7B80-AF5A-C213-B875-5461BBF12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1D086-855D-E32C-54B1-F9CD2C72D15D}"/>
              </a:ext>
            </a:extLst>
          </p:cNvPr>
          <p:cNvSpPr>
            <a:spLocks noGrp="1"/>
          </p:cNvSpPr>
          <p:nvPr>
            <p:ph type="title"/>
          </p:nvPr>
        </p:nvSpPr>
        <p:spPr>
          <a:xfrm>
            <a:off x="1958209" y="1952643"/>
            <a:ext cx="8275582" cy="3450327"/>
          </a:xfrm>
        </p:spPr>
        <p:txBody>
          <a:bodyPr>
            <a:noAutofit/>
          </a:bodyPr>
          <a:lstStyle/>
          <a:p>
            <a:r>
              <a:rPr lang="ar-EG" sz="5400" b="0" dirty="0"/>
              <a:t>طسٓ ۚ تِلْكَ ءَايَـٰتُ ٱلْقُرْءَانِ وَكِتَابٍۢ مُّبِينٍ</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1AA5B32-B1C7-112A-C490-2C8BCB437CA0}"/>
              </a:ext>
            </a:extLst>
          </p:cNvPr>
          <p:cNvSpPr txBox="1"/>
          <p:nvPr/>
        </p:nvSpPr>
        <p:spPr>
          <a:xfrm>
            <a:off x="2060713" y="4062282"/>
            <a:ext cx="8070575" cy="400110"/>
          </a:xfrm>
          <a:prstGeom prst="rect">
            <a:avLst/>
          </a:prstGeom>
          <a:noFill/>
        </p:spPr>
        <p:txBody>
          <a:bodyPr wrap="square">
            <a:spAutoFit/>
          </a:bodyPr>
          <a:lstStyle/>
          <a:p>
            <a:pPr algn="ctr" fontAlgn="base"/>
            <a:r>
              <a:rPr lang="en-US" sz="2000" dirty="0"/>
              <a:t>These are verses of the Qur'an,-a book that makes (things) clear;</a:t>
            </a:r>
          </a:p>
        </p:txBody>
      </p:sp>
      <p:sp>
        <p:nvSpPr>
          <p:cNvPr id="3" name="TextBox 2">
            <a:extLst>
              <a:ext uri="{FF2B5EF4-FFF2-40B4-BE49-F238E27FC236}">
                <a16:creationId xmlns:a16="http://schemas.microsoft.com/office/drawing/2014/main" id="{D9EAB2AA-9CFE-9686-A0DA-CE15182F69F4}"/>
              </a:ext>
            </a:extLst>
          </p:cNvPr>
          <p:cNvSpPr txBox="1"/>
          <p:nvPr/>
        </p:nvSpPr>
        <p:spPr>
          <a:xfrm>
            <a:off x="1616040" y="37545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88939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EBFC3-B6B0-C734-3D67-FCE1C5AC4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9643D-FB88-C05E-1E4C-3D0F02553C1B}"/>
              </a:ext>
            </a:extLst>
          </p:cNvPr>
          <p:cNvSpPr>
            <a:spLocks noGrp="1"/>
          </p:cNvSpPr>
          <p:nvPr>
            <p:ph type="title"/>
          </p:nvPr>
        </p:nvSpPr>
        <p:spPr>
          <a:xfrm>
            <a:off x="1893300" y="1916900"/>
            <a:ext cx="8405400" cy="3450327"/>
          </a:xfrm>
        </p:spPr>
        <p:txBody>
          <a:bodyPr>
            <a:noAutofit/>
          </a:bodyPr>
          <a:lstStyle/>
          <a:p>
            <a:r>
              <a:rPr lang="ar-EG" sz="6000" b="0" dirty="0"/>
              <a:t>وَهُوَ ٱلَّذِى جَعَلَ لَكُمُ ٱلَّيْلَ لِبَاسًۭا وَٱلنَّوْمَ سُبَاتًۭا وَجَعَلَ ٱلنَّهَارَ نُشُورًۭا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E42B494-6E87-961E-B645-4B26B0AC59A9}"/>
              </a:ext>
            </a:extLst>
          </p:cNvPr>
          <p:cNvSpPr txBox="1"/>
          <p:nvPr/>
        </p:nvSpPr>
        <p:spPr>
          <a:xfrm>
            <a:off x="2060712" y="4507832"/>
            <a:ext cx="8070575" cy="707886"/>
          </a:xfrm>
          <a:prstGeom prst="rect">
            <a:avLst/>
          </a:prstGeom>
          <a:noFill/>
        </p:spPr>
        <p:txBody>
          <a:bodyPr wrap="square">
            <a:spAutoFit/>
          </a:bodyPr>
          <a:lstStyle/>
          <a:p>
            <a:pPr algn="ctr" fontAlgn="base"/>
            <a:r>
              <a:rPr lang="en-US" sz="2000" dirty="0"/>
              <a:t>And He it is Who makes the Night as a Robe for you, and Sleep as Repose, and makes the Day (as it were) a Resurrection.</a:t>
            </a:r>
          </a:p>
        </p:txBody>
      </p:sp>
      <p:sp>
        <p:nvSpPr>
          <p:cNvPr id="3" name="TextBox 2">
            <a:extLst>
              <a:ext uri="{FF2B5EF4-FFF2-40B4-BE49-F238E27FC236}">
                <a16:creationId xmlns:a16="http://schemas.microsoft.com/office/drawing/2014/main" id="{F5842C95-36D1-AB27-949D-35909956E737}"/>
              </a:ext>
            </a:extLst>
          </p:cNvPr>
          <p:cNvSpPr txBox="1"/>
          <p:nvPr/>
        </p:nvSpPr>
        <p:spPr>
          <a:xfrm>
            <a:off x="1893299" y="42000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6275117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47F92-59EC-CF0C-FD34-C8E65E147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6BAE1-BF4E-AAEE-B5E9-90C6F81D9517}"/>
              </a:ext>
            </a:extLst>
          </p:cNvPr>
          <p:cNvSpPr>
            <a:spLocks noGrp="1"/>
          </p:cNvSpPr>
          <p:nvPr>
            <p:ph type="title"/>
          </p:nvPr>
        </p:nvSpPr>
        <p:spPr>
          <a:xfrm>
            <a:off x="1958209" y="1952643"/>
            <a:ext cx="8275582" cy="3450327"/>
          </a:xfrm>
        </p:spPr>
        <p:txBody>
          <a:bodyPr>
            <a:noAutofit/>
          </a:bodyPr>
          <a:lstStyle/>
          <a:p>
            <a:r>
              <a:rPr lang="ar-EG" sz="6000" b="0" dirty="0"/>
              <a:t>هُدًۭى وَبُشْرَىٰ لِلْمُؤْمِنِينَ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66B5C0-740B-FB0F-C8A7-E96F605228E7}"/>
              </a:ext>
            </a:extLst>
          </p:cNvPr>
          <p:cNvSpPr txBox="1"/>
          <p:nvPr/>
        </p:nvSpPr>
        <p:spPr>
          <a:xfrm>
            <a:off x="2060712" y="4056605"/>
            <a:ext cx="8070575" cy="400110"/>
          </a:xfrm>
          <a:prstGeom prst="rect">
            <a:avLst/>
          </a:prstGeom>
          <a:noFill/>
        </p:spPr>
        <p:txBody>
          <a:bodyPr wrap="square">
            <a:spAutoFit/>
          </a:bodyPr>
          <a:lstStyle/>
          <a:p>
            <a:pPr algn="ctr" fontAlgn="base"/>
            <a:r>
              <a:rPr lang="en-US" sz="2000" dirty="0"/>
              <a:t>A guide: and glad tidings for the believers,-</a:t>
            </a:r>
          </a:p>
        </p:txBody>
      </p:sp>
      <p:sp>
        <p:nvSpPr>
          <p:cNvPr id="3" name="TextBox 2">
            <a:extLst>
              <a:ext uri="{FF2B5EF4-FFF2-40B4-BE49-F238E27FC236}">
                <a16:creationId xmlns:a16="http://schemas.microsoft.com/office/drawing/2014/main" id="{B35DAF4D-34EC-2555-2A7E-E940ED730EA7}"/>
              </a:ext>
            </a:extLst>
          </p:cNvPr>
          <p:cNvSpPr txBox="1"/>
          <p:nvPr/>
        </p:nvSpPr>
        <p:spPr>
          <a:xfrm>
            <a:off x="2938813" y="37488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7753584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4786-A2F9-9FF5-4565-CCD6CF221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CFF41-9769-5B3F-4DE5-5CC4B3475A63}"/>
              </a:ext>
            </a:extLst>
          </p:cNvPr>
          <p:cNvSpPr>
            <a:spLocks noGrp="1"/>
          </p:cNvSpPr>
          <p:nvPr>
            <p:ph type="title"/>
          </p:nvPr>
        </p:nvSpPr>
        <p:spPr>
          <a:xfrm>
            <a:off x="1958209" y="1952643"/>
            <a:ext cx="8275582" cy="3450327"/>
          </a:xfrm>
        </p:spPr>
        <p:txBody>
          <a:bodyPr>
            <a:noAutofit/>
          </a:bodyPr>
          <a:lstStyle/>
          <a:p>
            <a:r>
              <a:rPr lang="ar-EG" sz="6000" b="0" dirty="0"/>
              <a:t>ٱلَّذِينَ يُقِيمُونَ ٱلصَّلَوٰةَ وَيُؤْتُونَ ٱلزَّكَوٰةَ وَهُم بِٱلْـَٔاخِرَةِ هُمْ يُوقِنُونَ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3DE343-1315-7EAA-57E0-F5294E027C32}"/>
              </a:ext>
            </a:extLst>
          </p:cNvPr>
          <p:cNvSpPr txBox="1"/>
          <p:nvPr/>
        </p:nvSpPr>
        <p:spPr>
          <a:xfrm>
            <a:off x="2060712" y="4432651"/>
            <a:ext cx="8070575" cy="707886"/>
          </a:xfrm>
          <a:prstGeom prst="rect">
            <a:avLst/>
          </a:prstGeom>
          <a:noFill/>
        </p:spPr>
        <p:txBody>
          <a:bodyPr wrap="square">
            <a:spAutoFit/>
          </a:bodyPr>
          <a:lstStyle/>
          <a:p>
            <a:pPr algn="ctr" fontAlgn="base"/>
            <a:r>
              <a:rPr lang="en-US" sz="2000" dirty="0"/>
              <a:t>Those who establish regular prayers and give in regular charity, and also have (full) assurance of the hereafter.</a:t>
            </a:r>
          </a:p>
        </p:txBody>
      </p:sp>
      <p:sp>
        <p:nvSpPr>
          <p:cNvPr id="3" name="TextBox 2">
            <a:extLst>
              <a:ext uri="{FF2B5EF4-FFF2-40B4-BE49-F238E27FC236}">
                <a16:creationId xmlns:a16="http://schemas.microsoft.com/office/drawing/2014/main" id="{34B1A8E7-C98A-7F6C-6E69-26FC8708DE8F}"/>
              </a:ext>
            </a:extLst>
          </p:cNvPr>
          <p:cNvSpPr txBox="1"/>
          <p:nvPr/>
        </p:nvSpPr>
        <p:spPr>
          <a:xfrm>
            <a:off x="1958208" y="41248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6441147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7F894-62D4-AF2F-2763-1E4F32F85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BE5CD-F04A-AEEE-237C-CC2B8579467A}"/>
              </a:ext>
            </a:extLst>
          </p:cNvPr>
          <p:cNvSpPr>
            <a:spLocks noGrp="1"/>
          </p:cNvSpPr>
          <p:nvPr>
            <p:ph type="title"/>
          </p:nvPr>
        </p:nvSpPr>
        <p:spPr>
          <a:xfrm>
            <a:off x="1958209" y="1997032"/>
            <a:ext cx="8275582" cy="3450327"/>
          </a:xfrm>
        </p:spPr>
        <p:txBody>
          <a:bodyPr>
            <a:noAutofit/>
          </a:bodyPr>
          <a:lstStyle/>
          <a:p>
            <a:r>
              <a:rPr lang="ar-EG" sz="6000" b="0" dirty="0"/>
              <a:t>إِنَّ ٱلَّذِينَ لَا يُؤْمِنُونَ بِٱلْـَٔاخِرَةِ زَيَّنَّا لَهُمْ أَعْمَـٰلَهُمْ فَهُمْ يَعْمَهُونَ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357307B-EC4F-BC76-754C-431A93B388EF}"/>
              </a:ext>
            </a:extLst>
          </p:cNvPr>
          <p:cNvSpPr txBox="1"/>
          <p:nvPr/>
        </p:nvSpPr>
        <p:spPr>
          <a:xfrm>
            <a:off x="2060712" y="4495161"/>
            <a:ext cx="8070575" cy="707886"/>
          </a:xfrm>
          <a:prstGeom prst="rect">
            <a:avLst/>
          </a:prstGeom>
          <a:noFill/>
        </p:spPr>
        <p:txBody>
          <a:bodyPr wrap="square">
            <a:spAutoFit/>
          </a:bodyPr>
          <a:lstStyle/>
          <a:p>
            <a:pPr algn="ctr" fontAlgn="base"/>
            <a:r>
              <a:rPr lang="en-US" sz="2000" dirty="0"/>
              <a:t>As to those who believe not in the Hereafter, We have made their deeds pleasing in their eyes; and so they wander about in distraction.</a:t>
            </a:r>
          </a:p>
        </p:txBody>
      </p:sp>
      <p:sp>
        <p:nvSpPr>
          <p:cNvPr id="3" name="TextBox 2">
            <a:extLst>
              <a:ext uri="{FF2B5EF4-FFF2-40B4-BE49-F238E27FC236}">
                <a16:creationId xmlns:a16="http://schemas.microsoft.com/office/drawing/2014/main" id="{0CA215B7-B75B-0A06-7EF3-34E67BB31E5B}"/>
              </a:ext>
            </a:extLst>
          </p:cNvPr>
          <p:cNvSpPr txBox="1"/>
          <p:nvPr/>
        </p:nvSpPr>
        <p:spPr>
          <a:xfrm>
            <a:off x="2757199" y="41873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2991244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8C4CB-1A59-33D5-2561-55FBB04F7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AA003-9E4F-EFD0-FC53-EDD20193C182}"/>
              </a:ext>
            </a:extLst>
          </p:cNvPr>
          <p:cNvSpPr>
            <a:spLocks noGrp="1"/>
          </p:cNvSpPr>
          <p:nvPr>
            <p:ph type="title"/>
          </p:nvPr>
        </p:nvSpPr>
        <p:spPr>
          <a:xfrm>
            <a:off x="1958209" y="1997032"/>
            <a:ext cx="8275582" cy="3450327"/>
          </a:xfrm>
        </p:spPr>
        <p:txBody>
          <a:bodyPr>
            <a:noAutofit/>
          </a:bodyPr>
          <a:lstStyle/>
          <a:p>
            <a:r>
              <a:rPr lang="ar-EG" sz="6000" b="0" dirty="0"/>
              <a:t>أُو۟لَـٰٓئِكَ ٱلَّذِينَ لَهُمْ سُوٓءُ ٱلْعَذَابِ وَهُمْ فِى ٱلْـَٔاخِرَةِ هُمُ ٱلْأَخْسَرُونَ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E064E8-269B-E6B8-A0D7-540E1BA39AE7}"/>
              </a:ext>
            </a:extLst>
          </p:cNvPr>
          <p:cNvSpPr txBox="1"/>
          <p:nvPr/>
        </p:nvSpPr>
        <p:spPr>
          <a:xfrm>
            <a:off x="2060712" y="4495161"/>
            <a:ext cx="8070575" cy="707886"/>
          </a:xfrm>
          <a:prstGeom prst="rect">
            <a:avLst/>
          </a:prstGeom>
          <a:noFill/>
        </p:spPr>
        <p:txBody>
          <a:bodyPr wrap="square">
            <a:spAutoFit/>
          </a:bodyPr>
          <a:lstStyle/>
          <a:p>
            <a:pPr algn="ctr" fontAlgn="base"/>
            <a:r>
              <a:rPr lang="en-US" sz="2000" dirty="0"/>
              <a:t>Such are they for whom a grievous Penalty is (waiting); and in the Hereafter theirs will be the greatest loss.</a:t>
            </a:r>
          </a:p>
        </p:txBody>
      </p:sp>
      <p:sp>
        <p:nvSpPr>
          <p:cNvPr id="3" name="TextBox 2">
            <a:extLst>
              <a:ext uri="{FF2B5EF4-FFF2-40B4-BE49-F238E27FC236}">
                <a16:creationId xmlns:a16="http://schemas.microsoft.com/office/drawing/2014/main" id="{BF983564-8CBE-F2C2-D527-3D6489034B1D}"/>
              </a:ext>
            </a:extLst>
          </p:cNvPr>
          <p:cNvSpPr txBox="1"/>
          <p:nvPr/>
        </p:nvSpPr>
        <p:spPr>
          <a:xfrm>
            <a:off x="2624034" y="41873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010080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E1567-AE1E-6D0A-D60D-0C0B1C137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377CD-AFFE-01A8-E4CD-1B40E9890F1A}"/>
              </a:ext>
            </a:extLst>
          </p:cNvPr>
          <p:cNvSpPr>
            <a:spLocks noGrp="1"/>
          </p:cNvSpPr>
          <p:nvPr>
            <p:ph type="title"/>
          </p:nvPr>
        </p:nvSpPr>
        <p:spPr>
          <a:xfrm>
            <a:off x="1958209" y="1775089"/>
            <a:ext cx="8275582" cy="3450327"/>
          </a:xfrm>
        </p:spPr>
        <p:txBody>
          <a:bodyPr>
            <a:noAutofit/>
          </a:bodyPr>
          <a:lstStyle/>
          <a:p>
            <a:r>
              <a:rPr lang="ar-EG" sz="6000" b="0" dirty="0"/>
              <a:t>إِذْ قَالَ مُوسَىٰ لِأَهْلِهِۦٓ إِنِّىٓ ءَانَسْتُ نَارًۭا سَـَٔاتِيكُم مِّنْهَا بِخَبَرٍ أَوْ ءَاتِيكُم بِشِهَابٍۢ قَبَسٍۢ لَّعَلَّكُمْ تَصْطَلُونَ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D41B09-0788-A261-E775-72DCEBC54074}"/>
              </a:ext>
            </a:extLst>
          </p:cNvPr>
          <p:cNvSpPr txBox="1"/>
          <p:nvPr/>
        </p:nvSpPr>
        <p:spPr>
          <a:xfrm>
            <a:off x="2060712" y="4668217"/>
            <a:ext cx="8070575" cy="1015663"/>
          </a:xfrm>
          <a:prstGeom prst="rect">
            <a:avLst/>
          </a:prstGeom>
          <a:noFill/>
        </p:spPr>
        <p:txBody>
          <a:bodyPr wrap="square">
            <a:spAutoFit/>
          </a:bodyPr>
          <a:lstStyle/>
          <a:p>
            <a:pPr algn="ctr" fontAlgn="base"/>
            <a:r>
              <a:rPr lang="en-US" sz="2000" dirty="0"/>
              <a:t>Behold! Moses said to his family: "I perceive a fire; soon will I bring you from there some information, or I will bring you a burning brand to light our fuel, that ye may warm yourselves.</a:t>
            </a:r>
          </a:p>
        </p:txBody>
      </p:sp>
      <p:sp>
        <p:nvSpPr>
          <p:cNvPr id="3" name="TextBox 2">
            <a:extLst>
              <a:ext uri="{FF2B5EF4-FFF2-40B4-BE49-F238E27FC236}">
                <a16:creationId xmlns:a16="http://schemas.microsoft.com/office/drawing/2014/main" id="{86E2408F-1B02-CD73-526E-1455F5E4E905}"/>
              </a:ext>
            </a:extLst>
          </p:cNvPr>
          <p:cNvSpPr txBox="1"/>
          <p:nvPr/>
        </p:nvSpPr>
        <p:spPr>
          <a:xfrm>
            <a:off x="2313315" y="43604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7444436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71A9F-80B7-1C8A-4219-17EF6CABE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58B8D-2E9E-CE46-D28F-E1691166FA8C}"/>
              </a:ext>
            </a:extLst>
          </p:cNvPr>
          <p:cNvSpPr>
            <a:spLocks noGrp="1"/>
          </p:cNvSpPr>
          <p:nvPr>
            <p:ph type="title"/>
          </p:nvPr>
        </p:nvSpPr>
        <p:spPr>
          <a:xfrm>
            <a:off x="2135761" y="1952642"/>
            <a:ext cx="7920476" cy="3450327"/>
          </a:xfrm>
        </p:spPr>
        <p:txBody>
          <a:bodyPr>
            <a:noAutofit/>
          </a:bodyPr>
          <a:lstStyle/>
          <a:p>
            <a:r>
              <a:rPr lang="ar-EG" sz="6000" b="0" dirty="0"/>
              <a:t>فَلَمَّا جَآءَهَا نُودِىَ أَنۢ بُورِكَ مَن فِى ٱلنَّارِ وَمَنْ حَوْلَهَا وَسُبْحَـٰنَ ٱللَّهِ 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207C22B-E0D2-D7F4-144C-454E239C734E}"/>
              </a:ext>
            </a:extLst>
          </p:cNvPr>
          <p:cNvSpPr txBox="1"/>
          <p:nvPr/>
        </p:nvSpPr>
        <p:spPr>
          <a:xfrm>
            <a:off x="2060712" y="4801382"/>
            <a:ext cx="8070575" cy="707886"/>
          </a:xfrm>
          <a:prstGeom prst="rect">
            <a:avLst/>
          </a:prstGeom>
          <a:noFill/>
        </p:spPr>
        <p:txBody>
          <a:bodyPr wrap="square">
            <a:spAutoFit/>
          </a:bodyPr>
          <a:lstStyle/>
          <a:p>
            <a:pPr algn="ctr" fontAlgn="base"/>
            <a:r>
              <a:rPr lang="en-US" sz="2000" dirty="0"/>
              <a:t>But when he came to the (fire), a voice was heard: "Blessed are those in the fire and those around: and glory to Allah, the Lord of the worlds.</a:t>
            </a:r>
          </a:p>
        </p:txBody>
      </p:sp>
      <p:sp>
        <p:nvSpPr>
          <p:cNvPr id="3" name="TextBox 2">
            <a:extLst>
              <a:ext uri="{FF2B5EF4-FFF2-40B4-BE49-F238E27FC236}">
                <a16:creationId xmlns:a16="http://schemas.microsoft.com/office/drawing/2014/main" id="{A8CAA354-3474-5F4E-E715-B6BBDA734891}"/>
              </a:ext>
            </a:extLst>
          </p:cNvPr>
          <p:cNvSpPr txBox="1"/>
          <p:nvPr/>
        </p:nvSpPr>
        <p:spPr>
          <a:xfrm>
            <a:off x="4133238" y="45646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6320446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0DB0-3087-7629-9DB1-DB0F1D2857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EA134-5EEF-CADC-B711-CFCAA259AF58}"/>
              </a:ext>
            </a:extLst>
          </p:cNvPr>
          <p:cNvSpPr>
            <a:spLocks noGrp="1"/>
          </p:cNvSpPr>
          <p:nvPr>
            <p:ph type="title"/>
          </p:nvPr>
        </p:nvSpPr>
        <p:spPr>
          <a:xfrm>
            <a:off x="2135762" y="2023663"/>
            <a:ext cx="7920476" cy="3450327"/>
          </a:xfrm>
        </p:spPr>
        <p:txBody>
          <a:bodyPr>
            <a:noAutofit/>
          </a:bodyPr>
          <a:lstStyle/>
          <a:p>
            <a:r>
              <a:rPr lang="ar-EG" sz="6000" b="0" dirty="0"/>
              <a:t>يَـٰمُوسَىٰٓ إِنَّهُۥٓ أَنَا ٱللَّهُ ٱلْعَزِيزُ ٱلْحَكِيمُ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98307D-03E0-A425-8967-D5FED8251495}"/>
              </a:ext>
            </a:extLst>
          </p:cNvPr>
          <p:cNvSpPr txBox="1"/>
          <p:nvPr/>
        </p:nvSpPr>
        <p:spPr>
          <a:xfrm>
            <a:off x="2060712" y="4088200"/>
            <a:ext cx="8070575" cy="400110"/>
          </a:xfrm>
          <a:prstGeom prst="rect">
            <a:avLst/>
          </a:prstGeom>
          <a:noFill/>
        </p:spPr>
        <p:txBody>
          <a:bodyPr wrap="square">
            <a:spAutoFit/>
          </a:bodyPr>
          <a:lstStyle/>
          <a:p>
            <a:pPr algn="ctr" fontAlgn="base"/>
            <a:r>
              <a:rPr lang="en-US" sz="2000" dirty="0"/>
              <a:t>"O Moses! verily, I am Allah, the exalted in might, the wise!....</a:t>
            </a:r>
          </a:p>
        </p:txBody>
      </p:sp>
      <p:sp>
        <p:nvSpPr>
          <p:cNvPr id="3" name="TextBox 2">
            <a:extLst>
              <a:ext uri="{FF2B5EF4-FFF2-40B4-BE49-F238E27FC236}">
                <a16:creationId xmlns:a16="http://schemas.microsoft.com/office/drawing/2014/main" id="{E8DF5C30-4BCE-C302-BB75-D009B8C39694}"/>
              </a:ext>
            </a:extLst>
          </p:cNvPr>
          <p:cNvSpPr txBox="1"/>
          <p:nvPr/>
        </p:nvSpPr>
        <p:spPr>
          <a:xfrm>
            <a:off x="1793593" y="39343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8065724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C1A92-09D3-EC6D-07FA-C95F02FE6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A2019-66BA-7CB7-12CB-A275C2099AE9}"/>
              </a:ext>
            </a:extLst>
          </p:cNvPr>
          <p:cNvSpPr>
            <a:spLocks noGrp="1"/>
          </p:cNvSpPr>
          <p:nvPr>
            <p:ph type="title"/>
          </p:nvPr>
        </p:nvSpPr>
        <p:spPr>
          <a:xfrm>
            <a:off x="2135762" y="1415002"/>
            <a:ext cx="7920476" cy="3450327"/>
          </a:xfrm>
        </p:spPr>
        <p:txBody>
          <a:bodyPr>
            <a:noAutofit/>
          </a:bodyPr>
          <a:lstStyle/>
          <a:p>
            <a:r>
              <a:rPr lang="ar-EG" sz="6000" b="0" dirty="0"/>
              <a:t>وَأَلْقِ عَصَاكَۚ فَلَمَّا رَءَاهَا تَهْتَزُّ كَأَنَّهَا جَآنٌّۭ وَلَّىٰ مُدْبِرًۭا وَلَمْ يُعَقِّبْۚ يَـٰمُوسَىٰ لَا تَخَفْ إِنِّى لَا يَخَافُ لَدَىَّ ٱلْمُرْسَلُونَ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84C06E-8644-392D-F01F-AF195A352014}"/>
              </a:ext>
            </a:extLst>
          </p:cNvPr>
          <p:cNvSpPr txBox="1"/>
          <p:nvPr/>
        </p:nvSpPr>
        <p:spPr>
          <a:xfrm>
            <a:off x="2060712" y="4674127"/>
            <a:ext cx="8070575" cy="1323439"/>
          </a:xfrm>
          <a:prstGeom prst="rect">
            <a:avLst/>
          </a:prstGeom>
          <a:noFill/>
        </p:spPr>
        <p:txBody>
          <a:bodyPr wrap="square">
            <a:spAutoFit/>
          </a:bodyPr>
          <a:lstStyle/>
          <a:p>
            <a:pPr algn="ctr" fontAlgn="base"/>
            <a:r>
              <a:rPr lang="en-US" sz="2000" dirty="0"/>
              <a:t>"Now do thou throw thy rod!" But when he saw it moving (of its own accord) as if it had been a snake, he turned back in retreat, and retraced not his steps: "O Moses!" (it was said), "Fear not: truly, in My presence, those called as messengers have no fear,-</a:t>
            </a:r>
          </a:p>
        </p:txBody>
      </p:sp>
      <p:sp>
        <p:nvSpPr>
          <p:cNvPr id="3" name="TextBox 2">
            <a:extLst>
              <a:ext uri="{FF2B5EF4-FFF2-40B4-BE49-F238E27FC236}">
                <a16:creationId xmlns:a16="http://schemas.microsoft.com/office/drawing/2014/main" id="{5AA491B3-FB11-038C-CA96-9FB268D40EE7}"/>
              </a:ext>
            </a:extLst>
          </p:cNvPr>
          <p:cNvSpPr txBox="1"/>
          <p:nvPr/>
        </p:nvSpPr>
        <p:spPr>
          <a:xfrm>
            <a:off x="3862091" y="44270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6973772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858D4-1DF9-A1E0-D3B3-0C64A1829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12006-208C-F44C-7E86-23B4B2697B48}"/>
              </a:ext>
            </a:extLst>
          </p:cNvPr>
          <p:cNvSpPr>
            <a:spLocks noGrp="1"/>
          </p:cNvSpPr>
          <p:nvPr>
            <p:ph type="title"/>
          </p:nvPr>
        </p:nvSpPr>
        <p:spPr>
          <a:xfrm>
            <a:off x="2135762" y="1929907"/>
            <a:ext cx="7920476" cy="3450327"/>
          </a:xfrm>
        </p:spPr>
        <p:txBody>
          <a:bodyPr>
            <a:noAutofit/>
          </a:bodyPr>
          <a:lstStyle/>
          <a:p>
            <a:r>
              <a:rPr lang="ar-EG" sz="6000" b="0" dirty="0"/>
              <a:t>إِلَّا مَن ظَلَمَ ثُمَّ بَدَّلَ حُسْنًۢا بَعْدَ سُوٓءٍۢ فَإِنِّى غَفُورٌۭ رَّحِيمٌۭ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D72DAAD-38DD-B19D-60FB-5B7AAECDE136}"/>
              </a:ext>
            </a:extLst>
          </p:cNvPr>
          <p:cNvSpPr txBox="1"/>
          <p:nvPr/>
        </p:nvSpPr>
        <p:spPr>
          <a:xfrm>
            <a:off x="2060712" y="4579508"/>
            <a:ext cx="8070575" cy="707886"/>
          </a:xfrm>
          <a:prstGeom prst="rect">
            <a:avLst/>
          </a:prstGeom>
          <a:noFill/>
        </p:spPr>
        <p:txBody>
          <a:bodyPr wrap="square">
            <a:spAutoFit/>
          </a:bodyPr>
          <a:lstStyle/>
          <a:p>
            <a:pPr algn="ctr" fontAlgn="base"/>
            <a:r>
              <a:rPr lang="en-US" sz="2000" dirty="0"/>
              <a:t>"But if any have done wrong and have thereafter substituted good to take the place of evil, truly, I am Oft-Forgiving, Most Merciful.</a:t>
            </a:r>
          </a:p>
        </p:txBody>
      </p:sp>
      <p:sp>
        <p:nvSpPr>
          <p:cNvPr id="3" name="TextBox 2">
            <a:extLst>
              <a:ext uri="{FF2B5EF4-FFF2-40B4-BE49-F238E27FC236}">
                <a16:creationId xmlns:a16="http://schemas.microsoft.com/office/drawing/2014/main" id="{2B6285D9-EC4D-FE7F-03BB-AF0BA3B14718}"/>
              </a:ext>
            </a:extLst>
          </p:cNvPr>
          <p:cNvSpPr txBox="1"/>
          <p:nvPr/>
        </p:nvSpPr>
        <p:spPr>
          <a:xfrm>
            <a:off x="3604638" y="422287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3649144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D3D6-966E-52CB-5F47-C1BB6C242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26799-82D3-8FA0-06A5-784B0AAC87B2}"/>
              </a:ext>
            </a:extLst>
          </p:cNvPr>
          <p:cNvSpPr>
            <a:spLocks noGrp="1"/>
          </p:cNvSpPr>
          <p:nvPr>
            <p:ph type="title"/>
          </p:nvPr>
        </p:nvSpPr>
        <p:spPr>
          <a:xfrm>
            <a:off x="1977842" y="1519798"/>
            <a:ext cx="8236316" cy="3450327"/>
          </a:xfrm>
        </p:spPr>
        <p:txBody>
          <a:bodyPr>
            <a:noAutofit/>
          </a:bodyPr>
          <a:lstStyle/>
          <a:p>
            <a:r>
              <a:rPr lang="ar-EG" sz="6000" b="0" dirty="0"/>
              <a:t>وَأَدْخِلْ يَدَكَ فِى جَيْبِكَ تَخْرُجْ بَيْضَآءَ مِنْ غَيْرِ سُوٓءٍۢ ۖ فِى تِسْعِ ءَايَـٰتٍ إِلَىٰ فِرْعَوْنَ وَقَوْمِهِۦٓ ۚ إِنَّهُمْ كَانُوا۟ قَوْمًۭا فَـٰسِقِينَ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C1CCD80-AC4F-0DB5-AAF4-887370428D46}"/>
              </a:ext>
            </a:extLst>
          </p:cNvPr>
          <p:cNvSpPr txBox="1"/>
          <p:nvPr/>
        </p:nvSpPr>
        <p:spPr>
          <a:xfrm>
            <a:off x="2060712" y="4767375"/>
            <a:ext cx="8070575" cy="1015663"/>
          </a:xfrm>
          <a:prstGeom prst="rect">
            <a:avLst/>
          </a:prstGeom>
          <a:noFill/>
        </p:spPr>
        <p:txBody>
          <a:bodyPr wrap="square">
            <a:spAutoFit/>
          </a:bodyPr>
          <a:lstStyle/>
          <a:p>
            <a:pPr algn="ctr" fontAlgn="base"/>
            <a:r>
              <a:rPr lang="en-US" sz="2000" dirty="0"/>
              <a:t>"Now put thy hand into thy bosom, and it will come forth white without stain (or harm): (these are) among the nine Signs (thou wilt take) to Pharaoh and his people: for they are a people rebellious in transgression."</a:t>
            </a:r>
          </a:p>
        </p:txBody>
      </p:sp>
      <p:sp>
        <p:nvSpPr>
          <p:cNvPr id="3" name="TextBox 2">
            <a:extLst>
              <a:ext uri="{FF2B5EF4-FFF2-40B4-BE49-F238E27FC236}">
                <a16:creationId xmlns:a16="http://schemas.microsoft.com/office/drawing/2014/main" id="{982FE346-98A6-E879-96C0-36A596460AF0}"/>
              </a:ext>
            </a:extLst>
          </p:cNvPr>
          <p:cNvSpPr txBox="1"/>
          <p:nvPr/>
        </p:nvSpPr>
        <p:spPr>
          <a:xfrm>
            <a:off x="3480352" y="45335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6277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B67DC-46E1-D9BD-EE00-5C42A919B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E5376-9CB1-325B-0887-DD0C16061945}"/>
              </a:ext>
            </a:extLst>
          </p:cNvPr>
          <p:cNvSpPr>
            <a:spLocks noGrp="1"/>
          </p:cNvSpPr>
          <p:nvPr>
            <p:ph type="title"/>
          </p:nvPr>
        </p:nvSpPr>
        <p:spPr>
          <a:xfrm>
            <a:off x="2015779" y="1656577"/>
            <a:ext cx="8160442" cy="3450327"/>
          </a:xfrm>
        </p:spPr>
        <p:txBody>
          <a:bodyPr>
            <a:noAutofit/>
          </a:bodyPr>
          <a:lstStyle/>
          <a:p>
            <a:r>
              <a:rPr lang="ar-EG" sz="5400" b="0" dirty="0"/>
              <a:t>وَقَالَ ٱلَّذِينَ لَا يَرْجُونَ لِقَآءَنَا لَوْلَآ أُنزِلَ عَلَيْنَا ٱلْمَلَـٰٓئِكَةُ أَوْ نَرَىٰ رَبَّنَا ۗ لَقَدِ ٱسْتَكْبَرُوا۟ فِىٓ أَنفُسِهِمْ وَعَتَوْ عُتُوًّۭا كَبِيرًۭا</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2D20473-F0F8-68CA-586D-50347FB3D573}"/>
              </a:ext>
            </a:extLst>
          </p:cNvPr>
          <p:cNvSpPr txBox="1"/>
          <p:nvPr/>
        </p:nvSpPr>
        <p:spPr>
          <a:xfrm>
            <a:off x="2060712" y="4511376"/>
            <a:ext cx="8070575" cy="1323439"/>
          </a:xfrm>
          <a:prstGeom prst="rect">
            <a:avLst/>
          </a:prstGeom>
          <a:noFill/>
        </p:spPr>
        <p:txBody>
          <a:bodyPr wrap="square">
            <a:spAutoFit/>
          </a:bodyPr>
          <a:lstStyle/>
          <a:p>
            <a:pPr algn="ctr" fontAlgn="base"/>
            <a:r>
              <a:rPr lang="en-US" sz="2000" dirty="0"/>
              <a:t>Such as fear not the meeting with Us (for Judgment) say: "Why are not the angels sent down to us, or (why) do we not see our Lord?" Indeed they have an arrogant conceit of themselves, and mighty is the insolence of their impiety!</a:t>
            </a:r>
          </a:p>
        </p:txBody>
      </p:sp>
      <p:sp>
        <p:nvSpPr>
          <p:cNvPr id="3" name="TextBox 2">
            <a:extLst>
              <a:ext uri="{FF2B5EF4-FFF2-40B4-BE49-F238E27FC236}">
                <a16:creationId xmlns:a16="http://schemas.microsoft.com/office/drawing/2014/main" id="{C41AAFD5-8C6D-244B-F24A-EC4A661084FE}"/>
              </a:ext>
            </a:extLst>
          </p:cNvPr>
          <p:cNvSpPr txBox="1"/>
          <p:nvPr/>
        </p:nvSpPr>
        <p:spPr>
          <a:xfrm>
            <a:off x="1673609" y="42035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2879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B1BC7-D425-CE38-3362-70997F96E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CFF92-76A1-BC97-C8A7-6F0C523F3EB8}"/>
              </a:ext>
            </a:extLst>
          </p:cNvPr>
          <p:cNvSpPr>
            <a:spLocks noGrp="1"/>
          </p:cNvSpPr>
          <p:nvPr>
            <p:ph type="title"/>
          </p:nvPr>
        </p:nvSpPr>
        <p:spPr>
          <a:xfrm>
            <a:off x="1893300" y="1916900"/>
            <a:ext cx="8405400" cy="3450327"/>
          </a:xfrm>
        </p:spPr>
        <p:txBody>
          <a:bodyPr>
            <a:noAutofit/>
          </a:bodyPr>
          <a:lstStyle/>
          <a:p>
            <a:r>
              <a:rPr lang="ar-EG" sz="6000" b="0" dirty="0"/>
              <a:t>وَهُوَ ٱلَّذِىٓ أَرْسَلَ ٱلرِّيَـٰحَ بُشْرًۢا بَيْنَ يَدَىْ رَحْمَتِهِۦ ۚ وَأَنزَلْنَا مِنَ ٱلسَّمَآءِ مَآءًۭ طَهُورًۭا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E9B3CA-0FF4-5DF4-2E31-6300A56807E9}"/>
              </a:ext>
            </a:extLst>
          </p:cNvPr>
          <p:cNvSpPr txBox="1"/>
          <p:nvPr/>
        </p:nvSpPr>
        <p:spPr>
          <a:xfrm>
            <a:off x="2060712" y="4936340"/>
            <a:ext cx="8070575" cy="707886"/>
          </a:xfrm>
          <a:prstGeom prst="rect">
            <a:avLst/>
          </a:prstGeom>
          <a:noFill/>
        </p:spPr>
        <p:txBody>
          <a:bodyPr wrap="square">
            <a:spAutoFit/>
          </a:bodyPr>
          <a:lstStyle/>
          <a:p>
            <a:pPr algn="ctr" fontAlgn="base"/>
            <a:r>
              <a:rPr lang="en-US" sz="2000" dirty="0"/>
              <a:t>And He it is Who sends the winds as heralds of glad tidings, going before His mercy, and We send down pure water from the sky,-</a:t>
            </a:r>
          </a:p>
        </p:txBody>
      </p:sp>
      <p:sp>
        <p:nvSpPr>
          <p:cNvPr id="3" name="TextBox 2">
            <a:extLst>
              <a:ext uri="{FF2B5EF4-FFF2-40B4-BE49-F238E27FC236}">
                <a16:creationId xmlns:a16="http://schemas.microsoft.com/office/drawing/2014/main" id="{EEFD25E3-288C-9885-81F5-41C4CEA8E2D1}"/>
              </a:ext>
            </a:extLst>
          </p:cNvPr>
          <p:cNvSpPr txBox="1"/>
          <p:nvPr/>
        </p:nvSpPr>
        <p:spPr>
          <a:xfrm>
            <a:off x="4787419" y="45054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2763757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EE994-3FD2-253D-8341-AC55A7229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FBE97-21EF-349B-6767-850D69D35BA0}"/>
              </a:ext>
            </a:extLst>
          </p:cNvPr>
          <p:cNvSpPr>
            <a:spLocks noGrp="1"/>
          </p:cNvSpPr>
          <p:nvPr>
            <p:ph type="title"/>
          </p:nvPr>
        </p:nvSpPr>
        <p:spPr>
          <a:xfrm>
            <a:off x="1977842" y="1972559"/>
            <a:ext cx="8236316" cy="3450327"/>
          </a:xfrm>
        </p:spPr>
        <p:txBody>
          <a:bodyPr>
            <a:noAutofit/>
          </a:bodyPr>
          <a:lstStyle/>
          <a:p>
            <a:r>
              <a:rPr lang="ar-EG" sz="6000" b="0" dirty="0"/>
              <a:t>فَلَمَّا جَآءَتْهُمْ ءَايَـٰتُنَا مُبْصِرَةًۭ قَالُوا۟ هَـٰذَا سِحْرٌۭ مُّبِينٌۭ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031AC4-275C-F7B6-EF09-08CA5E4394BE}"/>
              </a:ext>
            </a:extLst>
          </p:cNvPr>
          <p:cNvSpPr txBox="1"/>
          <p:nvPr/>
        </p:nvSpPr>
        <p:spPr>
          <a:xfrm>
            <a:off x="2060712" y="4548136"/>
            <a:ext cx="8070575" cy="707886"/>
          </a:xfrm>
          <a:prstGeom prst="rect">
            <a:avLst/>
          </a:prstGeom>
          <a:noFill/>
        </p:spPr>
        <p:txBody>
          <a:bodyPr wrap="square">
            <a:spAutoFit/>
          </a:bodyPr>
          <a:lstStyle/>
          <a:p>
            <a:pPr algn="ctr" fontAlgn="base"/>
            <a:r>
              <a:rPr lang="en-US" sz="2000" dirty="0"/>
              <a:t>But when Our Signs came to them, that should have opened their eyes, they said: "This is sorcery manifest!"</a:t>
            </a:r>
          </a:p>
        </p:txBody>
      </p:sp>
      <p:sp>
        <p:nvSpPr>
          <p:cNvPr id="3" name="TextBox 2">
            <a:extLst>
              <a:ext uri="{FF2B5EF4-FFF2-40B4-BE49-F238E27FC236}">
                <a16:creationId xmlns:a16="http://schemas.microsoft.com/office/drawing/2014/main" id="{FCA8570B-AFDD-D3A6-91F5-C0E115DA4205}"/>
              </a:ext>
            </a:extLst>
          </p:cNvPr>
          <p:cNvSpPr txBox="1"/>
          <p:nvPr/>
        </p:nvSpPr>
        <p:spPr>
          <a:xfrm>
            <a:off x="3737805" y="417848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136480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B7D06-C95D-854C-F95C-2B4A4E432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9C7CD-912F-0E0A-BB02-631A400882BB}"/>
              </a:ext>
            </a:extLst>
          </p:cNvPr>
          <p:cNvSpPr>
            <a:spLocks noGrp="1"/>
          </p:cNvSpPr>
          <p:nvPr>
            <p:ph type="title"/>
          </p:nvPr>
        </p:nvSpPr>
        <p:spPr>
          <a:xfrm>
            <a:off x="1977842" y="1839394"/>
            <a:ext cx="8236316" cy="3450327"/>
          </a:xfrm>
        </p:spPr>
        <p:txBody>
          <a:bodyPr>
            <a:noAutofit/>
          </a:bodyPr>
          <a:lstStyle/>
          <a:p>
            <a:r>
              <a:rPr lang="ar-EG" sz="6000" b="0" dirty="0"/>
              <a:t>وَجَحَدُوا۟ بِهَا وَٱسْتَيْقَنَتْهَآ أَنفُسُهُمْ ظُلْمًۭا وَعُلُوًّۭا ۚ فَٱنظُرْ كَيْفَ كَانَ عَـٰقِبَةُ ٱلْمُفْسِدِينَ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7A255CD-A650-2CA6-96ED-5777A670BA63}"/>
              </a:ext>
            </a:extLst>
          </p:cNvPr>
          <p:cNvSpPr txBox="1"/>
          <p:nvPr/>
        </p:nvSpPr>
        <p:spPr>
          <a:xfrm>
            <a:off x="2060712" y="4672423"/>
            <a:ext cx="8070575" cy="1015663"/>
          </a:xfrm>
          <a:prstGeom prst="rect">
            <a:avLst/>
          </a:prstGeom>
          <a:noFill/>
        </p:spPr>
        <p:txBody>
          <a:bodyPr wrap="square">
            <a:spAutoFit/>
          </a:bodyPr>
          <a:lstStyle/>
          <a:p>
            <a:pPr algn="ctr" fontAlgn="base"/>
            <a:r>
              <a:rPr lang="en-US" sz="2000" dirty="0"/>
              <a:t>And they rejected those Signs in iniquity and arrogance, though their souls were convinced thereof: so see what was the end of those who acted corruptly!</a:t>
            </a:r>
          </a:p>
        </p:txBody>
      </p:sp>
      <p:sp>
        <p:nvSpPr>
          <p:cNvPr id="3" name="TextBox 2">
            <a:extLst>
              <a:ext uri="{FF2B5EF4-FFF2-40B4-BE49-F238E27FC236}">
                <a16:creationId xmlns:a16="http://schemas.microsoft.com/office/drawing/2014/main" id="{FD44CC1E-DD37-728C-FC32-A6C016D67BA1}"/>
              </a:ext>
            </a:extLst>
          </p:cNvPr>
          <p:cNvSpPr txBox="1"/>
          <p:nvPr/>
        </p:nvSpPr>
        <p:spPr>
          <a:xfrm>
            <a:off x="3799948" y="44359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2069999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69C2-4A3D-F3D9-07F2-FE7C31640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73D0C-5E3B-E415-3CA0-D6810CB7E9E0}"/>
              </a:ext>
            </a:extLst>
          </p:cNvPr>
          <p:cNvSpPr>
            <a:spLocks noGrp="1"/>
          </p:cNvSpPr>
          <p:nvPr>
            <p:ph type="title"/>
          </p:nvPr>
        </p:nvSpPr>
        <p:spPr>
          <a:xfrm>
            <a:off x="1977842" y="1839394"/>
            <a:ext cx="8236316" cy="3450327"/>
          </a:xfrm>
        </p:spPr>
        <p:txBody>
          <a:bodyPr>
            <a:noAutofit/>
          </a:bodyPr>
          <a:lstStyle/>
          <a:p>
            <a:r>
              <a:rPr lang="ar-EG" sz="6000" b="0" dirty="0"/>
              <a:t>وَلَقَدْ ءَاتَيْنَا دَاوُۥدَ وَسُلَيْمَـٰنَ عِلْمًۭا ۖ وَقَالَا ٱلْحَمْدُ لِلَّهِ ٱلَّذِى فَضَّلَنَا عَلَىٰ كَثِيرٍۢ مِّنْ عِبَادِهِ ٱلْمُؤْمِنِينَ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A4F615-36A6-75AC-B39F-705B7E15D115}"/>
              </a:ext>
            </a:extLst>
          </p:cNvPr>
          <p:cNvSpPr txBox="1"/>
          <p:nvPr/>
        </p:nvSpPr>
        <p:spPr>
          <a:xfrm>
            <a:off x="2060712" y="4752588"/>
            <a:ext cx="8070575" cy="1015663"/>
          </a:xfrm>
          <a:prstGeom prst="rect">
            <a:avLst/>
          </a:prstGeom>
          <a:noFill/>
        </p:spPr>
        <p:txBody>
          <a:bodyPr wrap="square">
            <a:spAutoFit/>
          </a:bodyPr>
          <a:lstStyle/>
          <a:p>
            <a:pPr algn="ctr" fontAlgn="base"/>
            <a:r>
              <a:rPr lang="en-US" sz="2000" dirty="0"/>
              <a:t>We gave (in the past) knowledge to David and Solomon: And they both said: "Praise be to Allah, Who has </a:t>
            </a:r>
            <a:r>
              <a:rPr lang="en-US" sz="2000" dirty="0" err="1"/>
              <a:t>favoured</a:t>
            </a:r>
            <a:r>
              <a:rPr lang="en-US" sz="2000" dirty="0"/>
              <a:t> us above many of his servants who believe!"</a:t>
            </a:r>
          </a:p>
        </p:txBody>
      </p:sp>
      <p:sp>
        <p:nvSpPr>
          <p:cNvPr id="3" name="TextBox 2">
            <a:extLst>
              <a:ext uri="{FF2B5EF4-FFF2-40B4-BE49-F238E27FC236}">
                <a16:creationId xmlns:a16="http://schemas.microsoft.com/office/drawing/2014/main" id="{9CD54978-21CF-1075-679C-45EFF0F4870C}"/>
              </a:ext>
            </a:extLst>
          </p:cNvPr>
          <p:cNvSpPr txBox="1"/>
          <p:nvPr/>
        </p:nvSpPr>
        <p:spPr>
          <a:xfrm>
            <a:off x="2779016" y="444481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8088678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7363A-A9E7-FCDA-EF84-151521D8A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1C35D-47E0-A6FF-1926-532230DD6F8E}"/>
              </a:ext>
            </a:extLst>
          </p:cNvPr>
          <p:cNvSpPr>
            <a:spLocks noGrp="1"/>
          </p:cNvSpPr>
          <p:nvPr>
            <p:ph type="title"/>
          </p:nvPr>
        </p:nvSpPr>
        <p:spPr>
          <a:xfrm>
            <a:off x="1730205" y="1741739"/>
            <a:ext cx="8731587" cy="3450327"/>
          </a:xfrm>
        </p:spPr>
        <p:txBody>
          <a:bodyPr>
            <a:noAutofit/>
          </a:bodyPr>
          <a:lstStyle/>
          <a:p>
            <a:r>
              <a:rPr lang="ar-EG" sz="6000" b="0" dirty="0"/>
              <a:t>وَوَرِثَ سُلَيْمَـٰنُ دَاوُۥدَ ۖ وَقَالَ يَـٰٓأَيُّهَا ٱلنَّاسُ عُلِّمْنَا مَنطِقَ ٱلطَّيْرِ وَأُوتِينَا مِن كُلِّ شَىْءٍۖ إِنَّ هَـٰذَا لَهُوَ ٱلْفَضْلُ ٱلْمُبِينُ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A6949A5-221C-981D-D9B8-78CDDFA3A7F8}"/>
              </a:ext>
            </a:extLst>
          </p:cNvPr>
          <p:cNvSpPr txBox="1"/>
          <p:nvPr/>
        </p:nvSpPr>
        <p:spPr>
          <a:xfrm>
            <a:off x="2060712" y="4619423"/>
            <a:ext cx="8070575" cy="1015663"/>
          </a:xfrm>
          <a:prstGeom prst="rect">
            <a:avLst/>
          </a:prstGeom>
          <a:noFill/>
        </p:spPr>
        <p:txBody>
          <a:bodyPr wrap="square">
            <a:spAutoFit/>
          </a:bodyPr>
          <a:lstStyle/>
          <a:p>
            <a:pPr algn="ctr" fontAlgn="base"/>
            <a:r>
              <a:rPr lang="en-US" sz="2000" dirty="0"/>
              <a:t>And Solomon was David's heir. He said: "O ye people! We have been taught the speech of birds, and on us has been bestowed (a little) of all things: this is indeed Grace manifest (from Allah.)"</a:t>
            </a:r>
          </a:p>
        </p:txBody>
      </p:sp>
      <p:sp>
        <p:nvSpPr>
          <p:cNvPr id="3" name="TextBox 2">
            <a:extLst>
              <a:ext uri="{FF2B5EF4-FFF2-40B4-BE49-F238E27FC236}">
                <a16:creationId xmlns:a16="http://schemas.microsoft.com/office/drawing/2014/main" id="{8E21719E-F506-8351-F55A-F89C52A19E1E}"/>
              </a:ext>
            </a:extLst>
          </p:cNvPr>
          <p:cNvSpPr txBox="1"/>
          <p:nvPr/>
        </p:nvSpPr>
        <p:spPr>
          <a:xfrm>
            <a:off x="1456243" y="43413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9227785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EA1A1-39EC-6B6F-EC15-53C6AF359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B4F89-CF8D-08EA-1DBB-24319BF9413E}"/>
              </a:ext>
            </a:extLst>
          </p:cNvPr>
          <p:cNvSpPr>
            <a:spLocks noGrp="1"/>
          </p:cNvSpPr>
          <p:nvPr>
            <p:ph type="title"/>
          </p:nvPr>
        </p:nvSpPr>
        <p:spPr>
          <a:xfrm>
            <a:off x="1730206" y="1928170"/>
            <a:ext cx="8731587" cy="3450327"/>
          </a:xfrm>
        </p:spPr>
        <p:txBody>
          <a:bodyPr>
            <a:noAutofit/>
          </a:bodyPr>
          <a:lstStyle/>
          <a:p>
            <a:r>
              <a:rPr lang="ar-EG" sz="6000" b="0" dirty="0"/>
              <a:t>وَحُشِرَ لِسُلَيْمَـٰنَ جُنُودُهُۥ مِنَ ٱلْجِنِّ وَٱلْإِنسِ وَٱلطَّيْرِ فَهُمْ يُوزَعُونَ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5CE0D8B-FA90-06C4-F950-130F7F0853E8}"/>
              </a:ext>
            </a:extLst>
          </p:cNvPr>
          <p:cNvSpPr txBox="1"/>
          <p:nvPr/>
        </p:nvSpPr>
        <p:spPr>
          <a:xfrm>
            <a:off x="2060711" y="4453782"/>
            <a:ext cx="8070575" cy="707886"/>
          </a:xfrm>
          <a:prstGeom prst="rect">
            <a:avLst/>
          </a:prstGeom>
          <a:noFill/>
        </p:spPr>
        <p:txBody>
          <a:bodyPr wrap="square">
            <a:spAutoFit/>
          </a:bodyPr>
          <a:lstStyle/>
          <a:p>
            <a:pPr algn="ctr" fontAlgn="base"/>
            <a:r>
              <a:rPr lang="en-US" sz="2000" dirty="0"/>
              <a:t>And before Solomon were marshalled his hosts,- of </a:t>
            </a:r>
            <a:r>
              <a:rPr lang="en-US" sz="2000" dirty="0" err="1"/>
              <a:t>Jinns</a:t>
            </a:r>
            <a:r>
              <a:rPr lang="en-US" sz="2000" dirty="0"/>
              <a:t> and men and birds, and they were all kept in order and ranks.</a:t>
            </a:r>
          </a:p>
        </p:txBody>
      </p:sp>
      <p:sp>
        <p:nvSpPr>
          <p:cNvPr id="3" name="TextBox 2">
            <a:extLst>
              <a:ext uri="{FF2B5EF4-FFF2-40B4-BE49-F238E27FC236}">
                <a16:creationId xmlns:a16="http://schemas.microsoft.com/office/drawing/2014/main" id="{2D7964A2-B066-4B96-4DB2-E3CB9D855370}"/>
              </a:ext>
            </a:extLst>
          </p:cNvPr>
          <p:cNvSpPr txBox="1"/>
          <p:nvPr/>
        </p:nvSpPr>
        <p:spPr>
          <a:xfrm>
            <a:off x="2201969" y="41460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96846557"/>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0A8A6-C0D6-A878-AA70-11F78984F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E0AD0-20B2-2D5A-2605-0EFC78EDC1A0}"/>
              </a:ext>
            </a:extLst>
          </p:cNvPr>
          <p:cNvSpPr>
            <a:spLocks noGrp="1"/>
          </p:cNvSpPr>
          <p:nvPr>
            <p:ph type="title"/>
          </p:nvPr>
        </p:nvSpPr>
        <p:spPr>
          <a:xfrm>
            <a:off x="2060711" y="1748225"/>
            <a:ext cx="8070575" cy="3450327"/>
          </a:xfrm>
        </p:spPr>
        <p:txBody>
          <a:bodyPr>
            <a:noAutofit/>
          </a:bodyPr>
          <a:lstStyle/>
          <a:p>
            <a:r>
              <a:rPr lang="ar-EG" sz="6000" b="0" dirty="0"/>
              <a:t>حَتَّىٰٓ إِذَآ أَتَوْا۟ عَلَىٰ وَادِ ٱلنَّمْلِ قَالَتْ نَمْلَةٌۭ يَـٰٓأَيُّهَا ٱلنَّمْلُ ٱدْخُلُوا۟ مَسَـٰكِنَكُمْ لَا يَحْطِمَنَّكُمْ سُلَيْمَـٰنُ وَجُنُودُهُۥ وَهُمْ لَا يَشْعُرُونَ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AC51EB6-B478-089F-570C-1E0F60DC3E02}"/>
              </a:ext>
            </a:extLst>
          </p:cNvPr>
          <p:cNvSpPr txBox="1"/>
          <p:nvPr/>
        </p:nvSpPr>
        <p:spPr>
          <a:xfrm>
            <a:off x="2060712" y="4995321"/>
            <a:ext cx="8070575" cy="1015663"/>
          </a:xfrm>
          <a:prstGeom prst="rect">
            <a:avLst/>
          </a:prstGeom>
          <a:noFill/>
        </p:spPr>
        <p:txBody>
          <a:bodyPr wrap="square">
            <a:spAutoFit/>
          </a:bodyPr>
          <a:lstStyle/>
          <a:p>
            <a:pPr algn="ctr" fontAlgn="base"/>
            <a:r>
              <a:rPr lang="en-US" sz="2000" dirty="0"/>
              <a:t>At length, when they came to a (lowly) valley of ants, one of the ants said: "O ye ants, get into your habitations, lest Solomon and his hosts crush you (under foot) without knowing it."</a:t>
            </a:r>
          </a:p>
        </p:txBody>
      </p:sp>
      <p:sp>
        <p:nvSpPr>
          <p:cNvPr id="3" name="TextBox 2">
            <a:extLst>
              <a:ext uri="{FF2B5EF4-FFF2-40B4-BE49-F238E27FC236}">
                <a16:creationId xmlns:a16="http://schemas.microsoft.com/office/drawing/2014/main" id="{EBF97D64-1916-67B6-85FF-1E8A0A93FADC}"/>
              </a:ext>
            </a:extLst>
          </p:cNvPr>
          <p:cNvSpPr txBox="1"/>
          <p:nvPr/>
        </p:nvSpPr>
        <p:spPr>
          <a:xfrm>
            <a:off x="4270466" y="47763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64922090"/>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CB84E-70EB-2F67-C60F-E05C1E2C3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42197-0AC0-FBAF-16D7-D9F44AED90E4}"/>
              </a:ext>
            </a:extLst>
          </p:cNvPr>
          <p:cNvSpPr>
            <a:spLocks noGrp="1"/>
          </p:cNvSpPr>
          <p:nvPr>
            <p:ph type="title"/>
          </p:nvPr>
        </p:nvSpPr>
        <p:spPr>
          <a:xfrm>
            <a:off x="2188893" y="1213551"/>
            <a:ext cx="7814215" cy="3450327"/>
          </a:xfrm>
        </p:spPr>
        <p:txBody>
          <a:bodyPr>
            <a:noAutofit/>
          </a:bodyPr>
          <a:lstStyle/>
          <a:p>
            <a:r>
              <a:rPr lang="ar-EG" sz="5400" b="0" dirty="0"/>
              <a:t>فَتَبَسَّمَ ضَاحِكًۭا مِّن قَوْلِهَا وَقَالَ رَبِّ أَوْزِعْنِىٓ أَنْ أَشْكُرَ نِعْمَتَكَ ٱلَّتِىٓ أَنْعَمْتَ عَلَىَّ وَعَلَىٰ وَٰلِدَىَّ وَأَنْ أَعْمَلَ صَـٰلِحًۭا تَرْضَىٰهُ وَأَدْخِلْنِى بِرَحْمَتِكَ فِى عِبَادِكَ ٱلصَّـٰلِحِينَ</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05C083D-008C-613C-98E0-1C71D52A3FCD}"/>
              </a:ext>
            </a:extLst>
          </p:cNvPr>
          <p:cNvSpPr txBox="1"/>
          <p:nvPr/>
        </p:nvSpPr>
        <p:spPr>
          <a:xfrm>
            <a:off x="2060712" y="4663878"/>
            <a:ext cx="8070575" cy="1323439"/>
          </a:xfrm>
          <a:prstGeom prst="rect">
            <a:avLst/>
          </a:prstGeom>
          <a:noFill/>
        </p:spPr>
        <p:txBody>
          <a:bodyPr wrap="square">
            <a:spAutoFit/>
          </a:bodyPr>
          <a:lstStyle/>
          <a:p>
            <a:pPr algn="ctr" fontAlgn="base"/>
            <a:r>
              <a:rPr lang="en-US" sz="2000" dirty="0"/>
              <a:t>So he smiled, amused at her speech; and he said: "O my Lord! so order me that I may be grateful for Thy </a:t>
            </a:r>
            <a:r>
              <a:rPr lang="en-US" sz="2000" dirty="0" err="1"/>
              <a:t>favours</a:t>
            </a:r>
            <a:r>
              <a:rPr lang="en-US" sz="2000" dirty="0"/>
              <a:t>, which thou hast bestowed on me and on my parents, and that I may work the righteousness that will please Thee: And admit me, by Thy Grace, to the ranks of Thy righteous Servants."</a:t>
            </a:r>
          </a:p>
        </p:txBody>
      </p:sp>
      <p:sp>
        <p:nvSpPr>
          <p:cNvPr id="3" name="TextBox 2">
            <a:extLst>
              <a:ext uri="{FF2B5EF4-FFF2-40B4-BE49-F238E27FC236}">
                <a16:creationId xmlns:a16="http://schemas.microsoft.com/office/drawing/2014/main" id="{D506F73E-A95F-146C-2ACB-6FC82655E66A}"/>
              </a:ext>
            </a:extLst>
          </p:cNvPr>
          <p:cNvSpPr txBox="1"/>
          <p:nvPr/>
        </p:nvSpPr>
        <p:spPr>
          <a:xfrm>
            <a:off x="3808829" y="44656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8483782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AD18-C679-CB0B-4B59-F5E760776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FC7F9-C474-247F-E213-91A18B6927BB}"/>
              </a:ext>
            </a:extLst>
          </p:cNvPr>
          <p:cNvSpPr>
            <a:spLocks noGrp="1"/>
          </p:cNvSpPr>
          <p:nvPr>
            <p:ph type="title"/>
          </p:nvPr>
        </p:nvSpPr>
        <p:spPr>
          <a:xfrm>
            <a:off x="2188892" y="1906009"/>
            <a:ext cx="7814215" cy="3450327"/>
          </a:xfrm>
        </p:spPr>
        <p:txBody>
          <a:bodyPr>
            <a:noAutofit/>
          </a:bodyPr>
          <a:lstStyle/>
          <a:p>
            <a:r>
              <a:rPr lang="ar-EG" sz="6000" b="0" dirty="0"/>
              <a:t>وَتَفَقَّدَ ٱلطَّيْرَ فَقَالَ مَا لِىَ لَآ أَرَى ٱلْهُدْهُدَ أَمْ كَانَ مِنَ ٱلْغَآئِبِينَ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CD2649-2237-E5E3-2F7A-CAC33CB08438}"/>
              </a:ext>
            </a:extLst>
          </p:cNvPr>
          <p:cNvSpPr txBox="1"/>
          <p:nvPr/>
        </p:nvSpPr>
        <p:spPr>
          <a:xfrm>
            <a:off x="2060711" y="4423459"/>
            <a:ext cx="8070575" cy="707886"/>
          </a:xfrm>
          <a:prstGeom prst="rect">
            <a:avLst/>
          </a:prstGeom>
          <a:noFill/>
        </p:spPr>
        <p:txBody>
          <a:bodyPr wrap="square">
            <a:spAutoFit/>
          </a:bodyPr>
          <a:lstStyle/>
          <a:p>
            <a:pPr algn="ctr" fontAlgn="base"/>
            <a:r>
              <a:rPr lang="en-US" sz="2000" dirty="0"/>
              <a:t>And he took a muster of the Birds; and he said: "Why is it I see not the Hoopoe? Or is he among the absentees?</a:t>
            </a:r>
          </a:p>
        </p:txBody>
      </p:sp>
      <p:sp>
        <p:nvSpPr>
          <p:cNvPr id="3" name="TextBox 2">
            <a:extLst>
              <a:ext uri="{FF2B5EF4-FFF2-40B4-BE49-F238E27FC236}">
                <a16:creationId xmlns:a16="http://schemas.microsoft.com/office/drawing/2014/main" id="{CE028FED-0217-E705-2DA7-B55FC3E4F752}"/>
              </a:ext>
            </a:extLst>
          </p:cNvPr>
          <p:cNvSpPr txBox="1"/>
          <p:nvPr/>
        </p:nvSpPr>
        <p:spPr>
          <a:xfrm>
            <a:off x="2557076" y="41214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98220463"/>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1E3A0-640A-8E69-07CD-D539C5EDA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DFE65-131D-D9F3-DF23-FD001D0D1A69}"/>
              </a:ext>
            </a:extLst>
          </p:cNvPr>
          <p:cNvSpPr>
            <a:spLocks noGrp="1"/>
          </p:cNvSpPr>
          <p:nvPr>
            <p:ph type="title"/>
          </p:nvPr>
        </p:nvSpPr>
        <p:spPr>
          <a:xfrm>
            <a:off x="2188892" y="1968153"/>
            <a:ext cx="7814215" cy="3450327"/>
          </a:xfrm>
        </p:spPr>
        <p:txBody>
          <a:bodyPr>
            <a:noAutofit/>
          </a:bodyPr>
          <a:lstStyle/>
          <a:p>
            <a:r>
              <a:rPr lang="ar-EG" sz="6000" b="0" dirty="0"/>
              <a:t>لَأُعَذِّبَنَّهُۥ عَذَابًۭا شَدِيدًا أَوْ لَأَا۟ذْبَحَنَّهُۥٓ أَوْ لَيَأْتِيَنِّى بِسُلْطَـٰنٍۢ مُّبِينٍۢ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09E538A-538D-F88B-B49A-5FE9CA2C28FA}"/>
              </a:ext>
            </a:extLst>
          </p:cNvPr>
          <p:cNvSpPr txBox="1"/>
          <p:nvPr/>
        </p:nvSpPr>
        <p:spPr>
          <a:xfrm>
            <a:off x="2060711" y="4485603"/>
            <a:ext cx="8070575" cy="707886"/>
          </a:xfrm>
          <a:prstGeom prst="rect">
            <a:avLst/>
          </a:prstGeom>
          <a:noFill/>
        </p:spPr>
        <p:txBody>
          <a:bodyPr wrap="square">
            <a:spAutoFit/>
          </a:bodyPr>
          <a:lstStyle/>
          <a:p>
            <a:pPr algn="ctr" fontAlgn="base"/>
            <a:r>
              <a:rPr lang="en-US" sz="2000" dirty="0"/>
              <a:t>"I will certainly punish him with a severe penalty, or execute him, unless he bring me a clear reason (for absence)."</a:t>
            </a:r>
          </a:p>
        </p:txBody>
      </p:sp>
      <p:sp>
        <p:nvSpPr>
          <p:cNvPr id="3" name="TextBox 2">
            <a:extLst>
              <a:ext uri="{FF2B5EF4-FFF2-40B4-BE49-F238E27FC236}">
                <a16:creationId xmlns:a16="http://schemas.microsoft.com/office/drawing/2014/main" id="{AE947A73-7381-0113-2592-AAD8B0858592}"/>
              </a:ext>
            </a:extLst>
          </p:cNvPr>
          <p:cNvSpPr txBox="1"/>
          <p:nvPr/>
        </p:nvSpPr>
        <p:spPr>
          <a:xfrm>
            <a:off x="2858917" y="41778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7747681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36A9E-EDF6-5CC9-E5E4-62B2AD951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92721-DE06-6125-62D9-AE3061074F72}"/>
              </a:ext>
            </a:extLst>
          </p:cNvPr>
          <p:cNvSpPr>
            <a:spLocks noGrp="1"/>
          </p:cNvSpPr>
          <p:nvPr>
            <p:ph type="title"/>
          </p:nvPr>
        </p:nvSpPr>
        <p:spPr>
          <a:xfrm>
            <a:off x="1846723" y="1808355"/>
            <a:ext cx="8156552" cy="3450327"/>
          </a:xfrm>
        </p:spPr>
        <p:txBody>
          <a:bodyPr>
            <a:noAutofit/>
          </a:bodyPr>
          <a:lstStyle/>
          <a:p>
            <a:r>
              <a:rPr lang="ar-EG" sz="6000" b="0" dirty="0"/>
              <a:t>فَمَكَثَ غَيْرَ بَعِيدٍۢ فَقَالَ أَحَطتُ بِمَا لَمْ تُحِطْ بِهِۦ وَجِئْتُكَ مِن سَبَإٍۭ بِنَبَإٍۢ يَقِينٍ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1A46D4A-407A-958C-39B8-63E0D4B3D501}"/>
              </a:ext>
            </a:extLst>
          </p:cNvPr>
          <p:cNvSpPr txBox="1"/>
          <p:nvPr/>
        </p:nvSpPr>
        <p:spPr>
          <a:xfrm>
            <a:off x="2060712" y="4529992"/>
            <a:ext cx="8070575" cy="1015663"/>
          </a:xfrm>
          <a:prstGeom prst="rect">
            <a:avLst/>
          </a:prstGeom>
          <a:noFill/>
        </p:spPr>
        <p:txBody>
          <a:bodyPr wrap="square">
            <a:spAutoFit/>
          </a:bodyPr>
          <a:lstStyle/>
          <a:p>
            <a:pPr algn="ctr" fontAlgn="base"/>
            <a:r>
              <a:rPr lang="en-US" sz="2000" dirty="0"/>
              <a:t>But the Hoopoe tarried not far: he (came up and) said: "I have compassed (territory) which thou hast not compassed, and I have come to thee from Saba with tidings true.</a:t>
            </a:r>
          </a:p>
        </p:txBody>
      </p:sp>
      <p:sp>
        <p:nvSpPr>
          <p:cNvPr id="3" name="TextBox 2">
            <a:extLst>
              <a:ext uri="{FF2B5EF4-FFF2-40B4-BE49-F238E27FC236}">
                <a16:creationId xmlns:a16="http://schemas.microsoft.com/office/drawing/2014/main" id="{1D05FC59-9D43-6A42-A72D-8904A60C356E}"/>
              </a:ext>
            </a:extLst>
          </p:cNvPr>
          <p:cNvSpPr txBox="1"/>
          <p:nvPr/>
        </p:nvSpPr>
        <p:spPr>
          <a:xfrm>
            <a:off x="1718544" y="40381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9253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D699D-343F-3652-1639-04E74C9CE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6187C-2C45-F1FB-C0AA-B37735095340}"/>
              </a:ext>
            </a:extLst>
          </p:cNvPr>
          <p:cNvSpPr>
            <a:spLocks noGrp="1"/>
          </p:cNvSpPr>
          <p:nvPr>
            <p:ph type="title"/>
          </p:nvPr>
        </p:nvSpPr>
        <p:spPr>
          <a:xfrm>
            <a:off x="1893300" y="2014554"/>
            <a:ext cx="8405400" cy="3450327"/>
          </a:xfrm>
        </p:spPr>
        <p:txBody>
          <a:bodyPr>
            <a:noAutofit/>
          </a:bodyPr>
          <a:lstStyle/>
          <a:p>
            <a:r>
              <a:rPr lang="ar-EG" sz="6000" b="0" dirty="0"/>
              <a:t>لِّنُحْـِۧىَ بِهِۦ بَلْدَةًۭ مَّيْتًۭا وَنُسْقِيَهُۥ مِمَّا خَلَقْنَآ أَنْعَـٰمًۭا وَأَنَاسِىَّ كَثِيرًۭا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B41FA80-1A67-8336-508A-D477FF9F13C2}"/>
              </a:ext>
            </a:extLst>
          </p:cNvPr>
          <p:cNvSpPr txBox="1"/>
          <p:nvPr/>
        </p:nvSpPr>
        <p:spPr>
          <a:xfrm>
            <a:off x="2060712" y="4609043"/>
            <a:ext cx="8070575" cy="707886"/>
          </a:xfrm>
          <a:prstGeom prst="rect">
            <a:avLst/>
          </a:prstGeom>
          <a:noFill/>
        </p:spPr>
        <p:txBody>
          <a:bodyPr wrap="square">
            <a:spAutoFit/>
          </a:bodyPr>
          <a:lstStyle/>
          <a:p>
            <a:pPr algn="ctr" fontAlgn="base"/>
            <a:r>
              <a:rPr lang="en-US" sz="2000" dirty="0"/>
              <a:t>That with it We may give life to a dead land, and slake the thirst of things We have created,- cattle and men in great numbers.</a:t>
            </a:r>
          </a:p>
        </p:txBody>
      </p:sp>
      <p:sp>
        <p:nvSpPr>
          <p:cNvPr id="3" name="TextBox 2">
            <a:extLst>
              <a:ext uri="{FF2B5EF4-FFF2-40B4-BE49-F238E27FC236}">
                <a16:creationId xmlns:a16="http://schemas.microsoft.com/office/drawing/2014/main" id="{D2DDB25A-F222-1FCD-95E4-005DB760D6C7}"/>
              </a:ext>
            </a:extLst>
          </p:cNvPr>
          <p:cNvSpPr txBox="1"/>
          <p:nvPr/>
        </p:nvSpPr>
        <p:spPr>
          <a:xfrm>
            <a:off x="3340359" y="43012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22442268"/>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C1CD3-31A0-7D36-9A14-FAE00BFFE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5C24D-9504-F238-7BA5-CC5C85B7D84F}"/>
              </a:ext>
            </a:extLst>
          </p:cNvPr>
          <p:cNvSpPr>
            <a:spLocks noGrp="1"/>
          </p:cNvSpPr>
          <p:nvPr>
            <p:ph type="title"/>
          </p:nvPr>
        </p:nvSpPr>
        <p:spPr>
          <a:xfrm>
            <a:off x="1846723" y="1923765"/>
            <a:ext cx="8156552" cy="3450327"/>
          </a:xfrm>
        </p:spPr>
        <p:txBody>
          <a:bodyPr>
            <a:noAutofit/>
          </a:bodyPr>
          <a:lstStyle/>
          <a:p>
            <a:r>
              <a:rPr lang="ar-EG" sz="6000" b="0" dirty="0"/>
              <a:t>إِنِّى وَجَدتُّ ٱمْرَأَةًۭ تَمْلِكُهُمْ وَأُوتِيَتْ مِن كُلِّ شَىْءٍۢ وَلَهَا عَرْشٌ عَظِيمٌۭ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84E315B-E4E4-0E88-9AE4-70AE18804DCE}"/>
              </a:ext>
            </a:extLst>
          </p:cNvPr>
          <p:cNvSpPr txBox="1"/>
          <p:nvPr/>
        </p:nvSpPr>
        <p:spPr>
          <a:xfrm>
            <a:off x="2060712" y="4505738"/>
            <a:ext cx="8070575" cy="707886"/>
          </a:xfrm>
          <a:prstGeom prst="rect">
            <a:avLst/>
          </a:prstGeom>
          <a:noFill/>
        </p:spPr>
        <p:txBody>
          <a:bodyPr wrap="square">
            <a:spAutoFit/>
          </a:bodyPr>
          <a:lstStyle/>
          <a:p>
            <a:pPr algn="ctr" fontAlgn="base"/>
            <a:r>
              <a:rPr lang="en-US" sz="2000" dirty="0"/>
              <a:t>"I found (there) a woman ruling over them and provided with every requisite; and she has a magnificent throne.</a:t>
            </a:r>
          </a:p>
        </p:txBody>
      </p:sp>
      <p:sp>
        <p:nvSpPr>
          <p:cNvPr id="3" name="TextBox 2">
            <a:extLst>
              <a:ext uri="{FF2B5EF4-FFF2-40B4-BE49-F238E27FC236}">
                <a16:creationId xmlns:a16="http://schemas.microsoft.com/office/drawing/2014/main" id="{AA167742-DA9C-4518-D528-47700A5FB10D}"/>
              </a:ext>
            </a:extLst>
          </p:cNvPr>
          <p:cNvSpPr txBox="1"/>
          <p:nvPr/>
        </p:nvSpPr>
        <p:spPr>
          <a:xfrm>
            <a:off x="1793288" y="419796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2298307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DA99E-E6AB-7CE2-1B98-240EA4996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97711-39B4-2AFF-2F44-888FD21DFCE2}"/>
              </a:ext>
            </a:extLst>
          </p:cNvPr>
          <p:cNvSpPr>
            <a:spLocks noGrp="1"/>
          </p:cNvSpPr>
          <p:nvPr>
            <p:ph type="title"/>
          </p:nvPr>
        </p:nvSpPr>
        <p:spPr>
          <a:xfrm>
            <a:off x="1769066" y="1762162"/>
            <a:ext cx="8653869" cy="3450327"/>
          </a:xfrm>
        </p:spPr>
        <p:txBody>
          <a:bodyPr>
            <a:noAutofit/>
          </a:bodyPr>
          <a:lstStyle/>
          <a:p>
            <a:r>
              <a:rPr lang="ar-EG" sz="6000" b="0" dirty="0"/>
              <a:t>وَجَدتُّهَا وَقَوْمَهَا يَسْجُدُونَ لِلشَّمْسِ مِن دُونِ ٱللَّهِ وَزَيَّنَ لَهُمُ ٱلشَّيْطَـٰنُ أَعْمَـٰلَهُمْ فَصَدَّهُمْ عَنِ ٱلسَّبِيلِ فَهُمْ لَا يَهْتَدُونَ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E777D8-43DE-540E-EC5C-9DEFFE5F3AC5}"/>
              </a:ext>
            </a:extLst>
          </p:cNvPr>
          <p:cNvSpPr txBox="1"/>
          <p:nvPr/>
        </p:nvSpPr>
        <p:spPr>
          <a:xfrm>
            <a:off x="2060712" y="4698078"/>
            <a:ext cx="8070575" cy="1015663"/>
          </a:xfrm>
          <a:prstGeom prst="rect">
            <a:avLst/>
          </a:prstGeom>
          <a:noFill/>
        </p:spPr>
        <p:txBody>
          <a:bodyPr wrap="square">
            <a:spAutoFit/>
          </a:bodyPr>
          <a:lstStyle/>
          <a:p>
            <a:pPr algn="ctr" fontAlgn="base"/>
            <a:r>
              <a:rPr lang="en-US" sz="2000" dirty="0"/>
              <a:t>"I found her and her people worshipping the sun besides Allah: Satan has made their deeds seem pleasing in their eyes, and has kept them away from the Path,- so they receive no guidance,-</a:t>
            </a:r>
          </a:p>
        </p:txBody>
      </p:sp>
      <p:sp>
        <p:nvSpPr>
          <p:cNvPr id="3" name="TextBox 2">
            <a:extLst>
              <a:ext uri="{FF2B5EF4-FFF2-40B4-BE49-F238E27FC236}">
                <a16:creationId xmlns:a16="http://schemas.microsoft.com/office/drawing/2014/main" id="{100A20A1-6166-38CE-E8DA-E35ADEE040B7}"/>
              </a:ext>
            </a:extLst>
          </p:cNvPr>
          <p:cNvSpPr txBox="1"/>
          <p:nvPr/>
        </p:nvSpPr>
        <p:spPr>
          <a:xfrm>
            <a:off x="1669004" y="43814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4391363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C66F9-4CE2-B22A-DC76-9B0925B69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ACB74-F90A-DD70-9941-C94A48A30413}"/>
              </a:ext>
            </a:extLst>
          </p:cNvPr>
          <p:cNvSpPr>
            <a:spLocks noGrp="1"/>
          </p:cNvSpPr>
          <p:nvPr>
            <p:ph type="title"/>
          </p:nvPr>
        </p:nvSpPr>
        <p:spPr>
          <a:xfrm>
            <a:off x="1769066" y="1824305"/>
            <a:ext cx="8653869" cy="3450327"/>
          </a:xfrm>
        </p:spPr>
        <p:txBody>
          <a:bodyPr>
            <a:noAutofit/>
          </a:bodyPr>
          <a:lstStyle/>
          <a:p>
            <a:r>
              <a:rPr lang="ar-EG" sz="6000" b="0" dirty="0"/>
              <a:t>أَلَّا يَسْجُدُوا۟ لِلَّهِ ٱلَّذِى يُخْرِجُ ٱلْخَبْءَ فِى ٱلسَّمَـٰوَٰتِ وَٱلْأَرْضِ وَيَعْلَمُ مَا تُخْفُونَ وَمَا تُعْلِنُونَ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80ED31-688B-8C44-6268-8A3F16D37EF3}"/>
              </a:ext>
            </a:extLst>
          </p:cNvPr>
          <p:cNvSpPr txBox="1"/>
          <p:nvPr/>
        </p:nvSpPr>
        <p:spPr>
          <a:xfrm>
            <a:off x="2060712" y="4668476"/>
            <a:ext cx="8070575" cy="1015663"/>
          </a:xfrm>
          <a:prstGeom prst="rect">
            <a:avLst/>
          </a:prstGeom>
          <a:noFill/>
        </p:spPr>
        <p:txBody>
          <a:bodyPr wrap="square">
            <a:spAutoFit/>
          </a:bodyPr>
          <a:lstStyle/>
          <a:p>
            <a:pPr algn="ctr" fontAlgn="base"/>
            <a:r>
              <a:rPr lang="en-US" sz="2000" dirty="0"/>
              <a:t>"(Kept them away from the Path), that they should not worship Allah, Who brings to light what is hidden in the heavens and the earth, and knows what ye hide and what ye reveal.</a:t>
            </a:r>
          </a:p>
        </p:txBody>
      </p:sp>
      <p:sp>
        <p:nvSpPr>
          <p:cNvPr id="3" name="TextBox 2">
            <a:extLst>
              <a:ext uri="{FF2B5EF4-FFF2-40B4-BE49-F238E27FC236}">
                <a16:creationId xmlns:a16="http://schemas.microsoft.com/office/drawing/2014/main" id="{1E401611-A1B5-71FC-9D4C-6444AABCA4E0}"/>
              </a:ext>
            </a:extLst>
          </p:cNvPr>
          <p:cNvSpPr txBox="1"/>
          <p:nvPr/>
        </p:nvSpPr>
        <p:spPr>
          <a:xfrm>
            <a:off x="3426782" y="44524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4407065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6B926-A431-B766-E587-1FF4D1D94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51113-6AD2-337D-B51D-07409CDE6EC2}"/>
              </a:ext>
            </a:extLst>
          </p:cNvPr>
          <p:cNvSpPr>
            <a:spLocks noGrp="1"/>
          </p:cNvSpPr>
          <p:nvPr>
            <p:ph type="title"/>
          </p:nvPr>
        </p:nvSpPr>
        <p:spPr>
          <a:xfrm>
            <a:off x="1660726" y="2146843"/>
            <a:ext cx="8870547" cy="3450327"/>
          </a:xfrm>
        </p:spPr>
        <p:txBody>
          <a:bodyPr>
            <a:noAutofit/>
          </a:bodyPr>
          <a:lstStyle/>
          <a:p>
            <a:r>
              <a:rPr lang="ar-EG" sz="6000" b="0" dirty="0"/>
              <a:t>ٱللَّهُ لَآ إِلَـٰهَ إِلَّا هُوَ رَبُّ ٱلْعَرْشِ ٱلْعَظِيمِ ۩‏</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0DEA909-9D96-07DB-B4CA-33E8126DE24D}"/>
              </a:ext>
            </a:extLst>
          </p:cNvPr>
          <p:cNvSpPr txBox="1"/>
          <p:nvPr/>
        </p:nvSpPr>
        <p:spPr>
          <a:xfrm>
            <a:off x="2060711" y="4583830"/>
            <a:ext cx="8070575" cy="400110"/>
          </a:xfrm>
          <a:prstGeom prst="rect">
            <a:avLst/>
          </a:prstGeom>
          <a:noFill/>
        </p:spPr>
        <p:txBody>
          <a:bodyPr wrap="square">
            <a:spAutoFit/>
          </a:bodyPr>
          <a:lstStyle/>
          <a:p>
            <a:pPr algn="ctr" fontAlgn="base"/>
            <a:r>
              <a:rPr lang="en-US" sz="2000" dirty="0"/>
              <a:t>"Allah!- there is no god but He!- Lord of the Throne Supreme!"</a:t>
            </a:r>
          </a:p>
        </p:txBody>
      </p:sp>
      <p:sp>
        <p:nvSpPr>
          <p:cNvPr id="3" name="TextBox 2">
            <a:extLst>
              <a:ext uri="{FF2B5EF4-FFF2-40B4-BE49-F238E27FC236}">
                <a16:creationId xmlns:a16="http://schemas.microsoft.com/office/drawing/2014/main" id="{6D5E415B-9DB6-36FD-7926-91C0A4CC9F45}"/>
              </a:ext>
            </a:extLst>
          </p:cNvPr>
          <p:cNvSpPr txBox="1"/>
          <p:nvPr/>
        </p:nvSpPr>
        <p:spPr>
          <a:xfrm>
            <a:off x="5282217" y="42760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7199973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58419-FCC4-FF2B-E3D1-A20DD1C97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3813E-65FD-1E9C-AA6C-EA598C781CD3}"/>
              </a:ext>
            </a:extLst>
          </p:cNvPr>
          <p:cNvSpPr>
            <a:spLocks noGrp="1"/>
          </p:cNvSpPr>
          <p:nvPr>
            <p:ph type="title"/>
          </p:nvPr>
        </p:nvSpPr>
        <p:spPr>
          <a:xfrm>
            <a:off x="1660726" y="2146843"/>
            <a:ext cx="8870547" cy="3450327"/>
          </a:xfrm>
        </p:spPr>
        <p:txBody>
          <a:bodyPr>
            <a:noAutofit/>
          </a:bodyPr>
          <a:lstStyle/>
          <a:p>
            <a:r>
              <a:rPr lang="ar-EG" sz="6000" b="0" dirty="0"/>
              <a:t>قَالَ سَنَنظُرُ أَصَدَقْتَ أَمْ كُنتَ مِنَ ٱلْكَـٰذِبِينَ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C39EBD-37C7-B43F-7927-14817766EE95}"/>
              </a:ext>
            </a:extLst>
          </p:cNvPr>
          <p:cNvSpPr txBox="1"/>
          <p:nvPr/>
        </p:nvSpPr>
        <p:spPr>
          <a:xfrm>
            <a:off x="2060711" y="4583830"/>
            <a:ext cx="8070575" cy="400110"/>
          </a:xfrm>
          <a:prstGeom prst="rect">
            <a:avLst/>
          </a:prstGeom>
          <a:noFill/>
        </p:spPr>
        <p:txBody>
          <a:bodyPr wrap="square">
            <a:spAutoFit/>
          </a:bodyPr>
          <a:lstStyle/>
          <a:p>
            <a:pPr algn="ctr" fontAlgn="base"/>
            <a:r>
              <a:rPr lang="en-US" sz="2000" dirty="0"/>
              <a:t>(Solomon) said: "Soon shall we see whether thou hast told the truth or lied!</a:t>
            </a:r>
          </a:p>
        </p:txBody>
      </p:sp>
      <p:sp>
        <p:nvSpPr>
          <p:cNvPr id="3" name="TextBox 2">
            <a:extLst>
              <a:ext uri="{FF2B5EF4-FFF2-40B4-BE49-F238E27FC236}">
                <a16:creationId xmlns:a16="http://schemas.microsoft.com/office/drawing/2014/main" id="{07556796-48E6-9BDB-CB5E-3AFF175C4E10}"/>
              </a:ext>
            </a:extLst>
          </p:cNvPr>
          <p:cNvSpPr txBox="1"/>
          <p:nvPr/>
        </p:nvSpPr>
        <p:spPr>
          <a:xfrm>
            <a:off x="4634147" y="43233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4155872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60B3B-2FB3-52DC-B451-A427AFDCF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58FB0-1183-2638-7A8D-1FB29346FF13}"/>
              </a:ext>
            </a:extLst>
          </p:cNvPr>
          <p:cNvSpPr>
            <a:spLocks noGrp="1"/>
          </p:cNvSpPr>
          <p:nvPr>
            <p:ph type="title"/>
          </p:nvPr>
        </p:nvSpPr>
        <p:spPr>
          <a:xfrm>
            <a:off x="1660726" y="2146843"/>
            <a:ext cx="8870547" cy="3450327"/>
          </a:xfrm>
        </p:spPr>
        <p:txBody>
          <a:bodyPr>
            <a:noAutofit/>
          </a:bodyPr>
          <a:lstStyle/>
          <a:p>
            <a:r>
              <a:rPr lang="ar-EG" sz="6000" b="0" dirty="0"/>
              <a:t>ٱذْهَب بِّكِتَـٰبِى هَـٰذَا فَأَلْقِهْ إِلَيْهِمْ ثُمَّ تَوَلَّ عَنْهُمْ فَٱنظُرْ مَاذَا يَرْجِعُونَ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8EB656D-E349-E909-5903-02AFF46C2BEA}"/>
              </a:ext>
            </a:extLst>
          </p:cNvPr>
          <p:cNvSpPr txBox="1"/>
          <p:nvPr/>
        </p:nvSpPr>
        <p:spPr>
          <a:xfrm>
            <a:off x="2060711" y="4583830"/>
            <a:ext cx="8070575" cy="707886"/>
          </a:xfrm>
          <a:prstGeom prst="rect">
            <a:avLst/>
          </a:prstGeom>
          <a:noFill/>
        </p:spPr>
        <p:txBody>
          <a:bodyPr wrap="square">
            <a:spAutoFit/>
          </a:bodyPr>
          <a:lstStyle/>
          <a:p>
            <a:pPr algn="ctr" fontAlgn="base"/>
            <a:r>
              <a:rPr lang="en-US" sz="2000" dirty="0"/>
              <a:t>"Go thou, with this letter of mine, and deliver it to them: then draw back from them, and (wait to) see what answer they return"...</a:t>
            </a:r>
          </a:p>
        </p:txBody>
      </p:sp>
      <p:sp>
        <p:nvSpPr>
          <p:cNvPr id="3" name="TextBox 2">
            <a:extLst>
              <a:ext uri="{FF2B5EF4-FFF2-40B4-BE49-F238E27FC236}">
                <a16:creationId xmlns:a16="http://schemas.microsoft.com/office/drawing/2014/main" id="{D5C5B231-EA94-8A81-FC98-F3306C978981}"/>
              </a:ext>
            </a:extLst>
          </p:cNvPr>
          <p:cNvSpPr txBox="1"/>
          <p:nvPr/>
        </p:nvSpPr>
        <p:spPr>
          <a:xfrm>
            <a:off x="2556772" y="43411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029180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3FFC2-2E70-F2F7-C4EC-D5794A89B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EC060-4C88-7245-7A00-851DCF26AE65}"/>
              </a:ext>
            </a:extLst>
          </p:cNvPr>
          <p:cNvSpPr>
            <a:spLocks noGrp="1"/>
          </p:cNvSpPr>
          <p:nvPr>
            <p:ph type="title"/>
          </p:nvPr>
        </p:nvSpPr>
        <p:spPr>
          <a:xfrm>
            <a:off x="1660726" y="2146843"/>
            <a:ext cx="8870547" cy="3450327"/>
          </a:xfrm>
        </p:spPr>
        <p:txBody>
          <a:bodyPr>
            <a:noAutofit/>
          </a:bodyPr>
          <a:lstStyle/>
          <a:p>
            <a:r>
              <a:rPr lang="ar-EG" sz="6000" b="0" dirty="0"/>
              <a:t>قَالَتْ يَـٰٓأَيُّهَا ٱلْمَلَؤُا۟ إِنِّىٓ أُلْقِىَ إِلَىَّ كِتَـٰبٌۭ كَرِيمٌ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4B7CD01-84F6-C8E2-DE4E-95A999F670F2}"/>
              </a:ext>
            </a:extLst>
          </p:cNvPr>
          <p:cNvSpPr txBox="1"/>
          <p:nvPr/>
        </p:nvSpPr>
        <p:spPr>
          <a:xfrm>
            <a:off x="2060711" y="4663729"/>
            <a:ext cx="8070575" cy="707886"/>
          </a:xfrm>
          <a:prstGeom prst="rect">
            <a:avLst/>
          </a:prstGeom>
          <a:noFill/>
        </p:spPr>
        <p:txBody>
          <a:bodyPr wrap="square">
            <a:spAutoFit/>
          </a:bodyPr>
          <a:lstStyle/>
          <a:p>
            <a:pPr algn="ctr" fontAlgn="base"/>
            <a:r>
              <a:rPr lang="en-US" sz="2000" dirty="0"/>
              <a:t>(The queen) said: "Ye chiefs! here is delivered to me - a letter worthy of respect.</a:t>
            </a:r>
          </a:p>
        </p:txBody>
      </p:sp>
      <p:sp>
        <p:nvSpPr>
          <p:cNvPr id="3" name="TextBox 2">
            <a:extLst>
              <a:ext uri="{FF2B5EF4-FFF2-40B4-BE49-F238E27FC236}">
                <a16:creationId xmlns:a16="http://schemas.microsoft.com/office/drawing/2014/main" id="{8B986148-85FD-35A6-52C7-723D6926EE5D}"/>
              </a:ext>
            </a:extLst>
          </p:cNvPr>
          <p:cNvSpPr txBox="1"/>
          <p:nvPr/>
        </p:nvSpPr>
        <p:spPr>
          <a:xfrm>
            <a:off x="4935987" y="43559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74529303"/>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62DF3-6E3E-6EFA-E128-F80855BA9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27AAE-4F48-1779-3388-66429FE9D6C3}"/>
              </a:ext>
            </a:extLst>
          </p:cNvPr>
          <p:cNvSpPr>
            <a:spLocks noGrp="1"/>
          </p:cNvSpPr>
          <p:nvPr>
            <p:ph type="title"/>
          </p:nvPr>
        </p:nvSpPr>
        <p:spPr>
          <a:xfrm>
            <a:off x="1660726" y="2146843"/>
            <a:ext cx="8870547" cy="3450327"/>
          </a:xfrm>
        </p:spPr>
        <p:txBody>
          <a:bodyPr>
            <a:noAutofit/>
          </a:bodyPr>
          <a:lstStyle/>
          <a:p>
            <a:r>
              <a:rPr lang="ar-EG" sz="6000" b="0" dirty="0"/>
              <a:t>إِنَّهُۥ مِن سُلَيْمَـٰنَ وَإِنَّهُۥ بِسْمِ ٱللَّهِ ٱلرَّحْمَـٰنِ ٱلرَّحِيمِ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9EAA804-A8C3-4C24-36F2-E0111B8C8EB1}"/>
              </a:ext>
            </a:extLst>
          </p:cNvPr>
          <p:cNvSpPr txBox="1"/>
          <p:nvPr/>
        </p:nvSpPr>
        <p:spPr>
          <a:xfrm>
            <a:off x="2060711" y="4663729"/>
            <a:ext cx="8070575" cy="707886"/>
          </a:xfrm>
          <a:prstGeom prst="rect">
            <a:avLst/>
          </a:prstGeom>
          <a:noFill/>
        </p:spPr>
        <p:txBody>
          <a:bodyPr wrap="square">
            <a:spAutoFit/>
          </a:bodyPr>
          <a:lstStyle/>
          <a:p>
            <a:pPr algn="ctr" fontAlgn="base"/>
            <a:r>
              <a:rPr lang="en-US" sz="2000" dirty="0"/>
              <a:t>"It is from Solomon, and is (as follows): 'In the name of Allah, Most Gracious, Most Merciful:</a:t>
            </a:r>
          </a:p>
        </p:txBody>
      </p:sp>
      <p:sp>
        <p:nvSpPr>
          <p:cNvPr id="3" name="TextBox 2">
            <a:extLst>
              <a:ext uri="{FF2B5EF4-FFF2-40B4-BE49-F238E27FC236}">
                <a16:creationId xmlns:a16="http://schemas.microsoft.com/office/drawing/2014/main" id="{D71DECB3-BD77-D04E-1D25-6A7FCCA1DE07}"/>
              </a:ext>
            </a:extLst>
          </p:cNvPr>
          <p:cNvSpPr txBox="1"/>
          <p:nvPr/>
        </p:nvSpPr>
        <p:spPr>
          <a:xfrm>
            <a:off x="4785067" y="44381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22590939"/>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2608C-3CD9-9A44-C4AA-D761CC0EC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184E2-B81A-1144-06BC-3F39A33B8E0A}"/>
              </a:ext>
            </a:extLst>
          </p:cNvPr>
          <p:cNvSpPr>
            <a:spLocks noGrp="1"/>
          </p:cNvSpPr>
          <p:nvPr>
            <p:ph type="title"/>
          </p:nvPr>
        </p:nvSpPr>
        <p:spPr>
          <a:xfrm>
            <a:off x="1660726" y="2146843"/>
            <a:ext cx="8870547" cy="3450327"/>
          </a:xfrm>
        </p:spPr>
        <p:txBody>
          <a:bodyPr>
            <a:noAutofit/>
          </a:bodyPr>
          <a:lstStyle/>
          <a:p>
            <a:r>
              <a:rPr lang="ar-EG" sz="6000" b="0" dirty="0"/>
              <a:t>أَلَّا تَعْلُوا۟ عَلَىَّ وَأْتُونِى مُسْلِمِينَ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A4CE6B8-A4F0-E446-B21A-AF0F7C50D2B9}"/>
              </a:ext>
            </a:extLst>
          </p:cNvPr>
          <p:cNvSpPr txBox="1"/>
          <p:nvPr/>
        </p:nvSpPr>
        <p:spPr>
          <a:xfrm>
            <a:off x="2060711" y="4284312"/>
            <a:ext cx="8070575" cy="707886"/>
          </a:xfrm>
          <a:prstGeom prst="rect">
            <a:avLst/>
          </a:prstGeom>
          <a:noFill/>
        </p:spPr>
        <p:txBody>
          <a:bodyPr wrap="square">
            <a:spAutoFit/>
          </a:bodyPr>
          <a:lstStyle/>
          <a:p>
            <a:pPr algn="ctr" fontAlgn="base"/>
            <a:r>
              <a:rPr lang="en-US" sz="2000" dirty="0"/>
              <a:t>"'Be ye not arrogant against me, but come to me in submission (to the true Religion).'"</a:t>
            </a:r>
          </a:p>
        </p:txBody>
      </p:sp>
      <p:sp>
        <p:nvSpPr>
          <p:cNvPr id="3" name="TextBox 2">
            <a:extLst>
              <a:ext uri="{FF2B5EF4-FFF2-40B4-BE49-F238E27FC236}">
                <a16:creationId xmlns:a16="http://schemas.microsoft.com/office/drawing/2014/main" id="{7337F7FE-4110-5E44-A6C2-94092ABECF74}"/>
              </a:ext>
            </a:extLst>
          </p:cNvPr>
          <p:cNvSpPr txBox="1"/>
          <p:nvPr/>
        </p:nvSpPr>
        <p:spPr>
          <a:xfrm>
            <a:off x="2148399" y="39765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9973078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EF9AD-3D3C-03FE-1882-76054228D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F08F0-0976-B288-6938-850F9F3C2094}"/>
              </a:ext>
            </a:extLst>
          </p:cNvPr>
          <p:cNvSpPr>
            <a:spLocks noGrp="1"/>
          </p:cNvSpPr>
          <p:nvPr>
            <p:ph type="title"/>
          </p:nvPr>
        </p:nvSpPr>
        <p:spPr>
          <a:xfrm>
            <a:off x="1660726" y="2040311"/>
            <a:ext cx="8870547" cy="3450327"/>
          </a:xfrm>
        </p:spPr>
        <p:txBody>
          <a:bodyPr>
            <a:noAutofit/>
          </a:bodyPr>
          <a:lstStyle/>
          <a:p>
            <a:r>
              <a:rPr lang="ar-EG" sz="6000" b="0" dirty="0"/>
              <a:t>قَالَتْ يَـٰٓأَيُّهَا ٱلْمَلَؤُا۟ أَفْتُونِى فِىٓ أَمْرِى مَا كُنتُ قَاطِعَةً أَمْرًا حَتَّىٰ تَشْهَدُونِ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BD8330C-9D3E-BBEA-5934-7F93B70C0C56}"/>
              </a:ext>
            </a:extLst>
          </p:cNvPr>
          <p:cNvSpPr txBox="1"/>
          <p:nvPr/>
        </p:nvSpPr>
        <p:spPr>
          <a:xfrm>
            <a:off x="2060711" y="4559520"/>
            <a:ext cx="8070575" cy="707886"/>
          </a:xfrm>
          <a:prstGeom prst="rect">
            <a:avLst/>
          </a:prstGeom>
          <a:noFill/>
        </p:spPr>
        <p:txBody>
          <a:bodyPr wrap="square">
            <a:spAutoFit/>
          </a:bodyPr>
          <a:lstStyle/>
          <a:p>
            <a:pPr algn="ctr" fontAlgn="base"/>
            <a:r>
              <a:rPr lang="en-US" sz="2000" dirty="0"/>
              <a:t>She said: "Ye chiefs! advise me in (this) my affair: no affair have I decided except in your presence."</a:t>
            </a:r>
          </a:p>
        </p:txBody>
      </p:sp>
      <p:sp>
        <p:nvSpPr>
          <p:cNvPr id="3" name="TextBox 2">
            <a:extLst>
              <a:ext uri="{FF2B5EF4-FFF2-40B4-BE49-F238E27FC236}">
                <a16:creationId xmlns:a16="http://schemas.microsoft.com/office/drawing/2014/main" id="{445B465C-E0D2-4521-55FF-0341EDF556F7}"/>
              </a:ext>
            </a:extLst>
          </p:cNvPr>
          <p:cNvSpPr txBox="1"/>
          <p:nvPr/>
        </p:nvSpPr>
        <p:spPr>
          <a:xfrm>
            <a:off x="1997479" y="42517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68822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061E1-6629-317D-0EA5-3A6D5FC7F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57D67-E1C0-B299-0031-FF93F398BAC9}"/>
              </a:ext>
            </a:extLst>
          </p:cNvPr>
          <p:cNvSpPr>
            <a:spLocks noGrp="1"/>
          </p:cNvSpPr>
          <p:nvPr>
            <p:ph type="title"/>
          </p:nvPr>
        </p:nvSpPr>
        <p:spPr>
          <a:xfrm>
            <a:off x="1893300" y="1863634"/>
            <a:ext cx="8405400" cy="3450327"/>
          </a:xfrm>
        </p:spPr>
        <p:txBody>
          <a:bodyPr>
            <a:noAutofit/>
          </a:bodyPr>
          <a:lstStyle/>
          <a:p>
            <a:r>
              <a:rPr lang="ar-EG" sz="6000" b="0" dirty="0"/>
              <a:t>وَلَقَدْ صَرَّفْنَـٰهُ بَيْنَهُمْ لِيَذَّكَّرُوا۟ فَأَبَىٰٓ أَكْثَرُ ٱلنَّاسِ إِلَّا كُفُورًۭا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32EC8CB-26CF-C828-7655-2B78C0FCCE30}"/>
              </a:ext>
            </a:extLst>
          </p:cNvPr>
          <p:cNvSpPr txBox="1"/>
          <p:nvPr/>
        </p:nvSpPr>
        <p:spPr>
          <a:xfrm>
            <a:off x="2060712" y="4458123"/>
            <a:ext cx="8070575" cy="1015663"/>
          </a:xfrm>
          <a:prstGeom prst="rect">
            <a:avLst/>
          </a:prstGeom>
          <a:noFill/>
        </p:spPr>
        <p:txBody>
          <a:bodyPr wrap="square">
            <a:spAutoFit/>
          </a:bodyPr>
          <a:lstStyle/>
          <a:p>
            <a:pPr algn="ctr" fontAlgn="base"/>
            <a:r>
              <a:rPr lang="en-US" sz="2000" dirty="0"/>
              <a:t>And We have distributed the (water) amongst them, in order that they may celebrate (our) praises, but most men are averse (to aught) but (rank) ingratitude.</a:t>
            </a:r>
          </a:p>
        </p:txBody>
      </p:sp>
      <p:sp>
        <p:nvSpPr>
          <p:cNvPr id="3" name="TextBox 2">
            <a:extLst>
              <a:ext uri="{FF2B5EF4-FFF2-40B4-BE49-F238E27FC236}">
                <a16:creationId xmlns:a16="http://schemas.microsoft.com/office/drawing/2014/main" id="{BC4D03EA-DB25-BFC0-6218-0323B3315D78}"/>
              </a:ext>
            </a:extLst>
          </p:cNvPr>
          <p:cNvSpPr txBox="1"/>
          <p:nvPr/>
        </p:nvSpPr>
        <p:spPr>
          <a:xfrm>
            <a:off x="3260460" y="41503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32741857"/>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34A30-C953-7E65-B4BC-AED68500E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9EEFC-B0A5-9300-1347-9D026D1B15AB}"/>
              </a:ext>
            </a:extLst>
          </p:cNvPr>
          <p:cNvSpPr>
            <a:spLocks noGrp="1"/>
          </p:cNvSpPr>
          <p:nvPr>
            <p:ph type="title"/>
          </p:nvPr>
        </p:nvSpPr>
        <p:spPr>
          <a:xfrm>
            <a:off x="1660726" y="2040311"/>
            <a:ext cx="8870547" cy="3450327"/>
          </a:xfrm>
        </p:spPr>
        <p:txBody>
          <a:bodyPr>
            <a:noAutofit/>
          </a:bodyPr>
          <a:lstStyle/>
          <a:p>
            <a:r>
              <a:rPr lang="ar-EG" sz="6000" b="0" dirty="0"/>
              <a:t>قَالُوا۟ نَحْنُ أُو۟لُوا۟ قُوَّةٍۢ وَأُو۟لُوا۟ بَأْسٍۢ شَدِيدٍۢ وَٱلْأَمْرُ إِلَيْكِ فَٱنظُرِى مَاذَا تَأْمُرِينَ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9C5609-503C-9DC9-3774-1528AAFE8C10}"/>
              </a:ext>
            </a:extLst>
          </p:cNvPr>
          <p:cNvSpPr txBox="1"/>
          <p:nvPr/>
        </p:nvSpPr>
        <p:spPr>
          <a:xfrm>
            <a:off x="2060711" y="4559520"/>
            <a:ext cx="8070575" cy="707886"/>
          </a:xfrm>
          <a:prstGeom prst="rect">
            <a:avLst/>
          </a:prstGeom>
          <a:noFill/>
        </p:spPr>
        <p:txBody>
          <a:bodyPr wrap="square">
            <a:spAutoFit/>
          </a:bodyPr>
          <a:lstStyle/>
          <a:p>
            <a:pPr algn="ctr" fontAlgn="base"/>
            <a:r>
              <a:rPr lang="en-US" sz="2000" dirty="0"/>
              <a:t>They said: "We are endued with strength, and given to vehement war: but the command is with thee; so consider what thou wilt command."</a:t>
            </a:r>
          </a:p>
        </p:txBody>
      </p:sp>
      <p:sp>
        <p:nvSpPr>
          <p:cNvPr id="3" name="TextBox 2">
            <a:extLst>
              <a:ext uri="{FF2B5EF4-FFF2-40B4-BE49-F238E27FC236}">
                <a16:creationId xmlns:a16="http://schemas.microsoft.com/office/drawing/2014/main" id="{181BE379-C0C4-EBC7-7CF1-9BB1C5655620}"/>
              </a:ext>
            </a:extLst>
          </p:cNvPr>
          <p:cNvSpPr txBox="1"/>
          <p:nvPr/>
        </p:nvSpPr>
        <p:spPr>
          <a:xfrm>
            <a:off x="1718542" y="42392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1960489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B9235-CE1B-E95C-C80C-7ADE9EA74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669F1-2AD3-DA90-8D5D-AD467C107686}"/>
              </a:ext>
            </a:extLst>
          </p:cNvPr>
          <p:cNvSpPr>
            <a:spLocks noGrp="1"/>
          </p:cNvSpPr>
          <p:nvPr>
            <p:ph type="title"/>
          </p:nvPr>
        </p:nvSpPr>
        <p:spPr>
          <a:xfrm>
            <a:off x="1660725" y="1996798"/>
            <a:ext cx="8870547" cy="3450327"/>
          </a:xfrm>
        </p:spPr>
        <p:txBody>
          <a:bodyPr>
            <a:noAutofit/>
          </a:bodyPr>
          <a:lstStyle/>
          <a:p>
            <a:r>
              <a:rPr lang="ar-EG" sz="6000" b="0" dirty="0"/>
              <a:t>قَالَتْ إِنَّ ٱلْمُلُوكَ إِذَا دَخَلُوا۟ قَرْيَةً أَفْسَدُوهَا وَجَعَلُوٓا۟ أَعِزَّةَ أَهْلِهَآ أَذِلَّةًۭ ۖ وَكَذَٰلِكَ يَفْعَلُونَ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D3048A-0B3E-3D5D-6EB7-A22BA86D3981}"/>
              </a:ext>
            </a:extLst>
          </p:cNvPr>
          <p:cNvSpPr txBox="1"/>
          <p:nvPr/>
        </p:nvSpPr>
        <p:spPr>
          <a:xfrm>
            <a:off x="2060712" y="4852482"/>
            <a:ext cx="8070575" cy="707886"/>
          </a:xfrm>
          <a:prstGeom prst="rect">
            <a:avLst/>
          </a:prstGeom>
          <a:noFill/>
        </p:spPr>
        <p:txBody>
          <a:bodyPr wrap="square">
            <a:spAutoFit/>
          </a:bodyPr>
          <a:lstStyle/>
          <a:p>
            <a:pPr algn="ctr" fontAlgn="base"/>
            <a:r>
              <a:rPr lang="en-US" sz="2000" dirty="0"/>
              <a:t>She said: "Kings, when they enter a country, despoil it, and make the noblest of its people its meanest thus do they behave.</a:t>
            </a:r>
          </a:p>
        </p:txBody>
      </p:sp>
      <p:sp>
        <p:nvSpPr>
          <p:cNvPr id="3" name="TextBox 2">
            <a:extLst>
              <a:ext uri="{FF2B5EF4-FFF2-40B4-BE49-F238E27FC236}">
                <a16:creationId xmlns:a16="http://schemas.microsoft.com/office/drawing/2014/main" id="{D0292298-E489-BBA2-4261-8D8A592DDA44}"/>
              </a:ext>
            </a:extLst>
          </p:cNvPr>
          <p:cNvSpPr txBox="1"/>
          <p:nvPr/>
        </p:nvSpPr>
        <p:spPr>
          <a:xfrm>
            <a:off x="3937961" y="46298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7927083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FAEE6-9519-2631-11AB-426ABE853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EC16B-1666-BA2A-5064-6AF70AAB1C7E}"/>
              </a:ext>
            </a:extLst>
          </p:cNvPr>
          <p:cNvSpPr>
            <a:spLocks noGrp="1"/>
          </p:cNvSpPr>
          <p:nvPr>
            <p:ph type="title"/>
          </p:nvPr>
        </p:nvSpPr>
        <p:spPr>
          <a:xfrm>
            <a:off x="1660726" y="2023431"/>
            <a:ext cx="8870547" cy="3450327"/>
          </a:xfrm>
        </p:spPr>
        <p:txBody>
          <a:bodyPr>
            <a:noAutofit/>
          </a:bodyPr>
          <a:lstStyle/>
          <a:p>
            <a:r>
              <a:rPr lang="ar-EG" sz="6000" b="0" dirty="0"/>
              <a:t>وَإِنِّى مُرْسِلَةٌ إِلَيْهِم بِهَدِيَّةٍۢ فَنَاظِرَةٌۢ بِمَ يَرْجِعُ ٱلْمُرْسَلُونَ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DF98EF4-6C23-3CE8-41A2-D0B466DCA63E}"/>
              </a:ext>
            </a:extLst>
          </p:cNvPr>
          <p:cNvSpPr txBox="1"/>
          <p:nvPr/>
        </p:nvSpPr>
        <p:spPr>
          <a:xfrm>
            <a:off x="2060711" y="4547038"/>
            <a:ext cx="8070575" cy="707886"/>
          </a:xfrm>
          <a:prstGeom prst="rect">
            <a:avLst/>
          </a:prstGeom>
          <a:noFill/>
        </p:spPr>
        <p:txBody>
          <a:bodyPr wrap="square">
            <a:spAutoFit/>
          </a:bodyPr>
          <a:lstStyle/>
          <a:p>
            <a:pPr algn="ctr" fontAlgn="base"/>
            <a:r>
              <a:rPr lang="en-US" sz="2000" dirty="0"/>
              <a:t>"But I am going to send him a present, and (wait) to see with what (answer) return (my) ambassadors."</a:t>
            </a:r>
          </a:p>
        </p:txBody>
      </p:sp>
      <p:sp>
        <p:nvSpPr>
          <p:cNvPr id="3" name="TextBox 2">
            <a:extLst>
              <a:ext uri="{FF2B5EF4-FFF2-40B4-BE49-F238E27FC236}">
                <a16:creationId xmlns:a16="http://schemas.microsoft.com/office/drawing/2014/main" id="{AFB467EE-B28F-0E28-6A7B-F1C028CC0E21}"/>
              </a:ext>
            </a:extLst>
          </p:cNvPr>
          <p:cNvSpPr txBox="1"/>
          <p:nvPr/>
        </p:nvSpPr>
        <p:spPr>
          <a:xfrm>
            <a:off x="3636122" y="42392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029645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4E4D6-E964-CF81-3C4B-B419F9F57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36D37-5AB6-D72D-13F9-68F61731DE67}"/>
              </a:ext>
            </a:extLst>
          </p:cNvPr>
          <p:cNvSpPr>
            <a:spLocks noGrp="1"/>
          </p:cNvSpPr>
          <p:nvPr>
            <p:ph type="title"/>
          </p:nvPr>
        </p:nvSpPr>
        <p:spPr>
          <a:xfrm>
            <a:off x="1660727" y="1774856"/>
            <a:ext cx="8870547" cy="3450327"/>
          </a:xfrm>
        </p:spPr>
        <p:txBody>
          <a:bodyPr>
            <a:noAutofit/>
          </a:bodyPr>
          <a:lstStyle/>
          <a:p>
            <a:r>
              <a:rPr lang="ar-EG" sz="6000" b="0" dirty="0"/>
              <a:t>فَلَمَّا جَآءَ سُلَيْمَـٰنَ قَالَ أَتُمِدُّونَنِ بِمَالٍۢ فَمَآ ءَاتَىٰنِۦَ ٱللَّهُ خَيْرٌۭ مِّمَّآ ءَاتَىٰكُم بَلْ أَنتُم بِهَدِيَّتِكُمْ تَفْرَحُونَ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C6F496D-E65F-B23D-A706-CC154626CBCB}"/>
              </a:ext>
            </a:extLst>
          </p:cNvPr>
          <p:cNvSpPr txBox="1"/>
          <p:nvPr/>
        </p:nvSpPr>
        <p:spPr>
          <a:xfrm>
            <a:off x="2060712" y="4600304"/>
            <a:ext cx="8070575" cy="1015663"/>
          </a:xfrm>
          <a:prstGeom prst="rect">
            <a:avLst/>
          </a:prstGeom>
          <a:noFill/>
        </p:spPr>
        <p:txBody>
          <a:bodyPr wrap="square">
            <a:spAutoFit/>
          </a:bodyPr>
          <a:lstStyle/>
          <a:p>
            <a:pPr algn="ctr" fontAlgn="base"/>
            <a:r>
              <a:rPr lang="en-US" sz="2000" dirty="0"/>
              <a:t>Now when (the embassy) came to Solomon, he said: "Will ye give me abundance in wealth? But that which Allah has given me is better than that which He has given you! Nay it is ye who rejoice in your gift!</a:t>
            </a:r>
          </a:p>
        </p:txBody>
      </p:sp>
      <p:sp>
        <p:nvSpPr>
          <p:cNvPr id="3" name="TextBox 2">
            <a:extLst>
              <a:ext uri="{FF2B5EF4-FFF2-40B4-BE49-F238E27FC236}">
                <a16:creationId xmlns:a16="http://schemas.microsoft.com/office/drawing/2014/main" id="{E621A4FB-0F97-9F0D-3146-D001E374562F}"/>
              </a:ext>
            </a:extLst>
          </p:cNvPr>
          <p:cNvSpPr txBox="1"/>
          <p:nvPr/>
        </p:nvSpPr>
        <p:spPr>
          <a:xfrm>
            <a:off x="3680512" y="4375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3839113"/>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4BF3-C181-E11D-AF65-780A0A9E2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F57E1-AA52-31BA-802D-8EB65F3A5A22}"/>
              </a:ext>
            </a:extLst>
          </p:cNvPr>
          <p:cNvSpPr>
            <a:spLocks noGrp="1"/>
          </p:cNvSpPr>
          <p:nvPr>
            <p:ph type="title"/>
          </p:nvPr>
        </p:nvSpPr>
        <p:spPr>
          <a:xfrm>
            <a:off x="1735886" y="1890266"/>
            <a:ext cx="8720229" cy="3450327"/>
          </a:xfrm>
        </p:spPr>
        <p:txBody>
          <a:bodyPr>
            <a:noAutofit/>
          </a:bodyPr>
          <a:lstStyle/>
          <a:p>
            <a:r>
              <a:rPr lang="ar-EG" sz="6000" b="0" dirty="0"/>
              <a:t>ٱرْجِعْ إِلَيْهِمْ فَلَنَأْتِيَنَّهُم بِجُنُودٍۢ لَّا قِبَلَ لَهُم بِهَا وَلَنُخْرِجَنَّهُم مِّنْهَآ أَذِلَّةًۭ وَهُمْ صَـٰغِرُونَ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09696B-7A11-4831-888E-380B7C80FE84}"/>
              </a:ext>
            </a:extLst>
          </p:cNvPr>
          <p:cNvSpPr txBox="1"/>
          <p:nvPr/>
        </p:nvSpPr>
        <p:spPr>
          <a:xfrm>
            <a:off x="2060712" y="4832761"/>
            <a:ext cx="8070575" cy="1015663"/>
          </a:xfrm>
          <a:prstGeom prst="rect">
            <a:avLst/>
          </a:prstGeom>
          <a:noFill/>
        </p:spPr>
        <p:txBody>
          <a:bodyPr wrap="square">
            <a:spAutoFit/>
          </a:bodyPr>
          <a:lstStyle/>
          <a:p>
            <a:pPr algn="ctr" fontAlgn="base"/>
            <a:r>
              <a:rPr lang="en-US" sz="2000" dirty="0"/>
              <a:t>"Go back to them, and be sure we shall come to them with such hosts as they will never be able to meet: We shall expel them from there in disgrace, and they will feel humbled (indeed)."</a:t>
            </a:r>
          </a:p>
        </p:txBody>
      </p:sp>
      <p:sp>
        <p:nvSpPr>
          <p:cNvPr id="3" name="TextBox 2">
            <a:extLst>
              <a:ext uri="{FF2B5EF4-FFF2-40B4-BE49-F238E27FC236}">
                <a16:creationId xmlns:a16="http://schemas.microsoft.com/office/drawing/2014/main" id="{F82FAC63-86A7-A6E4-BE1F-FB6020AE7E05}"/>
              </a:ext>
            </a:extLst>
          </p:cNvPr>
          <p:cNvSpPr txBox="1"/>
          <p:nvPr/>
        </p:nvSpPr>
        <p:spPr>
          <a:xfrm>
            <a:off x="4461749" y="45789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7172605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2BF39-620B-3817-4DFC-2A10FA192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65A63-9469-72AB-21E6-75C086108D9B}"/>
              </a:ext>
            </a:extLst>
          </p:cNvPr>
          <p:cNvSpPr>
            <a:spLocks noGrp="1"/>
          </p:cNvSpPr>
          <p:nvPr>
            <p:ph type="title"/>
          </p:nvPr>
        </p:nvSpPr>
        <p:spPr>
          <a:xfrm>
            <a:off x="1735885" y="2058942"/>
            <a:ext cx="8720229" cy="3450327"/>
          </a:xfrm>
        </p:spPr>
        <p:txBody>
          <a:bodyPr>
            <a:noAutofit/>
          </a:bodyPr>
          <a:lstStyle/>
          <a:p>
            <a:r>
              <a:rPr lang="ar-EG" sz="6000" b="0" dirty="0"/>
              <a:t>قَالَ يَـٰٓأَيُّهَا ٱلْمَلَؤُا۟ أَيُّكُمْ يَأْتِينِى بِعَرْشِهَا قَبْلَ أَن يَأْتُونِى مُسْلِمِينَ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F921DB6-2BFC-9180-D438-826C41746EC8}"/>
              </a:ext>
            </a:extLst>
          </p:cNvPr>
          <p:cNvSpPr txBox="1"/>
          <p:nvPr/>
        </p:nvSpPr>
        <p:spPr>
          <a:xfrm>
            <a:off x="2060711" y="4602640"/>
            <a:ext cx="8070575" cy="707886"/>
          </a:xfrm>
          <a:prstGeom prst="rect">
            <a:avLst/>
          </a:prstGeom>
          <a:noFill/>
        </p:spPr>
        <p:txBody>
          <a:bodyPr wrap="square">
            <a:spAutoFit/>
          </a:bodyPr>
          <a:lstStyle/>
          <a:p>
            <a:pPr algn="ctr" fontAlgn="base"/>
            <a:r>
              <a:rPr lang="en-US" sz="2000" dirty="0"/>
              <a:t>He said (to his own men): "Ye chiefs! which of you can bring me her throne before they come to me in submission?"</a:t>
            </a:r>
          </a:p>
        </p:txBody>
      </p:sp>
      <p:sp>
        <p:nvSpPr>
          <p:cNvPr id="3" name="TextBox 2">
            <a:extLst>
              <a:ext uri="{FF2B5EF4-FFF2-40B4-BE49-F238E27FC236}">
                <a16:creationId xmlns:a16="http://schemas.microsoft.com/office/drawing/2014/main" id="{F9D8AF8F-CBFB-3597-EC41-A3B3DBCA53AE}"/>
              </a:ext>
            </a:extLst>
          </p:cNvPr>
          <p:cNvSpPr txBox="1"/>
          <p:nvPr/>
        </p:nvSpPr>
        <p:spPr>
          <a:xfrm>
            <a:off x="2952544" y="42948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9857305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D6BC6-AE63-BF52-F1C1-C2FB2A3F0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D7BA3-9220-44A9-4C14-FF8142DD3C6B}"/>
              </a:ext>
            </a:extLst>
          </p:cNvPr>
          <p:cNvSpPr>
            <a:spLocks noGrp="1"/>
          </p:cNvSpPr>
          <p:nvPr>
            <p:ph type="title"/>
          </p:nvPr>
        </p:nvSpPr>
        <p:spPr>
          <a:xfrm>
            <a:off x="1735886" y="1854755"/>
            <a:ext cx="8720229" cy="3450327"/>
          </a:xfrm>
        </p:spPr>
        <p:txBody>
          <a:bodyPr>
            <a:noAutofit/>
          </a:bodyPr>
          <a:lstStyle/>
          <a:p>
            <a:r>
              <a:rPr lang="ar-EG" sz="6000" b="0" dirty="0"/>
              <a:t>قَالَ عِفْرِيتٌۭ مِّنَ ٱلْجِنِّ أَنَا۠ ءَاتِيكَ بِهِۦ قَبْلَ أَن تَقُومَ مِن مَّقَامِكَۖ وَإِنِّى عَلَيْهِ لَقَوِىٌّ أَمِينٌۭ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CB5C579-C8C6-5B01-A2A3-223331860C47}"/>
              </a:ext>
            </a:extLst>
          </p:cNvPr>
          <p:cNvSpPr txBox="1"/>
          <p:nvPr/>
        </p:nvSpPr>
        <p:spPr>
          <a:xfrm>
            <a:off x="2060712" y="4877847"/>
            <a:ext cx="8070575" cy="707886"/>
          </a:xfrm>
          <a:prstGeom prst="rect">
            <a:avLst/>
          </a:prstGeom>
          <a:noFill/>
        </p:spPr>
        <p:txBody>
          <a:bodyPr wrap="square">
            <a:spAutoFit/>
          </a:bodyPr>
          <a:lstStyle/>
          <a:p>
            <a:pPr algn="ctr" fontAlgn="base"/>
            <a:r>
              <a:rPr lang="en-US" sz="2000" dirty="0"/>
              <a:t>Said an 'Ifrit, of the </a:t>
            </a:r>
            <a:r>
              <a:rPr lang="en-US" sz="2000" dirty="0" err="1"/>
              <a:t>Jinns</a:t>
            </a:r>
            <a:r>
              <a:rPr lang="en-US" sz="2000" dirty="0"/>
              <a:t>: "I will bring it to thee before thou rise from thy council: indeed I have full strength for the purpose, and may be trusted."</a:t>
            </a:r>
          </a:p>
        </p:txBody>
      </p:sp>
      <p:sp>
        <p:nvSpPr>
          <p:cNvPr id="3" name="TextBox 2">
            <a:extLst>
              <a:ext uri="{FF2B5EF4-FFF2-40B4-BE49-F238E27FC236}">
                <a16:creationId xmlns:a16="http://schemas.microsoft.com/office/drawing/2014/main" id="{1264C7AC-2987-1B30-6BE4-817353914120}"/>
              </a:ext>
            </a:extLst>
          </p:cNvPr>
          <p:cNvSpPr txBox="1"/>
          <p:nvPr/>
        </p:nvSpPr>
        <p:spPr>
          <a:xfrm>
            <a:off x="4346339" y="44433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0395897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5C1C-5BE9-1494-4516-F2229F5AA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06A58-2605-2AFB-AFBF-3A3F42F1559F}"/>
              </a:ext>
            </a:extLst>
          </p:cNvPr>
          <p:cNvSpPr>
            <a:spLocks noGrp="1"/>
          </p:cNvSpPr>
          <p:nvPr>
            <p:ph type="title"/>
          </p:nvPr>
        </p:nvSpPr>
        <p:spPr>
          <a:xfrm>
            <a:off x="1735884" y="1267723"/>
            <a:ext cx="8720229" cy="3450327"/>
          </a:xfrm>
        </p:spPr>
        <p:txBody>
          <a:bodyPr>
            <a:noAutofit/>
          </a:bodyPr>
          <a:lstStyle/>
          <a:p>
            <a:r>
              <a:rPr lang="ar-EG" sz="5000" b="0" dirty="0"/>
              <a:t>قَالَ ٱلَّذِى عِندَهُۥ عِلْمٌۭ مِّنَ ٱلْكِتَـٰبِ أَنَا۠ ءَاتِيكَ بِهِۦ قَبْلَ أَن يَرْتَدَّ إِلَيْكَ طَرْفُكَۚ فَلَمَّا رَءَاهُ مُسْتَقِرًّا عِندَهُۥ قَالَ هَـٰذَا مِن فَضْلِ رَبِّى لِيَبْلُوَنِىٓ ءَأَشْكُرُ أَمْ أَكْفُرُۖ وَمَن شَكَرَ فَإِنَّمَا يَشْكُرُ لِنَفْسِهِۦ ۖ وَمَن كَفَرَ فَإِنَّ رَبِّى غَنِىٌّۭ كَرِيمٌۭ</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7FE44D-1ADD-C625-2E1D-15A46C1BD281}"/>
              </a:ext>
            </a:extLst>
          </p:cNvPr>
          <p:cNvSpPr txBox="1"/>
          <p:nvPr/>
        </p:nvSpPr>
        <p:spPr>
          <a:xfrm>
            <a:off x="2060712" y="4718050"/>
            <a:ext cx="8070575" cy="1477328"/>
          </a:xfrm>
          <a:prstGeom prst="rect">
            <a:avLst/>
          </a:prstGeom>
          <a:noFill/>
        </p:spPr>
        <p:txBody>
          <a:bodyPr wrap="square">
            <a:spAutoFit/>
          </a:bodyPr>
          <a:lstStyle/>
          <a:p>
            <a:pPr algn="ctr" fontAlgn="base"/>
            <a:r>
              <a:rPr lang="en-US" dirty="0"/>
              <a:t>Said one who had knowledge of the Book: "I will bring it to thee within the twinkling of an eye!" Then when (Solomon) saw it placed firmly before him, he said: "This is by the Grace of my Lord!- to test me whether I am grateful or ungrateful! and if any is grateful, truly his gratitude is (a gain) for his own soul; but if any is ungrateful, truly my Lord is Free of all Needs, Supreme in </a:t>
            </a:r>
            <a:r>
              <a:rPr lang="en-US" dirty="0" err="1"/>
              <a:t>Honour</a:t>
            </a:r>
            <a:r>
              <a:rPr lang="en-US" dirty="0"/>
              <a:t>!"</a:t>
            </a:r>
          </a:p>
        </p:txBody>
      </p:sp>
      <p:sp>
        <p:nvSpPr>
          <p:cNvPr id="3" name="TextBox 2">
            <a:extLst>
              <a:ext uri="{FF2B5EF4-FFF2-40B4-BE49-F238E27FC236}">
                <a16:creationId xmlns:a16="http://schemas.microsoft.com/office/drawing/2014/main" id="{C949B274-3019-C78C-2CBA-6415B6406C70}"/>
              </a:ext>
            </a:extLst>
          </p:cNvPr>
          <p:cNvSpPr txBox="1"/>
          <p:nvPr/>
        </p:nvSpPr>
        <p:spPr>
          <a:xfrm>
            <a:off x="3218876" y="44586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6107867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3F684-52E6-97B6-ACD5-A55FBB182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10C6F-2655-D0F5-57B3-64CBE0BEF8A2}"/>
              </a:ext>
            </a:extLst>
          </p:cNvPr>
          <p:cNvSpPr>
            <a:spLocks noGrp="1"/>
          </p:cNvSpPr>
          <p:nvPr>
            <p:ph type="title"/>
          </p:nvPr>
        </p:nvSpPr>
        <p:spPr>
          <a:xfrm>
            <a:off x="1735886" y="1854755"/>
            <a:ext cx="8720229" cy="3450327"/>
          </a:xfrm>
        </p:spPr>
        <p:txBody>
          <a:bodyPr>
            <a:noAutofit/>
          </a:bodyPr>
          <a:lstStyle/>
          <a:p>
            <a:r>
              <a:rPr lang="ar-EG" sz="6000" b="0" dirty="0"/>
              <a:t>قَالَ نَكِّرُوا۟ لَهَا عَرْشَهَا نَنظُرْ أَتَهْتَدِىٓ أَمْ تَكُونُ مِنَ ٱلَّذِينَ لَا يَهْتَدُونَ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E5DA181-2B31-8CD7-6C62-DA5A41138566}"/>
              </a:ext>
            </a:extLst>
          </p:cNvPr>
          <p:cNvSpPr txBox="1"/>
          <p:nvPr/>
        </p:nvSpPr>
        <p:spPr>
          <a:xfrm>
            <a:off x="2060712" y="4360467"/>
            <a:ext cx="8070575" cy="1015663"/>
          </a:xfrm>
          <a:prstGeom prst="rect">
            <a:avLst/>
          </a:prstGeom>
          <a:noFill/>
        </p:spPr>
        <p:txBody>
          <a:bodyPr wrap="square">
            <a:spAutoFit/>
          </a:bodyPr>
          <a:lstStyle/>
          <a:p>
            <a:pPr algn="ctr" fontAlgn="base"/>
            <a:r>
              <a:rPr lang="en-US" sz="2000" dirty="0"/>
              <a:t>He said: "Transform her throne out of all recognition by her: let us see whether she is guided (to the truth) or is one of those who receive no guidance."</a:t>
            </a:r>
          </a:p>
        </p:txBody>
      </p:sp>
      <p:sp>
        <p:nvSpPr>
          <p:cNvPr id="3" name="TextBox 2">
            <a:extLst>
              <a:ext uri="{FF2B5EF4-FFF2-40B4-BE49-F238E27FC236}">
                <a16:creationId xmlns:a16="http://schemas.microsoft.com/office/drawing/2014/main" id="{5E8BADF1-CB83-785F-5083-01E04086FFE8}"/>
              </a:ext>
            </a:extLst>
          </p:cNvPr>
          <p:cNvSpPr txBox="1"/>
          <p:nvPr/>
        </p:nvSpPr>
        <p:spPr>
          <a:xfrm>
            <a:off x="2304475" y="40526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2435000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6679A-1C95-F9D9-4A4E-ABF0B1EC7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F1E62-9F76-5E3F-8021-7E282264B3A3}"/>
              </a:ext>
            </a:extLst>
          </p:cNvPr>
          <p:cNvSpPr>
            <a:spLocks noGrp="1"/>
          </p:cNvSpPr>
          <p:nvPr>
            <p:ph type="title"/>
          </p:nvPr>
        </p:nvSpPr>
        <p:spPr>
          <a:xfrm>
            <a:off x="1735886" y="1908021"/>
            <a:ext cx="8720229" cy="3450327"/>
          </a:xfrm>
        </p:spPr>
        <p:txBody>
          <a:bodyPr>
            <a:noAutofit/>
          </a:bodyPr>
          <a:lstStyle/>
          <a:p>
            <a:r>
              <a:rPr lang="ar-EG" sz="6000" b="0" dirty="0"/>
              <a:t>فَلَمَّا جَآءَتْ قِيلَ أَهَـٰكَذَا عَرْشُكِۖ قَالَتْ كَأَنَّهُۥ هُوَۚ وَأُوتِينَا ٱلْعِلْمَ مِن قَبْلِهَا وَكُنَّا مُسْلِمِينَ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069392D-1326-69F3-4754-6117D8A96DB1}"/>
              </a:ext>
            </a:extLst>
          </p:cNvPr>
          <p:cNvSpPr txBox="1"/>
          <p:nvPr/>
        </p:nvSpPr>
        <p:spPr>
          <a:xfrm>
            <a:off x="2060712" y="4814992"/>
            <a:ext cx="8070575" cy="1015663"/>
          </a:xfrm>
          <a:prstGeom prst="rect">
            <a:avLst/>
          </a:prstGeom>
          <a:noFill/>
        </p:spPr>
        <p:txBody>
          <a:bodyPr wrap="square">
            <a:spAutoFit/>
          </a:bodyPr>
          <a:lstStyle/>
          <a:p>
            <a:pPr algn="ctr" fontAlgn="base"/>
            <a:r>
              <a:rPr lang="en-US" sz="2000" dirty="0"/>
              <a:t>So when she arrived, she was asked, "Is this thy throne?" She said, "It was just like this; and knowledge was bestowed on us in advance of this, and we have submitted to Allah (in Islam)."</a:t>
            </a:r>
          </a:p>
        </p:txBody>
      </p:sp>
      <p:sp>
        <p:nvSpPr>
          <p:cNvPr id="3" name="TextBox 2">
            <a:extLst>
              <a:ext uri="{FF2B5EF4-FFF2-40B4-BE49-F238E27FC236}">
                <a16:creationId xmlns:a16="http://schemas.microsoft.com/office/drawing/2014/main" id="{F1935795-DB3D-60B9-847D-2D489B139E45}"/>
              </a:ext>
            </a:extLst>
          </p:cNvPr>
          <p:cNvSpPr txBox="1"/>
          <p:nvPr/>
        </p:nvSpPr>
        <p:spPr>
          <a:xfrm>
            <a:off x="4665936" y="45072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38087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A9D0-BE2E-CFA9-B453-43B7C2BAE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84E1D-4430-0BBD-9127-BCDAB1AFD0B9}"/>
              </a:ext>
            </a:extLst>
          </p:cNvPr>
          <p:cNvSpPr>
            <a:spLocks noGrp="1"/>
          </p:cNvSpPr>
          <p:nvPr>
            <p:ph type="title"/>
          </p:nvPr>
        </p:nvSpPr>
        <p:spPr>
          <a:xfrm>
            <a:off x="1893300" y="1934656"/>
            <a:ext cx="8405400" cy="3450327"/>
          </a:xfrm>
        </p:spPr>
        <p:txBody>
          <a:bodyPr>
            <a:noAutofit/>
          </a:bodyPr>
          <a:lstStyle/>
          <a:p>
            <a:r>
              <a:rPr lang="ar-EG" sz="6000" b="0" dirty="0"/>
              <a:t>وَلَوْ شِئْنَا لَبَعَثْنَا فِى كُلِّ قَرْيَةٍۢ نَّذِيرًۭا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DE4FD5-289D-DC6D-417B-78597870A0D1}"/>
              </a:ext>
            </a:extLst>
          </p:cNvPr>
          <p:cNvSpPr txBox="1"/>
          <p:nvPr/>
        </p:nvSpPr>
        <p:spPr>
          <a:xfrm>
            <a:off x="2060712" y="4156283"/>
            <a:ext cx="8070575" cy="707886"/>
          </a:xfrm>
          <a:prstGeom prst="rect">
            <a:avLst/>
          </a:prstGeom>
          <a:noFill/>
        </p:spPr>
        <p:txBody>
          <a:bodyPr wrap="square">
            <a:spAutoFit/>
          </a:bodyPr>
          <a:lstStyle/>
          <a:p>
            <a:pPr algn="ctr" fontAlgn="base"/>
            <a:r>
              <a:rPr lang="en-US" sz="2000" dirty="0"/>
              <a:t>Had it been Our Will, We could have sent a warner to every </a:t>
            </a:r>
            <a:r>
              <a:rPr lang="en-US" sz="2000" dirty="0" err="1"/>
              <a:t>centre</a:t>
            </a:r>
            <a:r>
              <a:rPr lang="en-US" sz="2000" dirty="0"/>
              <a:t> of population.</a:t>
            </a:r>
          </a:p>
        </p:txBody>
      </p:sp>
      <p:sp>
        <p:nvSpPr>
          <p:cNvPr id="3" name="TextBox 2">
            <a:extLst>
              <a:ext uri="{FF2B5EF4-FFF2-40B4-BE49-F238E27FC236}">
                <a16:creationId xmlns:a16="http://schemas.microsoft.com/office/drawing/2014/main" id="{5B1BE731-3B38-C9FA-15B6-C69F59967030}"/>
              </a:ext>
            </a:extLst>
          </p:cNvPr>
          <p:cNvSpPr txBox="1"/>
          <p:nvPr/>
        </p:nvSpPr>
        <p:spPr>
          <a:xfrm>
            <a:off x="1804525" y="37774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9992303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47A5-A260-9287-6636-77ECAA826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43F1E-4907-0268-4C93-240975569672}"/>
              </a:ext>
            </a:extLst>
          </p:cNvPr>
          <p:cNvSpPr>
            <a:spLocks noGrp="1"/>
          </p:cNvSpPr>
          <p:nvPr>
            <p:ph type="title"/>
          </p:nvPr>
        </p:nvSpPr>
        <p:spPr>
          <a:xfrm>
            <a:off x="1735885" y="2032309"/>
            <a:ext cx="8720229" cy="3450327"/>
          </a:xfrm>
        </p:spPr>
        <p:txBody>
          <a:bodyPr>
            <a:noAutofit/>
          </a:bodyPr>
          <a:lstStyle/>
          <a:p>
            <a:r>
              <a:rPr lang="ar-EG" sz="6000" b="0" dirty="0"/>
              <a:t>وَصَدَّهَا مَا كَانَت تَّعْبُدُ مِن دُونِ ٱللَّهِ ۖ إِنَّهَا كَانَتْ مِن قَوْمٍۢ كَـٰفِرِينَ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101E3D9-CB27-3ECA-BCA5-53B2F6D84422}"/>
              </a:ext>
            </a:extLst>
          </p:cNvPr>
          <p:cNvSpPr txBox="1"/>
          <p:nvPr/>
        </p:nvSpPr>
        <p:spPr>
          <a:xfrm>
            <a:off x="2060711" y="4587468"/>
            <a:ext cx="8070575" cy="707886"/>
          </a:xfrm>
          <a:prstGeom prst="rect">
            <a:avLst/>
          </a:prstGeom>
          <a:noFill/>
        </p:spPr>
        <p:txBody>
          <a:bodyPr wrap="square">
            <a:spAutoFit/>
          </a:bodyPr>
          <a:lstStyle/>
          <a:p>
            <a:pPr algn="ctr" fontAlgn="base"/>
            <a:r>
              <a:rPr lang="en-US" sz="2000" dirty="0"/>
              <a:t>And he diverted her from the worship of others besides Allah: for she was (sprung) of a people that had no faith.</a:t>
            </a:r>
          </a:p>
        </p:txBody>
      </p:sp>
      <p:sp>
        <p:nvSpPr>
          <p:cNvPr id="3" name="TextBox 2">
            <a:extLst>
              <a:ext uri="{FF2B5EF4-FFF2-40B4-BE49-F238E27FC236}">
                <a16:creationId xmlns:a16="http://schemas.microsoft.com/office/drawing/2014/main" id="{C863824D-BCF0-45C9-D9DF-310BBE865252}"/>
              </a:ext>
            </a:extLst>
          </p:cNvPr>
          <p:cNvSpPr txBox="1"/>
          <p:nvPr/>
        </p:nvSpPr>
        <p:spPr>
          <a:xfrm>
            <a:off x="2597438" y="42763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3620153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0D763-F1A8-69EB-28FB-12B58E863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BBDC0-D0C9-2F0F-A087-30FFD426D1BC}"/>
              </a:ext>
            </a:extLst>
          </p:cNvPr>
          <p:cNvSpPr>
            <a:spLocks noGrp="1"/>
          </p:cNvSpPr>
          <p:nvPr>
            <p:ph type="title"/>
          </p:nvPr>
        </p:nvSpPr>
        <p:spPr>
          <a:xfrm>
            <a:off x="1735886" y="1588426"/>
            <a:ext cx="8720229" cy="3450327"/>
          </a:xfrm>
        </p:spPr>
        <p:txBody>
          <a:bodyPr>
            <a:noAutofit/>
          </a:bodyPr>
          <a:lstStyle/>
          <a:p>
            <a:r>
              <a:rPr lang="ar-EG" sz="5000" b="0" dirty="0"/>
              <a:t>قِيلَ لَهَا ٱدْخُلِى ٱلصَّرْحَۖ فَلَمَّا رَأَتْهُ حَسِبَتْهُ لُجَّةًۭ وَكَشَفَتْ عَن سَاقَيْهَاۚ قَالَ إِنَّهُۥ صَرْحٌۭ مُّمَرَّدٌۭ مِّن قَوَارِيرَۗ قَالَتْ رَبِّ إِنِّى ظَلَمْتُ نَفْسِى وَأَسْلَمْتُ مَعَ سُلَيْمَـٰنَ لِلَّهِ رَبِّ ٱلْعَـٰلَمِينَ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7313337-CFFE-49E7-C1DF-11BA40F7913B}"/>
              </a:ext>
            </a:extLst>
          </p:cNvPr>
          <p:cNvSpPr txBox="1"/>
          <p:nvPr/>
        </p:nvSpPr>
        <p:spPr>
          <a:xfrm>
            <a:off x="2060712" y="4578254"/>
            <a:ext cx="8070575" cy="1631216"/>
          </a:xfrm>
          <a:prstGeom prst="rect">
            <a:avLst/>
          </a:prstGeom>
          <a:noFill/>
        </p:spPr>
        <p:txBody>
          <a:bodyPr wrap="square">
            <a:spAutoFit/>
          </a:bodyPr>
          <a:lstStyle/>
          <a:p>
            <a:pPr algn="ctr" fontAlgn="base"/>
            <a:r>
              <a:rPr lang="en-US" sz="2000" dirty="0"/>
              <a:t>She was asked to enter the lofty Palace: but when she saw it, she thought it was a lake of water, and she (tucked up her skirts), uncovering her legs. He said: "This is but a palace paved smooth with slabs of glass." She said: "O my Lord! I have indeed wronged my soul: I do (now) submit (in Islam), with Solomon, to the Lord of the Worlds."</a:t>
            </a:r>
          </a:p>
        </p:txBody>
      </p:sp>
      <p:sp>
        <p:nvSpPr>
          <p:cNvPr id="3" name="TextBox 2">
            <a:extLst>
              <a:ext uri="{FF2B5EF4-FFF2-40B4-BE49-F238E27FC236}">
                <a16:creationId xmlns:a16="http://schemas.microsoft.com/office/drawing/2014/main" id="{530B7E75-DF22-F21A-B26A-150F67C2792E}"/>
              </a:ext>
            </a:extLst>
          </p:cNvPr>
          <p:cNvSpPr txBox="1"/>
          <p:nvPr/>
        </p:nvSpPr>
        <p:spPr>
          <a:xfrm>
            <a:off x="2952548" y="43418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004089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3DC4-D446-7B4F-765A-FEF7681D1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EF7C8-D248-0DE7-CBD6-A697642D31AF}"/>
              </a:ext>
            </a:extLst>
          </p:cNvPr>
          <p:cNvSpPr>
            <a:spLocks noGrp="1"/>
          </p:cNvSpPr>
          <p:nvPr>
            <p:ph type="title"/>
          </p:nvPr>
        </p:nvSpPr>
        <p:spPr>
          <a:xfrm>
            <a:off x="1591471" y="2050065"/>
            <a:ext cx="9009055" cy="3450327"/>
          </a:xfrm>
        </p:spPr>
        <p:txBody>
          <a:bodyPr>
            <a:noAutofit/>
          </a:bodyPr>
          <a:lstStyle/>
          <a:p>
            <a:r>
              <a:rPr lang="ar-EG" sz="6000" b="0" dirty="0"/>
              <a:t>وَلَقَدْ أَرْسَلْنَآ إِلَىٰ ثَمُودَ أَخَاهُمْ صَـٰلِحًا أَنِ ٱعْبُدُوا۟ ٱللَّهَ فَإِذَا هُمْ فَرِيقَانِ يَخْتَصِمُونَ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E236EA-ABFF-FFDF-E825-91FB5CB19478}"/>
              </a:ext>
            </a:extLst>
          </p:cNvPr>
          <p:cNvSpPr txBox="1"/>
          <p:nvPr/>
        </p:nvSpPr>
        <p:spPr>
          <a:xfrm>
            <a:off x="2060710" y="4569376"/>
            <a:ext cx="8070575" cy="707886"/>
          </a:xfrm>
          <a:prstGeom prst="rect">
            <a:avLst/>
          </a:prstGeom>
          <a:noFill/>
        </p:spPr>
        <p:txBody>
          <a:bodyPr wrap="square">
            <a:spAutoFit/>
          </a:bodyPr>
          <a:lstStyle/>
          <a:p>
            <a:pPr algn="ctr" fontAlgn="base"/>
            <a:r>
              <a:rPr lang="en-US" sz="2000" dirty="0"/>
              <a:t>We sent (aforetime), to the Thamud, their brother Salih, saying, "Serve Allah": But behold, they became two factions quarrelling with each other.</a:t>
            </a:r>
          </a:p>
        </p:txBody>
      </p:sp>
      <p:sp>
        <p:nvSpPr>
          <p:cNvPr id="3" name="TextBox 2">
            <a:extLst>
              <a:ext uri="{FF2B5EF4-FFF2-40B4-BE49-F238E27FC236}">
                <a16:creationId xmlns:a16="http://schemas.microsoft.com/office/drawing/2014/main" id="{38383F23-7BD6-A121-F89F-BAD300265A21}"/>
              </a:ext>
            </a:extLst>
          </p:cNvPr>
          <p:cNvSpPr txBox="1"/>
          <p:nvPr/>
        </p:nvSpPr>
        <p:spPr>
          <a:xfrm>
            <a:off x="1358617" y="42615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64621488"/>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715B1-ACDF-7054-287D-AD6C5A1AE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32DD0-9B95-622B-AE99-87D4C47F96D9}"/>
              </a:ext>
            </a:extLst>
          </p:cNvPr>
          <p:cNvSpPr>
            <a:spLocks noGrp="1"/>
          </p:cNvSpPr>
          <p:nvPr>
            <p:ph type="title"/>
          </p:nvPr>
        </p:nvSpPr>
        <p:spPr>
          <a:xfrm>
            <a:off x="1591473" y="1970166"/>
            <a:ext cx="9009055" cy="3450327"/>
          </a:xfrm>
        </p:spPr>
        <p:txBody>
          <a:bodyPr>
            <a:noAutofit/>
          </a:bodyPr>
          <a:lstStyle/>
          <a:p>
            <a:r>
              <a:rPr lang="ar-EG" sz="6000" b="0" dirty="0"/>
              <a:t>قَالَ يَـٰقَوْمِ لِمَ تَسْتَعْجِلُونَ بِٱلسَّيِّئَةِ قَبْلَ ٱلْحَسَنَةِ ۖ لَوْلَا تَسْتَغْفِرُونَ ٱللَّهَ لَعَلَّكُمْ تُرْحَمُونَ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A4AB1EA-5E68-CE84-C106-71220E5CECF2}"/>
              </a:ext>
            </a:extLst>
          </p:cNvPr>
          <p:cNvSpPr txBox="1"/>
          <p:nvPr/>
        </p:nvSpPr>
        <p:spPr>
          <a:xfrm>
            <a:off x="2060712" y="4824172"/>
            <a:ext cx="8070575" cy="707886"/>
          </a:xfrm>
          <a:prstGeom prst="rect">
            <a:avLst/>
          </a:prstGeom>
          <a:noFill/>
        </p:spPr>
        <p:txBody>
          <a:bodyPr wrap="square">
            <a:spAutoFit/>
          </a:bodyPr>
          <a:lstStyle/>
          <a:p>
            <a:pPr algn="ctr" fontAlgn="base"/>
            <a:r>
              <a:rPr lang="en-US" sz="2000" dirty="0"/>
              <a:t>He said: "O my people! why ask ye to hasten on the evil in preference to the good? If only ye ask Allah for forgiveness, ye may hope to receive mercy.</a:t>
            </a:r>
          </a:p>
        </p:txBody>
      </p:sp>
      <p:sp>
        <p:nvSpPr>
          <p:cNvPr id="3" name="TextBox 2">
            <a:extLst>
              <a:ext uri="{FF2B5EF4-FFF2-40B4-BE49-F238E27FC236}">
                <a16:creationId xmlns:a16="http://schemas.microsoft.com/office/drawing/2014/main" id="{C5D7C239-924B-A3A5-4DB4-E6A7D1889574}"/>
              </a:ext>
            </a:extLst>
          </p:cNvPr>
          <p:cNvSpPr txBox="1"/>
          <p:nvPr/>
        </p:nvSpPr>
        <p:spPr>
          <a:xfrm>
            <a:off x="4519069" y="45581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5181774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5E033-1E46-F028-2E17-5D79A9036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5DD49-8960-A7D7-7F00-6A9ABE7A2729}"/>
              </a:ext>
            </a:extLst>
          </p:cNvPr>
          <p:cNvSpPr>
            <a:spLocks noGrp="1"/>
          </p:cNvSpPr>
          <p:nvPr>
            <p:ph type="title"/>
          </p:nvPr>
        </p:nvSpPr>
        <p:spPr>
          <a:xfrm>
            <a:off x="1591473" y="1970166"/>
            <a:ext cx="9009055" cy="3450327"/>
          </a:xfrm>
        </p:spPr>
        <p:txBody>
          <a:bodyPr>
            <a:noAutofit/>
          </a:bodyPr>
          <a:lstStyle/>
          <a:p>
            <a:r>
              <a:rPr lang="ar-EG" sz="6000" b="0" dirty="0"/>
              <a:t>قَالُوا۟ ٱطَّيَّرْنَا بِكَ وَبِمَن مَّعَكَۚ قَالَ طَـٰٓئِرُكُمْ عِندَ ٱللَّهِ ۖ بَلْ أَنتُمْ قَوْمٌۭ تُفْتَنُونَ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DE52EB-0269-B9FE-2D53-DFBCA48E1D27}"/>
              </a:ext>
            </a:extLst>
          </p:cNvPr>
          <p:cNvSpPr txBox="1"/>
          <p:nvPr/>
        </p:nvSpPr>
        <p:spPr>
          <a:xfrm>
            <a:off x="2060712" y="4528584"/>
            <a:ext cx="8070575" cy="707886"/>
          </a:xfrm>
          <a:prstGeom prst="rect">
            <a:avLst/>
          </a:prstGeom>
          <a:noFill/>
        </p:spPr>
        <p:txBody>
          <a:bodyPr wrap="square">
            <a:spAutoFit/>
          </a:bodyPr>
          <a:lstStyle/>
          <a:p>
            <a:pPr algn="ctr" fontAlgn="base"/>
            <a:r>
              <a:rPr lang="en-US" sz="2000" dirty="0"/>
              <a:t>They said: "Ill omen do we augur from thee and those that are with thee". He said: "Your ill omen is with Allah; yea, ye are a people under trial."</a:t>
            </a:r>
          </a:p>
        </p:txBody>
      </p:sp>
      <p:sp>
        <p:nvSpPr>
          <p:cNvPr id="3" name="TextBox 2">
            <a:extLst>
              <a:ext uri="{FF2B5EF4-FFF2-40B4-BE49-F238E27FC236}">
                <a16:creationId xmlns:a16="http://schemas.microsoft.com/office/drawing/2014/main" id="{B6558C0D-8FE6-BF12-0F25-4E8F10021801}"/>
              </a:ext>
            </a:extLst>
          </p:cNvPr>
          <p:cNvSpPr txBox="1"/>
          <p:nvPr/>
        </p:nvSpPr>
        <p:spPr>
          <a:xfrm>
            <a:off x="1438519" y="42208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34030593"/>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C1D38-B209-AA26-1DB5-2A9CA6199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8BFB4-4DAD-A8B3-DDF3-61881547FC31}"/>
              </a:ext>
            </a:extLst>
          </p:cNvPr>
          <p:cNvSpPr>
            <a:spLocks noGrp="1"/>
          </p:cNvSpPr>
          <p:nvPr>
            <p:ph type="title"/>
          </p:nvPr>
        </p:nvSpPr>
        <p:spPr>
          <a:xfrm>
            <a:off x="1591472" y="2050065"/>
            <a:ext cx="9009055" cy="3450327"/>
          </a:xfrm>
        </p:spPr>
        <p:txBody>
          <a:bodyPr>
            <a:noAutofit/>
          </a:bodyPr>
          <a:lstStyle/>
          <a:p>
            <a:r>
              <a:rPr lang="ar-EG" sz="6000" b="0" dirty="0"/>
              <a:t>وَكَانَ فِى ٱلْمَدِينَةِ تِسْعَةُ رَهْطٍۢ يُفْسِدُونَ فِى ٱلْأَرْضِ وَلَا يُصْلِحُونَ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37C16C-1A8A-39F7-69AF-1BAA80AA4DDA}"/>
              </a:ext>
            </a:extLst>
          </p:cNvPr>
          <p:cNvSpPr txBox="1"/>
          <p:nvPr/>
        </p:nvSpPr>
        <p:spPr>
          <a:xfrm>
            <a:off x="2060711" y="4578348"/>
            <a:ext cx="8070575" cy="707886"/>
          </a:xfrm>
          <a:prstGeom prst="rect">
            <a:avLst/>
          </a:prstGeom>
          <a:noFill/>
        </p:spPr>
        <p:txBody>
          <a:bodyPr wrap="square">
            <a:spAutoFit/>
          </a:bodyPr>
          <a:lstStyle/>
          <a:p>
            <a:pPr algn="ctr" fontAlgn="base"/>
            <a:r>
              <a:rPr lang="en-US" sz="2000" dirty="0"/>
              <a:t>There were in the city nine men of a family, who made mischief in the land, and would not reform.</a:t>
            </a:r>
          </a:p>
        </p:txBody>
      </p:sp>
      <p:sp>
        <p:nvSpPr>
          <p:cNvPr id="3" name="TextBox 2">
            <a:extLst>
              <a:ext uri="{FF2B5EF4-FFF2-40B4-BE49-F238E27FC236}">
                <a16:creationId xmlns:a16="http://schemas.microsoft.com/office/drawing/2014/main" id="{5374039E-4CE1-50DB-44D5-CD0D3300B82C}"/>
              </a:ext>
            </a:extLst>
          </p:cNvPr>
          <p:cNvSpPr txBox="1"/>
          <p:nvPr/>
        </p:nvSpPr>
        <p:spPr>
          <a:xfrm>
            <a:off x="2619248" y="42705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8396112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3C75-8133-A09C-8A7A-447A637C3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A0B84-44F8-3AD9-D043-72F98F8330CC}"/>
              </a:ext>
            </a:extLst>
          </p:cNvPr>
          <p:cNvSpPr>
            <a:spLocks noGrp="1"/>
          </p:cNvSpPr>
          <p:nvPr>
            <p:ph type="title"/>
          </p:nvPr>
        </p:nvSpPr>
        <p:spPr>
          <a:xfrm>
            <a:off x="1591471" y="1739347"/>
            <a:ext cx="9009055" cy="3450327"/>
          </a:xfrm>
        </p:spPr>
        <p:txBody>
          <a:bodyPr>
            <a:noAutofit/>
          </a:bodyPr>
          <a:lstStyle/>
          <a:p>
            <a:r>
              <a:rPr lang="ar-EG" sz="6000" b="0" dirty="0"/>
              <a:t>قَالُوا۟ تَقَاسَمُوا۟ بِٱللَّهِ لَنُبَيِّتَنَّهُۥ وَأَهْلَهُۥ ثُمَّ لَنَقُولَنَّ لِوَلِيِّهِۦ مَا شَهِدْنَا مَهْلِكَ أَهْلِهِۦ وَإِنَّا لَصَـٰدِقُونَ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7CD538D-51C2-C62D-797B-255CDA526006}"/>
              </a:ext>
            </a:extLst>
          </p:cNvPr>
          <p:cNvSpPr txBox="1"/>
          <p:nvPr/>
        </p:nvSpPr>
        <p:spPr>
          <a:xfrm>
            <a:off x="2060712" y="4613859"/>
            <a:ext cx="8070575" cy="1323439"/>
          </a:xfrm>
          <a:prstGeom prst="rect">
            <a:avLst/>
          </a:prstGeom>
          <a:noFill/>
        </p:spPr>
        <p:txBody>
          <a:bodyPr wrap="square">
            <a:spAutoFit/>
          </a:bodyPr>
          <a:lstStyle/>
          <a:p>
            <a:pPr algn="ctr" fontAlgn="base"/>
            <a:r>
              <a:rPr lang="en-US" sz="2000" dirty="0"/>
              <a:t>They said: "Swear a mutual oath by Allah that we shall make a secret night attack on him and his people, and that we shall then say to his heir (when he seeks vengeance): 'We were not present at the slaughter of his people, and we are positively telling the truth.'"</a:t>
            </a:r>
          </a:p>
        </p:txBody>
      </p:sp>
      <p:sp>
        <p:nvSpPr>
          <p:cNvPr id="3" name="TextBox 2">
            <a:extLst>
              <a:ext uri="{FF2B5EF4-FFF2-40B4-BE49-F238E27FC236}">
                <a16:creationId xmlns:a16="http://schemas.microsoft.com/office/drawing/2014/main" id="{00B660FA-857B-30C3-8541-434ECEFEDF7F}"/>
              </a:ext>
            </a:extLst>
          </p:cNvPr>
          <p:cNvSpPr txBox="1"/>
          <p:nvPr/>
        </p:nvSpPr>
        <p:spPr>
          <a:xfrm>
            <a:off x="4474682" y="43771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2007677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77434-F164-5243-60F4-72341D11A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5834D-EABF-8D48-8DC0-C8AA3645B1D0}"/>
              </a:ext>
            </a:extLst>
          </p:cNvPr>
          <p:cNvSpPr>
            <a:spLocks noGrp="1"/>
          </p:cNvSpPr>
          <p:nvPr>
            <p:ph type="title"/>
          </p:nvPr>
        </p:nvSpPr>
        <p:spPr>
          <a:xfrm>
            <a:off x="1591472" y="2103332"/>
            <a:ext cx="9009055" cy="3450327"/>
          </a:xfrm>
        </p:spPr>
        <p:txBody>
          <a:bodyPr>
            <a:noAutofit/>
          </a:bodyPr>
          <a:lstStyle/>
          <a:p>
            <a:r>
              <a:rPr lang="ar-EG" sz="6000" b="0" dirty="0"/>
              <a:t>وَمَكَرُوا۟ مَكْرًۭا وَمَكَرْنَا مَكْرًۭا وَهُمْ لَا يَشْعُرُونَ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31BFFD-D783-CDAE-6177-21C383B5B52F}"/>
              </a:ext>
            </a:extLst>
          </p:cNvPr>
          <p:cNvSpPr txBox="1"/>
          <p:nvPr/>
        </p:nvSpPr>
        <p:spPr>
          <a:xfrm>
            <a:off x="2060711" y="4649370"/>
            <a:ext cx="8070575" cy="707886"/>
          </a:xfrm>
          <a:prstGeom prst="rect">
            <a:avLst/>
          </a:prstGeom>
          <a:noFill/>
        </p:spPr>
        <p:txBody>
          <a:bodyPr wrap="square">
            <a:spAutoFit/>
          </a:bodyPr>
          <a:lstStyle/>
          <a:p>
            <a:pPr algn="ctr" fontAlgn="base"/>
            <a:r>
              <a:rPr lang="en-US" sz="2000" dirty="0"/>
              <a:t>They plotted and planned, but We too planned, even while they perceived it not.</a:t>
            </a:r>
          </a:p>
        </p:txBody>
      </p:sp>
      <p:sp>
        <p:nvSpPr>
          <p:cNvPr id="3" name="TextBox 2">
            <a:extLst>
              <a:ext uri="{FF2B5EF4-FFF2-40B4-BE49-F238E27FC236}">
                <a16:creationId xmlns:a16="http://schemas.microsoft.com/office/drawing/2014/main" id="{8154F427-1934-FC7A-A18B-304D78A5B4E6}"/>
              </a:ext>
            </a:extLst>
          </p:cNvPr>
          <p:cNvSpPr txBox="1"/>
          <p:nvPr/>
        </p:nvSpPr>
        <p:spPr>
          <a:xfrm>
            <a:off x="4527949" y="43415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18571009"/>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7AD51-ADB1-EB53-FF7F-33E6A3550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9F7BF-02D9-62E3-39AD-FB93E6F806D1}"/>
              </a:ext>
            </a:extLst>
          </p:cNvPr>
          <p:cNvSpPr>
            <a:spLocks noGrp="1"/>
          </p:cNvSpPr>
          <p:nvPr>
            <p:ph type="title"/>
          </p:nvPr>
        </p:nvSpPr>
        <p:spPr>
          <a:xfrm>
            <a:off x="1591472" y="2103332"/>
            <a:ext cx="9009055" cy="3450327"/>
          </a:xfrm>
        </p:spPr>
        <p:txBody>
          <a:bodyPr>
            <a:noAutofit/>
          </a:bodyPr>
          <a:lstStyle/>
          <a:p>
            <a:r>
              <a:rPr lang="ar-EG" sz="6000" b="0" dirty="0"/>
              <a:t>فَٱنظُرْ كَيْفَ كَانَ عَـٰقِبَةُ مَكْرِهِمْ أَنَّا دَمَّرْنَـٰهُمْ وَقَوْمَهُمْ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CB756BF-ED1F-6745-5CFE-A718E2D9DE48}"/>
              </a:ext>
            </a:extLst>
          </p:cNvPr>
          <p:cNvSpPr txBox="1"/>
          <p:nvPr/>
        </p:nvSpPr>
        <p:spPr>
          <a:xfrm>
            <a:off x="2060711" y="4637963"/>
            <a:ext cx="8070575" cy="707886"/>
          </a:xfrm>
          <a:prstGeom prst="rect">
            <a:avLst/>
          </a:prstGeom>
          <a:noFill/>
        </p:spPr>
        <p:txBody>
          <a:bodyPr wrap="square">
            <a:spAutoFit/>
          </a:bodyPr>
          <a:lstStyle/>
          <a:p>
            <a:pPr algn="ctr" fontAlgn="base"/>
            <a:r>
              <a:rPr lang="en-US" sz="2000" dirty="0"/>
              <a:t>Then see what was the end of their plot!- this, that We destroyed them and their people, all (of them).</a:t>
            </a:r>
          </a:p>
        </p:txBody>
      </p:sp>
      <p:sp>
        <p:nvSpPr>
          <p:cNvPr id="3" name="TextBox 2">
            <a:extLst>
              <a:ext uri="{FF2B5EF4-FFF2-40B4-BE49-F238E27FC236}">
                <a16:creationId xmlns:a16="http://schemas.microsoft.com/office/drawing/2014/main" id="{F3BE3D2F-2D21-E133-5279-76014171A59E}"/>
              </a:ext>
            </a:extLst>
          </p:cNvPr>
          <p:cNvSpPr txBox="1"/>
          <p:nvPr/>
        </p:nvSpPr>
        <p:spPr>
          <a:xfrm>
            <a:off x="2690272" y="43415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7892617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985B-6A3F-2A6F-7A8F-3A6BC27DB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EE1EE-FF1F-FE7A-6E39-2360A0B0FC34}"/>
              </a:ext>
            </a:extLst>
          </p:cNvPr>
          <p:cNvSpPr>
            <a:spLocks noGrp="1"/>
          </p:cNvSpPr>
          <p:nvPr>
            <p:ph type="title"/>
          </p:nvPr>
        </p:nvSpPr>
        <p:spPr>
          <a:xfrm>
            <a:off x="1591472" y="2103332"/>
            <a:ext cx="9009055" cy="3450327"/>
          </a:xfrm>
        </p:spPr>
        <p:txBody>
          <a:bodyPr>
            <a:noAutofit/>
          </a:bodyPr>
          <a:lstStyle/>
          <a:p>
            <a:r>
              <a:rPr lang="ar-EG" sz="6000" b="0" dirty="0"/>
              <a:t>فَتِلْكَ بُيُوتُهُمْ خَاوِيَةًۢ بِمَا ظَلَمُوٓا۟ ۗ إِنَّ فِى ذَٰلِكَ لَـَٔايَةًۭ لِّقَوْمٍۢ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26C7F5-9B9D-BF42-9EE7-AB96174E5AFF}"/>
              </a:ext>
            </a:extLst>
          </p:cNvPr>
          <p:cNvSpPr txBox="1"/>
          <p:nvPr/>
        </p:nvSpPr>
        <p:spPr>
          <a:xfrm>
            <a:off x="2060711" y="4637963"/>
            <a:ext cx="8070575" cy="707886"/>
          </a:xfrm>
          <a:prstGeom prst="rect">
            <a:avLst/>
          </a:prstGeom>
          <a:noFill/>
        </p:spPr>
        <p:txBody>
          <a:bodyPr wrap="square">
            <a:spAutoFit/>
          </a:bodyPr>
          <a:lstStyle/>
          <a:p>
            <a:pPr algn="ctr" fontAlgn="base"/>
            <a:r>
              <a:rPr lang="en-US" sz="2000" dirty="0"/>
              <a:t>Now such were their houses, - in utter ruin, - because they </a:t>
            </a:r>
            <a:r>
              <a:rPr lang="en-US" sz="2000" dirty="0" err="1"/>
              <a:t>practised</a:t>
            </a:r>
            <a:r>
              <a:rPr lang="en-US" sz="2000" dirty="0"/>
              <a:t> wrong-doing. Verily in this is a Sign for people of knowledge.</a:t>
            </a:r>
          </a:p>
        </p:txBody>
      </p:sp>
      <p:sp>
        <p:nvSpPr>
          <p:cNvPr id="3" name="TextBox 2">
            <a:extLst>
              <a:ext uri="{FF2B5EF4-FFF2-40B4-BE49-F238E27FC236}">
                <a16:creationId xmlns:a16="http://schemas.microsoft.com/office/drawing/2014/main" id="{51048B88-2491-97F9-B5FE-529C02BD6086}"/>
              </a:ext>
            </a:extLst>
          </p:cNvPr>
          <p:cNvSpPr txBox="1"/>
          <p:nvPr/>
        </p:nvSpPr>
        <p:spPr>
          <a:xfrm>
            <a:off x="3045379" y="43301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5899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DC7DB-24D2-9090-9B7C-3C8EC1EC4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C4A91-4AE6-C725-0375-0795B4A0FAE9}"/>
              </a:ext>
            </a:extLst>
          </p:cNvPr>
          <p:cNvSpPr>
            <a:spLocks noGrp="1"/>
          </p:cNvSpPr>
          <p:nvPr>
            <p:ph type="title"/>
          </p:nvPr>
        </p:nvSpPr>
        <p:spPr>
          <a:xfrm>
            <a:off x="1893300" y="1970168"/>
            <a:ext cx="8405400" cy="3450327"/>
          </a:xfrm>
        </p:spPr>
        <p:txBody>
          <a:bodyPr>
            <a:noAutofit/>
          </a:bodyPr>
          <a:lstStyle/>
          <a:p>
            <a:r>
              <a:rPr lang="ar-EG" sz="6000" b="0" dirty="0"/>
              <a:t>فَلَا تُطِعِ ٱلْكَـٰفِرِينَ وَجَـٰهِدْهُم بِهِۦ جِهَادًۭا كَبِيرًۭا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BC052B4-9E15-A149-D412-94F666690F82}"/>
              </a:ext>
            </a:extLst>
          </p:cNvPr>
          <p:cNvSpPr txBox="1"/>
          <p:nvPr/>
        </p:nvSpPr>
        <p:spPr>
          <a:xfrm>
            <a:off x="2060712" y="4573535"/>
            <a:ext cx="8070575" cy="707886"/>
          </a:xfrm>
          <a:prstGeom prst="rect">
            <a:avLst/>
          </a:prstGeom>
          <a:noFill/>
        </p:spPr>
        <p:txBody>
          <a:bodyPr wrap="square">
            <a:spAutoFit/>
          </a:bodyPr>
          <a:lstStyle/>
          <a:p>
            <a:pPr algn="ctr" fontAlgn="base"/>
            <a:r>
              <a:rPr lang="en-US" sz="2000" dirty="0"/>
              <a:t>Therefore listen not to the Unbelievers, but strive against them with the utmost strenuousness, with the (Qur'an).</a:t>
            </a:r>
          </a:p>
        </p:txBody>
      </p:sp>
      <p:sp>
        <p:nvSpPr>
          <p:cNvPr id="3" name="TextBox 2">
            <a:extLst>
              <a:ext uri="{FF2B5EF4-FFF2-40B4-BE49-F238E27FC236}">
                <a16:creationId xmlns:a16="http://schemas.microsoft.com/office/drawing/2014/main" id="{23F95FD1-A4A6-2420-A8D7-A2BA02334B3E}"/>
              </a:ext>
            </a:extLst>
          </p:cNvPr>
          <p:cNvSpPr txBox="1"/>
          <p:nvPr/>
        </p:nvSpPr>
        <p:spPr>
          <a:xfrm>
            <a:off x="4290273" y="42657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305742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822E9-8060-E2AA-BBA7-696ECC8C3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FB732-3B89-6A43-A907-37C98ABA284F}"/>
              </a:ext>
            </a:extLst>
          </p:cNvPr>
          <p:cNvSpPr>
            <a:spLocks noGrp="1"/>
          </p:cNvSpPr>
          <p:nvPr>
            <p:ph type="title"/>
          </p:nvPr>
        </p:nvSpPr>
        <p:spPr>
          <a:xfrm>
            <a:off x="1591472" y="2103332"/>
            <a:ext cx="9009055" cy="3450327"/>
          </a:xfrm>
        </p:spPr>
        <p:txBody>
          <a:bodyPr>
            <a:noAutofit/>
          </a:bodyPr>
          <a:lstStyle/>
          <a:p>
            <a:r>
              <a:rPr lang="ar-EG" sz="6000" b="0" dirty="0"/>
              <a:t>وَأَنجَيْنَا ٱلَّذِينَ ءَامَنُوا۟ وَكَانُوا۟ يَتَّقُونَ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F62D615-B4B8-43E6-211F-9137B3B09718}"/>
              </a:ext>
            </a:extLst>
          </p:cNvPr>
          <p:cNvSpPr txBox="1"/>
          <p:nvPr/>
        </p:nvSpPr>
        <p:spPr>
          <a:xfrm>
            <a:off x="2060711" y="4179421"/>
            <a:ext cx="8070575" cy="400110"/>
          </a:xfrm>
          <a:prstGeom prst="rect">
            <a:avLst/>
          </a:prstGeom>
          <a:noFill/>
        </p:spPr>
        <p:txBody>
          <a:bodyPr wrap="square">
            <a:spAutoFit/>
          </a:bodyPr>
          <a:lstStyle/>
          <a:p>
            <a:pPr algn="ctr" fontAlgn="base"/>
            <a:r>
              <a:rPr lang="en-US" sz="2000" dirty="0"/>
              <a:t>And We saved those who believed and </a:t>
            </a:r>
            <a:r>
              <a:rPr lang="en-US" sz="2000" dirty="0" err="1"/>
              <a:t>practised</a:t>
            </a:r>
            <a:r>
              <a:rPr lang="en-US" sz="2000" dirty="0"/>
              <a:t> righteousness.</a:t>
            </a:r>
          </a:p>
        </p:txBody>
      </p:sp>
      <p:sp>
        <p:nvSpPr>
          <p:cNvPr id="3" name="TextBox 2">
            <a:extLst>
              <a:ext uri="{FF2B5EF4-FFF2-40B4-BE49-F238E27FC236}">
                <a16:creationId xmlns:a16="http://schemas.microsoft.com/office/drawing/2014/main" id="{E8665A50-B6EC-8047-257E-08CB3C6672A7}"/>
              </a:ext>
            </a:extLst>
          </p:cNvPr>
          <p:cNvSpPr txBox="1"/>
          <p:nvPr/>
        </p:nvSpPr>
        <p:spPr>
          <a:xfrm>
            <a:off x="1718542" y="386782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0027345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111AD-9A6E-5FBA-4979-C603CA236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2BBE5-54F0-56F0-48CC-4E2D6D563EAF}"/>
              </a:ext>
            </a:extLst>
          </p:cNvPr>
          <p:cNvSpPr>
            <a:spLocks noGrp="1"/>
          </p:cNvSpPr>
          <p:nvPr>
            <p:ph type="title"/>
          </p:nvPr>
        </p:nvSpPr>
        <p:spPr>
          <a:xfrm>
            <a:off x="1591472" y="2103332"/>
            <a:ext cx="9009055" cy="3450327"/>
          </a:xfrm>
        </p:spPr>
        <p:txBody>
          <a:bodyPr>
            <a:noAutofit/>
          </a:bodyPr>
          <a:lstStyle/>
          <a:p>
            <a:r>
              <a:rPr lang="ar-EG" sz="6000" b="0" dirty="0"/>
              <a:t>وَلُوطًا إِذْ قَالَ لِقَوْمِهِ ۦٓ أَتَأْتُونَ ٱلْفَـٰحِشَةَ وَأَنتُمْ تُبْصِرُونَ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24FD85C-17EB-C3DC-8E56-68A212803F03}"/>
              </a:ext>
            </a:extLst>
          </p:cNvPr>
          <p:cNvSpPr txBox="1"/>
          <p:nvPr/>
        </p:nvSpPr>
        <p:spPr>
          <a:xfrm>
            <a:off x="2060711" y="4533031"/>
            <a:ext cx="8070575" cy="707886"/>
          </a:xfrm>
          <a:prstGeom prst="rect">
            <a:avLst/>
          </a:prstGeom>
          <a:noFill/>
        </p:spPr>
        <p:txBody>
          <a:bodyPr wrap="square">
            <a:spAutoFit/>
          </a:bodyPr>
          <a:lstStyle/>
          <a:p>
            <a:pPr algn="ctr" fontAlgn="base"/>
            <a:r>
              <a:rPr lang="en-US" sz="2000" dirty="0"/>
              <a:t>(We also sent) </a:t>
            </a:r>
            <a:r>
              <a:rPr lang="en-US" sz="2000" dirty="0" err="1"/>
              <a:t>Lut</a:t>
            </a:r>
            <a:r>
              <a:rPr lang="en-US" sz="2000" dirty="0"/>
              <a:t> (as a messenger): behold, He said to his people, "Do ye do what is shameful though ye see (its iniquity)?</a:t>
            </a:r>
          </a:p>
        </p:txBody>
      </p:sp>
      <p:sp>
        <p:nvSpPr>
          <p:cNvPr id="3" name="TextBox 2">
            <a:extLst>
              <a:ext uri="{FF2B5EF4-FFF2-40B4-BE49-F238E27FC236}">
                <a16:creationId xmlns:a16="http://schemas.microsoft.com/office/drawing/2014/main" id="{7162CF46-BEF2-A753-A70B-3791B79B2A7F}"/>
              </a:ext>
            </a:extLst>
          </p:cNvPr>
          <p:cNvSpPr txBox="1"/>
          <p:nvPr/>
        </p:nvSpPr>
        <p:spPr>
          <a:xfrm>
            <a:off x="3884693" y="43117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5448785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BF482-A266-9ECE-5856-FF23DC87E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63D3A-7069-F749-4155-35CE26FAB81D}"/>
              </a:ext>
            </a:extLst>
          </p:cNvPr>
          <p:cNvSpPr>
            <a:spLocks noGrp="1"/>
          </p:cNvSpPr>
          <p:nvPr>
            <p:ph type="title"/>
          </p:nvPr>
        </p:nvSpPr>
        <p:spPr>
          <a:xfrm>
            <a:off x="1591472" y="2103332"/>
            <a:ext cx="9009055" cy="3450327"/>
          </a:xfrm>
        </p:spPr>
        <p:txBody>
          <a:bodyPr>
            <a:noAutofit/>
          </a:bodyPr>
          <a:lstStyle/>
          <a:p>
            <a:r>
              <a:rPr lang="ar-EG" sz="6000" b="0" dirty="0"/>
              <a:t>أَئِنَّكُمْ لَتَأْتُونَ ٱلرِّجَالَ شَهْوَةًۭ مِّن دُونِ ٱلنِّسَآءِ ۚ بَلْ أَنتُمْ قَوْمٌۭ تَجْهَلُونَ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22215C-8692-BB87-FEBC-2E6A0574D569}"/>
              </a:ext>
            </a:extLst>
          </p:cNvPr>
          <p:cNvSpPr txBox="1"/>
          <p:nvPr/>
        </p:nvSpPr>
        <p:spPr>
          <a:xfrm>
            <a:off x="2060711" y="4533031"/>
            <a:ext cx="8070575" cy="707886"/>
          </a:xfrm>
          <a:prstGeom prst="rect">
            <a:avLst/>
          </a:prstGeom>
          <a:noFill/>
        </p:spPr>
        <p:txBody>
          <a:bodyPr wrap="square">
            <a:spAutoFit/>
          </a:bodyPr>
          <a:lstStyle/>
          <a:p>
            <a:pPr algn="ctr" fontAlgn="base"/>
            <a:r>
              <a:rPr lang="en-US" sz="2000" dirty="0"/>
              <a:t>Would ye really approach men in your lusts rather than women? Nay, ye are a people (grossly) ignorant!</a:t>
            </a:r>
          </a:p>
        </p:txBody>
      </p:sp>
      <p:sp>
        <p:nvSpPr>
          <p:cNvPr id="3" name="TextBox 2">
            <a:extLst>
              <a:ext uri="{FF2B5EF4-FFF2-40B4-BE49-F238E27FC236}">
                <a16:creationId xmlns:a16="http://schemas.microsoft.com/office/drawing/2014/main" id="{2473707B-8EE4-9927-AA9B-73AE4EA902F9}"/>
              </a:ext>
            </a:extLst>
          </p:cNvPr>
          <p:cNvSpPr txBox="1"/>
          <p:nvPr/>
        </p:nvSpPr>
        <p:spPr>
          <a:xfrm>
            <a:off x="2428755" y="42727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4749222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419752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551F9-DBF2-CEDC-4E50-D91059ABB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055EA-1FEF-B372-7821-875C3EAD2B56}"/>
              </a:ext>
            </a:extLst>
          </p:cNvPr>
          <p:cNvSpPr>
            <a:spLocks noGrp="1"/>
          </p:cNvSpPr>
          <p:nvPr>
            <p:ph type="title"/>
          </p:nvPr>
        </p:nvSpPr>
        <p:spPr>
          <a:xfrm>
            <a:off x="1893300" y="1703837"/>
            <a:ext cx="8405400" cy="3450327"/>
          </a:xfrm>
        </p:spPr>
        <p:txBody>
          <a:bodyPr>
            <a:noAutofit/>
          </a:bodyPr>
          <a:lstStyle/>
          <a:p>
            <a:r>
              <a:rPr lang="ar-EG" sz="6000" b="0" dirty="0"/>
              <a:t>وَهُوَ ٱلَّذِى مَرَجَ ٱلْبَحْرَيْنِ هَـٰذَا عَذْبٌۭ فُرَاتٌۭ وَهَـٰذَا مِلْحٌ أُجَاجٌۭ وَجَعَلَ بَيْنَهُمَا بَرْزَخًۭا وَحِجْرًۭا مَّحْجُورًۭا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6F5315A-4962-B34D-A90F-0CB3C5610170}"/>
              </a:ext>
            </a:extLst>
          </p:cNvPr>
          <p:cNvSpPr txBox="1"/>
          <p:nvPr/>
        </p:nvSpPr>
        <p:spPr>
          <a:xfrm>
            <a:off x="2060712" y="4733333"/>
            <a:ext cx="8070575" cy="1015663"/>
          </a:xfrm>
          <a:prstGeom prst="rect">
            <a:avLst/>
          </a:prstGeom>
          <a:noFill/>
        </p:spPr>
        <p:txBody>
          <a:bodyPr wrap="square">
            <a:spAutoFit/>
          </a:bodyPr>
          <a:lstStyle/>
          <a:p>
            <a:pPr algn="ctr" fontAlgn="base"/>
            <a:r>
              <a:rPr lang="en-US" sz="2000" dirty="0"/>
              <a:t>It is He Who has let free the two bodies of flowing water: One palatable and sweet, and the other salt and bitter; yet has He made a barrier between them, a partition that is forbidden to be passed.</a:t>
            </a:r>
          </a:p>
        </p:txBody>
      </p:sp>
      <p:sp>
        <p:nvSpPr>
          <p:cNvPr id="3" name="TextBox 2">
            <a:extLst>
              <a:ext uri="{FF2B5EF4-FFF2-40B4-BE49-F238E27FC236}">
                <a16:creationId xmlns:a16="http://schemas.microsoft.com/office/drawing/2014/main" id="{8DA4ACAB-AE7C-1745-418D-7DACD25337CA}"/>
              </a:ext>
            </a:extLst>
          </p:cNvPr>
          <p:cNvSpPr txBox="1"/>
          <p:nvPr/>
        </p:nvSpPr>
        <p:spPr>
          <a:xfrm>
            <a:off x="2060712" y="43456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67668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9DB5C-A550-2C6C-2282-A82B9960C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C5833-E693-4B0D-C14E-F746F43F6C2E}"/>
              </a:ext>
            </a:extLst>
          </p:cNvPr>
          <p:cNvSpPr>
            <a:spLocks noGrp="1"/>
          </p:cNvSpPr>
          <p:nvPr>
            <p:ph type="title"/>
          </p:nvPr>
        </p:nvSpPr>
        <p:spPr>
          <a:xfrm>
            <a:off x="1651247" y="1819247"/>
            <a:ext cx="8647453" cy="3450327"/>
          </a:xfrm>
        </p:spPr>
        <p:txBody>
          <a:bodyPr>
            <a:noAutofit/>
          </a:bodyPr>
          <a:lstStyle/>
          <a:p>
            <a:r>
              <a:rPr lang="ar-EG" sz="6000" b="0" dirty="0"/>
              <a:t>وَهُوَ ٱلَّذِى خَلَقَ مِنَ ٱلْمَآءِ بَشَرًۭا فَجَعَلَهُۥ نَسَبًۭا وَصِهْرًۭاۗ وَكَانَ رَبُّكَ قَدِيرًۭا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FF71ABC-D1A9-DCD7-64BC-4118BA060A97}"/>
              </a:ext>
            </a:extLst>
          </p:cNvPr>
          <p:cNvSpPr txBox="1"/>
          <p:nvPr/>
        </p:nvSpPr>
        <p:spPr>
          <a:xfrm>
            <a:off x="2060712" y="4397516"/>
            <a:ext cx="8070575" cy="1015663"/>
          </a:xfrm>
          <a:prstGeom prst="rect">
            <a:avLst/>
          </a:prstGeom>
          <a:noFill/>
        </p:spPr>
        <p:txBody>
          <a:bodyPr wrap="square">
            <a:spAutoFit/>
          </a:bodyPr>
          <a:lstStyle/>
          <a:p>
            <a:pPr algn="ctr" fontAlgn="base"/>
            <a:r>
              <a:rPr lang="en-US" sz="2000" dirty="0"/>
              <a:t>It is He Who has created man from water: then has He established relationships of lineage and marriage: for thy Lord has power (over all things).</a:t>
            </a:r>
          </a:p>
        </p:txBody>
      </p:sp>
      <p:sp>
        <p:nvSpPr>
          <p:cNvPr id="3" name="TextBox 2">
            <a:extLst>
              <a:ext uri="{FF2B5EF4-FFF2-40B4-BE49-F238E27FC236}">
                <a16:creationId xmlns:a16="http://schemas.microsoft.com/office/drawing/2014/main" id="{C9417F0C-B77C-4203-3EA0-303B00373420}"/>
              </a:ext>
            </a:extLst>
          </p:cNvPr>
          <p:cNvSpPr txBox="1"/>
          <p:nvPr/>
        </p:nvSpPr>
        <p:spPr>
          <a:xfrm>
            <a:off x="1309078" y="40526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12894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B6861-1C68-9646-4539-35D8BE622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022CE-1DED-39F8-B938-9661BFC2EC8B}"/>
              </a:ext>
            </a:extLst>
          </p:cNvPr>
          <p:cNvSpPr>
            <a:spLocks noGrp="1"/>
          </p:cNvSpPr>
          <p:nvPr>
            <p:ph type="title"/>
          </p:nvPr>
        </p:nvSpPr>
        <p:spPr>
          <a:xfrm>
            <a:off x="2060713" y="1890268"/>
            <a:ext cx="8070575" cy="3450327"/>
          </a:xfrm>
        </p:spPr>
        <p:txBody>
          <a:bodyPr>
            <a:noAutofit/>
          </a:bodyPr>
          <a:lstStyle/>
          <a:p>
            <a:r>
              <a:rPr lang="ar-EG" sz="6000" b="0" dirty="0"/>
              <a:t>وَيَعْبُدُونَ مِن دُونِ ٱللَّهِ مَا لَا يَنفَعُهُمْ وَلَا يَضُرُّهُمْۗ وَكَانَ ٱلْكَافِرُ عَلَىٰ رَبِّهِۦ ظَهِيرًۭا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CF297CE-9747-5BB8-1EB2-77612153C6D4}"/>
              </a:ext>
            </a:extLst>
          </p:cNvPr>
          <p:cNvSpPr txBox="1"/>
          <p:nvPr/>
        </p:nvSpPr>
        <p:spPr>
          <a:xfrm>
            <a:off x="2060712" y="4873147"/>
            <a:ext cx="8070575" cy="707886"/>
          </a:xfrm>
          <a:prstGeom prst="rect">
            <a:avLst/>
          </a:prstGeom>
          <a:noFill/>
        </p:spPr>
        <p:txBody>
          <a:bodyPr wrap="square">
            <a:spAutoFit/>
          </a:bodyPr>
          <a:lstStyle/>
          <a:p>
            <a:pPr algn="ctr" fontAlgn="base"/>
            <a:r>
              <a:rPr lang="en-US" sz="2000" dirty="0"/>
              <a:t>Yet do they worship, besides Allah, things that can neither profit them nor harm them: and the Misbeliever is a helper (of Evil), against his own Lord!</a:t>
            </a:r>
          </a:p>
        </p:txBody>
      </p:sp>
      <p:sp>
        <p:nvSpPr>
          <p:cNvPr id="3" name="TextBox 2">
            <a:extLst>
              <a:ext uri="{FF2B5EF4-FFF2-40B4-BE49-F238E27FC236}">
                <a16:creationId xmlns:a16="http://schemas.microsoft.com/office/drawing/2014/main" id="{05778EEA-D756-9BF6-A389-552ECF31CFDA}"/>
              </a:ext>
            </a:extLst>
          </p:cNvPr>
          <p:cNvSpPr txBox="1"/>
          <p:nvPr/>
        </p:nvSpPr>
        <p:spPr>
          <a:xfrm>
            <a:off x="4389630" y="46024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72004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C15C1-5D8D-94A3-27F1-6EA62D592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C240F-7E5C-CC4C-5136-D32AB86D17C6}"/>
              </a:ext>
            </a:extLst>
          </p:cNvPr>
          <p:cNvSpPr>
            <a:spLocks noGrp="1"/>
          </p:cNvSpPr>
          <p:nvPr>
            <p:ph type="title"/>
          </p:nvPr>
        </p:nvSpPr>
        <p:spPr>
          <a:xfrm>
            <a:off x="2060712" y="1979044"/>
            <a:ext cx="8070575" cy="3450327"/>
          </a:xfrm>
        </p:spPr>
        <p:txBody>
          <a:bodyPr>
            <a:noAutofit/>
          </a:bodyPr>
          <a:lstStyle/>
          <a:p>
            <a:r>
              <a:rPr lang="ar-EG" sz="6000" b="0" dirty="0"/>
              <a:t>وَمَآ أَرْسَلْنَـٰكَ إِلَّا مُبَشِّرًۭا وَنَذِيرًۭا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2081AB-088D-DDC5-B573-41D8AA26353D}"/>
              </a:ext>
            </a:extLst>
          </p:cNvPr>
          <p:cNvSpPr txBox="1"/>
          <p:nvPr/>
        </p:nvSpPr>
        <p:spPr>
          <a:xfrm>
            <a:off x="2060711" y="4183437"/>
            <a:ext cx="8070575" cy="400110"/>
          </a:xfrm>
          <a:prstGeom prst="rect">
            <a:avLst/>
          </a:prstGeom>
          <a:noFill/>
        </p:spPr>
        <p:txBody>
          <a:bodyPr wrap="square">
            <a:spAutoFit/>
          </a:bodyPr>
          <a:lstStyle/>
          <a:p>
            <a:pPr algn="ctr" fontAlgn="base"/>
            <a:r>
              <a:rPr lang="en-US" sz="2000" dirty="0"/>
              <a:t>But thee We only sent to give glad tidings and admonition.</a:t>
            </a:r>
          </a:p>
        </p:txBody>
      </p:sp>
      <p:sp>
        <p:nvSpPr>
          <p:cNvPr id="3" name="TextBox 2">
            <a:extLst>
              <a:ext uri="{FF2B5EF4-FFF2-40B4-BE49-F238E27FC236}">
                <a16:creationId xmlns:a16="http://schemas.microsoft.com/office/drawing/2014/main" id="{D17C9370-3B81-DD96-9243-59C990740282}"/>
              </a:ext>
            </a:extLst>
          </p:cNvPr>
          <p:cNvSpPr txBox="1"/>
          <p:nvPr/>
        </p:nvSpPr>
        <p:spPr>
          <a:xfrm>
            <a:off x="2143579" y="38300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38516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61072-1E6E-2276-6E03-85D4705FB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DA367-8D13-6681-C66A-DCAF38F48979}"/>
              </a:ext>
            </a:extLst>
          </p:cNvPr>
          <p:cNvSpPr>
            <a:spLocks noGrp="1"/>
          </p:cNvSpPr>
          <p:nvPr>
            <p:ph type="title"/>
          </p:nvPr>
        </p:nvSpPr>
        <p:spPr>
          <a:xfrm>
            <a:off x="2060712" y="1916900"/>
            <a:ext cx="8070575" cy="3450327"/>
          </a:xfrm>
        </p:spPr>
        <p:txBody>
          <a:bodyPr>
            <a:noAutofit/>
          </a:bodyPr>
          <a:lstStyle/>
          <a:p>
            <a:r>
              <a:rPr lang="ar-EG" sz="6000" b="0" dirty="0"/>
              <a:t>قُلْ مَآ أَسْـَٔلُكُمْ عَلَيْهِ مِنْ أَجْرٍ إِلَّا مَن شَآءَ أَن يَتَّخِذَ إِلَىٰ رَبِّهِۦ سَبِيلًۭا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9162E56-5DA8-9AE7-1FBD-2C4EC212A32C}"/>
              </a:ext>
            </a:extLst>
          </p:cNvPr>
          <p:cNvSpPr txBox="1"/>
          <p:nvPr/>
        </p:nvSpPr>
        <p:spPr>
          <a:xfrm>
            <a:off x="2060713" y="4458644"/>
            <a:ext cx="8070575" cy="707886"/>
          </a:xfrm>
          <a:prstGeom prst="rect">
            <a:avLst/>
          </a:prstGeom>
          <a:noFill/>
        </p:spPr>
        <p:txBody>
          <a:bodyPr wrap="square">
            <a:spAutoFit/>
          </a:bodyPr>
          <a:lstStyle/>
          <a:p>
            <a:pPr algn="ctr" fontAlgn="base"/>
            <a:r>
              <a:rPr lang="en-US" sz="2000" dirty="0"/>
              <a:t>Say: "No reward do I ask of you for it but this: that each one who will may take a (straight) Path to his Lord."</a:t>
            </a:r>
          </a:p>
        </p:txBody>
      </p:sp>
      <p:sp>
        <p:nvSpPr>
          <p:cNvPr id="3" name="TextBox 2">
            <a:extLst>
              <a:ext uri="{FF2B5EF4-FFF2-40B4-BE49-F238E27FC236}">
                <a16:creationId xmlns:a16="http://schemas.microsoft.com/office/drawing/2014/main" id="{B9298494-5F08-C4EB-0319-144F34BC8E54}"/>
              </a:ext>
            </a:extLst>
          </p:cNvPr>
          <p:cNvSpPr txBox="1"/>
          <p:nvPr/>
        </p:nvSpPr>
        <p:spPr>
          <a:xfrm>
            <a:off x="2409910" y="41040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7877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C6FFD-CF3F-2998-B410-0225AC328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0EC77-4905-055B-22FB-5D047A2CE5AB}"/>
              </a:ext>
            </a:extLst>
          </p:cNvPr>
          <p:cNvSpPr>
            <a:spLocks noGrp="1"/>
          </p:cNvSpPr>
          <p:nvPr>
            <p:ph type="title"/>
          </p:nvPr>
        </p:nvSpPr>
        <p:spPr>
          <a:xfrm>
            <a:off x="1957800" y="1837001"/>
            <a:ext cx="8276400" cy="3450327"/>
          </a:xfrm>
        </p:spPr>
        <p:txBody>
          <a:bodyPr>
            <a:noAutofit/>
          </a:bodyPr>
          <a:lstStyle/>
          <a:p>
            <a:r>
              <a:rPr lang="ar-EG" sz="6000" b="0" dirty="0"/>
              <a:t>يَوْمَ يَرَوْنَ ٱلْمَلَـٰٓئِكَةَ لَا بُشْرَىٰ يَوْمَئِذٍۢ لِّلْمُجْرِمِينَ وَيَقُولُونَ حِجْرًۭا مَّحْجُورًۭا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DBF6BA6-D7FE-652B-9103-D00A6D4F69C0}"/>
              </a:ext>
            </a:extLst>
          </p:cNvPr>
          <p:cNvSpPr txBox="1"/>
          <p:nvPr/>
        </p:nvSpPr>
        <p:spPr>
          <a:xfrm>
            <a:off x="2060712" y="4490652"/>
            <a:ext cx="8070575" cy="707886"/>
          </a:xfrm>
          <a:prstGeom prst="rect">
            <a:avLst/>
          </a:prstGeom>
          <a:noFill/>
        </p:spPr>
        <p:txBody>
          <a:bodyPr wrap="square">
            <a:spAutoFit/>
          </a:bodyPr>
          <a:lstStyle/>
          <a:p>
            <a:pPr algn="ctr" fontAlgn="base"/>
            <a:r>
              <a:rPr lang="en-US" sz="2000" dirty="0"/>
              <a:t>The Day they see the angels,- no joy will there be to the sinners that Day: The (angels) will say: "There is a barrier forbidden (to you) altogether!"</a:t>
            </a:r>
          </a:p>
        </p:txBody>
      </p:sp>
      <p:sp>
        <p:nvSpPr>
          <p:cNvPr id="3" name="TextBox 2">
            <a:extLst>
              <a:ext uri="{FF2B5EF4-FFF2-40B4-BE49-F238E27FC236}">
                <a16:creationId xmlns:a16="http://schemas.microsoft.com/office/drawing/2014/main" id="{9C47126B-C5A6-D230-D6EA-8764C7677C99}"/>
              </a:ext>
            </a:extLst>
          </p:cNvPr>
          <p:cNvSpPr txBox="1"/>
          <p:nvPr/>
        </p:nvSpPr>
        <p:spPr>
          <a:xfrm>
            <a:off x="1615631" y="40940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17061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96717-F463-71A6-1DD2-D2DD11050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998A2-733B-60A6-969A-3C3BEB7995A1}"/>
              </a:ext>
            </a:extLst>
          </p:cNvPr>
          <p:cNvSpPr>
            <a:spLocks noGrp="1"/>
          </p:cNvSpPr>
          <p:nvPr>
            <p:ph type="title"/>
          </p:nvPr>
        </p:nvSpPr>
        <p:spPr>
          <a:xfrm>
            <a:off x="2060712" y="1952411"/>
            <a:ext cx="8070575" cy="3450327"/>
          </a:xfrm>
        </p:spPr>
        <p:txBody>
          <a:bodyPr>
            <a:noAutofit/>
          </a:bodyPr>
          <a:lstStyle/>
          <a:p>
            <a:r>
              <a:rPr lang="ar-EG" sz="6000" b="0" dirty="0"/>
              <a:t>وَتَوَكَّلْ عَلَى ٱلْحَىِّ ٱلَّذِى لَا يَمُوتُ وَسَبِّحْ بِحَمْدِهِۦ ۚ وَكَفَىٰ بِهِۦ بِذُنُوبِ عِبَادِهِۦ خَبِيرًا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2282F5F-8AA6-0062-03E4-043A0BF05293}"/>
              </a:ext>
            </a:extLst>
          </p:cNvPr>
          <p:cNvSpPr txBox="1"/>
          <p:nvPr/>
        </p:nvSpPr>
        <p:spPr>
          <a:xfrm>
            <a:off x="2060712" y="4886932"/>
            <a:ext cx="8070575" cy="707886"/>
          </a:xfrm>
          <a:prstGeom prst="rect">
            <a:avLst/>
          </a:prstGeom>
          <a:noFill/>
        </p:spPr>
        <p:txBody>
          <a:bodyPr wrap="square">
            <a:spAutoFit/>
          </a:bodyPr>
          <a:lstStyle/>
          <a:p>
            <a:pPr algn="ctr" fontAlgn="base"/>
            <a:r>
              <a:rPr lang="en-US" sz="2000" dirty="0"/>
              <a:t>And put thy trust in Him Who lives and dies not; and celebrate his praise; and enough is He to be acquainted with the faults of His servants;-</a:t>
            </a:r>
          </a:p>
        </p:txBody>
      </p:sp>
      <p:sp>
        <p:nvSpPr>
          <p:cNvPr id="3" name="TextBox 2">
            <a:extLst>
              <a:ext uri="{FF2B5EF4-FFF2-40B4-BE49-F238E27FC236}">
                <a16:creationId xmlns:a16="http://schemas.microsoft.com/office/drawing/2014/main" id="{DB431430-74A8-C41A-29E8-DA33FFB099CB}"/>
              </a:ext>
            </a:extLst>
          </p:cNvPr>
          <p:cNvSpPr txBox="1"/>
          <p:nvPr/>
        </p:nvSpPr>
        <p:spPr>
          <a:xfrm>
            <a:off x="4212077" y="45834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76476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F76EA-C347-D076-FE68-57666FD69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C8143-7C63-EC80-AD0A-27A8B1E6BCB4}"/>
              </a:ext>
            </a:extLst>
          </p:cNvPr>
          <p:cNvSpPr>
            <a:spLocks noGrp="1"/>
          </p:cNvSpPr>
          <p:nvPr>
            <p:ph type="title"/>
          </p:nvPr>
        </p:nvSpPr>
        <p:spPr>
          <a:xfrm>
            <a:off x="2060712" y="1632814"/>
            <a:ext cx="8070575" cy="3450327"/>
          </a:xfrm>
        </p:spPr>
        <p:txBody>
          <a:bodyPr>
            <a:noAutofit/>
          </a:bodyPr>
          <a:lstStyle/>
          <a:p>
            <a:r>
              <a:rPr lang="ar-EG" sz="6000" b="0" dirty="0"/>
              <a:t>ٱلَّذِى خَلَقَ ٱلسَّمَـٰوَٰتِ وَٱلْأَرْضَ وَمَا بَيْنَهُمَا فِى سِتَّةِ أَيَّامٍۢ ثُمَّ ٱسْتَوَىٰ عَلَى ٱلْعَرْشِۚ ٱلرَّحْمَـٰنُ فَسْـَٔلْ بِهِۦ خَبِيرًۭا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EA05E0A-6DA2-AABA-EFDE-92D2A63FF447}"/>
              </a:ext>
            </a:extLst>
          </p:cNvPr>
          <p:cNvSpPr txBox="1"/>
          <p:nvPr/>
        </p:nvSpPr>
        <p:spPr>
          <a:xfrm>
            <a:off x="2060712" y="4673868"/>
            <a:ext cx="8070575" cy="1015663"/>
          </a:xfrm>
          <a:prstGeom prst="rect">
            <a:avLst/>
          </a:prstGeom>
          <a:noFill/>
        </p:spPr>
        <p:txBody>
          <a:bodyPr wrap="square">
            <a:spAutoFit/>
          </a:bodyPr>
          <a:lstStyle/>
          <a:p>
            <a:pPr algn="ctr" fontAlgn="base"/>
            <a:r>
              <a:rPr lang="en-US" sz="2000" dirty="0"/>
              <a:t>He Who created the heavens and the earth and all that is between, in six days, and is firmly established on the Throne (of Authority): Allah Most Gracious: ask thou, then, about Him of any acquainted (with such things).</a:t>
            </a:r>
          </a:p>
        </p:txBody>
      </p:sp>
      <p:sp>
        <p:nvSpPr>
          <p:cNvPr id="3" name="TextBox 2">
            <a:extLst>
              <a:ext uri="{FF2B5EF4-FFF2-40B4-BE49-F238E27FC236}">
                <a16:creationId xmlns:a16="http://schemas.microsoft.com/office/drawing/2014/main" id="{7AE2DE07-0FCE-6FB9-4545-C2884323CF1D}"/>
              </a:ext>
            </a:extLst>
          </p:cNvPr>
          <p:cNvSpPr txBox="1"/>
          <p:nvPr/>
        </p:nvSpPr>
        <p:spPr>
          <a:xfrm>
            <a:off x="2016322" y="42637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61178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38543-0CF5-8DFE-E24E-5352C9AD0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148A2-E0B0-DDFB-0165-A63112F80F6D}"/>
              </a:ext>
            </a:extLst>
          </p:cNvPr>
          <p:cNvSpPr>
            <a:spLocks noGrp="1"/>
          </p:cNvSpPr>
          <p:nvPr>
            <p:ph type="title"/>
          </p:nvPr>
        </p:nvSpPr>
        <p:spPr>
          <a:xfrm>
            <a:off x="2060712" y="1694957"/>
            <a:ext cx="8070575" cy="3450327"/>
          </a:xfrm>
        </p:spPr>
        <p:txBody>
          <a:bodyPr>
            <a:noAutofit/>
          </a:bodyPr>
          <a:lstStyle/>
          <a:p>
            <a:r>
              <a:rPr lang="ar-EG" sz="6000" b="0" dirty="0"/>
              <a:t>وَإِذَا قِيلَ لَهُمُ ٱسْجُدُوا۟ لِلرَّحْمَـٰنِ قَالُوا۟ وَمَا ٱلرَّحْمَـٰنُ أَنَسْجُدُ لِمَا تَأْمُرُنَا وَزَادَهُمْ نُفُورًۭا ۩</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ABA641C-8A44-474B-0649-3C1C0A51FFA2}"/>
              </a:ext>
            </a:extLst>
          </p:cNvPr>
          <p:cNvSpPr txBox="1"/>
          <p:nvPr/>
        </p:nvSpPr>
        <p:spPr>
          <a:xfrm>
            <a:off x="2060712" y="4704713"/>
            <a:ext cx="8070575" cy="1015663"/>
          </a:xfrm>
          <a:prstGeom prst="rect">
            <a:avLst/>
          </a:prstGeom>
          <a:noFill/>
        </p:spPr>
        <p:txBody>
          <a:bodyPr wrap="square">
            <a:spAutoFit/>
          </a:bodyPr>
          <a:lstStyle/>
          <a:p>
            <a:pPr algn="ctr" fontAlgn="base"/>
            <a:r>
              <a:rPr lang="en-US" sz="2000" dirty="0"/>
              <a:t>When it is said to them, "Prostrate to (Allah) Most Gracious!", they say, "And what is (Allah) Most Gracious? Shall we prostrate to that which thou </a:t>
            </a:r>
            <a:r>
              <a:rPr lang="en-US" sz="2000" dirty="0" err="1"/>
              <a:t>commandest</a:t>
            </a:r>
            <a:r>
              <a:rPr lang="en-US" sz="2000" dirty="0"/>
              <a:t> us?" And it increases their flight (from the Truth).</a:t>
            </a:r>
          </a:p>
        </p:txBody>
      </p:sp>
      <p:sp>
        <p:nvSpPr>
          <p:cNvPr id="3" name="TextBox 2">
            <a:extLst>
              <a:ext uri="{FF2B5EF4-FFF2-40B4-BE49-F238E27FC236}">
                <a16:creationId xmlns:a16="http://schemas.microsoft.com/office/drawing/2014/main" id="{5BF1321D-15FC-AAAE-66BE-F31EDFBE9A5B}"/>
              </a:ext>
            </a:extLst>
          </p:cNvPr>
          <p:cNvSpPr txBox="1"/>
          <p:nvPr/>
        </p:nvSpPr>
        <p:spPr>
          <a:xfrm>
            <a:off x="2859701" y="43347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05055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DF1DC-A95D-BDF1-08E7-210B2E52E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EC88F-ADB2-F844-8E92-73A482E7F225}"/>
              </a:ext>
            </a:extLst>
          </p:cNvPr>
          <p:cNvSpPr>
            <a:spLocks noGrp="1"/>
          </p:cNvSpPr>
          <p:nvPr>
            <p:ph type="title"/>
          </p:nvPr>
        </p:nvSpPr>
        <p:spPr>
          <a:xfrm>
            <a:off x="1793290" y="1908021"/>
            <a:ext cx="8337998" cy="3450327"/>
          </a:xfrm>
        </p:spPr>
        <p:txBody>
          <a:bodyPr>
            <a:noAutofit/>
          </a:bodyPr>
          <a:lstStyle/>
          <a:p>
            <a:r>
              <a:rPr lang="ar-EG" sz="6000" b="0" dirty="0"/>
              <a:t>تَبَارَكَ ٱلَّذِى جَعَلَ فِى ٱلسَّمَآءِ بُرُوجًۭا وَجَعَلَ فِيهَا سِرَٰجًۭا وَقَمَرًۭا مُّنِيرًۭا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8D463E-A481-5701-83C5-301F2D81B756}"/>
              </a:ext>
            </a:extLst>
          </p:cNvPr>
          <p:cNvSpPr txBox="1"/>
          <p:nvPr/>
        </p:nvSpPr>
        <p:spPr>
          <a:xfrm>
            <a:off x="2060712" y="4575042"/>
            <a:ext cx="8070575" cy="707886"/>
          </a:xfrm>
          <a:prstGeom prst="rect">
            <a:avLst/>
          </a:prstGeom>
          <a:noFill/>
        </p:spPr>
        <p:txBody>
          <a:bodyPr wrap="square">
            <a:spAutoFit/>
          </a:bodyPr>
          <a:lstStyle/>
          <a:p>
            <a:pPr algn="ctr" fontAlgn="base"/>
            <a:r>
              <a:rPr lang="en-US" sz="2000" dirty="0"/>
              <a:t>Blessed is He Who made constellations in the skies, and placed therein a Lamp and a Moon giving light;</a:t>
            </a:r>
          </a:p>
        </p:txBody>
      </p:sp>
      <p:sp>
        <p:nvSpPr>
          <p:cNvPr id="3" name="TextBox 2">
            <a:extLst>
              <a:ext uri="{FF2B5EF4-FFF2-40B4-BE49-F238E27FC236}">
                <a16:creationId xmlns:a16="http://schemas.microsoft.com/office/drawing/2014/main" id="{446429D6-C3B5-02BE-3A0C-6F8E650C0FD9}"/>
              </a:ext>
            </a:extLst>
          </p:cNvPr>
          <p:cNvSpPr txBox="1"/>
          <p:nvPr/>
        </p:nvSpPr>
        <p:spPr>
          <a:xfrm>
            <a:off x="2060712" y="41572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17345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D2670-AF2F-C028-11D1-B630AACC8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89C83-E64B-DF61-4217-7A569A75DE76}"/>
              </a:ext>
            </a:extLst>
          </p:cNvPr>
          <p:cNvSpPr>
            <a:spLocks noGrp="1"/>
          </p:cNvSpPr>
          <p:nvPr>
            <p:ph type="title"/>
          </p:nvPr>
        </p:nvSpPr>
        <p:spPr>
          <a:xfrm>
            <a:off x="1793290" y="1908021"/>
            <a:ext cx="8337998" cy="3450327"/>
          </a:xfrm>
        </p:spPr>
        <p:txBody>
          <a:bodyPr>
            <a:noAutofit/>
          </a:bodyPr>
          <a:lstStyle/>
          <a:p>
            <a:r>
              <a:rPr lang="ar-EG" sz="6000" b="0" dirty="0"/>
              <a:t>وَهُوَ ٱلَّذِى جَعَلَ ٱلَّيْلَ وَٱلنَّهَارَ خِلْفَةًۭ لِّمَنْ أَرَادَ أَن يَذَّكَّرَ أَوْ أَرَادَ شُكُورًۭا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3E489E-9B6B-4340-9D02-281A1CA6A070}"/>
              </a:ext>
            </a:extLst>
          </p:cNvPr>
          <p:cNvSpPr txBox="1"/>
          <p:nvPr/>
        </p:nvSpPr>
        <p:spPr>
          <a:xfrm>
            <a:off x="2060712" y="4465016"/>
            <a:ext cx="8070575" cy="707886"/>
          </a:xfrm>
          <a:prstGeom prst="rect">
            <a:avLst/>
          </a:prstGeom>
          <a:noFill/>
        </p:spPr>
        <p:txBody>
          <a:bodyPr wrap="square">
            <a:spAutoFit/>
          </a:bodyPr>
          <a:lstStyle/>
          <a:p>
            <a:pPr algn="ctr" fontAlgn="base"/>
            <a:r>
              <a:rPr lang="en-US" sz="2000" dirty="0"/>
              <a:t>And it is He Who made the Night and the Day to follow each other: for such as have the will to celebrate His praises or to show their gratitude.</a:t>
            </a:r>
          </a:p>
        </p:txBody>
      </p:sp>
      <p:sp>
        <p:nvSpPr>
          <p:cNvPr id="3" name="TextBox 2">
            <a:extLst>
              <a:ext uri="{FF2B5EF4-FFF2-40B4-BE49-F238E27FC236}">
                <a16:creationId xmlns:a16="http://schemas.microsoft.com/office/drawing/2014/main" id="{22F9CF71-A960-2B9D-05D1-D1151AA3E961}"/>
              </a:ext>
            </a:extLst>
          </p:cNvPr>
          <p:cNvSpPr txBox="1"/>
          <p:nvPr/>
        </p:nvSpPr>
        <p:spPr>
          <a:xfrm>
            <a:off x="1718542" y="41957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0175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D865F-1DBE-0D50-89D6-359DB5C10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0CFEE-1AC7-852B-1C66-97BA1C3F6EAA}"/>
              </a:ext>
            </a:extLst>
          </p:cNvPr>
          <p:cNvSpPr>
            <a:spLocks noGrp="1"/>
          </p:cNvSpPr>
          <p:nvPr>
            <p:ph type="title"/>
          </p:nvPr>
        </p:nvSpPr>
        <p:spPr>
          <a:xfrm>
            <a:off x="1793289" y="1854755"/>
            <a:ext cx="8337998" cy="3450327"/>
          </a:xfrm>
        </p:spPr>
        <p:txBody>
          <a:bodyPr>
            <a:noAutofit/>
          </a:bodyPr>
          <a:lstStyle/>
          <a:p>
            <a:r>
              <a:rPr lang="ar-EG" sz="6000" b="0" dirty="0"/>
              <a:t>وَعِبَادُ ٱلرَّحْمَـٰنِ ٱلَّذِينَ يَمْشُونَ عَلَى ٱلْأَرْضِ هَوْنًۭا وَإِذَا خَاطَبَهُمُ ٱلْجَـٰهِلُونَ قَالُوا۟ سَلَـٰمًۭا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1FA3C2A-4E11-A03B-5AA9-3E2E1E649F1D}"/>
              </a:ext>
            </a:extLst>
          </p:cNvPr>
          <p:cNvSpPr txBox="1"/>
          <p:nvPr/>
        </p:nvSpPr>
        <p:spPr>
          <a:xfrm>
            <a:off x="2060712" y="4802367"/>
            <a:ext cx="8070575" cy="707886"/>
          </a:xfrm>
          <a:prstGeom prst="rect">
            <a:avLst/>
          </a:prstGeom>
          <a:noFill/>
        </p:spPr>
        <p:txBody>
          <a:bodyPr wrap="square">
            <a:spAutoFit/>
          </a:bodyPr>
          <a:lstStyle/>
          <a:p>
            <a:pPr algn="ctr" fontAlgn="base"/>
            <a:r>
              <a:rPr lang="en-US" sz="2000" dirty="0"/>
              <a:t>And the servants of (Allah) Most Gracious are those who walk on the earth in humility, and when the ignorant address them, they say, "Peace!";</a:t>
            </a:r>
          </a:p>
        </p:txBody>
      </p:sp>
      <p:sp>
        <p:nvSpPr>
          <p:cNvPr id="3" name="TextBox 2">
            <a:extLst>
              <a:ext uri="{FF2B5EF4-FFF2-40B4-BE49-F238E27FC236}">
                <a16:creationId xmlns:a16="http://schemas.microsoft.com/office/drawing/2014/main" id="{72D42182-87BB-A350-A8DA-72264EEFF33E}"/>
              </a:ext>
            </a:extLst>
          </p:cNvPr>
          <p:cNvSpPr txBox="1"/>
          <p:nvPr/>
        </p:nvSpPr>
        <p:spPr>
          <a:xfrm>
            <a:off x="3121213" y="44433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48485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61EB7-3F71-FDD5-260B-574BDDE91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ABB5B-3808-F6DF-80A4-D3BA1E8E9CE5}"/>
              </a:ext>
            </a:extLst>
          </p:cNvPr>
          <p:cNvSpPr>
            <a:spLocks noGrp="1"/>
          </p:cNvSpPr>
          <p:nvPr>
            <p:ph type="title"/>
          </p:nvPr>
        </p:nvSpPr>
        <p:spPr>
          <a:xfrm>
            <a:off x="1793289" y="1961287"/>
            <a:ext cx="8337998" cy="3450327"/>
          </a:xfrm>
        </p:spPr>
        <p:txBody>
          <a:bodyPr>
            <a:noAutofit/>
          </a:bodyPr>
          <a:lstStyle/>
          <a:p>
            <a:r>
              <a:rPr lang="ar-EG" sz="6000" b="0" dirty="0"/>
              <a:t>وَٱلَّذِينَ يَبِيتُونَ لِرَبِّهِمْ سُجَّدًۭا وَقِيَـٰمًۭا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D390B37-CE08-5143-D9E7-54B0B105B5ED}"/>
              </a:ext>
            </a:extLst>
          </p:cNvPr>
          <p:cNvSpPr txBox="1"/>
          <p:nvPr/>
        </p:nvSpPr>
        <p:spPr>
          <a:xfrm>
            <a:off x="2060713" y="4092153"/>
            <a:ext cx="8070575" cy="707886"/>
          </a:xfrm>
          <a:prstGeom prst="rect">
            <a:avLst/>
          </a:prstGeom>
          <a:noFill/>
        </p:spPr>
        <p:txBody>
          <a:bodyPr wrap="square">
            <a:spAutoFit/>
          </a:bodyPr>
          <a:lstStyle/>
          <a:p>
            <a:pPr algn="ctr" fontAlgn="base"/>
            <a:r>
              <a:rPr lang="en-US" sz="2000" dirty="0"/>
              <a:t>Those who spend the night in adoration of their Lord prostrate and standing;</a:t>
            </a:r>
          </a:p>
        </p:txBody>
      </p:sp>
      <p:sp>
        <p:nvSpPr>
          <p:cNvPr id="3" name="TextBox 2">
            <a:extLst>
              <a:ext uri="{FF2B5EF4-FFF2-40B4-BE49-F238E27FC236}">
                <a16:creationId xmlns:a16="http://schemas.microsoft.com/office/drawing/2014/main" id="{54126A7A-B81F-0B8B-FC40-6ED8E38E831E}"/>
              </a:ext>
            </a:extLst>
          </p:cNvPr>
          <p:cNvSpPr txBox="1"/>
          <p:nvPr/>
        </p:nvSpPr>
        <p:spPr>
          <a:xfrm>
            <a:off x="1638642" y="36864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75142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D9309-70D4-EEA0-4C38-CD4EE6231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A8303-635A-F6C2-1384-C3D338933C79}"/>
              </a:ext>
            </a:extLst>
          </p:cNvPr>
          <p:cNvSpPr>
            <a:spLocks noGrp="1"/>
          </p:cNvSpPr>
          <p:nvPr>
            <p:ph type="title"/>
          </p:nvPr>
        </p:nvSpPr>
        <p:spPr>
          <a:xfrm>
            <a:off x="1802166" y="1881388"/>
            <a:ext cx="8337998" cy="3450327"/>
          </a:xfrm>
        </p:spPr>
        <p:txBody>
          <a:bodyPr>
            <a:noAutofit/>
          </a:bodyPr>
          <a:lstStyle/>
          <a:p>
            <a:r>
              <a:rPr lang="ar-EG" sz="6000" b="0" dirty="0"/>
              <a:t>وَٱلَّذِينَ يَقُولُونَ رَبَّنَا ٱصْرِفْ عَنَّا عَذَابَ جَهَنَّمَۖ إِنَّ عَذَابَهَا كَانَ غَرَامًا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46FFB8E-41C3-E739-A6B0-72E4E79E10A2}"/>
              </a:ext>
            </a:extLst>
          </p:cNvPr>
          <p:cNvSpPr txBox="1"/>
          <p:nvPr/>
        </p:nvSpPr>
        <p:spPr>
          <a:xfrm>
            <a:off x="1935877" y="4393994"/>
            <a:ext cx="8070575" cy="707886"/>
          </a:xfrm>
          <a:prstGeom prst="rect">
            <a:avLst/>
          </a:prstGeom>
          <a:noFill/>
        </p:spPr>
        <p:txBody>
          <a:bodyPr wrap="square">
            <a:spAutoFit/>
          </a:bodyPr>
          <a:lstStyle/>
          <a:p>
            <a:pPr algn="ctr" fontAlgn="base"/>
            <a:r>
              <a:rPr lang="en-US" sz="2000" dirty="0"/>
              <a:t>Those who say, "Our Lord! avert from us the Wrath of Hell, for its Wrath is indeed an affliction grievous,-</a:t>
            </a:r>
          </a:p>
        </p:txBody>
      </p:sp>
      <p:sp>
        <p:nvSpPr>
          <p:cNvPr id="3" name="TextBox 2">
            <a:extLst>
              <a:ext uri="{FF2B5EF4-FFF2-40B4-BE49-F238E27FC236}">
                <a16:creationId xmlns:a16="http://schemas.microsoft.com/office/drawing/2014/main" id="{98472CE0-0934-15F7-02B8-4486393D1E99}"/>
              </a:ext>
            </a:extLst>
          </p:cNvPr>
          <p:cNvSpPr txBox="1"/>
          <p:nvPr/>
        </p:nvSpPr>
        <p:spPr>
          <a:xfrm>
            <a:off x="1603130" y="40862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54074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45C67-8347-66DC-B9CC-4A1F35DB5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5A4D9-170E-DC5D-606D-EC4012DEEE50}"/>
              </a:ext>
            </a:extLst>
          </p:cNvPr>
          <p:cNvSpPr>
            <a:spLocks noGrp="1"/>
          </p:cNvSpPr>
          <p:nvPr>
            <p:ph type="title"/>
          </p:nvPr>
        </p:nvSpPr>
        <p:spPr>
          <a:xfrm>
            <a:off x="1802166" y="1970165"/>
            <a:ext cx="8337998" cy="3450327"/>
          </a:xfrm>
        </p:spPr>
        <p:txBody>
          <a:bodyPr>
            <a:noAutofit/>
          </a:bodyPr>
          <a:lstStyle/>
          <a:p>
            <a:r>
              <a:rPr lang="ar-EG" sz="6000" b="0" dirty="0"/>
              <a:t>إِنَّهَا سَآءَتْ مُسْتَقَرًّۭا وَمُقَامًۭا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8AD9DF-A9E1-A527-7DBF-6F67442568DF}"/>
              </a:ext>
            </a:extLst>
          </p:cNvPr>
          <p:cNvSpPr txBox="1"/>
          <p:nvPr/>
        </p:nvSpPr>
        <p:spPr>
          <a:xfrm>
            <a:off x="1935877" y="4128827"/>
            <a:ext cx="8070575" cy="400110"/>
          </a:xfrm>
          <a:prstGeom prst="rect">
            <a:avLst/>
          </a:prstGeom>
          <a:noFill/>
        </p:spPr>
        <p:txBody>
          <a:bodyPr wrap="square">
            <a:spAutoFit/>
          </a:bodyPr>
          <a:lstStyle/>
          <a:p>
            <a:pPr algn="ctr" fontAlgn="base"/>
            <a:r>
              <a:rPr lang="en-US" sz="2000" dirty="0"/>
              <a:t>"Evil indeed is it as an abode, and as a place to rest in";</a:t>
            </a:r>
          </a:p>
        </p:txBody>
      </p:sp>
      <p:sp>
        <p:nvSpPr>
          <p:cNvPr id="3" name="TextBox 2">
            <a:extLst>
              <a:ext uri="{FF2B5EF4-FFF2-40B4-BE49-F238E27FC236}">
                <a16:creationId xmlns:a16="http://schemas.microsoft.com/office/drawing/2014/main" id="{F06F4C30-BF99-2690-F1E0-1F6F4E1930C0}"/>
              </a:ext>
            </a:extLst>
          </p:cNvPr>
          <p:cNvSpPr txBox="1"/>
          <p:nvPr/>
        </p:nvSpPr>
        <p:spPr>
          <a:xfrm>
            <a:off x="2482019" y="36953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34392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8209-08D0-1F24-9B79-5FF929AFE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BA6EC-2537-3127-64A8-88ECA5AA2A05}"/>
              </a:ext>
            </a:extLst>
          </p:cNvPr>
          <p:cNvSpPr>
            <a:spLocks noGrp="1"/>
          </p:cNvSpPr>
          <p:nvPr>
            <p:ph type="title"/>
          </p:nvPr>
        </p:nvSpPr>
        <p:spPr>
          <a:xfrm>
            <a:off x="1802166" y="1872511"/>
            <a:ext cx="8337998" cy="3450327"/>
          </a:xfrm>
        </p:spPr>
        <p:txBody>
          <a:bodyPr>
            <a:noAutofit/>
          </a:bodyPr>
          <a:lstStyle/>
          <a:p>
            <a:r>
              <a:rPr lang="ar-EG" sz="6000" b="0" dirty="0"/>
              <a:t>وَٱلَّذِينَ إِذَآ أَنفَقُوا۟ لَمْ يُسْرِفُوا۟ وَلَمْ يَقْتُرُوا۟ وَكَانَ بَيْنَ ذَٰلِكَ قَوَامًۭا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E98A1C3-BEBD-EE37-EA63-277806B09F1B}"/>
              </a:ext>
            </a:extLst>
          </p:cNvPr>
          <p:cNvSpPr txBox="1"/>
          <p:nvPr/>
        </p:nvSpPr>
        <p:spPr>
          <a:xfrm>
            <a:off x="1935877" y="4386280"/>
            <a:ext cx="8070575" cy="707886"/>
          </a:xfrm>
          <a:prstGeom prst="rect">
            <a:avLst/>
          </a:prstGeom>
          <a:noFill/>
        </p:spPr>
        <p:txBody>
          <a:bodyPr wrap="square">
            <a:spAutoFit/>
          </a:bodyPr>
          <a:lstStyle/>
          <a:p>
            <a:pPr algn="ctr" fontAlgn="base"/>
            <a:r>
              <a:rPr lang="en-US" sz="2000" dirty="0"/>
              <a:t>Those who, when they spend, are not extravagant and not niggardly, but hold a just (balance) between those (extremes);</a:t>
            </a:r>
          </a:p>
        </p:txBody>
      </p:sp>
      <p:sp>
        <p:nvSpPr>
          <p:cNvPr id="3" name="TextBox 2">
            <a:extLst>
              <a:ext uri="{FF2B5EF4-FFF2-40B4-BE49-F238E27FC236}">
                <a16:creationId xmlns:a16="http://schemas.microsoft.com/office/drawing/2014/main" id="{2B083604-6697-499A-9117-337AC4385E0C}"/>
              </a:ext>
            </a:extLst>
          </p:cNvPr>
          <p:cNvSpPr txBox="1"/>
          <p:nvPr/>
        </p:nvSpPr>
        <p:spPr>
          <a:xfrm>
            <a:off x="2366609" y="40037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2924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05AD-9005-73EA-7EFD-B96F314DE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B3811-F923-C939-2823-A67EFE932A3D}"/>
              </a:ext>
            </a:extLst>
          </p:cNvPr>
          <p:cNvSpPr>
            <a:spLocks noGrp="1"/>
          </p:cNvSpPr>
          <p:nvPr>
            <p:ph type="title"/>
          </p:nvPr>
        </p:nvSpPr>
        <p:spPr>
          <a:xfrm>
            <a:off x="1957800" y="1908023"/>
            <a:ext cx="8276400" cy="3450327"/>
          </a:xfrm>
        </p:spPr>
        <p:txBody>
          <a:bodyPr>
            <a:noAutofit/>
          </a:bodyPr>
          <a:lstStyle/>
          <a:p>
            <a:r>
              <a:rPr lang="ar-EG" sz="6000" b="0" dirty="0"/>
              <a:t>وَقَدِمْنَآ إِلَىٰ مَا عَمِلُوا۟ مِنْ عَمَلٍۢ فَجَعَلْنَـٰهُ هَبَآءًۭ مَّنثُورًا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A1FDA18-C2BE-88B2-2736-EAD99BC19351}"/>
              </a:ext>
            </a:extLst>
          </p:cNvPr>
          <p:cNvSpPr txBox="1"/>
          <p:nvPr/>
        </p:nvSpPr>
        <p:spPr>
          <a:xfrm>
            <a:off x="2060712" y="4471435"/>
            <a:ext cx="8070575" cy="707886"/>
          </a:xfrm>
          <a:prstGeom prst="rect">
            <a:avLst/>
          </a:prstGeom>
          <a:noFill/>
        </p:spPr>
        <p:txBody>
          <a:bodyPr wrap="square">
            <a:spAutoFit/>
          </a:bodyPr>
          <a:lstStyle/>
          <a:p>
            <a:pPr algn="ctr" fontAlgn="base"/>
            <a:r>
              <a:rPr lang="en-US" sz="2000" dirty="0"/>
              <a:t>And We shall turn to whatever deeds they did (in this life), and We shall make such deeds as floating dust scattered about.</a:t>
            </a:r>
          </a:p>
        </p:txBody>
      </p:sp>
      <p:sp>
        <p:nvSpPr>
          <p:cNvPr id="3" name="TextBox 2">
            <a:extLst>
              <a:ext uri="{FF2B5EF4-FFF2-40B4-BE49-F238E27FC236}">
                <a16:creationId xmlns:a16="http://schemas.microsoft.com/office/drawing/2014/main" id="{1EC987A9-6C5B-2160-7FB5-29F34662538A}"/>
              </a:ext>
            </a:extLst>
          </p:cNvPr>
          <p:cNvSpPr txBox="1"/>
          <p:nvPr/>
        </p:nvSpPr>
        <p:spPr>
          <a:xfrm>
            <a:off x="3320144" y="41651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98973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261C0-7041-BBE8-0137-79F1577E9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87F0E-9A25-C4F8-4C0C-960BBF57DBD8}"/>
              </a:ext>
            </a:extLst>
          </p:cNvPr>
          <p:cNvSpPr>
            <a:spLocks noGrp="1"/>
          </p:cNvSpPr>
          <p:nvPr>
            <p:ph type="title"/>
          </p:nvPr>
        </p:nvSpPr>
        <p:spPr>
          <a:xfrm>
            <a:off x="1802165" y="1774857"/>
            <a:ext cx="8337998" cy="3450327"/>
          </a:xfrm>
        </p:spPr>
        <p:txBody>
          <a:bodyPr>
            <a:noAutofit/>
          </a:bodyPr>
          <a:lstStyle/>
          <a:p>
            <a:r>
              <a:rPr lang="ar-EG" sz="5400" b="0" dirty="0"/>
              <a:t>وَٱلَّذِينَ لَا يَدْعُونَ مَعَ ٱللَّهِ إِلَـٰهًا ءَاخَرَ وَلَا يَقْتُلُونَ ٱلنَّفْسَ ٱلَّتِى حَرَّمَ ٱللَّهُ إِلَّا بِٱلْحَقِّ وَلَا يَزْنُونَۚ وَمَن يَفْعَلْ ذَٰلِكَ يَلْقَ أَثَامًۭا</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5D47B2-86FA-1556-CC10-9127EC6876E4}"/>
              </a:ext>
            </a:extLst>
          </p:cNvPr>
          <p:cNvSpPr txBox="1"/>
          <p:nvPr/>
        </p:nvSpPr>
        <p:spPr>
          <a:xfrm>
            <a:off x="1935877" y="4572711"/>
            <a:ext cx="8070575" cy="1015663"/>
          </a:xfrm>
          <a:prstGeom prst="rect">
            <a:avLst/>
          </a:prstGeom>
          <a:noFill/>
        </p:spPr>
        <p:txBody>
          <a:bodyPr wrap="square">
            <a:spAutoFit/>
          </a:bodyPr>
          <a:lstStyle/>
          <a:p>
            <a:pPr algn="ctr" fontAlgn="base"/>
            <a:r>
              <a:rPr lang="en-US" sz="2000" dirty="0"/>
              <a:t>Those who invoke not, with Allah, any other god, nor slay such life as Allah has made sacred except for just cause, nor commit fornication; - and any that does this (not only) meets punishment.</a:t>
            </a:r>
          </a:p>
        </p:txBody>
      </p:sp>
      <p:sp>
        <p:nvSpPr>
          <p:cNvPr id="3" name="TextBox 2">
            <a:extLst>
              <a:ext uri="{FF2B5EF4-FFF2-40B4-BE49-F238E27FC236}">
                <a16:creationId xmlns:a16="http://schemas.microsoft.com/office/drawing/2014/main" id="{3FEDC230-F9F6-8E3C-E47C-8978D6A933DB}"/>
              </a:ext>
            </a:extLst>
          </p:cNvPr>
          <p:cNvSpPr txBox="1"/>
          <p:nvPr/>
        </p:nvSpPr>
        <p:spPr>
          <a:xfrm>
            <a:off x="1802165" y="42095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66220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CA42C-68B1-6BEF-A114-5BCFDC0AB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32E86-8DE1-F6FF-39B5-789B049404FF}"/>
              </a:ext>
            </a:extLst>
          </p:cNvPr>
          <p:cNvSpPr>
            <a:spLocks noGrp="1"/>
          </p:cNvSpPr>
          <p:nvPr>
            <p:ph type="title"/>
          </p:nvPr>
        </p:nvSpPr>
        <p:spPr>
          <a:xfrm>
            <a:off x="1927001" y="2085575"/>
            <a:ext cx="8337998" cy="3450327"/>
          </a:xfrm>
        </p:spPr>
        <p:txBody>
          <a:bodyPr>
            <a:noAutofit/>
          </a:bodyPr>
          <a:lstStyle/>
          <a:p>
            <a:r>
              <a:rPr lang="ar-EG" sz="5400" b="0" dirty="0"/>
              <a:t>يُضَـٰعَفْ لَهُ ٱلْعَذَابُ يَوْمَ ٱلْقِيَـٰمَةِ وَيَخْلُدْ فِيهِۦ مُهَانًا</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BF541F-0201-9224-1E52-FD554432076D}"/>
              </a:ext>
            </a:extLst>
          </p:cNvPr>
          <p:cNvSpPr txBox="1"/>
          <p:nvPr/>
        </p:nvSpPr>
        <p:spPr>
          <a:xfrm>
            <a:off x="2060712" y="4481787"/>
            <a:ext cx="8070575" cy="707886"/>
          </a:xfrm>
          <a:prstGeom prst="rect">
            <a:avLst/>
          </a:prstGeom>
          <a:noFill/>
        </p:spPr>
        <p:txBody>
          <a:bodyPr wrap="square">
            <a:spAutoFit/>
          </a:bodyPr>
          <a:lstStyle/>
          <a:p>
            <a:pPr algn="ctr" fontAlgn="base"/>
            <a:r>
              <a:rPr lang="en-US" sz="2000" dirty="0"/>
              <a:t>(But) the Penalty on the Day of Judgment will be doubled to him, and he will dwell therein in ignominy,-</a:t>
            </a:r>
          </a:p>
        </p:txBody>
      </p:sp>
      <p:sp>
        <p:nvSpPr>
          <p:cNvPr id="3" name="TextBox 2">
            <a:extLst>
              <a:ext uri="{FF2B5EF4-FFF2-40B4-BE49-F238E27FC236}">
                <a16:creationId xmlns:a16="http://schemas.microsoft.com/office/drawing/2014/main" id="{8D0F2DDD-6D50-CFDB-4CAB-580D7B39E8E1}"/>
              </a:ext>
            </a:extLst>
          </p:cNvPr>
          <p:cNvSpPr txBox="1"/>
          <p:nvPr/>
        </p:nvSpPr>
        <p:spPr>
          <a:xfrm>
            <a:off x="4660774" y="41740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87373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592DB-F923-3430-3C4E-FC07A3A35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8E8CF-6388-5FBA-1DEC-90D40C0070EA}"/>
              </a:ext>
            </a:extLst>
          </p:cNvPr>
          <p:cNvSpPr>
            <a:spLocks noGrp="1"/>
          </p:cNvSpPr>
          <p:nvPr>
            <p:ph type="title"/>
          </p:nvPr>
        </p:nvSpPr>
        <p:spPr>
          <a:xfrm>
            <a:off x="1927001" y="1739346"/>
            <a:ext cx="8337998" cy="3450327"/>
          </a:xfrm>
        </p:spPr>
        <p:txBody>
          <a:bodyPr>
            <a:noAutofit/>
          </a:bodyPr>
          <a:lstStyle/>
          <a:p>
            <a:r>
              <a:rPr lang="ar-EG" sz="5400" b="0" dirty="0"/>
              <a:t>إِلَّا مَن تَابَ وَءَامَنَ وَعَمِلَ عَمَلًۭا صَـٰلِحًۭا فَأُو۟لَـٰٓئِكَ يُبَدِّلُ ٱللَّهُ سَيِّـَٔاتِهِمْ حَسَنَـٰتٍۢ ۗ وَكَانَ ٱللَّهُ غَفُورًۭا رَّحِيمًۭا</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7910B8D-2C68-F799-4DB9-D5470C81EDBC}"/>
              </a:ext>
            </a:extLst>
          </p:cNvPr>
          <p:cNvSpPr txBox="1"/>
          <p:nvPr/>
        </p:nvSpPr>
        <p:spPr>
          <a:xfrm>
            <a:off x="2060712" y="4619697"/>
            <a:ext cx="8070575" cy="1015663"/>
          </a:xfrm>
          <a:prstGeom prst="rect">
            <a:avLst/>
          </a:prstGeom>
          <a:noFill/>
        </p:spPr>
        <p:txBody>
          <a:bodyPr wrap="square">
            <a:spAutoFit/>
          </a:bodyPr>
          <a:lstStyle/>
          <a:p>
            <a:pPr algn="ctr" fontAlgn="base"/>
            <a:r>
              <a:rPr lang="en-US" sz="2000" dirty="0"/>
              <a:t>Unless he repents, believes, and works righteous deeds, for Allah will change the evil of such persons into good, and Allah is Oft-Forgiving, Most Merciful,</a:t>
            </a:r>
          </a:p>
        </p:txBody>
      </p:sp>
      <p:sp>
        <p:nvSpPr>
          <p:cNvPr id="3" name="TextBox 2">
            <a:extLst>
              <a:ext uri="{FF2B5EF4-FFF2-40B4-BE49-F238E27FC236}">
                <a16:creationId xmlns:a16="http://schemas.microsoft.com/office/drawing/2014/main" id="{6826B2D8-DD10-19A0-078E-C183AD3C6147}"/>
              </a:ext>
            </a:extLst>
          </p:cNvPr>
          <p:cNvSpPr txBox="1"/>
          <p:nvPr/>
        </p:nvSpPr>
        <p:spPr>
          <a:xfrm>
            <a:off x="3781884" y="41740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19266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8F000-253C-70D5-0CE2-C96F015E9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441520-EB9D-E9ED-66CE-7E12FE827C52}"/>
              </a:ext>
            </a:extLst>
          </p:cNvPr>
          <p:cNvSpPr>
            <a:spLocks noGrp="1"/>
          </p:cNvSpPr>
          <p:nvPr>
            <p:ph type="title"/>
          </p:nvPr>
        </p:nvSpPr>
        <p:spPr>
          <a:xfrm>
            <a:off x="1927001" y="2005676"/>
            <a:ext cx="8337998" cy="3450327"/>
          </a:xfrm>
        </p:spPr>
        <p:txBody>
          <a:bodyPr>
            <a:noAutofit/>
          </a:bodyPr>
          <a:lstStyle/>
          <a:p>
            <a:r>
              <a:rPr lang="ar-EG" sz="6000" b="0" dirty="0"/>
              <a:t>وَمَن تَابَ وَعَمِلَ صَـٰلِحًۭا فَإِنَّهُۥ يَتُوبُ إِلَى ٱللَّهِ مَتَابًۭا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1E6932C-BFC2-272F-4C42-6312D53E9B34}"/>
              </a:ext>
            </a:extLst>
          </p:cNvPr>
          <p:cNvSpPr txBox="1"/>
          <p:nvPr/>
        </p:nvSpPr>
        <p:spPr>
          <a:xfrm>
            <a:off x="2060712" y="4609382"/>
            <a:ext cx="8070575" cy="707886"/>
          </a:xfrm>
          <a:prstGeom prst="rect">
            <a:avLst/>
          </a:prstGeom>
          <a:noFill/>
        </p:spPr>
        <p:txBody>
          <a:bodyPr wrap="square">
            <a:spAutoFit/>
          </a:bodyPr>
          <a:lstStyle/>
          <a:p>
            <a:pPr algn="ctr" fontAlgn="base"/>
            <a:r>
              <a:rPr lang="en-US" sz="2000" dirty="0"/>
              <a:t>And whoever repents and does good has truly turned to Allah with an (acceptable) conversion;-</a:t>
            </a:r>
          </a:p>
        </p:txBody>
      </p:sp>
      <p:sp>
        <p:nvSpPr>
          <p:cNvPr id="3" name="TextBox 2">
            <a:extLst>
              <a:ext uri="{FF2B5EF4-FFF2-40B4-BE49-F238E27FC236}">
                <a16:creationId xmlns:a16="http://schemas.microsoft.com/office/drawing/2014/main" id="{9856D0B5-51C1-E807-CB69-9008DA9D2F12}"/>
              </a:ext>
            </a:extLst>
          </p:cNvPr>
          <p:cNvSpPr txBox="1"/>
          <p:nvPr/>
        </p:nvSpPr>
        <p:spPr>
          <a:xfrm>
            <a:off x="4181379" y="41384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29540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CC83-421C-1577-6DFF-37D918065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889A7-3F27-071D-9163-BACCD04ACD3F}"/>
              </a:ext>
            </a:extLst>
          </p:cNvPr>
          <p:cNvSpPr>
            <a:spLocks noGrp="1"/>
          </p:cNvSpPr>
          <p:nvPr>
            <p:ph type="title"/>
          </p:nvPr>
        </p:nvSpPr>
        <p:spPr>
          <a:xfrm>
            <a:off x="1927001" y="2005676"/>
            <a:ext cx="8337998" cy="3450327"/>
          </a:xfrm>
        </p:spPr>
        <p:txBody>
          <a:bodyPr>
            <a:noAutofit/>
          </a:bodyPr>
          <a:lstStyle/>
          <a:p>
            <a:r>
              <a:rPr lang="ar-EG" sz="6000" b="0" dirty="0"/>
              <a:t>وَٱلَّذِينَ لَا يَشْهَدُونَ ٱلزُّورَ وَإِذَا مَرُّوا۟ بِٱللَّغْوِ مَرُّوا۟ كِرَامًۭا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B44237-51DD-4455-96FE-01D6B3EE7F7C}"/>
              </a:ext>
            </a:extLst>
          </p:cNvPr>
          <p:cNvSpPr txBox="1"/>
          <p:nvPr/>
        </p:nvSpPr>
        <p:spPr>
          <a:xfrm>
            <a:off x="2060712" y="4541668"/>
            <a:ext cx="8070575" cy="707886"/>
          </a:xfrm>
          <a:prstGeom prst="rect">
            <a:avLst/>
          </a:prstGeom>
          <a:noFill/>
        </p:spPr>
        <p:txBody>
          <a:bodyPr wrap="square">
            <a:spAutoFit/>
          </a:bodyPr>
          <a:lstStyle/>
          <a:p>
            <a:pPr algn="ctr" fontAlgn="base"/>
            <a:r>
              <a:rPr lang="en-US" sz="2000" dirty="0"/>
              <a:t>Those who witness no falsehood, and, if they pass by futility, they pass by it with </a:t>
            </a:r>
            <a:r>
              <a:rPr lang="en-US" sz="2000" dirty="0" err="1"/>
              <a:t>honourable</a:t>
            </a:r>
            <a:r>
              <a:rPr lang="en-US" sz="2000" dirty="0"/>
              <a:t> (avoidance);</a:t>
            </a:r>
          </a:p>
        </p:txBody>
      </p:sp>
      <p:sp>
        <p:nvSpPr>
          <p:cNvPr id="3" name="TextBox 2">
            <a:extLst>
              <a:ext uri="{FF2B5EF4-FFF2-40B4-BE49-F238E27FC236}">
                <a16:creationId xmlns:a16="http://schemas.microsoft.com/office/drawing/2014/main" id="{A059EECF-1C8F-9EB0-086E-0F4560CE4300}"/>
              </a:ext>
            </a:extLst>
          </p:cNvPr>
          <p:cNvSpPr txBox="1"/>
          <p:nvPr/>
        </p:nvSpPr>
        <p:spPr>
          <a:xfrm>
            <a:off x="2805340" y="416287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73062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3F266-4253-8766-CD74-8EF3CCDA6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F2A62-92D0-6CA7-1550-90EC5D382ACB}"/>
              </a:ext>
            </a:extLst>
          </p:cNvPr>
          <p:cNvSpPr>
            <a:spLocks noGrp="1"/>
          </p:cNvSpPr>
          <p:nvPr>
            <p:ph type="title"/>
          </p:nvPr>
        </p:nvSpPr>
        <p:spPr>
          <a:xfrm>
            <a:off x="1927001" y="2005676"/>
            <a:ext cx="8337998" cy="3450327"/>
          </a:xfrm>
        </p:spPr>
        <p:txBody>
          <a:bodyPr>
            <a:noAutofit/>
          </a:bodyPr>
          <a:lstStyle/>
          <a:p>
            <a:r>
              <a:rPr lang="ar-EG" sz="6000" b="0" dirty="0"/>
              <a:t>وَٱلَّذِينَ إِذَا ذُكِّرُوا۟ بِـَٔايَـٰتِ رَبِّهِمْ لَمْ يَخِرُّوا۟ عَلَيْهَا صُمًّۭا وَعُمْيَانًۭا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E2BF86B-0140-2E78-95C7-ABF4D705C98D}"/>
              </a:ext>
            </a:extLst>
          </p:cNvPr>
          <p:cNvSpPr txBox="1"/>
          <p:nvPr/>
        </p:nvSpPr>
        <p:spPr>
          <a:xfrm>
            <a:off x="2060712" y="4541668"/>
            <a:ext cx="8070575" cy="707886"/>
          </a:xfrm>
          <a:prstGeom prst="rect">
            <a:avLst/>
          </a:prstGeom>
          <a:noFill/>
        </p:spPr>
        <p:txBody>
          <a:bodyPr wrap="square">
            <a:spAutoFit/>
          </a:bodyPr>
          <a:lstStyle/>
          <a:p>
            <a:pPr algn="ctr" fontAlgn="base"/>
            <a:r>
              <a:rPr lang="en-US" sz="2000" dirty="0"/>
              <a:t>Those who, when they are admonished with the Signs of their Lord, droop not down at them as if they were deaf or blind;</a:t>
            </a:r>
          </a:p>
        </p:txBody>
      </p:sp>
      <p:sp>
        <p:nvSpPr>
          <p:cNvPr id="3" name="TextBox 2">
            <a:extLst>
              <a:ext uri="{FF2B5EF4-FFF2-40B4-BE49-F238E27FC236}">
                <a16:creationId xmlns:a16="http://schemas.microsoft.com/office/drawing/2014/main" id="{F47EBF1F-9DC2-8C0F-B8B2-92BB8896DA61}"/>
              </a:ext>
            </a:extLst>
          </p:cNvPr>
          <p:cNvSpPr txBox="1"/>
          <p:nvPr/>
        </p:nvSpPr>
        <p:spPr>
          <a:xfrm>
            <a:off x="2556765" y="41813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3629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4EAB6-5F45-570B-4BEC-FB19CF099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C8275-8C3A-51AC-454A-D1C6ACFF9860}"/>
              </a:ext>
            </a:extLst>
          </p:cNvPr>
          <p:cNvSpPr>
            <a:spLocks noGrp="1"/>
          </p:cNvSpPr>
          <p:nvPr>
            <p:ph type="title"/>
          </p:nvPr>
        </p:nvSpPr>
        <p:spPr>
          <a:xfrm>
            <a:off x="1927001" y="1952410"/>
            <a:ext cx="8337998" cy="3450327"/>
          </a:xfrm>
        </p:spPr>
        <p:txBody>
          <a:bodyPr>
            <a:noAutofit/>
          </a:bodyPr>
          <a:lstStyle/>
          <a:p>
            <a:r>
              <a:rPr lang="ar-EG" sz="6000" b="0" dirty="0"/>
              <a:t>وَٱلَّذِينَ يَقُولُونَ رَبَّنَا هَبْ لَنَا مِنْ أَزْوَٰجِنَا وَذُرِّيَّـٰتِنَا قُرَّةَ أَعْيُنٍۢ وَٱجْعَلْنَا لِلْمُتَّقِينَ إِمَامًا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09319C5-223C-83A4-2B2A-D2C767BD68B8}"/>
              </a:ext>
            </a:extLst>
          </p:cNvPr>
          <p:cNvSpPr txBox="1"/>
          <p:nvPr/>
        </p:nvSpPr>
        <p:spPr>
          <a:xfrm>
            <a:off x="2060712" y="4824356"/>
            <a:ext cx="8070575" cy="707886"/>
          </a:xfrm>
          <a:prstGeom prst="rect">
            <a:avLst/>
          </a:prstGeom>
          <a:noFill/>
        </p:spPr>
        <p:txBody>
          <a:bodyPr wrap="square">
            <a:spAutoFit/>
          </a:bodyPr>
          <a:lstStyle/>
          <a:p>
            <a:pPr algn="ctr" fontAlgn="base"/>
            <a:r>
              <a:rPr lang="en-US" sz="2000" dirty="0"/>
              <a:t>And those who pray, "Our Lord! Grant unto us wives and offspring who will be the comfort of our eyes, and give us (the grace) to lead the righteous."</a:t>
            </a:r>
          </a:p>
        </p:txBody>
      </p:sp>
      <p:sp>
        <p:nvSpPr>
          <p:cNvPr id="3" name="TextBox 2">
            <a:extLst>
              <a:ext uri="{FF2B5EF4-FFF2-40B4-BE49-F238E27FC236}">
                <a16:creationId xmlns:a16="http://schemas.microsoft.com/office/drawing/2014/main" id="{EED93C2A-5775-9AEC-6B6C-493AC2605623}"/>
              </a:ext>
            </a:extLst>
          </p:cNvPr>
          <p:cNvSpPr txBox="1"/>
          <p:nvPr/>
        </p:nvSpPr>
        <p:spPr>
          <a:xfrm>
            <a:off x="4128113" y="45165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95362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0F74B-CB4D-C590-5BC8-F86499EBE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65753-F396-9C96-24C7-051EB47C6C76}"/>
              </a:ext>
            </a:extLst>
          </p:cNvPr>
          <p:cNvSpPr>
            <a:spLocks noGrp="1"/>
          </p:cNvSpPr>
          <p:nvPr>
            <p:ph type="title"/>
          </p:nvPr>
        </p:nvSpPr>
        <p:spPr>
          <a:xfrm>
            <a:off x="1927001" y="1952410"/>
            <a:ext cx="8337998" cy="3450327"/>
          </a:xfrm>
        </p:spPr>
        <p:txBody>
          <a:bodyPr>
            <a:noAutofit/>
          </a:bodyPr>
          <a:lstStyle/>
          <a:p>
            <a:r>
              <a:rPr lang="ar-EG" sz="6000" b="0" dirty="0"/>
              <a:t>أُو۟لَـٰٓئِكَ يُجْزَوْنَ ٱلْغُرْفَةَ بِمَا صَبَرُوا۟ وَيُلَقَّوْنَ فِيهَا تَحِيَّةًۭ وَسَلَـٰمًا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C75DAB3-21E3-AB36-714E-CEE4FA369CA5}"/>
              </a:ext>
            </a:extLst>
          </p:cNvPr>
          <p:cNvSpPr txBox="1"/>
          <p:nvPr/>
        </p:nvSpPr>
        <p:spPr>
          <a:xfrm>
            <a:off x="2060712" y="4475851"/>
            <a:ext cx="8070575" cy="1015663"/>
          </a:xfrm>
          <a:prstGeom prst="rect">
            <a:avLst/>
          </a:prstGeom>
          <a:noFill/>
        </p:spPr>
        <p:txBody>
          <a:bodyPr wrap="square">
            <a:spAutoFit/>
          </a:bodyPr>
          <a:lstStyle/>
          <a:p>
            <a:pPr algn="ctr" fontAlgn="base"/>
            <a:r>
              <a:rPr lang="en-US" sz="2000" dirty="0"/>
              <a:t>Those are the ones who will be rewarded with the highest place in heaven, because of their patient constancy: therein shall they be met with salutations and peace,</a:t>
            </a:r>
          </a:p>
        </p:txBody>
      </p:sp>
      <p:sp>
        <p:nvSpPr>
          <p:cNvPr id="3" name="TextBox 2">
            <a:extLst>
              <a:ext uri="{FF2B5EF4-FFF2-40B4-BE49-F238E27FC236}">
                <a16:creationId xmlns:a16="http://schemas.microsoft.com/office/drawing/2014/main" id="{7984D6C0-C5B9-6EB4-C5F7-A1E46FDB6F25}"/>
              </a:ext>
            </a:extLst>
          </p:cNvPr>
          <p:cNvSpPr txBox="1"/>
          <p:nvPr/>
        </p:nvSpPr>
        <p:spPr>
          <a:xfrm>
            <a:off x="2769829" y="4079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42063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3B205-2961-02AF-0EAA-699CC1C1A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364A3-A9F2-8451-F293-7EFF3BB4E79F}"/>
              </a:ext>
            </a:extLst>
          </p:cNvPr>
          <p:cNvSpPr>
            <a:spLocks noGrp="1"/>
          </p:cNvSpPr>
          <p:nvPr>
            <p:ph type="title"/>
          </p:nvPr>
        </p:nvSpPr>
        <p:spPr>
          <a:xfrm>
            <a:off x="1927001" y="2014554"/>
            <a:ext cx="8337998" cy="3450327"/>
          </a:xfrm>
        </p:spPr>
        <p:txBody>
          <a:bodyPr>
            <a:noAutofit/>
          </a:bodyPr>
          <a:lstStyle/>
          <a:p>
            <a:r>
              <a:rPr lang="ar-EG" sz="6000" b="0" dirty="0"/>
              <a:t>خَـٰلِدِينَ فِيهَاۚ حَسُنَتْ مُسْتَقَرًّۭا وَمُقَامًۭا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C292A09-733D-EA95-1874-6DDB60866FA2}"/>
              </a:ext>
            </a:extLst>
          </p:cNvPr>
          <p:cNvSpPr txBox="1"/>
          <p:nvPr/>
        </p:nvSpPr>
        <p:spPr>
          <a:xfrm>
            <a:off x="2060712" y="4183780"/>
            <a:ext cx="8070575" cy="400110"/>
          </a:xfrm>
          <a:prstGeom prst="rect">
            <a:avLst/>
          </a:prstGeom>
          <a:noFill/>
        </p:spPr>
        <p:txBody>
          <a:bodyPr wrap="square">
            <a:spAutoFit/>
          </a:bodyPr>
          <a:lstStyle/>
          <a:p>
            <a:pPr algn="ctr" fontAlgn="base"/>
            <a:r>
              <a:rPr lang="en-US" sz="2000" dirty="0"/>
              <a:t>Dwelling therein;- how beautiful an abode and place of rest!</a:t>
            </a:r>
          </a:p>
        </p:txBody>
      </p:sp>
      <p:sp>
        <p:nvSpPr>
          <p:cNvPr id="3" name="TextBox 2">
            <a:extLst>
              <a:ext uri="{FF2B5EF4-FFF2-40B4-BE49-F238E27FC236}">
                <a16:creationId xmlns:a16="http://schemas.microsoft.com/office/drawing/2014/main" id="{F9111D3E-94EF-1354-401C-5A08FB2AB7B7}"/>
              </a:ext>
            </a:extLst>
          </p:cNvPr>
          <p:cNvSpPr txBox="1"/>
          <p:nvPr/>
        </p:nvSpPr>
        <p:spPr>
          <a:xfrm>
            <a:off x="1718543" y="37397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74616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778CB-0F88-DA38-1FA3-75161BEFD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503DA-C4D3-981C-868F-ECD83FA7ECB4}"/>
              </a:ext>
            </a:extLst>
          </p:cNvPr>
          <p:cNvSpPr>
            <a:spLocks noGrp="1"/>
          </p:cNvSpPr>
          <p:nvPr>
            <p:ph type="title"/>
          </p:nvPr>
        </p:nvSpPr>
        <p:spPr>
          <a:xfrm>
            <a:off x="1927001" y="1908022"/>
            <a:ext cx="8337998" cy="3450327"/>
          </a:xfrm>
        </p:spPr>
        <p:txBody>
          <a:bodyPr>
            <a:noAutofit/>
          </a:bodyPr>
          <a:lstStyle/>
          <a:p>
            <a:r>
              <a:rPr lang="ar-EG" sz="6000" b="0" dirty="0"/>
              <a:t>قُلْ مَا يَعْبَؤُا۟ بِكُمْ رَبِّى لَوْلَا دُعَآؤُكُمْۖ فَقَدْ كَذَّبْتُمْ فَسَوْفَ يَكُونُ لِزَامًۢا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AE6FDB1-0F74-6926-9606-72EE8E29702F}"/>
              </a:ext>
            </a:extLst>
          </p:cNvPr>
          <p:cNvSpPr txBox="1"/>
          <p:nvPr/>
        </p:nvSpPr>
        <p:spPr>
          <a:xfrm>
            <a:off x="2060712" y="4342686"/>
            <a:ext cx="8070575" cy="1015663"/>
          </a:xfrm>
          <a:prstGeom prst="rect">
            <a:avLst/>
          </a:prstGeom>
          <a:noFill/>
        </p:spPr>
        <p:txBody>
          <a:bodyPr wrap="square">
            <a:spAutoFit/>
          </a:bodyPr>
          <a:lstStyle/>
          <a:p>
            <a:pPr algn="ctr" fontAlgn="base"/>
            <a:r>
              <a:rPr lang="en-US" sz="2000" dirty="0"/>
              <a:t>Say (to the Rejecters): "My Lord is not uneasy because of you if ye call not on Him: But ye have indeed rejected (Him), and soon will come the inevitable (punishment)!"</a:t>
            </a:r>
          </a:p>
        </p:txBody>
      </p:sp>
      <p:sp>
        <p:nvSpPr>
          <p:cNvPr id="3" name="TextBox 2">
            <a:extLst>
              <a:ext uri="{FF2B5EF4-FFF2-40B4-BE49-F238E27FC236}">
                <a16:creationId xmlns:a16="http://schemas.microsoft.com/office/drawing/2014/main" id="{33CF5BDF-A6A7-752D-5433-620A118BBC7F}"/>
              </a:ext>
            </a:extLst>
          </p:cNvPr>
          <p:cNvSpPr txBox="1"/>
          <p:nvPr/>
        </p:nvSpPr>
        <p:spPr>
          <a:xfrm>
            <a:off x="2317068" y="40349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1670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B25EA-A359-B122-4D3D-6875FC2D5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80266-BA42-2B5A-C717-51212268D310}"/>
              </a:ext>
            </a:extLst>
          </p:cNvPr>
          <p:cNvSpPr>
            <a:spLocks noGrp="1"/>
          </p:cNvSpPr>
          <p:nvPr>
            <p:ph type="title"/>
          </p:nvPr>
        </p:nvSpPr>
        <p:spPr>
          <a:xfrm>
            <a:off x="1957800" y="2014555"/>
            <a:ext cx="8276400" cy="3450327"/>
          </a:xfrm>
        </p:spPr>
        <p:txBody>
          <a:bodyPr>
            <a:noAutofit/>
          </a:bodyPr>
          <a:lstStyle/>
          <a:p>
            <a:r>
              <a:rPr lang="ar-EG" sz="6000" b="0" dirty="0"/>
              <a:t>أَصْحَـٰبُ ٱلْجَنَّةِ يَوْمَئِذٍ خَيْرٌۭ مُّسْتَقَرًّۭا وَأَحْسَنُ مَقِيلًۭا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9994BC9-556D-7B69-C6CB-419F538F02A4}"/>
              </a:ext>
            </a:extLst>
          </p:cNvPr>
          <p:cNvSpPr txBox="1"/>
          <p:nvPr/>
        </p:nvSpPr>
        <p:spPr>
          <a:xfrm>
            <a:off x="2060712" y="4506946"/>
            <a:ext cx="8070575" cy="707886"/>
          </a:xfrm>
          <a:prstGeom prst="rect">
            <a:avLst/>
          </a:prstGeom>
          <a:noFill/>
        </p:spPr>
        <p:txBody>
          <a:bodyPr wrap="square">
            <a:spAutoFit/>
          </a:bodyPr>
          <a:lstStyle/>
          <a:p>
            <a:pPr algn="ctr" fontAlgn="base"/>
            <a:r>
              <a:rPr lang="en-US" sz="2000" dirty="0"/>
              <a:t>The Companions of the Garden will be well, that Day, in their abode, and have the fairest of places for repose.</a:t>
            </a:r>
          </a:p>
        </p:txBody>
      </p:sp>
      <p:sp>
        <p:nvSpPr>
          <p:cNvPr id="3" name="TextBox 2">
            <a:extLst>
              <a:ext uri="{FF2B5EF4-FFF2-40B4-BE49-F238E27FC236}">
                <a16:creationId xmlns:a16="http://schemas.microsoft.com/office/drawing/2014/main" id="{C91DC575-9F63-6A53-7D72-BEECD9EA9DCB}"/>
              </a:ext>
            </a:extLst>
          </p:cNvPr>
          <p:cNvSpPr txBox="1"/>
          <p:nvPr/>
        </p:nvSpPr>
        <p:spPr>
          <a:xfrm>
            <a:off x="4021480" y="41237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72915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598695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DB768-9BF1-EA87-A53F-7C3143E45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CE3C2-E1B2-1BA0-5665-140920B15317}"/>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الشعراء</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473252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59B65-546B-0D61-F9BB-D98EEA350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16F0F-8504-B67E-0F67-0F82BF86A899}"/>
              </a:ext>
            </a:extLst>
          </p:cNvPr>
          <p:cNvSpPr>
            <a:spLocks noGrp="1"/>
          </p:cNvSpPr>
          <p:nvPr>
            <p:ph type="title"/>
          </p:nvPr>
        </p:nvSpPr>
        <p:spPr>
          <a:xfrm>
            <a:off x="1927001" y="1908022"/>
            <a:ext cx="8337998" cy="3450327"/>
          </a:xfrm>
        </p:spPr>
        <p:txBody>
          <a:bodyPr>
            <a:noAutofit/>
          </a:bodyPr>
          <a:lstStyle/>
          <a:p>
            <a:r>
              <a:rPr lang="ar-EG" sz="6000" b="0" dirty="0"/>
              <a:t>طسٓمٓ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38A3349-F771-E507-B6FF-8207846D3432}"/>
              </a:ext>
            </a:extLst>
          </p:cNvPr>
          <p:cNvSpPr txBox="1"/>
          <p:nvPr/>
        </p:nvSpPr>
        <p:spPr>
          <a:xfrm>
            <a:off x="2060712" y="4111867"/>
            <a:ext cx="8070575" cy="400110"/>
          </a:xfrm>
          <a:prstGeom prst="rect">
            <a:avLst/>
          </a:prstGeom>
          <a:noFill/>
        </p:spPr>
        <p:txBody>
          <a:bodyPr wrap="square">
            <a:spAutoFit/>
          </a:bodyPr>
          <a:lstStyle/>
          <a:p>
            <a:pPr algn="ctr" fontAlgn="base"/>
            <a:r>
              <a:rPr lang="en-US" sz="2000" dirty="0"/>
              <a:t>Ta. Sin. Mim.</a:t>
            </a:r>
          </a:p>
        </p:txBody>
      </p:sp>
      <p:sp>
        <p:nvSpPr>
          <p:cNvPr id="3" name="TextBox 2">
            <a:extLst>
              <a:ext uri="{FF2B5EF4-FFF2-40B4-BE49-F238E27FC236}">
                <a16:creationId xmlns:a16="http://schemas.microsoft.com/office/drawing/2014/main" id="{3C04392B-9794-E97C-652A-D3D64A088B4C}"/>
              </a:ext>
            </a:extLst>
          </p:cNvPr>
          <p:cNvSpPr txBox="1"/>
          <p:nvPr/>
        </p:nvSpPr>
        <p:spPr>
          <a:xfrm>
            <a:off x="5007002" y="38040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38243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82823-6ADB-DE7B-DC6A-F0512A92D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53CC8-39E0-8780-4BDB-E761732DE4DA}"/>
              </a:ext>
            </a:extLst>
          </p:cNvPr>
          <p:cNvSpPr>
            <a:spLocks noGrp="1"/>
          </p:cNvSpPr>
          <p:nvPr>
            <p:ph type="title"/>
          </p:nvPr>
        </p:nvSpPr>
        <p:spPr>
          <a:xfrm>
            <a:off x="1927001" y="2014554"/>
            <a:ext cx="8337998" cy="3450327"/>
          </a:xfrm>
        </p:spPr>
        <p:txBody>
          <a:bodyPr>
            <a:noAutofit/>
          </a:bodyPr>
          <a:lstStyle/>
          <a:p>
            <a:r>
              <a:rPr lang="ar-EG" sz="6000" b="0" dirty="0"/>
              <a:t>تِلْكَ ءَايَـٰتُ ٱلْكِتَـٰبِ ٱلْمُبِينِ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A558085-729B-D43E-41CB-4A57C7BFA1F8}"/>
              </a:ext>
            </a:extLst>
          </p:cNvPr>
          <p:cNvSpPr txBox="1"/>
          <p:nvPr/>
        </p:nvSpPr>
        <p:spPr>
          <a:xfrm>
            <a:off x="2060712" y="4140005"/>
            <a:ext cx="8070575" cy="400110"/>
          </a:xfrm>
          <a:prstGeom prst="rect">
            <a:avLst/>
          </a:prstGeom>
          <a:noFill/>
        </p:spPr>
        <p:txBody>
          <a:bodyPr wrap="square">
            <a:spAutoFit/>
          </a:bodyPr>
          <a:lstStyle/>
          <a:p>
            <a:pPr algn="ctr" fontAlgn="base"/>
            <a:r>
              <a:rPr lang="en-US" sz="2000" dirty="0"/>
              <a:t>These are verses of the Book that makes (things) clear.</a:t>
            </a:r>
          </a:p>
        </p:txBody>
      </p:sp>
      <p:sp>
        <p:nvSpPr>
          <p:cNvPr id="3" name="TextBox 2">
            <a:extLst>
              <a:ext uri="{FF2B5EF4-FFF2-40B4-BE49-F238E27FC236}">
                <a16:creationId xmlns:a16="http://schemas.microsoft.com/office/drawing/2014/main" id="{8765EE58-846E-090F-6791-6ADEC66A7BEE}"/>
              </a:ext>
            </a:extLst>
          </p:cNvPr>
          <p:cNvSpPr txBox="1"/>
          <p:nvPr/>
        </p:nvSpPr>
        <p:spPr>
          <a:xfrm>
            <a:off x="2760951" y="38307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157750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682AE-A2C3-7413-CDFC-35C289D07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2A7A7-D7B6-B433-8E25-A9DFDE0EAB04}"/>
              </a:ext>
            </a:extLst>
          </p:cNvPr>
          <p:cNvSpPr>
            <a:spLocks noGrp="1"/>
          </p:cNvSpPr>
          <p:nvPr>
            <p:ph type="title"/>
          </p:nvPr>
        </p:nvSpPr>
        <p:spPr>
          <a:xfrm>
            <a:off x="1927001" y="2014554"/>
            <a:ext cx="8337998" cy="3450327"/>
          </a:xfrm>
        </p:spPr>
        <p:txBody>
          <a:bodyPr>
            <a:noAutofit/>
          </a:bodyPr>
          <a:lstStyle/>
          <a:p>
            <a:r>
              <a:rPr lang="ar-EG" sz="6000" b="0" dirty="0"/>
              <a:t>لَعَلَّكَ بَـٰخِعٌۭ نَّفْسَكَ أَلَّا يَكُونُوا۟ 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1B3A35C-B4D8-531F-DC53-9C117061F123}"/>
              </a:ext>
            </a:extLst>
          </p:cNvPr>
          <p:cNvSpPr txBox="1"/>
          <p:nvPr/>
        </p:nvSpPr>
        <p:spPr>
          <a:xfrm>
            <a:off x="2060712" y="4282048"/>
            <a:ext cx="8070575" cy="707886"/>
          </a:xfrm>
          <a:prstGeom prst="rect">
            <a:avLst/>
          </a:prstGeom>
          <a:noFill/>
        </p:spPr>
        <p:txBody>
          <a:bodyPr wrap="square">
            <a:spAutoFit/>
          </a:bodyPr>
          <a:lstStyle/>
          <a:p>
            <a:pPr algn="ctr" fontAlgn="base"/>
            <a:r>
              <a:rPr lang="en-US" sz="2000" dirty="0"/>
              <a:t>It may be thou </a:t>
            </a:r>
            <a:r>
              <a:rPr lang="en-US" sz="2000" dirty="0" err="1"/>
              <a:t>frettest</a:t>
            </a:r>
            <a:r>
              <a:rPr lang="en-US" sz="2000" dirty="0"/>
              <a:t> thy soul with grief, that they do not become Believers.</a:t>
            </a:r>
          </a:p>
        </p:txBody>
      </p:sp>
      <p:sp>
        <p:nvSpPr>
          <p:cNvPr id="3" name="TextBox 2">
            <a:extLst>
              <a:ext uri="{FF2B5EF4-FFF2-40B4-BE49-F238E27FC236}">
                <a16:creationId xmlns:a16="http://schemas.microsoft.com/office/drawing/2014/main" id="{7D4DDD4B-9FBC-DE27-5783-EE2B8EBC2C36}"/>
              </a:ext>
            </a:extLst>
          </p:cNvPr>
          <p:cNvSpPr txBox="1"/>
          <p:nvPr/>
        </p:nvSpPr>
        <p:spPr>
          <a:xfrm>
            <a:off x="1491444" y="38441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1616298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3871C-45A1-4FCA-144C-10266DC0B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808DB-5F53-168D-0539-74DCC3479509}"/>
              </a:ext>
            </a:extLst>
          </p:cNvPr>
          <p:cNvSpPr>
            <a:spLocks noGrp="1"/>
          </p:cNvSpPr>
          <p:nvPr>
            <p:ph type="title"/>
          </p:nvPr>
        </p:nvSpPr>
        <p:spPr>
          <a:xfrm>
            <a:off x="1927001" y="2014554"/>
            <a:ext cx="8337998" cy="3450327"/>
          </a:xfrm>
        </p:spPr>
        <p:txBody>
          <a:bodyPr>
            <a:noAutofit/>
          </a:bodyPr>
          <a:lstStyle/>
          <a:p>
            <a:r>
              <a:rPr lang="ar-EG" sz="6000" b="0" dirty="0"/>
              <a:t>إِن نَّشَأْ نُنَزِّلْ عَلَيْهِم مِّنَ ٱلسَّمَآءِ ءَايَةًۭ فَظَلَّتْ أَعْنَـٰقُهُمْ لَهَا خَـٰضِعِينَ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AB60EF3-BFE4-7C0D-C99C-5DF9E5400277}"/>
              </a:ext>
            </a:extLst>
          </p:cNvPr>
          <p:cNvSpPr txBox="1"/>
          <p:nvPr/>
        </p:nvSpPr>
        <p:spPr>
          <a:xfrm>
            <a:off x="2060712" y="4583889"/>
            <a:ext cx="8070575" cy="707886"/>
          </a:xfrm>
          <a:prstGeom prst="rect">
            <a:avLst/>
          </a:prstGeom>
          <a:noFill/>
        </p:spPr>
        <p:txBody>
          <a:bodyPr wrap="square">
            <a:spAutoFit/>
          </a:bodyPr>
          <a:lstStyle/>
          <a:p>
            <a:pPr algn="ctr" fontAlgn="base"/>
            <a:r>
              <a:rPr lang="en-US" sz="2000" dirty="0"/>
              <a:t>If (such) were Our Will, We could send down to them from the sky a Sign, to which they would bend their necks in humility.</a:t>
            </a:r>
          </a:p>
        </p:txBody>
      </p:sp>
      <p:sp>
        <p:nvSpPr>
          <p:cNvPr id="3" name="TextBox 2">
            <a:extLst>
              <a:ext uri="{FF2B5EF4-FFF2-40B4-BE49-F238E27FC236}">
                <a16:creationId xmlns:a16="http://schemas.microsoft.com/office/drawing/2014/main" id="{488914D9-DFF8-0383-2BF6-C265179180CD}"/>
              </a:ext>
            </a:extLst>
          </p:cNvPr>
          <p:cNvSpPr txBox="1"/>
          <p:nvPr/>
        </p:nvSpPr>
        <p:spPr>
          <a:xfrm>
            <a:off x="2441355" y="42761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135306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EF488-C60A-2562-BC18-C6C6B0490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965F0-4A97-E61B-BE89-131899A9E6F8}"/>
              </a:ext>
            </a:extLst>
          </p:cNvPr>
          <p:cNvSpPr>
            <a:spLocks noGrp="1"/>
          </p:cNvSpPr>
          <p:nvPr>
            <p:ph type="title"/>
          </p:nvPr>
        </p:nvSpPr>
        <p:spPr>
          <a:xfrm>
            <a:off x="1927001" y="1916900"/>
            <a:ext cx="8337998" cy="3450327"/>
          </a:xfrm>
        </p:spPr>
        <p:txBody>
          <a:bodyPr>
            <a:noAutofit/>
          </a:bodyPr>
          <a:lstStyle/>
          <a:p>
            <a:r>
              <a:rPr lang="ar-EG" sz="6000" b="0" dirty="0"/>
              <a:t>وَمَا يَأْتِيهِم مِّن ذِكْرٍۢ مِّنَ ٱلرَّحْمَـٰنِ مُحْدَثٍ إِلَّا كَانُوا۟ عَنْهُ مُعْرِضِينَ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8BC1301-D122-8BB5-F7E1-A3EDFCD125D2}"/>
              </a:ext>
            </a:extLst>
          </p:cNvPr>
          <p:cNvSpPr txBox="1"/>
          <p:nvPr/>
        </p:nvSpPr>
        <p:spPr>
          <a:xfrm>
            <a:off x="2060712" y="4467017"/>
            <a:ext cx="8070575" cy="707886"/>
          </a:xfrm>
          <a:prstGeom prst="rect">
            <a:avLst/>
          </a:prstGeom>
          <a:noFill/>
        </p:spPr>
        <p:txBody>
          <a:bodyPr wrap="square">
            <a:spAutoFit/>
          </a:bodyPr>
          <a:lstStyle/>
          <a:p>
            <a:pPr algn="ctr" fontAlgn="base"/>
            <a:r>
              <a:rPr lang="en-US" sz="2000" dirty="0"/>
              <a:t>But there comes not to them a newly-revealed Message from (Allah) Most Gracious, but they turn away therefrom.</a:t>
            </a:r>
          </a:p>
        </p:txBody>
      </p:sp>
      <p:sp>
        <p:nvSpPr>
          <p:cNvPr id="3" name="TextBox 2">
            <a:extLst>
              <a:ext uri="{FF2B5EF4-FFF2-40B4-BE49-F238E27FC236}">
                <a16:creationId xmlns:a16="http://schemas.microsoft.com/office/drawing/2014/main" id="{A79E9771-5211-D4BF-AB1F-88762CAE1AA4}"/>
              </a:ext>
            </a:extLst>
          </p:cNvPr>
          <p:cNvSpPr txBox="1"/>
          <p:nvPr/>
        </p:nvSpPr>
        <p:spPr>
          <a:xfrm>
            <a:off x="2060712" y="41592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a:t>
            </a:r>
            <a:endParaRPr lang="en-US" sz="1400" dirty="0"/>
          </a:p>
        </p:txBody>
      </p:sp>
    </p:spTree>
    <p:extLst>
      <p:ext uri="{BB962C8B-B14F-4D97-AF65-F5344CB8AC3E}">
        <p14:creationId xmlns:p14="http://schemas.microsoft.com/office/powerpoint/2010/main" val="2034893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89B78-51CF-1AAD-4766-1794BC6BF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36D89-11D9-834F-0DF0-BB21EBB3020C}"/>
              </a:ext>
            </a:extLst>
          </p:cNvPr>
          <p:cNvSpPr>
            <a:spLocks noGrp="1"/>
          </p:cNvSpPr>
          <p:nvPr>
            <p:ph type="title"/>
          </p:nvPr>
        </p:nvSpPr>
        <p:spPr>
          <a:xfrm>
            <a:off x="1927001" y="2050065"/>
            <a:ext cx="8337998" cy="3450327"/>
          </a:xfrm>
        </p:spPr>
        <p:txBody>
          <a:bodyPr>
            <a:noAutofit/>
          </a:bodyPr>
          <a:lstStyle/>
          <a:p>
            <a:r>
              <a:rPr lang="ar-EG" sz="6000" b="0" dirty="0"/>
              <a:t>فَقَدْ كَذَّبُوا۟ فَسَيَأْتِيهِمْ أَنۢبَـٰٓؤُا۟ مَا كَانُوا۟ بِهِۦ يَسْتَهْزِءُونَ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A0AE68E-17DF-AF5E-A948-D03C575C90C4}"/>
              </a:ext>
            </a:extLst>
          </p:cNvPr>
          <p:cNvSpPr txBox="1"/>
          <p:nvPr/>
        </p:nvSpPr>
        <p:spPr>
          <a:xfrm>
            <a:off x="2060713" y="4538038"/>
            <a:ext cx="8070575" cy="707886"/>
          </a:xfrm>
          <a:prstGeom prst="rect">
            <a:avLst/>
          </a:prstGeom>
          <a:noFill/>
        </p:spPr>
        <p:txBody>
          <a:bodyPr wrap="square">
            <a:spAutoFit/>
          </a:bodyPr>
          <a:lstStyle/>
          <a:p>
            <a:pPr algn="ctr" fontAlgn="base"/>
            <a:r>
              <a:rPr lang="en-US" sz="2000" dirty="0"/>
              <a:t>They have indeed rejected (the Message): so they will know soon (enough) the truth of what they mocked at!</a:t>
            </a:r>
          </a:p>
        </p:txBody>
      </p:sp>
      <p:sp>
        <p:nvSpPr>
          <p:cNvPr id="3" name="TextBox 2">
            <a:extLst>
              <a:ext uri="{FF2B5EF4-FFF2-40B4-BE49-F238E27FC236}">
                <a16:creationId xmlns:a16="http://schemas.microsoft.com/office/drawing/2014/main" id="{68D50A2A-FCC5-0221-389D-D629CFB82C17}"/>
              </a:ext>
            </a:extLst>
          </p:cNvPr>
          <p:cNvSpPr txBox="1"/>
          <p:nvPr/>
        </p:nvSpPr>
        <p:spPr>
          <a:xfrm>
            <a:off x="4040433" y="42584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382885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9BBB9-2D18-1347-4118-5F8430105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1F0FD-4038-3B20-FBDC-6ADD095929EB}"/>
              </a:ext>
            </a:extLst>
          </p:cNvPr>
          <p:cNvSpPr>
            <a:spLocks noGrp="1"/>
          </p:cNvSpPr>
          <p:nvPr>
            <p:ph type="title"/>
          </p:nvPr>
        </p:nvSpPr>
        <p:spPr>
          <a:xfrm>
            <a:off x="1927001" y="1987921"/>
            <a:ext cx="8337998" cy="3450327"/>
          </a:xfrm>
        </p:spPr>
        <p:txBody>
          <a:bodyPr>
            <a:noAutofit/>
          </a:bodyPr>
          <a:lstStyle/>
          <a:p>
            <a:r>
              <a:rPr lang="ar-EG" sz="6000" b="0" dirty="0"/>
              <a:t>أَوَلَمْ يَرَوْا۟ إِلَى ٱلْأَرْضِ كَمْ أَنۢبَتْنَا فِيهَا مِن كُلِّ زَوْجٍۢ كَرِيمٍ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FBAFA91-2163-8FBF-7C26-C94506B69749}"/>
              </a:ext>
            </a:extLst>
          </p:cNvPr>
          <p:cNvSpPr txBox="1"/>
          <p:nvPr/>
        </p:nvSpPr>
        <p:spPr>
          <a:xfrm>
            <a:off x="2060712" y="4629782"/>
            <a:ext cx="8070575" cy="707886"/>
          </a:xfrm>
          <a:prstGeom prst="rect">
            <a:avLst/>
          </a:prstGeom>
          <a:noFill/>
        </p:spPr>
        <p:txBody>
          <a:bodyPr wrap="square">
            <a:spAutoFit/>
          </a:bodyPr>
          <a:lstStyle/>
          <a:p>
            <a:pPr algn="ctr" fontAlgn="base"/>
            <a:r>
              <a:rPr lang="en-US" sz="2000" dirty="0"/>
              <a:t>Do they not look at the earth,- how many noble things of all kinds We have produced therein?</a:t>
            </a:r>
          </a:p>
        </p:txBody>
      </p:sp>
      <p:sp>
        <p:nvSpPr>
          <p:cNvPr id="3" name="TextBox 2">
            <a:extLst>
              <a:ext uri="{FF2B5EF4-FFF2-40B4-BE49-F238E27FC236}">
                <a16:creationId xmlns:a16="http://schemas.microsoft.com/office/drawing/2014/main" id="{8807271E-D554-1C43-D774-FFBBB0345335}"/>
              </a:ext>
            </a:extLst>
          </p:cNvPr>
          <p:cNvSpPr txBox="1"/>
          <p:nvPr/>
        </p:nvSpPr>
        <p:spPr>
          <a:xfrm>
            <a:off x="3454507" y="43220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021027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4703-2B4C-852E-4C05-69453E498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DE5AC-B3A7-0376-04CD-3DCD223B7372}"/>
              </a:ext>
            </a:extLst>
          </p:cNvPr>
          <p:cNvSpPr>
            <a:spLocks noGrp="1"/>
          </p:cNvSpPr>
          <p:nvPr>
            <p:ph type="title"/>
          </p:nvPr>
        </p:nvSpPr>
        <p:spPr>
          <a:xfrm>
            <a:off x="1927001" y="2032309"/>
            <a:ext cx="8337998" cy="3450327"/>
          </a:xfrm>
        </p:spPr>
        <p:txBody>
          <a:bodyPr>
            <a:noAutofit/>
          </a:bodyPr>
          <a:lstStyle/>
          <a:p>
            <a:r>
              <a:rPr lang="ar-EG" sz="6000" b="0" dirty="0"/>
              <a:t>إِنَّ فِى ذَٰلِكَ لَـَٔايَةًۭ ۖ وَمَا كَانَ أَكْثَرُهُم مُّؤْمِنِينَ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9CF98A3-1DBB-55E6-3373-3BFEF84E81F5}"/>
              </a:ext>
            </a:extLst>
          </p:cNvPr>
          <p:cNvSpPr txBox="1"/>
          <p:nvPr/>
        </p:nvSpPr>
        <p:spPr>
          <a:xfrm>
            <a:off x="2060712" y="4573591"/>
            <a:ext cx="8070575" cy="400110"/>
          </a:xfrm>
          <a:prstGeom prst="rect">
            <a:avLst/>
          </a:prstGeom>
          <a:noFill/>
        </p:spPr>
        <p:txBody>
          <a:bodyPr wrap="square">
            <a:spAutoFit/>
          </a:bodyPr>
          <a:lstStyle/>
          <a:p>
            <a:pPr algn="ctr" fontAlgn="base"/>
            <a:r>
              <a:rPr lang="en-US" sz="2000" dirty="0"/>
              <a:t>Verily, in this is a Sign: but most of them do not believe.</a:t>
            </a:r>
          </a:p>
        </p:txBody>
      </p:sp>
      <p:sp>
        <p:nvSpPr>
          <p:cNvPr id="3" name="TextBox 2">
            <a:extLst>
              <a:ext uri="{FF2B5EF4-FFF2-40B4-BE49-F238E27FC236}">
                <a16:creationId xmlns:a16="http://schemas.microsoft.com/office/drawing/2014/main" id="{901FB292-8505-4989-1360-F7584C891F36}"/>
              </a:ext>
            </a:extLst>
          </p:cNvPr>
          <p:cNvSpPr txBox="1"/>
          <p:nvPr/>
        </p:nvSpPr>
        <p:spPr>
          <a:xfrm>
            <a:off x="4732892" y="42658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184749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EF102-7E34-8200-248E-D2E706BE1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DE719-78EB-B4E5-AAF6-BE25C3BF8083}"/>
              </a:ext>
            </a:extLst>
          </p:cNvPr>
          <p:cNvSpPr>
            <a:spLocks noGrp="1"/>
          </p:cNvSpPr>
          <p:nvPr>
            <p:ph type="title"/>
          </p:nvPr>
        </p:nvSpPr>
        <p:spPr>
          <a:xfrm>
            <a:off x="1957800" y="2014555"/>
            <a:ext cx="8276400" cy="3450327"/>
          </a:xfrm>
        </p:spPr>
        <p:txBody>
          <a:bodyPr>
            <a:noAutofit/>
          </a:bodyPr>
          <a:lstStyle/>
          <a:p>
            <a:r>
              <a:rPr lang="ar-EG" sz="6000" b="0" dirty="0"/>
              <a:t>وَيَوْمَ تَشَقَّقُ ٱلسَّمَآءُ بِٱلْغَمَـٰمِ وَنُزِّلَ ٱلْمَلَـٰٓئِكَةُ تَنزِيلًا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9B9C4D6-DD6A-F7F4-C3D4-C5CACA460042}"/>
              </a:ext>
            </a:extLst>
          </p:cNvPr>
          <p:cNvSpPr txBox="1"/>
          <p:nvPr/>
        </p:nvSpPr>
        <p:spPr>
          <a:xfrm>
            <a:off x="2060712" y="4468525"/>
            <a:ext cx="8070575" cy="707886"/>
          </a:xfrm>
          <a:prstGeom prst="rect">
            <a:avLst/>
          </a:prstGeom>
          <a:noFill/>
        </p:spPr>
        <p:txBody>
          <a:bodyPr wrap="square">
            <a:spAutoFit/>
          </a:bodyPr>
          <a:lstStyle/>
          <a:p>
            <a:pPr algn="ctr" fontAlgn="base"/>
            <a:r>
              <a:rPr lang="en-US" sz="2000" dirty="0"/>
              <a:t>The Day the heaven shall be rent asunder with clouds, and angels shall be sent down, descending (in ranks),-</a:t>
            </a:r>
          </a:p>
        </p:txBody>
      </p:sp>
      <p:sp>
        <p:nvSpPr>
          <p:cNvPr id="3" name="TextBox 2">
            <a:extLst>
              <a:ext uri="{FF2B5EF4-FFF2-40B4-BE49-F238E27FC236}">
                <a16:creationId xmlns:a16="http://schemas.microsoft.com/office/drawing/2014/main" id="{A4D12315-A83C-8D5D-D61B-DCD48E5620BA}"/>
              </a:ext>
            </a:extLst>
          </p:cNvPr>
          <p:cNvSpPr txBox="1"/>
          <p:nvPr/>
        </p:nvSpPr>
        <p:spPr>
          <a:xfrm>
            <a:off x="3870559" y="41991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35523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2F4A9-7B65-B528-19D6-2B0B11D08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851EB-1313-4EF1-0CB8-9A07E2633E45}"/>
              </a:ext>
            </a:extLst>
          </p:cNvPr>
          <p:cNvSpPr>
            <a:spLocks noGrp="1"/>
          </p:cNvSpPr>
          <p:nvPr>
            <p:ph type="title"/>
          </p:nvPr>
        </p:nvSpPr>
        <p:spPr>
          <a:xfrm>
            <a:off x="1927001" y="2032309"/>
            <a:ext cx="8337998" cy="3450327"/>
          </a:xfrm>
        </p:spPr>
        <p:txBody>
          <a:bodyPr>
            <a:noAutofit/>
          </a:bodyPr>
          <a:lstStyle/>
          <a:p>
            <a:r>
              <a:rPr lang="ar-EG" sz="6000" b="0" dirty="0"/>
              <a:t>وَإِنَّ رَبَّكَ لَهُوَ ٱلْعَزِيزُ ٱلرَّحِيمُ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9A571D2-2B0F-8255-C6AC-3A6818EE9DDA}"/>
              </a:ext>
            </a:extLst>
          </p:cNvPr>
          <p:cNvSpPr txBox="1"/>
          <p:nvPr/>
        </p:nvSpPr>
        <p:spPr>
          <a:xfrm>
            <a:off x="2060712" y="4218544"/>
            <a:ext cx="8070575" cy="400110"/>
          </a:xfrm>
          <a:prstGeom prst="rect">
            <a:avLst/>
          </a:prstGeom>
          <a:noFill/>
        </p:spPr>
        <p:txBody>
          <a:bodyPr wrap="square">
            <a:spAutoFit/>
          </a:bodyPr>
          <a:lstStyle/>
          <a:p>
            <a:pPr algn="ctr" fontAlgn="base"/>
            <a:r>
              <a:rPr lang="en-US" sz="2000" dirty="0"/>
              <a:t>And verily, thy Lord is He, the Exalted in Might, Most Merciful.</a:t>
            </a:r>
          </a:p>
        </p:txBody>
      </p:sp>
      <p:sp>
        <p:nvSpPr>
          <p:cNvPr id="3" name="TextBox 2">
            <a:extLst>
              <a:ext uri="{FF2B5EF4-FFF2-40B4-BE49-F238E27FC236}">
                <a16:creationId xmlns:a16="http://schemas.microsoft.com/office/drawing/2014/main" id="{D8CEDDF4-5763-5290-F1F2-EC2F157DCED9}"/>
              </a:ext>
            </a:extLst>
          </p:cNvPr>
          <p:cNvSpPr txBox="1"/>
          <p:nvPr/>
        </p:nvSpPr>
        <p:spPr>
          <a:xfrm>
            <a:off x="2300411" y="39107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2954986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1F495-8320-3AAC-656C-B92680D19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9FA0E-1403-BFC5-2123-2DBC8ECCE094}"/>
              </a:ext>
            </a:extLst>
          </p:cNvPr>
          <p:cNvSpPr>
            <a:spLocks noGrp="1"/>
          </p:cNvSpPr>
          <p:nvPr>
            <p:ph type="title"/>
          </p:nvPr>
        </p:nvSpPr>
        <p:spPr>
          <a:xfrm>
            <a:off x="1927001" y="2121085"/>
            <a:ext cx="8337998" cy="3450327"/>
          </a:xfrm>
        </p:spPr>
        <p:txBody>
          <a:bodyPr>
            <a:noAutofit/>
          </a:bodyPr>
          <a:lstStyle/>
          <a:p>
            <a:r>
              <a:rPr lang="ar-EG" sz="6000" b="0" dirty="0"/>
              <a:t>وَإِذْ نَادَىٰ رَبُّكَ مُوسَىٰٓ أَنِ ٱئْتِ ٱلْقَوْمَ ٱلظَّـٰلِمِينَ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BE5965C-3546-3DF0-19E1-FF2A95493A02}"/>
              </a:ext>
            </a:extLst>
          </p:cNvPr>
          <p:cNvSpPr txBox="1"/>
          <p:nvPr/>
        </p:nvSpPr>
        <p:spPr>
          <a:xfrm>
            <a:off x="2060712" y="4626916"/>
            <a:ext cx="8070575" cy="400110"/>
          </a:xfrm>
          <a:prstGeom prst="rect">
            <a:avLst/>
          </a:prstGeom>
          <a:noFill/>
        </p:spPr>
        <p:txBody>
          <a:bodyPr wrap="square">
            <a:spAutoFit/>
          </a:bodyPr>
          <a:lstStyle/>
          <a:p>
            <a:pPr algn="ctr" fontAlgn="base"/>
            <a:r>
              <a:rPr lang="en-US" sz="2000" dirty="0"/>
              <a:t>Behold, thy Lord called Moses: "Go to the people of iniquity,-</a:t>
            </a:r>
          </a:p>
        </p:txBody>
      </p:sp>
      <p:sp>
        <p:nvSpPr>
          <p:cNvPr id="3" name="TextBox 2">
            <a:extLst>
              <a:ext uri="{FF2B5EF4-FFF2-40B4-BE49-F238E27FC236}">
                <a16:creationId xmlns:a16="http://schemas.microsoft.com/office/drawing/2014/main" id="{7C4097B5-76A3-53BB-D2DE-B364394CB0F1}"/>
              </a:ext>
            </a:extLst>
          </p:cNvPr>
          <p:cNvSpPr txBox="1"/>
          <p:nvPr/>
        </p:nvSpPr>
        <p:spPr>
          <a:xfrm>
            <a:off x="4590850" y="43651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a:t>
            </a:r>
            <a:endParaRPr lang="en-US" sz="1400" dirty="0"/>
          </a:p>
        </p:txBody>
      </p:sp>
    </p:spTree>
    <p:extLst>
      <p:ext uri="{BB962C8B-B14F-4D97-AF65-F5344CB8AC3E}">
        <p14:creationId xmlns:p14="http://schemas.microsoft.com/office/powerpoint/2010/main" val="3661318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5C68A-FAD9-0E40-3C6E-23CD87337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57168-079D-6300-5713-FC6185F670EA}"/>
              </a:ext>
            </a:extLst>
          </p:cNvPr>
          <p:cNvSpPr>
            <a:spLocks noGrp="1"/>
          </p:cNvSpPr>
          <p:nvPr>
            <p:ph type="title"/>
          </p:nvPr>
        </p:nvSpPr>
        <p:spPr>
          <a:xfrm>
            <a:off x="1927001" y="2121085"/>
            <a:ext cx="8337998" cy="3450327"/>
          </a:xfrm>
        </p:spPr>
        <p:txBody>
          <a:bodyPr>
            <a:noAutofit/>
          </a:bodyPr>
          <a:lstStyle/>
          <a:p>
            <a:r>
              <a:rPr lang="ar-EG" sz="6000" b="0" dirty="0"/>
              <a:t>قَوْمَ فِرْعَوْنَۚ أَلَا يَتَّقُونَ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5A73CC7-801F-A6DE-B6CD-B36EB02186A9}"/>
              </a:ext>
            </a:extLst>
          </p:cNvPr>
          <p:cNvSpPr txBox="1"/>
          <p:nvPr/>
        </p:nvSpPr>
        <p:spPr>
          <a:xfrm>
            <a:off x="2060712" y="4236418"/>
            <a:ext cx="8070575" cy="400110"/>
          </a:xfrm>
          <a:prstGeom prst="rect">
            <a:avLst/>
          </a:prstGeom>
          <a:noFill/>
        </p:spPr>
        <p:txBody>
          <a:bodyPr wrap="square">
            <a:spAutoFit/>
          </a:bodyPr>
          <a:lstStyle/>
          <a:p>
            <a:pPr algn="ctr" fontAlgn="base"/>
            <a:r>
              <a:rPr lang="en-US" sz="2000" dirty="0"/>
              <a:t>"The people of the Pharaoh: will they not fear Allah?"</a:t>
            </a:r>
          </a:p>
        </p:txBody>
      </p:sp>
      <p:sp>
        <p:nvSpPr>
          <p:cNvPr id="3" name="TextBox 2">
            <a:extLst>
              <a:ext uri="{FF2B5EF4-FFF2-40B4-BE49-F238E27FC236}">
                <a16:creationId xmlns:a16="http://schemas.microsoft.com/office/drawing/2014/main" id="{A09270FB-0A7E-E8D5-5E2A-7209838763AF}"/>
              </a:ext>
            </a:extLst>
          </p:cNvPr>
          <p:cNvSpPr txBox="1"/>
          <p:nvPr/>
        </p:nvSpPr>
        <p:spPr>
          <a:xfrm>
            <a:off x="3072768" y="39286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a:t>
            </a:r>
            <a:endParaRPr lang="en-US" sz="1400" dirty="0"/>
          </a:p>
        </p:txBody>
      </p:sp>
    </p:spTree>
    <p:extLst>
      <p:ext uri="{BB962C8B-B14F-4D97-AF65-F5344CB8AC3E}">
        <p14:creationId xmlns:p14="http://schemas.microsoft.com/office/powerpoint/2010/main" val="36924663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65186-29BF-10DD-642B-2C0D8EDC5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07478-03D8-7A2B-D78A-CC6BEE4E410D}"/>
              </a:ext>
            </a:extLst>
          </p:cNvPr>
          <p:cNvSpPr>
            <a:spLocks noGrp="1"/>
          </p:cNvSpPr>
          <p:nvPr>
            <p:ph type="title"/>
          </p:nvPr>
        </p:nvSpPr>
        <p:spPr>
          <a:xfrm>
            <a:off x="1927001" y="2050063"/>
            <a:ext cx="8337998" cy="3450327"/>
          </a:xfrm>
        </p:spPr>
        <p:txBody>
          <a:bodyPr>
            <a:noAutofit/>
          </a:bodyPr>
          <a:lstStyle/>
          <a:p>
            <a:r>
              <a:rPr lang="ar-EG" sz="6000" b="0" dirty="0"/>
              <a:t>قَالَ رَبِّ إِنِّىٓ أَخَافُ أَن يُكَذِّبُونِ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89E2432-6EE6-AFBC-A959-4C4E1024DD7B}"/>
              </a:ext>
            </a:extLst>
          </p:cNvPr>
          <p:cNvSpPr txBox="1"/>
          <p:nvPr/>
        </p:nvSpPr>
        <p:spPr>
          <a:xfrm>
            <a:off x="2060712" y="4165396"/>
            <a:ext cx="8070575" cy="400110"/>
          </a:xfrm>
          <a:prstGeom prst="rect">
            <a:avLst/>
          </a:prstGeom>
          <a:noFill/>
        </p:spPr>
        <p:txBody>
          <a:bodyPr wrap="square">
            <a:spAutoFit/>
          </a:bodyPr>
          <a:lstStyle/>
          <a:p>
            <a:pPr algn="ctr" fontAlgn="base"/>
            <a:r>
              <a:rPr lang="en-US" sz="2000" dirty="0"/>
              <a:t>He said: "O my Lord! I do fear that they will charge me with falsehood:</a:t>
            </a:r>
          </a:p>
        </p:txBody>
      </p:sp>
      <p:sp>
        <p:nvSpPr>
          <p:cNvPr id="3" name="TextBox 2">
            <a:extLst>
              <a:ext uri="{FF2B5EF4-FFF2-40B4-BE49-F238E27FC236}">
                <a16:creationId xmlns:a16="http://schemas.microsoft.com/office/drawing/2014/main" id="{6D66D822-851A-8EB4-7E3F-F889F2A2111B}"/>
              </a:ext>
            </a:extLst>
          </p:cNvPr>
          <p:cNvSpPr txBox="1"/>
          <p:nvPr/>
        </p:nvSpPr>
        <p:spPr>
          <a:xfrm>
            <a:off x="2042956" y="38576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a:t>
            </a:r>
            <a:endParaRPr lang="en-US" sz="1400" dirty="0"/>
          </a:p>
        </p:txBody>
      </p:sp>
    </p:spTree>
    <p:extLst>
      <p:ext uri="{BB962C8B-B14F-4D97-AF65-F5344CB8AC3E}">
        <p14:creationId xmlns:p14="http://schemas.microsoft.com/office/powerpoint/2010/main" val="9725536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A9BB9-352A-7C9E-767B-311F2087B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03C9B-F53E-474E-1F72-2D93A8771003}"/>
              </a:ext>
            </a:extLst>
          </p:cNvPr>
          <p:cNvSpPr>
            <a:spLocks noGrp="1"/>
          </p:cNvSpPr>
          <p:nvPr>
            <p:ph type="title"/>
          </p:nvPr>
        </p:nvSpPr>
        <p:spPr>
          <a:xfrm>
            <a:off x="1927001" y="2050063"/>
            <a:ext cx="8337998" cy="3450327"/>
          </a:xfrm>
        </p:spPr>
        <p:txBody>
          <a:bodyPr>
            <a:noAutofit/>
          </a:bodyPr>
          <a:lstStyle/>
          <a:p>
            <a:r>
              <a:rPr lang="ar-EG" sz="6000" b="0" dirty="0"/>
              <a:t>وَيَضِيقُ صَدْرِى وَلَا يَنطَلِقُ لِسَانِى فَأَرْسِلْ إِلَىٰ هَـٰرُونَ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B0EEF4-213A-43D3-A959-985FE76BAC73}"/>
              </a:ext>
            </a:extLst>
          </p:cNvPr>
          <p:cNvSpPr txBox="1"/>
          <p:nvPr/>
        </p:nvSpPr>
        <p:spPr>
          <a:xfrm>
            <a:off x="2060712" y="4590967"/>
            <a:ext cx="8070575" cy="707886"/>
          </a:xfrm>
          <a:prstGeom prst="rect">
            <a:avLst/>
          </a:prstGeom>
          <a:noFill/>
        </p:spPr>
        <p:txBody>
          <a:bodyPr wrap="square">
            <a:spAutoFit/>
          </a:bodyPr>
          <a:lstStyle/>
          <a:p>
            <a:pPr algn="ctr" fontAlgn="base"/>
            <a:r>
              <a:rPr lang="en-US" sz="2000" dirty="0"/>
              <a:t>"My breast will be straitened. And my speech may not go (smoothly): so send unto Aaron.</a:t>
            </a:r>
          </a:p>
        </p:txBody>
      </p:sp>
      <p:sp>
        <p:nvSpPr>
          <p:cNvPr id="3" name="TextBox 2">
            <a:extLst>
              <a:ext uri="{FF2B5EF4-FFF2-40B4-BE49-F238E27FC236}">
                <a16:creationId xmlns:a16="http://schemas.microsoft.com/office/drawing/2014/main" id="{6B5B97AC-685D-41B6-3F03-713938C1D0E2}"/>
              </a:ext>
            </a:extLst>
          </p:cNvPr>
          <p:cNvSpPr txBox="1"/>
          <p:nvPr/>
        </p:nvSpPr>
        <p:spPr>
          <a:xfrm>
            <a:off x="3401239" y="42837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a:t>
            </a:r>
            <a:endParaRPr lang="en-US" sz="1400" dirty="0"/>
          </a:p>
        </p:txBody>
      </p:sp>
    </p:spTree>
    <p:extLst>
      <p:ext uri="{BB962C8B-B14F-4D97-AF65-F5344CB8AC3E}">
        <p14:creationId xmlns:p14="http://schemas.microsoft.com/office/powerpoint/2010/main" val="17540215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9ABB-4BB8-C9CB-6434-AB41B179D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D0619-4D47-A156-99C5-411A69FBDD5E}"/>
              </a:ext>
            </a:extLst>
          </p:cNvPr>
          <p:cNvSpPr>
            <a:spLocks noGrp="1"/>
          </p:cNvSpPr>
          <p:nvPr>
            <p:ph type="title"/>
          </p:nvPr>
        </p:nvSpPr>
        <p:spPr>
          <a:xfrm>
            <a:off x="1927001" y="1987920"/>
            <a:ext cx="8337998" cy="3450327"/>
          </a:xfrm>
        </p:spPr>
        <p:txBody>
          <a:bodyPr>
            <a:noAutofit/>
          </a:bodyPr>
          <a:lstStyle/>
          <a:p>
            <a:r>
              <a:rPr lang="ar-EG" sz="6000" b="0" dirty="0"/>
              <a:t>وَلَهُمْ عَلَىَّ ذَنۢبٌۭ فَأَخَافُ أَن يَقْتُلُونِ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5BB7F8-3B46-2CAD-70FE-20A791E2228F}"/>
              </a:ext>
            </a:extLst>
          </p:cNvPr>
          <p:cNvSpPr txBox="1"/>
          <p:nvPr/>
        </p:nvSpPr>
        <p:spPr>
          <a:xfrm>
            <a:off x="2060712" y="4138206"/>
            <a:ext cx="8070575" cy="707886"/>
          </a:xfrm>
          <a:prstGeom prst="rect">
            <a:avLst/>
          </a:prstGeom>
          <a:noFill/>
        </p:spPr>
        <p:txBody>
          <a:bodyPr wrap="square">
            <a:spAutoFit/>
          </a:bodyPr>
          <a:lstStyle/>
          <a:p>
            <a:pPr algn="ctr" fontAlgn="base"/>
            <a:r>
              <a:rPr lang="en-US" sz="2000" dirty="0"/>
              <a:t>"And (further), they have a charge of crime against me; and I fear they may slay me."</a:t>
            </a:r>
          </a:p>
        </p:txBody>
      </p:sp>
      <p:sp>
        <p:nvSpPr>
          <p:cNvPr id="3" name="TextBox 2">
            <a:extLst>
              <a:ext uri="{FF2B5EF4-FFF2-40B4-BE49-F238E27FC236}">
                <a16:creationId xmlns:a16="http://schemas.microsoft.com/office/drawing/2014/main" id="{3DD268D3-1B8E-CE85-27D0-3E10B8420760}"/>
              </a:ext>
            </a:extLst>
          </p:cNvPr>
          <p:cNvSpPr txBox="1"/>
          <p:nvPr/>
        </p:nvSpPr>
        <p:spPr>
          <a:xfrm>
            <a:off x="1785503" y="37675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a:t>
            </a:r>
            <a:endParaRPr lang="en-US" sz="1400" dirty="0"/>
          </a:p>
        </p:txBody>
      </p:sp>
    </p:spTree>
    <p:extLst>
      <p:ext uri="{BB962C8B-B14F-4D97-AF65-F5344CB8AC3E}">
        <p14:creationId xmlns:p14="http://schemas.microsoft.com/office/powerpoint/2010/main" val="3104355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EF46C-981B-A332-1434-65753D0B5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54E3C-E2C2-8E0C-2A40-D318F76CD16E}"/>
              </a:ext>
            </a:extLst>
          </p:cNvPr>
          <p:cNvSpPr>
            <a:spLocks noGrp="1"/>
          </p:cNvSpPr>
          <p:nvPr>
            <p:ph type="title"/>
          </p:nvPr>
        </p:nvSpPr>
        <p:spPr>
          <a:xfrm>
            <a:off x="1927001" y="2121085"/>
            <a:ext cx="8337998" cy="3450327"/>
          </a:xfrm>
        </p:spPr>
        <p:txBody>
          <a:bodyPr>
            <a:noAutofit/>
          </a:bodyPr>
          <a:lstStyle/>
          <a:p>
            <a:r>
              <a:rPr lang="ar-EG" sz="6000" b="0" dirty="0"/>
              <a:t>قَالَ كَلَّاۖ فَٱذْهَبَا بِـَٔايَـٰتِنَآۖ إِنَّا مَعَكُم مُّسْتَمِعُونَ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2293542-6875-2EA9-5506-8D756418B7CE}"/>
              </a:ext>
            </a:extLst>
          </p:cNvPr>
          <p:cNvSpPr txBox="1"/>
          <p:nvPr/>
        </p:nvSpPr>
        <p:spPr>
          <a:xfrm>
            <a:off x="2060712" y="4561531"/>
            <a:ext cx="8070575" cy="707886"/>
          </a:xfrm>
          <a:prstGeom prst="rect">
            <a:avLst/>
          </a:prstGeom>
          <a:noFill/>
        </p:spPr>
        <p:txBody>
          <a:bodyPr wrap="square">
            <a:spAutoFit/>
          </a:bodyPr>
          <a:lstStyle/>
          <a:p>
            <a:pPr algn="ctr" fontAlgn="base"/>
            <a:r>
              <a:rPr lang="en-US" sz="2000" dirty="0"/>
              <a:t>Allah said: "By no means! proceed then, both of you, with Our Signs; We are with you, and will listen (to your call).</a:t>
            </a:r>
          </a:p>
        </p:txBody>
      </p:sp>
      <p:sp>
        <p:nvSpPr>
          <p:cNvPr id="3" name="TextBox 2">
            <a:extLst>
              <a:ext uri="{FF2B5EF4-FFF2-40B4-BE49-F238E27FC236}">
                <a16:creationId xmlns:a16="http://schemas.microsoft.com/office/drawing/2014/main" id="{987A3B86-3E76-C655-F56A-EB77065B3E4B}"/>
              </a:ext>
            </a:extLst>
          </p:cNvPr>
          <p:cNvSpPr txBox="1"/>
          <p:nvPr/>
        </p:nvSpPr>
        <p:spPr>
          <a:xfrm>
            <a:off x="4413293" y="43357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a:t>
            </a:r>
            <a:endParaRPr lang="en-US" sz="1400" dirty="0"/>
          </a:p>
        </p:txBody>
      </p:sp>
    </p:spTree>
    <p:extLst>
      <p:ext uri="{BB962C8B-B14F-4D97-AF65-F5344CB8AC3E}">
        <p14:creationId xmlns:p14="http://schemas.microsoft.com/office/powerpoint/2010/main" val="11920902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622E0-FC03-119F-241E-81D6D2FD54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6BEE1-85A9-F3E1-24F5-4308985A3989}"/>
              </a:ext>
            </a:extLst>
          </p:cNvPr>
          <p:cNvSpPr>
            <a:spLocks noGrp="1"/>
          </p:cNvSpPr>
          <p:nvPr>
            <p:ph type="title"/>
          </p:nvPr>
        </p:nvSpPr>
        <p:spPr>
          <a:xfrm>
            <a:off x="1927001" y="2121085"/>
            <a:ext cx="8337998" cy="3450327"/>
          </a:xfrm>
        </p:spPr>
        <p:txBody>
          <a:bodyPr>
            <a:noAutofit/>
          </a:bodyPr>
          <a:lstStyle/>
          <a:p>
            <a:r>
              <a:rPr lang="ar-EG" sz="6000" b="0" dirty="0"/>
              <a:t>فَأْتِيَا فِرْعَوْنَ فَقُولَآ إِنَّا رَسُولُ 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104E09-CC86-C4ED-C5BA-CEB7F97768E3}"/>
              </a:ext>
            </a:extLst>
          </p:cNvPr>
          <p:cNvSpPr txBox="1"/>
          <p:nvPr/>
        </p:nvSpPr>
        <p:spPr>
          <a:xfrm>
            <a:off x="2060712" y="4561531"/>
            <a:ext cx="8070575" cy="707886"/>
          </a:xfrm>
          <a:prstGeom prst="rect">
            <a:avLst/>
          </a:prstGeom>
          <a:noFill/>
        </p:spPr>
        <p:txBody>
          <a:bodyPr wrap="square">
            <a:spAutoFit/>
          </a:bodyPr>
          <a:lstStyle/>
          <a:p>
            <a:pPr algn="ctr" fontAlgn="base"/>
            <a:r>
              <a:rPr lang="en-US" sz="2000" dirty="0"/>
              <a:t>"So go forth, both of you, to Pharaoh, and say: 'We have been sent by the Lord and Cherisher of the worlds;</a:t>
            </a:r>
          </a:p>
        </p:txBody>
      </p:sp>
      <p:sp>
        <p:nvSpPr>
          <p:cNvPr id="3" name="TextBox 2">
            <a:extLst>
              <a:ext uri="{FF2B5EF4-FFF2-40B4-BE49-F238E27FC236}">
                <a16:creationId xmlns:a16="http://schemas.microsoft.com/office/drawing/2014/main" id="{78B987F0-434B-B460-1A62-99696EC10A95}"/>
              </a:ext>
            </a:extLst>
          </p:cNvPr>
          <p:cNvSpPr txBox="1"/>
          <p:nvPr/>
        </p:nvSpPr>
        <p:spPr>
          <a:xfrm>
            <a:off x="4644113" y="43446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a:t>
            </a:r>
            <a:endParaRPr lang="en-US" sz="1400" dirty="0"/>
          </a:p>
        </p:txBody>
      </p:sp>
    </p:spTree>
    <p:extLst>
      <p:ext uri="{BB962C8B-B14F-4D97-AF65-F5344CB8AC3E}">
        <p14:creationId xmlns:p14="http://schemas.microsoft.com/office/powerpoint/2010/main" val="181717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9C06D-BFE0-AACF-2AB2-FF9732BF4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0E2E3-774E-D258-4F54-13DC5CF7CC95}"/>
              </a:ext>
            </a:extLst>
          </p:cNvPr>
          <p:cNvSpPr>
            <a:spLocks noGrp="1"/>
          </p:cNvSpPr>
          <p:nvPr>
            <p:ph type="title"/>
          </p:nvPr>
        </p:nvSpPr>
        <p:spPr>
          <a:xfrm>
            <a:off x="1927000" y="2121084"/>
            <a:ext cx="8337998" cy="3450327"/>
          </a:xfrm>
        </p:spPr>
        <p:txBody>
          <a:bodyPr>
            <a:noAutofit/>
          </a:bodyPr>
          <a:lstStyle/>
          <a:p>
            <a:r>
              <a:rPr lang="ar-EG" sz="6000" b="0" dirty="0"/>
              <a:t>أَنْ أَرْسِلْ مَعَنَا بَنِىٓ إِسْرَٰٓءِيلَ</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466762B-D34D-C150-088A-8B098DBFF5AF}"/>
              </a:ext>
            </a:extLst>
          </p:cNvPr>
          <p:cNvSpPr txBox="1"/>
          <p:nvPr/>
        </p:nvSpPr>
        <p:spPr>
          <a:xfrm>
            <a:off x="2060711" y="4226933"/>
            <a:ext cx="8070575" cy="400110"/>
          </a:xfrm>
          <a:prstGeom prst="rect">
            <a:avLst/>
          </a:prstGeom>
          <a:noFill/>
        </p:spPr>
        <p:txBody>
          <a:bodyPr wrap="square">
            <a:spAutoFit/>
          </a:bodyPr>
          <a:lstStyle/>
          <a:p>
            <a:pPr algn="ctr" fontAlgn="base"/>
            <a:r>
              <a:rPr lang="en-US" sz="2000" dirty="0"/>
              <a:t>"'Send thou with us the Children of Israel.'"</a:t>
            </a:r>
          </a:p>
        </p:txBody>
      </p:sp>
      <p:sp>
        <p:nvSpPr>
          <p:cNvPr id="3" name="TextBox 2">
            <a:extLst>
              <a:ext uri="{FF2B5EF4-FFF2-40B4-BE49-F238E27FC236}">
                <a16:creationId xmlns:a16="http://schemas.microsoft.com/office/drawing/2014/main" id="{31FAE672-7481-BA10-60AE-77261BFBC9C9}"/>
              </a:ext>
            </a:extLst>
          </p:cNvPr>
          <p:cNvSpPr txBox="1"/>
          <p:nvPr/>
        </p:nvSpPr>
        <p:spPr>
          <a:xfrm>
            <a:off x="2380307" y="38462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a:t>
            </a:r>
            <a:endParaRPr lang="en-US" sz="1400" dirty="0"/>
          </a:p>
        </p:txBody>
      </p:sp>
    </p:spTree>
    <p:extLst>
      <p:ext uri="{BB962C8B-B14F-4D97-AF65-F5344CB8AC3E}">
        <p14:creationId xmlns:p14="http://schemas.microsoft.com/office/powerpoint/2010/main" val="25927678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BA9D2-19BB-7AB7-2170-0FE2A224CD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97B37-E4CE-9E9D-D752-0BE045C355A4}"/>
              </a:ext>
            </a:extLst>
          </p:cNvPr>
          <p:cNvSpPr>
            <a:spLocks noGrp="1"/>
          </p:cNvSpPr>
          <p:nvPr>
            <p:ph type="title"/>
          </p:nvPr>
        </p:nvSpPr>
        <p:spPr>
          <a:xfrm>
            <a:off x="1927001" y="2094451"/>
            <a:ext cx="8337998" cy="3450327"/>
          </a:xfrm>
        </p:spPr>
        <p:txBody>
          <a:bodyPr>
            <a:noAutofit/>
          </a:bodyPr>
          <a:lstStyle/>
          <a:p>
            <a:r>
              <a:rPr lang="ar-EG" sz="6000" b="0" dirty="0"/>
              <a:t>قَالَ أَلَمْ نُرَبِّكَ فِينَا وَلِيدًۭا وَلَبِثْتَ فِينَا مِنْ عُمُرِكَ سِنِينَ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5DE62B1-3943-F47D-06DF-A5515174DCA0}"/>
              </a:ext>
            </a:extLst>
          </p:cNvPr>
          <p:cNvSpPr txBox="1"/>
          <p:nvPr/>
        </p:nvSpPr>
        <p:spPr>
          <a:xfrm>
            <a:off x="2060712" y="4599795"/>
            <a:ext cx="8070575" cy="707886"/>
          </a:xfrm>
          <a:prstGeom prst="rect">
            <a:avLst/>
          </a:prstGeom>
          <a:noFill/>
        </p:spPr>
        <p:txBody>
          <a:bodyPr wrap="square">
            <a:spAutoFit/>
          </a:bodyPr>
          <a:lstStyle/>
          <a:p>
            <a:pPr algn="ctr" fontAlgn="base"/>
            <a:r>
              <a:rPr lang="en-US" sz="2000" dirty="0"/>
              <a:t>(Pharaoh) said: "Did we not cherish thee as a child among us, and didst thou not stay in our midst many years of thy life?</a:t>
            </a:r>
          </a:p>
        </p:txBody>
      </p:sp>
      <p:sp>
        <p:nvSpPr>
          <p:cNvPr id="3" name="TextBox 2">
            <a:extLst>
              <a:ext uri="{FF2B5EF4-FFF2-40B4-BE49-F238E27FC236}">
                <a16:creationId xmlns:a16="http://schemas.microsoft.com/office/drawing/2014/main" id="{4844F8DF-B795-0F74-3097-C847BA4EC706}"/>
              </a:ext>
            </a:extLst>
          </p:cNvPr>
          <p:cNvSpPr txBox="1"/>
          <p:nvPr/>
        </p:nvSpPr>
        <p:spPr>
          <a:xfrm>
            <a:off x="3676448" y="42920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a:t>
            </a:r>
            <a:endParaRPr lang="en-US" sz="1400" dirty="0"/>
          </a:p>
        </p:txBody>
      </p:sp>
    </p:spTree>
    <p:extLst>
      <p:ext uri="{BB962C8B-B14F-4D97-AF65-F5344CB8AC3E}">
        <p14:creationId xmlns:p14="http://schemas.microsoft.com/office/powerpoint/2010/main" val="250355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62A49-3D3A-922F-9E42-999A16B55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5CD89-57F5-0366-8AC7-BAF4C9184028}"/>
              </a:ext>
            </a:extLst>
          </p:cNvPr>
          <p:cNvSpPr>
            <a:spLocks noGrp="1"/>
          </p:cNvSpPr>
          <p:nvPr>
            <p:ph type="title"/>
          </p:nvPr>
        </p:nvSpPr>
        <p:spPr>
          <a:xfrm>
            <a:off x="1957800" y="2014555"/>
            <a:ext cx="8276400" cy="3450327"/>
          </a:xfrm>
        </p:spPr>
        <p:txBody>
          <a:bodyPr>
            <a:noAutofit/>
          </a:bodyPr>
          <a:lstStyle/>
          <a:p>
            <a:r>
              <a:rPr lang="ar-EG" sz="6000" b="0" dirty="0"/>
              <a:t>ٱلْمُلْكُ يَوْمَئِذٍ ٱلْحَقُّ لِلرَّحْمَـٰنِۚ وَكَانَ يَوْمًا عَلَى ٱلْكَـٰفِرِينَ عَسِيرًۭا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809928F-5B75-F30B-6039-FAE8C1AEBF5E}"/>
              </a:ext>
            </a:extLst>
          </p:cNvPr>
          <p:cNvSpPr txBox="1"/>
          <p:nvPr/>
        </p:nvSpPr>
        <p:spPr>
          <a:xfrm>
            <a:off x="2060712" y="4631971"/>
            <a:ext cx="8070575" cy="707886"/>
          </a:xfrm>
          <a:prstGeom prst="rect">
            <a:avLst/>
          </a:prstGeom>
          <a:noFill/>
        </p:spPr>
        <p:txBody>
          <a:bodyPr wrap="square">
            <a:spAutoFit/>
          </a:bodyPr>
          <a:lstStyle/>
          <a:p>
            <a:pPr algn="ctr" fontAlgn="base"/>
            <a:r>
              <a:rPr lang="en-US" sz="2000" dirty="0"/>
              <a:t>That Day, the dominion as of right and truth, shall be (wholly) for (Allah) Most Merciful: it will be a Day of dire difficulty for the misbelievers.</a:t>
            </a:r>
          </a:p>
        </p:txBody>
      </p:sp>
      <p:sp>
        <p:nvSpPr>
          <p:cNvPr id="3" name="TextBox 2">
            <a:extLst>
              <a:ext uri="{FF2B5EF4-FFF2-40B4-BE49-F238E27FC236}">
                <a16:creationId xmlns:a16="http://schemas.microsoft.com/office/drawing/2014/main" id="{03413AF0-A4A8-8FF8-54AD-8DE96EC6D166}"/>
              </a:ext>
            </a:extLst>
          </p:cNvPr>
          <p:cNvSpPr txBox="1"/>
          <p:nvPr/>
        </p:nvSpPr>
        <p:spPr>
          <a:xfrm>
            <a:off x="2654318" y="43241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59048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CCEE2-9DAD-39F0-2F4E-F5D253888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454FC-0DE3-E6AC-29DE-5D67A92660A4}"/>
              </a:ext>
            </a:extLst>
          </p:cNvPr>
          <p:cNvSpPr>
            <a:spLocks noGrp="1"/>
          </p:cNvSpPr>
          <p:nvPr>
            <p:ph type="title"/>
          </p:nvPr>
        </p:nvSpPr>
        <p:spPr>
          <a:xfrm>
            <a:off x="1927001" y="2094451"/>
            <a:ext cx="8337998" cy="3450327"/>
          </a:xfrm>
        </p:spPr>
        <p:txBody>
          <a:bodyPr>
            <a:noAutofit/>
          </a:bodyPr>
          <a:lstStyle/>
          <a:p>
            <a:r>
              <a:rPr lang="ar-EG" sz="6000" b="0" dirty="0"/>
              <a:t>وَفَعَلْتَ فَعْلَتَكَ ٱلَّتِى فَعَلْتَ وَأَنتَ مِنَ ٱلْكَـٰفِرِينَ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DF7D084-4801-6D5B-9D76-6C4727DF8873}"/>
              </a:ext>
            </a:extLst>
          </p:cNvPr>
          <p:cNvSpPr txBox="1"/>
          <p:nvPr/>
        </p:nvSpPr>
        <p:spPr>
          <a:xfrm>
            <a:off x="2060712" y="4584363"/>
            <a:ext cx="8070575" cy="707886"/>
          </a:xfrm>
          <a:prstGeom prst="rect">
            <a:avLst/>
          </a:prstGeom>
          <a:noFill/>
        </p:spPr>
        <p:txBody>
          <a:bodyPr wrap="square">
            <a:spAutoFit/>
          </a:bodyPr>
          <a:lstStyle/>
          <a:p>
            <a:pPr algn="ctr" fontAlgn="base"/>
            <a:r>
              <a:rPr lang="en-US" sz="2000" dirty="0"/>
              <a:t>"And thou didst a deed of thine which (thou knowest) thou didst, and thou art an ungrateful (wretch)!"</a:t>
            </a:r>
          </a:p>
        </p:txBody>
      </p:sp>
      <p:sp>
        <p:nvSpPr>
          <p:cNvPr id="3" name="TextBox 2">
            <a:extLst>
              <a:ext uri="{FF2B5EF4-FFF2-40B4-BE49-F238E27FC236}">
                <a16:creationId xmlns:a16="http://schemas.microsoft.com/office/drawing/2014/main" id="{F3767611-6C15-C246-9D2F-81612D1381DC}"/>
              </a:ext>
            </a:extLst>
          </p:cNvPr>
          <p:cNvSpPr txBox="1"/>
          <p:nvPr/>
        </p:nvSpPr>
        <p:spPr>
          <a:xfrm>
            <a:off x="4599726" y="43109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a:t>
            </a:r>
            <a:endParaRPr lang="en-US" sz="1400" dirty="0"/>
          </a:p>
        </p:txBody>
      </p:sp>
    </p:spTree>
    <p:extLst>
      <p:ext uri="{BB962C8B-B14F-4D97-AF65-F5344CB8AC3E}">
        <p14:creationId xmlns:p14="http://schemas.microsoft.com/office/powerpoint/2010/main" val="28451023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A6E07-36A7-4755-63F9-5E1AD2304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B3D9C-9D10-976F-99A0-153125CF233C}"/>
              </a:ext>
            </a:extLst>
          </p:cNvPr>
          <p:cNvSpPr>
            <a:spLocks noGrp="1"/>
          </p:cNvSpPr>
          <p:nvPr>
            <p:ph type="title"/>
          </p:nvPr>
        </p:nvSpPr>
        <p:spPr>
          <a:xfrm>
            <a:off x="1927001" y="2094451"/>
            <a:ext cx="8337998" cy="3450327"/>
          </a:xfrm>
        </p:spPr>
        <p:txBody>
          <a:bodyPr>
            <a:noAutofit/>
          </a:bodyPr>
          <a:lstStyle/>
          <a:p>
            <a:r>
              <a:rPr lang="ar-EG" sz="6000" b="0" dirty="0"/>
              <a:t>قَالَ فَعَلْتُهَآ إِذًۭا وَأَنَا۠ مِنَ ٱلضَّآلِّينَ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084A5F5-1431-74A7-B78E-E291EFC77354}"/>
              </a:ext>
            </a:extLst>
          </p:cNvPr>
          <p:cNvSpPr txBox="1"/>
          <p:nvPr/>
        </p:nvSpPr>
        <p:spPr>
          <a:xfrm>
            <a:off x="2060712" y="4199187"/>
            <a:ext cx="8070575" cy="400110"/>
          </a:xfrm>
          <a:prstGeom prst="rect">
            <a:avLst/>
          </a:prstGeom>
          <a:noFill/>
        </p:spPr>
        <p:txBody>
          <a:bodyPr wrap="square">
            <a:spAutoFit/>
          </a:bodyPr>
          <a:lstStyle/>
          <a:p>
            <a:pPr algn="ctr" fontAlgn="base"/>
            <a:r>
              <a:rPr lang="en-US" sz="2000" dirty="0"/>
              <a:t>Moses said: "I did it then, when I was in error.</a:t>
            </a:r>
          </a:p>
        </p:txBody>
      </p:sp>
      <p:sp>
        <p:nvSpPr>
          <p:cNvPr id="3" name="TextBox 2">
            <a:extLst>
              <a:ext uri="{FF2B5EF4-FFF2-40B4-BE49-F238E27FC236}">
                <a16:creationId xmlns:a16="http://schemas.microsoft.com/office/drawing/2014/main" id="{02C5E0EF-783D-0868-8508-0F2062DD59AC}"/>
              </a:ext>
            </a:extLst>
          </p:cNvPr>
          <p:cNvSpPr txBox="1"/>
          <p:nvPr/>
        </p:nvSpPr>
        <p:spPr>
          <a:xfrm>
            <a:off x="1989691" y="38701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a:t>
            </a:r>
            <a:endParaRPr lang="en-US" sz="1400" dirty="0"/>
          </a:p>
        </p:txBody>
      </p:sp>
    </p:spTree>
    <p:extLst>
      <p:ext uri="{BB962C8B-B14F-4D97-AF65-F5344CB8AC3E}">
        <p14:creationId xmlns:p14="http://schemas.microsoft.com/office/powerpoint/2010/main" val="17655901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37B33-F179-997B-E0AB-8E92C9AD0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9A693-2341-6302-70DB-3B195F632319}"/>
              </a:ext>
            </a:extLst>
          </p:cNvPr>
          <p:cNvSpPr>
            <a:spLocks noGrp="1"/>
          </p:cNvSpPr>
          <p:nvPr>
            <p:ph type="title"/>
          </p:nvPr>
        </p:nvSpPr>
        <p:spPr>
          <a:xfrm>
            <a:off x="1927000" y="1925779"/>
            <a:ext cx="8337998" cy="3450327"/>
          </a:xfrm>
        </p:spPr>
        <p:txBody>
          <a:bodyPr>
            <a:noAutofit/>
          </a:bodyPr>
          <a:lstStyle/>
          <a:p>
            <a:r>
              <a:rPr lang="ar-EG" sz="6000" b="0" dirty="0"/>
              <a:t>فَفَرَرْتُ مِنكُمْ لَمَّا خِفْتُكُمْ فَوَهَبَ لِى رَبِّى حُكْمًۭا وَجَعَلَنِى مِنَ ٱلْمُرْسَلِينَ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BB7B20-D31C-7C60-2A8B-0C89C4FE123D}"/>
              </a:ext>
            </a:extLst>
          </p:cNvPr>
          <p:cNvSpPr txBox="1"/>
          <p:nvPr/>
        </p:nvSpPr>
        <p:spPr>
          <a:xfrm>
            <a:off x="2060712" y="4421130"/>
            <a:ext cx="8070575" cy="1015663"/>
          </a:xfrm>
          <a:prstGeom prst="rect">
            <a:avLst/>
          </a:prstGeom>
          <a:noFill/>
        </p:spPr>
        <p:txBody>
          <a:bodyPr wrap="square">
            <a:spAutoFit/>
          </a:bodyPr>
          <a:lstStyle/>
          <a:p>
            <a:pPr algn="ctr" fontAlgn="base"/>
            <a:r>
              <a:rPr lang="en-US" sz="2000" dirty="0"/>
              <a:t>"So I fled from you (all) when I feared you; but my Lord has (since) invested me with judgment (and wisdom) and appointed me as one of the messengers.</a:t>
            </a:r>
          </a:p>
        </p:txBody>
      </p:sp>
      <p:sp>
        <p:nvSpPr>
          <p:cNvPr id="3" name="TextBox 2">
            <a:extLst>
              <a:ext uri="{FF2B5EF4-FFF2-40B4-BE49-F238E27FC236}">
                <a16:creationId xmlns:a16="http://schemas.microsoft.com/office/drawing/2014/main" id="{94EC3573-FD17-F6C6-DB38-455474B73CB8}"/>
              </a:ext>
            </a:extLst>
          </p:cNvPr>
          <p:cNvSpPr txBox="1"/>
          <p:nvPr/>
        </p:nvSpPr>
        <p:spPr>
          <a:xfrm>
            <a:off x="1718543" y="41133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a:t>
            </a:r>
            <a:endParaRPr lang="en-US" sz="1400" dirty="0"/>
          </a:p>
        </p:txBody>
      </p:sp>
    </p:spTree>
    <p:extLst>
      <p:ext uri="{BB962C8B-B14F-4D97-AF65-F5344CB8AC3E}">
        <p14:creationId xmlns:p14="http://schemas.microsoft.com/office/powerpoint/2010/main" val="13836828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49BF8-B163-96A9-5303-1A25EEAC9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921BE-AC71-F9ED-0946-901206D7B2C1}"/>
              </a:ext>
            </a:extLst>
          </p:cNvPr>
          <p:cNvSpPr>
            <a:spLocks noGrp="1"/>
          </p:cNvSpPr>
          <p:nvPr>
            <p:ph type="title"/>
          </p:nvPr>
        </p:nvSpPr>
        <p:spPr>
          <a:xfrm>
            <a:off x="1927001" y="2023434"/>
            <a:ext cx="8337998" cy="3450327"/>
          </a:xfrm>
        </p:spPr>
        <p:txBody>
          <a:bodyPr>
            <a:noAutofit/>
          </a:bodyPr>
          <a:lstStyle/>
          <a:p>
            <a:r>
              <a:rPr lang="ar-EG" sz="6000" b="0" dirty="0"/>
              <a:t>وَتِلْكَ نِعْمَةٌۭ تَمُنُّهَا عَلَىَّ أَنْ عَبَّدتَّ بَنِىٓ إِسْرَٰٓءِيلَ</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4279AC-AC90-F997-6A56-4E15D41600E5}"/>
              </a:ext>
            </a:extLst>
          </p:cNvPr>
          <p:cNvSpPr txBox="1"/>
          <p:nvPr/>
        </p:nvSpPr>
        <p:spPr>
          <a:xfrm>
            <a:off x="2060713" y="4518785"/>
            <a:ext cx="8070575" cy="707886"/>
          </a:xfrm>
          <a:prstGeom prst="rect">
            <a:avLst/>
          </a:prstGeom>
          <a:noFill/>
        </p:spPr>
        <p:txBody>
          <a:bodyPr wrap="square">
            <a:spAutoFit/>
          </a:bodyPr>
          <a:lstStyle/>
          <a:p>
            <a:pPr algn="ctr" fontAlgn="base"/>
            <a:r>
              <a:rPr lang="en-US" sz="2000" dirty="0"/>
              <a:t>"And this is the </a:t>
            </a:r>
            <a:r>
              <a:rPr lang="en-US" sz="2000" dirty="0" err="1"/>
              <a:t>favour</a:t>
            </a:r>
            <a:r>
              <a:rPr lang="en-US" sz="2000" dirty="0"/>
              <a:t> with which thou dost reproach me,- that thou hast enslaved the Children of Israel!"</a:t>
            </a:r>
          </a:p>
        </p:txBody>
      </p:sp>
      <p:sp>
        <p:nvSpPr>
          <p:cNvPr id="3" name="TextBox 2">
            <a:extLst>
              <a:ext uri="{FF2B5EF4-FFF2-40B4-BE49-F238E27FC236}">
                <a16:creationId xmlns:a16="http://schemas.microsoft.com/office/drawing/2014/main" id="{5FD04F6E-AF7F-40B6-B37F-E69FC5EB42EA}"/>
              </a:ext>
            </a:extLst>
          </p:cNvPr>
          <p:cNvSpPr txBox="1"/>
          <p:nvPr/>
        </p:nvSpPr>
        <p:spPr>
          <a:xfrm>
            <a:off x="4097760" y="42110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{22}</a:t>
            </a:r>
            <a:endParaRPr lang="en-US" sz="1400" dirty="0"/>
          </a:p>
        </p:txBody>
      </p:sp>
    </p:spTree>
    <p:extLst>
      <p:ext uri="{BB962C8B-B14F-4D97-AF65-F5344CB8AC3E}">
        <p14:creationId xmlns:p14="http://schemas.microsoft.com/office/powerpoint/2010/main" val="41474801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E8CC-9595-DD07-62A4-CBAC527453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754F6-3CB1-5F55-2159-8FC139CE18EB}"/>
              </a:ext>
            </a:extLst>
          </p:cNvPr>
          <p:cNvSpPr>
            <a:spLocks noGrp="1"/>
          </p:cNvSpPr>
          <p:nvPr>
            <p:ph type="title"/>
          </p:nvPr>
        </p:nvSpPr>
        <p:spPr>
          <a:xfrm>
            <a:off x="1927001" y="2058946"/>
            <a:ext cx="8337998" cy="3450327"/>
          </a:xfrm>
        </p:spPr>
        <p:txBody>
          <a:bodyPr>
            <a:noAutofit/>
          </a:bodyPr>
          <a:lstStyle/>
          <a:p>
            <a:r>
              <a:rPr lang="ar-EG" sz="6000" b="0" dirty="0"/>
              <a:t>قَالَ فِرْعَوْنُ وَمَا رَبُّ ٱلْعَـٰلَمِينَ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9BD165C-6F8E-2D65-09B0-96ADAB12EB4C}"/>
              </a:ext>
            </a:extLst>
          </p:cNvPr>
          <p:cNvSpPr txBox="1"/>
          <p:nvPr/>
        </p:nvSpPr>
        <p:spPr>
          <a:xfrm>
            <a:off x="2060712" y="4153319"/>
            <a:ext cx="8070575" cy="400110"/>
          </a:xfrm>
          <a:prstGeom prst="rect">
            <a:avLst/>
          </a:prstGeom>
          <a:noFill/>
        </p:spPr>
        <p:txBody>
          <a:bodyPr wrap="square">
            <a:spAutoFit/>
          </a:bodyPr>
          <a:lstStyle/>
          <a:p>
            <a:pPr algn="ctr" fontAlgn="base"/>
            <a:r>
              <a:rPr lang="en-US" sz="2000" dirty="0"/>
              <a:t>Pharaoh said: "And what is the 'Lord and Cherisher of the worlds'?"</a:t>
            </a:r>
          </a:p>
        </p:txBody>
      </p:sp>
      <p:sp>
        <p:nvSpPr>
          <p:cNvPr id="3" name="TextBox 2">
            <a:extLst>
              <a:ext uri="{FF2B5EF4-FFF2-40B4-BE49-F238E27FC236}">
                <a16:creationId xmlns:a16="http://schemas.microsoft.com/office/drawing/2014/main" id="{B6FB9D5B-0AF4-B0FB-1CEC-5F253D8C9915}"/>
              </a:ext>
            </a:extLst>
          </p:cNvPr>
          <p:cNvSpPr txBox="1"/>
          <p:nvPr/>
        </p:nvSpPr>
        <p:spPr>
          <a:xfrm>
            <a:off x="2153551" y="38455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{23}</a:t>
            </a:r>
            <a:endParaRPr lang="en-US" sz="1400" dirty="0"/>
          </a:p>
        </p:txBody>
      </p:sp>
    </p:spTree>
    <p:extLst>
      <p:ext uri="{BB962C8B-B14F-4D97-AF65-F5344CB8AC3E}">
        <p14:creationId xmlns:p14="http://schemas.microsoft.com/office/powerpoint/2010/main" val="1948399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AFE5A-E75E-9A75-EB35-83B634762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E6828-E924-0A76-EB3A-6C4E4A2F8741}"/>
              </a:ext>
            </a:extLst>
          </p:cNvPr>
          <p:cNvSpPr>
            <a:spLocks noGrp="1"/>
          </p:cNvSpPr>
          <p:nvPr>
            <p:ph type="title"/>
          </p:nvPr>
        </p:nvSpPr>
        <p:spPr>
          <a:xfrm>
            <a:off x="1927001" y="1925781"/>
            <a:ext cx="8337998" cy="3450327"/>
          </a:xfrm>
        </p:spPr>
        <p:txBody>
          <a:bodyPr>
            <a:noAutofit/>
          </a:bodyPr>
          <a:lstStyle/>
          <a:p>
            <a:r>
              <a:rPr lang="ar-EG" sz="6000" b="0" dirty="0"/>
              <a:t>قَالَ رَبُّ ٱلسَّمَـٰوَٰتِ وَٱلْأَرْضِ وَمَا بَيْنَهُمَآ ۖ إِن كُنتُم مُّوقِنِينَ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E249CC-61C9-7A50-270B-241229437F5B}"/>
              </a:ext>
            </a:extLst>
          </p:cNvPr>
          <p:cNvSpPr txBox="1"/>
          <p:nvPr/>
        </p:nvSpPr>
        <p:spPr>
          <a:xfrm>
            <a:off x="2060712" y="4481793"/>
            <a:ext cx="8070575" cy="707886"/>
          </a:xfrm>
          <a:prstGeom prst="rect">
            <a:avLst/>
          </a:prstGeom>
          <a:noFill/>
        </p:spPr>
        <p:txBody>
          <a:bodyPr wrap="square">
            <a:spAutoFit/>
          </a:bodyPr>
          <a:lstStyle/>
          <a:p>
            <a:pPr algn="ctr" fontAlgn="base"/>
            <a:r>
              <a:rPr lang="en-US" sz="2000" dirty="0"/>
              <a:t>(Moses) said: "The Lord and Cherisher of the heavens and the earth, and all between,- if ye want to be quite sure."</a:t>
            </a:r>
          </a:p>
        </p:txBody>
      </p:sp>
      <p:sp>
        <p:nvSpPr>
          <p:cNvPr id="3" name="TextBox 2">
            <a:extLst>
              <a:ext uri="{FF2B5EF4-FFF2-40B4-BE49-F238E27FC236}">
                <a16:creationId xmlns:a16="http://schemas.microsoft.com/office/drawing/2014/main" id="{08FDA677-7096-946C-8DB0-E042B176CFDC}"/>
              </a:ext>
            </a:extLst>
          </p:cNvPr>
          <p:cNvSpPr txBox="1"/>
          <p:nvPr/>
        </p:nvSpPr>
        <p:spPr>
          <a:xfrm>
            <a:off x="2952541" y="41740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{24}</a:t>
            </a:r>
            <a:endParaRPr lang="en-US" sz="1400" dirty="0"/>
          </a:p>
        </p:txBody>
      </p:sp>
    </p:spTree>
    <p:extLst>
      <p:ext uri="{BB962C8B-B14F-4D97-AF65-F5344CB8AC3E}">
        <p14:creationId xmlns:p14="http://schemas.microsoft.com/office/powerpoint/2010/main" val="31211243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3AD1D-5F3C-6DA4-B888-EC0513D51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F499A-85B2-779D-21F8-1F26D830137A}"/>
              </a:ext>
            </a:extLst>
          </p:cNvPr>
          <p:cNvSpPr>
            <a:spLocks noGrp="1"/>
          </p:cNvSpPr>
          <p:nvPr>
            <p:ph type="title"/>
          </p:nvPr>
        </p:nvSpPr>
        <p:spPr>
          <a:xfrm>
            <a:off x="1927001" y="1979047"/>
            <a:ext cx="8337998" cy="3450327"/>
          </a:xfrm>
        </p:spPr>
        <p:txBody>
          <a:bodyPr>
            <a:noAutofit/>
          </a:bodyPr>
          <a:lstStyle/>
          <a:p>
            <a:r>
              <a:rPr lang="ar-EG" sz="6000" b="0" dirty="0"/>
              <a:t>قَالَ لِمَنْ حَوْلَهُۥٓ أَلَا تَسْتَمِعُونَ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060883-FC3D-F400-5918-0500854C25BD}"/>
              </a:ext>
            </a:extLst>
          </p:cNvPr>
          <p:cNvSpPr txBox="1"/>
          <p:nvPr/>
        </p:nvSpPr>
        <p:spPr>
          <a:xfrm>
            <a:off x="2060712" y="4057179"/>
            <a:ext cx="8070575" cy="400110"/>
          </a:xfrm>
          <a:prstGeom prst="rect">
            <a:avLst/>
          </a:prstGeom>
          <a:noFill/>
        </p:spPr>
        <p:txBody>
          <a:bodyPr wrap="square">
            <a:spAutoFit/>
          </a:bodyPr>
          <a:lstStyle/>
          <a:p>
            <a:pPr algn="ctr" fontAlgn="base"/>
            <a:r>
              <a:rPr lang="en-US" sz="2000" dirty="0"/>
              <a:t>(Pharaoh) said to those around: "Did ye not listen (to what he says)?"</a:t>
            </a:r>
          </a:p>
        </p:txBody>
      </p:sp>
      <p:sp>
        <p:nvSpPr>
          <p:cNvPr id="3" name="TextBox 2">
            <a:extLst>
              <a:ext uri="{FF2B5EF4-FFF2-40B4-BE49-F238E27FC236}">
                <a16:creationId xmlns:a16="http://schemas.microsoft.com/office/drawing/2014/main" id="{60A33BEF-9E77-D9DD-C4DF-B231D941DC95}"/>
              </a:ext>
            </a:extLst>
          </p:cNvPr>
          <p:cNvSpPr txBox="1"/>
          <p:nvPr/>
        </p:nvSpPr>
        <p:spPr>
          <a:xfrm>
            <a:off x="2419881" y="37494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{25}</a:t>
            </a:r>
            <a:endParaRPr lang="en-US" sz="1400" dirty="0"/>
          </a:p>
        </p:txBody>
      </p:sp>
    </p:spTree>
    <p:extLst>
      <p:ext uri="{BB962C8B-B14F-4D97-AF65-F5344CB8AC3E}">
        <p14:creationId xmlns:p14="http://schemas.microsoft.com/office/powerpoint/2010/main" val="33494263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7D8ED-512C-3739-73AF-236CB2521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99AA0-B9B4-19BD-2BC2-6FCBB91DED88}"/>
              </a:ext>
            </a:extLst>
          </p:cNvPr>
          <p:cNvSpPr>
            <a:spLocks noGrp="1"/>
          </p:cNvSpPr>
          <p:nvPr>
            <p:ph type="title"/>
          </p:nvPr>
        </p:nvSpPr>
        <p:spPr>
          <a:xfrm>
            <a:off x="1927001" y="2032313"/>
            <a:ext cx="8337998" cy="3450327"/>
          </a:xfrm>
        </p:spPr>
        <p:txBody>
          <a:bodyPr>
            <a:noAutofit/>
          </a:bodyPr>
          <a:lstStyle/>
          <a:p>
            <a:r>
              <a:rPr lang="ar-EG" sz="6000" b="0" dirty="0"/>
              <a:t>قَالَ رَبُّكُمْ وَرَبُّ ءَابَآئِكُمُ ٱلْأَوَّلِينَ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1B68AFA-5D98-1B11-AF0A-9E64E98FE19F}"/>
              </a:ext>
            </a:extLst>
          </p:cNvPr>
          <p:cNvSpPr txBox="1"/>
          <p:nvPr/>
        </p:nvSpPr>
        <p:spPr>
          <a:xfrm>
            <a:off x="2060712" y="4154917"/>
            <a:ext cx="8070575" cy="400110"/>
          </a:xfrm>
          <a:prstGeom prst="rect">
            <a:avLst/>
          </a:prstGeom>
          <a:noFill/>
        </p:spPr>
        <p:txBody>
          <a:bodyPr wrap="square">
            <a:spAutoFit/>
          </a:bodyPr>
          <a:lstStyle/>
          <a:p>
            <a:pPr algn="ctr" fontAlgn="base"/>
            <a:r>
              <a:rPr lang="en-US" sz="2000" dirty="0"/>
              <a:t>(Moses) said: "Your Lord and the Lord of your fathers from the beginning!"</a:t>
            </a:r>
          </a:p>
        </p:txBody>
      </p:sp>
      <p:sp>
        <p:nvSpPr>
          <p:cNvPr id="3" name="TextBox 2">
            <a:extLst>
              <a:ext uri="{FF2B5EF4-FFF2-40B4-BE49-F238E27FC236}">
                <a16:creationId xmlns:a16="http://schemas.microsoft.com/office/drawing/2014/main" id="{ED067F42-1255-F135-BC67-BBA76B931D67}"/>
              </a:ext>
            </a:extLst>
          </p:cNvPr>
          <p:cNvSpPr txBox="1"/>
          <p:nvPr/>
        </p:nvSpPr>
        <p:spPr>
          <a:xfrm>
            <a:off x="1993753" y="38471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{26}</a:t>
            </a:r>
            <a:endParaRPr lang="en-US" sz="1400" dirty="0"/>
          </a:p>
        </p:txBody>
      </p:sp>
    </p:spTree>
    <p:extLst>
      <p:ext uri="{BB962C8B-B14F-4D97-AF65-F5344CB8AC3E}">
        <p14:creationId xmlns:p14="http://schemas.microsoft.com/office/powerpoint/2010/main" val="41108485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B1C7A-F00D-8166-8B66-0FB7F9A80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E2502-9B74-2CFF-FFE3-24817B2953FD}"/>
              </a:ext>
            </a:extLst>
          </p:cNvPr>
          <p:cNvSpPr>
            <a:spLocks noGrp="1"/>
          </p:cNvSpPr>
          <p:nvPr>
            <p:ph type="title"/>
          </p:nvPr>
        </p:nvSpPr>
        <p:spPr>
          <a:xfrm>
            <a:off x="1927001" y="2058946"/>
            <a:ext cx="8337998" cy="3450327"/>
          </a:xfrm>
        </p:spPr>
        <p:txBody>
          <a:bodyPr>
            <a:noAutofit/>
          </a:bodyPr>
          <a:lstStyle/>
          <a:p>
            <a:r>
              <a:rPr lang="ar-EG" sz="6000" b="0" dirty="0"/>
              <a:t>قَالَ إِنَّ رَسُولَكُمُ ٱلَّذِىٓ أُرْسِلَ إِلَيْكُمْ لَمَجْنُونٌۭ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0D4F077-C2A1-8637-5B43-FB60D2F2CFF4}"/>
              </a:ext>
            </a:extLst>
          </p:cNvPr>
          <p:cNvSpPr txBox="1"/>
          <p:nvPr/>
        </p:nvSpPr>
        <p:spPr>
          <a:xfrm>
            <a:off x="2060712" y="4675241"/>
            <a:ext cx="8070575" cy="707886"/>
          </a:xfrm>
          <a:prstGeom prst="rect">
            <a:avLst/>
          </a:prstGeom>
          <a:noFill/>
        </p:spPr>
        <p:txBody>
          <a:bodyPr wrap="square">
            <a:spAutoFit/>
          </a:bodyPr>
          <a:lstStyle/>
          <a:p>
            <a:pPr algn="ctr" fontAlgn="base"/>
            <a:r>
              <a:rPr lang="en-US" sz="2000" dirty="0"/>
              <a:t>(Pharaoh) said: "Truly your messenger who has been sent to you is a veritable madman!"</a:t>
            </a:r>
          </a:p>
        </p:txBody>
      </p:sp>
      <p:sp>
        <p:nvSpPr>
          <p:cNvPr id="3" name="TextBox 2">
            <a:extLst>
              <a:ext uri="{FF2B5EF4-FFF2-40B4-BE49-F238E27FC236}">
                <a16:creationId xmlns:a16="http://schemas.microsoft.com/office/drawing/2014/main" id="{55F44ED1-A235-5933-5D5A-E9B1A758B88F}"/>
              </a:ext>
            </a:extLst>
          </p:cNvPr>
          <p:cNvSpPr txBox="1"/>
          <p:nvPr/>
        </p:nvSpPr>
        <p:spPr>
          <a:xfrm>
            <a:off x="4665932" y="42619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{27}</a:t>
            </a:r>
            <a:endParaRPr lang="en-US" sz="1400" dirty="0"/>
          </a:p>
        </p:txBody>
      </p:sp>
    </p:spTree>
    <p:extLst>
      <p:ext uri="{BB962C8B-B14F-4D97-AF65-F5344CB8AC3E}">
        <p14:creationId xmlns:p14="http://schemas.microsoft.com/office/powerpoint/2010/main" val="26531841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901D5-7037-D59F-72DE-08590CA38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4EB4D-6EAF-0EDF-261A-9870A21F21BE}"/>
              </a:ext>
            </a:extLst>
          </p:cNvPr>
          <p:cNvSpPr>
            <a:spLocks noGrp="1"/>
          </p:cNvSpPr>
          <p:nvPr>
            <p:ph type="title"/>
          </p:nvPr>
        </p:nvSpPr>
        <p:spPr>
          <a:xfrm>
            <a:off x="1927001" y="2058946"/>
            <a:ext cx="8337998" cy="3450327"/>
          </a:xfrm>
        </p:spPr>
        <p:txBody>
          <a:bodyPr>
            <a:noAutofit/>
          </a:bodyPr>
          <a:lstStyle/>
          <a:p>
            <a:r>
              <a:rPr lang="ar-EG" sz="6000" b="0" dirty="0"/>
              <a:t>قَالَ رَبُّ ٱلْمَشْرِقِ وَٱلْمَغْرِبِ وَمَا بَيْنَهُمَآۖ إِن كُنتُمْ تَعْقِلُونَ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4A6A98E-4BB6-EFA4-59EA-E4186D503189}"/>
              </a:ext>
            </a:extLst>
          </p:cNvPr>
          <p:cNvSpPr txBox="1"/>
          <p:nvPr/>
        </p:nvSpPr>
        <p:spPr>
          <a:xfrm>
            <a:off x="2060712" y="4579064"/>
            <a:ext cx="8070575" cy="707886"/>
          </a:xfrm>
          <a:prstGeom prst="rect">
            <a:avLst/>
          </a:prstGeom>
          <a:noFill/>
        </p:spPr>
        <p:txBody>
          <a:bodyPr wrap="square">
            <a:spAutoFit/>
          </a:bodyPr>
          <a:lstStyle/>
          <a:p>
            <a:pPr algn="ctr" fontAlgn="base"/>
            <a:r>
              <a:rPr lang="en-US" sz="2000" dirty="0"/>
              <a:t>(Moses) said: "Lord of the East and the West, and all between! if ye only had sense!"</a:t>
            </a:r>
          </a:p>
        </p:txBody>
      </p:sp>
      <p:sp>
        <p:nvSpPr>
          <p:cNvPr id="3" name="TextBox 2">
            <a:extLst>
              <a:ext uri="{FF2B5EF4-FFF2-40B4-BE49-F238E27FC236}">
                <a16:creationId xmlns:a16="http://schemas.microsoft.com/office/drawing/2014/main" id="{3928E127-7917-CCA4-79AC-3CA047E78060}"/>
              </a:ext>
            </a:extLst>
          </p:cNvPr>
          <p:cNvSpPr txBox="1"/>
          <p:nvPr/>
        </p:nvSpPr>
        <p:spPr>
          <a:xfrm>
            <a:off x="3103461" y="430121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{28}</a:t>
            </a:r>
            <a:endParaRPr lang="en-US" sz="1400" dirty="0"/>
          </a:p>
        </p:txBody>
      </p:sp>
    </p:spTree>
    <p:extLst>
      <p:ext uri="{BB962C8B-B14F-4D97-AF65-F5344CB8AC3E}">
        <p14:creationId xmlns:p14="http://schemas.microsoft.com/office/powerpoint/2010/main" val="419023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932C6-E645-BD55-3628-B002EFA89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47829-22B2-F4EF-EC88-AF1554FB2E81}"/>
              </a:ext>
            </a:extLst>
          </p:cNvPr>
          <p:cNvSpPr>
            <a:spLocks noGrp="1"/>
          </p:cNvSpPr>
          <p:nvPr>
            <p:ph type="title"/>
          </p:nvPr>
        </p:nvSpPr>
        <p:spPr>
          <a:xfrm>
            <a:off x="1957800" y="1908023"/>
            <a:ext cx="8276400" cy="3450327"/>
          </a:xfrm>
        </p:spPr>
        <p:txBody>
          <a:bodyPr>
            <a:noAutofit/>
          </a:bodyPr>
          <a:lstStyle/>
          <a:p>
            <a:r>
              <a:rPr lang="ar-EG" sz="6000" b="0" dirty="0"/>
              <a:t>وَيَوْمَ يَعَضُّ ٱلظَّالِمُ عَلَىٰ يَدَيْهِ يَقُولُ يَـٰلَيْتَنِى ٱتَّخَذْتُ مَعَ ٱلرَّسُولِ سَبِيلًۭا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A574BDC-A10C-EFC3-16CE-2201FE077E07}"/>
              </a:ext>
            </a:extLst>
          </p:cNvPr>
          <p:cNvSpPr txBox="1"/>
          <p:nvPr/>
        </p:nvSpPr>
        <p:spPr>
          <a:xfrm>
            <a:off x="2060712" y="4496633"/>
            <a:ext cx="8070575" cy="707886"/>
          </a:xfrm>
          <a:prstGeom prst="rect">
            <a:avLst/>
          </a:prstGeom>
          <a:noFill/>
        </p:spPr>
        <p:txBody>
          <a:bodyPr wrap="square">
            <a:spAutoFit/>
          </a:bodyPr>
          <a:lstStyle/>
          <a:p>
            <a:pPr algn="ctr" fontAlgn="base"/>
            <a:r>
              <a:rPr lang="en-US" sz="2000" dirty="0"/>
              <a:t>The Day that the wrong-doer will bite at his hands, he will say, "Oh! would that I had taken a (straight) path with the Messenger!</a:t>
            </a:r>
          </a:p>
        </p:txBody>
      </p:sp>
      <p:sp>
        <p:nvSpPr>
          <p:cNvPr id="3" name="TextBox 2">
            <a:extLst>
              <a:ext uri="{FF2B5EF4-FFF2-40B4-BE49-F238E27FC236}">
                <a16:creationId xmlns:a16="http://schemas.microsoft.com/office/drawing/2014/main" id="{7554658E-D444-8E9A-C83D-A6A55DDDCBC7}"/>
              </a:ext>
            </a:extLst>
          </p:cNvPr>
          <p:cNvSpPr txBox="1"/>
          <p:nvPr/>
        </p:nvSpPr>
        <p:spPr>
          <a:xfrm>
            <a:off x="1807320" y="40853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220093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57909-1D11-C7FC-C593-139C624D4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B5599-E0A3-7986-69EF-3AE8F869C135}"/>
              </a:ext>
            </a:extLst>
          </p:cNvPr>
          <p:cNvSpPr>
            <a:spLocks noGrp="1"/>
          </p:cNvSpPr>
          <p:nvPr>
            <p:ph type="title"/>
          </p:nvPr>
        </p:nvSpPr>
        <p:spPr>
          <a:xfrm>
            <a:off x="1927001" y="2058946"/>
            <a:ext cx="8337998" cy="3450327"/>
          </a:xfrm>
        </p:spPr>
        <p:txBody>
          <a:bodyPr>
            <a:noAutofit/>
          </a:bodyPr>
          <a:lstStyle/>
          <a:p>
            <a:r>
              <a:rPr lang="ar-EG" sz="6000" b="0" dirty="0"/>
              <a:t>قَالَ لَئِنِ ٱتَّخَذْتَ إِلَـٰهًا غَيْرِى لَأَجْعَلَنَّكَ مِنَ ٱلْمَسْجُونِينَ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98798D8-9FE9-F138-C924-BD01D6E5D0DC}"/>
              </a:ext>
            </a:extLst>
          </p:cNvPr>
          <p:cNvSpPr txBox="1"/>
          <p:nvPr/>
        </p:nvSpPr>
        <p:spPr>
          <a:xfrm>
            <a:off x="2060712" y="4579064"/>
            <a:ext cx="8070575" cy="707886"/>
          </a:xfrm>
          <a:prstGeom prst="rect">
            <a:avLst/>
          </a:prstGeom>
          <a:noFill/>
        </p:spPr>
        <p:txBody>
          <a:bodyPr wrap="square">
            <a:spAutoFit/>
          </a:bodyPr>
          <a:lstStyle/>
          <a:p>
            <a:pPr algn="ctr" fontAlgn="base"/>
            <a:r>
              <a:rPr lang="en-US" sz="2000" dirty="0"/>
              <a:t>(Pharaoh) said: "If thou dost put forward any god other than me, I will certainly put thee in prison!"</a:t>
            </a:r>
          </a:p>
        </p:txBody>
      </p:sp>
      <p:sp>
        <p:nvSpPr>
          <p:cNvPr id="3" name="TextBox 2">
            <a:extLst>
              <a:ext uri="{FF2B5EF4-FFF2-40B4-BE49-F238E27FC236}">
                <a16:creationId xmlns:a16="http://schemas.microsoft.com/office/drawing/2014/main" id="{D0750357-F7EB-901F-6D0F-357C0C62F9BB}"/>
              </a:ext>
            </a:extLst>
          </p:cNvPr>
          <p:cNvSpPr txBox="1"/>
          <p:nvPr/>
        </p:nvSpPr>
        <p:spPr>
          <a:xfrm>
            <a:off x="2792742" y="42872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{29}</a:t>
            </a:r>
            <a:endParaRPr lang="en-US" sz="1400" dirty="0"/>
          </a:p>
        </p:txBody>
      </p:sp>
    </p:spTree>
    <p:extLst>
      <p:ext uri="{BB962C8B-B14F-4D97-AF65-F5344CB8AC3E}">
        <p14:creationId xmlns:p14="http://schemas.microsoft.com/office/powerpoint/2010/main" val="8924407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19D95-29FD-B932-D0D2-A20D03D3B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7798F-EE0E-F690-3EEB-FD34A4181352}"/>
              </a:ext>
            </a:extLst>
          </p:cNvPr>
          <p:cNvSpPr>
            <a:spLocks noGrp="1"/>
          </p:cNvSpPr>
          <p:nvPr>
            <p:ph type="title"/>
          </p:nvPr>
        </p:nvSpPr>
        <p:spPr>
          <a:xfrm>
            <a:off x="1927000" y="2058946"/>
            <a:ext cx="8337998" cy="3450327"/>
          </a:xfrm>
        </p:spPr>
        <p:txBody>
          <a:bodyPr>
            <a:noAutofit/>
          </a:bodyPr>
          <a:lstStyle/>
          <a:p>
            <a:r>
              <a:rPr lang="ar-EG" sz="6000" b="0" dirty="0"/>
              <a:t>قَالَ أَوَلَوْ جِئْتُكَ بِشَىْءٍۢ مُّبِينٍۢ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0510098-390A-EE5C-A606-AB0B3767A247}"/>
              </a:ext>
            </a:extLst>
          </p:cNvPr>
          <p:cNvSpPr txBox="1"/>
          <p:nvPr/>
        </p:nvSpPr>
        <p:spPr>
          <a:xfrm>
            <a:off x="2060712" y="4202853"/>
            <a:ext cx="8070575" cy="400110"/>
          </a:xfrm>
          <a:prstGeom prst="rect">
            <a:avLst/>
          </a:prstGeom>
          <a:noFill/>
        </p:spPr>
        <p:txBody>
          <a:bodyPr wrap="square">
            <a:spAutoFit/>
          </a:bodyPr>
          <a:lstStyle/>
          <a:p>
            <a:pPr algn="ctr" fontAlgn="base"/>
            <a:r>
              <a:rPr lang="en-US" sz="2000" dirty="0"/>
              <a:t>(Moses) said: "Even if I showed you something clear (and) convincing?"</a:t>
            </a:r>
          </a:p>
        </p:txBody>
      </p:sp>
      <p:sp>
        <p:nvSpPr>
          <p:cNvPr id="3" name="TextBox 2">
            <a:extLst>
              <a:ext uri="{FF2B5EF4-FFF2-40B4-BE49-F238E27FC236}">
                <a16:creationId xmlns:a16="http://schemas.microsoft.com/office/drawing/2014/main" id="{5CC98BE8-F731-550D-C4DF-01BFE11BDE82}"/>
              </a:ext>
            </a:extLst>
          </p:cNvPr>
          <p:cNvSpPr txBox="1"/>
          <p:nvPr/>
        </p:nvSpPr>
        <p:spPr>
          <a:xfrm>
            <a:off x="2482024" y="38950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{30}</a:t>
            </a:r>
            <a:endParaRPr lang="en-US" sz="1400" dirty="0"/>
          </a:p>
        </p:txBody>
      </p:sp>
    </p:spTree>
    <p:extLst>
      <p:ext uri="{BB962C8B-B14F-4D97-AF65-F5344CB8AC3E}">
        <p14:creationId xmlns:p14="http://schemas.microsoft.com/office/powerpoint/2010/main" val="34896799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4C25-43C2-7607-1BFC-735D13065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A9686-3A74-9147-2726-F88AC8C038A9}"/>
              </a:ext>
            </a:extLst>
          </p:cNvPr>
          <p:cNvSpPr>
            <a:spLocks noGrp="1"/>
          </p:cNvSpPr>
          <p:nvPr>
            <p:ph type="title"/>
          </p:nvPr>
        </p:nvSpPr>
        <p:spPr>
          <a:xfrm>
            <a:off x="1927000" y="2058946"/>
            <a:ext cx="8337998" cy="3450327"/>
          </a:xfrm>
        </p:spPr>
        <p:txBody>
          <a:bodyPr>
            <a:noAutofit/>
          </a:bodyPr>
          <a:lstStyle/>
          <a:p>
            <a:r>
              <a:rPr lang="ar-EG" sz="6000" b="0" dirty="0"/>
              <a:t>قَالَ فَأْتِ بِهِۦٓ إِن كُنتَ مِنَ ٱلصَّـٰدِقِينَ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3F36A2-20B6-0CB6-1C59-F57A1C006E11}"/>
              </a:ext>
            </a:extLst>
          </p:cNvPr>
          <p:cNvSpPr txBox="1"/>
          <p:nvPr/>
        </p:nvSpPr>
        <p:spPr>
          <a:xfrm>
            <a:off x="2060712" y="4202853"/>
            <a:ext cx="8070575" cy="400110"/>
          </a:xfrm>
          <a:prstGeom prst="rect">
            <a:avLst/>
          </a:prstGeom>
          <a:noFill/>
        </p:spPr>
        <p:txBody>
          <a:bodyPr wrap="square">
            <a:spAutoFit/>
          </a:bodyPr>
          <a:lstStyle/>
          <a:p>
            <a:pPr algn="ctr" fontAlgn="base"/>
            <a:r>
              <a:rPr lang="en-US" sz="2000" dirty="0"/>
              <a:t>(Pharaoh) said: "Show it then, if thou </a:t>
            </a:r>
            <a:r>
              <a:rPr lang="en-US" sz="2000" dirty="0" err="1"/>
              <a:t>tellest</a:t>
            </a:r>
            <a:r>
              <a:rPr lang="en-US" sz="2000" dirty="0"/>
              <a:t> the truth!"</a:t>
            </a:r>
          </a:p>
        </p:txBody>
      </p:sp>
      <p:sp>
        <p:nvSpPr>
          <p:cNvPr id="3" name="TextBox 2">
            <a:extLst>
              <a:ext uri="{FF2B5EF4-FFF2-40B4-BE49-F238E27FC236}">
                <a16:creationId xmlns:a16="http://schemas.microsoft.com/office/drawing/2014/main" id="{B371FFB3-8E3A-E00A-09A8-C29C14EC6F98}"/>
              </a:ext>
            </a:extLst>
          </p:cNvPr>
          <p:cNvSpPr txBox="1"/>
          <p:nvPr/>
        </p:nvSpPr>
        <p:spPr>
          <a:xfrm>
            <a:off x="1700787" y="38950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{31}</a:t>
            </a:r>
            <a:endParaRPr lang="en-US" sz="1400" dirty="0"/>
          </a:p>
        </p:txBody>
      </p:sp>
    </p:spTree>
    <p:extLst>
      <p:ext uri="{BB962C8B-B14F-4D97-AF65-F5344CB8AC3E}">
        <p14:creationId xmlns:p14="http://schemas.microsoft.com/office/powerpoint/2010/main" val="37175742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538D7-113E-8FF4-EDED-CF4DF3BF7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7B420-D132-767D-6A39-A80917D3E1F2}"/>
              </a:ext>
            </a:extLst>
          </p:cNvPr>
          <p:cNvSpPr>
            <a:spLocks noGrp="1"/>
          </p:cNvSpPr>
          <p:nvPr>
            <p:ph type="title"/>
          </p:nvPr>
        </p:nvSpPr>
        <p:spPr>
          <a:xfrm>
            <a:off x="1927000" y="2058946"/>
            <a:ext cx="8337998" cy="3450327"/>
          </a:xfrm>
        </p:spPr>
        <p:txBody>
          <a:bodyPr>
            <a:noAutofit/>
          </a:bodyPr>
          <a:lstStyle/>
          <a:p>
            <a:r>
              <a:rPr lang="ar-EG" sz="6000" b="0" dirty="0"/>
              <a:t>فَأَلْقَىٰ عَصَاهُ فَإِذَا هِىَ ثُعْبَانٌۭ مُّبِينٌۭ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B1E342-7905-A0A9-C4E0-6F855F1790E4}"/>
              </a:ext>
            </a:extLst>
          </p:cNvPr>
          <p:cNvSpPr txBox="1"/>
          <p:nvPr/>
        </p:nvSpPr>
        <p:spPr>
          <a:xfrm>
            <a:off x="2060711" y="4255898"/>
            <a:ext cx="8070575" cy="400110"/>
          </a:xfrm>
          <a:prstGeom prst="rect">
            <a:avLst/>
          </a:prstGeom>
          <a:noFill/>
        </p:spPr>
        <p:txBody>
          <a:bodyPr wrap="square">
            <a:spAutoFit/>
          </a:bodyPr>
          <a:lstStyle/>
          <a:p>
            <a:pPr algn="ctr" fontAlgn="base"/>
            <a:r>
              <a:rPr lang="en-US" sz="2000" dirty="0"/>
              <a:t>So (Moses) threw his rod, and behold, it was a serpent, plain (for all to see)!</a:t>
            </a:r>
          </a:p>
        </p:txBody>
      </p:sp>
      <p:sp>
        <p:nvSpPr>
          <p:cNvPr id="3" name="TextBox 2">
            <a:extLst>
              <a:ext uri="{FF2B5EF4-FFF2-40B4-BE49-F238E27FC236}">
                <a16:creationId xmlns:a16="http://schemas.microsoft.com/office/drawing/2014/main" id="{454432F5-8B87-E350-E184-129D344E33D9}"/>
              </a:ext>
            </a:extLst>
          </p:cNvPr>
          <p:cNvSpPr txBox="1"/>
          <p:nvPr/>
        </p:nvSpPr>
        <p:spPr>
          <a:xfrm>
            <a:off x="1807319" y="38950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{32}</a:t>
            </a:r>
            <a:endParaRPr lang="en-US" sz="1400" dirty="0"/>
          </a:p>
        </p:txBody>
      </p:sp>
    </p:spTree>
    <p:extLst>
      <p:ext uri="{BB962C8B-B14F-4D97-AF65-F5344CB8AC3E}">
        <p14:creationId xmlns:p14="http://schemas.microsoft.com/office/powerpoint/2010/main" val="24985308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6F478-9E63-0451-0319-59201913D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52F16-F0AB-A76A-DE89-29771746525A}"/>
              </a:ext>
            </a:extLst>
          </p:cNvPr>
          <p:cNvSpPr>
            <a:spLocks noGrp="1"/>
          </p:cNvSpPr>
          <p:nvPr>
            <p:ph type="title"/>
          </p:nvPr>
        </p:nvSpPr>
        <p:spPr>
          <a:xfrm>
            <a:off x="1926999" y="2058946"/>
            <a:ext cx="8337998" cy="3450327"/>
          </a:xfrm>
        </p:spPr>
        <p:txBody>
          <a:bodyPr>
            <a:noAutofit/>
          </a:bodyPr>
          <a:lstStyle/>
          <a:p>
            <a:r>
              <a:rPr lang="ar-EG" sz="6000" b="0" dirty="0"/>
              <a:t>وَنَزَعَ يَدَهُۥ فَإِذَا هِىَ بَيْضَآءُ لِلنَّـٰظِرِينَ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43E8EBE-1184-0E8A-290F-1579A2917D58}"/>
              </a:ext>
            </a:extLst>
          </p:cNvPr>
          <p:cNvSpPr txBox="1"/>
          <p:nvPr/>
        </p:nvSpPr>
        <p:spPr>
          <a:xfrm>
            <a:off x="2060710" y="4250514"/>
            <a:ext cx="8070575" cy="400110"/>
          </a:xfrm>
          <a:prstGeom prst="rect">
            <a:avLst/>
          </a:prstGeom>
          <a:noFill/>
        </p:spPr>
        <p:txBody>
          <a:bodyPr wrap="square">
            <a:spAutoFit/>
          </a:bodyPr>
          <a:lstStyle/>
          <a:p>
            <a:pPr algn="ctr" fontAlgn="base"/>
            <a:r>
              <a:rPr lang="en-US" sz="2000" dirty="0"/>
              <a:t>And he drew out his hand, and behold, it was white to all beholders!</a:t>
            </a:r>
          </a:p>
        </p:txBody>
      </p:sp>
      <p:sp>
        <p:nvSpPr>
          <p:cNvPr id="3" name="TextBox 2">
            <a:extLst>
              <a:ext uri="{FF2B5EF4-FFF2-40B4-BE49-F238E27FC236}">
                <a16:creationId xmlns:a16="http://schemas.microsoft.com/office/drawing/2014/main" id="{C55D6C81-4561-F495-E94D-EF594FF9642F}"/>
              </a:ext>
            </a:extLst>
          </p:cNvPr>
          <p:cNvSpPr txBox="1"/>
          <p:nvPr/>
        </p:nvSpPr>
        <p:spPr>
          <a:xfrm>
            <a:off x="1505478" y="39481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{33}</a:t>
            </a:r>
            <a:endParaRPr lang="en-US" sz="1400" dirty="0"/>
          </a:p>
        </p:txBody>
      </p:sp>
    </p:spTree>
    <p:extLst>
      <p:ext uri="{BB962C8B-B14F-4D97-AF65-F5344CB8AC3E}">
        <p14:creationId xmlns:p14="http://schemas.microsoft.com/office/powerpoint/2010/main" val="24209012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56CDC-3048-8B86-327E-1F7D9A00B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554FB-74AF-0BD4-E2BD-F3BBB5FA578E}"/>
              </a:ext>
            </a:extLst>
          </p:cNvPr>
          <p:cNvSpPr>
            <a:spLocks noGrp="1"/>
          </p:cNvSpPr>
          <p:nvPr>
            <p:ph type="title"/>
          </p:nvPr>
        </p:nvSpPr>
        <p:spPr>
          <a:xfrm>
            <a:off x="1927001" y="1970169"/>
            <a:ext cx="8337998" cy="3450327"/>
          </a:xfrm>
        </p:spPr>
        <p:txBody>
          <a:bodyPr>
            <a:noAutofit/>
          </a:bodyPr>
          <a:lstStyle/>
          <a:p>
            <a:r>
              <a:rPr lang="ar-EG" sz="6000" b="0" dirty="0"/>
              <a:t>قَالَ لِلْمَلَإِ حَوْلَهُۥٓ إِنَّ هَـٰذَا لَسَـٰحِرٌ عَلِيمٌۭ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D957D9-9CB7-F70E-63EB-BA1BA08A570A}"/>
              </a:ext>
            </a:extLst>
          </p:cNvPr>
          <p:cNvSpPr txBox="1"/>
          <p:nvPr/>
        </p:nvSpPr>
        <p:spPr>
          <a:xfrm>
            <a:off x="2060712" y="4161737"/>
            <a:ext cx="8070575" cy="707886"/>
          </a:xfrm>
          <a:prstGeom prst="rect">
            <a:avLst/>
          </a:prstGeom>
          <a:noFill/>
        </p:spPr>
        <p:txBody>
          <a:bodyPr wrap="square">
            <a:spAutoFit/>
          </a:bodyPr>
          <a:lstStyle/>
          <a:p>
            <a:pPr algn="ctr" fontAlgn="base"/>
            <a:r>
              <a:rPr lang="en-US" sz="2000" dirty="0"/>
              <a:t>(Pharaoh) said to the Chiefs around him: "This is indeed a sorcerer well-versed:</a:t>
            </a:r>
          </a:p>
        </p:txBody>
      </p:sp>
      <p:sp>
        <p:nvSpPr>
          <p:cNvPr id="3" name="TextBox 2">
            <a:extLst>
              <a:ext uri="{FF2B5EF4-FFF2-40B4-BE49-F238E27FC236}">
                <a16:creationId xmlns:a16="http://schemas.microsoft.com/office/drawing/2014/main" id="{03DFE962-11E0-CC34-CEE9-AE7D401A605C}"/>
              </a:ext>
            </a:extLst>
          </p:cNvPr>
          <p:cNvSpPr txBox="1"/>
          <p:nvPr/>
        </p:nvSpPr>
        <p:spPr>
          <a:xfrm>
            <a:off x="1505480" y="38593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{34}</a:t>
            </a:r>
            <a:endParaRPr lang="en-US" sz="1400" dirty="0"/>
          </a:p>
        </p:txBody>
      </p:sp>
    </p:spTree>
    <p:extLst>
      <p:ext uri="{BB962C8B-B14F-4D97-AF65-F5344CB8AC3E}">
        <p14:creationId xmlns:p14="http://schemas.microsoft.com/office/powerpoint/2010/main" val="27753013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3199F-FE48-F612-CB66-34B188EA3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BA1FC-424E-8876-C625-BB186482DFA2}"/>
              </a:ext>
            </a:extLst>
          </p:cNvPr>
          <p:cNvSpPr>
            <a:spLocks noGrp="1"/>
          </p:cNvSpPr>
          <p:nvPr>
            <p:ph type="title"/>
          </p:nvPr>
        </p:nvSpPr>
        <p:spPr>
          <a:xfrm>
            <a:off x="1927001" y="1970169"/>
            <a:ext cx="8337998" cy="3450327"/>
          </a:xfrm>
        </p:spPr>
        <p:txBody>
          <a:bodyPr>
            <a:noAutofit/>
          </a:bodyPr>
          <a:lstStyle/>
          <a:p>
            <a:r>
              <a:rPr lang="ar-EG" sz="6000" b="0" dirty="0"/>
              <a:t>يُرِيدُ أَن يُخْرِجَكُم مِّنْ أَرْضِكُم بِسِحْرِهِۦ فَمَاذَا تَأْمُرُونَ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CC82412-8644-CC51-1D9C-8ED28D4DD91C}"/>
              </a:ext>
            </a:extLst>
          </p:cNvPr>
          <p:cNvSpPr txBox="1"/>
          <p:nvPr/>
        </p:nvSpPr>
        <p:spPr>
          <a:xfrm>
            <a:off x="2060712" y="4522667"/>
            <a:ext cx="8070575" cy="707886"/>
          </a:xfrm>
          <a:prstGeom prst="rect">
            <a:avLst/>
          </a:prstGeom>
          <a:noFill/>
        </p:spPr>
        <p:txBody>
          <a:bodyPr wrap="square">
            <a:spAutoFit/>
          </a:bodyPr>
          <a:lstStyle/>
          <a:p>
            <a:pPr algn="ctr" fontAlgn="base"/>
            <a:r>
              <a:rPr lang="en-US" sz="2000" dirty="0"/>
              <a:t>"His plan is to get you out of your land by his sorcery; then what is it ye counsel?"</a:t>
            </a:r>
          </a:p>
        </p:txBody>
      </p:sp>
      <p:sp>
        <p:nvSpPr>
          <p:cNvPr id="3" name="TextBox 2">
            <a:extLst>
              <a:ext uri="{FF2B5EF4-FFF2-40B4-BE49-F238E27FC236}">
                <a16:creationId xmlns:a16="http://schemas.microsoft.com/office/drawing/2014/main" id="{8A1CCB15-0948-C91A-3A1B-542A96978DA1}"/>
              </a:ext>
            </a:extLst>
          </p:cNvPr>
          <p:cNvSpPr txBox="1"/>
          <p:nvPr/>
        </p:nvSpPr>
        <p:spPr>
          <a:xfrm>
            <a:off x="3138971" y="42148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{35}</a:t>
            </a:r>
            <a:endParaRPr lang="en-US" sz="1400" dirty="0"/>
          </a:p>
        </p:txBody>
      </p:sp>
    </p:spTree>
    <p:extLst>
      <p:ext uri="{BB962C8B-B14F-4D97-AF65-F5344CB8AC3E}">
        <p14:creationId xmlns:p14="http://schemas.microsoft.com/office/powerpoint/2010/main" val="34341867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661CA-1AB1-306B-24D7-AE11F9E61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905EC-403B-3C68-1B92-A15B68DED2AC}"/>
              </a:ext>
            </a:extLst>
          </p:cNvPr>
          <p:cNvSpPr>
            <a:spLocks noGrp="1"/>
          </p:cNvSpPr>
          <p:nvPr>
            <p:ph type="title"/>
          </p:nvPr>
        </p:nvSpPr>
        <p:spPr>
          <a:xfrm>
            <a:off x="1927001" y="2023435"/>
            <a:ext cx="8337998" cy="3450327"/>
          </a:xfrm>
        </p:spPr>
        <p:txBody>
          <a:bodyPr>
            <a:noAutofit/>
          </a:bodyPr>
          <a:lstStyle/>
          <a:p>
            <a:r>
              <a:rPr lang="ar-EG" sz="6000" b="0" dirty="0"/>
              <a:t>قَالُوٓا۟ أَرْجِهْ وَأَخَاهُ وَٱبْعَثْ فِى ٱلْمَدَآئِنِ حَـٰشِرِينَ</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79226E3-083E-7999-9061-58DEADC78404}"/>
              </a:ext>
            </a:extLst>
          </p:cNvPr>
          <p:cNvSpPr txBox="1"/>
          <p:nvPr/>
        </p:nvSpPr>
        <p:spPr>
          <a:xfrm>
            <a:off x="2060712" y="4575933"/>
            <a:ext cx="8070575" cy="707886"/>
          </a:xfrm>
          <a:prstGeom prst="rect">
            <a:avLst/>
          </a:prstGeom>
          <a:noFill/>
        </p:spPr>
        <p:txBody>
          <a:bodyPr wrap="square">
            <a:spAutoFit/>
          </a:bodyPr>
          <a:lstStyle/>
          <a:p>
            <a:pPr algn="ctr" fontAlgn="base"/>
            <a:r>
              <a:rPr lang="en-US" sz="2000" dirty="0"/>
              <a:t>They said: "Keep him and his brother in suspense (for a while), and dispatch to the Cities heralds to collect-</a:t>
            </a:r>
          </a:p>
        </p:txBody>
      </p:sp>
      <p:sp>
        <p:nvSpPr>
          <p:cNvPr id="3" name="TextBox 2">
            <a:extLst>
              <a:ext uri="{FF2B5EF4-FFF2-40B4-BE49-F238E27FC236}">
                <a16:creationId xmlns:a16="http://schemas.microsoft.com/office/drawing/2014/main" id="{28EDD575-3E38-2D2B-568D-0190254D53C3}"/>
              </a:ext>
            </a:extLst>
          </p:cNvPr>
          <p:cNvSpPr txBox="1"/>
          <p:nvPr/>
        </p:nvSpPr>
        <p:spPr>
          <a:xfrm>
            <a:off x="3671631" y="42681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{36}</a:t>
            </a:r>
            <a:endParaRPr lang="en-US" sz="1400" dirty="0"/>
          </a:p>
        </p:txBody>
      </p:sp>
    </p:spTree>
    <p:extLst>
      <p:ext uri="{BB962C8B-B14F-4D97-AF65-F5344CB8AC3E}">
        <p14:creationId xmlns:p14="http://schemas.microsoft.com/office/powerpoint/2010/main" val="9101058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A3976-A193-5F09-1481-276AD58E4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5D9FC-AB90-337B-5006-D7B6F33AD1CA}"/>
              </a:ext>
            </a:extLst>
          </p:cNvPr>
          <p:cNvSpPr>
            <a:spLocks noGrp="1"/>
          </p:cNvSpPr>
          <p:nvPr>
            <p:ph type="title"/>
          </p:nvPr>
        </p:nvSpPr>
        <p:spPr>
          <a:xfrm>
            <a:off x="1927001" y="2023435"/>
            <a:ext cx="8337998" cy="3450327"/>
          </a:xfrm>
        </p:spPr>
        <p:txBody>
          <a:bodyPr>
            <a:noAutofit/>
          </a:bodyPr>
          <a:lstStyle/>
          <a:p>
            <a:r>
              <a:rPr lang="ar-EG" sz="6000" b="0" dirty="0"/>
              <a:t>يَأْتُوكَ بِكُلِّ سَحَّارٍ عَلِيمٍۢ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00937C8-E254-855B-F3F3-02582623890D}"/>
              </a:ext>
            </a:extLst>
          </p:cNvPr>
          <p:cNvSpPr txBox="1"/>
          <p:nvPr/>
        </p:nvSpPr>
        <p:spPr>
          <a:xfrm>
            <a:off x="2060712" y="4232102"/>
            <a:ext cx="8070575" cy="400110"/>
          </a:xfrm>
          <a:prstGeom prst="rect">
            <a:avLst/>
          </a:prstGeom>
          <a:noFill/>
        </p:spPr>
        <p:txBody>
          <a:bodyPr wrap="square">
            <a:spAutoFit/>
          </a:bodyPr>
          <a:lstStyle/>
          <a:p>
            <a:pPr algn="ctr" fontAlgn="base"/>
            <a:r>
              <a:rPr lang="en-US" sz="2000" dirty="0"/>
              <a:t>"And bring up to thee all (our) sorcerers well-versed."</a:t>
            </a:r>
          </a:p>
        </p:txBody>
      </p:sp>
      <p:sp>
        <p:nvSpPr>
          <p:cNvPr id="3" name="TextBox 2">
            <a:extLst>
              <a:ext uri="{FF2B5EF4-FFF2-40B4-BE49-F238E27FC236}">
                <a16:creationId xmlns:a16="http://schemas.microsoft.com/office/drawing/2014/main" id="{B66FF783-7283-19C3-FC2C-C85E01C5353B}"/>
              </a:ext>
            </a:extLst>
          </p:cNvPr>
          <p:cNvSpPr txBox="1"/>
          <p:nvPr/>
        </p:nvSpPr>
        <p:spPr>
          <a:xfrm>
            <a:off x="2952540" y="39243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{37}</a:t>
            </a:r>
            <a:endParaRPr lang="en-US" sz="1400" dirty="0"/>
          </a:p>
        </p:txBody>
      </p:sp>
    </p:spTree>
    <p:extLst>
      <p:ext uri="{BB962C8B-B14F-4D97-AF65-F5344CB8AC3E}">
        <p14:creationId xmlns:p14="http://schemas.microsoft.com/office/powerpoint/2010/main" val="30356184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C928-FF1E-7689-AC90-9D13C0361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1CEBA-29BF-EC82-BDBB-272EBDB02404}"/>
              </a:ext>
            </a:extLst>
          </p:cNvPr>
          <p:cNvSpPr>
            <a:spLocks noGrp="1"/>
          </p:cNvSpPr>
          <p:nvPr>
            <p:ph type="title"/>
          </p:nvPr>
        </p:nvSpPr>
        <p:spPr>
          <a:xfrm>
            <a:off x="1927001" y="2023435"/>
            <a:ext cx="8337998" cy="3450327"/>
          </a:xfrm>
        </p:spPr>
        <p:txBody>
          <a:bodyPr>
            <a:noAutofit/>
          </a:bodyPr>
          <a:lstStyle/>
          <a:p>
            <a:r>
              <a:rPr lang="ar-EG" sz="6000" b="0" dirty="0"/>
              <a:t>فَجُمِعَ ٱلسَّحَرَةُ لِمِيقَـٰتِ يَوْمٍۢ مَّعْلُومٍۢ</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A2A80AA-076E-A36E-8CD6-2D7B6224805D}"/>
              </a:ext>
            </a:extLst>
          </p:cNvPr>
          <p:cNvSpPr txBox="1"/>
          <p:nvPr/>
        </p:nvSpPr>
        <p:spPr>
          <a:xfrm>
            <a:off x="2060712" y="4143772"/>
            <a:ext cx="8070575" cy="707886"/>
          </a:xfrm>
          <a:prstGeom prst="rect">
            <a:avLst/>
          </a:prstGeom>
          <a:noFill/>
        </p:spPr>
        <p:txBody>
          <a:bodyPr wrap="square">
            <a:spAutoFit/>
          </a:bodyPr>
          <a:lstStyle/>
          <a:p>
            <a:pPr algn="ctr" fontAlgn="base"/>
            <a:r>
              <a:rPr lang="en-US" sz="2000" dirty="0"/>
              <a:t>So the sorcerers were got together for the appointment of a day well-known,</a:t>
            </a:r>
          </a:p>
        </p:txBody>
      </p:sp>
      <p:sp>
        <p:nvSpPr>
          <p:cNvPr id="3" name="TextBox 2">
            <a:extLst>
              <a:ext uri="{FF2B5EF4-FFF2-40B4-BE49-F238E27FC236}">
                <a16:creationId xmlns:a16="http://schemas.microsoft.com/office/drawing/2014/main" id="{6B75A6B4-A384-8EF6-4912-6B7C0A4EB222}"/>
              </a:ext>
            </a:extLst>
          </p:cNvPr>
          <p:cNvSpPr txBox="1"/>
          <p:nvPr/>
        </p:nvSpPr>
        <p:spPr>
          <a:xfrm>
            <a:off x="1833954" y="39217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{38}</a:t>
            </a:r>
            <a:endParaRPr lang="en-US" sz="1400" dirty="0"/>
          </a:p>
        </p:txBody>
      </p:sp>
    </p:spTree>
    <p:extLst>
      <p:ext uri="{BB962C8B-B14F-4D97-AF65-F5344CB8AC3E}">
        <p14:creationId xmlns:p14="http://schemas.microsoft.com/office/powerpoint/2010/main" val="1385088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Juz' 18</Template>
  <TotalTime>657</TotalTime>
  <Words>11083</Words>
  <Application>Microsoft Office PowerPoint</Application>
  <PresentationFormat>Widescreen</PresentationFormat>
  <Paragraphs>1363</Paragraphs>
  <Slides>343</Slides>
  <Notes>339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343</vt:i4>
      </vt:variant>
    </vt:vector>
  </HeadingPairs>
  <TitlesOfParts>
    <vt:vector size="349" baseType="lpstr">
      <vt:lpstr>Arial</vt:lpstr>
      <vt:lpstr>Arial Black</vt:lpstr>
      <vt:lpstr>Calibri</vt:lpstr>
      <vt:lpstr>Calibri Light</vt:lpstr>
      <vt:lpstr>KFGQPC Uthman Taha Naskh</vt:lpstr>
      <vt:lpstr>Office Theme</vt:lpstr>
      <vt:lpstr>PowerPoint Presentation</vt:lpstr>
      <vt:lpstr>سورة الفرقان بِسْمِ ٱللَّهِ ٱلرَّحْمَـٰنِ ٱلرَّحِيمِ</vt:lpstr>
      <vt:lpstr>وَقَالَ ٱلَّذِينَ لَا يَرْجُونَ لِقَآءَنَا لَوْلَآ أُنزِلَ عَلَيْنَا ٱلْمَلَـٰٓئِكَةُ أَوْ نَرَىٰ رَبَّنَا ۗ لَقَدِ ٱسْتَكْبَرُوا۟ فِىٓ أَنفُسِهِمْ وَعَتَوْ عُتُوًّۭا كَبِيرًۭا</vt:lpstr>
      <vt:lpstr>يَوْمَ يَرَوْنَ ٱلْمَلَـٰٓئِكَةَ لَا بُشْرَىٰ يَوْمَئِذٍۢ لِّلْمُجْرِمِينَ وَيَقُولُونَ حِجْرًۭا مَّحْجُورًۭا</vt:lpstr>
      <vt:lpstr>وَقَدِمْنَآ إِلَىٰ مَا عَمِلُوا۟ مِنْ عَمَلٍۢ فَجَعَلْنَـٰهُ هَبَآءًۭ مَّنثُورًا</vt:lpstr>
      <vt:lpstr>أَصْحَـٰبُ ٱلْجَنَّةِ يَوْمَئِذٍ خَيْرٌۭ مُّسْتَقَرًّۭا وَأَحْسَنُ مَقِيلًۭا</vt:lpstr>
      <vt:lpstr>وَيَوْمَ تَشَقَّقُ ٱلسَّمَآءُ بِٱلْغَمَـٰمِ وَنُزِّلَ ٱلْمَلَـٰٓئِكَةُ تَنزِيلًا</vt:lpstr>
      <vt:lpstr>ٱلْمُلْكُ يَوْمَئِذٍ ٱلْحَقُّ لِلرَّحْمَـٰنِۚ وَكَانَ يَوْمًا عَلَى ٱلْكَـٰفِرِينَ عَسِيرًۭا</vt:lpstr>
      <vt:lpstr>وَيَوْمَ يَعَضُّ ٱلظَّالِمُ عَلَىٰ يَدَيْهِ يَقُولُ يَـٰلَيْتَنِى ٱتَّخَذْتُ مَعَ ٱلرَّسُولِ سَبِيلًۭا</vt:lpstr>
      <vt:lpstr>يَـٰوَيْلَتَىٰ لَيْتَنِى لَمْ أَتَّخِذْ فُلَانًا خَلِيلًۭا</vt:lpstr>
      <vt:lpstr>لَّقَدْ أَضَلَّنِى عَنِ ٱلذِّكْرِ بَعْدَ إِذْ جَآءَنِىۗ وَكَانَ ٱلشَّيْطَـٰنُ لِلْإِنسَـٰنِ خَذُولًۭا</vt:lpstr>
      <vt:lpstr>وَقَالَ ٱلرَّسُولُ يَـٰرَبِّ إِنَّ قَوْمِى ٱتَّخَذُوا۟ هَـٰذَا ٱلْقُرْءَانَ مَهْجُورًۭا</vt:lpstr>
      <vt:lpstr>وَكَذَٰلِكَ جَعَلْنَا لِكُلِّ نَبِىٍّ عَدُوًّۭا مِّنَ ٱلْمُجْرِمِينَۗ وَكَفَىٰ بِرَبِّكَ هَادِيًۭا وَنَصِيرًۭا</vt:lpstr>
      <vt:lpstr>وَقَالَ ٱلَّذِينَ كَفَرُوا۟ لَوْلَا نُزِّلَ عَلَيْهِ ٱلْقُرْءَانُ جُمْلَةًۭ وَٰحِدَةًۭ ۚ كَذَٰلِكَ لِنُثَبِّتَ بِهِۦ فُؤَادَكَ ۖ وَرَتَّلْنَـٰهُ تَرْتِيلًۭا</vt:lpstr>
      <vt:lpstr>وَلَا يَأْتُونَكَ بِمَثَلٍ إِلَّا جِئْنَـٰكَ بِٱلْحَقِّ وَأَحْسَنَ تَفْسِيرًا</vt:lpstr>
      <vt:lpstr>ٱلَّذِينَ يُحْشَرُونَ عَلَىٰ وُجُوهِهِمْ إِلَىٰ جَهَنَّمَ أُو۟لَـٰٓئِكَ شَرٌّۭ مَّكَانًۭا وَأَضَلُّ سَبِيلًۭا</vt:lpstr>
      <vt:lpstr>وَلَقَدْ ءَاتَيْنَا مُوسَى ٱلْكِتَـٰبَ وَجَعَلْنَا مَعَهُۥٓ أَخَاهُ هَـٰرُونَ وَزِيرًۭا</vt:lpstr>
      <vt:lpstr>فَقُلْنَا ٱذْهَبَآ إِلَى ٱلْقَوْمِ ٱلَّذِينَ كَذَّبُوا۟ بِـَٔايَـٰتِنَا فَدَمَّرْنَـٰهُمْ تَدْمِيرًۭا</vt:lpstr>
      <vt:lpstr>وَقَوْمَ نُوحٍۢ لَّمَّا كَذَّبُوا۟ ٱلرُّسُلَ أَغْرَقْنَـٰهُمْ وَجَعَلْنَـٰهُمْ لِلنَّاسِ ءَايَةًۭ ۖ وَأَعْتَدْنَا لِلظَّـٰلِمِينَ عَذَابًا أَلِيمًۭا</vt:lpstr>
      <vt:lpstr>وَعَادًۭا وَثَمُودَا۟ وَأَصْحَـٰبَ ٱلرَّسِّ وَقُرُونًۢا بَيْنَ ذَٰلِكَ كَثِيرًۭا</vt:lpstr>
      <vt:lpstr>وَكُلًّۭا ضَرَبْنَا لَهُ ٱلْأَمْثَـٰلَۖ وَكُلًّۭا تَبَّرْنَا تَتْبِيرًۭا</vt:lpstr>
      <vt:lpstr>وَلَقَدْ أَتَوْا۟ عَلَى ٱلْقَرْيَةِ ٱلَّتِىٓ أُمْطِرَتْ مَطَرَ ٱلسَّوْءِۚ أَفَلَمْ يَكُونُوا۟ يَرَوْنَهَا ۚ بَلْ كَانُوا۟ لَا يَرْجُونَ نُشُورًۭا</vt:lpstr>
      <vt:lpstr>وَإِذَا رَأَوْكَ إِن يَتَّخِذُونَكَ إِلَّا هُزُوًا أَهَـٰذَا ٱلَّذِى بَعَثَ ٱللَّهُ رَسُولًا</vt:lpstr>
      <vt:lpstr>إِن كَادَ لَيُضِلُّنَا عَنْ ءَالِهَتِنَا لَوْلَآ أَن صَبَرْنَا عَلَيْهَاۚ وَسَوْفَ يَعْلَمُونَ حِينَ يَرَوْنَ ٱلْعَذَابَ مَنْ أَضَلُّ سَبِيلًا</vt:lpstr>
      <vt:lpstr>أَرَءَيْتَ مَنِ ٱتَّخَذَ إِلَـٰهَهُۥ هَوَىٰهُ أَفَأَنتَ تَكُونُ عَلَيْهِ وَكِيلًا</vt:lpstr>
      <vt:lpstr>أَمْ تَحْسَبُ أَنَّ أَكْثَرَهُمْ يَسْمَعُونَ أَوْ يَعْقِلُونَۚ إِنْ هُمْ إِلَّا كَٱلْأَنْعَـٰمِۖ بَلْ هُمْ أَضَلُّ سَبِيلًا</vt:lpstr>
      <vt:lpstr>أَلَمْ تَرَ إِلَىٰ رَبِّكَ كَيْفَ مَدَّ ٱلظِّلَّ وَلَوْ شَآءَ لَجَعَلَهُۥ سَاكِنًۭا ثُمَّ جَعَلْنَا ٱلشَّمْسَ عَلَيْهِ دَلِيلًۭا</vt:lpstr>
      <vt:lpstr>ثُمَّ قَبَضْنَـٰهُ إِلَيْنَا قَبْضًۭا يَسِيرًۭا</vt:lpstr>
      <vt:lpstr>وَهُوَ ٱلَّذِى جَعَلَ لَكُمُ ٱلَّيْلَ لِبَاسًۭا وَٱلنَّوْمَ سُبَاتًۭا وَجَعَلَ ٱلنَّهَارَ نُشُورًۭا</vt:lpstr>
      <vt:lpstr>وَهُوَ ٱلَّذِىٓ أَرْسَلَ ٱلرِّيَـٰحَ بُشْرًۢا بَيْنَ يَدَىْ رَحْمَتِهِۦ ۚ وَأَنزَلْنَا مِنَ ٱلسَّمَآءِ مَآءًۭ طَهُورًۭا</vt:lpstr>
      <vt:lpstr>لِّنُحْـِۧىَ بِهِۦ بَلْدَةًۭ مَّيْتًۭا وَنُسْقِيَهُۥ مِمَّا خَلَقْنَآ أَنْعَـٰمًۭا وَأَنَاسِىَّ كَثِيرًۭا</vt:lpstr>
      <vt:lpstr>وَلَقَدْ صَرَّفْنَـٰهُ بَيْنَهُمْ لِيَذَّكَّرُوا۟ فَأَبَىٰٓ أَكْثَرُ ٱلنَّاسِ إِلَّا كُفُورًۭا</vt:lpstr>
      <vt:lpstr>وَلَوْ شِئْنَا لَبَعَثْنَا فِى كُلِّ قَرْيَةٍۢ نَّذِيرًۭا</vt:lpstr>
      <vt:lpstr>فَلَا تُطِعِ ٱلْكَـٰفِرِينَ وَجَـٰهِدْهُم بِهِۦ جِهَادًۭا كَبِيرًۭا</vt:lpstr>
      <vt:lpstr>وَهُوَ ٱلَّذِى مَرَجَ ٱلْبَحْرَيْنِ هَـٰذَا عَذْبٌۭ فُرَاتٌۭ وَهَـٰذَا مِلْحٌ أُجَاجٌۭ وَجَعَلَ بَيْنَهُمَا بَرْزَخًۭا وَحِجْرًۭا مَّحْجُورًۭا</vt:lpstr>
      <vt:lpstr>وَهُوَ ٱلَّذِى خَلَقَ مِنَ ٱلْمَآءِ بَشَرًۭا فَجَعَلَهُۥ نَسَبًۭا وَصِهْرًۭاۗ وَكَانَ رَبُّكَ قَدِيرًۭا</vt:lpstr>
      <vt:lpstr>وَيَعْبُدُونَ مِن دُونِ ٱللَّهِ مَا لَا يَنفَعُهُمْ وَلَا يَضُرُّهُمْۗ وَكَانَ ٱلْكَافِرُ عَلَىٰ رَبِّهِۦ ظَهِيرًۭا</vt:lpstr>
      <vt:lpstr>وَمَآ أَرْسَلْنَـٰكَ إِلَّا مُبَشِّرًۭا وَنَذِيرًۭا</vt:lpstr>
      <vt:lpstr>قُلْ مَآ أَسْـَٔلُكُمْ عَلَيْهِ مِنْ أَجْرٍ إِلَّا مَن شَآءَ أَن يَتَّخِذَ إِلَىٰ رَبِّهِۦ سَبِيلًۭا</vt:lpstr>
      <vt:lpstr>وَتَوَكَّلْ عَلَى ٱلْحَىِّ ٱلَّذِى لَا يَمُوتُ وَسَبِّحْ بِحَمْدِهِۦ ۚ وَكَفَىٰ بِهِۦ بِذُنُوبِ عِبَادِهِۦ خَبِيرًا</vt:lpstr>
      <vt:lpstr>ٱلَّذِى خَلَقَ ٱلسَّمَـٰوَٰتِ وَٱلْأَرْضَ وَمَا بَيْنَهُمَا فِى سِتَّةِ أَيَّامٍۢ ثُمَّ ٱسْتَوَىٰ عَلَى ٱلْعَرْشِۚ ٱلرَّحْمَـٰنُ فَسْـَٔلْ بِهِۦ خَبِيرًۭا</vt:lpstr>
      <vt:lpstr>وَإِذَا قِيلَ لَهُمُ ٱسْجُدُوا۟ لِلرَّحْمَـٰنِ قَالُوا۟ وَمَا ٱلرَّحْمَـٰنُ أَنَسْجُدُ لِمَا تَأْمُرُنَا وَزَادَهُمْ نُفُورًۭا ۩</vt:lpstr>
      <vt:lpstr>تَبَارَكَ ٱلَّذِى جَعَلَ فِى ٱلسَّمَآءِ بُرُوجًۭا وَجَعَلَ فِيهَا سِرَٰجًۭا وَقَمَرًۭا مُّنِيرًۭا</vt:lpstr>
      <vt:lpstr>وَهُوَ ٱلَّذِى جَعَلَ ٱلَّيْلَ وَٱلنَّهَارَ خِلْفَةًۭ لِّمَنْ أَرَادَ أَن يَذَّكَّرَ أَوْ أَرَادَ شُكُورًۭا</vt:lpstr>
      <vt:lpstr>وَعِبَادُ ٱلرَّحْمَـٰنِ ٱلَّذِينَ يَمْشُونَ عَلَى ٱلْأَرْضِ هَوْنًۭا وَإِذَا خَاطَبَهُمُ ٱلْجَـٰهِلُونَ قَالُوا۟ سَلَـٰمًۭا</vt:lpstr>
      <vt:lpstr>وَٱلَّذِينَ يَبِيتُونَ لِرَبِّهِمْ سُجَّدًۭا وَقِيَـٰمًۭا</vt:lpstr>
      <vt:lpstr>وَٱلَّذِينَ يَقُولُونَ رَبَّنَا ٱصْرِفْ عَنَّا عَذَابَ جَهَنَّمَۖ إِنَّ عَذَابَهَا كَانَ غَرَامًا</vt:lpstr>
      <vt:lpstr>إِنَّهَا سَآءَتْ مُسْتَقَرًّۭا وَمُقَامًۭا</vt:lpstr>
      <vt:lpstr>وَٱلَّذِينَ إِذَآ أَنفَقُوا۟ لَمْ يُسْرِفُوا۟ وَلَمْ يَقْتُرُوا۟ وَكَانَ بَيْنَ ذَٰلِكَ قَوَامًۭا</vt:lpstr>
      <vt:lpstr>وَٱلَّذِينَ لَا يَدْعُونَ مَعَ ٱللَّهِ إِلَـٰهًا ءَاخَرَ وَلَا يَقْتُلُونَ ٱلنَّفْسَ ٱلَّتِى حَرَّمَ ٱللَّهُ إِلَّا بِٱلْحَقِّ وَلَا يَزْنُونَۚ وَمَن يَفْعَلْ ذَٰلِكَ يَلْقَ أَثَامًۭا</vt:lpstr>
      <vt:lpstr>يُضَـٰعَفْ لَهُ ٱلْعَذَابُ يَوْمَ ٱلْقِيَـٰمَةِ وَيَخْلُدْ فِيهِۦ مُهَانًا</vt:lpstr>
      <vt:lpstr>إِلَّا مَن تَابَ وَءَامَنَ وَعَمِلَ عَمَلًۭا صَـٰلِحًۭا فَأُو۟لَـٰٓئِكَ يُبَدِّلُ ٱللَّهُ سَيِّـَٔاتِهِمْ حَسَنَـٰتٍۢ ۗ وَكَانَ ٱللَّهُ غَفُورًۭا رَّحِيمًۭا</vt:lpstr>
      <vt:lpstr>وَمَن تَابَ وَعَمِلَ صَـٰلِحًۭا فَإِنَّهُۥ يَتُوبُ إِلَى ٱللَّهِ مَتَابًۭا</vt:lpstr>
      <vt:lpstr>وَٱلَّذِينَ لَا يَشْهَدُونَ ٱلزُّورَ وَإِذَا مَرُّوا۟ بِٱللَّغْوِ مَرُّوا۟ كِرَامًۭا</vt:lpstr>
      <vt:lpstr>وَٱلَّذِينَ إِذَا ذُكِّرُوا۟ بِـَٔايَـٰتِ رَبِّهِمْ لَمْ يَخِرُّوا۟ عَلَيْهَا صُمًّۭا وَعُمْيَانًۭا</vt:lpstr>
      <vt:lpstr>وَٱلَّذِينَ يَقُولُونَ رَبَّنَا هَبْ لَنَا مِنْ أَزْوَٰجِنَا وَذُرِّيَّـٰتِنَا قُرَّةَ أَعْيُنٍۢ وَٱجْعَلْنَا لِلْمُتَّقِينَ إِمَامًا</vt:lpstr>
      <vt:lpstr>أُو۟لَـٰٓئِكَ يُجْزَوْنَ ٱلْغُرْفَةَ بِمَا صَبَرُوا۟ وَيُلَقَّوْنَ فِيهَا تَحِيَّةًۭ وَسَلَـٰمًا</vt:lpstr>
      <vt:lpstr>خَـٰلِدِينَ فِيهَاۚ حَسُنَتْ مُسْتَقَرًّۭا وَمُقَامًۭا</vt:lpstr>
      <vt:lpstr>قُلْ مَا يَعْبَؤُا۟ بِكُمْ رَبِّى لَوْلَا دُعَآؤُكُمْۖ فَقَدْ كَذَّبْتُمْ فَسَوْفَ يَكُونُ لِزَامًۢا</vt:lpstr>
      <vt:lpstr>صدقَ اللهُ العليُّ العظيم</vt:lpstr>
      <vt:lpstr>سورة الشعراء بِسْمِ ٱللَّهِ ٱلرَّحْمَـٰنِ ٱلرَّحِيمِ</vt:lpstr>
      <vt:lpstr>طسٓمٓ</vt:lpstr>
      <vt:lpstr>تِلْكَ ءَايَـٰتُ ٱلْكِتَـٰبِ ٱلْمُبِينِ</vt:lpstr>
      <vt:lpstr>لَعَلَّكَ بَـٰخِعٌۭ نَّفْسَكَ أَلَّا يَكُونُوا۟ مُؤْمِنِينَ</vt:lpstr>
      <vt:lpstr>إِن نَّشَأْ نُنَزِّلْ عَلَيْهِم مِّنَ ٱلسَّمَآءِ ءَايَةًۭ فَظَلَّتْ أَعْنَـٰقُهُمْ لَهَا خَـٰضِعِينَ</vt:lpstr>
      <vt:lpstr>وَمَا يَأْتِيهِم مِّن ذِكْرٍۢ مِّنَ ٱلرَّحْمَـٰنِ مُحْدَثٍ إِلَّا كَانُوا۟ عَنْهُ مُعْرِضِينَ</vt:lpstr>
      <vt:lpstr>فَقَدْ كَذَّبُوا۟ فَسَيَأْتِيهِمْ أَنۢبَـٰٓؤُا۟ مَا كَانُوا۟ بِهِۦ يَسْتَهْزِءُونَ</vt:lpstr>
      <vt:lpstr>أَوَلَمْ يَرَوْا۟ إِلَى ٱلْأَرْضِ كَمْ أَنۢبَتْنَا فِيهَا مِن كُلِّ زَوْجٍۢ كَرِيمٍ</vt:lpstr>
      <vt:lpstr>إِنَّ فِى ذَٰلِكَ لَـَٔايَةًۭ ۖ وَمَا كَانَ أَكْثَرُهُم مُّؤْمِنِينَ</vt:lpstr>
      <vt:lpstr>وَإِنَّ رَبَّكَ لَهُوَ ٱلْعَزِيزُ ٱلرَّحِيمُ</vt:lpstr>
      <vt:lpstr>وَإِذْ نَادَىٰ رَبُّكَ مُوسَىٰٓ أَنِ ٱئْتِ ٱلْقَوْمَ ٱلظَّـٰلِمِينَ</vt:lpstr>
      <vt:lpstr>قَوْمَ فِرْعَوْنَۚ أَلَا يَتَّقُونَ</vt:lpstr>
      <vt:lpstr>قَالَ رَبِّ إِنِّىٓ أَخَافُ أَن يُكَذِّبُونِ</vt:lpstr>
      <vt:lpstr>وَيَضِيقُ صَدْرِى وَلَا يَنطَلِقُ لِسَانِى فَأَرْسِلْ إِلَىٰ هَـٰرُونَ</vt:lpstr>
      <vt:lpstr>وَلَهُمْ عَلَىَّ ذَنۢبٌۭ فَأَخَافُ أَن يَقْتُلُونِ</vt:lpstr>
      <vt:lpstr>قَالَ كَلَّاۖ فَٱذْهَبَا بِـَٔايَـٰتِنَآۖ إِنَّا مَعَكُم مُّسْتَمِعُونَ</vt:lpstr>
      <vt:lpstr>فَأْتِيَا فِرْعَوْنَ فَقُولَآ إِنَّا رَسُولُ رَبِّ ٱلْعَـٰلَمِينَ</vt:lpstr>
      <vt:lpstr>أَنْ أَرْسِلْ مَعَنَا بَنِىٓ إِسْرَٰٓءِيلَ</vt:lpstr>
      <vt:lpstr>قَالَ أَلَمْ نُرَبِّكَ فِينَا وَلِيدًۭا وَلَبِثْتَ فِينَا مِنْ عُمُرِكَ سِنِينَ</vt:lpstr>
      <vt:lpstr>وَفَعَلْتَ فَعْلَتَكَ ٱلَّتِى فَعَلْتَ وَأَنتَ مِنَ ٱلْكَـٰفِرِينَ</vt:lpstr>
      <vt:lpstr>قَالَ فَعَلْتُهَآ إِذًۭا وَأَنَا۠ مِنَ ٱلضَّآلِّينَ</vt:lpstr>
      <vt:lpstr>فَفَرَرْتُ مِنكُمْ لَمَّا خِفْتُكُمْ فَوَهَبَ لِى رَبِّى حُكْمًۭا وَجَعَلَنِى مِنَ ٱلْمُرْسَلِينَ</vt:lpstr>
      <vt:lpstr>وَتِلْكَ نِعْمَةٌۭ تَمُنُّهَا عَلَىَّ أَنْ عَبَّدتَّ بَنِىٓ إِسْرَٰٓءِيلَ</vt:lpstr>
      <vt:lpstr>قَالَ فِرْعَوْنُ وَمَا رَبُّ ٱلْعَـٰلَمِينَ</vt:lpstr>
      <vt:lpstr>قَالَ رَبُّ ٱلسَّمَـٰوَٰتِ وَٱلْأَرْضِ وَمَا بَيْنَهُمَآ ۖ إِن كُنتُم مُّوقِنِينَ</vt:lpstr>
      <vt:lpstr>قَالَ لِمَنْ حَوْلَهُۥٓ أَلَا تَسْتَمِعُونَ</vt:lpstr>
      <vt:lpstr>قَالَ رَبُّكُمْ وَرَبُّ ءَابَآئِكُمُ ٱلْأَوَّلِينَ</vt:lpstr>
      <vt:lpstr>قَالَ إِنَّ رَسُولَكُمُ ٱلَّذِىٓ أُرْسِلَ إِلَيْكُمْ لَمَجْنُونٌۭ</vt:lpstr>
      <vt:lpstr>قَالَ رَبُّ ٱلْمَشْرِقِ وَٱلْمَغْرِبِ وَمَا بَيْنَهُمَآۖ إِن كُنتُمْ تَعْقِلُونَ</vt:lpstr>
      <vt:lpstr>قَالَ لَئِنِ ٱتَّخَذْتَ إِلَـٰهًا غَيْرِى لَأَجْعَلَنَّكَ مِنَ ٱلْمَسْجُونِينَ</vt:lpstr>
      <vt:lpstr>قَالَ أَوَلَوْ جِئْتُكَ بِشَىْءٍۢ مُّبِينٍۢ</vt:lpstr>
      <vt:lpstr>قَالَ فَأْتِ بِهِۦٓ إِن كُنتَ مِنَ ٱلصَّـٰدِقِينَ</vt:lpstr>
      <vt:lpstr>فَأَلْقَىٰ عَصَاهُ فَإِذَا هِىَ ثُعْبَانٌۭ مُّبِينٌۭ</vt:lpstr>
      <vt:lpstr>وَنَزَعَ يَدَهُۥ فَإِذَا هِىَ بَيْضَآءُ لِلنَّـٰظِرِينَ</vt:lpstr>
      <vt:lpstr>قَالَ لِلْمَلَإِ حَوْلَهُۥٓ إِنَّ هَـٰذَا لَسَـٰحِرٌ عَلِيمٌۭ</vt:lpstr>
      <vt:lpstr>يُرِيدُ أَن يُخْرِجَكُم مِّنْ أَرْضِكُم بِسِحْرِهِۦ فَمَاذَا تَأْمُرُونَ</vt:lpstr>
      <vt:lpstr>قَالُوٓا۟ أَرْجِهْ وَأَخَاهُ وَٱبْعَثْ فِى ٱلْمَدَآئِنِ حَـٰشِرِينَ</vt:lpstr>
      <vt:lpstr>يَأْتُوكَ بِكُلِّ سَحَّارٍ عَلِيمٍۢ</vt:lpstr>
      <vt:lpstr>فَجُمِعَ ٱلسَّحَرَةُ لِمِيقَـٰتِ يَوْمٍۢ مَّعْلُومٍۢ</vt:lpstr>
      <vt:lpstr>وَقِيلَ لِلنَّاسِ هَلْ أَنتُم مُّجْتَمِعُونَ</vt:lpstr>
      <vt:lpstr>لَعَلَّنَا نَتَّبِعُ ٱلسَّحَرَةَ إِن كَانُوا۟ هُمُ ٱلْغَـٰلِبِينَ</vt:lpstr>
      <vt:lpstr>فَلَمَّا جَآءَ ٱلسَّحَرَةُ قَالُوا۟ لِفِرْعَوْنَ أَئِنَّ لَنَا لَأَجْرًا إِن كُنَّا نَحْنُ ٱلْغَـٰلِبِينَ</vt:lpstr>
      <vt:lpstr>قَالَ نَعَمْ وَإِنَّكُمْ إِذًۭا لَّمِنَ ٱلْمُقَرَّبِينَ</vt:lpstr>
      <vt:lpstr>قَالَ لَهُم مُّوسَىٰٓ أَلْقُوا۟ مَآ أَنتُم مُّلْقُونَ</vt:lpstr>
      <vt:lpstr>فَأَلْقَوْا۟ حِبَالَهُمْ وَعِصِيَّهُمْ وَقَالُوا۟ بِعِزَّةِ فِرْعَوْنَ إِنَّا لَنَحْنُ ٱلْغَـٰلِبُونَ</vt:lpstr>
      <vt:lpstr>فَأَلْقَىٰ مُوسَىٰ عَصَاهُ فَإِذَا هِىَ تَلْقَفُ مَا يَأْفِكُونَ</vt:lpstr>
      <vt:lpstr>فَأُلْقِىَ ٱلسَّحَرَةُ سَـٰجِدِينَ</vt:lpstr>
      <vt:lpstr>قَالُوٓا۟ ءَامَنَّا بِرَبِّ ٱلْعَـٰلَمِينَ</vt:lpstr>
      <vt:lpstr>رَبِّ مُوسَىٰ وَهَـٰرُونَ</vt:lpstr>
      <vt:lpstr>قَالَ ءَامَنتُمْ لَهُۥ قَبْلَ أَنْ ءَاذَنَ لَكُمْۖ إِنَّهُۥ لَكَبِيرُكُمُ ٱلَّذِى عَلَّمَكُمُ ٱلسِّحْرَ فَلَسَوْفَ تَعْلَمُونَۚ لَأُقَطِّعَنَّ أَيْدِيَكُمْ وَأَرْجُلَكُم مِّنْ خِلَـٰفٍۢ وَلَأُصَلِّبَنَّكُمْ أَجْمَعِينَ</vt:lpstr>
      <vt:lpstr>قَالُوا۟ لَا ضَيْرَۖ إِنَّآ إِلَىٰ رَبِّنَا مُنقَلِبُونَ</vt:lpstr>
      <vt:lpstr>إِنَّا نَطْمَعُ أَن يَغْفِرَ لَنَا رَبُّنَا خَطَـٰيَـٰنَآ أَن كُنَّآ أَوَّلَ ٱلْمُؤْمِنِينَ</vt:lpstr>
      <vt:lpstr>وَأَوْحَيْنَآ إِلَىٰ مُوسَىٰٓ أَنْ أَسْرِ بِعِبَادِىٓ إِنَّكُم مُّتَّبَعُونَ</vt:lpstr>
      <vt:lpstr>فَأَرْسَلَ فِرْعَوْنُ فِى ٱلْمَدَآئِنِ حَـٰشِرِينَ</vt:lpstr>
      <vt:lpstr>إِنَّ هَـٰٓؤُلَآءِ لَشِرْذِمَةٌۭ قَلِيلُونَ</vt:lpstr>
      <vt:lpstr>وَإِنَّهُمْ لَنَا لَغَآئِظُونَ</vt:lpstr>
      <vt:lpstr>وَإِنَّا لَجَمِيعٌ حَـٰذِرُونَ</vt:lpstr>
      <vt:lpstr>فَأَخْرَجْنَـٰهُم مِّن جَنَّـٰتٍۢ وَعُيُونٍۢ</vt:lpstr>
      <vt:lpstr>وَكُنُوزٍۢ وَمَقَامٍۢ كَرِيمٍۢ</vt:lpstr>
      <vt:lpstr>كَذَٰلِكَ وَأَوْرَثْنَـٰهَا بَنِىٓ إِسْرَٰٓءِيلَ</vt:lpstr>
      <vt:lpstr>فَأَتْبَعُوهُم مُّشْرِقِينَ</vt:lpstr>
      <vt:lpstr>فَلَمَّا تَرَٰٓءَا ٱلْجَمْعَانِ قَالَ أَصْحَـٰبُ مُوسَىٰٓ إِنَّا لَمُدْرَكُونَ</vt:lpstr>
      <vt:lpstr>قَالَ كَلَّآۖ إِنَّ مَعِىَ رَبِّى سَيَهْدِينِ</vt:lpstr>
      <vt:lpstr>فَأَوْحَيْنَآ إِلَىٰ مُوسَىٰٓ أَنِ ٱضْرِب بِّعَصَاكَ ٱلْبَحْرَۖ فَٱنفَلَقَ فَكَانَ كُلُّ فِرْقٍۢ كَٱلطَّوْدِ ٱلْعَظِيمِ</vt:lpstr>
      <vt:lpstr>وَأَزْلَفْنَا ثَمَّ ٱلْـَٔاخَرِينَ</vt:lpstr>
      <vt:lpstr>وَأَنجَيْنَا مُوسَىٰ وَمَن مَّعَهُۥٓ أَجْمَعِينَ</vt:lpstr>
      <vt:lpstr>ثُمَّ أَغْرَقْنَا ٱلْـَٔاخَرِينَ</vt:lpstr>
      <vt:lpstr>إِنَّ فِى ذَٰلِكَ لَـَٔايَةًۭ ۖ وَمَا كَانَ أَكْثَرُهُم مُّؤْمِنِينَ</vt:lpstr>
      <vt:lpstr>وَإِنَّ رَبَّكَ لَهُوَ ٱلْعَزِيزُ ٱلرَّحِيمُ</vt:lpstr>
      <vt:lpstr>وَٱتْلُ عَلَيْهِمْ نَبَأَ إِبْرَٰهِيمَ</vt:lpstr>
      <vt:lpstr>إِذْ قَالَ لِأَبِيهِ وَقَوْمِهِۦ مَا تَعْبُدُونَ</vt:lpstr>
      <vt:lpstr>قَالُوا۟ نَعْبُدُ أَصْنَامًۭا فَنَظَلُّ لَهَا عَـٰكِفِينَ</vt:lpstr>
      <vt:lpstr>قَالَ هَلْ يَسْمَعُونَكُمْ إِذْ تَدْعُونَ</vt:lpstr>
      <vt:lpstr>أَوْ يَنفَعُونَكُمْ أَوْ يَضُرُّونَ</vt:lpstr>
      <vt:lpstr>قَالُوا۟ بَلْ وَجَدْنَآ ءَابَآءَنَا كَذَٰلِكَ يَفْعَلُونَ</vt:lpstr>
      <vt:lpstr>قَالَ أَفَرَءَيْتُم مَّا كُنتُمْ تَعْبُدُونَ</vt:lpstr>
      <vt:lpstr>أَنتُمْ وَءَابَآؤُكُمُ ٱلْأَقْدَمُونَ</vt:lpstr>
      <vt:lpstr>فَإِنَّهُمْ عَدُوٌّۭ لِّىٓ إِلَّا رَبَّ ٱلْعَـٰلَمِينَ</vt:lpstr>
      <vt:lpstr>ٱلَّذِى خَلَقَنِى فَهُوَ يَهْدِينِ</vt:lpstr>
      <vt:lpstr>وَٱلَّذِى هُوَ يُطْعِمُنِى وَيَسْقِينِ</vt:lpstr>
      <vt:lpstr>وَإِذَا مَرِضْتُ فَهُوَ يَشْفِينِ</vt:lpstr>
      <vt:lpstr>وَٱلَّذِى يُمِيتُنِى ثُمَّ يُحْيِينِ</vt:lpstr>
      <vt:lpstr>وَٱلَّذِىٓ أَطْمَعُ أَن يَغْفِرَ لِى خَطِيٓـَٔتِى يَوْمَ ٱلدِّينِ</vt:lpstr>
      <vt:lpstr>رَبِّ هَبْ لِى حُكْمًۭا وَأَلْحِقْنِى بِٱلصَّـٰلِحِينَ</vt:lpstr>
      <vt:lpstr>وَٱجْعَل لِّى لِسَانَ صِدْقٍۢ فِى ٱلْـَٔاخِرِينَ</vt:lpstr>
      <vt:lpstr>وَٱجْعَلْنِى مِن وَرَثَةِ جَنَّةِ ٱلنَّعِيمِ</vt:lpstr>
      <vt:lpstr>وَٱغْفِرْ لِأَبِىٓ إِنَّهُۥ كَانَ مِنَ ٱلضَّآلِّينَ</vt:lpstr>
      <vt:lpstr>وَلَا تُخْزِنِى يَوْمَ يُبْعَثُونَ</vt:lpstr>
      <vt:lpstr>يَوْمَ لَا يَنفَعُ مَالٌۭ وَلَا بَنُونَ</vt:lpstr>
      <vt:lpstr>إِلَّا مَنْ أَتَى ٱللَّهَ بِقَلْبٍۢ سَلِيمٍۢ</vt:lpstr>
      <vt:lpstr>وَأُزْلِفَتِ ٱلْجَنَّةُ لِلْمُتَّقِينَ</vt:lpstr>
      <vt:lpstr>وَبُرِّزَتِ ٱلْجَحِيمُ لِلْغَاوِينَ</vt:lpstr>
      <vt:lpstr>وَقِيلَ لَهُمْ أَيْنَ مَا كُنتُمْ تَعْبُدُونَ</vt:lpstr>
      <vt:lpstr>مِن دُونِ ٱللَّهِ هَلْ يَنصُرُونَكُمْ أَوْ يَنتَصِرُونَ</vt:lpstr>
      <vt:lpstr>فَكُبْكِبُوا۟ فِيهَا هُمْ وَٱلْغَاوُۥنَ</vt:lpstr>
      <vt:lpstr>وَجُنُودُ إِبْلِيسَ أَجْمَعُونَ</vt:lpstr>
      <vt:lpstr>قَالُوا۟ وَهُمْ فِيهَا يَخْتَصِمُونَ</vt:lpstr>
      <vt:lpstr>تَٱللَّهِ إِن كُنَّا لَفِى ضَلَـٰلٍۢ مُّبِينٍ</vt:lpstr>
      <vt:lpstr>إِذْ نُسَوِّيكُم بِرَبِّ ٱلْعَـٰلَمِينَ</vt:lpstr>
      <vt:lpstr>وَمَآ أَضَلَّنَآ إِلَّا ٱلْمُجْرِمُونَ</vt:lpstr>
      <vt:lpstr>فَمَا لَنَا مِن شَـٰفِعِينَ</vt:lpstr>
      <vt:lpstr>وَلَا صَدِيقٍ حَمِيمٍۢ</vt:lpstr>
      <vt:lpstr>فَلَوْ أَنَّ لَنَا كَرَّةًۭ فَنَكُونَ مِنَ ٱلْمُؤْمِنِينَ</vt:lpstr>
      <vt:lpstr>إِنَّ فِى ذَٰلِكَ لَـَٔايَةًۭ ۖ وَمَا كَانَ أَكْثَرُهُم مُّؤْمِنِينَ</vt:lpstr>
      <vt:lpstr>وَإِنَّ رَبَّكَ لَهُوَ ٱلْعَزِيزُ ٱلرَّحِيمُ</vt:lpstr>
      <vt:lpstr>كَذَّبَتْ قَوْمُ نُوحٍ ٱلْمُرْسَلِينَ</vt:lpstr>
      <vt:lpstr>إِذْ قَالَ لَهُمْ أَخُوهُمْ نُوحٌ أَلَا تَتَّقُونَ</vt:lpstr>
      <vt:lpstr>إِنِّى لَكُمْ رَسُولٌ أَمِينٌۭ</vt:lpstr>
      <vt:lpstr>فَٱتَّقُوا۟ ٱللَّهَ وَأَطِيعُونِ</vt:lpstr>
      <vt:lpstr>وَمَآ أَسْـَٔلُكُمْ عَلَيْهِ مِنْ أَجْرٍۖ إِنْ أَجْرِىَ إِلَّا عَلَىٰ رَبِّ ٱلْعَـٰلَمِينَ</vt:lpstr>
      <vt:lpstr>فَٱتَّقُوا۟ ٱللَّهَ وَأَطِيعُونِ</vt:lpstr>
      <vt:lpstr>قَالُوٓا۟ أَنُؤْمِنُ لَكَ وَٱتَّبَعَكَ ٱلْأَرْذَلُونَ</vt:lpstr>
      <vt:lpstr>قَالَ وَمَا عِلْمِى بِمَا كَانُوا۟ يَعْمَلُونَ</vt:lpstr>
      <vt:lpstr>إِنْ حِسَابُهُمْ إِلَّا عَلَىٰ رَبِّىۖ لَوْ تَشْعُرُونَ</vt:lpstr>
      <vt:lpstr>وَمَآ أَنَا۠ بِطَارِدِ ٱلْمُؤْمِنِينَ</vt:lpstr>
      <vt:lpstr>إِنْ أَنَا۠ إِلَّا نَذِيرٌۭ مُّبِينٌۭ</vt:lpstr>
      <vt:lpstr>قَالُوا۟ لَئِن لَّمْ تَنتَهِ يَـٰنُوحُ لَتَكُونَنَّ مِنَ ٱلْمَرْجُومِينَ</vt:lpstr>
      <vt:lpstr>قَالَ رَبِّ إِنَّ قَوْمِى كَذَّبُونِ</vt:lpstr>
      <vt:lpstr>فَٱفْتَحْ بَيْنِى وَبَيْنَهُمْ فَتْحًۭا وَنَجِّنِى وَمَن مَّعِىَ مِنَ ٱلْمُؤْمِنِينَ</vt:lpstr>
      <vt:lpstr>فَأَنجَيْنَـٰهُ وَمَن مَّعَهُۥ فِى ٱلْفُلْكِ ٱلْمَشْحُونِ</vt:lpstr>
      <vt:lpstr>ثُمَّ أَغْرَقْنَا بَعْدُ ٱلْبَاقِينَ</vt:lpstr>
      <vt:lpstr>إِنَّ فِى ذَٰلِكَ لَـَٔايَةًۭ ۖ وَمَا كَانَ أَكْثَرُهُم مُّؤْمِنِينَ</vt:lpstr>
      <vt:lpstr>وَإِنَّ رَبَّكَ لَهُوَ ٱلْعَزِيزُ ٱلرَّحِيمُ</vt:lpstr>
      <vt:lpstr>كَذَّبَتْ عَادٌ ٱلْمُرْسَلِينَ</vt:lpstr>
      <vt:lpstr>إِذْ قَالَ لَهُمْ أَخُوهُمْ هُودٌ أَلَا تَتَّقُونَ</vt:lpstr>
      <vt:lpstr>إِنِّى لَكُمْ رَسُولٌ أَمِينٌۭ</vt:lpstr>
      <vt:lpstr>فَٱتَّقُوا۟ ٱللَّهَ وَأَطِيعُونِ</vt:lpstr>
      <vt:lpstr>وَمَآ أَسْـَٔلُكُمْ عَلَيْهِ مِنْ أَجْرٍۖ إِنْ أَجْرِىَ إِلَّا عَلَىٰ رَبِّ ٱلْعَـٰلَمِينَ</vt:lpstr>
      <vt:lpstr>أَتَبْنُونَ بِكُلِّ رِيعٍ ءَايَةًۭ تَعْبَثُونَ</vt:lpstr>
      <vt:lpstr>وَتَتَّخِذُونَ مَصَانِعَ لَعَلَّكُمْ تَخْلُدُونَ</vt:lpstr>
      <vt:lpstr>وَإِذَا بَطَشْتُم بَطَشْتُمْ جَبَّارِينَ</vt:lpstr>
      <vt:lpstr>فَٱتَّقُوا۟ ٱللَّهَ وَأَطِيعُونِ</vt:lpstr>
      <vt:lpstr>وَٱتَّقُوا۟ ٱلَّذِىٓ أَمَدَّكُم بِمَا تَعْلَمُونَ</vt:lpstr>
      <vt:lpstr>أَمَدَّكُم بِأَنْعَـٰمٍۢ وَبَنِينَ</vt:lpstr>
      <vt:lpstr>وَجَنَّـٰتٍۢ وَعُيُونٍ</vt:lpstr>
      <vt:lpstr>إِنِّىٓ أَخَافُ عَلَيْكُمْ عَذَابَ يَوْمٍ عَظِيمٍۢ</vt:lpstr>
      <vt:lpstr>قَالُوا۟ سَوَآءٌ عَلَيْنَآ أَوَعَظْتَ أَمْ لَمْ تَكُن مِّنَ ٱلْوَٰعِظِينَ</vt:lpstr>
      <vt:lpstr>إِنْ هَـٰذَآ إِلَّا خُلُقُ ٱلْأَوَّلِينَ</vt:lpstr>
      <vt:lpstr>وَمَا نَحْنُ بِمُعَذَّبِينَ</vt:lpstr>
      <vt:lpstr>فَكَذَّبُوهُ فَأَهْلَكْنَـٰهُمْۗ إِنَّ فِى ذَٰلِكَ لَـَٔايَةًۭ ۖ وَمَا كَانَ أَكْثَرُهُم مُّؤْمِنِينَ</vt:lpstr>
      <vt:lpstr>وَإِنَّ رَبَّكَ لَهُوَ ٱلْعَزِيزُ ٱلرَّحِيمُ</vt:lpstr>
      <vt:lpstr>كَذَّبَتْ ثَمُودُ ٱلْمُرْسَلِينَ</vt:lpstr>
      <vt:lpstr>إِذْ قَالَ لَهُمْ أَخُوهُمْ صَـٰلِحٌ أَلَا تَتَّقُونَ</vt:lpstr>
      <vt:lpstr>إِنِّى لَكُمْ رَسُولٌ أَمِينٌۭ</vt:lpstr>
      <vt:lpstr>فَٱتَّقُوا۟ ٱللَّهَ وَأَطِيعُونِ</vt:lpstr>
      <vt:lpstr>وَمَآ أَسْـَٔلُكُمْ عَلَيْهِ مِنْ أَجْرٍۖ إِنْ أَجْرِىَ إِلَّا عَلَىٰ رَبِّ ٱلْعَـٰلَمِينَ</vt:lpstr>
      <vt:lpstr>أَتُتْرَكُونَ فِى مَا هَـٰهُنَآ ءَامِنِينَ</vt:lpstr>
      <vt:lpstr>فِى جَنَّـٰتٍۢ وَعُيُونٍۢ</vt:lpstr>
      <vt:lpstr>وَزُرُوعٍۢ وَنَخْلٍۢ طَلْعُهَا هَضِيمٌۭ</vt:lpstr>
      <vt:lpstr>وَتَنْحِتُونَ مِنَ ٱلْجِبَالِ بُيُوتًۭا فَـٰرِهِينَ</vt:lpstr>
      <vt:lpstr>فَٱتَّقُوا۟ ٱللَّهَ وَأَطِيعُونِ</vt:lpstr>
      <vt:lpstr>وَلَا تُطِيعُوٓا۟ أَمْرَ ٱلْمُسْرِفِينَ</vt:lpstr>
      <vt:lpstr>ٱلَّذِينَ يُفْسِدُونَ فِى ٱلْأَرْضِ وَلَا يُصْلِحُونَ</vt:lpstr>
      <vt:lpstr>قَالُوٓا۟ إِنَّمَآ أَنتَ مِنَ ٱلْمُسَحَّرِينَ</vt:lpstr>
      <vt:lpstr>مَآ أَنتَ إِلَّا بَشَرٌۭ مِّثْلُنَا فَأْتِ بِـَٔايَةٍ إِن كُنتَ مِنَ ٱلصَّـٰدِقِينَ</vt:lpstr>
      <vt:lpstr>وَلَا تَمَسُّوهَا بِسُوٓءٍۢ فَيَأْخُذَكُمْ عَذَابُ يَوْمٍ عَظِيمٍۢ</vt:lpstr>
      <vt:lpstr>فَعَقَرُوهَا فَأَصْبَحُوا۟ نَـٰدِمِينَ</vt:lpstr>
      <vt:lpstr>فَأَخَذَهُمُ ٱلْعَذَابُۗ إِنَّ فِى ذَٰلِكَ لَـَٔايَةًۭ ۖ وَمَا كَانَ أَكْثَرُهُم مُّؤْمِنِينَ</vt:lpstr>
      <vt:lpstr>كَذَّبَتْ قَوْمُ لُوطٍ ٱلْمُرْسَلِينَ</vt:lpstr>
      <vt:lpstr>إِذْ قَالَ لَهُمْ أَخُوهُمْ لُوطٌ أَلَا تَتَّقُونَ</vt:lpstr>
      <vt:lpstr>إِنِّى لَكُمْ رَسُولٌ أَمِينٌۭ</vt:lpstr>
      <vt:lpstr>فَٱتَّقُوا۟ ٱللَّهَ وَأَطِيعُونِ</vt:lpstr>
      <vt:lpstr>وَمَآ أَسْـَٔلُكُمْ عَلَيْهِ مِنْ أَجْرٍۖ إِنْ أَجْرِىَ إِلَّا عَلَىٰ رَبِّ ٱلْعَـٰلَمِينَ</vt:lpstr>
      <vt:lpstr>أَتَأْتُونَ ٱلذُّكْرَانَ مِنَ ٱلْعَـٰلَمِينَ</vt:lpstr>
      <vt:lpstr>وَتَذَرُونَ مَا خَلَقَ لَكُمْ رَبُّكُم مِّنْ أَزْوَٰجِكُمۚ بَلْ أَنتُمْ قَوْمٌ عَادُونَ</vt:lpstr>
      <vt:lpstr>قَالُوا۟ لَئِن لَّمْ تَنتَهِ يَـٰلُوطُ لَتَكُونَنَّ مِنَ ٱلْمُخْرَجِينَ</vt:lpstr>
      <vt:lpstr>قَالَ إِنِّى لِعَمَلِكُم مِّنَ ٱلْقَالِينَ</vt:lpstr>
      <vt:lpstr>رَبِّ نَجِّنِى وَأَهْلِى مِمَّا يَعْمَلُونَ</vt:lpstr>
      <vt:lpstr>فَنَجَّيْنَـٰهُ وَأَهْلَهُۥٓ أَجْمَعِينَ</vt:lpstr>
      <vt:lpstr>إِلَّا عَجُوزًۭا فِى ٱلْغَـٰبِرِينَ</vt:lpstr>
      <vt:lpstr>ثُمَّ دَمَّرْنَا ٱلْـَٔاخَرِينَ</vt:lpstr>
      <vt:lpstr>وَأَمْطَرْنَا عَلَيْهِم مَّطَرًۭاۖ فَسَآءَ مَطَرُ ٱلْمُنذَرِينَ</vt:lpstr>
      <vt:lpstr>إِنَّ فِى ذَٰلِكَ لَـَٔايَةًۭ ۖ وَمَا كَانَ أَكْثَرُهُم مُّؤْمِنِينَ</vt:lpstr>
      <vt:lpstr>وَإِنَّ رَبَّكَ لَهُوَ ٱلْعَزِيزُ ٱلرَّحِيمُ</vt:lpstr>
      <vt:lpstr>كَذَّبَ أَصْحَـٰبُ لْـَٔيْكَةِ ٱلْمُرْسَلِينَ</vt:lpstr>
      <vt:lpstr>إِذْ قَالَ لَهُمْ شُعَيْبٌ أَلَا تَتَّقُونَ</vt:lpstr>
      <vt:lpstr>إِنِّى لَكُمْ رَسُولٌ أَمِينٌۭ</vt:lpstr>
      <vt:lpstr>فَٱتَّقُوا۟ ٱللَّهَ وَأَطِيعُونِ</vt:lpstr>
      <vt:lpstr>وَمَآ أَسْـَٔلُكُمْ عَلَيْهِ مِنْ أَجْرٍۖ إِنْ أَجْرِىَ إِلَّا عَلَىٰ رَبِّ ٱلْعَـٰلَمِينَ</vt:lpstr>
      <vt:lpstr>أَوْفُوا۟ ٱلْكَيْلَ وَلَا تَكُونُوا۟ مِنَ ٱلْمُخْسِرِينَ</vt:lpstr>
      <vt:lpstr>وَزِنُوا۟ بِٱلْقِسْطَاسِ ٱلْمُسْتَقِيمِ</vt:lpstr>
      <vt:lpstr>وَلَا تَبْخَسُوا۟ ٱلنَّاسَ أَشْيَآءَهُمْ وَلَا تَعْثَوْا۟ فِى ٱلْأَرْضِ مُفْسِدِينَ</vt:lpstr>
      <vt:lpstr>وَٱتَّقُوا۟ ٱلَّذِى خَلَقَكُمْ وَٱلْجِبِلَّةَ ٱلْأَوَّلِينَ</vt:lpstr>
      <vt:lpstr>قَالُوٓا۟ إِنَّمَآ أَنتَ مِنَ ٱلْمُسَحَّرِينَ</vt:lpstr>
      <vt:lpstr>وَمَآ أَنتَ إِلَّا بَشَرٌۭ مِّثْلُنَا وَإِن نَّظُنُّكَ لَمِنَ ٱلْكَـٰذِبِينَ</vt:lpstr>
      <vt:lpstr>فَأَسْقِطْ عَلَيْنَا كِسَفًۭا مِّنَ ٱلسَّمَآءِ إِن كُنتَ مِنَ ٱلصَّـٰدِقِينَ</vt:lpstr>
      <vt:lpstr>قَالَ رَبِّىٓ أَعْلَمُ بِمَا تَعْمَلُونَ</vt:lpstr>
      <vt:lpstr>فَكَذَّبُوهُ فَأَخَذَهُمْ عَذَابُ يَوْمِ ٱلظُّلَّةِۚ إِنَّهُۥ كَانَ عَذَابَ يَوْمٍ عَظِيمٍ</vt:lpstr>
      <vt:lpstr>إِنَّ فِى ذَٰلِكَ لَـَٔايَةًۭ ۖ وَمَا كَانَ أَكْثَرُهُم مُّؤْمِنِينَ</vt:lpstr>
      <vt:lpstr>وَإِنَّ رَبَّكَ لَهُوَ ٱلْعَزِيزُ ٱلرَّحِيمُ</vt:lpstr>
      <vt:lpstr>وَإِنَّهُۥ لَتَنزِيلُ رَبِّ ٱلْعَـٰلَمِينَ</vt:lpstr>
      <vt:lpstr>نَزَلَ بِهِ ٱلرُّوحُ ٱلْأَمِينُ</vt:lpstr>
      <vt:lpstr>عَلَىٰ قَلْبِكَ لِتَكُونَ مِنَ ٱلْمُنذِرِينَ</vt:lpstr>
      <vt:lpstr>بِلِسَانٍ عَرَبِىٍّۢ مُّبِينٍۢ</vt:lpstr>
      <vt:lpstr>وَإِنَّهُۥ لَفِى زُبُرِ ٱلْأَوَّلِينَ</vt:lpstr>
      <vt:lpstr>أَوَلَمْ يَكُن لَّهُمْ ءَايَةً أَن يَعْلَمَهُۥ عُلَمَـٰٓؤُا۟ بَنِىٓ إِسْرَٰٓءِيلَ</vt:lpstr>
      <vt:lpstr>وَلَوْ نَزَّلْنَـٰهُ عَلَىٰ بَعْضِ ٱلْأَعْجَمِينَ</vt:lpstr>
      <vt:lpstr>فَقَرَأَهُۥ عَلَيْهِم مَّا كَانُوا۟ بِهِۦ مُؤْمِنِينَ</vt:lpstr>
      <vt:lpstr>كَذَٰلِكَ سَلَكْنَـٰهُ فِى قُلُوبِ ٱلْمُجْرِمِينَ</vt:lpstr>
      <vt:lpstr>لَا يُؤْمِنُونَ بِهِۦ حَتَّىٰ يَرَوُا۟ ٱلْعَذَابَ ٱلْأَلِيمَ</vt:lpstr>
      <vt:lpstr>فَيَأْتِيَهُم بَغْتَةًۭ وَهُمْ لَا يَشْعُرُونَ</vt:lpstr>
      <vt:lpstr>فَيَقُولُوا۟ هَلْ نَحْنُ مُنظَرُونَ</vt:lpstr>
      <vt:lpstr>أَفَبِعَذَابِنَا يَسْتَعْجِلُونَ</vt:lpstr>
      <vt:lpstr>أَفَرَءَيْتَ إِن مَّتَّعْنَـٰهُمْ سِنِينَ</vt:lpstr>
      <vt:lpstr>ثُمَّ جَآءَهُم مَّا كَانُوا۟ يُوعَدُونَ</vt:lpstr>
      <vt:lpstr>مَآ أَغْنَىٰ عَنْهُم مَّا كَانُوا۟ يُمَتَّعُونَ</vt:lpstr>
      <vt:lpstr>وَمَآ أَهْلَكْنَا مِن قَرْيَةٍ إِلَّا لَهَا مُنذِرُونَ</vt:lpstr>
      <vt:lpstr>ذِكْرَىٰ وَمَا كُنَّا ظَـٰلِمِينَ</vt:lpstr>
      <vt:lpstr>وَمَا تَنَزَّلَتْ بِهِ ٱلشَّيَـٰطِينُ</vt:lpstr>
      <vt:lpstr>وَمَا يَنۢبَغِى لَهُمْ وَمَا يَسْتَطِيعُونَ</vt:lpstr>
      <vt:lpstr>إِنَّهُمْ عَنِ ٱلسَّمْعِ لَمَعْزُولُونَ</vt:lpstr>
      <vt:lpstr>فَلَا تَدْعُ مَعَ ٱللَّهِ إِلَـٰهًا ءَاخَرَ فَتَكُونَ مِنَ ٱلْمُعَذَّبِينَ</vt:lpstr>
      <vt:lpstr>وَأَنذِرْ عَشِيرَتَكَ ٱلْأَقْرَبِينَ</vt:lpstr>
      <vt:lpstr>وَٱخْفِضْ جَنَاحَكَ لِمَنِ ٱتَّبَعَكَ مِنَ ٱلْمُؤْمِنِينَ</vt:lpstr>
      <vt:lpstr>فَإِنْ عَصَوْكَ فَقُلْ إِنِّى بَرِىٓءٌۭ مِّمَّا تَعْمَلُونَ</vt:lpstr>
      <vt:lpstr>وَتَوَكَّلْ عَلَى ٱلْعَزِيزِ ٱلرَّحِيمِ</vt:lpstr>
      <vt:lpstr>ٱلَّذِى يَرَىٰكَ حِينَ تَقُومُ</vt:lpstr>
      <vt:lpstr>وَتَقَلُّبَكَ فِى ٱلسَّـٰجِدِينَ</vt:lpstr>
      <vt:lpstr>إِنَّهُۥ هُوَ ٱلسَّمِيعُ ٱلْعَلِيمُ</vt:lpstr>
      <vt:lpstr>هَلْ أُنَبِّئُكُمْ عَلَىٰ مَن تَنَزَّلُ ٱلشَّيَـٰطِينُ</vt:lpstr>
      <vt:lpstr>تَنَزَّلُ عَلَىٰ كُلِّ أَفَّاكٍ أَثِيمٍۢ</vt:lpstr>
      <vt:lpstr>يُلْقُونَ ٱلسَّمْعَ وَأَكْثَرُهُمْ كَـٰذِبُونَ</vt:lpstr>
      <vt:lpstr>وَٱلشُّعَرَآءُ يَتَّبِعُهُمُ ٱلْغَاوُۥنَ</vt:lpstr>
      <vt:lpstr>أَلَمْ تَرَ أَنَّهُمْ فِى كُلِّ وَادٍۢ يَهِيمُونَ</vt:lpstr>
      <vt:lpstr>وَأَنَّهُمْ يَقُولُونَ مَا لَا يَفْعَلُونَ</vt:lpstr>
      <vt:lpstr>إِلَّا ٱلَّذِينَ ءَامَنُوا۟ وَعَمِلُوا۟ ٱلصَّـٰلِحَـٰتِ وَذَكَرُوا۟ ٱللَّهَ كَثِيرًۭا وَٱنتَصَرُوا۟ مِنۢ بَعْدِ مَا ظُلِمُوا۟ ۗ وَسَيَعْلَمُ ٱلَّذِينَ ظَلَمُوٓا۟ أَىَّ مُنقَلَبٍۢ يَنقَلِبُونَ</vt:lpstr>
      <vt:lpstr>صدقَ اللهُ العليُّ العظيم</vt:lpstr>
      <vt:lpstr>سورة النمل بِسْمِ ٱللَّهِ ٱلرَّحْمَـٰنِ ٱلرَّحِيمِ</vt:lpstr>
      <vt:lpstr>طسٓ ۚ تِلْكَ ءَايَـٰتُ ٱلْقُرْءَانِ وَكِتَابٍۢ مُّبِينٍ</vt:lpstr>
      <vt:lpstr>هُدًۭى وَبُشْرَىٰ لِلْمُؤْمِنِينَ</vt:lpstr>
      <vt:lpstr>ٱلَّذِينَ يُقِيمُونَ ٱلصَّلَوٰةَ وَيُؤْتُونَ ٱلزَّكَوٰةَ وَهُم بِٱلْـَٔاخِرَةِ هُمْ يُوقِنُونَ</vt:lpstr>
      <vt:lpstr>إِنَّ ٱلَّذِينَ لَا يُؤْمِنُونَ بِٱلْـَٔاخِرَةِ زَيَّنَّا لَهُمْ أَعْمَـٰلَهُمْ فَهُمْ يَعْمَهُونَ</vt:lpstr>
      <vt:lpstr>أُو۟لَـٰٓئِكَ ٱلَّذِينَ لَهُمْ سُوٓءُ ٱلْعَذَابِ وَهُمْ فِى ٱلْـَٔاخِرَةِ هُمُ ٱلْأَخْسَرُونَ</vt:lpstr>
      <vt:lpstr>إِذْ قَالَ مُوسَىٰ لِأَهْلِهِۦٓ إِنِّىٓ ءَانَسْتُ نَارًۭا سَـَٔاتِيكُم مِّنْهَا بِخَبَرٍ أَوْ ءَاتِيكُم بِشِهَابٍۢ قَبَسٍۢ لَّعَلَّكُمْ تَصْطَلُونَ</vt:lpstr>
      <vt:lpstr>فَلَمَّا جَآءَهَا نُودِىَ أَنۢ بُورِكَ مَن فِى ٱلنَّارِ وَمَنْ حَوْلَهَا وَسُبْحَـٰنَ ٱللَّهِ رَبِّ ٱلْعَـٰلَمِينَ</vt:lpstr>
      <vt:lpstr>يَـٰمُوسَىٰٓ إِنَّهُۥٓ أَنَا ٱللَّهُ ٱلْعَزِيزُ ٱلْحَكِيمُ</vt:lpstr>
      <vt:lpstr>وَأَلْقِ عَصَاكَۚ فَلَمَّا رَءَاهَا تَهْتَزُّ كَأَنَّهَا جَآنٌّۭ وَلَّىٰ مُدْبِرًۭا وَلَمْ يُعَقِّبْۚ يَـٰمُوسَىٰ لَا تَخَفْ إِنِّى لَا يَخَافُ لَدَىَّ ٱلْمُرْسَلُونَ</vt:lpstr>
      <vt:lpstr>إِلَّا مَن ظَلَمَ ثُمَّ بَدَّلَ حُسْنًۢا بَعْدَ سُوٓءٍۢ فَإِنِّى غَفُورٌۭ رَّحِيمٌۭ</vt:lpstr>
      <vt:lpstr>وَأَدْخِلْ يَدَكَ فِى جَيْبِكَ تَخْرُجْ بَيْضَآءَ مِنْ غَيْرِ سُوٓءٍۢ ۖ فِى تِسْعِ ءَايَـٰتٍ إِلَىٰ فِرْعَوْنَ وَقَوْمِهِۦٓ ۚ إِنَّهُمْ كَانُوا۟ قَوْمًۭا فَـٰسِقِينَ</vt:lpstr>
      <vt:lpstr>فَلَمَّا جَآءَتْهُمْ ءَايَـٰتُنَا مُبْصِرَةًۭ قَالُوا۟ هَـٰذَا سِحْرٌۭ مُّبِينٌۭ</vt:lpstr>
      <vt:lpstr>وَجَحَدُوا۟ بِهَا وَٱسْتَيْقَنَتْهَآ أَنفُسُهُمْ ظُلْمًۭا وَعُلُوًّۭا ۚ فَٱنظُرْ كَيْفَ كَانَ عَـٰقِبَةُ ٱلْمُفْسِدِينَ</vt:lpstr>
      <vt:lpstr>وَلَقَدْ ءَاتَيْنَا دَاوُۥدَ وَسُلَيْمَـٰنَ عِلْمًۭا ۖ وَقَالَا ٱلْحَمْدُ لِلَّهِ ٱلَّذِى فَضَّلَنَا عَلَىٰ كَثِيرٍۢ مِّنْ عِبَادِهِ ٱلْمُؤْمِنِينَ</vt:lpstr>
      <vt:lpstr>وَوَرِثَ سُلَيْمَـٰنُ دَاوُۥدَ ۖ وَقَالَ يَـٰٓأَيُّهَا ٱلنَّاسُ عُلِّمْنَا مَنطِقَ ٱلطَّيْرِ وَأُوتِينَا مِن كُلِّ شَىْءٍۖ إِنَّ هَـٰذَا لَهُوَ ٱلْفَضْلُ ٱلْمُبِينُ</vt:lpstr>
      <vt:lpstr>وَحُشِرَ لِسُلَيْمَـٰنَ جُنُودُهُۥ مِنَ ٱلْجِنِّ وَٱلْإِنسِ وَٱلطَّيْرِ فَهُمْ يُوزَعُونَ</vt:lpstr>
      <vt:lpstr>حَتَّىٰٓ إِذَآ أَتَوْا۟ عَلَىٰ وَادِ ٱلنَّمْلِ قَالَتْ نَمْلَةٌۭ يَـٰٓأَيُّهَا ٱلنَّمْلُ ٱدْخُلُوا۟ مَسَـٰكِنَكُمْ لَا يَحْطِمَنَّكُمْ سُلَيْمَـٰنُ وَجُنُودُهُۥ وَهُمْ لَا يَشْعُرُونَ</vt:lpstr>
      <vt:lpstr>فَتَبَسَّمَ ضَاحِكًۭا مِّن قَوْلِهَا وَقَالَ رَبِّ أَوْزِعْنِىٓ أَنْ أَشْكُرَ نِعْمَتَكَ ٱلَّتِىٓ أَنْعَمْتَ عَلَىَّ وَعَلَىٰ وَٰلِدَىَّ وَأَنْ أَعْمَلَ صَـٰلِحًۭا تَرْضَىٰهُ وَأَدْخِلْنِى بِرَحْمَتِكَ فِى عِبَادِكَ ٱلصَّـٰلِحِينَ</vt:lpstr>
      <vt:lpstr>وَتَفَقَّدَ ٱلطَّيْرَ فَقَالَ مَا لِىَ لَآ أَرَى ٱلْهُدْهُدَ أَمْ كَانَ مِنَ ٱلْغَآئِبِينَ</vt:lpstr>
      <vt:lpstr>لَأُعَذِّبَنَّهُۥ عَذَابًۭا شَدِيدًا أَوْ لَأَا۟ذْبَحَنَّهُۥٓ أَوْ لَيَأْتِيَنِّى بِسُلْطَـٰنٍۢ مُّبِينٍۢ</vt:lpstr>
      <vt:lpstr>فَمَكَثَ غَيْرَ بَعِيدٍۢ فَقَالَ أَحَطتُ بِمَا لَمْ تُحِطْ بِهِۦ وَجِئْتُكَ مِن سَبَإٍۭ بِنَبَإٍۢ يَقِينٍ</vt:lpstr>
      <vt:lpstr>إِنِّى وَجَدتُّ ٱمْرَأَةًۭ تَمْلِكُهُمْ وَأُوتِيَتْ مِن كُلِّ شَىْءٍۢ وَلَهَا عَرْشٌ عَظِيمٌۭ</vt:lpstr>
      <vt:lpstr>وَجَدتُّهَا وَقَوْمَهَا يَسْجُدُونَ لِلشَّمْسِ مِن دُونِ ٱللَّهِ وَزَيَّنَ لَهُمُ ٱلشَّيْطَـٰنُ أَعْمَـٰلَهُمْ فَصَدَّهُمْ عَنِ ٱلسَّبِيلِ فَهُمْ لَا يَهْتَدُونَ</vt:lpstr>
      <vt:lpstr>أَلَّا يَسْجُدُوا۟ لِلَّهِ ٱلَّذِى يُخْرِجُ ٱلْخَبْءَ فِى ٱلسَّمَـٰوَٰتِ وَٱلْأَرْضِ وَيَعْلَمُ مَا تُخْفُونَ وَمَا تُعْلِنُونَ</vt:lpstr>
      <vt:lpstr>ٱللَّهُ لَآ إِلَـٰهَ إِلَّا هُوَ رَبُّ ٱلْعَرْشِ ٱلْعَظِيمِ ۩‏</vt:lpstr>
      <vt:lpstr>قَالَ سَنَنظُرُ أَصَدَقْتَ أَمْ كُنتَ مِنَ ٱلْكَـٰذِبِينَ</vt:lpstr>
      <vt:lpstr>ٱذْهَب بِّكِتَـٰبِى هَـٰذَا فَأَلْقِهْ إِلَيْهِمْ ثُمَّ تَوَلَّ عَنْهُمْ فَٱنظُرْ مَاذَا يَرْجِعُونَ</vt:lpstr>
      <vt:lpstr>قَالَتْ يَـٰٓأَيُّهَا ٱلْمَلَؤُا۟ إِنِّىٓ أُلْقِىَ إِلَىَّ كِتَـٰبٌۭ كَرِيمٌ</vt:lpstr>
      <vt:lpstr>إِنَّهُۥ مِن سُلَيْمَـٰنَ وَإِنَّهُۥ بِسْمِ ٱللَّهِ ٱلرَّحْمَـٰنِ ٱلرَّحِيمِ</vt:lpstr>
      <vt:lpstr>أَلَّا تَعْلُوا۟ عَلَىَّ وَأْتُونِى مُسْلِمِينَ</vt:lpstr>
      <vt:lpstr>قَالَتْ يَـٰٓأَيُّهَا ٱلْمَلَؤُا۟ أَفْتُونِى فِىٓ أَمْرِى مَا كُنتُ قَاطِعَةً أَمْرًا حَتَّىٰ تَشْهَدُونِ</vt:lpstr>
      <vt:lpstr>قَالُوا۟ نَحْنُ أُو۟لُوا۟ قُوَّةٍۢ وَأُو۟لُوا۟ بَأْسٍۢ شَدِيدٍۢ وَٱلْأَمْرُ إِلَيْكِ فَٱنظُرِى مَاذَا تَأْمُرِينَ</vt:lpstr>
      <vt:lpstr>قَالَتْ إِنَّ ٱلْمُلُوكَ إِذَا دَخَلُوا۟ قَرْيَةً أَفْسَدُوهَا وَجَعَلُوٓا۟ أَعِزَّةَ أَهْلِهَآ أَذِلَّةًۭ ۖ وَكَذَٰلِكَ يَفْعَلُونَ</vt:lpstr>
      <vt:lpstr>وَإِنِّى مُرْسِلَةٌ إِلَيْهِم بِهَدِيَّةٍۢ فَنَاظِرَةٌۢ بِمَ يَرْجِعُ ٱلْمُرْسَلُونَ</vt:lpstr>
      <vt:lpstr>فَلَمَّا جَآءَ سُلَيْمَـٰنَ قَالَ أَتُمِدُّونَنِ بِمَالٍۢ فَمَآ ءَاتَىٰنِۦَ ٱللَّهُ خَيْرٌۭ مِّمَّآ ءَاتَىٰكُم بَلْ أَنتُم بِهَدِيَّتِكُمْ تَفْرَحُونَ</vt:lpstr>
      <vt:lpstr>ٱرْجِعْ إِلَيْهِمْ فَلَنَأْتِيَنَّهُم بِجُنُودٍۢ لَّا قِبَلَ لَهُم بِهَا وَلَنُخْرِجَنَّهُم مِّنْهَآ أَذِلَّةًۭ وَهُمْ صَـٰغِرُونَ</vt:lpstr>
      <vt:lpstr>قَالَ يَـٰٓأَيُّهَا ٱلْمَلَؤُا۟ أَيُّكُمْ يَأْتِينِى بِعَرْشِهَا قَبْلَ أَن يَأْتُونِى مُسْلِمِينَ</vt:lpstr>
      <vt:lpstr>قَالَ عِفْرِيتٌۭ مِّنَ ٱلْجِنِّ أَنَا۠ ءَاتِيكَ بِهِۦ قَبْلَ أَن تَقُومَ مِن مَّقَامِكَۖ وَإِنِّى عَلَيْهِ لَقَوِىٌّ أَمِينٌۭ</vt:lpstr>
      <vt:lpstr>قَالَ ٱلَّذِى عِندَهُۥ عِلْمٌۭ مِّنَ ٱلْكِتَـٰبِ أَنَا۠ ءَاتِيكَ بِهِۦ قَبْلَ أَن يَرْتَدَّ إِلَيْكَ طَرْفُكَۚ فَلَمَّا رَءَاهُ مُسْتَقِرًّا عِندَهُۥ قَالَ هَـٰذَا مِن فَضْلِ رَبِّى لِيَبْلُوَنِىٓ ءَأَشْكُرُ أَمْ أَكْفُرُۖ وَمَن شَكَرَ فَإِنَّمَا يَشْكُرُ لِنَفْسِهِۦ ۖ وَمَن كَفَرَ فَإِنَّ رَبِّى غَنِىٌّۭ كَرِيمٌۭ</vt:lpstr>
      <vt:lpstr>قَالَ نَكِّرُوا۟ لَهَا عَرْشَهَا نَنظُرْ أَتَهْتَدِىٓ أَمْ تَكُونُ مِنَ ٱلَّذِينَ لَا يَهْتَدُونَ</vt:lpstr>
      <vt:lpstr>فَلَمَّا جَآءَتْ قِيلَ أَهَـٰكَذَا عَرْشُكِۖ قَالَتْ كَأَنَّهُۥ هُوَۚ وَأُوتِينَا ٱلْعِلْمَ مِن قَبْلِهَا وَكُنَّا مُسْلِمِينَ</vt:lpstr>
      <vt:lpstr>وَصَدَّهَا مَا كَانَت تَّعْبُدُ مِن دُونِ ٱللَّهِ ۖ إِنَّهَا كَانَتْ مِن قَوْمٍۢ كَـٰفِرِينَ</vt:lpstr>
      <vt:lpstr>قِيلَ لَهَا ٱدْخُلِى ٱلصَّرْحَۖ فَلَمَّا رَأَتْهُ حَسِبَتْهُ لُجَّةًۭ وَكَشَفَتْ عَن سَاقَيْهَاۚ قَالَ إِنَّهُۥ صَرْحٌۭ مُّمَرَّدٌۭ مِّن قَوَارِيرَۗ قَالَتْ رَبِّ إِنِّى ظَلَمْتُ نَفْسِى وَأَسْلَمْتُ مَعَ سُلَيْمَـٰنَ لِلَّهِ رَبِّ ٱلْعَـٰلَمِينَ</vt:lpstr>
      <vt:lpstr>وَلَقَدْ أَرْسَلْنَآ إِلَىٰ ثَمُودَ أَخَاهُمْ صَـٰلِحًا أَنِ ٱعْبُدُوا۟ ٱللَّهَ فَإِذَا هُمْ فَرِيقَانِ يَخْتَصِمُونَ</vt:lpstr>
      <vt:lpstr>قَالَ يَـٰقَوْمِ لِمَ تَسْتَعْجِلُونَ بِٱلسَّيِّئَةِ قَبْلَ ٱلْحَسَنَةِ ۖ لَوْلَا تَسْتَغْفِرُونَ ٱللَّهَ لَعَلَّكُمْ تُرْحَمُونَ</vt:lpstr>
      <vt:lpstr>قَالُوا۟ ٱطَّيَّرْنَا بِكَ وَبِمَن مَّعَكَۚ قَالَ طَـٰٓئِرُكُمْ عِندَ ٱللَّهِ ۖ بَلْ أَنتُمْ قَوْمٌۭ تُفْتَنُونَ</vt:lpstr>
      <vt:lpstr>وَكَانَ فِى ٱلْمَدِينَةِ تِسْعَةُ رَهْطٍۢ يُفْسِدُونَ فِى ٱلْأَرْضِ وَلَا يُصْلِحُونَ</vt:lpstr>
      <vt:lpstr>قَالُوا۟ تَقَاسَمُوا۟ بِٱللَّهِ لَنُبَيِّتَنَّهُۥ وَأَهْلَهُۥ ثُمَّ لَنَقُولَنَّ لِوَلِيِّهِۦ مَا شَهِدْنَا مَهْلِكَ أَهْلِهِۦ وَإِنَّا لَصَـٰدِقُونَ</vt:lpstr>
      <vt:lpstr>وَمَكَرُوا۟ مَكْرًۭا وَمَكَرْنَا مَكْرًۭا وَهُمْ لَا يَشْعُرُونَ</vt:lpstr>
      <vt:lpstr>فَٱنظُرْ كَيْفَ كَانَ عَـٰقِبَةُ مَكْرِهِمْ أَنَّا دَمَّرْنَـٰهُمْ وَقَوْمَهُمْ أَجْمَعِينَ</vt:lpstr>
      <vt:lpstr>فَتِلْكَ بُيُوتُهُمْ خَاوِيَةًۢ بِمَا ظَلَمُوٓا۟ ۗ إِنَّ فِى ذَٰلِكَ لَـَٔايَةًۭ لِّقَوْمٍۢ يَعْلَمُونَ</vt:lpstr>
      <vt:lpstr>وَأَنجَيْنَا ٱلَّذِينَ ءَامَنُوا۟ وَكَانُوا۟ يَتَّقُونَ</vt:lpstr>
      <vt:lpstr>وَلُوطًا إِذْ قَالَ لِقَوْمِهِ ۦٓ أَتَأْتُونَ ٱلْفَـٰحِشَةَ وَأَنتُمْ تُبْصِرُونَ</vt:lpstr>
      <vt:lpstr>أَئِنَّكُمْ لَتَأْتُونَ ٱلرِّجَالَ شَهْوَةًۭ مِّن دُونِ ٱلنِّسَآءِ ۚ بَلْ أَنتُمْ قَوْمٌۭ تَجْهَلُونَ</vt:lpstr>
      <vt:lpstr>صدقَ اللهُ العليُّ العظيم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omrharby9@gmail.com</dc:creator>
  <cp:lastModifiedBy>omrharby9@gmail.com</cp:lastModifiedBy>
  <cp:revision>9</cp:revision>
  <dcterms:created xsi:type="dcterms:W3CDTF">2025-11-23T16:52:40Z</dcterms:created>
  <dcterms:modified xsi:type="dcterms:W3CDTF">2026-03-03T18:29:43Z</dcterms:modified>
</cp:coreProperties>
</file>