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1"/>
  </p:notesMasterIdLst>
  <p:sldIdLst>
    <p:sldId id="427" r:id="rId2"/>
    <p:sldId id="269" r:id="rId3"/>
    <p:sldId id="3527" r:id="rId4"/>
    <p:sldId id="3572" r:id="rId5"/>
    <p:sldId id="3574" r:id="rId6"/>
    <p:sldId id="3575" r:id="rId7"/>
    <p:sldId id="3576" r:id="rId8"/>
    <p:sldId id="3577" r:id="rId9"/>
    <p:sldId id="3578" r:id="rId10"/>
    <p:sldId id="3579" r:id="rId11"/>
    <p:sldId id="3580" r:id="rId12"/>
    <p:sldId id="3581" r:id="rId13"/>
    <p:sldId id="3582" r:id="rId14"/>
    <p:sldId id="3583" r:id="rId15"/>
    <p:sldId id="3584" r:id="rId16"/>
    <p:sldId id="3585" r:id="rId17"/>
    <p:sldId id="3586" r:id="rId18"/>
    <p:sldId id="3587" r:id="rId19"/>
    <p:sldId id="3588" r:id="rId20"/>
    <p:sldId id="3589" r:id="rId21"/>
    <p:sldId id="3590" r:id="rId22"/>
    <p:sldId id="3591" r:id="rId23"/>
    <p:sldId id="3592" r:id="rId24"/>
    <p:sldId id="3593" r:id="rId25"/>
    <p:sldId id="3594" r:id="rId26"/>
    <p:sldId id="3595" r:id="rId27"/>
    <p:sldId id="2196" r:id="rId28"/>
    <p:sldId id="3596" r:id="rId29"/>
    <p:sldId id="3598" r:id="rId30"/>
    <p:sldId id="3599" r:id="rId31"/>
    <p:sldId id="3600" r:id="rId32"/>
    <p:sldId id="3601" r:id="rId33"/>
    <p:sldId id="3602" r:id="rId34"/>
    <p:sldId id="3603" r:id="rId35"/>
    <p:sldId id="3604" r:id="rId36"/>
    <p:sldId id="3605" r:id="rId37"/>
    <p:sldId id="3606" r:id="rId38"/>
    <p:sldId id="3607" r:id="rId39"/>
    <p:sldId id="3608" r:id="rId40"/>
    <p:sldId id="3609" r:id="rId41"/>
    <p:sldId id="3610" r:id="rId42"/>
    <p:sldId id="3611" r:id="rId43"/>
    <p:sldId id="3612" r:id="rId44"/>
    <p:sldId id="3613" r:id="rId45"/>
    <p:sldId id="3614" r:id="rId46"/>
    <p:sldId id="3615" r:id="rId47"/>
    <p:sldId id="3616" r:id="rId48"/>
    <p:sldId id="3617" r:id="rId49"/>
    <p:sldId id="3618" r:id="rId50"/>
    <p:sldId id="3619" r:id="rId51"/>
    <p:sldId id="3620" r:id="rId52"/>
    <p:sldId id="3621" r:id="rId53"/>
    <p:sldId id="3622" r:id="rId54"/>
    <p:sldId id="3623" r:id="rId55"/>
    <p:sldId id="3624" r:id="rId56"/>
    <p:sldId id="3625" r:id="rId57"/>
    <p:sldId id="3626" r:id="rId58"/>
    <p:sldId id="3627" r:id="rId59"/>
    <p:sldId id="3628" r:id="rId60"/>
    <p:sldId id="3629" r:id="rId61"/>
    <p:sldId id="3630" r:id="rId62"/>
    <p:sldId id="3631" r:id="rId63"/>
    <p:sldId id="3632" r:id="rId64"/>
    <p:sldId id="3633" r:id="rId65"/>
    <p:sldId id="3634" r:id="rId66"/>
    <p:sldId id="3635" r:id="rId67"/>
    <p:sldId id="3636" r:id="rId68"/>
    <p:sldId id="3637" r:id="rId69"/>
    <p:sldId id="3638" r:id="rId70"/>
    <p:sldId id="3639" r:id="rId71"/>
    <p:sldId id="3640" r:id="rId72"/>
    <p:sldId id="3641" r:id="rId73"/>
    <p:sldId id="3642" r:id="rId74"/>
    <p:sldId id="3643" r:id="rId75"/>
    <p:sldId id="3644" r:id="rId76"/>
    <p:sldId id="3645" r:id="rId77"/>
    <p:sldId id="3646" r:id="rId78"/>
    <p:sldId id="3647" r:id="rId79"/>
    <p:sldId id="3648" r:id="rId80"/>
    <p:sldId id="3649" r:id="rId81"/>
    <p:sldId id="3650" r:id="rId82"/>
    <p:sldId id="3651" r:id="rId83"/>
    <p:sldId id="3652" r:id="rId84"/>
    <p:sldId id="3653" r:id="rId85"/>
    <p:sldId id="3654" r:id="rId86"/>
    <p:sldId id="3655" r:id="rId87"/>
    <p:sldId id="3656" r:id="rId88"/>
    <p:sldId id="3657" r:id="rId89"/>
    <p:sldId id="3769" r:id="rId90"/>
    <p:sldId id="3659" r:id="rId91"/>
    <p:sldId id="3660" r:id="rId92"/>
    <p:sldId id="3661" r:id="rId93"/>
    <p:sldId id="3662" r:id="rId94"/>
    <p:sldId id="3663" r:id="rId95"/>
    <p:sldId id="3664" r:id="rId96"/>
    <p:sldId id="3665" r:id="rId97"/>
    <p:sldId id="3666" r:id="rId98"/>
    <p:sldId id="3667" r:id="rId99"/>
    <p:sldId id="3668" r:id="rId100"/>
    <p:sldId id="3669" r:id="rId101"/>
    <p:sldId id="3670" r:id="rId102"/>
    <p:sldId id="3671" r:id="rId103"/>
    <p:sldId id="3672" r:id="rId104"/>
    <p:sldId id="3673" r:id="rId105"/>
    <p:sldId id="3674" r:id="rId106"/>
    <p:sldId id="3675" r:id="rId107"/>
    <p:sldId id="3676" r:id="rId108"/>
    <p:sldId id="3677" r:id="rId109"/>
    <p:sldId id="3678" r:id="rId110"/>
    <p:sldId id="3679" r:id="rId111"/>
    <p:sldId id="3680" r:id="rId112"/>
    <p:sldId id="3681" r:id="rId113"/>
    <p:sldId id="3682" r:id="rId114"/>
    <p:sldId id="3683" r:id="rId115"/>
    <p:sldId id="3684" r:id="rId116"/>
    <p:sldId id="3685" r:id="rId117"/>
    <p:sldId id="3686" r:id="rId118"/>
    <p:sldId id="3687" r:id="rId119"/>
    <p:sldId id="3688" r:id="rId120"/>
    <p:sldId id="3689" r:id="rId121"/>
    <p:sldId id="3690" r:id="rId122"/>
    <p:sldId id="3691" r:id="rId123"/>
    <p:sldId id="3692" r:id="rId124"/>
    <p:sldId id="3693" r:id="rId125"/>
    <p:sldId id="3770" r:id="rId126"/>
    <p:sldId id="3695" r:id="rId127"/>
    <p:sldId id="3696" r:id="rId128"/>
    <p:sldId id="3697" r:id="rId129"/>
    <p:sldId id="3698" r:id="rId130"/>
    <p:sldId id="3699" r:id="rId131"/>
    <p:sldId id="3700" r:id="rId132"/>
    <p:sldId id="3701" r:id="rId133"/>
    <p:sldId id="3702" r:id="rId134"/>
    <p:sldId id="3703" r:id="rId135"/>
    <p:sldId id="3704" r:id="rId136"/>
    <p:sldId id="3705" r:id="rId137"/>
    <p:sldId id="3706" r:id="rId138"/>
    <p:sldId id="3707" r:id="rId139"/>
    <p:sldId id="3708" r:id="rId140"/>
    <p:sldId id="3709" r:id="rId141"/>
    <p:sldId id="3710" r:id="rId142"/>
    <p:sldId id="3711" r:id="rId143"/>
    <p:sldId id="3712" r:id="rId144"/>
    <p:sldId id="3713" r:id="rId145"/>
    <p:sldId id="3714" r:id="rId146"/>
    <p:sldId id="3715" r:id="rId147"/>
    <p:sldId id="3716" r:id="rId148"/>
    <p:sldId id="3717" r:id="rId149"/>
    <p:sldId id="3718" r:id="rId150"/>
    <p:sldId id="3719" r:id="rId151"/>
    <p:sldId id="3720" r:id="rId152"/>
    <p:sldId id="3721" r:id="rId153"/>
    <p:sldId id="3722" r:id="rId154"/>
    <p:sldId id="3723" r:id="rId155"/>
    <p:sldId id="3724" r:id="rId156"/>
    <p:sldId id="3725" r:id="rId157"/>
    <p:sldId id="3771" r:id="rId158"/>
    <p:sldId id="3727" r:id="rId159"/>
    <p:sldId id="3728" r:id="rId160"/>
    <p:sldId id="3729" r:id="rId161"/>
    <p:sldId id="3730" r:id="rId162"/>
    <p:sldId id="3731" r:id="rId163"/>
    <p:sldId id="3732" r:id="rId164"/>
    <p:sldId id="3733" r:id="rId165"/>
    <p:sldId id="3734" r:id="rId166"/>
    <p:sldId id="3735" r:id="rId167"/>
    <p:sldId id="3736" r:id="rId168"/>
    <p:sldId id="3737" r:id="rId169"/>
    <p:sldId id="3738" r:id="rId170"/>
    <p:sldId id="3739" r:id="rId171"/>
    <p:sldId id="3740" r:id="rId172"/>
    <p:sldId id="3741" r:id="rId173"/>
    <p:sldId id="3742" r:id="rId174"/>
    <p:sldId id="3743" r:id="rId175"/>
    <p:sldId id="3744" r:id="rId176"/>
    <p:sldId id="3745" r:id="rId177"/>
    <p:sldId id="3746" r:id="rId178"/>
    <p:sldId id="3747" r:id="rId179"/>
    <p:sldId id="3748" r:id="rId180"/>
    <p:sldId id="3749" r:id="rId181"/>
    <p:sldId id="3750" r:id="rId182"/>
    <p:sldId id="3751" r:id="rId183"/>
    <p:sldId id="3752" r:id="rId184"/>
    <p:sldId id="3753" r:id="rId185"/>
    <p:sldId id="3754" r:id="rId186"/>
    <p:sldId id="3755" r:id="rId187"/>
    <p:sldId id="3756" r:id="rId188"/>
    <p:sldId id="3757" r:id="rId189"/>
    <p:sldId id="3772" r:id="rId19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374" autoAdjust="0"/>
  </p:normalViewPr>
  <p:slideViewPr>
    <p:cSldViewPr snapToGrid="0">
      <p:cViewPr varScale="1">
        <p:scale>
          <a:sx n="114" d="100"/>
          <a:sy n="114" d="100"/>
        </p:scale>
        <p:origin x="41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commentAuthors" Target="commentAuthor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presProps" Target="presProps.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theme" Target="theme/theme1.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tableStyles" Target="tableStyle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3/3/2026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5D1EC-F504-716B-087E-B9D102CC0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EE025-E7B6-5FAC-1F90-D4BFDB762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29DBF5-CD96-4AFF-A234-CBC1C6615D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648CFA-361B-7416-22A1-96808DDC100C}"/>
              </a:ext>
            </a:extLst>
          </p:cNvPr>
          <p:cNvSpPr>
            <a:spLocks noGrp="1"/>
          </p:cNvSpPr>
          <p:nvPr>
            <p:ph type="sldNum" sz="quarter" idx="5"/>
          </p:nvPr>
        </p:nvSpPr>
        <p:spPr/>
        <p:txBody>
          <a:bodyPr/>
          <a:lstStyle/>
          <a:p>
            <a:fld id="{DB245632-D4FC-4E38-ADEE-4E3390753C23}" type="slidenum">
              <a:rPr lang="en-US" smtClean="0"/>
              <a:t>3</a:t>
            </a:fld>
            <a:endParaRPr lang="en-US" dirty="0"/>
          </a:p>
        </p:txBody>
      </p:sp>
    </p:spTree>
    <p:extLst>
      <p:ext uri="{BB962C8B-B14F-4D97-AF65-F5344CB8AC3E}">
        <p14:creationId xmlns:p14="http://schemas.microsoft.com/office/powerpoint/2010/main" val="1577259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AFBE3-F794-9A57-ECDE-48CD610FC9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12172C-3DD8-477A-A2CD-950AB71E27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102F9C-C66D-7AB8-7E8F-ABC1499F52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6D906B-CDBF-397B-4DEC-D0AC29292ACF}"/>
              </a:ext>
            </a:extLst>
          </p:cNvPr>
          <p:cNvSpPr>
            <a:spLocks noGrp="1"/>
          </p:cNvSpPr>
          <p:nvPr>
            <p:ph type="sldNum" sz="quarter" idx="5"/>
          </p:nvPr>
        </p:nvSpPr>
        <p:spPr/>
        <p:txBody>
          <a:bodyPr/>
          <a:lstStyle/>
          <a:p>
            <a:fld id="{DB245632-D4FC-4E38-ADEE-4E3390753C23}" type="slidenum">
              <a:rPr lang="en-US" smtClean="0"/>
              <a:t>12</a:t>
            </a:fld>
            <a:endParaRPr lang="en-US" dirty="0"/>
          </a:p>
        </p:txBody>
      </p:sp>
    </p:spTree>
    <p:extLst>
      <p:ext uri="{BB962C8B-B14F-4D97-AF65-F5344CB8AC3E}">
        <p14:creationId xmlns:p14="http://schemas.microsoft.com/office/powerpoint/2010/main" val="429226720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0E7AA-096E-E5BF-72EA-4197F9BF3C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508CD-BE2B-6B5E-6036-4B65B9FB46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66F8E4-0D1A-54D4-95D0-F4FC9AAF2E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602062-207D-870F-2571-9F47D17C8F3C}"/>
              </a:ext>
            </a:extLst>
          </p:cNvPr>
          <p:cNvSpPr>
            <a:spLocks noGrp="1"/>
          </p:cNvSpPr>
          <p:nvPr>
            <p:ph type="sldNum" sz="quarter" idx="5"/>
          </p:nvPr>
        </p:nvSpPr>
        <p:spPr/>
        <p:txBody>
          <a:bodyPr/>
          <a:lstStyle/>
          <a:p>
            <a:fld id="{DB245632-D4FC-4E38-ADEE-4E3390753C23}" type="slidenum">
              <a:rPr lang="en-US" smtClean="0"/>
              <a:t>104</a:t>
            </a:fld>
            <a:endParaRPr lang="en-US" dirty="0"/>
          </a:p>
        </p:txBody>
      </p:sp>
    </p:spTree>
    <p:extLst>
      <p:ext uri="{BB962C8B-B14F-4D97-AF65-F5344CB8AC3E}">
        <p14:creationId xmlns:p14="http://schemas.microsoft.com/office/powerpoint/2010/main" val="387321101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8135E-8EF3-72F4-E96C-B422B10436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40BA7-98FA-FEDE-5BAF-7A397A67EC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CDA27C-E459-B8A0-DB50-19DA8D44BF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B2D87E-4607-3B64-01B2-336FCE014722}"/>
              </a:ext>
            </a:extLst>
          </p:cNvPr>
          <p:cNvSpPr>
            <a:spLocks noGrp="1"/>
          </p:cNvSpPr>
          <p:nvPr>
            <p:ph type="sldNum" sz="quarter" idx="5"/>
          </p:nvPr>
        </p:nvSpPr>
        <p:spPr/>
        <p:txBody>
          <a:bodyPr/>
          <a:lstStyle/>
          <a:p>
            <a:fld id="{DB245632-D4FC-4E38-ADEE-4E3390753C23}" type="slidenum">
              <a:rPr lang="en-US" smtClean="0"/>
              <a:t>105</a:t>
            </a:fld>
            <a:endParaRPr lang="en-US" dirty="0"/>
          </a:p>
        </p:txBody>
      </p:sp>
    </p:spTree>
    <p:extLst>
      <p:ext uri="{BB962C8B-B14F-4D97-AF65-F5344CB8AC3E}">
        <p14:creationId xmlns:p14="http://schemas.microsoft.com/office/powerpoint/2010/main" val="1138053489"/>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9AE5F-042B-1304-CA58-C5A56B56FB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B5FCF8-7FC9-D0C3-79F1-C3986F13E9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E043D9-FAC3-BA77-BFC2-91981BF3D9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BBEC3E-662E-F6D9-619C-271CF6E2CE1C}"/>
              </a:ext>
            </a:extLst>
          </p:cNvPr>
          <p:cNvSpPr>
            <a:spLocks noGrp="1"/>
          </p:cNvSpPr>
          <p:nvPr>
            <p:ph type="sldNum" sz="quarter" idx="5"/>
          </p:nvPr>
        </p:nvSpPr>
        <p:spPr/>
        <p:txBody>
          <a:bodyPr/>
          <a:lstStyle/>
          <a:p>
            <a:fld id="{DB245632-D4FC-4E38-ADEE-4E3390753C23}" type="slidenum">
              <a:rPr lang="en-US" smtClean="0"/>
              <a:t>106</a:t>
            </a:fld>
            <a:endParaRPr lang="en-US" dirty="0"/>
          </a:p>
        </p:txBody>
      </p:sp>
    </p:spTree>
    <p:extLst>
      <p:ext uri="{BB962C8B-B14F-4D97-AF65-F5344CB8AC3E}">
        <p14:creationId xmlns:p14="http://schemas.microsoft.com/office/powerpoint/2010/main" val="115980449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69420-D9DB-1F42-E1DF-01A128EC3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507656-FB98-3010-42F5-657506033F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1514AF-C638-F4CE-0A02-7D6C0F3B5C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98C6E6-D080-0054-1CB2-A6131895FA34}"/>
              </a:ext>
            </a:extLst>
          </p:cNvPr>
          <p:cNvSpPr>
            <a:spLocks noGrp="1"/>
          </p:cNvSpPr>
          <p:nvPr>
            <p:ph type="sldNum" sz="quarter" idx="5"/>
          </p:nvPr>
        </p:nvSpPr>
        <p:spPr/>
        <p:txBody>
          <a:bodyPr/>
          <a:lstStyle/>
          <a:p>
            <a:fld id="{DB245632-D4FC-4E38-ADEE-4E3390753C23}" type="slidenum">
              <a:rPr lang="en-US" smtClean="0"/>
              <a:t>107</a:t>
            </a:fld>
            <a:endParaRPr lang="en-US" dirty="0"/>
          </a:p>
        </p:txBody>
      </p:sp>
    </p:spTree>
    <p:extLst>
      <p:ext uri="{BB962C8B-B14F-4D97-AF65-F5344CB8AC3E}">
        <p14:creationId xmlns:p14="http://schemas.microsoft.com/office/powerpoint/2010/main" val="3242063768"/>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903A4-B622-A092-5051-C3551A15F0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8C59DD-7AA4-516B-127A-5EFBB6AFF3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C7F6FD-FCB9-5F30-7AEF-640665C62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5229D7-EB95-3B06-9944-8632514CE228}"/>
              </a:ext>
            </a:extLst>
          </p:cNvPr>
          <p:cNvSpPr>
            <a:spLocks noGrp="1"/>
          </p:cNvSpPr>
          <p:nvPr>
            <p:ph type="sldNum" sz="quarter" idx="5"/>
          </p:nvPr>
        </p:nvSpPr>
        <p:spPr/>
        <p:txBody>
          <a:bodyPr/>
          <a:lstStyle/>
          <a:p>
            <a:fld id="{DB245632-D4FC-4E38-ADEE-4E3390753C23}" type="slidenum">
              <a:rPr lang="en-US" smtClean="0"/>
              <a:t>108</a:t>
            </a:fld>
            <a:endParaRPr lang="en-US" dirty="0"/>
          </a:p>
        </p:txBody>
      </p:sp>
    </p:spTree>
    <p:extLst>
      <p:ext uri="{BB962C8B-B14F-4D97-AF65-F5344CB8AC3E}">
        <p14:creationId xmlns:p14="http://schemas.microsoft.com/office/powerpoint/2010/main" val="3660107796"/>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9E895-D935-5533-B873-31C96027D5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6C0941-27AF-B8EE-8A9C-F61A16B76C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B6B0CB-AC69-F20E-0699-CCC647C6E6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20F76D-FA96-AA2F-5B8E-CFE82BC0544B}"/>
              </a:ext>
            </a:extLst>
          </p:cNvPr>
          <p:cNvSpPr>
            <a:spLocks noGrp="1"/>
          </p:cNvSpPr>
          <p:nvPr>
            <p:ph type="sldNum" sz="quarter" idx="5"/>
          </p:nvPr>
        </p:nvSpPr>
        <p:spPr/>
        <p:txBody>
          <a:bodyPr/>
          <a:lstStyle/>
          <a:p>
            <a:fld id="{DB245632-D4FC-4E38-ADEE-4E3390753C23}" type="slidenum">
              <a:rPr lang="en-US" smtClean="0"/>
              <a:t>109</a:t>
            </a:fld>
            <a:endParaRPr lang="en-US" dirty="0"/>
          </a:p>
        </p:txBody>
      </p:sp>
    </p:spTree>
    <p:extLst>
      <p:ext uri="{BB962C8B-B14F-4D97-AF65-F5344CB8AC3E}">
        <p14:creationId xmlns:p14="http://schemas.microsoft.com/office/powerpoint/2010/main" val="258925509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0755C-3631-7D85-F304-BC97B5CC19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CCBE10-9C80-A021-4E24-8539314FF8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571999-5586-AFCE-BDBE-6508303853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96528C-6757-D688-C4E0-2A15A531A66E}"/>
              </a:ext>
            </a:extLst>
          </p:cNvPr>
          <p:cNvSpPr>
            <a:spLocks noGrp="1"/>
          </p:cNvSpPr>
          <p:nvPr>
            <p:ph type="sldNum" sz="quarter" idx="5"/>
          </p:nvPr>
        </p:nvSpPr>
        <p:spPr/>
        <p:txBody>
          <a:bodyPr/>
          <a:lstStyle/>
          <a:p>
            <a:fld id="{DB245632-D4FC-4E38-ADEE-4E3390753C23}" type="slidenum">
              <a:rPr lang="en-US" smtClean="0"/>
              <a:t>110</a:t>
            </a:fld>
            <a:endParaRPr lang="en-US" dirty="0"/>
          </a:p>
        </p:txBody>
      </p:sp>
    </p:spTree>
    <p:extLst>
      <p:ext uri="{BB962C8B-B14F-4D97-AF65-F5344CB8AC3E}">
        <p14:creationId xmlns:p14="http://schemas.microsoft.com/office/powerpoint/2010/main" val="1005081062"/>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72916-1478-D83B-7971-8696E64EBA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CB0676-E4C2-D318-BA5E-B0373C2EE1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01221E-C212-BBD8-D3E5-252A2DB7E4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30B0CB-55E6-3D2B-164E-FFF8AE96BED5}"/>
              </a:ext>
            </a:extLst>
          </p:cNvPr>
          <p:cNvSpPr>
            <a:spLocks noGrp="1"/>
          </p:cNvSpPr>
          <p:nvPr>
            <p:ph type="sldNum" sz="quarter" idx="5"/>
          </p:nvPr>
        </p:nvSpPr>
        <p:spPr/>
        <p:txBody>
          <a:bodyPr/>
          <a:lstStyle/>
          <a:p>
            <a:fld id="{DB245632-D4FC-4E38-ADEE-4E3390753C23}" type="slidenum">
              <a:rPr lang="en-US" smtClean="0"/>
              <a:t>111</a:t>
            </a:fld>
            <a:endParaRPr lang="en-US" dirty="0"/>
          </a:p>
        </p:txBody>
      </p:sp>
    </p:spTree>
    <p:extLst>
      <p:ext uri="{BB962C8B-B14F-4D97-AF65-F5344CB8AC3E}">
        <p14:creationId xmlns:p14="http://schemas.microsoft.com/office/powerpoint/2010/main" val="185895939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AAE5E-0AD6-8876-E9C0-B00C97B945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0BF6C9-8744-FA0A-D666-388CF0F184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7F794C-FABB-8AAE-9D28-3DDB25C949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27776F-E9B7-8AA8-7127-CCE32428955A}"/>
              </a:ext>
            </a:extLst>
          </p:cNvPr>
          <p:cNvSpPr>
            <a:spLocks noGrp="1"/>
          </p:cNvSpPr>
          <p:nvPr>
            <p:ph type="sldNum" sz="quarter" idx="5"/>
          </p:nvPr>
        </p:nvSpPr>
        <p:spPr/>
        <p:txBody>
          <a:bodyPr/>
          <a:lstStyle/>
          <a:p>
            <a:fld id="{DB245632-D4FC-4E38-ADEE-4E3390753C23}" type="slidenum">
              <a:rPr lang="en-US" smtClean="0"/>
              <a:t>112</a:t>
            </a:fld>
            <a:endParaRPr lang="en-US" dirty="0"/>
          </a:p>
        </p:txBody>
      </p:sp>
    </p:spTree>
    <p:extLst>
      <p:ext uri="{BB962C8B-B14F-4D97-AF65-F5344CB8AC3E}">
        <p14:creationId xmlns:p14="http://schemas.microsoft.com/office/powerpoint/2010/main" val="295083032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A9373-EADD-D69E-823C-4D5A1DCE56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7389F3-5191-CA9F-90FE-9A3B2D60EC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CC7F9D-6A53-8B81-258D-A4DA9DB627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0112D7-6444-B329-7915-2BA7A9E2BF4C}"/>
              </a:ext>
            </a:extLst>
          </p:cNvPr>
          <p:cNvSpPr>
            <a:spLocks noGrp="1"/>
          </p:cNvSpPr>
          <p:nvPr>
            <p:ph type="sldNum" sz="quarter" idx="5"/>
          </p:nvPr>
        </p:nvSpPr>
        <p:spPr/>
        <p:txBody>
          <a:bodyPr/>
          <a:lstStyle/>
          <a:p>
            <a:fld id="{DB245632-D4FC-4E38-ADEE-4E3390753C23}" type="slidenum">
              <a:rPr lang="en-US" smtClean="0"/>
              <a:t>113</a:t>
            </a:fld>
            <a:endParaRPr lang="en-US" dirty="0"/>
          </a:p>
        </p:txBody>
      </p:sp>
    </p:spTree>
    <p:extLst>
      <p:ext uri="{BB962C8B-B14F-4D97-AF65-F5344CB8AC3E}">
        <p14:creationId xmlns:p14="http://schemas.microsoft.com/office/powerpoint/2010/main" val="636381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75793-D989-E3A7-19CB-06342C7AFA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02C7A6-0B23-31E4-FD84-5916FD75E2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015A17-E127-6A7C-71F2-E5E9A17B9E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C1E083-CB22-D03A-11F0-F761FDAFE8EA}"/>
              </a:ext>
            </a:extLst>
          </p:cNvPr>
          <p:cNvSpPr>
            <a:spLocks noGrp="1"/>
          </p:cNvSpPr>
          <p:nvPr>
            <p:ph type="sldNum" sz="quarter" idx="5"/>
          </p:nvPr>
        </p:nvSpPr>
        <p:spPr/>
        <p:txBody>
          <a:bodyPr/>
          <a:lstStyle/>
          <a:p>
            <a:fld id="{DB245632-D4FC-4E38-ADEE-4E3390753C23}" type="slidenum">
              <a:rPr lang="en-US" smtClean="0"/>
              <a:t>13</a:t>
            </a:fld>
            <a:endParaRPr lang="en-US" dirty="0"/>
          </a:p>
        </p:txBody>
      </p:sp>
    </p:spTree>
    <p:extLst>
      <p:ext uri="{BB962C8B-B14F-4D97-AF65-F5344CB8AC3E}">
        <p14:creationId xmlns:p14="http://schemas.microsoft.com/office/powerpoint/2010/main" val="3407587275"/>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38AD8-F921-621A-A79D-5F35579AD4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EC81D7-F14E-EE5A-BBEA-1DAA2EED60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E200A7-7DE6-D5CF-1F1A-FB230FA8E3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F4AF42-7A9B-EDF3-E712-96D4D36C5D17}"/>
              </a:ext>
            </a:extLst>
          </p:cNvPr>
          <p:cNvSpPr>
            <a:spLocks noGrp="1"/>
          </p:cNvSpPr>
          <p:nvPr>
            <p:ph type="sldNum" sz="quarter" idx="5"/>
          </p:nvPr>
        </p:nvSpPr>
        <p:spPr/>
        <p:txBody>
          <a:bodyPr/>
          <a:lstStyle/>
          <a:p>
            <a:fld id="{DB245632-D4FC-4E38-ADEE-4E3390753C23}" type="slidenum">
              <a:rPr lang="en-US" smtClean="0"/>
              <a:t>114</a:t>
            </a:fld>
            <a:endParaRPr lang="en-US" dirty="0"/>
          </a:p>
        </p:txBody>
      </p:sp>
    </p:spTree>
    <p:extLst>
      <p:ext uri="{BB962C8B-B14F-4D97-AF65-F5344CB8AC3E}">
        <p14:creationId xmlns:p14="http://schemas.microsoft.com/office/powerpoint/2010/main" val="638188176"/>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75CEE-547E-4188-7AF2-100F4DE81E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5FB2C5-BD9B-C293-AACB-1A2CFEAACD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08EC59-7821-35FD-9616-A013C241E6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C13A81-435D-2016-9931-582F30457ADF}"/>
              </a:ext>
            </a:extLst>
          </p:cNvPr>
          <p:cNvSpPr>
            <a:spLocks noGrp="1"/>
          </p:cNvSpPr>
          <p:nvPr>
            <p:ph type="sldNum" sz="quarter" idx="5"/>
          </p:nvPr>
        </p:nvSpPr>
        <p:spPr/>
        <p:txBody>
          <a:bodyPr/>
          <a:lstStyle/>
          <a:p>
            <a:fld id="{DB245632-D4FC-4E38-ADEE-4E3390753C23}" type="slidenum">
              <a:rPr lang="en-US" smtClean="0"/>
              <a:t>115</a:t>
            </a:fld>
            <a:endParaRPr lang="en-US" dirty="0"/>
          </a:p>
        </p:txBody>
      </p:sp>
    </p:spTree>
    <p:extLst>
      <p:ext uri="{BB962C8B-B14F-4D97-AF65-F5344CB8AC3E}">
        <p14:creationId xmlns:p14="http://schemas.microsoft.com/office/powerpoint/2010/main" val="91608173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70AEC-2036-75A8-7424-2CA3C6E75D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CA468-3F4F-6E30-EF24-C3EDB832D2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3760F6-16FE-FA95-1396-29B7CD3DD4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6BBA73-2A61-D50A-94F6-CF51F809E821}"/>
              </a:ext>
            </a:extLst>
          </p:cNvPr>
          <p:cNvSpPr>
            <a:spLocks noGrp="1"/>
          </p:cNvSpPr>
          <p:nvPr>
            <p:ph type="sldNum" sz="quarter" idx="5"/>
          </p:nvPr>
        </p:nvSpPr>
        <p:spPr/>
        <p:txBody>
          <a:bodyPr/>
          <a:lstStyle/>
          <a:p>
            <a:fld id="{DB245632-D4FC-4E38-ADEE-4E3390753C23}" type="slidenum">
              <a:rPr lang="en-US" smtClean="0"/>
              <a:t>116</a:t>
            </a:fld>
            <a:endParaRPr lang="en-US" dirty="0"/>
          </a:p>
        </p:txBody>
      </p:sp>
    </p:spTree>
    <p:extLst>
      <p:ext uri="{BB962C8B-B14F-4D97-AF65-F5344CB8AC3E}">
        <p14:creationId xmlns:p14="http://schemas.microsoft.com/office/powerpoint/2010/main" val="59017218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E07E4-F048-408C-3772-A49C3E52C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A56B9-962A-EB45-0897-58F6A56707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B2E166-ED88-1A01-CEEB-DA9B5FC6DA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166753-3E87-03A9-4DE2-D8CBA162D4F7}"/>
              </a:ext>
            </a:extLst>
          </p:cNvPr>
          <p:cNvSpPr>
            <a:spLocks noGrp="1"/>
          </p:cNvSpPr>
          <p:nvPr>
            <p:ph type="sldNum" sz="quarter" idx="5"/>
          </p:nvPr>
        </p:nvSpPr>
        <p:spPr/>
        <p:txBody>
          <a:bodyPr/>
          <a:lstStyle/>
          <a:p>
            <a:fld id="{DB245632-D4FC-4E38-ADEE-4E3390753C23}" type="slidenum">
              <a:rPr lang="en-US" smtClean="0"/>
              <a:t>117</a:t>
            </a:fld>
            <a:endParaRPr lang="en-US" dirty="0"/>
          </a:p>
        </p:txBody>
      </p:sp>
    </p:spTree>
    <p:extLst>
      <p:ext uri="{BB962C8B-B14F-4D97-AF65-F5344CB8AC3E}">
        <p14:creationId xmlns:p14="http://schemas.microsoft.com/office/powerpoint/2010/main" val="2627631712"/>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FA80A-D8A4-B435-FC1B-82831F6E2C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81D1E8-36D1-200A-B545-8A9C373E43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256C15-AB87-051A-E931-0BA3C336B1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05921B-0761-1967-08B6-9999B83CF0F0}"/>
              </a:ext>
            </a:extLst>
          </p:cNvPr>
          <p:cNvSpPr>
            <a:spLocks noGrp="1"/>
          </p:cNvSpPr>
          <p:nvPr>
            <p:ph type="sldNum" sz="quarter" idx="5"/>
          </p:nvPr>
        </p:nvSpPr>
        <p:spPr/>
        <p:txBody>
          <a:bodyPr/>
          <a:lstStyle/>
          <a:p>
            <a:fld id="{DB245632-D4FC-4E38-ADEE-4E3390753C23}" type="slidenum">
              <a:rPr lang="en-US" smtClean="0"/>
              <a:t>118</a:t>
            </a:fld>
            <a:endParaRPr lang="en-US" dirty="0"/>
          </a:p>
        </p:txBody>
      </p:sp>
    </p:spTree>
    <p:extLst>
      <p:ext uri="{BB962C8B-B14F-4D97-AF65-F5344CB8AC3E}">
        <p14:creationId xmlns:p14="http://schemas.microsoft.com/office/powerpoint/2010/main" val="2296859155"/>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E6334-09CB-51CA-E1B0-939A9B9CE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D149B3-E493-DF66-9561-F2C4E0373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256C59-590F-A586-8C8F-5325F000DE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964F67-FD2D-FA7D-E9A6-712CEAFF564E}"/>
              </a:ext>
            </a:extLst>
          </p:cNvPr>
          <p:cNvSpPr>
            <a:spLocks noGrp="1"/>
          </p:cNvSpPr>
          <p:nvPr>
            <p:ph type="sldNum" sz="quarter" idx="5"/>
          </p:nvPr>
        </p:nvSpPr>
        <p:spPr/>
        <p:txBody>
          <a:bodyPr/>
          <a:lstStyle/>
          <a:p>
            <a:fld id="{DB245632-D4FC-4E38-ADEE-4E3390753C23}" type="slidenum">
              <a:rPr lang="en-US" smtClean="0"/>
              <a:t>119</a:t>
            </a:fld>
            <a:endParaRPr lang="en-US" dirty="0"/>
          </a:p>
        </p:txBody>
      </p:sp>
    </p:spTree>
    <p:extLst>
      <p:ext uri="{BB962C8B-B14F-4D97-AF65-F5344CB8AC3E}">
        <p14:creationId xmlns:p14="http://schemas.microsoft.com/office/powerpoint/2010/main" val="3637048305"/>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6BFAD-D86F-6694-DC3B-AA93856CCF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8F85CE-665E-0AC8-4952-C65D3126D0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D2AAD6-C6C9-CF24-D0FB-6D7651368C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F9B92C-2A2A-69FC-631D-F06080771484}"/>
              </a:ext>
            </a:extLst>
          </p:cNvPr>
          <p:cNvSpPr>
            <a:spLocks noGrp="1"/>
          </p:cNvSpPr>
          <p:nvPr>
            <p:ph type="sldNum" sz="quarter" idx="5"/>
          </p:nvPr>
        </p:nvSpPr>
        <p:spPr/>
        <p:txBody>
          <a:bodyPr/>
          <a:lstStyle/>
          <a:p>
            <a:fld id="{DB245632-D4FC-4E38-ADEE-4E3390753C23}" type="slidenum">
              <a:rPr lang="en-US" smtClean="0"/>
              <a:t>120</a:t>
            </a:fld>
            <a:endParaRPr lang="en-US" dirty="0"/>
          </a:p>
        </p:txBody>
      </p:sp>
    </p:spTree>
    <p:extLst>
      <p:ext uri="{BB962C8B-B14F-4D97-AF65-F5344CB8AC3E}">
        <p14:creationId xmlns:p14="http://schemas.microsoft.com/office/powerpoint/2010/main" val="2790293781"/>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505F8-80BC-3A0E-E489-A054BD29B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232850-BAB0-6D0A-FDF6-013B1B46CC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E404E9-A7B2-0CDC-CB9A-183EBA3D7D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1CE5F0-1249-EB43-63D3-C8A52AD23843}"/>
              </a:ext>
            </a:extLst>
          </p:cNvPr>
          <p:cNvSpPr>
            <a:spLocks noGrp="1"/>
          </p:cNvSpPr>
          <p:nvPr>
            <p:ph type="sldNum" sz="quarter" idx="5"/>
          </p:nvPr>
        </p:nvSpPr>
        <p:spPr/>
        <p:txBody>
          <a:bodyPr/>
          <a:lstStyle/>
          <a:p>
            <a:fld id="{DB245632-D4FC-4E38-ADEE-4E3390753C23}" type="slidenum">
              <a:rPr lang="en-US" smtClean="0"/>
              <a:t>121</a:t>
            </a:fld>
            <a:endParaRPr lang="en-US" dirty="0"/>
          </a:p>
        </p:txBody>
      </p:sp>
    </p:spTree>
    <p:extLst>
      <p:ext uri="{BB962C8B-B14F-4D97-AF65-F5344CB8AC3E}">
        <p14:creationId xmlns:p14="http://schemas.microsoft.com/office/powerpoint/2010/main" val="2788124503"/>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B21E9-BF4D-EC89-F56F-A83B72FA8D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74B8B9-4C3C-AAED-F1F0-7EF6E33DB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6DF1F7-DE62-CE09-81EC-551C873E49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F1ABC4-E1A3-2FB2-F652-EEE060608371}"/>
              </a:ext>
            </a:extLst>
          </p:cNvPr>
          <p:cNvSpPr>
            <a:spLocks noGrp="1"/>
          </p:cNvSpPr>
          <p:nvPr>
            <p:ph type="sldNum" sz="quarter" idx="5"/>
          </p:nvPr>
        </p:nvSpPr>
        <p:spPr/>
        <p:txBody>
          <a:bodyPr/>
          <a:lstStyle/>
          <a:p>
            <a:fld id="{DB245632-D4FC-4E38-ADEE-4E3390753C23}" type="slidenum">
              <a:rPr lang="en-US" smtClean="0"/>
              <a:t>122</a:t>
            </a:fld>
            <a:endParaRPr lang="en-US" dirty="0"/>
          </a:p>
        </p:txBody>
      </p:sp>
    </p:spTree>
    <p:extLst>
      <p:ext uri="{BB962C8B-B14F-4D97-AF65-F5344CB8AC3E}">
        <p14:creationId xmlns:p14="http://schemas.microsoft.com/office/powerpoint/2010/main" val="426405280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48180-AA43-345E-D8B7-B7A15BE6A7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C20B3F-280F-4336-4F88-BA97B69900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97F769-FB68-B400-F14B-A583589F31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06B7BF-F159-9B67-4F2E-6786447B143B}"/>
              </a:ext>
            </a:extLst>
          </p:cNvPr>
          <p:cNvSpPr>
            <a:spLocks noGrp="1"/>
          </p:cNvSpPr>
          <p:nvPr>
            <p:ph type="sldNum" sz="quarter" idx="5"/>
          </p:nvPr>
        </p:nvSpPr>
        <p:spPr/>
        <p:txBody>
          <a:bodyPr/>
          <a:lstStyle/>
          <a:p>
            <a:fld id="{DB245632-D4FC-4E38-ADEE-4E3390753C23}" type="slidenum">
              <a:rPr lang="en-US" smtClean="0"/>
              <a:t>123</a:t>
            </a:fld>
            <a:endParaRPr lang="en-US" dirty="0"/>
          </a:p>
        </p:txBody>
      </p:sp>
    </p:spTree>
    <p:extLst>
      <p:ext uri="{BB962C8B-B14F-4D97-AF65-F5344CB8AC3E}">
        <p14:creationId xmlns:p14="http://schemas.microsoft.com/office/powerpoint/2010/main" val="1888172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14D56-5391-E55C-7A1D-CB267FBB54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97FE5E-332C-88A2-85E9-26DC5A7D5F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B39658-C3FB-F391-FAC4-EEBAF09F36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2C1B30-3E7B-8BCF-B9A8-4C095697554A}"/>
              </a:ext>
            </a:extLst>
          </p:cNvPr>
          <p:cNvSpPr>
            <a:spLocks noGrp="1"/>
          </p:cNvSpPr>
          <p:nvPr>
            <p:ph type="sldNum" sz="quarter" idx="5"/>
          </p:nvPr>
        </p:nvSpPr>
        <p:spPr/>
        <p:txBody>
          <a:bodyPr/>
          <a:lstStyle/>
          <a:p>
            <a:fld id="{DB245632-D4FC-4E38-ADEE-4E3390753C23}" type="slidenum">
              <a:rPr lang="en-US" smtClean="0"/>
              <a:t>14</a:t>
            </a:fld>
            <a:endParaRPr lang="en-US" dirty="0"/>
          </a:p>
        </p:txBody>
      </p:sp>
    </p:spTree>
    <p:extLst>
      <p:ext uri="{BB962C8B-B14F-4D97-AF65-F5344CB8AC3E}">
        <p14:creationId xmlns:p14="http://schemas.microsoft.com/office/powerpoint/2010/main" val="1612758186"/>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E81F1-9B73-E0D0-6BB6-9E6AA85CD9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5F56D7-DD7F-3223-CADE-0DC309F0CE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89B5B7-089F-8D52-41B4-E5106CA013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AB37E1-CC4B-B10C-B1D4-F11E82668D81}"/>
              </a:ext>
            </a:extLst>
          </p:cNvPr>
          <p:cNvSpPr>
            <a:spLocks noGrp="1"/>
          </p:cNvSpPr>
          <p:nvPr>
            <p:ph type="sldNum" sz="quarter" idx="5"/>
          </p:nvPr>
        </p:nvSpPr>
        <p:spPr/>
        <p:txBody>
          <a:bodyPr/>
          <a:lstStyle/>
          <a:p>
            <a:fld id="{DB245632-D4FC-4E38-ADEE-4E3390753C23}" type="slidenum">
              <a:rPr lang="en-US" smtClean="0"/>
              <a:t>124</a:t>
            </a:fld>
            <a:endParaRPr lang="en-US" dirty="0"/>
          </a:p>
        </p:txBody>
      </p:sp>
    </p:spTree>
    <p:extLst>
      <p:ext uri="{BB962C8B-B14F-4D97-AF65-F5344CB8AC3E}">
        <p14:creationId xmlns:p14="http://schemas.microsoft.com/office/powerpoint/2010/main" val="413382990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35059-7602-7E87-73F5-C877FFFCE0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EC3BD1-A87A-5B7E-EF04-D42FCF3AF1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590C1C-923E-F3E8-B95E-004C563946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339A04-614A-6592-3606-05A2B9A23B0A}"/>
              </a:ext>
            </a:extLst>
          </p:cNvPr>
          <p:cNvSpPr>
            <a:spLocks noGrp="1"/>
          </p:cNvSpPr>
          <p:nvPr>
            <p:ph type="sldNum" sz="quarter" idx="5"/>
          </p:nvPr>
        </p:nvSpPr>
        <p:spPr/>
        <p:txBody>
          <a:bodyPr/>
          <a:lstStyle/>
          <a:p>
            <a:fld id="{DB245632-D4FC-4E38-ADEE-4E3390753C23}" type="slidenum">
              <a:rPr lang="en-US" smtClean="0"/>
              <a:t>126</a:t>
            </a:fld>
            <a:endParaRPr lang="en-US" dirty="0"/>
          </a:p>
        </p:txBody>
      </p:sp>
    </p:spTree>
    <p:extLst>
      <p:ext uri="{BB962C8B-B14F-4D97-AF65-F5344CB8AC3E}">
        <p14:creationId xmlns:p14="http://schemas.microsoft.com/office/powerpoint/2010/main" val="2438664932"/>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9B17E0-D71F-FEC0-72AA-487321B755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5EE19-5940-67B7-DBD9-69B201E233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D5F5F1-8942-7A40-2425-B6B33E18CA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0AAAB1-1AFC-E867-E55E-31A5FCCE7735}"/>
              </a:ext>
            </a:extLst>
          </p:cNvPr>
          <p:cNvSpPr>
            <a:spLocks noGrp="1"/>
          </p:cNvSpPr>
          <p:nvPr>
            <p:ph type="sldNum" sz="quarter" idx="5"/>
          </p:nvPr>
        </p:nvSpPr>
        <p:spPr/>
        <p:txBody>
          <a:bodyPr/>
          <a:lstStyle/>
          <a:p>
            <a:fld id="{DB245632-D4FC-4E38-ADEE-4E3390753C23}" type="slidenum">
              <a:rPr lang="en-US" smtClean="0"/>
              <a:t>127</a:t>
            </a:fld>
            <a:endParaRPr lang="en-US" dirty="0"/>
          </a:p>
        </p:txBody>
      </p:sp>
    </p:spTree>
    <p:extLst>
      <p:ext uri="{BB962C8B-B14F-4D97-AF65-F5344CB8AC3E}">
        <p14:creationId xmlns:p14="http://schemas.microsoft.com/office/powerpoint/2010/main" val="1559027583"/>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1AF04-FF71-4E41-CB30-38C3D8E2E7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44E839-A315-9F67-1E3B-D967ECB41C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0011B8-E67C-C78F-A02E-66366487CD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D7F916-B72D-FF39-3FE7-3D395B8901AE}"/>
              </a:ext>
            </a:extLst>
          </p:cNvPr>
          <p:cNvSpPr>
            <a:spLocks noGrp="1"/>
          </p:cNvSpPr>
          <p:nvPr>
            <p:ph type="sldNum" sz="quarter" idx="5"/>
          </p:nvPr>
        </p:nvSpPr>
        <p:spPr/>
        <p:txBody>
          <a:bodyPr/>
          <a:lstStyle/>
          <a:p>
            <a:fld id="{DB245632-D4FC-4E38-ADEE-4E3390753C23}" type="slidenum">
              <a:rPr lang="en-US" smtClean="0"/>
              <a:t>128</a:t>
            </a:fld>
            <a:endParaRPr lang="en-US" dirty="0"/>
          </a:p>
        </p:txBody>
      </p:sp>
    </p:spTree>
    <p:extLst>
      <p:ext uri="{BB962C8B-B14F-4D97-AF65-F5344CB8AC3E}">
        <p14:creationId xmlns:p14="http://schemas.microsoft.com/office/powerpoint/2010/main" val="2042649492"/>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7C14E-C5D4-6782-30C9-B92D19DE26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E47BF5-B55B-2438-EBE1-E5CF8A4761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536D21-2A6B-318A-FCA6-2497788562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E09E47-2253-4589-C38B-5DA93AAC827B}"/>
              </a:ext>
            </a:extLst>
          </p:cNvPr>
          <p:cNvSpPr>
            <a:spLocks noGrp="1"/>
          </p:cNvSpPr>
          <p:nvPr>
            <p:ph type="sldNum" sz="quarter" idx="5"/>
          </p:nvPr>
        </p:nvSpPr>
        <p:spPr/>
        <p:txBody>
          <a:bodyPr/>
          <a:lstStyle/>
          <a:p>
            <a:fld id="{DB245632-D4FC-4E38-ADEE-4E3390753C23}" type="slidenum">
              <a:rPr lang="en-US" smtClean="0"/>
              <a:t>129</a:t>
            </a:fld>
            <a:endParaRPr lang="en-US" dirty="0"/>
          </a:p>
        </p:txBody>
      </p:sp>
    </p:spTree>
    <p:extLst>
      <p:ext uri="{BB962C8B-B14F-4D97-AF65-F5344CB8AC3E}">
        <p14:creationId xmlns:p14="http://schemas.microsoft.com/office/powerpoint/2010/main" val="1956337581"/>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F8783-2936-377B-1416-3A4A46A48C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E1CAFB-A2E8-1F11-785A-515583617D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0EA498-E040-CC95-C1A4-EF7AFE509F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DD5E5B-6B48-2970-11A0-AA7079BFA650}"/>
              </a:ext>
            </a:extLst>
          </p:cNvPr>
          <p:cNvSpPr>
            <a:spLocks noGrp="1"/>
          </p:cNvSpPr>
          <p:nvPr>
            <p:ph type="sldNum" sz="quarter" idx="5"/>
          </p:nvPr>
        </p:nvSpPr>
        <p:spPr/>
        <p:txBody>
          <a:bodyPr/>
          <a:lstStyle/>
          <a:p>
            <a:fld id="{DB245632-D4FC-4E38-ADEE-4E3390753C23}" type="slidenum">
              <a:rPr lang="en-US" smtClean="0"/>
              <a:t>130</a:t>
            </a:fld>
            <a:endParaRPr lang="en-US" dirty="0"/>
          </a:p>
        </p:txBody>
      </p:sp>
    </p:spTree>
    <p:extLst>
      <p:ext uri="{BB962C8B-B14F-4D97-AF65-F5344CB8AC3E}">
        <p14:creationId xmlns:p14="http://schemas.microsoft.com/office/powerpoint/2010/main" val="2757730849"/>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B2065-199F-53BE-1EF2-ECB278DC92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0B1CB6-1E52-9FA3-5286-ACAAB4F2D7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7E30D2-A294-90F1-1750-53AB086864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ED411C-0993-5856-E033-82179E009F75}"/>
              </a:ext>
            </a:extLst>
          </p:cNvPr>
          <p:cNvSpPr>
            <a:spLocks noGrp="1"/>
          </p:cNvSpPr>
          <p:nvPr>
            <p:ph type="sldNum" sz="quarter" idx="5"/>
          </p:nvPr>
        </p:nvSpPr>
        <p:spPr/>
        <p:txBody>
          <a:bodyPr/>
          <a:lstStyle/>
          <a:p>
            <a:fld id="{DB245632-D4FC-4E38-ADEE-4E3390753C23}" type="slidenum">
              <a:rPr lang="en-US" smtClean="0"/>
              <a:t>131</a:t>
            </a:fld>
            <a:endParaRPr lang="en-US" dirty="0"/>
          </a:p>
        </p:txBody>
      </p:sp>
    </p:spTree>
    <p:extLst>
      <p:ext uri="{BB962C8B-B14F-4D97-AF65-F5344CB8AC3E}">
        <p14:creationId xmlns:p14="http://schemas.microsoft.com/office/powerpoint/2010/main" val="1103516060"/>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FE82E-BFB9-0B04-86F9-B694C24F49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9BDA65-CC39-749F-2875-4B04EABA02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6E5595-1261-391E-83C8-A70C47D6CB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B2FF75-088C-587D-F534-0D335A84E4EB}"/>
              </a:ext>
            </a:extLst>
          </p:cNvPr>
          <p:cNvSpPr>
            <a:spLocks noGrp="1"/>
          </p:cNvSpPr>
          <p:nvPr>
            <p:ph type="sldNum" sz="quarter" idx="5"/>
          </p:nvPr>
        </p:nvSpPr>
        <p:spPr/>
        <p:txBody>
          <a:bodyPr/>
          <a:lstStyle/>
          <a:p>
            <a:fld id="{DB245632-D4FC-4E38-ADEE-4E3390753C23}" type="slidenum">
              <a:rPr lang="en-US" smtClean="0"/>
              <a:t>132</a:t>
            </a:fld>
            <a:endParaRPr lang="en-US" dirty="0"/>
          </a:p>
        </p:txBody>
      </p:sp>
    </p:spTree>
    <p:extLst>
      <p:ext uri="{BB962C8B-B14F-4D97-AF65-F5344CB8AC3E}">
        <p14:creationId xmlns:p14="http://schemas.microsoft.com/office/powerpoint/2010/main" val="423734877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FCA58-A7B3-E2C5-268A-33255FC929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BEF8E8-E536-454F-FEDA-B564CBF725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1B3474-C336-DC4F-9837-0575FAF7F9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D3F3CD-EAEA-9D62-923B-598A78B1A4A8}"/>
              </a:ext>
            </a:extLst>
          </p:cNvPr>
          <p:cNvSpPr>
            <a:spLocks noGrp="1"/>
          </p:cNvSpPr>
          <p:nvPr>
            <p:ph type="sldNum" sz="quarter" idx="5"/>
          </p:nvPr>
        </p:nvSpPr>
        <p:spPr/>
        <p:txBody>
          <a:bodyPr/>
          <a:lstStyle/>
          <a:p>
            <a:fld id="{DB245632-D4FC-4E38-ADEE-4E3390753C23}" type="slidenum">
              <a:rPr lang="en-US" smtClean="0"/>
              <a:t>133</a:t>
            </a:fld>
            <a:endParaRPr lang="en-US" dirty="0"/>
          </a:p>
        </p:txBody>
      </p:sp>
    </p:spTree>
    <p:extLst>
      <p:ext uri="{BB962C8B-B14F-4D97-AF65-F5344CB8AC3E}">
        <p14:creationId xmlns:p14="http://schemas.microsoft.com/office/powerpoint/2010/main" val="2614748608"/>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D3496-4417-BAF5-9EF7-B687996B52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F2CD0A-7AC9-3486-BA4F-B5CFB057C6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D8E04C-0B3B-94D1-C78A-FAFE40DD3C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08F441-2C38-4A3A-49CB-56FA694B16DB}"/>
              </a:ext>
            </a:extLst>
          </p:cNvPr>
          <p:cNvSpPr>
            <a:spLocks noGrp="1"/>
          </p:cNvSpPr>
          <p:nvPr>
            <p:ph type="sldNum" sz="quarter" idx="5"/>
          </p:nvPr>
        </p:nvSpPr>
        <p:spPr/>
        <p:txBody>
          <a:bodyPr/>
          <a:lstStyle/>
          <a:p>
            <a:fld id="{DB245632-D4FC-4E38-ADEE-4E3390753C23}" type="slidenum">
              <a:rPr lang="en-US" smtClean="0"/>
              <a:t>134</a:t>
            </a:fld>
            <a:endParaRPr lang="en-US" dirty="0"/>
          </a:p>
        </p:txBody>
      </p:sp>
    </p:spTree>
    <p:extLst>
      <p:ext uri="{BB962C8B-B14F-4D97-AF65-F5344CB8AC3E}">
        <p14:creationId xmlns:p14="http://schemas.microsoft.com/office/powerpoint/2010/main" val="57094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DFADB-A5F9-986F-355A-D430F93690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C42AA1-2406-7742-0BB2-ABF3FFE032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6D8726-7078-009A-230B-38505AFF62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8ACF76-7619-CCDC-E299-6CB2811F7523}"/>
              </a:ext>
            </a:extLst>
          </p:cNvPr>
          <p:cNvSpPr>
            <a:spLocks noGrp="1"/>
          </p:cNvSpPr>
          <p:nvPr>
            <p:ph type="sldNum" sz="quarter" idx="5"/>
          </p:nvPr>
        </p:nvSpPr>
        <p:spPr/>
        <p:txBody>
          <a:bodyPr/>
          <a:lstStyle/>
          <a:p>
            <a:fld id="{DB245632-D4FC-4E38-ADEE-4E3390753C23}" type="slidenum">
              <a:rPr lang="en-US" smtClean="0"/>
              <a:t>15</a:t>
            </a:fld>
            <a:endParaRPr lang="en-US" dirty="0"/>
          </a:p>
        </p:txBody>
      </p:sp>
    </p:spTree>
    <p:extLst>
      <p:ext uri="{BB962C8B-B14F-4D97-AF65-F5344CB8AC3E}">
        <p14:creationId xmlns:p14="http://schemas.microsoft.com/office/powerpoint/2010/main" val="58283274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307B7-D5A6-5D75-D74D-30A605717A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89AF1A-B5A7-B854-298E-EED9E2439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03AFA6-1498-9574-ABFC-462B4BAB9E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51BEBA-B97E-2485-9F22-F3B3F683D588}"/>
              </a:ext>
            </a:extLst>
          </p:cNvPr>
          <p:cNvSpPr>
            <a:spLocks noGrp="1"/>
          </p:cNvSpPr>
          <p:nvPr>
            <p:ph type="sldNum" sz="quarter" idx="5"/>
          </p:nvPr>
        </p:nvSpPr>
        <p:spPr/>
        <p:txBody>
          <a:bodyPr/>
          <a:lstStyle/>
          <a:p>
            <a:fld id="{DB245632-D4FC-4E38-ADEE-4E3390753C23}" type="slidenum">
              <a:rPr lang="en-US" smtClean="0"/>
              <a:t>135</a:t>
            </a:fld>
            <a:endParaRPr lang="en-US" dirty="0"/>
          </a:p>
        </p:txBody>
      </p:sp>
    </p:spTree>
    <p:extLst>
      <p:ext uri="{BB962C8B-B14F-4D97-AF65-F5344CB8AC3E}">
        <p14:creationId xmlns:p14="http://schemas.microsoft.com/office/powerpoint/2010/main" val="4052241296"/>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0C5A5-9C02-0E50-9F25-FB887A8E90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9BA33A-7481-0B65-3275-879F7EA506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DD4DF4-B37D-5E4B-44FF-83CB7861C2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A97E93-B689-1F74-F712-A9D0FB9FD17C}"/>
              </a:ext>
            </a:extLst>
          </p:cNvPr>
          <p:cNvSpPr>
            <a:spLocks noGrp="1"/>
          </p:cNvSpPr>
          <p:nvPr>
            <p:ph type="sldNum" sz="quarter" idx="5"/>
          </p:nvPr>
        </p:nvSpPr>
        <p:spPr/>
        <p:txBody>
          <a:bodyPr/>
          <a:lstStyle/>
          <a:p>
            <a:fld id="{DB245632-D4FC-4E38-ADEE-4E3390753C23}" type="slidenum">
              <a:rPr lang="en-US" smtClean="0"/>
              <a:t>136</a:t>
            </a:fld>
            <a:endParaRPr lang="en-US" dirty="0"/>
          </a:p>
        </p:txBody>
      </p:sp>
    </p:spTree>
    <p:extLst>
      <p:ext uri="{BB962C8B-B14F-4D97-AF65-F5344CB8AC3E}">
        <p14:creationId xmlns:p14="http://schemas.microsoft.com/office/powerpoint/2010/main" val="322880510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EEB81-310E-3261-585C-591E4109F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711981-DE82-F41A-C09C-440B9A21DA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C64243-3F5E-2A21-E185-AE0BA36FEB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BCE1D0-BB61-4197-49F5-44814BB0AAA3}"/>
              </a:ext>
            </a:extLst>
          </p:cNvPr>
          <p:cNvSpPr>
            <a:spLocks noGrp="1"/>
          </p:cNvSpPr>
          <p:nvPr>
            <p:ph type="sldNum" sz="quarter" idx="5"/>
          </p:nvPr>
        </p:nvSpPr>
        <p:spPr/>
        <p:txBody>
          <a:bodyPr/>
          <a:lstStyle/>
          <a:p>
            <a:fld id="{DB245632-D4FC-4E38-ADEE-4E3390753C23}" type="slidenum">
              <a:rPr lang="en-US" smtClean="0"/>
              <a:t>137</a:t>
            </a:fld>
            <a:endParaRPr lang="en-US" dirty="0"/>
          </a:p>
        </p:txBody>
      </p:sp>
    </p:spTree>
    <p:extLst>
      <p:ext uri="{BB962C8B-B14F-4D97-AF65-F5344CB8AC3E}">
        <p14:creationId xmlns:p14="http://schemas.microsoft.com/office/powerpoint/2010/main" val="2848053721"/>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6AB40-07B3-338C-2B0B-F7DF8AB177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5BD776-F444-7884-467D-7127CE9079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B2B2A3-289E-6EFF-4C70-138C0C3375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E26876-EBB8-E483-1605-230B964F4961}"/>
              </a:ext>
            </a:extLst>
          </p:cNvPr>
          <p:cNvSpPr>
            <a:spLocks noGrp="1"/>
          </p:cNvSpPr>
          <p:nvPr>
            <p:ph type="sldNum" sz="quarter" idx="5"/>
          </p:nvPr>
        </p:nvSpPr>
        <p:spPr/>
        <p:txBody>
          <a:bodyPr/>
          <a:lstStyle/>
          <a:p>
            <a:fld id="{DB245632-D4FC-4E38-ADEE-4E3390753C23}" type="slidenum">
              <a:rPr lang="en-US" smtClean="0"/>
              <a:t>138</a:t>
            </a:fld>
            <a:endParaRPr lang="en-US" dirty="0"/>
          </a:p>
        </p:txBody>
      </p:sp>
    </p:spTree>
    <p:extLst>
      <p:ext uri="{BB962C8B-B14F-4D97-AF65-F5344CB8AC3E}">
        <p14:creationId xmlns:p14="http://schemas.microsoft.com/office/powerpoint/2010/main" val="2593326604"/>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3705B-AD1C-CB4A-A9D7-5CDA81861C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46C7EE-9AE4-34D8-5466-3C311BEA0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B89D24-356A-952E-7365-854549CBDF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9B1F18-7504-89F6-373B-6FFCCCB52C2B}"/>
              </a:ext>
            </a:extLst>
          </p:cNvPr>
          <p:cNvSpPr>
            <a:spLocks noGrp="1"/>
          </p:cNvSpPr>
          <p:nvPr>
            <p:ph type="sldNum" sz="quarter" idx="5"/>
          </p:nvPr>
        </p:nvSpPr>
        <p:spPr/>
        <p:txBody>
          <a:bodyPr/>
          <a:lstStyle/>
          <a:p>
            <a:fld id="{DB245632-D4FC-4E38-ADEE-4E3390753C23}" type="slidenum">
              <a:rPr lang="en-US" smtClean="0"/>
              <a:t>139</a:t>
            </a:fld>
            <a:endParaRPr lang="en-US" dirty="0"/>
          </a:p>
        </p:txBody>
      </p:sp>
    </p:spTree>
    <p:extLst>
      <p:ext uri="{BB962C8B-B14F-4D97-AF65-F5344CB8AC3E}">
        <p14:creationId xmlns:p14="http://schemas.microsoft.com/office/powerpoint/2010/main" val="194795656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13691-0518-76C3-F744-7C369B1F33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B3D611-9F88-8A79-0745-D503213EAB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13A28A-616C-81A5-5021-09EEBDC2C0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1B4B3D-E32F-1114-A6D9-20309F8EDA12}"/>
              </a:ext>
            </a:extLst>
          </p:cNvPr>
          <p:cNvSpPr>
            <a:spLocks noGrp="1"/>
          </p:cNvSpPr>
          <p:nvPr>
            <p:ph type="sldNum" sz="quarter" idx="5"/>
          </p:nvPr>
        </p:nvSpPr>
        <p:spPr/>
        <p:txBody>
          <a:bodyPr/>
          <a:lstStyle/>
          <a:p>
            <a:fld id="{DB245632-D4FC-4E38-ADEE-4E3390753C23}" type="slidenum">
              <a:rPr lang="en-US" smtClean="0"/>
              <a:t>140</a:t>
            </a:fld>
            <a:endParaRPr lang="en-US" dirty="0"/>
          </a:p>
        </p:txBody>
      </p:sp>
    </p:spTree>
    <p:extLst>
      <p:ext uri="{BB962C8B-B14F-4D97-AF65-F5344CB8AC3E}">
        <p14:creationId xmlns:p14="http://schemas.microsoft.com/office/powerpoint/2010/main" val="2628690482"/>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899B9-4B92-F55F-D62E-DFA3725CA5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8569B8-02F7-66BB-F27C-D42924EFEB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F42593-8832-00FD-D93C-258A5CB561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8E1D15-01E0-1D10-8E56-7FB3FD1623B7}"/>
              </a:ext>
            </a:extLst>
          </p:cNvPr>
          <p:cNvSpPr>
            <a:spLocks noGrp="1"/>
          </p:cNvSpPr>
          <p:nvPr>
            <p:ph type="sldNum" sz="quarter" idx="5"/>
          </p:nvPr>
        </p:nvSpPr>
        <p:spPr/>
        <p:txBody>
          <a:bodyPr/>
          <a:lstStyle/>
          <a:p>
            <a:fld id="{DB245632-D4FC-4E38-ADEE-4E3390753C23}" type="slidenum">
              <a:rPr lang="en-US" smtClean="0"/>
              <a:t>141</a:t>
            </a:fld>
            <a:endParaRPr lang="en-US" dirty="0"/>
          </a:p>
        </p:txBody>
      </p:sp>
    </p:spTree>
    <p:extLst>
      <p:ext uri="{BB962C8B-B14F-4D97-AF65-F5344CB8AC3E}">
        <p14:creationId xmlns:p14="http://schemas.microsoft.com/office/powerpoint/2010/main" val="3345012718"/>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A0CD5-FF25-466B-BFFD-AE3958E7BE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3E2ABA-0C3D-88E3-9394-11683E3C6D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AD0DAE-1636-6E67-2B36-E8335E69D3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25A42D-0D9A-F492-22E4-DA5BEBC3F86B}"/>
              </a:ext>
            </a:extLst>
          </p:cNvPr>
          <p:cNvSpPr>
            <a:spLocks noGrp="1"/>
          </p:cNvSpPr>
          <p:nvPr>
            <p:ph type="sldNum" sz="quarter" idx="5"/>
          </p:nvPr>
        </p:nvSpPr>
        <p:spPr/>
        <p:txBody>
          <a:bodyPr/>
          <a:lstStyle/>
          <a:p>
            <a:fld id="{DB245632-D4FC-4E38-ADEE-4E3390753C23}" type="slidenum">
              <a:rPr lang="en-US" smtClean="0"/>
              <a:t>142</a:t>
            </a:fld>
            <a:endParaRPr lang="en-US" dirty="0"/>
          </a:p>
        </p:txBody>
      </p:sp>
    </p:spTree>
    <p:extLst>
      <p:ext uri="{BB962C8B-B14F-4D97-AF65-F5344CB8AC3E}">
        <p14:creationId xmlns:p14="http://schemas.microsoft.com/office/powerpoint/2010/main" val="3705366639"/>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3EE1D-2F96-290A-D2C6-AE82A05D28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7646B4-F47C-F774-56FD-89C16295DD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61F1DE-C30A-AF5E-1F48-F9E1D37285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591CCC-1CFF-02CF-8D43-D3862A6FFF5B}"/>
              </a:ext>
            </a:extLst>
          </p:cNvPr>
          <p:cNvSpPr>
            <a:spLocks noGrp="1"/>
          </p:cNvSpPr>
          <p:nvPr>
            <p:ph type="sldNum" sz="quarter" idx="5"/>
          </p:nvPr>
        </p:nvSpPr>
        <p:spPr/>
        <p:txBody>
          <a:bodyPr/>
          <a:lstStyle/>
          <a:p>
            <a:fld id="{DB245632-D4FC-4E38-ADEE-4E3390753C23}" type="slidenum">
              <a:rPr lang="en-US" smtClean="0"/>
              <a:t>143</a:t>
            </a:fld>
            <a:endParaRPr lang="en-US" dirty="0"/>
          </a:p>
        </p:txBody>
      </p:sp>
    </p:spTree>
    <p:extLst>
      <p:ext uri="{BB962C8B-B14F-4D97-AF65-F5344CB8AC3E}">
        <p14:creationId xmlns:p14="http://schemas.microsoft.com/office/powerpoint/2010/main" val="2481927953"/>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98B0E8-5E2D-EBC7-15AA-68F5924439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6E45F-FAE7-9DB7-4195-388F8675B2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76EEAD-3D67-2DCD-9613-032C1A9212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085ED7-6310-2E89-C3F5-239296C6FF52}"/>
              </a:ext>
            </a:extLst>
          </p:cNvPr>
          <p:cNvSpPr>
            <a:spLocks noGrp="1"/>
          </p:cNvSpPr>
          <p:nvPr>
            <p:ph type="sldNum" sz="quarter" idx="5"/>
          </p:nvPr>
        </p:nvSpPr>
        <p:spPr/>
        <p:txBody>
          <a:bodyPr/>
          <a:lstStyle/>
          <a:p>
            <a:fld id="{DB245632-D4FC-4E38-ADEE-4E3390753C23}" type="slidenum">
              <a:rPr lang="en-US" smtClean="0"/>
              <a:t>144</a:t>
            </a:fld>
            <a:endParaRPr lang="en-US" dirty="0"/>
          </a:p>
        </p:txBody>
      </p:sp>
    </p:spTree>
    <p:extLst>
      <p:ext uri="{BB962C8B-B14F-4D97-AF65-F5344CB8AC3E}">
        <p14:creationId xmlns:p14="http://schemas.microsoft.com/office/powerpoint/2010/main" val="1750153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CD6EF-4FD0-685E-FFF3-C0C6A3152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D7FE12-314F-8925-FFB0-EE4B930EDA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EB126C-F890-F455-4EA6-198CE958F1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4DA6FF-DC6E-9295-18EC-6DF401CC3B3C}"/>
              </a:ext>
            </a:extLst>
          </p:cNvPr>
          <p:cNvSpPr>
            <a:spLocks noGrp="1"/>
          </p:cNvSpPr>
          <p:nvPr>
            <p:ph type="sldNum" sz="quarter" idx="5"/>
          </p:nvPr>
        </p:nvSpPr>
        <p:spPr/>
        <p:txBody>
          <a:bodyPr/>
          <a:lstStyle/>
          <a:p>
            <a:fld id="{DB245632-D4FC-4E38-ADEE-4E3390753C23}" type="slidenum">
              <a:rPr lang="en-US" smtClean="0"/>
              <a:t>16</a:t>
            </a:fld>
            <a:endParaRPr lang="en-US" dirty="0"/>
          </a:p>
        </p:txBody>
      </p:sp>
    </p:spTree>
    <p:extLst>
      <p:ext uri="{BB962C8B-B14F-4D97-AF65-F5344CB8AC3E}">
        <p14:creationId xmlns:p14="http://schemas.microsoft.com/office/powerpoint/2010/main" val="2508171066"/>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FDFE8-49E0-9C6D-892C-9BEE5434F5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EB21A7-6646-3D89-C619-38A20CF62B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E9E60C-2B69-3178-FC02-1ECC8821D85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FFA43D-1530-85F7-4284-51FC12A6F7AE}"/>
              </a:ext>
            </a:extLst>
          </p:cNvPr>
          <p:cNvSpPr>
            <a:spLocks noGrp="1"/>
          </p:cNvSpPr>
          <p:nvPr>
            <p:ph type="sldNum" sz="quarter" idx="5"/>
          </p:nvPr>
        </p:nvSpPr>
        <p:spPr/>
        <p:txBody>
          <a:bodyPr/>
          <a:lstStyle/>
          <a:p>
            <a:fld id="{DB245632-D4FC-4E38-ADEE-4E3390753C23}" type="slidenum">
              <a:rPr lang="en-US" smtClean="0"/>
              <a:t>145</a:t>
            </a:fld>
            <a:endParaRPr lang="en-US" dirty="0"/>
          </a:p>
        </p:txBody>
      </p:sp>
    </p:spTree>
    <p:extLst>
      <p:ext uri="{BB962C8B-B14F-4D97-AF65-F5344CB8AC3E}">
        <p14:creationId xmlns:p14="http://schemas.microsoft.com/office/powerpoint/2010/main" val="1424169038"/>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BAD57-3B54-68FE-79E6-CAA006DE29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5B509E-E282-AC64-522B-19A1128EA3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D86AB4-D0AC-455A-FCFA-FF9B3E8DFD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D3A73B-7519-5FFA-F506-A2985EC74B99}"/>
              </a:ext>
            </a:extLst>
          </p:cNvPr>
          <p:cNvSpPr>
            <a:spLocks noGrp="1"/>
          </p:cNvSpPr>
          <p:nvPr>
            <p:ph type="sldNum" sz="quarter" idx="5"/>
          </p:nvPr>
        </p:nvSpPr>
        <p:spPr/>
        <p:txBody>
          <a:bodyPr/>
          <a:lstStyle/>
          <a:p>
            <a:fld id="{DB245632-D4FC-4E38-ADEE-4E3390753C23}" type="slidenum">
              <a:rPr lang="en-US" smtClean="0"/>
              <a:t>146</a:t>
            </a:fld>
            <a:endParaRPr lang="en-US" dirty="0"/>
          </a:p>
        </p:txBody>
      </p:sp>
    </p:spTree>
    <p:extLst>
      <p:ext uri="{BB962C8B-B14F-4D97-AF65-F5344CB8AC3E}">
        <p14:creationId xmlns:p14="http://schemas.microsoft.com/office/powerpoint/2010/main" val="716478708"/>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EB3B0-D985-3A12-D8D9-5828354026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C8ABE6-AACD-9E8E-6424-0F96EFB938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065FDC-26EA-1412-4C2C-4894634066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16D72C-ED15-9D04-A5DF-37B4D4C65063}"/>
              </a:ext>
            </a:extLst>
          </p:cNvPr>
          <p:cNvSpPr>
            <a:spLocks noGrp="1"/>
          </p:cNvSpPr>
          <p:nvPr>
            <p:ph type="sldNum" sz="quarter" idx="5"/>
          </p:nvPr>
        </p:nvSpPr>
        <p:spPr/>
        <p:txBody>
          <a:bodyPr/>
          <a:lstStyle/>
          <a:p>
            <a:fld id="{DB245632-D4FC-4E38-ADEE-4E3390753C23}" type="slidenum">
              <a:rPr lang="en-US" smtClean="0"/>
              <a:t>147</a:t>
            </a:fld>
            <a:endParaRPr lang="en-US" dirty="0"/>
          </a:p>
        </p:txBody>
      </p:sp>
    </p:spTree>
    <p:extLst>
      <p:ext uri="{BB962C8B-B14F-4D97-AF65-F5344CB8AC3E}">
        <p14:creationId xmlns:p14="http://schemas.microsoft.com/office/powerpoint/2010/main" val="92229524"/>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D494C-F671-A4E4-5B2A-37D79F4767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276149-E74A-F0B5-757D-B50846315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0C57DD-F554-A397-2C2C-533E746291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F411FE-0261-C339-812A-3819EB44CBB0}"/>
              </a:ext>
            </a:extLst>
          </p:cNvPr>
          <p:cNvSpPr>
            <a:spLocks noGrp="1"/>
          </p:cNvSpPr>
          <p:nvPr>
            <p:ph type="sldNum" sz="quarter" idx="5"/>
          </p:nvPr>
        </p:nvSpPr>
        <p:spPr/>
        <p:txBody>
          <a:bodyPr/>
          <a:lstStyle/>
          <a:p>
            <a:fld id="{DB245632-D4FC-4E38-ADEE-4E3390753C23}" type="slidenum">
              <a:rPr lang="en-US" smtClean="0"/>
              <a:t>148</a:t>
            </a:fld>
            <a:endParaRPr lang="en-US" dirty="0"/>
          </a:p>
        </p:txBody>
      </p:sp>
    </p:spTree>
    <p:extLst>
      <p:ext uri="{BB962C8B-B14F-4D97-AF65-F5344CB8AC3E}">
        <p14:creationId xmlns:p14="http://schemas.microsoft.com/office/powerpoint/2010/main" val="538655064"/>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81CC0-AD8A-C5F4-9182-26CAD3BCB9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432561-AC8C-0A4D-5EC8-C1E62CD6FE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1C7B63-E151-27B8-CD65-C638722275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E607FCF-B09E-81ED-9D63-6B27DE7C334A}"/>
              </a:ext>
            </a:extLst>
          </p:cNvPr>
          <p:cNvSpPr>
            <a:spLocks noGrp="1"/>
          </p:cNvSpPr>
          <p:nvPr>
            <p:ph type="sldNum" sz="quarter" idx="5"/>
          </p:nvPr>
        </p:nvSpPr>
        <p:spPr/>
        <p:txBody>
          <a:bodyPr/>
          <a:lstStyle/>
          <a:p>
            <a:fld id="{DB245632-D4FC-4E38-ADEE-4E3390753C23}" type="slidenum">
              <a:rPr lang="en-US" smtClean="0"/>
              <a:t>149</a:t>
            </a:fld>
            <a:endParaRPr lang="en-US" dirty="0"/>
          </a:p>
        </p:txBody>
      </p:sp>
    </p:spTree>
    <p:extLst>
      <p:ext uri="{BB962C8B-B14F-4D97-AF65-F5344CB8AC3E}">
        <p14:creationId xmlns:p14="http://schemas.microsoft.com/office/powerpoint/2010/main" val="77282374"/>
      </p:ext>
    </p:extLst>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F7AF8-E74E-1191-EE6A-C072CD8086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ECC75-FB48-831E-442A-C37E05F116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3702F2-FBBC-A271-DA3C-A5169742F1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237549-4301-8CE4-2C53-FFF5FDD6A158}"/>
              </a:ext>
            </a:extLst>
          </p:cNvPr>
          <p:cNvSpPr>
            <a:spLocks noGrp="1"/>
          </p:cNvSpPr>
          <p:nvPr>
            <p:ph type="sldNum" sz="quarter" idx="5"/>
          </p:nvPr>
        </p:nvSpPr>
        <p:spPr/>
        <p:txBody>
          <a:bodyPr/>
          <a:lstStyle/>
          <a:p>
            <a:fld id="{DB245632-D4FC-4E38-ADEE-4E3390753C23}" type="slidenum">
              <a:rPr lang="en-US" smtClean="0"/>
              <a:t>150</a:t>
            </a:fld>
            <a:endParaRPr lang="en-US" dirty="0"/>
          </a:p>
        </p:txBody>
      </p:sp>
    </p:spTree>
    <p:extLst>
      <p:ext uri="{BB962C8B-B14F-4D97-AF65-F5344CB8AC3E}">
        <p14:creationId xmlns:p14="http://schemas.microsoft.com/office/powerpoint/2010/main" val="1444055654"/>
      </p:ext>
    </p:extLst>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5BCBB-D978-B5B9-E611-D7A3FC413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4AB161-257C-DF3C-3456-D37461976E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FEBAEE-A99F-74D7-D2F7-A9AC5B84B0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CEDF1C-E214-4B4B-0CD2-47FF39B0E488}"/>
              </a:ext>
            </a:extLst>
          </p:cNvPr>
          <p:cNvSpPr>
            <a:spLocks noGrp="1"/>
          </p:cNvSpPr>
          <p:nvPr>
            <p:ph type="sldNum" sz="quarter" idx="5"/>
          </p:nvPr>
        </p:nvSpPr>
        <p:spPr/>
        <p:txBody>
          <a:bodyPr/>
          <a:lstStyle/>
          <a:p>
            <a:fld id="{DB245632-D4FC-4E38-ADEE-4E3390753C23}" type="slidenum">
              <a:rPr lang="en-US" smtClean="0"/>
              <a:t>151</a:t>
            </a:fld>
            <a:endParaRPr lang="en-US" dirty="0"/>
          </a:p>
        </p:txBody>
      </p:sp>
    </p:spTree>
    <p:extLst>
      <p:ext uri="{BB962C8B-B14F-4D97-AF65-F5344CB8AC3E}">
        <p14:creationId xmlns:p14="http://schemas.microsoft.com/office/powerpoint/2010/main" val="3556321232"/>
      </p:ext>
    </p:extLst>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33130-27D8-EF9E-1BBC-AD3E1D9665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12C15-7F89-67FA-0C85-FBCFEC49ED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8E8479-4CCE-39E0-02F3-6E491D388C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0EAC6E-0CCD-2154-FB74-28A99201D211}"/>
              </a:ext>
            </a:extLst>
          </p:cNvPr>
          <p:cNvSpPr>
            <a:spLocks noGrp="1"/>
          </p:cNvSpPr>
          <p:nvPr>
            <p:ph type="sldNum" sz="quarter" idx="5"/>
          </p:nvPr>
        </p:nvSpPr>
        <p:spPr/>
        <p:txBody>
          <a:bodyPr/>
          <a:lstStyle/>
          <a:p>
            <a:fld id="{DB245632-D4FC-4E38-ADEE-4E3390753C23}" type="slidenum">
              <a:rPr lang="en-US" smtClean="0"/>
              <a:t>152</a:t>
            </a:fld>
            <a:endParaRPr lang="en-US" dirty="0"/>
          </a:p>
        </p:txBody>
      </p:sp>
    </p:spTree>
    <p:extLst>
      <p:ext uri="{BB962C8B-B14F-4D97-AF65-F5344CB8AC3E}">
        <p14:creationId xmlns:p14="http://schemas.microsoft.com/office/powerpoint/2010/main" val="2372926055"/>
      </p:ext>
    </p:extLst>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09E15-7C16-34B7-5765-926780437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2E6821-FDAD-5BBD-13B3-2223AEDC2C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252CA-F833-361D-E4C5-9989790BFE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2A3398-E0D1-AADA-8CFF-39CCE115C98A}"/>
              </a:ext>
            </a:extLst>
          </p:cNvPr>
          <p:cNvSpPr>
            <a:spLocks noGrp="1"/>
          </p:cNvSpPr>
          <p:nvPr>
            <p:ph type="sldNum" sz="quarter" idx="5"/>
          </p:nvPr>
        </p:nvSpPr>
        <p:spPr/>
        <p:txBody>
          <a:bodyPr/>
          <a:lstStyle/>
          <a:p>
            <a:fld id="{DB245632-D4FC-4E38-ADEE-4E3390753C23}" type="slidenum">
              <a:rPr lang="en-US" smtClean="0"/>
              <a:t>153</a:t>
            </a:fld>
            <a:endParaRPr lang="en-US" dirty="0"/>
          </a:p>
        </p:txBody>
      </p:sp>
    </p:spTree>
    <p:extLst>
      <p:ext uri="{BB962C8B-B14F-4D97-AF65-F5344CB8AC3E}">
        <p14:creationId xmlns:p14="http://schemas.microsoft.com/office/powerpoint/2010/main" val="3329827257"/>
      </p:ext>
    </p:extLst>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A967A-09DF-C9DC-0729-7BC5382836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57A0C6-8C2C-204E-300F-991B632ACE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5D535D-A752-BB28-06ED-5E1E860F0D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BF1ED0-D093-3411-CB59-886D32D7FB3D}"/>
              </a:ext>
            </a:extLst>
          </p:cNvPr>
          <p:cNvSpPr>
            <a:spLocks noGrp="1"/>
          </p:cNvSpPr>
          <p:nvPr>
            <p:ph type="sldNum" sz="quarter" idx="5"/>
          </p:nvPr>
        </p:nvSpPr>
        <p:spPr/>
        <p:txBody>
          <a:bodyPr/>
          <a:lstStyle/>
          <a:p>
            <a:fld id="{DB245632-D4FC-4E38-ADEE-4E3390753C23}" type="slidenum">
              <a:rPr lang="en-US" smtClean="0"/>
              <a:t>154</a:t>
            </a:fld>
            <a:endParaRPr lang="en-US" dirty="0"/>
          </a:p>
        </p:txBody>
      </p:sp>
    </p:spTree>
    <p:extLst>
      <p:ext uri="{BB962C8B-B14F-4D97-AF65-F5344CB8AC3E}">
        <p14:creationId xmlns:p14="http://schemas.microsoft.com/office/powerpoint/2010/main" val="3858530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94F1C-D4B5-930D-9128-46ACC6EB7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BA23A4-BF7F-2BFF-38D9-9F26230F98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5CD1F1-F4EB-80FF-0B4F-15BABFCF49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2A7CB5-18F0-54FA-21DD-191128D1C855}"/>
              </a:ext>
            </a:extLst>
          </p:cNvPr>
          <p:cNvSpPr>
            <a:spLocks noGrp="1"/>
          </p:cNvSpPr>
          <p:nvPr>
            <p:ph type="sldNum" sz="quarter" idx="5"/>
          </p:nvPr>
        </p:nvSpPr>
        <p:spPr/>
        <p:txBody>
          <a:bodyPr/>
          <a:lstStyle/>
          <a:p>
            <a:fld id="{DB245632-D4FC-4E38-ADEE-4E3390753C23}" type="slidenum">
              <a:rPr lang="en-US" smtClean="0"/>
              <a:t>17</a:t>
            </a:fld>
            <a:endParaRPr lang="en-US" dirty="0"/>
          </a:p>
        </p:txBody>
      </p:sp>
    </p:spTree>
    <p:extLst>
      <p:ext uri="{BB962C8B-B14F-4D97-AF65-F5344CB8AC3E}">
        <p14:creationId xmlns:p14="http://schemas.microsoft.com/office/powerpoint/2010/main" val="3227114358"/>
      </p:ext>
    </p:extLst>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04BF9-ADDF-3574-1B3C-EBBDF68AB5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9D0806-1E6A-6A6F-2256-067893F3A3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D2787D-57A5-3414-36CA-1D9EB3499B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8FE7B9-5141-4384-A256-BDEA74CBFA30}"/>
              </a:ext>
            </a:extLst>
          </p:cNvPr>
          <p:cNvSpPr>
            <a:spLocks noGrp="1"/>
          </p:cNvSpPr>
          <p:nvPr>
            <p:ph type="sldNum" sz="quarter" idx="5"/>
          </p:nvPr>
        </p:nvSpPr>
        <p:spPr/>
        <p:txBody>
          <a:bodyPr/>
          <a:lstStyle/>
          <a:p>
            <a:fld id="{DB245632-D4FC-4E38-ADEE-4E3390753C23}" type="slidenum">
              <a:rPr lang="en-US" smtClean="0"/>
              <a:t>155</a:t>
            </a:fld>
            <a:endParaRPr lang="en-US" dirty="0"/>
          </a:p>
        </p:txBody>
      </p:sp>
    </p:spTree>
    <p:extLst>
      <p:ext uri="{BB962C8B-B14F-4D97-AF65-F5344CB8AC3E}">
        <p14:creationId xmlns:p14="http://schemas.microsoft.com/office/powerpoint/2010/main" val="1775986240"/>
      </p:ext>
    </p:extLst>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DBC49-B523-0D3E-337F-2F49A38048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43CA01-12C1-526C-3AE4-B7A3C2A054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E4E64-DB9E-A7C9-3EE8-93631CA545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CCA4D0-FD79-AA4A-014D-9FC4A22BC1DC}"/>
              </a:ext>
            </a:extLst>
          </p:cNvPr>
          <p:cNvSpPr>
            <a:spLocks noGrp="1"/>
          </p:cNvSpPr>
          <p:nvPr>
            <p:ph type="sldNum" sz="quarter" idx="5"/>
          </p:nvPr>
        </p:nvSpPr>
        <p:spPr/>
        <p:txBody>
          <a:bodyPr/>
          <a:lstStyle/>
          <a:p>
            <a:fld id="{DB245632-D4FC-4E38-ADEE-4E3390753C23}" type="slidenum">
              <a:rPr lang="en-US" smtClean="0"/>
              <a:t>156</a:t>
            </a:fld>
            <a:endParaRPr lang="en-US" dirty="0"/>
          </a:p>
        </p:txBody>
      </p:sp>
    </p:spTree>
    <p:extLst>
      <p:ext uri="{BB962C8B-B14F-4D97-AF65-F5344CB8AC3E}">
        <p14:creationId xmlns:p14="http://schemas.microsoft.com/office/powerpoint/2010/main" val="2091570937"/>
      </p:ext>
    </p:extLst>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89E86-DCC4-734C-B230-2B2F3E4D80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949A5C-1376-306F-5D4E-F97FA2EF98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E8A852-6763-15A8-A806-F73C91656B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6AFC69-3184-39D1-1921-624DC983CBAA}"/>
              </a:ext>
            </a:extLst>
          </p:cNvPr>
          <p:cNvSpPr>
            <a:spLocks noGrp="1"/>
          </p:cNvSpPr>
          <p:nvPr>
            <p:ph type="sldNum" sz="quarter" idx="5"/>
          </p:nvPr>
        </p:nvSpPr>
        <p:spPr/>
        <p:txBody>
          <a:bodyPr/>
          <a:lstStyle/>
          <a:p>
            <a:fld id="{DB245632-D4FC-4E38-ADEE-4E3390753C23}" type="slidenum">
              <a:rPr lang="en-US" smtClean="0"/>
              <a:t>158</a:t>
            </a:fld>
            <a:endParaRPr lang="en-US" dirty="0"/>
          </a:p>
        </p:txBody>
      </p:sp>
    </p:spTree>
    <p:extLst>
      <p:ext uri="{BB962C8B-B14F-4D97-AF65-F5344CB8AC3E}">
        <p14:creationId xmlns:p14="http://schemas.microsoft.com/office/powerpoint/2010/main" val="2304855326"/>
      </p:ext>
    </p:extLst>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FFA91-5FEA-4D1F-C022-001C8CE6DB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84E051-D7D4-A2A9-AA82-5A5F36C466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1BE2D6-E788-2058-E12D-AA9C44ED78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AB9E77-013E-BBD7-CF4A-CCB69DFE3D07}"/>
              </a:ext>
            </a:extLst>
          </p:cNvPr>
          <p:cNvSpPr>
            <a:spLocks noGrp="1"/>
          </p:cNvSpPr>
          <p:nvPr>
            <p:ph type="sldNum" sz="quarter" idx="5"/>
          </p:nvPr>
        </p:nvSpPr>
        <p:spPr/>
        <p:txBody>
          <a:bodyPr/>
          <a:lstStyle/>
          <a:p>
            <a:fld id="{DB245632-D4FC-4E38-ADEE-4E3390753C23}" type="slidenum">
              <a:rPr lang="en-US" smtClean="0"/>
              <a:t>159</a:t>
            </a:fld>
            <a:endParaRPr lang="en-US" dirty="0"/>
          </a:p>
        </p:txBody>
      </p:sp>
    </p:spTree>
    <p:extLst>
      <p:ext uri="{BB962C8B-B14F-4D97-AF65-F5344CB8AC3E}">
        <p14:creationId xmlns:p14="http://schemas.microsoft.com/office/powerpoint/2010/main" val="2200446094"/>
      </p:ext>
    </p:extLst>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DD4BB-A2B5-AEDC-3B92-ECBE894448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1B738A-1CBB-77B6-9CBF-ED8789E136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5AF8DF-BC9B-26B9-5400-78B7E0F53C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8E643E-AE15-6AD0-DF17-72539D6FBFE2}"/>
              </a:ext>
            </a:extLst>
          </p:cNvPr>
          <p:cNvSpPr>
            <a:spLocks noGrp="1"/>
          </p:cNvSpPr>
          <p:nvPr>
            <p:ph type="sldNum" sz="quarter" idx="5"/>
          </p:nvPr>
        </p:nvSpPr>
        <p:spPr/>
        <p:txBody>
          <a:bodyPr/>
          <a:lstStyle/>
          <a:p>
            <a:fld id="{DB245632-D4FC-4E38-ADEE-4E3390753C23}" type="slidenum">
              <a:rPr lang="en-US" smtClean="0"/>
              <a:t>160</a:t>
            </a:fld>
            <a:endParaRPr lang="en-US" dirty="0"/>
          </a:p>
        </p:txBody>
      </p:sp>
    </p:spTree>
    <p:extLst>
      <p:ext uri="{BB962C8B-B14F-4D97-AF65-F5344CB8AC3E}">
        <p14:creationId xmlns:p14="http://schemas.microsoft.com/office/powerpoint/2010/main" val="2826748665"/>
      </p:ext>
    </p:extLst>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B2B3D-E300-2797-1D78-483A3B4F72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3E22FF-11F7-877C-6E9E-B5A91A9C97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2B824E-9DA8-1E30-0E95-B36CA93469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BAB25C-5110-D866-0025-1E30BF21B297}"/>
              </a:ext>
            </a:extLst>
          </p:cNvPr>
          <p:cNvSpPr>
            <a:spLocks noGrp="1"/>
          </p:cNvSpPr>
          <p:nvPr>
            <p:ph type="sldNum" sz="quarter" idx="5"/>
          </p:nvPr>
        </p:nvSpPr>
        <p:spPr/>
        <p:txBody>
          <a:bodyPr/>
          <a:lstStyle/>
          <a:p>
            <a:fld id="{DB245632-D4FC-4E38-ADEE-4E3390753C23}" type="slidenum">
              <a:rPr lang="en-US" smtClean="0"/>
              <a:t>161</a:t>
            </a:fld>
            <a:endParaRPr lang="en-US" dirty="0"/>
          </a:p>
        </p:txBody>
      </p:sp>
    </p:spTree>
    <p:extLst>
      <p:ext uri="{BB962C8B-B14F-4D97-AF65-F5344CB8AC3E}">
        <p14:creationId xmlns:p14="http://schemas.microsoft.com/office/powerpoint/2010/main" val="1716294877"/>
      </p:ext>
    </p:extLst>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6D1F2-CE0B-D3E9-E5A5-D70C779ECE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567E7A-072B-8476-C698-A38B9D88F3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9792FC-15D4-76B4-CC04-D43FD4F86F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AF4A19-DA2B-8186-0DD5-A3A2475BF25B}"/>
              </a:ext>
            </a:extLst>
          </p:cNvPr>
          <p:cNvSpPr>
            <a:spLocks noGrp="1"/>
          </p:cNvSpPr>
          <p:nvPr>
            <p:ph type="sldNum" sz="quarter" idx="5"/>
          </p:nvPr>
        </p:nvSpPr>
        <p:spPr/>
        <p:txBody>
          <a:bodyPr/>
          <a:lstStyle/>
          <a:p>
            <a:fld id="{DB245632-D4FC-4E38-ADEE-4E3390753C23}" type="slidenum">
              <a:rPr lang="en-US" smtClean="0"/>
              <a:t>162</a:t>
            </a:fld>
            <a:endParaRPr lang="en-US" dirty="0"/>
          </a:p>
        </p:txBody>
      </p:sp>
    </p:spTree>
    <p:extLst>
      <p:ext uri="{BB962C8B-B14F-4D97-AF65-F5344CB8AC3E}">
        <p14:creationId xmlns:p14="http://schemas.microsoft.com/office/powerpoint/2010/main" val="4180711926"/>
      </p:ext>
    </p:extLst>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C8426-065E-08BE-3828-FA697D852C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7FDF21-CF2E-A819-7660-D828F162B7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4ADFC5-33C8-A736-5358-4083F0DBDE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87AED7-035A-304B-E90D-12873829A06B}"/>
              </a:ext>
            </a:extLst>
          </p:cNvPr>
          <p:cNvSpPr>
            <a:spLocks noGrp="1"/>
          </p:cNvSpPr>
          <p:nvPr>
            <p:ph type="sldNum" sz="quarter" idx="5"/>
          </p:nvPr>
        </p:nvSpPr>
        <p:spPr/>
        <p:txBody>
          <a:bodyPr/>
          <a:lstStyle/>
          <a:p>
            <a:fld id="{DB245632-D4FC-4E38-ADEE-4E3390753C23}" type="slidenum">
              <a:rPr lang="en-US" smtClean="0"/>
              <a:t>163</a:t>
            </a:fld>
            <a:endParaRPr lang="en-US" dirty="0"/>
          </a:p>
        </p:txBody>
      </p:sp>
    </p:spTree>
    <p:extLst>
      <p:ext uri="{BB962C8B-B14F-4D97-AF65-F5344CB8AC3E}">
        <p14:creationId xmlns:p14="http://schemas.microsoft.com/office/powerpoint/2010/main" val="2026857624"/>
      </p:ext>
    </p:extLst>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F9562-C399-AF0A-D930-A919850DD5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66942F-39E3-8B58-B170-723C7D0CA4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4B8515-A6CD-8E51-08F7-6CEA5C9C3E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738BC8-C06A-32BA-86FE-C82F3CF7DC23}"/>
              </a:ext>
            </a:extLst>
          </p:cNvPr>
          <p:cNvSpPr>
            <a:spLocks noGrp="1"/>
          </p:cNvSpPr>
          <p:nvPr>
            <p:ph type="sldNum" sz="quarter" idx="5"/>
          </p:nvPr>
        </p:nvSpPr>
        <p:spPr/>
        <p:txBody>
          <a:bodyPr/>
          <a:lstStyle/>
          <a:p>
            <a:fld id="{DB245632-D4FC-4E38-ADEE-4E3390753C23}" type="slidenum">
              <a:rPr lang="en-US" smtClean="0"/>
              <a:t>164</a:t>
            </a:fld>
            <a:endParaRPr lang="en-US" dirty="0"/>
          </a:p>
        </p:txBody>
      </p:sp>
    </p:spTree>
    <p:extLst>
      <p:ext uri="{BB962C8B-B14F-4D97-AF65-F5344CB8AC3E}">
        <p14:creationId xmlns:p14="http://schemas.microsoft.com/office/powerpoint/2010/main" val="4231488113"/>
      </p:ext>
    </p:extLst>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2541D-6D02-D3D1-3D5D-E114C736E9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34FBF5-CE08-10ED-0946-D393EFD10D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558BD0-DD3C-7704-45EC-A99E56C12B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FA75B5-41D0-6F3A-FAE7-B338D34F37A1}"/>
              </a:ext>
            </a:extLst>
          </p:cNvPr>
          <p:cNvSpPr>
            <a:spLocks noGrp="1"/>
          </p:cNvSpPr>
          <p:nvPr>
            <p:ph type="sldNum" sz="quarter" idx="5"/>
          </p:nvPr>
        </p:nvSpPr>
        <p:spPr/>
        <p:txBody>
          <a:bodyPr/>
          <a:lstStyle/>
          <a:p>
            <a:fld id="{DB245632-D4FC-4E38-ADEE-4E3390753C23}" type="slidenum">
              <a:rPr lang="en-US" smtClean="0"/>
              <a:t>165</a:t>
            </a:fld>
            <a:endParaRPr lang="en-US" dirty="0"/>
          </a:p>
        </p:txBody>
      </p:sp>
    </p:spTree>
    <p:extLst>
      <p:ext uri="{BB962C8B-B14F-4D97-AF65-F5344CB8AC3E}">
        <p14:creationId xmlns:p14="http://schemas.microsoft.com/office/powerpoint/2010/main" val="5997308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86715-A2C6-4371-6E07-FE280AEF39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ADADA4-508F-FE53-47C7-E2754CD86D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1C2AA8-71A7-0F92-F252-D471573778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1C1EC7-FD4C-E473-BC9C-E762701E20B3}"/>
              </a:ext>
            </a:extLst>
          </p:cNvPr>
          <p:cNvSpPr>
            <a:spLocks noGrp="1"/>
          </p:cNvSpPr>
          <p:nvPr>
            <p:ph type="sldNum" sz="quarter" idx="5"/>
          </p:nvPr>
        </p:nvSpPr>
        <p:spPr/>
        <p:txBody>
          <a:bodyPr/>
          <a:lstStyle/>
          <a:p>
            <a:fld id="{DB245632-D4FC-4E38-ADEE-4E3390753C23}" type="slidenum">
              <a:rPr lang="en-US" smtClean="0"/>
              <a:t>18</a:t>
            </a:fld>
            <a:endParaRPr lang="en-US" dirty="0"/>
          </a:p>
        </p:txBody>
      </p:sp>
    </p:spTree>
    <p:extLst>
      <p:ext uri="{BB962C8B-B14F-4D97-AF65-F5344CB8AC3E}">
        <p14:creationId xmlns:p14="http://schemas.microsoft.com/office/powerpoint/2010/main" val="562263618"/>
      </p:ext>
    </p:extLst>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A2CA7-4249-766E-A989-B41E97A6A0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04414D-8427-9C2B-320C-E1A3A11989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3CD926-8951-D579-54E0-A34CB0C746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63402C-32F8-2FE4-1FCD-6F9B90336889}"/>
              </a:ext>
            </a:extLst>
          </p:cNvPr>
          <p:cNvSpPr>
            <a:spLocks noGrp="1"/>
          </p:cNvSpPr>
          <p:nvPr>
            <p:ph type="sldNum" sz="quarter" idx="5"/>
          </p:nvPr>
        </p:nvSpPr>
        <p:spPr/>
        <p:txBody>
          <a:bodyPr/>
          <a:lstStyle/>
          <a:p>
            <a:fld id="{DB245632-D4FC-4E38-ADEE-4E3390753C23}" type="slidenum">
              <a:rPr lang="en-US" smtClean="0"/>
              <a:t>166</a:t>
            </a:fld>
            <a:endParaRPr lang="en-US" dirty="0"/>
          </a:p>
        </p:txBody>
      </p:sp>
    </p:spTree>
    <p:extLst>
      <p:ext uri="{BB962C8B-B14F-4D97-AF65-F5344CB8AC3E}">
        <p14:creationId xmlns:p14="http://schemas.microsoft.com/office/powerpoint/2010/main" val="4225769856"/>
      </p:ext>
    </p:extLst>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EEA83-A93F-9641-A164-C4D2692A1A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4C4E3B-C35C-E793-C4AB-BEDA496157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3AA5FA-5282-82EC-FD06-859B1AD654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A31387-7923-5BAD-934C-04001F719362}"/>
              </a:ext>
            </a:extLst>
          </p:cNvPr>
          <p:cNvSpPr>
            <a:spLocks noGrp="1"/>
          </p:cNvSpPr>
          <p:nvPr>
            <p:ph type="sldNum" sz="quarter" idx="5"/>
          </p:nvPr>
        </p:nvSpPr>
        <p:spPr/>
        <p:txBody>
          <a:bodyPr/>
          <a:lstStyle/>
          <a:p>
            <a:fld id="{DB245632-D4FC-4E38-ADEE-4E3390753C23}" type="slidenum">
              <a:rPr lang="en-US" smtClean="0"/>
              <a:t>167</a:t>
            </a:fld>
            <a:endParaRPr lang="en-US" dirty="0"/>
          </a:p>
        </p:txBody>
      </p:sp>
    </p:spTree>
    <p:extLst>
      <p:ext uri="{BB962C8B-B14F-4D97-AF65-F5344CB8AC3E}">
        <p14:creationId xmlns:p14="http://schemas.microsoft.com/office/powerpoint/2010/main" val="143770404"/>
      </p:ext>
    </p:extLst>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AEC48-670A-0B4A-62F1-C13E86108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FA7270-ABBB-1912-F869-16260294C8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2EEF84-7A34-F89D-BA58-19E7A83585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85B63A-7FA9-3BD2-F31C-3448B237E4D5}"/>
              </a:ext>
            </a:extLst>
          </p:cNvPr>
          <p:cNvSpPr>
            <a:spLocks noGrp="1"/>
          </p:cNvSpPr>
          <p:nvPr>
            <p:ph type="sldNum" sz="quarter" idx="5"/>
          </p:nvPr>
        </p:nvSpPr>
        <p:spPr/>
        <p:txBody>
          <a:bodyPr/>
          <a:lstStyle/>
          <a:p>
            <a:fld id="{DB245632-D4FC-4E38-ADEE-4E3390753C23}" type="slidenum">
              <a:rPr lang="en-US" smtClean="0"/>
              <a:t>168</a:t>
            </a:fld>
            <a:endParaRPr lang="en-US" dirty="0"/>
          </a:p>
        </p:txBody>
      </p:sp>
    </p:spTree>
    <p:extLst>
      <p:ext uri="{BB962C8B-B14F-4D97-AF65-F5344CB8AC3E}">
        <p14:creationId xmlns:p14="http://schemas.microsoft.com/office/powerpoint/2010/main" val="1684777140"/>
      </p:ext>
    </p:extLst>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82C52-E66C-2B90-CF35-B6CA7780AA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572E05-E74F-6233-C4F3-035B085CB0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722FC1-3ADE-6B97-8069-3F92537508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0DC313-A499-BB73-7873-BF69E2B9ECB3}"/>
              </a:ext>
            </a:extLst>
          </p:cNvPr>
          <p:cNvSpPr>
            <a:spLocks noGrp="1"/>
          </p:cNvSpPr>
          <p:nvPr>
            <p:ph type="sldNum" sz="quarter" idx="5"/>
          </p:nvPr>
        </p:nvSpPr>
        <p:spPr/>
        <p:txBody>
          <a:bodyPr/>
          <a:lstStyle/>
          <a:p>
            <a:fld id="{DB245632-D4FC-4E38-ADEE-4E3390753C23}" type="slidenum">
              <a:rPr lang="en-US" smtClean="0"/>
              <a:t>169</a:t>
            </a:fld>
            <a:endParaRPr lang="en-US" dirty="0"/>
          </a:p>
        </p:txBody>
      </p:sp>
    </p:spTree>
    <p:extLst>
      <p:ext uri="{BB962C8B-B14F-4D97-AF65-F5344CB8AC3E}">
        <p14:creationId xmlns:p14="http://schemas.microsoft.com/office/powerpoint/2010/main" val="3751516640"/>
      </p:ext>
    </p:extLst>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6DACE-8C6A-A4C2-0C4A-0ABC63AB6F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AE3486-F873-C4C7-98C9-247D806C63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A4A9CC-4DB2-71EE-BCFA-7AC7AF9FC2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ADDF0A-91BC-97CF-DCC1-5481B920AE56}"/>
              </a:ext>
            </a:extLst>
          </p:cNvPr>
          <p:cNvSpPr>
            <a:spLocks noGrp="1"/>
          </p:cNvSpPr>
          <p:nvPr>
            <p:ph type="sldNum" sz="quarter" idx="5"/>
          </p:nvPr>
        </p:nvSpPr>
        <p:spPr/>
        <p:txBody>
          <a:bodyPr/>
          <a:lstStyle/>
          <a:p>
            <a:fld id="{DB245632-D4FC-4E38-ADEE-4E3390753C23}" type="slidenum">
              <a:rPr lang="en-US" smtClean="0"/>
              <a:t>170</a:t>
            </a:fld>
            <a:endParaRPr lang="en-US" dirty="0"/>
          </a:p>
        </p:txBody>
      </p:sp>
    </p:spTree>
    <p:extLst>
      <p:ext uri="{BB962C8B-B14F-4D97-AF65-F5344CB8AC3E}">
        <p14:creationId xmlns:p14="http://schemas.microsoft.com/office/powerpoint/2010/main" val="949826408"/>
      </p:ext>
    </p:extLst>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5BDF8-FD97-05B1-69DC-80BF7AB596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40CF63-7001-FA97-EEC7-9E87E64B23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53E2ED-EA48-6EBB-3F33-B8FC0DAA6B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39F054-F0FF-9888-58E7-39B5F59060C4}"/>
              </a:ext>
            </a:extLst>
          </p:cNvPr>
          <p:cNvSpPr>
            <a:spLocks noGrp="1"/>
          </p:cNvSpPr>
          <p:nvPr>
            <p:ph type="sldNum" sz="quarter" idx="5"/>
          </p:nvPr>
        </p:nvSpPr>
        <p:spPr/>
        <p:txBody>
          <a:bodyPr/>
          <a:lstStyle/>
          <a:p>
            <a:fld id="{DB245632-D4FC-4E38-ADEE-4E3390753C23}" type="slidenum">
              <a:rPr lang="en-US" smtClean="0"/>
              <a:t>171</a:t>
            </a:fld>
            <a:endParaRPr lang="en-US" dirty="0"/>
          </a:p>
        </p:txBody>
      </p:sp>
    </p:spTree>
    <p:extLst>
      <p:ext uri="{BB962C8B-B14F-4D97-AF65-F5344CB8AC3E}">
        <p14:creationId xmlns:p14="http://schemas.microsoft.com/office/powerpoint/2010/main" val="1226603477"/>
      </p:ext>
    </p:extLst>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5D7C1-3E1F-9BB4-0840-972D22D6EB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D860E3-E788-CCAD-0EF7-26983539F6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6ADD50-ED10-5C6D-21A7-B471082BE9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B60EE8-3DCC-F000-7F0E-72C01569CFED}"/>
              </a:ext>
            </a:extLst>
          </p:cNvPr>
          <p:cNvSpPr>
            <a:spLocks noGrp="1"/>
          </p:cNvSpPr>
          <p:nvPr>
            <p:ph type="sldNum" sz="quarter" idx="5"/>
          </p:nvPr>
        </p:nvSpPr>
        <p:spPr/>
        <p:txBody>
          <a:bodyPr/>
          <a:lstStyle/>
          <a:p>
            <a:fld id="{DB245632-D4FC-4E38-ADEE-4E3390753C23}" type="slidenum">
              <a:rPr lang="en-US" smtClean="0"/>
              <a:t>172</a:t>
            </a:fld>
            <a:endParaRPr lang="en-US" dirty="0"/>
          </a:p>
        </p:txBody>
      </p:sp>
    </p:spTree>
    <p:extLst>
      <p:ext uri="{BB962C8B-B14F-4D97-AF65-F5344CB8AC3E}">
        <p14:creationId xmlns:p14="http://schemas.microsoft.com/office/powerpoint/2010/main" val="968573955"/>
      </p:ext>
    </p:extLst>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3D08D-11EB-215B-C60A-596EFE2EE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94EF55-DC94-4816-7FEB-DDEBC146F4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54EC2E-266C-EBB7-5E7F-8BD5D5FB6D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E06D9A-C5FC-328D-24DE-973B18C09699}"/>
              </a:ext>
            </a:extLst>
          </p:cNvPr>
          <p:cNvSpPr>
            <a:spLocks noGrp="1"/>
          </p:cNvSpPr>
          <p:nvPr>
            <p:ph type="sldNum" sz="quarter" idx="5"/>
          </p:nvPr>
        </p:nvSpPr>
        <p:spPr/>
        <p:txBody>
          <a:bodyPr/>
          <a:lstStyle/>
          <a:p>
            <a:fld id="{DB245632-D4FC-4E38-ADEE-4E3390753C23}" type="slidenum">
              <a:rPr lang="en-US" smtClean="0"/>
              <a:t>173</a:t>
            </a:fld>
            <a:endParaRPr lang="en-US" dirty="0"/>
          </a:p>
        </p:txBody>
      </p:sp>
    </p:spTree>
    <p:extLst>
      <p:ext uri="{BB962C8B-B14F-4D97-AF65-F5344CB8AC3E}">
        <p14:creationId xmlns:p14="http://schemas.microsoft.com/office/powerpoint/2010/main" val="2803541551"/>
      </p:ext>
    </p:extLst>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BBF058-145F-1533-1A82-08B7F6C653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16385-479C-28E7-DD51-0900A4E463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641408-6224-04AF-E316-3D84450EB5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2177CA-23B9-0BB6-095F-1124778CA631}"/>
              </a:ext>
            </a:extLst>
          </p:cNvPr>
          <p:cNvSpPr>
            <a:spLocks noGrp="1"/>
          </p:cNvSpPr>
          <p:nvPr>
            <p:ph type="sldNum" sz="quarter" idx="5"/>
          </p:nvPr>
        </p:nvSpPr>
        <p:spPr/>
        <p:txBody>
          <a:bodyPr/>
          <a:lstStyle/>
          <a:p>
            <a:fld id="{DB245632-D4FC-4E38-ADEE-4E3390753C23}" type="slidenum">
              <a:rPr lang="en-US" smtClean="0"/>
              <a:t>174</a:t>
            </a:fld>
            <a:endParaRPr lang="en-US" dirty="0"/>
          </a:p>
        </p:txBody>
      </p:sp>
    </p:spTree>
    <p:extLst>
      <p:ext uri="{BB962C8B-B14F-4D97-AF65-F5344CB8AC3E}">
        <p14:creationId xmlns:p14="http://schemas.microsoft.com/office/powerpoint/2010/main" val="3738996675"/>
      </p:ext>
    </p:extLst>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07C83-31D5-F1B4-4B4E-FA355439EF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C237AB-C2E8-B1FD-D91C-7938CE6E80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EDBDB5-E28B-57EA-D79C-63BA82C6AC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0CC02E-00A0-6831-02C5-3FA8D1778FB6}"/>
              </a:ext>
            </a:extLst>
          </p:cNvPr>
          <p:cNvSpPr>
            <a:spLocks noGrp="1"/>
          </p:cNvSpPr>
          <p:nvPr>
            <p:ph type="sldNum" sz="quarter" idx="5"/>
          </p:nvPr>
        </p:nvSpPr>
        <p:spPr/>
        <p:txBody>
          <a:bodyPr/>
          <a:lstStyle/>
          <a:p>
            <a:fld id="{DB245632-D4FC-4E38-ADEE-4E3390753C23}" type="slidenum">
              <a:rPr lang="en-US" smtClean="0"/>
              <a:t>175</a:t>
            </a:fld>
            <a:endParaRPr lang="en-US" dirty="0"/>
          </a:p>
        </p:txBody>
      </p:sp>
    </p:spTree>
    <p:extLst>
      <p:ext uri="{BB962C8B-B14F-4D97-AF65-F5344CB8AC3E}">
        <p14:creationId xmlns:p14="http://schemas.microsoft.com/office/powerpoint/2010/main" val="10230934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4B58D-A1A1-9926-57F3-1D8E4C6CC6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2F3DA-2714-F8D5-396C-A85EF92E69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D29996-4A03-B323-3E11-E4994449FD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D2C68A-12BB-3623-5103-7C701E1509B2}"/>
              </a:ext>
            </a:extLst>
          </p:cNvPr>
          <p:cNvSpPr>
            <a:spLocks noGrp="1"/>
          </p:cNvSpPr>
          <p:nvPr>
            <p:ph type="sldNum" sz="quarter" idx="5"/>
          </p:nvPr>
        </p:nvSpPr>
        <p:spPr/>
        <p:txBody>
          <a:bodyPr/>
          <a:lstStyle/>
          <a:p>
            <a:fld id="{DB245632-D4FC-4E38-ADEE-4E3390753C23}" type="slidenum">
              <a:rPr lang="en-US" smtClean="0"/>
              <a:t>19</a:t>
            </a:fld>
            <a:endParaRPr lang="en-US" dirty="0"/>
          </a:p>
        </p:txBody>
      </p:sp>
    </p:spTree>
    <p:extLst>
      <p:ext uri="{BB962C8B-B14F-4D97-AF65-F5344CB8AC3E}">
        <p14:creationId xmlns:p14="http://schemas.microsoft.com/office/powerpoint/2010/main" val="636665523"/>
      </p:ext>
    </p:extLst>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DD10A-5159-BB3C-94B3-9A9B88F8F0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4C09AD-7903-845F-0DDA-19404BCBFB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3909ED-4CBD-4C24-8BFE-F78D503A4D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BAE3FC-BAF8-5F8E-4C3D-B5000D61DAC7}"/>
              </a:ext>
            </a:extLst>
          </p:cNvPr>
          <p:cNvSpPr>
            <a:spLocks noGrp="1"/>
          </p:cNvSpPr>
          <p:nvPr>
            <p:ph type="sldNum" sz="quarter" idx="5"/>
          </p:nvPr>
        </p:nvSpPr>
        <p:spPr/>
        <p:txBody>
          <a:bodyPr/>
          <a:lstStyle/>
          <a:p>
            <a:fld id="{DB245632-D4FC-4E38-ADEE-4E3390753C23}" type="slidenum">
              <a:rPr lang="en-US" smtClean="0"/>
              <a:t>176</a:t>
            </a:fld>
            <a:endParaRPr lang="en-US" dirty="0"/>
          </a:p>
        </p:txBody>
      </p:sp>
    </p:spTree>
    <p:extLst>
      <p:ext uri="{BB962C8B-B14F-4D97-AF65-F5344CB8AC3E}">
        <p14:creationId xmlns:p14="http://schemas.microsoft.com/office/powerpoint/2010/main" val="3257500833"/>
      </p:ext>
    </p:extLst>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2B5CC-E05B-9947-0503-7C1A4DFDA4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17374D-F853-CF6D-BFAF-855B4EAB4E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31B3C8-1116-EF5D-C6C1-0E17B3C2BE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A2A276-4030-6EC2-801D-41A37BBDF13D}"/>
              </a:ext>
            </a:extLst>
          </p:cNvPr>
          <p:cNvSpPr>
            <a:spLocks noGrp="1"/>
          </p:cNvSpPr>
          <p:nvPr>
            <p:ph type="sldNum" sz="quarter" idx="5"/>
          </p:nvPr>
        </p:nvSpPr>
        <p:spPr/>
        <p:txBody>
          <a:bodyPr/>
          <a:lstStyle/>
          <a:p>
            <a:fld id="{DB245632-D4FC-4E38-ADEE-4E3390753C23}" type="slidenum">
              <a:rPr lang="en-US" smtClean="0"/>
              <a:t>177</a:t>
            </a:fld>
            <a:endParaRPr lang="en-US" dirty="0"/>
          </a:p>
        </p:txBody>
      </p:sp>
    </p:spTree>
    <p:extLst>
      <p:ext uri="{BB962C8B-B14F-4D97-AF65-F5344CB8AC3E}">
        <p14:creationId xmlns:p14="http://schemas.microsoft.com/office/powerpoint/2010/main" val="1544754891"/>
      </p:ext>
    </p:extLst>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6DC19-98AC-8F60-B817-C20C2BEA42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4CF1DA-E968-CEBC-367F-0047D5913F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7354C0-B55D-BFC9-F573-33AF9B7AE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3C7CBF-8F7B-46F3-2D3C-CD55BF664741}"/>
              </a:ext>
            </a:extLst>
          </p:cNvPr>
          <p:cNvSpPr>
            <a:spLocks noGrp="1"/>
          </p:cNvSpPr>
          <p:nvPr>
            <p:ph type="sldNum" sz="quarter" idx="5"/>
          </p:nvPr>
        </p:nvSpPr>
        <p:spPr/>
        <p:txBody>
          <a:bodyPr/>
          <a:lstStyle/>
          <a:p>
            <a:fld id="{DB245632-D4FC-4E38-ADEE-4E3390753C23}" type="slidenum">
              <a:rPr lang="en-US" smtClean="0"/>
              <a:t>178</a:t>
            </a:fld>
            <a:endParaRPr lang="en-US" dirty="0"/>
          </a:p>
        </p:txBody>
      </p:sp>
    </p:spTree>
    <p:extLst>
      <p:ext uri="{BB962C8B-B14F-4D97-AF65-F5344CB8AC3E}">
        <p14:creationId xmlns:p14="http://schemas.microsoft.com/office/powerpoint/2010/main" val="2824264493"/>
      </p:ext>
    </p:extLst>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D785F-F3EE-6ACE-52AC-1173B9D7F9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F9ADFF-E264-41A2-8E99-456614F754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FC29EB-A309-0701-8ED1-B5AD5DF86D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A00D31-48DF-CB87-FBAC-2B3048034494}"/>
              </a:ext>
            </a:extLst>
          </p:cNvPr>
          <p:cNvSpPr>
            <a:spLocks noGrp="1"/>
          </p:cNvSpPr>
          <p:nvPr>
            <p:ph type="sldNum" sz="quarter" idx="5"/>
          </p:nvPr>
        </p:nvSpPr>
        <p:spPr/>
        <p:txBody>
          <a:bodyPr/>
          <a:lstStyle/>
          <a:p>
            <a:fld id="{DB245632-D4FC-4E38-ADEE-4E3390753C23}" type="slidenum">
              <a:rPr lang="en-US" smtClean="0"/>
              <a:t>179</a:t>
            </a:fld>
            <a:endParaRPr lang="en-US" dirty="0"/>
          </a:p>
        </p:txBody>
      </p:sp>
    </p:spTree>
    <p:extLst>
      <p:ext uri="{BB962C8B-B14F-4D97-AF65-F5344CB8AC3E}">
        <p14:creationId xmlns:p14="http://schemas.microsoft.com/office/powerpoint/2010/main" val="1718705992"/>
      </p:ext>
    </p:extLst>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1D03A-747B-FDB2-BD10-453F41AB3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C065A3-BAE7-D8B9-FC86-4A6E3D9B06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29D6F2-6C0C-D330-D9E1-2FDA3FCCE4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FC6B1F-EFBF-7AC7-0337-ECAE6009DC1A}"/>
              </a:ext>
            </a:extLst>
          </p:cNvPr>
          <p:cNvSpPr>
            <a:spLocks noGrp="1"/>
          </p:cNvSpPr>
          <p:nvPr>
            <p:ph type="sldNum" sz="quarter" idx="5"/>
          </p:nvPr>
        </p:nvSpPr>
        <p:spPr/>
        <p:txBody>
          <a:bodyPr/>
          <a:lstStyle/>
          <a:p>
            <a:fld id="{DB245632-D4FC-4E38-ADEE-4E3390753C23}" type="slidenum">
              <a:rPr lang="en-US" smtClean="0"/>
              <a:t>180</a:t>
            </a:fld>
            <a:endParaRPr lang="en-US" dirty="0"/>
          </a:p>
        </p:txBody>
      </p:sp>
    </p:spTree>
    <p:extLst>
      <p:ext uri="{BB962C8B-B14F-4D97-AF65-F5344CB8AC3E}">
        <p14:creationId xmlns:p14="http://schemas.microsoft.com/office/powerpoint/2010/main" val="1316203873"/>
      </p:ext>
    </p:extLst>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74F40-A42C-08FB-87DE-C4CAE19495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BCE69A-A323-7ABA-8A08-1011C9CAC8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6114A5-FC45-E13F-9437-D45E3B9DE4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48A4F7-5BF2-2235-375A-30D0304B6C94}"/>
              </a:ext>
            </a:extLst>
          </p:cNvPr>
          <p:cNvSpPr>
            <a:spLocks noGrp="1"/>
          </p:cNvSpPr>
          <p:nvPr>
            <p:ph type="sldNum" sz="quarter" idx="5"/>
          </p:nvPr>
        </p:nvSpPr>
        <p:spPr/>
        <p:txBody>
          <a:bodyPr/>
          <a:lstStyle/>
          <a:p>
            <a:fld id="{DB245632-D4FC-4E38-ADEE-4E3390753C23}" type="slidenum">
              <a:rPr lang="en-US" smtClean="0"/>
              <a:t>181</a:t>
            </a:fld>
            <a:endParaRPr lang="en-US" dirty="0"/>
          </a:p>
        </p:txBody>
      </p:sp>
    </p:spTree>
    <p:extLst>
      <p:ext uri="{BB962C8B-B14F-4D97-AF65-F5344CB8AC3E}">
        <p14:creationId xmlns:p14="http://schemas.microsoft.com/office/powerpoint/2010/main" val="2792623652"/>
      </p:ext>
    </p:extLst>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3E5F0-4BAD-C64D-AC72-B145CC102A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2B1A87-FF94-2921-B212-13BE05334D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6C3276-9ABC-A174-050B-EFCB404DB7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C471DE-C9D3-742F-06B3-3D98CBA85B50}"/>
              </a:ext>
            </a:extLst>
          </p:cNvPr>
          <p:cNvSpPr>
            <a:spLocks noGrp="1"/>
          </p:cNvSpPr>
          <p:nvPr>
            <p:ph type="sldNum" sz="quarter" idx="5"/>
          </p:nvPr>
        </p:nvSpPr>
        <p:spPr/>
        <p:txBody>
          <a:bodyPr/>
          <a:lstStyle/>
          <a:p>
            <a:fld id="{DB245632-D4FC-4E38-ADEE-4E3390753C23}" type="slidenum">
              <a:rPr lang="en-US" smtClean="0"/>
              <a:t>182</a:t>
            </a:fld>
            <a:endParaRPr lang="en-US" dirty="0"/>
          </a:p>
        </p:txBody>
      </p:sp>
    </p:spTree>
    <p:extLst>
      <p:ext uri="{BB962C8B-B14F-4D97-AF65-F5344CB8AC3E}">
        <p14:creationId xmlns:p14="http://schemas.microsoft.com/office/powerpoint/2010/main" val="2946629492"/>
      </p:ext>
    </p:extLst>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E740B-C9F6-3F57-C0FB-FAE3423277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9F70B7-2D91-65A9-D9A6-0F7ABA9B72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1FB25F-73E7-6C83-1630-5BF846C31A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9F2F22-D43D-6645-5C13-73E5A71AFC67}"/>
              </a:ext>
            </a:extLst>
          </p:cNvPr>
          <p:cNvSpPr>
            <a:spLocks noGrp="1"/>
          </p:cNvSpPr>
          <p:nvPr>
            <p:ph type="sldNum" sz="quarter" idx="5"/>
          </p:nvPr>
        </p:nvSpPr>
        <p:spPr/>
        <p:txBody>
          <a:bodyPr/>
          <a:lstStyle/>
          <a:p>
            <a:fld id="{DB245632-D4FC-4E38-ADEE-4E3390753C23}" type="slidenum">
              <a:rPr lang="en-US" smtClean="0"/>
              <a:t>183</a:t>
            </a:fld>
            <a:endParaRPr lang="en-US" dirty="0"/>
          </a:p>
        </p:txBody>
      </p:sp>
    </p:spTree>
    <p:extLst>
      <p:ext uri="{BB962C8B-B14F-4D97-AF65-F5344CB8AC3E}">
        <p14:creationId xmlns:p14="http://schemas.microsoft.com/office/powerpoint/2010/main" val="384447684"/>
      </p:ext>
    </p:extLst>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4A591-6166-F807-6A0D-93BC07E0D6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E23E15-5546-AFEC-34E9-64246C0F1B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2C3FB-7558-C321-9D20-1DEBBD0FF3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EE21C3-4212-227A-3AB1-12EF1607215E}"/>
              </a:ext>
            </a:extLst>
          </p:cNvPr>
          <p:cNvSpPr>
            <a:spLocks noGrp="1"/>
          </p:cNvSpPr>
          <p:nvPr>
            <p:ph type="sldNum" sz="quarter" idx="5"/>
          </p:nvPr>
        </p:nvSpPr>
        <p:spPr/>
        <p:txBody>
          <a:bodyPr/>
          <a:lstStyle/>
          <a:p>
            <a:fld id="{DB245632-D4FC-4E38-ADEE-4E3390753C23}" type="slidenum">
              <a:rPr lang="en-US" smtClean="0"/>
              <a:t>184</a:t>
            </a:fld>
            <a:endParaRPr lang="en-US" dirty="0"/>
          </a:p>
        </p:txBody>
      </p:sp>
    </p:spTree>
    <p:extLst>
      <p:ext uri="{BB962C8B-B14F-4D97-AF65-F5344CB8AC3E}">
        <p14:creationId xmlns:p14="http://schemas.microsoft.com/office/powerpoint/2010/main" val="52544285"/>
      </p:ext>
    </p:extLst>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864A4-F3AA-E31E-77BE-EA4CE79BC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82103E-6E70-646D-96C1-8250A4A8C5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213B09-C739-A040-C42C-5C7841637E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5BC2D9-3788-DAA7-DA84-AEE709AED118}"/>
              </a:ext>
            </a:extLst>
          </p:cNvPr>
          <p:cNvSpPr>
            <a:spLocks noGrp="1"/>
          </p:cNvSpPr>
          <p:nvPr>
            <p:ph type="sldNum" sz="quarter" idx="5"/>
          </p:nvPr>
        </p:nvSpPr>
        <p:spPr/>
        <p:txBody>
          <a:bodyPr/>
          <a:lstStyle/>
          <a:p>
            <a:fld id="{DB245632-D4FC-4E38-ADEE-4E3390753C23}" type="slidenum">
              <a:rPr lang="en-US" smtClean="0"/>
              <a:t>185</a:t>
            </a:fld>
            <a:endParaRPr lang="en-US" dirty="0"/>
          </a:p>
        </p:txBody>
      </p:sp>
    </p:spTree>
    <p:extLst>
      <p:ext uri="{BB962C8B-B14F-4D97-AF65-F5344CB8AC3E}">
        <p14:creationId xmlns:p14="http://schemas.microsoft.com/office/powerpoint/2010/main" val="14943236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019BB-ACAA-60EB-8FCA-5954F04C63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3628F-E38E-5D23-05FF-B8CC96DB4D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C91033-E90F-A295-38F9-546655F6E0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741E05-494F-E216-6338-FD17F38232D1}"/>
              </a:ext>
            </a:extLst>
          </p:cNvPr>
          <p:cNvSpPr>
            <a:spLocks noGrp="1"/>
          </p:cNvSpPr>
          <p:nvPr>
            <p:ph type="sldNum" sz="quarter" idx="5"/>
          </p:nvPr>
        </p:nvSpPr>
        <p:spPr/>
        <p:txBody>
          <a:bodyPr/>
          <a:lstStyle/>
          <a:p>
            <a:fld id="{DB245632-D4FC-4E38-ADEE-4E3390753C23}" type="slidenum">
              <a:rPr lang="en-US" smtClean="0"/>
              <a:t>20</a:t>
            </a:fld>
            <a:endParaRPr lang="en-US" dirty="0"/>
          </a:p>
        </p:txBody>
      </p:sp>
    </p:spTree>
    <p:extLst>
      <p:ext uri="{BB962C8B-B14F-4D97-AF65-F5344CB8AC3E}">
        <p14:creationId xmlns:p14="http://schemas.microsoft.com/office/powerpoint/2010/main" val="2908396428"/>
      </p:ext>
    </p:extLst>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544E1-EFD5-1C63-7E2C-66620AE758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1759F5-C2DC-24B9-2A79-F9754EE2DF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6416B1-506A-A5EE-3DB5-6323F50AF3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0A864E-D209-ECE4-83AA-AD0257AC8042}"/>
              </a:ext>
            </a:extLst>
          </p:cNvPr>
          <p:cNvSpPr>
            <a:spLocks noGrp="1"/>
          </p:cNvSpPr>
          <p:nvPr>
            <p:ph type="sldNum" sz="quarter" idx="5"/>
          </p:nvPr>
        </p:nvSpPr>
        <p:spPr/>
        <p:txBody>
          <a:bodyPr/>
          <a:lstStyle/>
          <a:p>
            <a:fld id="{DB245632-D4FC-4E38-ADEE-4E3390753C23}" type="slidenum">
              <a:rPr lang="en-US" smtClean="0"/>
              <a:t>186</a:t>
            </a:fld>
            <a:endParaRPr lang="en-US" dirty="0"/>
          </a:p>
        </p:txBody>
      </p:sp>
    </p:spTree>
    <p:extLst>
      <p:ext uri="{BB962C8B-B14F-4D97-AF65-F5344CB8AC3E}">
        <p14:creationId xmlns:p14="http://schemas.microsoft.com/office/powerpoint/2010/main" val="4000568596"/>
      </p:ext>
    </p:extLst>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10294-F1D1-5864-E4B0-BC9F1466E6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A5F8EB-674C-A836-B821-248D83AA5F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980813-F5FD-4EE2-B1F3-A37F12AB67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848D1E-912B-3749-3176-3522025998D7}"/>
              </a:ext>
            </a:extLst>
          </p:cNvPr>
          <p:cNvSpPr>
            <a:spLocks noGrp="1"/>
          </p:cNvSpPr>
          <p:nvPr>
            <p:ph type="sldNum" sz="quarter" idx="5"/>
          </p:nvPr>
        </p:nvSpPr>
        <p:spPr/>
        <p:txBody>
          <a:bodyPr/>
          <a:lstStyle/>
          <a:p>
            <a:fld id="{DB245632-D4FC-4E38-ADEE-4E3390753C23}" type="slidenum">
              <a:rPr lang="en-US" smtClean="0"/>
              <a:t>187</a:t>
            </a:fld>
            <a:endParaRPr lang="en-US" dirty="0"/>
          </a:p>
        </p:txBody>
      </p:sp>
    </p:spTree>
    <p:extLst>
      <p:ext uri="{BB962C8B-B14F-4D97-AF65-F5344CB8AC3E}">
        <p14:creationId xmlns:p14="http://schemas.microsoft.com/office/powerpoint/2010/main" val="1995335776"/>
      </p:ext>
    </p:extLst>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134EC-4CC7-8807-264A-D614493ECB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CF91D0-2DEE-1259-37AE-772C456A53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3C94D3-1533-6A06-94D0-B31EAEA13C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212947-E4F9-E672-AE61-5D8A23C0FE66}"/>
              </a:ext>
            </a:extLst>
          </p:cNvPr>
          <p:cNvSpPr>
            <a:spLocks noGrp="1"/>
          </p:cNvSpPr>
          <p:nvPr>
            <p:ph type="sldNum" sz="quarter" idx="5"/>
          </p:nvPr>
        </p:nvSpPr>
        <p:spPr/>
        <p:txBody>
          <a:bodyPr/>
          <a:lstStyle/>
          <a:p>
            <a:fld id="{DB245632-D4FC-4E38-ADEE-4E3390753C23}" type="slidenum">
              <a:rPr lang="en-US" smtClean="0"/>
              <a:t>188</a:t>
            </a:fld>
            <a:endParaRPr lang="en-US" dirty="0"/>
          </a:p>
        </p:txBody>
      </p:sp>
    </p:spTree>
    <p:extLst>
      <p:ext uri="{BB962C8B-B14F-4D97-AF65-F5344CB8AC3E}">
        <p14:creationId xmlns:p14="http://schemas.microsoft.com/office/powerpoint/2010/main" val="26205108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F6FF36-A6DF-C669-CA18-0847FD6892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64D18-9ED5-6A2F-9379-481BC3220F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3BC5FB-E1B3-69E9-21DF-3D0F152A7A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DC0844-34A4-ADEA-2FD1-AE7CD1D5309B}"/>
              </a:ext>
            </a:extLst>
          </p:cNvPr>
          <p:cNvSpPr>
            <a:spLocks noGrp="1"/>
          </p:cNvSpPr>
          <p:nvPr>
            <p:ph type="sldNum" sz="quarter" idx="5"/>
          </p:nvPr>
        </p:nvSpPr>
        <p:spPr/>
        <p:txBody>
          <a:bodyPr/>
          <a:lstStyle/>
          <a:p>
            <a:fld id="{DB245632-D4FC-4E38-ADEE-4E3390753C23}" type="slidenum">
              <a:rPr lang="en-US" smtClean="0"/>
              <a:t>21</a:t>
            </a:fld>
            <a:endParaRPr lang="en-US" dirty="0"/>
          </a:p>
        </p:txBody>
      </p:sp>
    </p:spTree>
    <p:extLst>
      <p:ext uri="{BB962C8B-B14F-4D97-AF65-F5344CB8AC3E}">
        <p14:creationId xmlns:p14="http://schemas.microsoft.com/office/powerpoint/2010/main" val="2193069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CABF8-EB62-64E1-56AA-BB2794D85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FDE6A-DE0B-C6EB-4617-5786A45D3C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BE7816-6052-9A64-D535-41932CC3A1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4D730F-1269-0FC0-84CD-272C437A4F2B}"/>
              </a:ext>
            </a:extLst>
          </p:cNvPr>
          <p:cNvSpPr>
            <a:spLocks noGrp="1"/>
          </p:cNvSpPr>
          <p:nvPr>
            <p:ph type="sldNum" sz="quarter" idx="5"/>
          </p:nvPr>
        </p:nvSpPr>
        <p:spPr/>
        <p:txBody>
          <a:bodyPr/>
          <a:lstStyle/>
          <a:p>
            <a:fld id="{DB245632-D4FC-4E38-ADEE-4E3390753C23}" type="slidenum">
              <a:rPr lang="en-US" smtClean="0"/>
              <a:t>4</a:t>
            </a:fld>
            <a:endParaRPr lang="en-US" dirty="0"/>
          </a:p>
        </p:txBody>
      </p:sp>
    </p:spTree>
    <p:extLst>
      <p:ext uri="{BB962C8B-B14F-4D97-AF65-F5344CB8AC3E}">
        <p14:creationId xmlns:p14="http://schemas.microsoft.com/office/powerpoint/2010/main" val="22998937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362C6-705A-72F9-E729-276195F05A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7925B1-430B-9D86-EEB6-53AD41A2CE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D5EE9F-0AB9-114A-17BA-4A4E5E645E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106137-BF5C-C0A7-3A06-1B155455BF98}"/>
              </a:ext>
            </a:extLst>
          </p:cNvPr>
          <p:cNvSpPr>
            <a:spLocks noGrp="1"/>
          </p:cNvSpPr>
          <p:nvPr>
            <p:ph type="sldNum" sz="quarter" idx="5"/>
          </p:nvPr>
        </p:nvSpPr>
        <p:spPr/>
        <p:txBody>
          <a:bodyPr/>
          <a:lstStyle/>
          <a:p>
            <a:fld id="{DB245632-D4FC-4E38-ADEE-4E3390753C23}" type="slidenum">
              <a:rPr lang="en-US" smtClean="0"/>
              <a:t>22</a:t>
            </a:fld>
            <a:endParaRPr lang="en-US" dirty="0"/>
          </a:p>
        </p:txBody>
      </p:sp>
    </p:spTree>
    <p:extLst>
      <p:ext uri="{BB962C8B-B14F-4D97-AF65-F5344CB8AC3E}">
        <p14:creationId xmlns:p14="http://schemas.microsoft.com/office/powerpoint/2010/main" val="9311867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4F070-AD71-82CB-7AB9-A66505FB91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8239FB-29C2-AE78-E531-798B3DA24B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BF908B-9082-4EF3-F230-912E49B026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A067CD-94C1-3BAE-5460-DAD9B078FA05}"/>
              </a:ext>
            </a:extLst>
          </p:cNvPr>
          <p:cNvSpPr>
            <a:spLocks noGrp="1"/>
          </p:cNvSpPr>
          <p:nvPr>
            <p:ph type="sldNum" sz="quarter" idx="5"/>
          </p:nvPr>
        </p:nvSpPr>
        <p:spPr/>
        <p:txBody>
          <a:bodyPr/>
          <a:lstStyle/>
          <a:p>
            <a:fld id="{DB245632-D4FC-4E38-ADEE-4E3390753C23}" type="slidenum">
              <a:rPr lang="en-US" smtClean="0"/>
              <a:t>23</a:t>
            </a:fld>
            <a:endParaRPr lang="en-US" dirty="0"/>
          </a:p>
        </p:txBody>
      </p:sp>
    </p:spTree>
    <p:extLst>
      <p:ext uri="{BB962C8B-B14F-4D97-AF65-F5344CB8AC3E}">
        <p14:creationId xmlns:p14="http://schemas.microsoft.com/office/powerpoint/2010/main" val="11796760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05CE2-2457-21E5-2890-00CEEC1886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20EC0A-5E83-05B1-4429-427538AB1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26481B-90A2-8536-4C92-61406885A6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46B979-9E0D-C360-85CC-B47DF5B6E098}"/>
              </a:ext>
            </a:extLst>
          </p:cNvPr>
          <p:cNvSpPr>
            <a:spLocks noGrp="1"/>
          </p:cNvSpPr>
          <p:nvPr>
            <p:ph type="sldNum" sz="quarter" idx="5"/>
          </p:nvPr>
        </p:nvSpPr>
        <p:spPr/>
        <p:txBody>
          <a:bodyPr/>
          <a:lstStyle/>
          <a:p>
            <a:fld id="{DB245632-D4FC-4E38-ADEE-4E3390753C23}" type="slidenum">
              <a:rPr lang="en-US" smtClean="0"/>
              <a:t>24</a:t>
            </a:fld>
            <a:endParaRPr lang="en-US" dirty="0"/>
          </a:p>
        </p:txBody>
      </p:sp>
    </p:spTree>
    <p:extLst>
      <p:ext uri="{BB962C8B-B14F-4D97-AF65-F5344CB8AC3E}">
        <p14:creationId xmlns:p14="http://schemas.microsoft.com/office/powerpoint/2010/main" val="4217693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8A37F-646D-0B01-D344-3FAB82A552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AB90E0-F380-5442-E5DA-E2CD1790C3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83C0C2-6261-738A-40DB-DBAF1651AF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76437A-798A-D3C2-31F5-59BEFB1EBF5A}"/>
              </a:ext>
            </a:extLst>
          </p:cNvPr>
          <p:cNvSpPr>
            <a:spLocks noGrp="1"/>
          </p:cNvSpPr>
          <p:nvPr>
            <p:ph type="sldNum" sz="quarter" idx="5"/>
          </p:nvPr>
        </p:nvSpPr>
        <p:spPr/>
        <p:txBody>
          <a:bodyPr/>
          <a:lstStyle/>
          <a:p>
            <a:fld id="{DB245632-D4FC-4E38-ADEE-4E3390753C23}" type="slidenum">
              <a:rPr lang="en-US" smtClean="0"/>
              <a:t>25</a:t>
            </a:fld>
            <a:endParaRPr lang="en-US" dirty="0"/>
          </a:p>
        </p:txBody>
      </p:sp>
    </p:spTree>
    <p:extLst>
      <p:ext uri="{BB962C8B-B14F-4D97-AF65-F5344CB8AC3E}">
        <p14:creationId xmlns:p14="http://schemas.microsoft.com/office/powerpoint/2010/main" val="40029649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B3E53-10AC-3C2B-E60D-8AFA9040A0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0ACA0-4611-B70D-364B-4C2705541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33EF93-F1C3-2861-EB7B-40D660E035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2D16CF-C4ED-DE8E-DA8E-3625BB858EFD}"/>
              </a:ext>
            </a:extLst>
          </p:cNvPr>
          <p:cNvSpPr>
            <a:spLocks noGrp="1"/>
          </p:cNvSpPr>
          <p:nvPr>
            <p:ph type="sldNum" sz="quarter" idx="5"/>
          </p:nvPr>
        </p:nvSpPr>
        <p:spPr/>
        <p:txBody>
          <a:bodyPr/>
          <a:lstStyle/>
          <a:p>
            <a:fld id="{DB245632-D4FC-4E38-ADEE-4E3390753C23}" type="slidenum">
              <a:rPr lang="en-US" smtClean="0"/>
              <a:t>26</a:t>
            </a:fld>
            <a:endParaRPr lang="en-US" dirty="0"/>
          </a:p>
        </p:txBody>
      </p:sp>
    </p:spTree>
    <p:extLst>
      <p:ext uri="{BB962C8B-B14F-4D97-AF65-F5344CB8AC3E}">
        <p14:creationId xmlns:p14="http://schemas.microsoft.com/office/powerpoint/2010/main" val="4220081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2852C-92BE-CE2D-2EA3-B1975EBF75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13A7A2-739C-BE49-C2B5-7AF42065CD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EF3ED6-3C22-9363-21C7-E15A4DEC7B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B07C6A-CE18-7F9E-CF2D-6B644A481903}"/>
              </a:ext>
            </a:extLst>
          </p:cNvPr>
          <p:cNvSpPr>
            <a:spLocks noGrp="1"/>
          </p:cNvSpPr>
          <p:nvPr>
            <p:ph type="sldNum" sz="quarter" idx="5"/>
          </p:nvPr>
        </p:nvSpPr>
        <p:spPr/>
        <p:txBody>
          <a:bodyPr/>
          <a:lstStyle/>
          <a:p>
            <a:fld id="{DB245632-D4FC-4E38-ADEE-4E3390753C23}" type="slidenum">
              <a:rPr lang="en-US" smtClean="0"/>
              <a:t>28</a:t>
            </a:fld>
            <a:endParaRPr lang="en-US" dirty="0"/>
          </a:p>
        </p:txBody>
      </p:sp>
    </p:spTree>
    <p:extLst>
      <p:ext uri="{BB962C8B-B14F-4D97-AF65-F5344CB8AC3E}">
        <p14:creationId xmlns:p14="http://schemas.microsoft.com/office/powerpoint/2010/main" val="282160803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BCA6D-BCE2-FF48-7DB0-BDA8B0D7B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59DF7D-1EED-BA1E-3866-DB16850774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B56C40-0EE9-B302-C6DF-EFBCCB07FA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8A5487-6DBC-ECAA-44CF-31509252C7B7}"/>
              </a:ext>
            </a:extLst>
          </p:cNvPr>
          <p:cNvSpPr>
            <a:spLocks noGrp="1"/>
          </p:cNvSpPr>
          <p:nvPr>
            <p:ph type="sldNum" sz="quarter" idx="5"/>
          </p:nvPr>
        </p:nvSpPr>
        <p:spPr/>
        <p:txBody>
          <a:bodyPr/>
          <a:lstStyle/>
          <a:p>
            <a:fld id="{DB245632-D4FC-4E38-ADEE-4E3390753C23}" type="slidenum">
              <a:rPr lang="en-US" smtClean="0"/>
              <a:t>29</a:t>
            </a:fld>
            <a:endParaRPr lang="en-US" dirty="0"/>
          </a:p>
        </p:txBody>
      </p:sp>
    </p:spTree>
    <p:extLst>
      <p:ext uri="{BB962C8B-B14F-4D97-AF65-F5344CB8AC3E}">
        <p14:creationId xmlns:p14="http://schemas.microsoft.com/office/powerpoint/2010/main" val="6744488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8C9E8-41C1-DD46-07E2-EE0420483C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9DD571-EA09-022D-5ACE-AD423728DF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F1CB81-EB81-35E3-946D-CC7029816B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BC0CFC-87A3-4CD0-85C7-67A637056CC0}"/>
              </a:ext>
            </a:extLst>
          </p:cNvPr>
          <p:cNvSpPr>
            <a:spLocks noGrp="1"/>
          </p:cNvSpPr>
          <p:nvPr>
            <p:ph type="sldNum" sz="quarter" idx="5"/>
          </p:nvPr>
        </p:nvSpPr>
        <p:spPr/>
        <p:txBody>
          <a:bodyPr/>
          <a:lstStyle/>
          <a:p>
            <a:fld id="{DB245632-D4FC-4E38-ADEE-4E3390753C23}" type="slidenum">
              <a:rPr lang="en-US" smtClean="0"/>
              <a:t>30</a:t>
            </a:fld>
            <a:endParaRPr lang="en-US" dirty="0"/>
          </a:p>
        </p:txBody>
      </p:sp>
    </p:spTree>
    <p:extLst>
      <p:ext uri="{BB962C8B-B14F-4D97-AF65-F5344CB8AC3E}">
        <p14:creationId xmlns:p14="http://schemas.microsoft.com/office/powerpoint/2010/main" val="17269146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C6370C-7F93-5E24-0376-6179C92F7E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6B9D97-F5A0-631B-FF87-8EA722BD2D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72D272-459E-D522-E748-F94DCA9801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2FD86A-9384-DBA5-C6C1-0062B792AE98}"/>
              </a:ext>
            </a:extLst>
          </p:cNvPr>
          <p:cNvSpPr>
            <a:spLocks noGrp="1"/>
          </p:cNvSpPr>
          <p:nvPr>
            <p:ph type="sldNum" sz="quarter" idx="5"/>
          </p:nvPr>
        </p:nvSpPr>
        <p:spPr/>
        <p:txBody>
          <a:bodyPr/>
          <a:lstStyle/>
          <a:p>
            <a:fld id="{DB245632-D4FC-4E38-ADEE-4E3390753C23}" type="slidenum">
              <a:rPr lang="en-US" smtClean="0"/>
              <a:t>31</a:t>
            </a:fld>
            <a:endParaRPr lang="en-US" dirty="0"/>
          </a:p>
        </p:txBody>
      </p:sp>
    </p:spTree>
    <p:extLst>
      <p:ext uri="{BB962C8B-B14F-4D97-AF65-F5344CB8AC3E}">
        <p14:creationId xmlns:p14="http://schemas.microsoft.com/office/powerpoint/2010/main" val="6755155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102AA-71C0-CB20-93AC-0B947723F8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73A06C-EE4E-58E0-288D-1C26C25567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E7F839-28C0-D909-4012-4FD3202988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ABF12B-A7EA-5D82-2382-41A7C62BAE97}"/>
              </a:ext>
            </a:extLst>
          </p:cNvPr>
          <p:cNvSpPr>
            <a:spLocks noGrp="1"/>
          </p:cNvSpPr>
          <p:nvPr>
            <p:ph type="sldNum" sz="quarter" idx="5"/>
          </p:nvPr>
        </p:nvSpPr>
        <p:spPr/>
        <p:txBody>
          <a:bodyPr/>
          <a:lstStyle/>
          <a:p>
            <a:fld id="{DB245632-D4FC-4E38-ADEE-4E3390753C23}" type="slidenum">
              <a:rPr lang="en-US" smtClean="0"/>
              <a:t>32</a:t>
            </a:fld>
            <a:endParaRPr lang="en-US" dirty="0"/>
          </a:p>
        </p:txBody>
      </p:sp>
    </p:spTree>
    <p:extLst>
      <p:ext uri="{BB962C8B-B14F-4D97-AF65-F5344CB8AC3E}">
        <p14:creationId xmlns:p14="http://schemas.microsoft.com/office/powerpoint/2010/main" val="2573946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EB890-00BD-E2D1-0846-1CA91E94B7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EE38AF-2E12-4BCA-CE7B-7511F916AA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9CD66D-F13B-8016-CA44-E2CBC9C448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A3F54C-CA91-38BB-CEA8-C5DC5700FFE8}"/>
              </a:ext>
            </a:extLst>
          </p:cNvPr>
          <p:cNvSpPr>
            <a:spLocks noGrp="1"/>
          </p:cNvSpPr>
          <p:nvPr>
            <p:ph type="sldNum" sz="quarter" idx="5"/>
          </p:nvPr>
        </p:nvSpPr>
        <p:spPr/>
        <p:txBody>
          <a:bodyPr/>
          <a:lstStyle/>
          <a:p>
            <a:fld id="{DB245632-D4FC-4E38-ADEE-4E3390753C23}" type="slidenum">
              <a:rPr lang="en-US" smtClean="0"/>
              <a:t>5</a:t>
            </a:fld>
            <a:endParaRPr lang="en-US" dirty="0"/>
          </a:p>
        </p:txBody>
      </p:sp>
    </p:spTree>
    <p:extLst>
      <p:ext uri="{BB962C8B-B14F-4D97-AF65-F5344CB8AC3E}">
        <p14:creationId xmlns:p14="http://schemas.microsoft.com/office/powerpoint/2010/main" val="9300930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C0D70-AB1F-6616-17B5-5580E35D28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E5798E-0686-A0FF-7686-0B3AEED752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12D38C-7190-6E23-5B9A-056484720B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E6770D-1139-2F86-BA58-F22E0F7DB034}"/>
              </a:ext>
            </a:extLst>
          </p:cNvPr>
          <p:cNvSpPr>
            <a:spLocks noGrp="1"/>
          </p:cNvSpPr>
          <p:nvPr>
            <p:ph type="sldNum" sz="quarter" idx="5"/>
          </p:nvPr>
        </p:nvSpPr>
        <p:spPr/>
        <p:txBody>
          <a:bodyPr/>
          <a:lstStyle/>
          <a:p>
            <a:fld id="{DB245632-D4FC-4E38-ADEE-4E3390753C23}" type="slidenum">
              <a:rPr lang="en-US" smtClean="0"/>
              <a:t>33</a:t>
            </a:fld>
            <a:endParaRPr lang="en-US" dirty="0"/>
          </a:p>
        </p:txBody>
      </p:sp>
    </p:spTree>
    <p:extLst>
      <p:ext uri="{BB962C8B-B14F-4D97-AF65-F5344CB8AC3E}">
        <p14:creationId xmlns:p14="http://schemas.microsoft.com/office/powerpoint/2010/main" val="18434954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D2149-7CF1-B832-0AFC-66EF035BE8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2C1AC0-D240-AB22-EAE5-7BDB222D33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DC0B60-6BD2-E08A-0785-D4D556E014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3D9779-FF5E-FE08-E6C3-41D42D6D1303}"/>
              </a:ext>
            </a:extLst>
          </p:cNvPr>
          <p:cNvSpPr>
            <a:spLocks noGrp="1"/>
          </p:cNvSpPr>
          <p:nvPr>
            <p:ph type="sldNum" sz="quarter" idx="5"/>
          </p:nvPr>
        </p:nvSpPr>
        <p:spPr/>
        <p:txBody>
          <a:bodyPr/>
          <a:lstStyle/>
          <a:p>
            <a:fld id="{DB245632-D4FC-4E38-ADEE-4E3390753C23}" type="slidenum">
              <a:rPr lang="en-US" smtClean="0"/>
              <a:t>34</a:t>
            </a:fld>
            <a:endParaRPr lang="en-US" dirty="0"/>
          </a:p>
        </p:txBody>
      </p:sp>
    </p:spTree>
    <p:extLst>
      <p:ext uri="{BB962C8B-B14F-4D97-AF65-F5344CB8AC3E}">
        <p14:creationId xmlns:p14="http://schemas.microsoft.com/office/powerpoint/2010/main" val="22979941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8545F-E11C-9AD7-8247-78DCF2626C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0E85A3-8401-EEC9-F6F6-90884B9C80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8E194-F962-7610-6873-86F9E6D974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822ED3-DB36-A973-2A3D-50FA1D926A07}"/>
              </a:ext>
            </a:extLst>
          </p:cNvPr>
          <p:cNvSpPr>
            <a:spLocks noGrp="1"/>
          </p:cNvSpPr>
          <p:nvPr>
            <p:ph type="sldNum" sz="quarter" idx="5"/>
          </p:nvPr>
        </p:nvSpPr>
        <p:spPr/>
        <p:txBody>
          <a:bodyPr/>
          <a:lstStyle/>
          <a:p>
            <a:fld id="{DB245632-D4FC-4E38-ADEE-4E3390753C23}" type="slidenum">
              <a:rPr lang="en-US" smtClean="0"/>
              <a:t>35</a:t>
            </a:fld>
            <a:endParaRPr lang="en-US" dirty="0"/>
          </a:p>
        </p:txBody>
      </p:sp>
    </p:spTree>
    <p:extLst>
      <p:ext uri="{BB962C8B-B14F-4D97-AF65-F5344CB8AC3E}">
        <p14:creationId xmlns:p14="http://schemas.microsoft.com/office/powerpoint/2010/main" val="12251220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04C34F-0B13-797A-A645-D097CF9E87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48D23F-CB9B-94EF-5996-F67A32EA7E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A6E69F-0BE6-E6B7-B6AC-3B57FDBDC8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0C8E7C-FE88-91D2-43CA-CB54E55C388D}"/>
              </a:ext>
            </a:extLst>
          </p:cNvPr>
          <p:cNvSpPr>
            <a:spLocks noGrp="1"/>
          </p:cNvSpPr>
          <p:nvPr>
            <p:ph type="sldNum" sz="quarter" idx="5"/>
          </p:nvPr>
        </p:nvSpPr>
        <p:spPr/>
        <p:txBody>
          <a:bodyPr/>
          <a:lstStyle/>
          <a:p>
            <a:fld id="{DB245632-D4FC-4E38-ADEE-4E3390753C23}" type="slidenum">
              <a:rPr lang="en-US" smtClean="0"/>
              <a:t>36</a:t>
            </a:fld>
            <a:endParaRPr lang="en-US" dirty="0"/>
          </a:p>
        </p:txBody>
      </p:sp>
    </p:spTree>
    <p:extLst>
      <p:ext uri="{BB962C8B-B14F-4D97-AF65-F5344CB8AC3E}">
        <p14:creationId xmlns:p14="http://schemas.microsoft.com/office/powerpoint/2010/main" val="35442370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2276A-E5F9-6E93-4E95-06BD9DAEE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7690E7-E74E-295A-5453-57D1B29569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0BBE23-FF4D-6617-224A-71B639CA01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33DF1C-030B-8ED7-9DBF-0F08ADDE80AB}"/>
              </a:ext>
            </a:extLst>
          </p:cNvPr>
          <p:cNvSpPr>
            <a:spLocks noGrp="1"/>
          </p:cNvSpPr>
          <p:nvPr>
            <p:ph type="sldNum" sz="quarter" idx="5"/>
          </p:nvPr>
        </p:nvSpPr>
        <p:spPr/>
        <p:txBody>
          <a:bodyPr/>
          <a:lstStyle/>
          <a:p>
            <a:fld id="{DB245632-D4FC-4E38-ADEE-4E3390753C23}" type="slidenum">
              <a:rPr lang="en-US" smtClean="0"/>
              <a:t>37</a:t>
            </a:fld>
            <a:endParaRPr lang="en-US" dirty="0"/>
          </a:p>
        </p:txBody>
      </p:sp>
    </p:spTree>
    <p:extLst>
      <p:ext uri="{BB962C8B-B14F-4D97-AF65-F5344CB8AC3E}">
        <p14:creationId xmlns:p14="http://schemas.microsoft.com/office/powerpoint/2010/main" val="40904027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CF872-27AA-E658-E196-0E0379A6F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FE1DFA-027D-382F-0188-D0E8E4F3BC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EA8F67-8A30-5795-DECB-6440B070C9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BA3B03-96B4-D62A-54FB-B25B8B6684EC}"/>
              </a:ext>
            </a:extLst>
          </p:cNvPr>
          <p:cNvSpPr>
            <a:spLocks noGrp="1"/>
          </p:cNvSpPr>
          <p:nvPr>
            <p:ph type="sldNum" sz="quarter" idx="5"/>
          </p:nvPr>
        </p:nvSpPr>
        <p:spPr/>
        <p:txBody>
          <a:bodyPr/>
          <a:lstStyle/>
          <a:p>
            <a:fld id="{DB245632-D4FC-4E38-ADEE-4E3390753C23}" type="slidenum">
              <a:rPr lang="en-US" smtClean="0"/>
              <a:t>38</a:t>
            </a:fld>
            <a:endParaRPr lang="en-US" dirty="0"/>
          </a:p>
        </p:txBody>
      </p:sp>
    </p:spTree>
    <p:extLst>
      <p:ext uri="{BB962C8B-B14F-4D97-AF65-F5344CB8AC3E}">
        <p14:creationId xmlns:p14="http://schemas.microsoft.com/office/powerpoint/2010/main" val="39241769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73949-E17C-9B98-F0A9-67493A0DCC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9FD4F2-4F5F-C0B8-C2BB-A04BBE61BB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35465E-42E0-2C62-CAC5-8DE2BE7058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20BD58-B2A2-C686-67F3-A23FFCFE6FCB}"/>
              </a:ext>
            </a:extLst>
          </p:cNvPr>
          <p:cNvSpPr>
            <a:spLocks noGrp="1"/>
          </p:cNvSpPr>
          <p:nvPr>
            <p:ph type="sldNum" sz="quarter" idx="5"/>
          </p:nvPr>
        </p:nvSpPr>
        <p:spPr/>
        <p:txBody>
          <a:bodyPr/>
          <a:lstStyle/>
          <a:p>
            <a:fld id="{DB245632-D4FC-4E38-ADEE-4E3390753C23}" type="slidenum">
              <a:rPr lang="en-US" smtClean="0"/>
              <a:t>39</a:t>
            </a:fld>
            <a:endParaRPr lang="en-US" dirty="0"/>
          </a:p>
        </p:txBody>
      </p:sp>
    </p:spTree>
    <p:extLst>
      <p:ext uri="{BB962C8B-B14F-4D97-AF65-F5344CB8AC3E}">
        <p14:creationId xmlns:p14="http://schemas.microsoft.com/office/powerpoint/2010/main" val="174923058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9DFCF-8CFB-2CB2-265B-9A02D73FC8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451B0B-952E-280B-10AB-8B30965A28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C990C8-1F1C-7D2C-98EF-6831BC2E66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F154FB-06A9-B894-570C-05A513F2E3F7}"/>
              </a:ext>
            </a:extLst>
          </p:cNvPr>
          <p:cNvSpPr>
            <a:spLocks noGrp="1"/>
          </p:cNvSpPr>
          <p:nvPr>
            <p:ph type="sldNum" sz="quarter" idx="5"/>
          </p:nvPr>
        </p:nvSpPr>
        <p:spPr/>
        <p:txBody>
          <a:bodyPr/>
          <a:lstStyle/>
          <a:p>
            <a:fld id="{DB245632-D4FC-4E38-ADEE-4E3390753C23}" type="slidenum">
              <a:rPr lang="en-US" smtClean="0"/>
              <a:t>40</a:t>
            </a:fld>
            <a:endParaRPr lang="en-US" dirty="0"/>
          </a:p>
        </p:txBody>
      </p:sp>
    </p:spTree>
    <p:extLst>
      <p:ext uri="{BB962C8B-B14F-4D97-AF65-F5344CB8AC3E}">
        <p14:creationId xmlns:p14="http://schemas.microsoft.com/office/powerpoint/2010/main" val="277687624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827C7-C303-1AD4-7E80-6A839E782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C03937-BD0F-E390-7731-D1376ECB22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348C09-E514-32EE-80F0-09E3E4A3A6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DCB5AF-A3A0-1F0E-537D-5ED6A390D710}"/>
              </a:ext>
            </a:extLst>
          </p:cNvPr>
          <p:cNvSpPr>
            <a:spLocks noGrp="1"/>
          </p:cNvSpPr>
          <p:nvPr>
            <p:ph type="sldNum" sz="quarter" idx="5"/>
          </p:nvPr>
        </p:nvSpPr>
        <p:spPr/>
        <p:txBody>
          <a:bodyPr/>
          <a:lstStyle/>
          <a:p>
            <a:fld id="{DB245632-D4FC-4E38-ADEE-4E3390753C23}" type="slidenum">
              <a:rPr lang="en-US" smtClean="0"/>
              <a:t>41</a:t>
            </a:fld>
            <a:endParaRPr lang="en-US" dirty="0"/>
          </a:p>
        </p:txBody>
      </p:sp>
    </p:spTree>
    <p:extLst>
      <p:ext uri="{BB962C8B-B14F-4D97-AF65-F5344CB8AC3E}">
        <p14:creationId xmlns:p14="http://schemas.microsoft.com/office/powerpoint/2010/main" val="10731258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3EA25-35BB-8A7E-853E-77EDADC613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88E47B-3B97-37AF-5125-1DB2891ECF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94EBEE-4EDC-7D44-FDC9-0BDD022CD2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33CA4F-AB95-4C82-8BA4-A6DC63AF1DED}"/>
              </a:ext>
            </a:extLst>
          </p:cNvPr>
          <p:cNvSpPr>
            <a:spLocks noGrp="1"/>
          </p:cNvSpPr>
          <p:nvPr>
            <p:ph type="sldNum" sz="quarter" idx="5"/>
          </p:nvPr>
        </p:nvSpPr>
        <p:spPr/>
        <p:txBody>
          <a:bodyPr/>
          <a:lstStyle/>
          <a:p>
            <a:fld id="{DB245632-D4FC-4E38-ADEE-4E3390753C23}" type="slidenum">
              <a:rPr lang="en-US" smtClean="0"/>
              <a:t>42</a:t>
            </a:fld>
            <a:endParaRPr lang="en-US" dirty="0"/>
          </a:p>
        </p:txBody>
      </p:sp>
    </p:spTree>
    <p:extLst>
      <p:ext uri="{BB962C8B-B14F-4D97-AF65-F5344CB8AC3E}">
        <p14:creationId xmlns:p14="http://schemas.microsoft.com/office/powerpoint/2010/main" val="3916458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5D1A1-BC81-4D99-3FB0-1F3EEADC98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7E45A4-3A2D-82F3-21CC-DE882637B9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889A78-AEFF-75A0-5C36-1F68E10F4B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346FAD-FE4F-C4B6-8FFD-805CDDC8F3C6}"/>
              </a:ext>
            </a:extLst>
          </p:cNvPr>
          <p:cNvSpPr>
            <a:spLocks noGrp="1"/>
          </p:cNvSpPr>
          <p:nvPr>
            <p:ph type="sldNum" sz="quarter" idx="5"/>
          </p:nvPr>
        </p:nvSpPr>
        <p:spPr/>
        <p:txBody>
          <a:bodyPr/>
          <a:lstStyle/>
          <a:p>
            <a:fld id="{DB245632-D4FC-4E38-ADEE-4E3390753C23}" type="slidenum">
              <a:rPr lang="en-US" smtClean="0"/>
              <a:t>6</a:t>
            </a:fld>
            <a:endParaRPr lang="en-US" dirty="0"/>
          </a:p>
        </p:txBody>
      </p:sp>
    </p:spTree>
    <p:extLst>
      <p:ext uri="{BB962C8B-B14F-4D97-AF65-F5344CB8AC3E}">
        <p14:creationId xmlns:p14="http://schemas.microsoft.com/office/powerpoint/2010/main" val="4828097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BED4E-6C59-8D03-DC97-4D92ACAE5E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BA8E87-722C-4D13-90B9-F21684A77A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191546-1E45-06E3-30A0-C5E617EF02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BFF669-81BC-4A07-AD8B-6FD36AD0CF06}"/>
              </a:ext>
            </a:extLst>
          </p:cNvPr>
          <p:cNvSpPr>
            <a:spLocks noGrp="1"/>
          </p:cNvSpPr>
          <p:nvPr>
            <p:ph type="sldNum" sz="quarter" idx="5"/>
          </p:nvPr>
        </p:nvSpPr>
        <p:spPr/>
        <p:txBody>
          <a:bodyPr/>
          <a:lstStyle/>
          <a:p>
            <a:fld id="{DB245632-D4FC-4E38-ADEE-4E3390753C23}" type="slidenum">
              <a:rPr lang="en-US" smtClean="0"/>
              <a:t>43</a:t>
            </a:fld>
            <a:endParaRPr lang="en-US" dirty="0"/>
          </a:p>
        </p:txBody>
      </p:sp>
    </p:spTree>
    <p:extLst>
      <p:ext uri="{BB962C8B-B14F-4D97-AF65-F5344CB8AC3E}">
        <p14:creationId xmlns:p14="http://schemas.microsoft.com/office/powerpoint/2010/main" val="10066950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CF8AE-6F95-6BA5-D1C5-6C8C719E3D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992065-4A11-93F9-7D24-F0E3D33402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79FB75-8C27-CAB1-77C9-2690B6B68A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33708D-FEC8-7554-6E36-E19F95FD4EF5}"/>
              </a:ext>
            </a:extLst>
          </p:cNvPr>
          <p:cNvSpPr>
            <a:spLocks noGrp="1"/>
          </p:cNvSpPr>
          <p:nvPr>
            <p:ph type="sldNum" sz="quarter" idx="5"/>
          </p:nvPr>
        </p:nvSpPr>
        <p:spPr/>
        <p:txBody>
          <a:bodyPr/>
          <a:lstStyle/>
          <a:p>
            <a:fld id="{DB245632-D4FC-4E38-ADEE-4E3390753C23}" type="slidenum">
              <a:rPr lang="en-US" smtClean="0"/>
              <a:t>44</a:t>
            </a:fld>
            <a:endParaRPr lang="en-US" dirty="0"/>
          </a:p>
        </p:txBody>
      </p:sp>
    </p:spTree>
    <p:extLst>
      <p:ext uri="{BB962C8B-B14F-4D97-AF65-F5344CB8AC3E}">
        <p14:creationId xmlns:p14="http://schemas.microsoft.com/office/powerpoint/2010/main" val="18413001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AF660-B6D2-3DC0-19CF-CFED986361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3926B-03CF-67DA-52D9-E809CF3E77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55EE07-9584-A647-78B2-57BEA13DD1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088D34-4440-FEE8-7399-AF01286208AE}"/>
              </a:ext>
            </a:extLst>
          </p:cNvPr>
          <p:cNvSpPr>
            <a:spLocks noGrp="1"/>
          </p:cNvSpPr>
          <p:nvPr>
            <p:ph type="sldNum" sz="quarter" idx="5"/>
          </p:nvPr>
        </p:nvSpPr>
        <p:spPr/>
        <p:txBody>
          <a:bodyPr/>
          <a:lstStyle/>
          <a:p>
            <a:fld id="{DB245632-D4FC-4E38-ADEE-4E3390753C23}" type="slidenum">
              <a:rPr lang="en-US" smtClean="0"/>
              <a:t>45</a:t>
            </a:fld>
            <a:endParaRPr lang="en-US" dirty="0"/>
          </a:p>
        </p:txBody>
      </p:sp>
    </p:spTree>
    <p:extLst>
      <p:ext uri="{BB962C8B-B14F-4D97-AF65-F5344CB8AC3E}">
        <p14:creationId xmlns:p14="http://schemas.microsoft.com/office/powerpoint/2010/main" val="41151891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8B024-A653-45D2-AAF8-52A47D1D9E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39645B-5047-11D7-05C2-BA5D400C41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887E49-2335-0D69-B0E3-C8766CB892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6D1097-E147-4183-D886-6FB173C0DD3A}"/>
              </a:ext>
            </a:extLst>
          </p:cNvPr>
          <p:cNvSpPr>
            <a:spLocks noGrp="1"/>
          </p:cNvSpPr>
          <p:nvPr>
            <p:ph type="sldNum" sz="quarter" idx="5"/>
          </p:nvPr>
        </p:nvSpPr>
        <p:spPr/>
        <p:txBody>
          <a:bodyPr/>
          <a:lstStyle/>
          <a:p>
            <a:fld id="{DB245632-D4FC-4E38-ADEE-4E3390753C23}" type="slidenum">
              <a:rPr lang="en-US" smtClean="0"/>
              <a:t>46</a:t>
            </a:fld>
            <a:endParaRPr lang="en-US" dirty="0"/>
          </a:p>
        </p:txBody>
      </p:sp>
    </p:spTree>
    <p:extLst>
      <p:ext uri="{BB962C8B-B14F-4D97-AF65-F5344CB8AC3E}">
        <p14:creationId xmlns:p14="http://schemas.microsoft.com/office/powerpoint/2010/main" val="27766498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7ADF6-3D50-696F-30CE-969803EE89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AE5613-12B1-49EB-A806-960DE65275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3F2CB7-887E-3DD6-F00B-ABFAEE837B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5A88A-CE8B-03FF-405F-AA05AD27742D}"/>
              </a:ext>
            </a:extLst>
          </p:cNvPr>
          <p:cNvSpPr>
            <a:spLocks noGrp="1"/>
          </p:cNvSpPr>
          <p:nvPr>
            <p:ph type="sldNum" sz="quarter" idx="5"/>
          </p:nvPr>
        </p:nvSpPr>
        <p:spPr/>
        <p:txBody>
          <a:bodyPr/>
          <a:lstStyle/>
          <a:p>
            <a:fld id="{DB245632-D4FC-4E38-ADEE-4E3390753C23}" type="slidenum">
              <a:rPr lang="en-US" smtClean="0"/>
              <a:t>47</a:t>
            </a:fld>
            <a:endParaRPr lang="en-US" dirty="0"/>
          </a:p>
        </p:txBody>
      </p:sp>
    </p:spTree>
    <p:extLst>
      <p:ext uri="{BB962C8B-B14F-4D97-AF65-F5344CB8AC3E}">
        <p14:creationId xmlns:p14="http://schemas.microsoft.com/office/powerpoint/2010/main" val="97914137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7157C-3A19-6037-1D85-496FE37A5A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78651D-A0D2-8551-1921-64F367AD0F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8FC89D-0798-39D8-135E-1EEBAFE042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78B452-CE98-BB52-1B25-2D93C3BB39F1}"/>
              </a:ext>
            </a:extLst>
          </p:cNvPr>
          <p:cNvSpPr>
            <a:spLocks noGrp="1"/>
          </p:cNvSpPr>
          <p:nvPr>
            <p:ph type="sldNum" sz="quarter" idx="5"/>
          </p:nvPr>
        </p:nvSpPr>
        <p:spPr/>
        <p:txBody>
          <a:bodyPr/>
          <a:lstStyle/>
          <a:p>
            <a:fld id="{DB245632-D4FC-4E38-ADEE-4E3390753C23}" type="slidenum">
              <a:rPr lang="en-US" smtClean="0"/>
              <a:t>48</a:t>
            </a:fld>
            <a:endParaRPr lang="en-US" dirty="0"/>
          </a:p>
        </p:txBody>
      </p:sp>
    </p:spTree>
    <p:extLst>
      <p:ext uri="{BB962C8B-B14F-4D97-AF65-F5344CB8AC3E}">
        <p14:creationId xmlns:p14="http://schemas.microsoft.com/office/powerpoint/2010/main" val="206498852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F0F48-B42C-1B25-BB4E-C034006D81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7BB934-7E45-F159-6F34-98B07358C2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7E0A29-02AA-F29A-36C9-D010098AF5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2B5E78-94A5-A4CF-6D06-F0AE00F5A137}"/>
              </a:ext>
            </a:extLst>
          </p:cNvPr>
          <p:cNvSpPr>
            <a:spLocks noGrp="1"/>
          </p:cNvSpPr>
          <p:nvPr>
            <p:ph type="sldNum" sz="quarter" idx="5"/>
          </p:nvPr>
        </p:nvSpPr>
        <p:spPr/>
        <p:txBody>
          <a:bodyPr/>
          <a:lstStyle/>
          <a:p>
            <a:fld id="{DB245632-D4FC-4E38-ADEE-4E3390753C23}" type="slidenum">
              <a:rPr lang="en-US" smtClean="0"/>
              <a:t>49</a:t>
            </a:fld>
            <a:endParaRPr lang="en-US" dirty="0"/>
          </a:p>
        </p:txBody>
      </p:sp>
    </p:spTree>
    <p:extLst>
      <p:ext uri="{BB962C8B-B14F-4D97-AF65-F5344CB8AC3E}">
        <p14:creationId xmlns:p14="http://schemas.microsoft.com/office/powerpoint/2010/main" val="22666370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4953B-8464-E9EC-5B24-842F01CC28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6CD2A3-83E5-B47C-C10C-D7251C67AC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217652-81F8-A374-C075-F45CD993AC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485270-C568-6A06-51B9-393452A61917}"/>
              </a:ext>
            </a:extLst>
          </p:cNvPr>
          <p:cNvSpPr>
            <a:spLocks noGrp="1"/>
          </p:cNvSpPr>
          <p:nvPr>
            <p:ph type="sldNum" sz="quarter" idx="5"/>
          </p:nvPr>
        </p:nvSpPr>
        <p:spPr/>
        <p:txBody>
          <a:bodyPr/>
          <a:lstStyle/>
          <a:p>
            <a:fld id="{DB245632-D4FC-4E38-ADEE-4E3390753C23}" type="slidenum">
              <a:rPr lang="en-US" smtClean="0"/>
              <a:t>50</a:t>
            </a:fld>
            <a:endParaRPr lang="en-US" dirty="0"/>
          </a:p>
        </p:txBody>
      </p:sp>
    </p:spTree>
    <p:extLst>
      <p:ext uri="{BB962C8B-B14F-4D97-AF65-F5344CB8AC3E}">
        <p14:creationId xmlns:p14="http://schemas.microsoft.com/office/powerpoint/2010/main" val="3321088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60E95-AC7C-9927-1778-FB4FBB951C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BC66D8-2ADF-10A1-F85F-68BF235402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E2651F-2443-7523-578A-96D85B0C70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942FFD-FA4B-950E-E1DA-5C45E098E6AF}"/>
              </a:ext>
            </a:extLst>
          </p:cNvPr>
          <p:cNvSpPr>
            <a:spLocks noGrp="1"/>
          </p:cNvSpPr>
          <p:nvPr>
            <p:ph type="sldNum" sz="quarter" idx="5"/>
          </p:nvPr>
        </p:nvSpPr>
        <p:spPr/>
        <p:txBody>
          <a:bodyPr/>
          <a:lstStyle/>
          <a:p>
            <a:fld id="{DB245632-D4FC-4E38-ADEE-4E3390753C23}" type="slidenum">
              <a:rPr lang="en-US" smtClean="0"/>
              <a:t>51</a:t>
            </a:fld>
            <a:endParaRPr lang="en-US" dirty="0"/>
          </a:p>
        </p:txBody>
      </p:sp>
    </p:spTree>
    <p:extLst>
      <p:ext uri="{BB962C8B-B14F-4D97-AF65-F5344CB8AC3E}">
        <p14:creationId xmlns:p14="http://schemas.microsoft.com/office/powerpoint/2010/main" val="39105843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A9D0D-6865-2CB7-7D0B-F00A97D36C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AA4E69-C6D7-9EC7-D7C6-6520A87113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D22334-E8F2-CAB9-DE6A-388CF0119E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619C2D-D0B8-07A7-B285-EA76C32C0C93}"/>
              </a:ext>
            </a:extLst>
          </p:cNvPr>
          <p:cNvSpPr>
            <a:spLocks noGrp="1"/>
          </p:cNvSpPr>
          <p:nvPr>
            <p:ph type="sldNum" sz="quarter" idx="5"/>
          </p:nvPr>
        </p:nvSpPr>
        <p:spPr/>
        <p:txBody>
          <a:bodyPr/>
          <a:lstStyle/>
          <a:p>
            <a:fld id="{DB245632-D4FC-4E38-ADEE-4E3390753C23}" type="slidenum">
              <a:rPr lang="en-US" smtClean="0"/>
              <a:t>52</a:t>
            </a:fld>
            <a:endParaRPr lang="en-US" dirty="0"/>
          </a:p>
        </p:txBody>
      </p:sp>
    </p:spTree>
    <p:extLst>
      <p:ext uri="{BB962C8B-B14F-4D97-AF65-F5344CB8AC3E}">
        <p14:creationId xmlns:p14="http://schemas.microsoft.com/office/powerpoint/2010/main" val="4135119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13E25-129B-A061-F647-EAA7A050D4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C8A48E-3019-6339-F0F7-49FAD94257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DF87B5-5604-0656-8949-07E17ADA17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8AA899-1D0B-0DE6-4A6B-F42507BE995C}"/>
              </a:ext>
            </a:extLst>
          </p:cNvPr>
          <p:cNvSpPr>
            <a:spLocks noGrp="1"/>
          </p:cNvSpPr>
          <p:nvPr>
            <p:ph type="sldNum" sz="quarter" idx="5"/>
          </p:nvPr>
        </p:nvSpPr>
        <p:spPr/>
        <p:txBody>
          <a:bodyPr/>
          <a:lstStyle/>
          <a:p>
            <a:fld id="{DB245632-D4FC-4E38-ADEE-4E3390753C23}" type="slidenum">
              <a:rPr lang="en-US" smtClean="0"/>
              <a:t>7</a:t>
            </a:fld>
            <a:endParaRPr lang="en-US" dirty="0"/>
          </a:p>
        </p:txBody>
      </p:sp>
    </p:spTree>
    <p:extLst>
      <p:ext uri="{BB962C8B-B14F-4D97-AF65-F5344CB8AC3E}">
        <p14:creationId xmlns:p14="http://schemas.microsoft.com/office/powerpoint/2010/main" val="387449441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9A39D-4F1C-9C5B-AD10-CA8CE2DE0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E5AA22-FA71-4808-2CD0-310EDDF2D4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C56A3-7C63-5284-D6AC-A3A56E2A45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8974AF-BEB8-E6F4-E25E-608F5705B795}"/>
              </a:ext>
            </a:extLst>
          </p:cNvPr>
          <p:cNvSpPr>
            <a:spLocks noGrp="1"/>
          </p:cNvSpPr>
          <p:nvPr>
            <p:ph type="sldNum" sz="quarter" idx="5"/>
          </p:nvPr>
        </p:nvSpPr>
        <p:spPr/>
        <p:txBody>
          <a:bodyPr/>
          <a:lstStyle/>
          <a:p>
            <a:fld id="{DB245632-D4FC-4E38-ADEE-4E3390753C23}" type="slidenum">
              <a:rPr lang="en-US" smtClean="0"/>
              <a:t>53</a:t>
            </a:fld>
            <a:endParaRPr lang="en-US" dirty="0"/>
          </a:p>
        </p:txBody>
      </p:sp>
    </p:spTree>
    <p:extLst>
      <p:ext uri="{BB962C8B-B14F-4D97-AF65-F5344CB8AC3E}">
        <p14:creationId xmlns:p14="http://schemas.microsoft.com/office/powerpoint/2010/main" val="183982031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7825D-5258-3EC8-456B-1CC7158F1E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AD3F11-1DFE-BB60-95EB-5902577206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B8C7A9-1B61-7D61-F591-A363E25553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FD3F9B-256B-1E87-A2EF-4A1131915DC3}"/>
              </a:ext>
            </a:extLst>
          </p:cNvPr>
          <p:cNvSpPr>
            <a:spLocks noGrp="1"/>
          </p:cNvSpPr>
          <p:nvPr>
            <p:ph type="sldNum" sz="quarter" idx="5"/>
          </p:nvPr>
        </p:nvSpPr>
        <p:spPr/>
        <p:txBody>
          <a:bodyPr/>
          <a:lstStyle/>
          <a:p>
            <a:fld id="{DB245632-D4FC-4E38-ADEE-4E3390753C23}" type="slidenum">
              <a:rPr lang="en-US" smtClean="0"/>
              <a:t>54</a:t>
            </a:fld>
            <a:endParaRPr lang="en-US" dirty="0"/>
          </a:p>
        </p:txBody>
      </p:sp>
    </p:spTree>
    <p:extLst>
      <p:ext uri="{BB962C8B-B14F-4D97-AF65-F5344CB8AC3E}">
        <p14:creationId xmlns:p14="http://schemas.microsoft.com/office/powerpoint/2010/main" val="151660816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05E81-FF8F-95B7-E42E-3B832EFE4E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442A29-7789-F9BD-A937-C08481DA1B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915507-9F63-427A-B050-2FA336945E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D47106-3877-BD68-3CC8-0D21040ADBCE}"/>
              </a:ext>
            </a:extLst>
          </p:cNvPr>
          <p:cNvSpPr>
            <a:spLocks noGrp="1"/>
          </p:cNvSpPr>
          <p:nvPr>
            <p:ph type="sldNum" sz="quarter" idx="5"/>
          </p:nvPr>
        </p:nvSpPr>
        <p:spPr/>
        <p:txBody>
          <a:bodyPr/>
          <a:lstStyle/>
          <a:p>
            <a:fld id="{DB245632-D4FC-4E38-ADEE-4E3390753C23}" type="slidenum">
              <a:rPr lang="en-US" smtClean="0"/>
              <a:t>55</a:t>
            </a:fld>
            <a:endParaRPr lang="en-US" dirty="0"/>
          </a:p>
        </p:txBody>
      </p:sp>
    </p:spTree>
    <p:extLst>
      <p:ext uri="{BB962C8B-B14F-4D97-AF65-F5344CB8AC3E}">
        <p14:creationId xmlns:p14="http://schemas.microsoft.com/office/powerpoint/2010/main" val="314175971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93B1D3-65BA-8CC0-5EFE-B0B0794B6A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652A9-88BF-940A-4E0B-B31759EBF0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F22ED2-715D-22A2-5D51-1210F06D74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F2B7E4-FC96-9D8A-D92F-AABBBE1F0556}"/>
              </a:ext>
            </a:extLst>
          </p:cNvPr>
          <p:cNvSpPr>
            <a:spLocks noGrp="1"/>
          </p:cNvSpPr>
          <p:nvPr>
            <p:ph type="sldNum" sz="quarter" idx="5"/>
          </p:nvPr>
        </p:nvSpPr>
        <p:spPr/>
        <p:txBody>
          <a:bodyPr/>
          <a:lstStyle/>
          <a:p>
            <a:fld id="{DB245632-D4FC-4E38-ADEE-4E3390753C23}" type="slidenum">
              <a:rPr lang="en-US" smtClean="0"/>
              <a:t>56</a:t>
            </a:fld>
            <a:endParaRPr lang="en-US" dirty="0"/>
          </a:p>
        </p:txBody>
      </p:sp>
    </p:spTree>
    <p:extLst>
      <p:ext uri="{BB962C8B-B14F-4D97-AF65-F5344CB8AC3E}">
        <p14:creationId xmlns:p14="http://schemas.microsoft.com/office/powerpoint/2010/main" val="200790866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D0CFC-017A-C82C-9937-E0BFC512ED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FB8BC3-69BA-976C-143B-2882CCF3F5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7FDAB4-B7D3-2A17-FD3D-C5096AE49F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DF15B1-989C-295C-24D0-B122BD41F3E6}"/>
              </a:ext>
            </a:extLst>
          </p:cNvPr>
          <p:cNvSpPr>
            <a:spLocks noGrp="1"/>
          </p:cNvSpPr>
          <p:nvPr>
            <p:ph type="sldNum" sz="quarter" idx="5"/>
          </p:nvPr>
        </p:nvSpPr>
        <p:spPr/>
        <p:txBody>
          <a:bodyPr/>
          <a:lstStyle/>
          <a:p>
            <a:fld id="{DB245632-D4FC-4E38-ADEE-4E3390753C23}" type="slidenum">
              <a:rPr lang="en-US" smtClean="0"/>
              <a:t>57</a:t>
            </a:fld>
            <a:endParaRPr lang="en-US" dirty="0"/>
          </a:p>
        </p:txBody>
      </p:sp>
    </p:spTree>
    <p:extLst>
      <p:ext uri="{BB962C8B-B14F-4D97-AF65-F5344CB8AC3E}">
        <p14:creationId xmlns:p14="http://schemas.microsoft.com/office/powerpoint/2010/main" val="183704230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8522B-2E90-97E1-3560-77D7311225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6166F3-C8DE-71EF-0435-00D52F6BAB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4C6861-CAA3-732B-9465-08EE3D651E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3B510D-5E7C-23E7-51C0-E7E4610EF3FC}"/>
              </a:ext>
            </a:extLst>
          </p:cNvPr>
          <p:cNvSpPr>
            <a:spLocks noGrp="1"/>
          </p:cNvSpPr>
          <p:nvPr>
            <p:ph type="sldNum" sz="quarter" idx="5"/>
          </p:nvPr>
        </p:nvSpPr>
        <p:spPr/>
        <p:txBody>
          <a:bodyPr/>
          <a:lstStyle/>
          <a:p>
            <a:fld id="{DB245632-D4FC-4E38-ADEE-4E3390753C23}" type="slidenum">
              <a:rPr lang="en-US" smtClean="0"/>
              <a:t>58</a:t>
            </a:fld>
            <a:endParaRPr lang="en-US" dirty="0"/>
          </a:p>
        </p:txBody>
      </p:sp>
    </p:spTree>
    <p:extLst>
      <p:ext uri="{BB962C8B-B14F-4D97-AF65-F5344CB8AC3E}">
        <p14:creationId xmlns:p14="http://schemas.microsoft.com/office/powerpoint/2010/main" val="24033210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383C8-A548-E3DD-189A-B096517D9E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FA0EB2-F995-A9F6-9CD7-7268017D2E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986C5B-EF97-FBA2-DB54-D5131BE318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30CE29-B7BE-9CF3-4F92-9E6328992693}"/>
              </a:ext>
            </a:extLst>
          </p:cNvPr>
          <p:cNvSpPr>
            <a:spLocks noGrp="1"/>
          </p:cNvSpPr>
          <p:nvPr>
            <p:ph type="sldNum" sz="quarter" idx="5"/>
          </p:nvPr>
        </p:nvSpPr>
        <p:spPr/>
        <p:txBody>
          <a:bodyPr/>
          <a:lstStyle/>
          <a:p>
            <a:fld id="{DB245632-D4FC-4E38-ADEE-4E3390753C23}" type="slidenum">
              <a:rPr lang="en-US" smtClean="0"/>
              <a:t>59</a:t>
            </a:fld>
            <a:endParaRPr lang="en-US" dirty="0"/>
          </a:p>
        </p:txBody>
      </p:sp>
    </p:spTree>
    <p:extLst>
      <p:ext uri="{BB962C8B-B14F-4D97-AF65-F5344CB8AC3E}">
        <p14:creationId xmlns:p14="http://schemas.microsoft.com/office/powerpoint/2010/main" val="204538745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A7D10-67E4-5A68-4337-92E53BAF74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556199-D11D-11AB-1BA9-67E07044EE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4F74D8-9F8A-9A6C-4ADE-E2C39E9A02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A0CA4C-4617-EE3E-899C-842BF97ABECC}"/>
              </a:ext>
            </a:extLst>
          </p:cNvPr>
          <p:cNvSpPr>
            <a:spLocks noGrp="1"/>
          </p:cNvSpPr>
          <p:nvPr>
            <p:ph type="sldNum" sz="quarter" idx="5"/>
          </p:nvPr>
        </p:nvSpPr>
        <p:spPr/>
        <p:txBody>
          <a:bodyPr/>
          <a:lstStyle/>
          <a:p>
            <a:fld id="{DB245632-D4FC-4E38-ADEE-4E3390753C23}" type="slidenum">
              <a:rPr lang="en-US" smtClean="0"/>
              <a:t>60</a:t>
            </a:fld>
            <a:endParaRPr lang="en-US" dirty="0"/>
          </a:p>
        </p:txBody>
      </p:sp>
    </p:spTree>
    <p:extLst>
      <p:ext uri="{BB962C8B-B14F-4D97-AF65-F5344CB8AC3E}">
        <p14:creationId xmlns:p14="http://schemas.microsoft.com/office/powerpoint/2010/main" val="71626133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41C24-BB0A-D551-374F-3629BBC448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9876A5-F715-3F5E-2562-972E649953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FAB6C1-9ACD-B8D3-6148-89661E18F7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F87B5A-8DA2-DCB0-D0D9-612752D8FA74}"/>
              </a:ext>
            </a:extLst>
          </p:cNvPr>
          <p:cNvSpPr>
            <a:spLocks noGrp="1"/>
          </p:cNvSpPr>
          <p:nvPr>
            <p:ph type="sldNum" sz="quarter" idx="5"/>
          </p:nvPr>
        </p:nvSpPr>
        <p:spPr/>
        <p:txBody>
          <a:bodyPr/>
          <a:lstStyle/>
          <a:p>
            <a:fld id="{DB245632-D4FC-4E38-ADEE-4E3390753C23}" type="slidenum">
              <a:rPr lang="en-US" smtClean="0"/>
              <a:t>61</a:t>
            </a:fld>
            <a:endParaRPr lang="en-US" dirty="0"/>
          </a:p>
        </p:txBody>
      </p:sp>
    </p:spTree>
    <p:extLst>
      <p:ext uri="{BB962C8B-B14F-4D97-AF65-F5344CB8AC3E}">
        <p14:creationId xmlns:p14="http://schemas.microsoft.com/office/powerpoint/2010/main" val="8778566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2B53B-F2DF-5817-DA25-6FB7F39D85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CD388B-67C9-DE21-12EA-8BFA54AD94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003C87-BE02-052C-40B3-09BFA5850E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85E44C-8202-82C0-7889-DEC0933ED2C2}"/>
              </a:ext>
            </a:extLst>
          </p:cNvPr>
          <p:cNvSpPr>
            <a:spLocks noGrp="1"/>
          </p:cNvSpPr>
          <p:nvPr>
            <p:ph type="sldNum" sz="quarter" idx="5"/>
          </p:nvPr>
        </p:nvSpPr>
        <p:spPr/>
        <p:txBody>
          <a:bodyPr/>
          <a:lstStyle/>
          <a:p>
            <a:fld id="{DB245632-D4FC-4E38-ADEE-4E3390753C23}" type="slidenum">
              <a:rPr lang="en-US" smtClean="0"/>
              <a:t>62</a:t>
            </a:fld>
            <a:endParaRPr lang="en-US" dirty="0"/>
          </a:p>
        </p:txBody>
      </p:sp>
    </p:spTree>
    <p:extLst>
      <p:ext uri="{BB962C8B-B14F-4D97-AF65-F5344CB8AC3E}">
        <p14:creationId xmlns:p14="http://schemas.microsoft.com/office/powerpoint/2010/main" val="1504679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1ED56-081D-9053-6E1D-AA98E1B01D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975C1D-937B-9E1E-A5EB-A68815E841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2F7FF7-E3E7-638F-DF3F-76B2137113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88E44A-C0F7-5367-4B15-B9E60A6F5C48}"/>
              </a:ext>
            </a:extLst>
          </p:cNvPr>
          <p:cNvSpPr>
            <a:spLocks noGrp="1"/>
          </p:cNvSpPr>
          <p:nvPr>
            <p:ph type="sldNum" sz="quarter" idx="5"/>
          </p:nvPr>
        </p:nvSpPr>
        <p:spPr/>
        <p:txBody>
          <a:bodyPr/>
          <a:lstStyle/>
          <a:p>
            <a:fld id="{DB245632-D4FC-4E38-ADEE-4E3390753C23}" type="slidenum">
              <a:rPr lang="en-US" smtClean="0"/>
              <a:t>8</a:t>
            </a:fld>
            <a:endParaRPr lang="en-US" dirty="0"/>
          </a:p>
        </p:txBody>
      </p:sp>
    </p:spTree>
    <p:extLst>
      <p:ext uri="{BB962C8B-B14F-4D97-AF65-F5344CB8AC3E}">
        <p14:creationId xmlns:p14="http://schemas.microsoft.com/office/powerpoint/2010/main" val="339899815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EBCA1-235C-9482-5361-4E821BB007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A602DC-E438-A3EC-FC44-5D03DF15B6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D73713-9256-4F7F-9646-B87E57D968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A33E6A-4D10-077F-C6C4-C4B80443FCE7}"/>
              </a:ext>
            </a:extLst>
          </p:cNvPr>
          <p:cNvSpPr>
            <a:spLocks noGrp="1"/>
          </p:cNvSpPr>
          <p:nvPr>
            <p:ph type="sldNum" sz="quarter" idx="5"/>
          </p:nvPr>
        </p:nvSpPr>
        <p:spPr/>
        <p:txBody>
          <a:bodyPr/>
          <a:lstStyle/>
          <a:p>
            <a:fld id="{DB245632-D4FC-4E38-ADEE-4E3390753C23}" type="slidenum">
              <a:rPr lang="en-US" smtClean="0"/>
              <a:t>63</a:t>
            </a:fld>
            <a:endParaRPr lang="en-US" dirty="0"/>
          </a:p>
        </p:txBody>
      </p:sp>
    </p:spTree>
    <p:extLst>
      <p:ext uri="{BB962C8B-B14F-4D97-AF65-F5344CB8AC3E}">
        <p14:creationId xmlns:p14="http://schemas.microsoft.com/office/powerpoint/2010/main" val="45593481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3F04E-5F6B-C00B-C3E5-F57254D9D7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40701B-AFBC-311E-6DD1-BC46A57208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B40F80-CFA5-4FDB-7CC5-5433343EC8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CE5210-4D9E-1246-8240-327330E1657E}"/>
              </a:ext>
            </a:extLst>
          </p:cNvPr>
          <p:cNvSpPr>
            <a:spLocks noGrp="1"/>
          </p:cNvSpPr>
          <p:nvPr>
            <p:ph type="sldNum" sz="quarter" idx="5"/>
          </p:nvPr>
        </p:nvSpPr>
        <p:spPr/>
        <p:txBody>
          <a:bodyPr/>
          <a:lstStyle/>
          <a:p>
            <a:fld id="{DB245632-D4FC-4E38-ADEE-4E3390753C23}" type="slidenum">
              <a:rPr lang="en-US" smtClean="0"/>
              <a:t>64</a:t>
            </a:fld>
            <a:endParaRPr lang="en-US" dirty="0"/>
          </a:p>
        </p:txBody>
      </p:sp>
    </p:spTree>
    <p:extLst>
      <p:ext uri="{BB962C8B-B14F-4D97-AF65-F5344CB8AC3E}">
        <p14:creationId xmlns:p14="http://schemas.microsoft.com/office/powerpoint/2010/main" val="125929708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81934-3223-7C40-33D7-C3BEDB7862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B320C7-0EAB-E278-87F2-036AF7CE51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328281-BB22-B24B-DB6E-4569146C84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335766-CDDD-9683-E511-FFBAEABD949B}"/>
              </a:ext>
            </a:extLst>
          </p:cNvPr>
          <p:cNvSpPr>
            <a:spLocks noGrp="1"/>
          </p:cNvSpPr>
          <p:nvPr>
            <p:ph type="sldNum" sz="quarter" idx="5"/>
          </p:nvPr>
        </p:nvSpPr>
        <p:spPr/>
        <p:txBody>
          <a:bodyPr/>
          <a:lstStyle/>
          <a:p>
            <a:fld id="{DB245632-D4FC-4E38-ADEE-4E3390753C23}" type="slidenum">
              <a:rPr lang="en-US" smtClean="0"/>
              <a:t>65</a:t>
            </a:fld>
            <a:endParaRPr lang="en-US" dirty="0"/>
          </a:p>
        </p:txBody>
      </p:sp>
    </p:spTree>
    <p:extLst>
      <p:ext uri="{BB962C8B-B14F-4D97-AF65-F5344CB8AC3E}">
        <p14:creationId xmlns:p14="http://schemas.microsoft.com/office/powerpoint/2010/main" val="91572378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3CC63-F165-8BCB-4683-BD2C229269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AF1D0E-52D0-008B-8A74-2BBE26DD72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EEAF10-80A2-C8D3-D3C6-AD8D48E509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A40AD2-4635-63D2-3F46-EB79DD4102A6}"/>
              </a:ext>
            </a:extLst>
          </p:cNvPr>
          <p:cNvSpPr>
            <a:spLocks noGrp="1"/>
          </p:cNvSpPr>
          <p:nvPr>
            <p:ph type="sldNum" sz="quarter" idx="5"/>
          </p:nvPr>
        </p:nvSpPr>
        <p:spPr/>
        <p:txBody>
          <a:bodyPr/>
          <a:lstStyle/>
          <a:p>
            <a:fld id="{DB245632-D4FC-4E38-ADEE-4E3390753C23}" type="slidenum">
              <a:rPr lang="en-US" smtClean="0"/>
              <a:t>66</a:t>
            </a:fld>
            <a:endParaRPr lang="en-US" dirty="0"/>
          </a:p>
        </p:txBody>
      </p:sp>
    </p:spTree>
    <p:extLst>
      <p:ext uri="{BB962C8B-B14F-4D97-AF65-F5344CB8AC3E}">
        <p14:creationId xmlns:p14="http://schemas.microsoft.com/office/powerpoint/2010/main" val="336835161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64C3B-E885-0545-EEC7-2E2677FA07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82E95A-1FA3-7827-A309-326014AE2B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8D93B9-19D2-8DA9-2E4D-835CA7B14B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740BD0-4E1C-E5DB-F75F-E0C7942B12BA}"/>
              </a:ext>
            </a:extLst>
          </p:cNvPr>
          <p:cNvSpPr>
            <a:spLocks noGrp="1"/>
          </p:cNvSpPr>
          <p:nvPr>
            <p:ph type="sldNum" sz="quarter" idx="5"/>
          </p:nvPr>
        </p:nvSpPr>
        <p:spPr/>
        <p:txBody>
          <a:bodyPr/>
          <a:lstStyle/>
          <a:p>
            <a:fld id="{DB245632-D4FC-4E38-ADEE-4E3390753C23}" type="slidenum">
              <a:rPr lang="en-US" smtClean="0"/>
              <a:t>67</a:t>
            </a:fld>
            <a:endParaRPr lang="en-US" dirty="0"/>
          </a:p>
        </p:txBody>
      </p:sp>
    </p:spTree>
    <p:extLst>
      <p:ext uri="{BB962C8B-B14F-4D97-AF65-F5344CB8AC3E}">
        <p14:creationId xmlns:p14="http://schemas.microsoft.com/office/powerpoint/2010/main" val="240940442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DB580-CA24-B3B1-D1C9-1A5DE12A6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E9ACDB-0D2E-498F-B13D-69C74129B0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54CB8F-8FD4-34BB-65E0-274FE6352C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7E7796-05E4-3CD9-D691-757327E538D5}"/>
              </a:ext>
            </a:extLst>
          </p:cNvPr>
          <p:cNvSpPr>
            <a:spLocks noGrp="1"/>
          </p:cNvSpPr>
          <p:nvPr>
            <p:ph type="sldNum" sz="quarter" idx="5"/>
          </p:nvPr>
        </p:nvSpPr>
        <p:spPr/>
        <p:txBody>
          <a:bodyPr/>
          <a:lstStyle/>
          <a:p>
            <a:fld id="{DB245632-D4FC-4E38-ADEE-4E3390753C23}" type="slidenum">
              <a:rPr lang="en-US" smtClean="0"/>
              <a:t>68</a:t>
            </a:fld>
            <a:endParaRPr lang="en-US" dirty="0"/>
          </a:p>
        </p:txBody>
      </p:sp>
    </p:spTree>
    <p:extLst>
      <p:ext uri="{BB962C8B-B14F-4D97-AF65-F5344CB8AC3E}">
        <p14:creationId xmlns:p14="http://schemas.microsoft.com/office/powerpoint/2010/main" val="203210641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FA348-B358-71F4-B904-0DC713C487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B55C84-6336-AFCD-4E8C-2C66B0E029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41683A-A833-8C2A-0255-0435B90EDE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DEE2E8-B1BD-4C23-7F00-3739346F39FF}"/>
              </a:ext>
            </a:extLst>
          </p:cNvPr>
          <p:cNvSpPr>
            <a:spLocks noGrp="1"/>
          </p:cNvSpPr>
          <p:nvPr>
            <p:ph type="sldNum" sz="quarter" idx="5"/>
          </p:nvPr>
        </p:nvSpPr>
        <p:spPr/>
        <p:txBody>
          <a:bodyPr/>
          <a:lstStyle/>
          <a:p>
            <a:fld id="{DB245632-D4FC-4E38-ADEE-4E3390753C23}" type="slidenum">
              <a:rPr lang="en-US" smtClean="0"/>
              <a:t>69</a:t>
            </a:fld>
            <a:endParaRPr lang="en-US" dirty="0"/>
          </a:p>
        </p:txBody>
      </p:sp>
    </p:spTree>
    <p:extLst>
      <p:ext uri="{BB962C8B-B14F-4D97-AF65-F5344CB8AC3E}">
        <p14:creationId xmlns:p14="http://schemas.microsoft.com/office/powerpoint/2010/main" val="201725503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0B06B-DB10-AD05-D09A-9C5BB92E54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7E2C68-CDBC-7DBD-4E06-278BC5B4B0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490703-BD48-36D3-4EC0-E26914BFDE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0E7DD6-E1F3-1CAE-1CE3-702C1F324815}"/>
              </a:ext>
            </a:extLst>
          </p:cNvPr>
          <p:cNvSpPr>
            <a:spLocks noGrp="1"/>
          </p:cNvSpPr>
          <p:nvPr>
            <p:ph type="sldNum" sz="quarter" idx="5"/>
          </p:nvPr>
        </p:nvSpPr>
        <p:spPr/>
        <p:txBody>
          <a:bodyPr/>
          <a:lstStyle/>
          <a:p>
            <a:fld id="{DB245632-D4FC-4E38-ADEE-4E3390753C23}" type="slidenum">
              <a:rPr lang="en-US" smtClean="0"/>
              <a:t>70</a:t>
            </a:fld>
            <a:endParaRPr lang="en-US" dirty="0"/>
          </a:p>
        </p:txBody>
      </p:sp>
    </p:spTree>
    <p:extLst>
      <p:ext uri="{BB962C8B-B14F-4D97-AF65-F5344CB8AC3E}">
        <p14:creationId xmlns:p14="http://schemas.microsoft.com/office/powerpoint/2010/main" val="32254747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43F67-6E05-1EE7-7742-74F205431C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EEE3AF-0BCA-BFB2-26F2-CE47963463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3F40AC-011C-C103-E709-9988F3FAB0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407B79-5621-9B1B-E10F-D866C935C87A}"/>
              </a:ext>
            </a:extLst>
          </p:cNvPr>
          <p:cNvSpPr>
            <a:spLocks noGrp="1"/>
          </p:cNvSpPr>
          <p:nvPr>
            <p:ph type="sldNum" sz="quarter" idx="5"/>
          </p:nvPr>
        </p:nvSpPr>
        <p:spPr/>
        <p:txBody>
          <a:bodyPr/>
          <a:lstStyle/>
          <a:p>
            <a:fld id="{DB245632-D4FC-4E38-ADEE-4E3390753C23}" type="slidenum">
              <a:rPr lang="en-US" smtClean="0"/>
              <a:t>71</a:t>
            </a:fld>
            <a:endParaRPr lang="en-US" dirty="0"/>
          </a:p>
        </p:txBody>
      </p:sp>
    </p:spTree>
    <p:extLst>
      <p:ext uri="{BB962C8B-B14F-4D97-AF65-F5344CB8AC3E}">
        <p14:creationId xmlns:p14="http://schemas.microsoft.com/office/powerpoint/2010/main" val="553093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7A480-A3A3-BB00-1EBE-5FB81A63C3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EC7B62-C1C5-8620-F7FE-632D6DE714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BCBB87-D6D6-14CE-FF86-3EC3B43F4E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F9D1F7-4027-6DAC-5C00-E42626E1E1BD}"/>
              </a:ext>
            </a:extLst>
          </p:cNvPr>
          <p:cNvSpPr>
            <a:spLocks noGrp="1"/>
          </p:cNvSpPr>
          <p:nvPr>
            <p:ph type="sldNum" sz="quarter" idx="5"/>
          </p:nvPr>
        </p:nvSpPr>
        <p:spPr/>
        <p:txBody>
          <a:bodyPr/>
          <a:lstStyle/>
          <a:p>
            <a:fld id="{DB245632-D4FC-4E38-ADEE-4E3390753C23}" type="slidenum">
              <a:rPr lang="en-US" smtClean="0"/>
              <a:t>72</a:t>
            </a:fld>
            <a:endParaRPr lang="en-US" dirty="0"/>
          </a:p>
        </p:txBody>
      </p:sp>
    </p:spTree>
    <p:extLst>
      <p:ext uri="{BB962C8B-B14F-4D97-AF65-F5344CB8AC3E}">
        <p14:creationId xmlns:p14="http://schemas.microsoft.com/office/powerpoint/2010/main" val="3452994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6F24B-ADCF-1885-5D15-7274B0F229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A47643-0079-A18A-2AB4-83E488A96A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571A32-A4C0-0C8E-4CCA-262F8DEDA9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40A935-20A0-B1F1-8293-2553996D87EB}"/>
              </a:ext>
            </a:extLst>
          </p:cNvPr>
          <p:cNvSpPr>
            <a:spLocks noGrp="1"/>
          </p:cNvSpPr>
          <p:nvPr>
            <p:ph type="sldNum" sz="quarter" idx="5"/>
          </p:nvPr>
        </p:nvSpPr>
        <p:spPr/>
        <p:txBody>
          <a:bodyPr/>
          <a:lstStyle/>
          <a:p>
            <a:fld id="{DB245632-D4FC-4E38-ADEE-4E3390753C23}" type="slidenum">
              <a:rPr lang="en-US" smtClean="0"/>
              <a:t>9</a:t>
            </a:fld>
            <a:endParaRPr lang="en-US" dirty="0"/>
          </a:p>
        </p:txBody>
      </p:sp>
    </p:spTree>
    <p:extLst>
      <p:ext uri="{BB962C8B-B14F-4D97-AF65-F5344CB8AC3E}">
        <p14:creationId xmlns:p14="http://schemas.microsoft.com/office/powerpoint/2010/main" val="362553761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8C442-C29E-6DC3-85EF-E69B066A2E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397564-983C-0DB5-1F05-EF48AE06DA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0C2B01-AD29-97ED-54DA-3E9FFD0643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29ACEA-DCDF-71CF-5686-7187B10C7A15}"/>
              </a:ext>
            </a:extLst>
          </p:cNvPr>
          <p:cNvSpPr>
            <a:spLocks noGrp="1"/>
          </p:cNvSpPr>
          <p:nvPr>
            <p:ph type="sldNum" sz="quarter" idx="5"/>
          </p:nvPr>
        </p:nvSpPr>
        <p:spPr/>
        <p:txBody>
          <a:bodyPr/>
          <a:lstStyle/>
          <a:p>
            <a:fld id="{DB245632-D4FC-4E38-ADEE-4E3390753C23}" type="slidenum">
              <a:rPr lang="en-US" smtClean="0"/>
              <a:t>73</a:t>
            </a:fld>
            <a:endParaRPr lang="en-US" dirty="0"/>
          </a:p>
        </p:txBody>
      </p:sp>
    </p:spTree>
    <p:extLst>
      <p:ext uri="{BB962C8B-B14F-4D97-AF65-F5344CB8AC3E}">
        <p14:creationId xmlns:p14="http://schemas.microsoft.com/office/powerpoint/2010/main" val="206444107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A8647-0561-A0E8-004C-FFEC3B461E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85412E-F2AF-C530-DA84-3D01C38464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896439-7421-3E79-9387-1B665DCD14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9CC058-3565-1A6C-9100-DF08DD5A8BB5}"/>
              </a:ext>
            </a:extLst>
          </p:cNvPr>
          <p:cNvSpPr>
            <a:spLocks noGrp="1"/>
          </p:cNvSpPr>
          <p:nvPr>
            <p:ph type="sldNum" sz="quarter" idx="5"/>
          </p:nvPr>
        </p:nvSpPr>
        <p:spPr/>
        <p:txBody>
          <a:bodyPr/>
          <a:lstStyle/>
          <a:p>
            <a:fld id="{DB245632-D4FC-4E38-ADEE-4E3390753C23}" type="slidenum">
              <a:rPr lang="en-US" smtClean="0"/>
              <a:t>74</a:t>
            </a:fld>
            <a:endParaRPr lang="en-US" dirty="0"/>
          </a:p>
        </p:txBody>
      </p:sp>
    </p:spTree>
    <p:extLst>
      <p:ext uri="{BB962C8B-B14F-4D97-AF65-F5344CB8AC3E}">
        <p14:creationId xmlns:p14="http://schemas.microsoft.com/office/powerpoint/2010/main" val="4043656114"/>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0D7AE-8AC6-1650-C35D-4154616046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4DF792-7D80-6A99-4056-9AECDF81DD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71EF10-0C49-4335-EA8B-2E73330587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4D9DC2-FC6B-E527-B3E2-5F9091BF4EC0}"/>
              </a:ext>
            </a:extLst>
          </p:cNvPr>
          <p:cNvSpPr>
            <a:spLocks noGrp="1"/>
          </p:cNvSpPr>
          <p:nvPr>
            <p:ph type="sldNum" sz="quarter" idx="5"/>
          </p:nvPr>
        </p:nvSpPr>
        <p:spPr/>
        <p:txBody>
          <a:bodyPr/>
          <a:lstStyle/>
          <a:p>
            <a:fld id="{DB245632-D4FC-4E38-ADEE-4E3390753C23}" type="slidenum">
              <a:rPr lang="en-US" smtClean="0"/>
              <a:t>75</a:t>
            </a:fld>
            <a:endParaRPr lang="en-US" dirty="0"/>
          </a:p>
        </p:txBody>
      </p:sp>
    </p:spTree>
    <p:extLst>
      <p:ext uri="{BB962C8B-B14F-4D97-AF65-F5344CB8AC3E}">
        <p14:creationId xmlns:p14="http://schemas.microsoft.com/office/powerpoint/2010/main" val="2861433088"/>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DB8F1-E243-5832-BC33-3DC277A824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685046-6CDB-9399-03F8-1EE11FBC15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33152B-F220-62C5-6D82-4240875BF8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93BF92-7394-8E83-79A3-FD9E12144340}"/>
              </a:ext>
            </a:extLst>
          </p:cNvPr>
          <p:cNvSpPr>
            <a:spLocks noGrp="1"/>
          </p:cNvSpPr>
          <p:nvPr>
            <p:ph type="sldNum" sz="quarter" idx="5"/>
          </p:nvPr>
        </p:nvSpPr>
        <p:spPr/>
        <p:txBody>
          <a:bodyPr/>
          <a:lstStyle/>
          <a:p>
            <a:fld id="{DB245632-D4FC-4E38-ADEE-4E3390753C23}" type="slidenum">
              <a:rPr lang="en-US" smtClean="0"/>
              <a:t>76</a:t>
            </a:fld>
            <a:endParaRPr lang="en-US" dirty="0"/>
          </a:p>
        </p:txBody>
      </p:sp>
    </p:spTree>
    <p:extLst>
      <p:ext uri="{BB962C8B-B14F-4D97-AF65-F5344CB8AC3E}">
        <p14:creationId xmlns:p14="http://schemas.microsoft.com/office/powerpoint/2010/main" val="238817981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8A54A-02DB-D4C4-A2D1-252F9752C8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AB87D5-28BF-188F-AEF4-D01B5D8DB1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D517D6-D1BC-BF64-079B-E40692B5EF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3041C2-1665-ED25-DF79-25C81EAC3BF5}"/>
              </a:ext>
            </a:extLst>
          </p:cNvPr>
          <p:cNvSpPr>
            <a:spLocks noGrp="1"/>
          </p:cNvSpPr>
          <p:nvPr>
            <p:ph type="sldNum" sz="quarter" idx="5"/>
          </p:nvPr>
        </p:nvSpPr>
        <p:spPr/>
        <p:txBody>
          <a:bodyPr/>
          <a:lstStyle/>
          <a:p>
            <a:fld id="{DB245632-D4FC-4E38-ADEE-4E3390753C23}" type="slidenum">
              <a:rPr lang="en-US" smtClean="0"/>
              <a:t>77</a:t>
            </a:fld>
            <a:endParaRPr lang="en-US" dirty="0"/>
          </a:p>
        </p:txBody>
      </p:sp>
    </p:spTree>
    <p:extLst>
      <p:ext uri="{BB962C8B-B14F-4D97-AF65-F5344CB8AC3E}">
        <p14:creationId xmlns:p14="http://schemas.microsoft.com/office/powerpoint/2010/main" val="410544321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56721-3052-1BC6-C1B1-AD2EAF2DA1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7AA45F-F633-1E18-462A-8107177ECB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1E2764-7959-FAE7-2539-42EFFD107C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31FEC3-C523-3995-5E6F-8E0C8A128C26}"/>
              </a:ext>
            </a:extLst>
          </p:cNvPr>
          <p:cNvSpPr>
            <a:spLocks noGrp="1"/>
          </p:cNvSpPr>
          <p:nvPr>
            <p:ph type="sldNum" sz="quarter" idx="5"/>
          </p:nvPr>
        </p:nvSpPr>
        <p:spPr/>
        <p:txBody>
          <a:bodyPr/>
          <a:lstStyle/>
          <a:p>
            <a:fld id="{DB245632-D4FC-4E38-ADEE-4E3390753C23}" type="slidenum">
              <a:rPr lang="en-US" smtClean="0"/>
              <a:t>78</a:t>
            </a:fld>
            <a:endParaRPr lang="en-US" dirty="0"/>
          </a:p>
        </p:txBody>
      </p:sp>
    </p:spTree>
    <p:extLst>
      <p:ext uri="{BB962C8B-B14F-4D97-AF65-F5344CB8AC3E}">
        <p14:creationId xmlns:p14="http://schemas.microsoft.com/office/powerpoint/2010/main" val="277449388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28EEB-BEF5-F2D7-9608-BBE4AF35DB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D40A99-81D7-1F70-3E40-9785CA47EC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B0A61E-5129-8795-B9F8-4ED1241636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E426D8-49B2-0E08-D74E-D7AFC5EFE9A8}"/>
              </a:ext>
            </a:extLst>
          </p:cNvPr>
          <p:cNvSpPr>
            <a:spLocks noGrp="1"/>
          </p:cNvSpPr>
          <p:nvPr>
            <p:ph type="sldNum" sz="quarter" idx="5"/>
          </p:nvPr>
        </p:nvSpPr>
        <p:spPr/>
        <p:txBody>
          <a:bodyPr/>
          <a:lstStyle/>
          <a:p>
            <a:fld id="{DB245632-D4FC-4E38-ADEE-4E3390753C23}" type="slidenum">
              <a:rPr lang="en-US" smtClean="0"/>
              <a:t>79</a:t>
            </a:fld>
            <a:endParaRPr lang="en-US" dirty="0"/>
          </a:p>
        </p:txBody>
      </p:sp>
    </p:spTree>
    <p:extLst>
      <p:ext uri="{BB962C8B-B14F-4D97-AF65-F5344CB8AC3E}">
        <p14:creationId xmlns:p14="http://schemas.microsoft.com/office/powerpoint/2010/main" val="144917597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9142E-C631-B42F-CC5F-ADEE0961B7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C12EF3-9425-F9FE-3341-1ECCD1B11D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D837F7-B02C-0878-AA1C-DF4C8C8E7E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6695D4-2FED-D8FF-9133-DEB0E2501D58}"/>
              </a:ext>
            </a:extLst>
          </p:cNvPr>
          <p:cNvSpPr>
            <a:spLocks noGrp="1"/>
          </p:cNvSpPr>
          <p:nvPr>
            <p:ph type="sldNum" sz="quarter" idx="5"/>
          </p:nvPr>
        </p:nvSpPr>
        <p:spPr/>
        <p:txBody>
          <a:bodyPr/>
          <a:lstStyle/>
          <a:p>
            <a:fld id="{DB245632-D4FC-4E38-ADEE-4E3390753C23}" type="slidenum">
              <a:rPr lang="en-US" smtClean="0"/>
              <a:t>80</a:t>
            </a:fld>
            <a:endParaRPr lang="en-US" dirty="0"/>
          </a:p>
        </p:txBody>
      </p:sp>
    </p:spTree>
    <p:extLst>
      <p:ext uri="{BB962C8B-B14F-4D97-AF65-F5344CB8AC3E}">
        <p14:creationId xmlns:p14="http://schemas.microsoft.com/office/powerpoint/2010/main" val="315949944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E0709-34F4-0A0C-32CA-BDFD156F64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764F98-4B98-B2A3-B562-DCEAE7F1B0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1B4E7D-F339-A185-B583-9975417474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761F08-A3FB-F933-9FBE-E03550E25B0D}"/>
              </a:ext>
            </a:extLst>
          </p:cNvPr>
          <p:cNvSpPr>
            <a:spLocks noGrp="1"/>
          </p:cNvSpPr>
          <p:nvPr>
            <p:ph type="sldNum" sz="quarter" idx="5"/>
          </p:nvPr>
        </p:nvSpPr>
        <p:spPr/>
        <p:txBody>
          <a:bodyPr/>
          <a:lstStyle/>
          <a:p>
            <a:fld id="{DB245632-D4FC-4E38-ADEE-4E3390753C23}" type="slidenum">
              <a:rPr lang="en-US" smtClean="0"/>
              <a:t>81</a:t>
            </a:fld>
            <a:endParaRPr lang="en-US" dirty="0"/>
          </a:p>
        </p:txBody>
      </p:sp>
    </p:spTree>
    <p:extLst>
      <p:ext uri="{BB962C8B-B14F-4D97-AF65-F5344CB8AC3E}">
        <p14:creationId xmlns:p14="http://schemas.microsoft.com/office/powerpoint/2010/main" val="40116125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8452F5-F753-25BD-065A-861487BC0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E2C133-021E-E410-C6F5-BAAFC5C03F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424AD2-ADE6-7735-24EC-CE86012F08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A9E416-BC55-AA9C-2775-00EAADBED966}"/>
              </a:ext>
            </a:extLst>
          </p:cNvPr>
          <p:cNvSpPr>
            <a:spLocks noGrp="1"/>
          </p:cNvSpPr>
          <p:nvPr>
            <p:ph type="sldNum" sz="quarter" idx="5"/>
          </p:nvPr>
        </p:nvSpPr>
        <p:spPr/>
        <p:txBody>
          <a:bodyPr/>
          <a:lstStyle/>
          <a:p>
            <a:fld id="{DB245632-D4FC-4E38-ADEE-4E3390753C23}" type="slidenum">
              <a:rPr lang="en-US" smtClean="0"/>
              <a:t>82</a:t>
            </a:fld>
            <a:endParaRPr lang="en-US" dirty="0"/>
          </a:p>
        </p:txBody>
      </p:sp>
    </p:spTree>
    <p:extLst>
      <p:ext uri="{BB962C8B-B14F-4D97-AF65-F5344CB8AC3E}">
        <p14:creationId xmlns:p14="http://schemas.microsoft.com/office/powerpoint/2010/main" val="3866340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8C40B-323B-71DE-7FE5-401B2CADC5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C250B2-9683-1E3B-2345-A9F249B19C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46F96A-B7F2-56AB-A6D2-06CE50A658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DEFC3C-7730-89FB-023D-300F878CBD4F}"/>
              </a:ext>
            </a:extLst>
          </p:cNvPr>
          <p:cNvSpPr>
            <a:spLocks noGrp="1"/>
          </p:cNvSpPr>
          <p:nvPr>
            <p:ph type="sldNum" sz="quarter" idx="5"/>
          </p:nvPr>
        </p:nvSpPr>
        <p:spPr/>
        <p:txBody>
          <a:bodyPr/>
          <a:lstStyle/>
          <a:p>
            <a:fld id="{DB245632-D4FC-4E38-ADEE-4E3390753C23}" type="slidenum">
              <a:rPr lang="en-US" smtClean="0"/>
              <a:t>10</a:t>
            </a:fld>
            <a:endParaRPr lang="en-US" dirty="0"/>
          </a:p>
        </p:txBody>
      </p:sp>
    </p:spTree>
    <p:extLst>
      <p:ext uri="{BB962C8B-B14F-4D97-AF65-F5344CB8AC3E}">
        <p14:creationId xmlns:p14="http://schemas.microsoft.com/office/powerpoint/2010/main" val="222847040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833B2-42EC-E61D-77AD-A285A8266B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4CBCA4-EE62-E1B3-F7F9-0F3364C066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6F0266-4C7E-919F-4D17-65491B0C51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205CDF-63E4-F4DA-BDCF-5BE57435FF3D}"/>
              </a:ext>
            </a:extLst>
          </p:cNvPr>
          <p:cNvSpPr>
            <a:spLocks noGrp="1"/>
          </p:cNvSpPr>
          <p:nvPr>
            <p:ph type="sldNum" sz="quarter" idx="5"/>
          </p:nvPr>
        </p:nvSpPr>
        <p:spPr/>
        <p:txBody>
          <a:bodyPr/>
          <a:lstStyle/>
          <a:p>
            <a:fld id="{DB245632-D4FC-4E38-ADEE-4E3390753C23}" type="slidenum">
              <a:rPr lang="en-US" smtClean="0"/>
              <a:t>83</a:t>
            </a:fld>
            <a:endParaRPr lang="en-US" dirty="0"/>
          </a:p>
        </p:txBody>
      </p:sp>
    </p:spTree>
    <p:extLst>
      <p:ext uri="{BB962C8B-B14F-4D97-AF65-F5344CB8AC3E}">
        <p14:creationId xmlns:p14="http://schemas.microsoft.com/office/powerpoint/2010/main" val="184163322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8E44D-3972-BA3B-6350-903B28F804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459E0C-5A67-50BE-3DE0-88B17C1A28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D0709B-B6D7-BFEB-6630-0300D445B5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4889BD-39AB-8107-50B3-AD38D2C8F4C5}"/>
              </a:ext>
            </a:extLst>
          </p:cNvPr>
          <p:cNvSpPr>
            <a:spLocks noGrp="1"/>
          </p:cNvSpPr>
          <p:nvPr>
            <p:ph type="sldNum" sz="quarter" idx="5"/>
          </p:nvPr>
        </p:nvSpPr>
        <p:spPr/>
        <p:txBody>
          <a:bodyPr/>
          <a:lstStyle/>
          <a:p>
            <a:fld id="{DB245632-D4FC-4E38-ADEE-4E3390753C23}" type="slidenum">
              <a:rPr lang="en-US" smtClean="0"/>
              <a:t>84</a:t>
            </a:fld>
            <a:endParaRPr lang="en-US" dirty="0"/>
          </a:p>
        </p:txBody>
      </p:sp>
    </p:spTree>
    <p:extLst>
      <p:ext uri="{BB962C8B-B14F-4D97-AF65-F5344CB8AC3E}">
        <p14:creationId xmlns:p14="http://schemas.microsoft.com/office/powerpoint/2010/main" val="2609447419"/>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890FC-89A5-08C2-215A-9B3081156E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5E95A1-4DDF-8F4A-0A07-4DC24D23ED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177EFE-B61C-064A-FBF8-7E822F9A65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A0F3C4-D85E-02EE-BF0E-8625544738DD}"/>
              </a:ext>
            </a:extLst>
          </p:cNvPr>
          <p:cNvSpPr>
            <a:spLocks noGrp="1"/>
          </p:cNvSpPr>
          <p:nvPr>
            <p:ph type="sldNum" sz="quarter" idx="5"/>
          </p:nvPr>
        </p:nvSpPr>
        <p:spPr/>
        <p:txBody>
          <a:bodyPr/>
          <a:lstStyle/>
          <a:p>
            <a:fld id="{DB245632-D4FC-4E38-ADEE-4E3390753C23}" type="slidenum">
              <a:rPr lang="en-US" smtClean="0"/>
              <a:t>85</a:t>
            </a:fld>
            <a:endParaRPr lang="en-US" dirty="0"/>
          </a:p>
        </p:txBody>
      </p:sp>
    </p:spTree>
    <p:extLst>
      <p:ext uri="{BB962C8B-B14F-4D97-AF65-F5344CB8AC3E}">
        <p14:creationId xmlns:p14="http://schemas.microsoft.com/office/powerpoint/2010/main" val="210588841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2A8BA-E2EB-DF58-FA4F-E4880FB925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9A77A5-CD02-40DD-C749-14431A0747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CD5C49-47B4-6766-5A85-5BB3288223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C19F31-758A-1F4D-FC0E-B809CA6FE727}"/>
              </a:ext>
            </a:extLst>
          </p:cNvPr>
          <p:cNvSpPr>
            <a:spLocks noGrp="1"/>
          </p:cNvSpPr>
          <p:nvPr>
            <p:ph type="sldNum" sz="quarter" idx="5"/>
          </p:nvPr>
        </p:nvSpPr>
        <p:spPr/>
        <p:txBody>
          <a:bodyPr/>
          <a:lstStyle/>
          <a:p>
            <a:fld id="{DB245632-D4FC-4E38-ADEE-4E3390753C23}" type="slidenum">
              <a:rPr lang="en-US" smtClean="0"/>
              <a:t>86</a:t>
            </a:fld>
            <a:endParaRPr lang="en-US" dirty="0"/>
          </a:p>
        </p:txBody>
      </p:sp>
    </p:spTree>
    <p:extLst>
      <p:ext uri="{BB962C8B-B14F-4D97-AF65-F5344CB8AC3E}">
        <p14:creationId xmlns:p14="http://schemas.microsoft.com/office/powerpoint/2010/main" val="117243246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9E96A-65BC-4D86-57FD-67D32734B8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B9E1F-BDDD-55CE-8BCF-3DE1090C5A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53A559-9E6A-F3B9-F0EB-F6144D49DE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6BF985-FA07-8D6C-A989-C8F369F3A3BC}"/>
              </a:ext>
            </a:extLst>
          </p:cNvPr>
          <p:cNvSpPr>
            <a:spLocks noGrp="1"/>
          </p:cNvSpPr>
          <p:nvPr>
            <p:ph type="sldNum" sz="quarter" idx="5"/>
          </p:nvPr>
        </p:nvSpPr>
        <p:spPr/>
        <p:txBody>
          <a:bodyPr/>
          <a:lstStyle/>
          <a:p>
            <a:fld id="{DB245632-D4FC-4E38-ADEE-4E3390753C23}" type="slidenum">
              <a:rPr lang="en-US" smtClean="0"/>
              <a:t>87</a:t>
            </a:fld>
            <a:endParaRPr lang="en-US" dirty="0"/>
          </a:p>
        </p:txBody>
      </p:sp>
    </p:spTree>
    <p:extLst>
      <p:ext uri="{BB962C8B-B14F-4D97-AF65-F5344CB8AC3E}">
        <p14:creationId xmlns:p14="http://schemas.microsoft.com/office/powerpoint/2010/main" val="425276103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D2D5C-4BCB-FB6F-5886-E1C0D3D766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45EF8D-FF88-F6D5-8A97-2AA4025B86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E0116-4052-0191-067E-107EFDFB23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636A3A-DB8D-4145-2B51-FC51490052AE}"/>
              </a:ext>
            </a:extLst>
          </p:cNvPr>
          <p:cNvSpPr>
            <a:spLocks noGrp="1"/>
          </p:cNvSpPr>
          <p:nvPr>
            <p:ph type="sldNum" sz="quarter" idx="5"/>
          </p:nvPr>
        </p:nvSpPr>
        <p:spPr/>
        <p:txBody>
          <a:bodyPr/>
          <a:lstStyle/>
          <a:p>
            <a:fld id="{DB245632-D4FC-4E38-ADEE-4E3390753C23}" type="slidenum">
              <a:rPr lang="en-US" smtClean="0"/>
              <a:t>88</a:t>
            </a:fld>
            <a:endParaRPr lang="en-US" dirty="0"/>
          </a:p>
        </p:txBody>
      </p:sp>
    </p:spTree>
    <p:extLst>
      <p:ext uri="{BB962C8B-B14F-4D97-AF65-F5344CB8AC3E}">
        <p14:creationId xmlns:p14="http://schemas.microsoft.com/office/powerpoint/2010/main" val="196963953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95376-F969-4BAC-4BC3-D519D0A9D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A6DB58-F36F-3B70-8782-05D6467D1F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97CA01-9804-558F-9277-C0551037BB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7A3D0F-447B-157F-4298-687308FC76DC}"/>
              </a:ext>
            </a:extLst>
          </p:cNvPr>
          <p:cNvSpPr>
            <a:spLocks noGrp="1"/>
          </p:cNvSpPr>
          <p:nvPr>
            <p:ph type="sldNum" sz="quarter" idx="5"/>
          </p:nvPr>
        </p:nvSpPr>
        <p:spPr/>
        <p:txBody>
          <a:bodyPr/>
          <a:lstStyle/>
          <a:p>
            <a:fld id="{DB245632-D4FC-4E38-ADEE-4E3390753C23}" type="slidenum">
              <a:rPr lang="en-US" smtClean="0"/>
              <a:t>90</a:t>
            </a:fld>
            <a:endParaRPr lang="en-US" dirty="0"/>
          </a:p>
        </p:txBody>
      </p:sp>
    </p:spTree>
    <p:extLst>
      <p:ext uri="{BB962C8B-B14F-4D97-AF65-F5344CB8AC3E}">
        <p14:creationId xmlns:p14="http://schemas.microsoft.com/office/powerpoint/2010/main" val="204746715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5C892-0D28-B150-E90A-DC2E96D3B9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7DFF0B-727E-C7E1-DC96-94B7A673B8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F5E145-593C-8CB5-ABB9-8C1BC8394E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E8CAA9-98AB-6A32-069C-F519E46EB94F}"/>
              </a:ext>
            </a:extLst>
          </p:cNvPr>
          <p:cNvSpPr>
            <a:spLocks noGrp="1"/>
          </p:cNvSpPr>
          <p:nvPr>
            <p:ph type="sldNum" sz="quarter" idx="5"/>
          </p:nvPr>
        </p:nvSpPr>
        <p:spPr/>
        <p:txBody>
          <a:bodyPr/>
          <a:lstStyle/>
          <a:p>
            <a:fld id="{DB245632-D4FC-4E38-ADEE-4E3390753C23}" type="slidenum">
              <a:rPr lang="en-US" smtClean="0"/>
              <a:t>91</a:t>
            </a:fld>
            <a:endParaRPr lang="en-US" dirty="0"/>
          </a:p>
        </p:txBody>
      </p:sp>
    </p:spTree>
    <p:extLst>
      <p:ext uri="{BB962C8B-B14F-4D97-AF65-F5344CB8AC3E}">
        <p14:creationId xmlns:p14="http://schemas.microsoft.com/office/powerpoint/2010/main" val="135892623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6E077-724E-D2B9-451E-61E3AC599A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FB034A-E0E5-CAC4-B740-8B0F48C4D4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10E7A5-23FB-FB95-FB5C-0D10FC7F0B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FE2A18-21F1-D3B5-1162-789CB76AF42E}"/>
              </a:ext>
            </a:extLst>
          </p:cNvPr>
          <p:cNvSpPr>
            <a:spLocks noGrp="1"/>
          </p:cNvSpPr>
          <p:nvPr>
            <p:ph type="sldNum" sz="quarter" idx="5"/>
          </p:nvPr>
        </p:nvSpPr>
        <p:spPr/>
        <p:txBody>
          <a:bodyPr/>
          <a:lstStyle/>
          <a:p>
            <a:fld id="{DB245632-D4FC-4E38-ADEE-4E3390753C23}" type="slidenum">
              <a:rPr lang="en-US" smtClean="0"/>
              <a:t>92</a:t>
            </a:fld>
            <a:endParaRPr lang="en-US" dirty="0"/>
          </a:p>
        </p:txBody>
      </p:sp>
    </p:spTree>
    <p:extLst>
      <p:ext uri="{BB962C8B-B14F-4D97-AF65-F5344CB8AC3E}">
        <p14:creationId xmlns:p14="http://schemas.microsoft.com/office/powerpoint/2010/main" val="202529946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E4DE5-FECC-E340-ACE7-5436CD74FC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28E7C2-33F1-A375-5CB0-D960E4B6CA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90AE06-D3D7-9448-C7FD-D27F86608D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924FAF-6FD9-3D02-7DCD-86EBF82AC1F2}"/>
              </a:ext>
            </a:extLst>
          </p:cNvPr>
          <p:cNvSpPr>
            <a:spLocks noGrp="1"/>
          </p:cNvSpPr>
          <p:nvPr>
            <p:ph type="sldNum" sz="quarter" idx="5"/>
          </p:nvPr>
        </p:nvSpPr>
        <p:spPr/>
        <p:txBody>
          <a:bodyPr/>
          <a:lstStyle/>
          <a:p>
            <a:fld id="{DB245632-D4FC-4E38-ADEE-4E3390753C23}" type="slidenum">
              <a:rPr lang="en-US" smtClean="0"/>
              <a:t>93</a:t>
            </a:fld>
            <a:endParaRPr lang="en-US" dirty="0"/>
          </a:p>
        </p:txBody>
      </p:sp>
    </p:spTree>
    <p:extLst>
      <p:ext uri="{BB962C8B-B14F-4D97-AF65-F5344CB8AC3E}">
        <p14:creationId xmlns:p14="http://schemas.microsoft.com/office/powerpoint/2010/main" val="1038232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8999C-0931-EA3F-42A1-A1B04618BD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3CABFC-2BF9-E193-708D-B89D6C3CF7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46CAD-94B8-2DE6-78DD-ECBC9D80BA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E366EC-E2DE-17F6-7379-AF934F71BA40}"/>
              </a:ext>
            </a:extLst>
          </p:cNvPr>
          <p:cNvSpPr>
            <a:spLocks noGrp="1"/>
          </p:cNvSpPr>
          <p:nvPr>
            <p:ph type="sldNum" sz="quarter" idx="5"/>
          </p:nvPr>
        </p:nvSpPr>
        <p:spPr/>
        <p:txBody>
          <a:bodyPr/>
          <a:lstStyle/>
          <a:p>
            <a:fld id="{DB245632-D4FC-4E38-ADEE-4E3390753C23}" type="slidenum">
              <a:rPr lang="en-US" smtClean="0"/>
              <a:t>11</a:t>
            </a:fld>
            <a:endParaRPr lang="en-US" dirty="0"/>
          </a:p>
        </p:txBody>
      </p:sp>
    </p:spTree>
    <p:extLst>
      <p:ext uri="{BB962C8B-B14F-4D97-AF65-F5344CB8AC3E}">
        <p14:creationId xmlns:p14="http://schemas.microsoft.com/office/powerpoint/2010/main" val="90892056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528A7-23A3-E592-7AC5-D976EB9C3A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EAB323-161E-9166-17BC-665AB40A3F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E06481-29FF-852B-F441-09533FB9292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5F3C8B-EEAE-D48A-241A-FA721DB62533}"/>
              </a:ext>
            </a:extLst>
          </p:cNvPr>
          <p:cNvSpPr>
            <a:spLocks noGrp="1"/>
          </p:cNvSpPr>
          <p:nvPr>
            <p:ph type="sldNum" sz="quarter" idx="5"/>
          </p:nvPr>
        </p:nvSpPr>
        <p:spPr/>
        <p:txBody>
          <a:bodyPr/>
          <a:lstStyle/>
          <a:p>
            <a:fld id="{DB245632-D4FC-4E38-ADEE-4E3390753C23}" type="slidenum">
              <a:rPr lang="en-US" smtClean="0"/>
              <a:t>94</a:t>
            </a:fld>
            <a:endParaRPr lang="en-US" dirty="0"/>
          </a:p>
        </p:txBody>
      </p:sp>
    </p:spTree>
    <p:extLst>
      <p:ext uri="{BB962C8B-B14F-4D97-AF65-F5344CB8AC3E}">
        <p14:creationId xmlns:p14="http://schemas.microsoft.com/office/powerpoint/2010/main" val="149463665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8BCC73-12BD-7C6A-7914-0026FA6676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89924F-4F19-0811-4691-B5797DA3A9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F95149-5933-C9A5-11A7-8F9E5476C0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004FA2-D187-1316-8053-F5FD35817620}"/>
              </a:ext>
            </a:extLst>
          </p:cNvPr>
          <p:cNvSpPr>
            <a:spLocks noGrp="1"/>
          </p:cNvSpPr>
          <p:nvPr>
            <p:ph type="sldNum" sz="quarter" idx="5"/>
          </p:nvPr>
        </p:nvSpPr>
        <p:spPr/>
        <p:txBody>
          <a:bodyPr/>
          <a:lstStyle/>
          <a:p>
            <a:fld id="{DB245632-D4FC-4E38-ADEE-4E3390753C23}" type="slidenum">
              <a:rPr lang="en-US" smtClean="0"/>
              <a:t>95</a:t>
            </a:fld>
            <a:endParaRPr lang="en-US" dirty="0"/>
          </a:p>
        </p:txBody>
      </p:sp>
    </p:spTree>
    <p:extLst>
      <p:ext uri="{BB962C8B-B14F-4D97-AF65-F5344CB8AC3E}">
        <p14:creationId xmlns:p14="http://schemas.microsoft.com/office/powerpoint/2010/main" val="416890697"/>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0CC9D-020D-3FA3-D75A-230D277ECD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B123AA-E02D-24D7-212E-11068ACF13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BE1231-FE26-BDDF-627F-99AB91FE3E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0068E5-E869-4925-D15F-133E6125178B}"/>
              </a:ext>
            </a:extLst>
          </p:cNvPr>
          <p:cNvSpPr>
            <a:spLocks noGrp="1"/>
          </p:cNvSpPr>
          <p:nvPr>
            <p:ph type="sldNum" sz="quarter" idx="5"/>
          </p:nvPr>
        </p:nvSpPr>
        <p:spPr/>
        <p:txBody>
          <a:bodyPr/>
          <a:lstStyle/>
          <a:p>
            <a:fld id="{DB245632-D4FC-4E38-ADEE-4E3390753C23}" type="slidenum">
              <a:rPr lang="en-US" smtClean="0"/>
              <a:t>96</a:t>
            </a:fld>
            <a:endParaRPr lang="en-US" dirty="0"/>
          </a:p>
        </p:txBody>
      </p:sp>
    </p:spTree>
    <p:extLst>
      <p:ext uri="{BB962C8B-B14F-4D97-AF65-F5344CB8AC3E}">
        <p14:creationId xmlns:p14="http://schemas.microsoft.com/office/powerpoint/2010/main" val="1686821988"/>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F3B80-1B9E-30A0-EE9B-08C61A7753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73D781-1522-ACE3-46EC-51B200A7CC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CFEF2D-FEE5-9052-9CCC-F0F85D17EE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96436A-EA2D-19E6-6653-46BBEEF5B04B}"/>
              </a:ext>
            </a:extLst>
          </p:cNvPr>
          <p:cNvSpPr>
            <a:spLocks noGrp="1"/>
          </p:cNvSpPr>
          <p:nvPr>
            <p:ph type="sldNum" sz="quarter" idx="5"/>
          </p:nvPr>
        </p:nvSpPr>
        <p:spPr/>
        <p:txBody>
          <a:bodyPr/>
          <a:lstStyle/>
          <a:p>
            <a:fld id="{DB245632-D4FC-4E38-ADEE-4E3390753C23}" type="slidenum">
              <a:rPr lang="en-US" smtClean="0"/>
              <a:t>97</a:t>
            </a:fld>
            <a:endParaRPr lang="en-US" dirty="0"/>
          </a:p>
        </p:txBody>
      </p:sp>
    </p:spTree>
    <p:extLst>
      <p:ext uri="{BB962C8B-B14F-4D97-AF65-F5344CB8AC3E}">
        <p14:creationId xmlns:p14="http://schemas.microsoft.com/office/powerpoint/2010/main" val="202464457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97579-95EC-BC0C-E73F-D163CBEEC9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89D91A-69CF-65C9-CD77-046258CE84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D9B1DC-1361-AEC1-A7A7-D77F84E0F9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89F124-82B9-E452-BCE0-B30EDDEE3CB6}"/>
              </a:ext>
            </a:extLst>
          </p:cNvPr>
          <p:cNvSpPr>
            <a:spLocks noGrp="1"/>
          </p:cNvSpPr>
          <p:nvPr>
            <p:ph type="sldNum" sz="quarter" idx="5"/>
          </p:nvPr>
        </p:nvSpPr>
        <p:spPr/>
        <p:txBody>
          <a:bodyPr/>
          <a:lstStyle/>
          <a:p>
            <a:fld id="{DB245632-D4FC-4E38-ADEE-4E3390753C23}" type="slidenum">
              <a:rPr lang="en-US" smtClean="0"/>
              <a:t>98</a:t>
            </a:fld>
            <a:endParaRPr lang="en-US" dirty="0"/>
          </a:p>
        </p:txBody>
      </p:sp>
    </p:spTree>
    <p:extLst>
      <p:ext uri="{BB962C8B-B14F-4D97-AF65-F5344CB8AC3E}">
        <p14:creationId xmlns:p14="http://schemas.microsoft.com/office/powerpoint/2010/main" val="468143744"/>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B2A9E-B483-62AF-6068-D1915868EE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F6E2A8-DAF5-1F03-97D1-49715D6C5C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7885FB-3219-865B-9D33-E6E68C94E8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7AFA3E-BF27-A7AE-7E9A-03472315D793}"/>
              </a:ext>
            </a:extLst>
          </p:cNvPr>
          <p:cNvSpPr>
            <a:spLocks noGrp="1"/>
          </p:cNvSpPr>
          <p:nvPr>
            <p:ph type="sldNum" sz="quarter" idx="5"/>
          </p:nvPr>
        </p:nvSpPr>
        <p:spPr/>
        <p:txBody>
          <a:bodyPr/>
          <a:lstStyle/>
          <a:p>
            <a:fld id="{DB245632-D4FC-4E38-ADEE-4E3390753C23}" type="slidenum">
              <a:rPr lang="en-US" smtClean="0"/>
              <a:t>99</a:t>
            </a:fld>
            <a:endParaRPr lang="en-US" dirty="0"/>
          </a:p>
        </p:txBody>
      </p:sp>
    </p:spTree>
    <p:extLst>
      <p:ext uri="{BB962C8B-B14F-4D97-AF65-F5344CB8AC3E}">
        <p14:creationId xmlns:p14="http://schemas.microsoft.com/office/powerpoint/2010/main" val="212337683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42DC3-C904-8EB1-8A5A-F90D00528C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27A6C7-3A14-766A-6FDE-752A5B82CA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A8A294-F817-77F5-1DCA-899D124BB8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583AF0-3436-3AE0-E870-AE7FA58BCEE4}"/>
              </a:ext>
            </a:extLst>
          </p:cNvPr>
          <p:cNvSpPr>
            <a:spLocks noGrp="1"/>
          </p:cNvSpPr>
          <p:nvPr>
            <p:ph type="sldNum" sz="quarter" idx="5"/>
          </p:nvPr>
        </p:nvSpPr>
        <p:spPr/>
        <p:txBody>
          <a:bodyPr/>
          <a:lstStyle/>
          <a:p>
            <a:fld id="{DB245632-D4FC-4E38-ADEE-4E3390753C23}" type="slidenum">
              <a:rPr lang="en-US" smtClean="0"/>
              <a:t>100</a:t>
            </a:fld>
            <a:endParaRPr lang="en-US" dirty="0"/>
          </a:p>
        </p:txBody>
      </p:sp>
    </p:spTree>
    <p:extLst>
      <p:ext uri="{BB962C8B-B14F-4D97-AF65-F5344CB8AC3E}">
        <p14:creationId xmlns:p14="http://schemas.microsoft.com/office/powerpoint/2010/main" val="216009609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A09B6-0C4F-AEAA-641B-8710E17005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83EA80-F612-6757-CDA4-F26183A44C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93258F-0AD4-9230-4384-1B28D111C1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0BEDE7-6DA0-A47B-5D3A-92B8FA964FA9}"/>
              </a:ext>
            </a:extLst>
          </p:cNvPr>
          <p:cNvSpPr>
            <a:spLocks noGrp="1"/>
          </p:cNvSpPr>
          <p:nvPr>
            <p:ph type="sldNum" sz="quarter" idx="5"/>
          </p:nvPr>
        </p:nvSpPr>
        <p:spPr/>
        <p:txBody>
          <a:bodyPr/>
          <a:lstStyle/>
          <a:p>
            <a:fld id="{DB245632-D4FC-4E38-ADEE-4E3390753C23}" type="slidenum">
              <a:rPr lang="en-US" smtClean="0"/>
              <a:t>101</a:t>
            </a:fld>
            <a:endParaRPr lang="en-US" dirty="0"/>
          </a:p>
        </p:txBody>
      </p:sp>
    </p:spTree>
    <p:extLst>
      <p:ext uri="{BB962C8B-B14F-4D97-AF65-F5344CB8AC3E}">
        <p14:creationId xmlns:p14="http://schemas.microsoft.com/office/powerpoint/2010/main" val="385625552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4E4BB-965E-57EE-9853-DFB110969A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E7F58E-A4AB-3CD3-42B4-7A937C71E1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C79CFC-644E-8B3C-A9DF-0F1B8EB251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CDCE41-C068-33B4-8A3D-07D81F191CFF}"/>
              </a:ext>
            </a:extLst>
          </p:cNvPr>
          <p:cNvSpPr>
            <a:spLocks noGrp="1"/>
          </p:cNvSpPr>
          <p:nvPr>
            <p:ph type="sldNum" sz="quarter" idx="5"/>
          </p:nvPr>
        </p:nvSpPr>
        <p:spPr/>
        <p:txBody>
          <a:bodyPr/>
          <a:lstStyle/>
          <a:p>
            <a:fld id="{DB245632-D4FC-4E38-ADEE-4E3390753C23}" type="slidenum">
              <a:rPr lang="en-US" smtClean="0"/>
              <a:t>102</a:t>
            </a:fld>
            <a:endParaRPr lang="en-US" dirty="0"/>
          </a:p>
        </p:txBody>
      </p:sp>
    </p:spTree>
    <p:extLst>
      <p:ext uri="{BB962C8B-B14F-4D97-AF65-F5344CB8AC3E}">
        <p14:creationId xmlns:p14="http://schemas.microsoft.com/office/powerpoint/2010/main" val="182117428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3E5CC-F26E-34B4-58AC-A880AF044C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AF2141-E213-3B95-4917-DD11F3EFE8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9EA7D2-D44B-BA22-F72D-8894DABE71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2A29AE-D1ED-84BE-0426-500D20DDCEED}"/>
              </a:ext>
            </a:extLst>
          </p:cNvPr>
          <p:cNvSpPr>
            <a:spLocks noGrp="1"/>
          </p:cNvSpPr>
          <p:nvPr>
            <p:ph type="sldNum" sz="quarter" idx="5"/>
          </p:nvPr>
        </p:nvSpPr>
        <p:spPr/>
        <p:txBody>
          <a:bodyPr/>
          <a:lstStyle/>
          <a:p>
            <a:fld id="{DB245632-D4FC-4E38-ADEE-4E3390753C23}" type="slidenum">
              <a:rPr lang="en-US" smtClean="0"/>
              <a:t>103</a:t>
            </a:fld>
            <a:endParaRPr lang="en-US" dirty="0"/>
          </a:p>
        </p:txBody>
      </p:sp>
    </p:spTree>
    <p:extLst>
      <p:ext uri="{BB962C8B-B14F-4D97-AF65-F5344CB8AC3E}">
        <p14:creationId xmlns:p14="http://schemas.microsoft.com/office/powerpoint/2010/main" val="15578864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3/3/2026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3/3/2026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3.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3.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3.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3.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3.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3.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3.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3.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3.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3.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3.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3.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3.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3.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3.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3.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3.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3.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3.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3.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3.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3.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21 – Chapter 21 </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9CB14-5283-C876-79D0-A24944E517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3D0B0F-A3C8-8091-220A-5B00FAE2BAA0}"/>
              </a:ext>
            </a:extLst>
          </p:cNvPr>
          <p:cNvSpPr>
            <a:spLocks noGrp="1"/>
          </p:cNvSpPr>
          <p:nvPr>
            <p:ph type="title"/>
          </p:nvPr>
        </p:nvSpPr>
        <p:spPr>
          <a:xfrm>
            <a:off x="1863108" y="1728274"/>
            <a:ext cx="8465784" cy="3450327"/>
          </a:xfrm>
        </p:spPr>
        <p:txBody>
          <a:bodyPr>
            <a:noAutofit/>
          </a:bodyPr>
          <a:lstStyle/>
          <a:p>
            <a:r>
              <a:rPr lang="ar-EG" sz="6000" b="0" dirty="0"/>
              <a:t>قُلْ كَفَىٰ بِٱللَّهِ بَيْنِى وَبَيْنَكُمْ شَهِيدًۭاۖ يَعْلَمُ مَا فِى ٱلسَّمَـٰوَٰتِ وَٱلْأَرْضِۗ وَٱلَّذِينَ ءَامَنُوا۟ بِٱلْبَـٰطِلِ وَكَفَرُوا۟ بِٱللَّهِ أُو۟لَـٰٓئِكَ هُمُ ٱلْخَـٰسِرُونَ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7851DB-4ACA-9C68-9D03-6716A4637DF0}"/>
              </a:ext>
            </a:extLst>
          </p:cNvPr>
          <p:cNvSpPr txBox="1"/>
          <p:nvPr/>
        </p:nvSpPr>
        <p:spPr>
          <a:xfrm>
            <a:off x="2060712" y="5054292"/>
            <a:ext cx="8070575" cy="1015663"/>
          </a:xfrm>
          <a:prstGeom prst="rect">
            <a:avLst/>
          </a:prstGeom>
          <a:noFill/>
        </p:spPr>
        <p:txBody>
          <a:bodyPr wrap="square">
            <a:spAutoFit/>
          </a:bodyPr>
          <a:lstStyle/>
          <a:p>
            <a:pPr algn="ctr" fontAlgn="base"/>
            <a:r>
              <a:rPr lang="en-US" sz="2000" dirty="0"/>
              <a:t>Say: "Enough is Allah for a witness between me and you: He knows what is in the heavens and on earth. And it is those who believe in vanities and reject Allah, that will perish (in the end).</a:t>
            </a:r>
          </a:p>
        </p:txBody>
      </p:sp>
      <p:sp>
        <p:nvSpPr>
          <p:cNvPr id="3" name="TextBox 2">
            <a:extLst>
              <a:ext uri="{FF2B5EF4-FFF2-40B4-BE49-F238E27FC236}">
                <a16:creationId xmlns:a16="http://schemas.microsoft.com/office/drawing/2014/main" id="{D4D730E3-EDD2-B81E-9B4C-52A179538DFC}"/>
              </a:ext>
            </a:extLst>
          </p:cNvPr>
          <p:cNvSpPr txBox="1"/>
          <p:nvPr/>
        </p:nvSpPr>
        <p:spPr>
          <a:xfrm>
            <a:off x="3962300" y="47465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402320414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68E06-49DF-8AFA-F50F-F9B7D6E93B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8B3BC7-B4C2-486C-9E58-C95FA59232A2}"/>
              </a:ext>
            </a:extLst>
          </p:cNvPr>
          <p:cNvSpPr>
            <a:spLocks noGrp="1"/>
          </p:cNvSpPr>
          <p:nvPr>
            <p:ph type="title"/>
          </p:nvPr>
        </p:nvSpPr>
        <p:spPr>
          <a:xfrm>
            <a:off x="2006954" y="1499649"/>
            <a:ext cx="8178087" cy="3450327"/>
          </a:xfrm>
        </p:spPr>
        <p:txBody>
          <a:bodyPr>
            <a:noAutofit/>
          </a:bodyPr>
          <a:lstStyle/>
          <a:p>
            <a:r>
              <a:rPr lang="ar-EG" sz="5000" b="0" dirty="0"/>
              <a:t>خَلَقَ ٱلسَّمَـٰوَٰتِ بِغَيْرِ عَمَدٍۢ تَرَوْنَهَاۖ وَأَلْقَىٰ فِى ٱلْأَرْضِ رَوَٰسِىَ أَن تَمِيدَ بِكُمْ وَبَثَّ فِيهَا مِن كُلِّ دَآبَّةٍۢ ۚ وَأَنزَلْنَا مِنَ ٱلسَّمَآءِ مَآءًۭ فَأَنۢبَتْنَا فِيهَا مِن كُلِّ زَوْجٍۢ كَرِيمٍ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5DEC66-1680-260D-F4BF-37B696D44FBD}"/>
              </a:ext>
            </a:extLst>
          </p:cNvPr>
          <p:cNvSpPr txBox="1"/>
          <p:nvPr/>
        </p:nvSpPr>
        <p:spPr>
          <a:xfrm>
            <a:off x="2060711" y="4638013"/>
            <a:ext cx="8070575" cy="1323439"/>
          </a:xfrm>
          <a:prstGeom prst="rect">
            <a:avLst/>
          </a:prstGeom>
          <a:noFill/>
        </p:spPr>
        <p:txBody>
          <a:bodyPr wrap="square">
            <a:spAutoFit/>
          </a:bodyPr>
          <a:lstStyle/>
          <a:p>
            <a:pPr algn="ctr" fontAlgn="base"/>
            <a:r>
              <a:rPr lang="en-US" sz="2000" dirty="0"/>
              <a:t>He created the heavens without any pillars that ye can see; He set on the earth mountains standing firm, lest it should shake with you; and He scattered through it beasts of all kinds. We send down rain from the sky, and produce on the earth every kind of noble creature, in pairs.</a:t>
            </a:r>
          </a:p>
        </p:txBody>
      </p:sp>
      <p:sp>
        <p:nvSpPr>
          <p:cNvPr id="3" name="TextBox 2">
            <a:extLst>
              <a:ext uri="{FF2B5EF4-FFF2-40B4-BE49-F238E27FC236}">
                <a16:creationId xmlns:a16="http://schemas.microsoft.com/office/drawing/2014/main" id="{5F642F34-EFC9-79CB-9484-C43B6B7529AC}"/>
              </a:ext>
            </a:extLst>
          </p:cNvPr>
          <p:cNvSpPr txBox="1"/>
          <p:nvPr/>
        </p:nvSpPr>
        <p:spPr>
          <a:xfrm>
            <a:off x="2737194" y="43873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162305485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6750F-CDE1-F921-2B36-9ACFCBD35B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51AA31-5EFF-5580-50EA-27A8DB741F34}"/>
              </a:ext>
            </a:extLst>
          </p:cNvPr>
          <p:cNvSpPr>
            <a:spLocks noGrp="1"/>
          </p:cNvSpPr>
          <p:nvPr>
            <p:ph type="title"/>
          </p:nvPr>
        </p:nvSpPr>
        <p:spPr>
          <a:xfrm>
            <a:off x="2006956" y="1952409"/>
            <a:ext cx="8178087" cy="3450327"/>
          </a:xfrm>
        </p:spPr>
        <p:txBody>
          <a:bodyPr>
            <a:noAutofit/>
          </a:bodyPr>
          <a:lstStyle/>
          <a:p>
            <a:r>
              <a:rPr lang="ar-EG" sz="5400" b="0" dirty="0"/>
              <a:t>هَـٰذَا خَلْقُ ٱللَّهِ فَأَرُونِى مَاذَا خَلَقَ ٱلَّذِينَ مِن دُونِهِۦ ۚ بَلِ ٱلظَّـٰلِمُونَ فِى ضَلَـٰلٍۢ مُّبِينٍۢ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416566-FB32-2B16-0C4F-4408FD931737}"/>
              </a:ext>
            </a:extLst>
          </p:cNvPr>
          <p:cNvSpPr txBox="1"/>
          <p:nvPr/>
        </p:nvSpPr>
        <p:spPr>
          <a:xfrm>
            <a:off x="2060711" y="4411061"/>
            <a:ext cx="8070575" cy="707886"/>
          </a:xfrm>
          <a:prstGeom prst="rect">
            <a:avLst/>
          </a:prstGeom>
          <a:noFill/>
        </p:spPr>
        <p:txBody>
          <a:bodyPr wrap="square">
            <a:spAutoFit/>
          </a:bodyPr>
          <a:lstStyle/>
          <a:p>
            <a:pPr algn="ctr" fontAlgn="base"/>
            <a:r>
              <a:rPr lang="en-US" sz="2000" dirty="0"/>
              <a:t>Such is the Creation of Allah: now show Me what is there that others besides Him have created: nay, but the Transgressors are in manifest error.</a:t>
            </a:r>
          </a:p>
        </p:txBody>
      </p:sp>
      <p:sp>
        <p:nvSpPr>
          <p:cNvPr id="3" name="TextBox 2">
            <a:extLst>
              <a:ext uri="{FF2B5EF4-FFF2-40B4-BE49-F238E27FC236}">
                <a16:creationId xmlns:a16="http://schemas.microsoft.com/office/drawing/2014/main" id="{CCD24518-E95E-8FC0-55B0-8F3B48AB49DA}"/>
              </a:ext>
            </a:extLst>
          </p:cNvPr>
          <p:cNvSpPr txBox="1"/>
          <p:nvPr/>
        </p:nvSpPr>
        <p:spPr>
          <a:xfrm>
            <a:off x="1556465" y="41032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313202583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61082-E8FB-96A7-2B8A-EBDD7F75B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549D18-4285-A5FC-4D18-0FFEB23F4004}"/>
              </a:ext>
            </a:extLst>
          </p:cNvPr>
          <p:cNvSpPr>
            <a:spLocks noGrp="1"/>
          </p:cNvSpPr>
          <p:nvPr>
            <p:ph type="title"/>
          </p:nvPr>
        </p:nvSpPr>
        <p:spPr>
          <a:xfrm>
            <a:off x="2006957" y="1712712"/>
            <a:ext cx="8178087" cy="3450327"/>
          </a:xfrm>
        </p:spPr>
        <p:txBody>
          <a:bodyPr>
            <a:noAutofit/>
          </a:bodyPr>
          <a:lstStyle/>
          <a:p>
            <a:r>
              <a:rPr lang="ar-EG" sz="5400" b="0" dirty="0"/>
              <a:t>وَلَقَدْ ءَاتَيْنَا لُقْمَـٰنَ ٱلْحِكْمَةَ أَنِ ٱشْكُرْ لِلَّهِ ۚ وَمَن يَشْكُرْ فَإِنَّمَا يَشْكُرُ لِنَفْسِهِۦ ۖ وَمَن كَفَرَ فَإِنَّ ٱللَّهَ غَنِىٌّ حَمِيدٌۭ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F9F99E-CDAC-B2F9-A2B8-6CAE0363F434}"/>
              </a:ext>
            </a:extLst>
          </p:cNvPr>
          <p:cNvSpPr txBox="1"/>
          <p:nvPr/>
        </p:nvSpPr>
        <p:spPr>
          <a:xfrm>
            <a:off x="2060712" y="4526470"/>
            <a:ext cx="8070575" cy="1015663"/>
          </a:xfrm>
          <a:prstGeom prst="rect">
            <a:avLst/>
          </a:prstGeom>
          <a:noFill/>
        </p:spPr>
        <p:txBody>
          <a:bodyPr wrap="square">
            <a:spAutoFit/>
          </a:bodyPr>
          <a:lstStyle/>
          <a:p>
            <a:pPr algn="ctr" fontAlgn="base"/>
            <a:r>
              <a:rPr lang="en-US" sz="2000" dirty="0"/>
              <a:t>we bestowed (in the past) Wisdom on Luqman: "Show (thy) gratitude to Allah." Any who is (so) grateful does so to the profit of his own soul: but if any is ungrateful, verily Allah is free of all wants, Worthy of all praise.</a:t>
            </a:r>
          </a:p>
        </p:txBody>
      </p:sp>
      <p:sp>
        <p:nvSpPr>
          <p:cNvPr id="3" name="TextBox 2">
            <a:extLst>
              <a:ext uri="{FF2B5EF4-FFF2-40B4-BE49-F238E27FC236}">
                <a16:creationId xmlns:a16="http://schemas.microsoft.com/office/drawing/2014/main" id="{B0D447FD-629E-607D-5E9E-7CAAEBDB777E}"/>
              </a:ext>
            </a:extLst>
          </p:cNvPr>
          <p:cNvSpPr txBox="1"/>
          <p:nvPr/>
        </p:nvSpPr>
        <p:spPr>
          <a:xfrm>
            <a:off x="3243223" y="42186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38850603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4EBE2-12F8-44AE-B4DB-D8F27008AD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BD032-0D91-3EC1-8FC2-CD302130AC51}"/>
              </a:ext>
            </a:extLst>
          </p:cNvPr>
          <p:cNvSpPr>
            <a:spLocks noGrp="1"/>
          </p:cNvSpPr>
          <p:nvPr>
            <p:ph type="title"/>
          </p:nvPr>
        </p:nvSpPr>
        <p:spPr>
          <a:xfrm>
            <a:off x="2006956" y="1899143"/>
            <a:ext cx="8178087" cy="3450327"/>
          </a:xfrm>
        </p:spPr>
        <p:txBody>
          <a:bodyPr>
            <a:noAutofit/>
          </a:bodyPr>
          <a:lstStyle/>
          <a:p>
            <a:r>
              <a:rPr lang="ar-EG" sz="5400" b="0" dirty="0"/>
              <a:t>وَإِذْ قَالَ لُقْمَـٰنُ لِٱبْنِهِۦ وَهُوَ يَعِظُهُۥ يَـٰبُنَىَّ لَا تُشْرِكْ بِٱللَّهِ ۖ إِنَّ ٱلشِّرْكَ لَظُلْمٌ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220A1EE-48A5-9232-6D3C-B36AFD981A52}"/>
              </a:ext>
            </a:extLst>
          </p:cNvPr>
          <p:cNvSpPr txBox="1"/>
          <p:nvPr/>
        </p:nvSpPr>
        <p:spPr>
          <a:xfrm>
            <a:off x="2060711" y="4389540"/>
            <a:ext cx="8070575" cy="1015663"/>
          </a:xfrm>
          <a:prstGeom prst="rect">
            <a:avLst/>
          </a:prstGeom>
          <a:noFill/>
        </p:spPr>
        <p:txBody>
          <a:bodyPr wrap="square">
            <a:spAutoFit/>
          </a:bodyPr>
          <a:lstStyle/>
          <a:p>
            <a:pPr algn="ctr" fontAlgn="base"/>
            <a:r>
              <a:rPr lang="en-US" sz="2000" dirty="0"/>
              <a:t>Behold, Luqman said to his son by way of instruction: "O my son! join not in worship (others) with Allah: for false worship is indeed the highest wrong-doing."</a:t>
            </a:r>
          </a:p>
        </p:txBody>
      </p:sp>
      <p:sp>
        <p:nvSpPr>
          <p:cNvPr id="3" name="TextBox 2">
            <a:extLst>
              <a:ext uri="{FF2B5EF4-FFF2-40B4-BE49-F238E27FC236}">
                <a16:creationId xmlns:a16="http://schemas.microsoft.com/office/drawing/2014/main" id="{DC492C1B-9053-B26F-0221-25173A2983ED}"/>
              </a:ext>
            </a:extLst>
          </p:cNvPr>
          <p:cNvSpPr txBox="1"/>
          <p:nvPr/>
        </p:nvSpPr>
        <p:spPr>
          <a:xfrm>
            <a:off x="1718542" y="4139000"/>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206222212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A0B04-1C86-E199-D7A9-006583385C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F8A895-7152-D0E3-E8BB-2113E9D0F85E}"/>
              </a:ext>
            </a:extLst>
          </p:cNvPr>
          <p:cNvSpPr>
            <a:spLocks noGrp="1"/>
          </p:cNvSpPr>
          <p:nvPr>
            <p:ph type="title"/>
          </p:nvPr>
        </p:nvSpPr>
        <p:spPr>
          <a:xfrm>
            <a:off x="2006957" y="1686079"/>
            <a:ext cx="8178087" cy="3450327"/>
          </a:xfrm>
        </p:spPr>
        <p:txBody>
          <a:bodyPr>
            <a:noAutofit/>
          </a:bodyPr>
          <a:lstStyle/>
          <a:p>
            <a:r>
              <a:rPr lang="ar-EG" sz="5400" b="0" dirty="0"/>
              <a:t>وَوَصَّيْنَا ٱلْإِنسَـٰنَ بِوَٰلِدَيْهِ حَمَلَتْهُ أُمُّهُۥ وَهْنًا عَلَىٰ وَهْنٍۢ وَفِصَـٰلُهُۥ فِى عَامَيْنِ أَنِ ٱشْكُرْ لِى وَلِوَٰلِدَيْكَ إِلَىَّ ٱلْمَصِيرُ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3E05323-1400-29D4-13F2-E4C28E12CE4B}"/>
              </a:ext>
            </a:extLst>
          </p:cNvPr>
          <p:cNvSpPr txBox="1"/>
          <p:nvPr/>
        </p:nvSpPr>
        <p:spPr>
          <a:xfrm>
            <a:off x="2060712" y="4474686"/>
            <a:ext cx="8070575" cy="1323439"/>
          </a:xfrm>
          <a:prstGeom prst="rect">
            <a:avLst/>
          </a:prstGeom>
          <a:noFill/>
        </p:spPr>
        <p:txBody>
          <a:bodyPr wrap="square">
            <a:spAutoFit/>
          </a:bodyPr>
          <a:lstStyle/>
          <a:p>
            <a:pPr algn="ctr" fontAlgn="base"/>
            <a:r>
              <a:rPr lang="en-US" sz="2000" dirty="0"/>
              <a:t>And We have enjoined on man (to be good) to his parents: in travail upon travail did his mother bear him, and in years twain was his weaning: (hear the command), "Show gratitude to Me and to thy parents: to Me is (thy final) Goal.</a:t>
            </a:r>
          </a:p>
        </p:txBody>
      </p:sp>
      <p:sp>
        <p:nvSpPr>
          <p:cNvPr id="3" name="TextBox 2">
            <a:extLst>
              <a:ext uri="{FF2B5EF4-FFF2-40B4-BE49-F238E27FC236}">
                <a16:creationId xmlns:a16="http://schemas.microsoft.com/office/drawing/2014/main" id="{AFF4423E-9DCD-9F4C-F8F7-56896F66699D}"/>
              </a:ext>
            </a:extLst>
          </p:cNvPr>
          <p:cNvSpPr txBox="1"/>
          <p:nvPr/>
        </p:nvSpPr>
        <p:spPr>
          <a:xfrm>
            <a:off x="2366613" y="42281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184059201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0A2398-2A4C-2333-04E9-1E7FA4729B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1FA95-1279-F737-2C07-EE4D1E7FA7AC}"/>
              </a:ext>
            </a:extLst>
          </p:cNvPr>
          <p:cNvSpPr>
            <a:spLocks noGrp="1"/>
          </p:cNvSpPr>
          <p:nvPr>
            <p:ph type="title"/>
          </p:nvPr>
        </p:nvSpPr>
        <p:spPr>
          <a:xfrm>
            <a:off x="2006955" y="1401993"/>
            <a:ext cx="8178087" cy="3450327"/>
          </a:xfrm>
        </p:spPr>
        <p:txBody>
          <a:bodyPr>
            <a:noAutofit/>
          </a:bodyPr>
          <a:lstStyle/>
          <a:p>
            <a:r>
              <a:rPr lang="ar-EG" sz="5000" b="0" dirty="0"/>
              <a:t>وَإِن جَـٰهَدَاكَ عَلَىٰٓ أَن تُشْرِكَ بِى مَا لَيْسَ لَكَ بِهِۦ عِلْمٌۭ فَلَا تُطِعْهُمَاۖ وَصَاحِبْهُمَا فِى ٱلدُّنْيَا مَعْرُوفًۭاۖ وَٱتَّبِعْ سَبِيلَ مَنْ أَنَابَ إِلَىَّۚ ثُمَّ إِلَىَّ مَرْجِعُكُمْ فَأُنَبِّئُكُم بِمَا كُنتُمْ تَعْمَلُونَ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C442EF-B73F-8D64-91AC-F5B45FEB751F}"/>
              </a:ext>
            </a:extLst>
          </p:cNvPr>
          <p:cNvSpPr txBox="1"/>
          <p:nvPr/>
        </p:nvSpPr>
        <p:spPr>
          <a:xfrm>
            <a:off x="2060712" y="4449073"/>
            <a:ext cx="8070575" cy="1631216"/>
          </a:xfrm>
          <a:prstGeom prst="rect">
            <a:avLst/>
          </a:prstGeom>
          <a:noFill/>
        </p:spPr>
        <p:txBody>
          <a:bodyPr wrap="square">
            <a:spAutoFit/>
          </a:bodyPr>
          <a:lstStyle/>
          <a:p>
            <a:pPr algn="ctr" fontAlgn="base"/>
            <a:r>
              <a:rPr lang="en-US" sz="2000" dirty="0"/>
              <a:t>"But if they strive to make thee join in worship with Me things of which thou hast no knowledge, obey them not; yet bear them company in this life with justice (and consideration), and follow the way of those who turn to me (in love): in the end the return of you all is to Me, and I will tell you the truth (and meaning) of all that ye did."</a:t>
            </a:r>
          </a:p>
        </p:txBody>
      </p:sp>
      <p:sp>
        <p:nvSpPr>
          <p:cNvPr id="3" name="TextBox 2">
            <a:extLst>
              <a:ext uri="{FF2B5EF4-FFF2-40B4-BE49-F238E27FC236}">
                <a16:creationId xmlns:a16="http://schemas.microsoft.com/office/drawing/2014/main" id="{9774F94A-8380-777B-DFA2-07016D7FDD0E}"/>
              </a:ext>
            </a:extLst>
          </p:cNvPr>
          <p:cNvSpPr txBox="1"/>
          <p:nvPr/>
        </p:nvSpPr>
        <p:spPr>
          <a:xfrm>
            <a:off x="2060712" y="41672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406213255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41D87-4268-B876-4014-38F803713A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A77846-28A5-2A29-EB08-00E4CE71DD01}"/>
              </a:ext>
            </a:extLst>
          </p:cNvPr>
          <p:cNvSpPr>
            <a:spLocks noGrp="1"/>
          </p:cNvSpPr>
          <p:nvPr>
            <p:ph type="title"/>
          </p:nvPr>
        </p:nvSpPr>
        <p:spPr>
          <a:xfrm>
            <a:off x="2006956" y="1650568"/>
            <a:ext cx="8178087" cy="3450327"/>
          </a:xfrm>
        </p:spPr>
        <p:txBody>
          <a:bodyPr>
            <a:noAutofit/>
          </a:bodyPr>
          <a:lstStyle/>
          <a:p>
            <a:r>
              <a:rPr lang="ar-EG" sz="5000" b="0" dirty="0"/>
              <a:t>يَـٰبُنَىَّ إِنَّهَآ إِن تَكُ مِثْقَالَ حَبَّةٍۢ مِّنْ خَرْدَلٍۢ فَتَكُن فِى صَخْرَةٍ أَوْ فِى ٱلسَّمَـٰوَٰتِ أَوْ فِى ٱلْأَرْضِ يَأْتِ بِهَا ٱللَّهُ ۚ إِنَّ ٱللَّهَ لَطِيفٌ خَبِيرٌۭ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EDA5E1-A4E3-5DB1-897E-452CB7D5D64B}"/>
              </a:ext>
            </a:extLst>
          </p:cNvPr>
          <p:cNvSpPr txBox="1"/>
          <p:nvPr/>
        </p:nvSpPr>
        <p:spPr>
          <a:xfrm>
            <a:off x="2060712" y="4413563"/>
            <a:ext cx="8070575" cy="1323439"/>
          </a:xfrm>
          <a:prstGeom prst="rect">
            <a:avLst/>
          </a:prstGeom>
          <a:noFill/>
        </p:spPr>
        <p:txBody>
          <a:bodyPr wrap="square">
            <a:spAutoFit/>
          </a:bodyPr>
          <a:lstStyle/>
          <a:p>
            <a:pPr algn="ctr" fontAlgn="base"/>
            <a:r>
              <a:rPr lang="en-US" sz="2000" dirty="0"/>
              <a:t>"O my son!" (said Luqman), "If there be (but) the weight of a mustard-seed and it were (hidden) in a rock, or (anywhere) in the heavens or on earth, Allah will bring it forth: for Allah understands the finest mysteries, (and) is well-acquainted (with them).</a:t>
            </a:r>
          </a:p>
        </p:txBody>
      </p:sp>
      <p:sp>
        <p:nvSpPr>
          <p:cNvPr id="3" name="TextBox 2">
            <a:extLst>
              <a:ext uri="{FF2B5EF4-FFF2-40B4-BE49-F238E27FC236}">
                <a16:creationId xmlns:a16="http://schemas.microsoft.com/office/drawing/2014/main" id="{4449FCE5-5116-C477-2A90-55311BC73F5E}"/>
              </a:ext>
            </a:extLst>
          </p:cNvPr>
          <p:cNvSpPr txBox="1"/>
          <p:nvPr/>
        </p:nvSpPr>
        <p:spPr>
          <a:xfrm>
            <a:off x="1718544" y="4105786"/>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71113548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A12BB-BDA4-5C60-0899-99C19F8D38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86E536-78A7-D465-E240-0D8BD88CED43}"/>
              </a:ext>
            </a:extLst>
          </p:cNvPr>
          <p:cNvSpPr>
            <a:spLocks noGrp="1"/>
          </p:cNvSpPr>
          <p:nvPr>
            <p:ph type="title"/>
          </p:nvPr>
        </p:nvSpPr>
        <p:spPr>
          <a:xfrm>
            <a:off x="2006957" y="1712713"/>
            <a:ext cx="8178087" cy="3450327"/>
          </a:xfrm>
        </p:spPr>
        <p:txBody>
          <a:bodyPr>
            <a:noAutofit/>
          </a:bodyPr>
          <a:lstStyle/>
          <a:p>
            <a:r>
              <a:rPr lang="ar-EG" sz="5400" b="0" dirty="0"/>
              <a:t>يَـٰبُنَىَّ أَقِمِ ٱلصَّلَوٰةَ وَأْمُرْ بِٱلْمَعْرُوفِ وَٱنْهَ عَنِ ٱلْمُنكَرِ وَٱصْبِرْ عَلَىٰ مَآ أَصَابَكَ ۖ إِنَّ ذَٰلِكَ مِنْ عَزْمِ ٱلْأُمُورِ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002779-0442-1DE3-E0C6-27E20067A1E7}"/>
              </a:ext>
            </a:extLst>
          </p:cNvPr>
          <p:cNvSpPr txBox="1"/>
          <p:nvPr/>
        </p:nvSpPr>
        <p:spPr>
          <a:xfrm>
            <a:off x="2060712" y="4578332"/>
            <a:ext cx="8070575" cy="1015663"/>
          </a:xfrm>
          <a:prstGeom prst="rect">
            <a:avLst/>
          </a:prstGeom>
          <a:noFill/>
        </p:spPr>
        <p:txBody>
          <a:bodyPr wrap="square">
            <a:spAutoFit/>
          </a:bodyPr>
          <a:lstStyle/>
          <a:p>
            <a:pPr algn="ctr" fontAlgn="base"/>
            <a:r>
              <a:rPr lang="en-US" sz="2000" dirty="0"/>
              <a:t>"O my son! establish regular prayer, enjoin what is just, and forbid what is wrong: and bear with patient constancy whatever betide thee; for this is firmness (of purpose) in (the conduct of) affairs.</a:t>
            </a:r>
          </a:p>
        </p:txBody>
      </p:sp>
      <p:sp>
        <p:nvSpPr>
          <p:cNvPr id="3" name="TextBox 2">
            <a:extLst>
              <a:ext uri="{FF2B5EF4-FFF2-40B4-BE49-F238E27FC236}">
                <a16:creationId xmlns:a16="http://schemas.microsoft.com/office/drawing/2014/main" id="{0989C75D-FE3B-8082-BCA5-FB739ED56654}"/>
              </a:ext>
            </a:extLst>
          </p:cNvPr>
          <p:cNvSpPr txBox="1"/>
          <p:nvPr/>
        </p:nvSpPr>
        <p:spPr>
          <a:xfrm>
            <a:off x="2162429" y="42478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95685955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6B028-4772-13D1-BED6-DB500671B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359F0A-C0A5-CB3E-C4F3-CE3C80A5C3D8}"/>
              </a:ext>
            </a:extLst>
          </p:cNvPr>
          <p:cNvSpPr>
            <a:spLocks noGrp="1"/>
          </p:cNvSpPr>
          <p:nvPr>
            <p:ph type="title"/>
          </p:nvPr>
        </p:nvSpPr>
        <p:spPr>
          <a:xfrm>
            <a:off x="2006957" y="1916899"/>
            <a:ext cx="8178087" cy="3450327"/>
          </a:xfrm>
        </p:spPr>
        <p:txBody>
          <a:bodyPr>
            <a:noAutofit/>
          </a:bodyPr>
          <a:lstStyle/>
          <a:p>
            <a:r>
              <a:rPr lang="ar-EG" sz="6000" b="0" dirty="0"/>
              <a:t>وَلَا تُصَعِّرْ خَدَّكَ لِلنَّاسِ وَلَا تَمْشِ فِى ٱلْأَرْضِ مَرَحًا ۖ إِنَّ ٱللَّهَ لَا يُحِبُّ كُلَّ مُخْتَالٍۢ فَخُورٍۢ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7E58C8-D7E4-854D-1304-C2FE861DD701}"/>
              </a:ext>
            </a:extLst>
          </p:cNvPr>
          <p:cNvSpPr txBox="1"/>
          <p:nvPr/>
        </p:nvSpPr>
        <p:spPr>
          <a:xfrm>
            <a:off x="2060712" y="4857447"/>
            <a:ext cx="8070575" cy="707886"/>
          </a:xfrm>
          <a:prstGeom prst="rect">
            <a:avLst/>
          </a:prstGeom>
          <a:noFill/>
        </p:spPr>
        <p:txBody>
          <a:bodyPr wrap="square">
            <a:spAutoFit/>
          </a:bodyPr>
          <a:lstStyle/>
          <a:p>
            <a:pPr algn="ctr" fontAlgn="base"/>
            <a:r>
              <a:rPr lang="en-US" sz="2000" dirty="0"/>
              <a:t>"And swell not thy cheek (for pride) at men, nor walk in insolence through the earth; for Allah loveth not any arrogant boaster.</a:t>
            </a:r>
          </a:p>
        </p:txBody>
      </p:sp>
      <p:sp>
        <p:nvSpPr>
          <p:cNvPr id="3" name="TextBox 2">
            <a:extLst>
              <a:ext uri="{FF2B5EF4-FFF2-40B4-BE49-F238E27FC236}">
                <a16:creationId xmlns:a16="http://schemas.microsoft.com/office/drawing/2014/main" id="{0A2FEAE7-9C55-9AFC-86C8-F0FAAF7FABA1}"/>
              </a:ext>
            </a:extLst>
          </p:cNvPr>
          <p:cNvSpPr txBox="1"/>
          <p:nvPr/>
        </p:nvSpPr>
        <p:spPr>
          <a:xfrm>
            <a:off x="3653878" y="45496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172294748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690A2-E8B4-25CD-6058-69FD558A1D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94EDC8-274B-637F-F99F-3EF82179E184}"/>
              </a:ext>
            </a:extLst>
          </p:cNvPr>
          <p:cNvSpPr>
            <a:spLocks noGrp="1"/>
          </p:cNvSpPr>
          <p:nvPr>
            <p:ph type="title"/>
          </p:nvPr>
        </p:nvSpPr>
        <p:spPr>
          <a:xfrm>
            <a:off x="2006957" y="1987920"/>
            <a:ext cx="8178087" cy="3450327"/>
          </a:xfrm>
        </p:spPr>
        <p:txBody>
          <a:bodyPr>
            <a:noAutofit/>
          </a:bodyPr>
          <a:lstStyle/>
          <a:p>
            <a:r>
              <a:rPr lang="ar-EG" sz="6000" b="0" dirty="0"/>
              <a:t>وَٱقْصِدْ فِى مَشْيِكَ وَٱغْضُضْ مِن صَوْتِكَۚ إِنَّ أَنكَرَ ٱلْأَصْوَٰتِ لَصَوْتُ ٱلْحَمِيرِ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CF6F5E-F9A6-A109-51CC-EA08793B757E}"/>
              </a:ext>
            </a:extLst>
          </p:cNvPr>
          <p:cNvSpPr txBox="1"/>
          <p:nvPr/>
        </p:nvSpPr>
        <p:spPr>
          <a:xfrm>
            <a:off x="2060712" y="4928468"/>
            <a:ext cx="8070575" cy="707886"/>
          </a:xfrm>
          <a:prstGeom prst="rect">
            <a:avLst/>
          </a:prstGeom>
          <a:noFill/>
        </p:spPr>
        <p:txBody>
          <a:bodyPr wrap="square">
            <a:spAutoFit/>
          </a:bodyPr>
          <a:lstStyle/>
          <a:p>
            <a:pPr algn="ctr" fontAlgn="base"/>
            <a:r>
              <a:rPr lang="en-US" sz="2000" dirty="0"/>
              <a:t>"And be moderate in thy pace, and lower thy voice; for the harshest of sounds without doubt is the braying of the ass."</a:t>
            </a:r>
          </a:p>
        </p:txBody>
      </p:sp>
      <p:sp>
        <p:nvSpPr>
          <p:cNvPr id="3" name="TextBox 2">
            <a:extLst>
              <a:ext uri="{FF2B5EF4-FFF2-40B4-BE49-F238E27FC236}">
                <a16:creationId xmlns:a16="http://schemas.microsoft.com/office/drawing/2014/main" id="{BBA91EE1-AD84-CB2B-E84E-4969834AAB67}"/>
              </a:ext>
            </a:extLst>
          </p:cNvPr>
          <p:cNvSpPr txBox="1"/>
          <p:nvPr/>
        </p:nvSpPr>
        <p:spPr>
          <a:xfrm>
            <a:off x="4772465" y="46206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a:t>
            </a:r>
            <a:endParaRPr lang="en-US" sz="1400" dirty="0"/>
          </a:p>
        </p:txBody>
      </p:sp>
    </p:spTree>
    <p:extLst>
      <p:ext uri="{BB962C8B-B14F-4D97-AF65-F5344CB8AC3E}">
        <p14:creationId xmlns:p14="http://schemas.microsoft.com/office/powerpoint/2010/main" val="2238694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72A6D-63D4-FB59-B99E-111DEE5738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E50B1B-7B99-19C8-CCEB-2523FA7EF4A7}"/>
              </a:ext>
            </a:extLst>
          </p:cNvPr>
          <p:cNvSpPr>
            <a:spLocks noGrp="1"/>
          </p:cNvSpPr>
          <p:nvPr>
            <p:ph type="title"/>
          </p:nvPr>
        </p:nvSpPr>
        <p:spPr>
          <a:xfrm>
            <a:off x="1863108" y="1657253"/>
            <a:ext cx="8465784" cy="3450327"/>
          </a:xfrm>
        </p:spPr>
        <p:txBody>
          <a:bodyPr>
            <a:noAutofit/>
          </a:bodyPr>
          <a:lstStyle/>
          <a:p>
            <a:r>
              <a:rPr lang="ar-EG" sz="6000" b="0" dirty="0"/>
              <a:t>وَيَسْتَعْجِلُونَكَ بِٱلْعَذَابِۚ وَلَوْلَآ أَجَلٌۭ مُّسَمًّۭى لَّجَآءَهُمُ ٱلْعَذَابُ وَلَيَأْتِيَنَّهُم بَغْتَةًۭ وَهُمْ لَا يَشْعُرُونَ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E52B92-4EAE-1A72-EF1F-0295A7CA46CA}"/>
              </a:ext>
            </a:extLst>
          </p:cNvPr>
          <p:cNvSpPr txBox="1"/>
          <p:nvPr/>
        </p:nvSpPr>
        <p:spPr>
          <a:xfrm>
            <a:off x="2060712" y="4601531"/>
            <a:ext cx="8070575" cy="1323439"/>
          </a:xfrm>
          <a:prstGeom prst="rect">
            <a:avLst/>
          </a:prstGeom>
          <a:noFill/>
        </p:spPr>
        <p:txBody>
          <a:bodyPr wrap="square">
            <a:spAutoFit/>
          </a:bodyPr>
          <a:lstStyle/>
          <a:p>
            <a:pPr algn="ctr" fontAlgn="base"/>
            <a:r>
              <a:rPr lang="en-US" sz="2000" dirty="0"/>
              <a:t>They ask thee to hasten on the Punishment (for them): had it not been for a term (of respite) appointed, the Punishment would certainly have come to them: and it will certainly reach them,- of a sudden, while they perceive not!</a:t>
            </a:r>
          </a:p>
        </p:txBody>
      </p:sp>
      <p:sp>
        <p:nvSpPr>
          <p:cNvPr id="3" name="TextBox 2">
            <a:extLst>
              <a:ext uri="{FF2B5EF4-FFF2-40B4-BE49-F238E27FC236}">
                <a16:creationId xmlns:a16="http://schemas.microsoft.com/office/drawing/2014/main" id="{60464F73-349C-E6B1-1489-5003E83466DE}"/>
              </a:ext>
            </a:extLst>
          </p:cNvPr>
          <p:cNvSpPr txBox="1"/>
          <p:nvPr/>
        </p:nvSpPr>
        <p:spPr>
          <a:xfrm>
            <a:off x="3110044" y="429375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426147814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B603F-18D0-9571-B336-FBFD4C34A6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3C45B3-397C-F907-ADD8-73211CFD5D62}"/>
              </a:ext>
            </a:extLst>
          </p:cNvPr>
          <p:cNvSpPr>
            <a:spLocks noGrp="1"/>
          </p:cNvSpPr>
          <p:nvPr>
            <p:ph type="title"/>
          </p:nvPr>
        </p:nvSpPr>
        <p:spPr>
          <a:xfrm>
            <a:off x="2006957" y="1368641"/>
            <a:ext cx="8178087" cy="3450327"/>
          </a:xfrm>
        </p:spPr>
        <p:txBody>
          <a:bodyPr>
            <a:noAutofit/>
          </a:bodyPr>
          <a:lstStyle/>
          <a:p>
            <a:r>
              <a:rPr lang="ar-EG" sz="5000" b="0" dirty="0"/>
              <a:t>أَلَمْ تَرَوْا۟ أَنَّ ٱللَّهَ سَخَّرَ لَكُم مَّا فِى ٱلسَّمَـٰوَٰتِ وَمَا فِى ٱلْأَرْضِ وَأَسْبَغَ عَلَيْكُمْ نِعَمَهُۥ ظَـٰهِرَةًۭ وَبَاطِنَةًۭ ۗ وَمِنَ ٱلنَّاسِ مَن يُجَـٰدِلُ فِى ٱللَّهِ بِغَيْرِ عِلْمٍۢ وَلَا هُدًۭى وَلَا كِتَـٰبٍۢ مُّنِيرٍۢ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19F4E5-0E54-9B46-E9D9-089A54E4512F}"/>
              </a:ext>
            </a:extLst>
          </p:cNvPr>
          <p:cNvSpPr txBox="1"/>
          <p:nvPr/>
        </p:nvSpPr>
        <p:spPr>
          <a:xfrm>
            <a:off x="2060712" y="4502340"/>
            <a:ext cx="8070575" cy="1631216"/>
          </a:xfrm>
          <a:prstGeom prst="rect">
            <a:avLst/>
          </a:prstGeom>
          <a:noFill/>
        </p:spPr>
        <p:txBody>
          <a:bodyPr wrap="square">
            <a:spAutoFit/>
          </a:bodyPr>
          <a:lstStyle/>
          <a:p>
            <a:pPr algn="ctr" fontAlgn="base"/>
            <a:r>
              <a:rPr lang="en-US" sz="2000" dirty="0"/>
              <a:t>Do ye not see that Allah has subjected to your (use) all things in the heavens and on earth, and has made his bounties flow to you in exceeding measure, (both) seen and unseen? Yet there are among men those who dispute about Allah, without knowledge and without guidance, and without a Book to enlighten them!</a:t>
            </a:r>
          </a:p>
        </p:txBody>
      </p:sp>
      <p:sp>
        <p:nvSpPr>
          <p:cNvPr id="3" name="TextBox 2">
            <a:extLst>
              <a:ext uri="{FF2B5EF4-FFF2-40B4-BE49-F238E27FC236}">
                <a16:creationId xmlns:a16="http://schemas.microsoft.com/office/drawing/2014/main" id="{4125B00B-E583-2295-D1C4-874603A7F1FF}"/>
              </a:ext>
            </a:extLst>
          </p:cNvPr>
          <p:cNvSpPr txBox="1"/>
          <p:nvPr/>
        </p:nvSpPr>
        <p:spPr>
          <a:xfrm>
            <a:off x="2006957" y="41945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1421466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B18C6-8702-7F3D-2BB8-9383E517F8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A64DDA-6876-784F-3F90-E7E58807E722}"/>
              </a:ext>
            </a:extLst>
          </p:cNvPr>
          <p:cNvSpPr>
            <a:spLocks noGrp="1"/>
          </p:cNvSpPr>
          <p:nvPr>
            <p:ph type="title"/>
          </p:nvPr>
        </p:nvSpPr>
        <p:spPr>
          <a:xfrm>
            <a:off x="2006957" y="1475173"/>
            <a:ext cx="8178087" cy="3450327"/>
          </a:xfrm>
        </p:spPr>
        <p:txBody>
          <a:bodyPr>
            <a:noAutofit/>
          </a:bodyPr>
          <a:lstStyle/>
          <a:p>
            <a:r>
              <a:rPr lang="ar-EG" sz="6000" b="0" dirty="0"/>
              <a:t>وَإِذَا قِيلَ لَهُمُ ٱتَّبِعُوا۟ مَآ أَنزَلَ ٱللَّهُ قَالُوا۟ بَلْ نَتَّبِعُ مَا وَجَدْنَا عَلَيْهِ ءَابَآءَنَآ ۚ أَوَلَوْ كَانَ ٱلشَّيْطَـٰنُ يَدْعُوهُمْ إِلَىٰ عَذَابِ ٱلسَّعِيرِ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E6AAB2-6B9D-08AE-EC39-C94E1D436AE8}"/>
              </a:ext>
            </a:extLst>
          </p:cNvPr>
          <p:cNvSpPr txBox="1"/>
          <p:nvPr/>
        </p:nvSpPr>
        <p:spPr>
          <a:xfrm>
            <a:off x="2060712" y="4759793"/>
            <a:ext cx="8070575" cy="1323439"/>
          </a:xfrm>
          <a:prstGeom prst="rect">
            <a:avLst/>
          </a:prstGeom>
          <a:noFill/>
        </p:spPr>
        <p:txBody>
          <a:bodyPr wrap="square">
            <a:spAutoFit/>
          </a:bodyPr>
          <a:lstStyle/>
          <a:p>
            <a:pPr algn="ctr" fontAlgn="base"/>
            <a:r>
              <a:rPr lang="en-US" sz="2000" dirty="0"/>
              <a:t>When they are told to follow the (Revelation) that Allah has sent down, they say: "Nay, we shall follow the ways that we found our fathers (following). "What! even if it is Satan beckoning them to the Penalty of the (Blazing) Fire?</a:t>
            </a:r>
          </a:p>
        </p:txBody>
      </p:sp>
      <p:sp>
        <p:nvSpPr>
          <p:cNvPr id="3" name="TextBox 2">
            <a:extLst>
              <a:ext uri="{FF2B5EF4-FFF2-40B4-BE49-F238E27FC236}">
                <a16:creationId xmlns:a16="http://schemas.microsoft.com/office/drawing/2014/main" id="{AF496665-6DC4-056A-2D11-455B97D9CE65}"/>
              </a:ext>
            </a:extLst>
          </p:cNvPr>
          <p:cNvSpPr txBox="1"/>
          <p:nvPr/>
        </p:nvSpPr>
        <p:spPr>
          <a:xfrm>
            <a:off x="3507283" y="44888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0100955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BB95B-F97C-E98D-BDC8-4965FAECC9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9F4D1D-7FA5-C5DF-09CA-6ADB9546E8CD}"/>
              </a:ext>
            </a:extLst>
          </p:cNvPr>
          <p:cNvSpPr>
            <a:spLocks noGrp="1"/>
          </p:cNvSpPr>
          <p:nvPr>
            <p:ph type="title"/>
          </p:nvPr>
        </p:nvSpPr>
        <p:spPr>
          <a:xfrm>
            <a:off x="2006957" y="1697115"/>
            <a:ext cx="8178087" cy="3450327"/>
          </a:xfrm>
        </p:spPr>
        <p:txBody>
          <a:bodyPr>
            <a:noAutofit/>
          </a:bodyPr>
          <a:lstStyle/>
          <a:p>
            <a:r>
              <a:rPr lang="ar-EG" sz="6000" b="0" dirty="0"/>
              <a:t>وَمَن يُسْلِمْ وَجْهَهُۥٓ إِلَى ٱللَّهِ وَهُوَ مُحْسِنٌۭ فَقَدِ ٱسْتَمْسَكَ بِٱلْعُرْوَةِ ٱلْوُثْقَىٰ ۗ وَإِلَى ٱللَّهِ عَـٰقِبَةُ ٱلْأُمُورِ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A4EB6F-FDD6-3030-3E6C-3EEA3C473E90}"/>
              </a:ext>
            </a:extLst>
          </p:cNvPr>
          <p:cNvSpPr txBox="1"/>
          <p:nvPr/>
        </p:nvSpPr>
        <p:spPr>
          <a:xfrm>
            <a:off x="2060712" y="4672378"/>
            <a:ext cx="8070575" cy="1015663"/>
          </a:xfrm>
          <a:prstGeom prst="rect">
            <a:avLst/>
          </a:prstGeom>
          <a:noFill/>
        </p:spPr>
        <p:txBody>
          <a:bodyPr wrap="square">
            <a:spAutoFit/>
          </a:bodyPr>
          <a:lstStyle/>
          <a:p>
            <a:pPr algn="ctr" fontAlgn="base"/>
            <a:r>
              <a:rPr lang="en-US" sz="2000" dirty="0"/>
              <a:t>Whoever submits his whole self to Allah, and is a doer of good, has grasped indeed the most trustworthy hand-hold: and with Allah rests the End and Decision of (all) affairs.</a:t>
            </a:r>
          </a:p>
        </p:txBody>
      </p:sp>
      <p:sp>
        <p:nvSpPr>
          <p:cNvPr id="3" name="TextBox 2">
            <a:extLst>
              <a:ext uri="{FF2B5EF4-FFF2-40B4-BE49-F238E27FC236}">
                <a16:creationId xmlns:a16="http://schemas.microsoft.com/office/drawing/2014/main" id="{CE9178E2-B172-142B-AB0A-85669B396ABD}"/>
              </a:ext>
            </a:extLst>
          </p:cNvPr>
          <p:cNvSpPr txBox="1"/>
          <p:nvPr/>
        </p:nvSpPr>
        <p:spPr>
          <a:xfrm>
            <a:off x="2060712" y="43646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47899340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20494-A95D-777C-42F2-089D0C4374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84A1BC-719F-0F1D-DF7F-FD9FAC03FC00}"/>
              </a:ext>
            </a:extLst>
          </p:cNvPr>
          <p:cNvSpPr>
            <a:spLocks noGrp="1"/>
          </p:cNvSpPr>
          <p:nvPr>
            <p:ph type="title"/>
          </p:nvPr>
        </p:nvSpPr>
        <p:spPr>
          <a:xfrm>
            <a:off x="2006957" y="1777014"/>
            <a:ext cx="8178087" cy="3450327"/>
          </a:xfrm>
        </p:spPr>
        <p:txBody>
          <a:bodyPr>
            <a:noAutofit/>
          </a:bodyPr>
          <a:lstStyle/>
          <a:p>
            <a:r>
              <a:rPr lang="ar-EG" sz="6000" b="0" dirty="0"/>
              <a:t>وَمَن كَفَرَ فَلَا يَحْزُنكَ كُفْرُهُۥٓ ۚ إِلَيْنَا مَرْجِعُهُمْ فَنُنَبِّئُهُم بِمَا عَمِلُوٓا۟ ۚ إِنَّ ٱللَّهَ عَلِيمٌۢ بِذَاتِ ٱلصُّدُورِ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19618A-F6A8-BE7C-749D-3ED8C412E505}"/>
              </a:ext>
            </a:extLst>
          </p:cNvPr>
          <p:cNvSpPr txBox="1"/>
          <p:nvPr/>
        </p:nvSpPr>
        <p:spPr>
          <a:xfrm>
            <a:off x="2060712" y="4719509"/>
            <a:ext cx="8070575" cy="1015663"/>
          </a:xfrm>
          <a:prstGeom prst="rect">
            <a:avLst/>
          </a:prstGeom>
          <a:noFill/>
        </p:spPr>
        <p:txBody>
          <a:bodyPr wrap="square">
            <a:spAutoFit/>
          </a:bodyPr>
          <a:lstStyle/>
          <a:p>
            <a:pPr algn="ctr" fontAlgn="base"/>
            <a:r>
              <a:rPr lang="en-US" sz="2000" dirty="0"/>
              <a:t>But if any reject Faith, let not his rejection grieve thee: to Us is their return, and We shall tell them the truth of their deeds: for Allah knows well all that is in (men's) hearts.</a:t>
            </a:r>
          </a:p>
        </p:txBody>
      </p:sp>
      <p:sp>
        <p:nvSpPr>
          <p:cNvPr id="3" name="TextBox 2">
            <a:extLst>
              <a:ext uri="{FF2B5EF4-FFF2-40B4-BE49-F238E27FC236}">
                <a16:creationId xmlns:a16="http://schemas.microsoft.com/office/drawing/2014/main" id="{E994C7BC-D023-475C-5DFA-FF50743490A0}"/>
              </a:ext>
            </a:extLst>
          </p:cNvPr>
          <p:cNvSpPr txBox="1"/>
          <p:nvPr/>
        </p:nvSpPr>
        <p:spPr>
          <a:xfrm>
            <a:off x="3347974" y="44445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181536747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428EF-736B-A736-5EC2-FE4F6E7BF1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47866A-F973-8186-9F12-E8DAEB9292B6}"/>
              </a:ext>
            </a:extLst>
          </p:cNvPr>
          <p:cNvSpPr>
            <a:spLocks noGrp="1"/>
          </p:cNvSpPr>
          <p:nvPr>
            <p:ph type="title"/>
          </p:nvPr>
        </p:nvSpPr>
        <p:spPr>
          <a:xfrm>
            <a:off x="2006957" y="2078855"/>
            <a:ext cx="8178087" cy="3450327"/>
          </a:xfrm>
        </p:spPr>
        <p:txBody>
          <a:bodyPr>
            <a:noAutofit/>
          </a:bodyPr>
          <a:lstStyle/>
          <a:p>
            <a:r>
              <a:rPr lang="ar-EG" sz="6000" b="0" dirty="0"/>
              <a:t>نُمَتِّعُهُمْ قَلِيلًۭا ثُمَّ نَضْطَرُّهُمْ إِلَىٰ عَذَابٍ غَلِيظٍۢ</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B35CA3-70CA-8BEA-72D8-B90B6EF75750}"/>
              </a:ext>
            </a:extLst>
          </p:cNvPr>
          <p:cNvSpPr txBox="1"/>
          <p:nvPr/>
        </p:nvSpPr>
        <p:spPr>
          <a:xfrm>
            <a:off x="2060712" y="4653621"/>
            <a:ext cx="8070575" cy="707886"/>
          </a:xfrm>
          <a:prstGeom prst="rect">
            <a:avLst/>
          </a:prstGeom>
          <a:noFill/>
        </p:spPr>
        <p:txBody>
          <a:bodyPr wrap="square">
            <a:spAutoFit/>
          </a:bodyPr>
          <a:lstStyle/>
          <a:p>
            <a:pPr algn="ctr" fontAlgn="base"/>
            <a:r>
              <a:rPr lang="en-US" sz="2000" dirty="0"/>
              <a:t>We grant them their pleasure for a little while: in the end shall We drive them to a chastisement unrelenting.</a:t>
            </a:r>
          </a:p>
        </p:txBody>
      </p:sp>
      <p:sp>
        <p:nvSpPr>
          <p:cNvPr id="3" name="TextBox 2">
            <a:extLst>
              <a:ext uri="{FF2B5EF4-FFF2-40B4-BE49-F238E27FC236}">
                <a16:creationId xmlns:a16="http://schemas.microsoft.com/office/drawing/2014/main" id="{71834EAC-FAAE-661F-D765-8B30DD9D6381}"/>
              </a:ext>
            </a:extLst>
          </p:cNvPr>
          <p:cNvSpPr txBox="1"/>
          <p:nvPr/>
        </p:nvSpPr>
        <p:spPr>
          <a:xfrm>
            <a:off x="4102576" y="41781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{24}</a:t>
            </a:r>
            <a:endParaRPr lang="en-US" sz="1400" dirty="0"/>
          </a:p>
        </p:txBody>
      </p:sp>
    </p:spTree>
    <p:extLst>
      <p:ext uri="{BB962C8B-B14F-4D97-AF65-F5344CB8AC3E}">
        <p14:creationId xmlns:p14="http://schemas.microsoft.com/office/powerpoint/2010/main" val="216115042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A83CF-F694-F221-15D8-9837551AA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A0F35-6165-75E3-BB74-0FFEF04921EA}"/>
              </a:ext>
            </a:extLst>
          </p:cNvPr>
          <p:cNvSpPr>
            <a:spLocks noGrp="1"/>
          </p:cNvSpPr>
          <p:nvPr>
            <p:ph type="title"/>
          </p:nvPr>
        </p:nvSpPr>
        <p:spPr>
          <a:xfrm>
            <a:off x="2006957" y="1774858"/>
            <a:ext cx="8178087" cy="3450327"/>
          </a:xfrm>
        </p:spPr>
        <p:txBody>
          <a:bodyPr>
            <a:noAutofit/>
          </a:bodyPr>
          <a:lstStyle/>
          <a:p>
            <a:r>
              <a:rPr lang="ar-EG" sz="6000" b="0" dirty="0"/>
              <a:t>وَلَئِن سَأَلْتَهُم مَّنْ خَلَقَ ٱلسَّمَـٰوَٰتِ وَٱلْأَرْضَ لَيَقُولُنَّ ٱللَّهُۚ قُلِ ٱلْحَمْدُ لِلَّهِۚ بَلْ أَكْثَرُهُمْ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1E6771-5FAA-D92D-3182-CB3B3549CE21}"/>
              </a:ext>
            </a:extLst>
          </p:cNvPr>
          <p:cNvSpPr txBox="1"/>
          <p:nvPr/>
        </p:nvSpPr>
        <p:spPr>
          <a:xfrm>
            <a:off x="2060712" y="4708610"/>
            <a:ext cx="8070575" cy="1015663"/>
          </a:xfrm>
          <a:prstGeom prst="rect">
            <a:avLst/>
          </a:prstGeom>
          <a:noFill/>
        </p:spPr>
        <p:txBody>
          <a:bodyPr wrap="square">
            <a:spAutoFit/>
          </a:bodyPr>
          <a:lstStyle/>
          <a:p>
            <a:pPr algn="ctr" fontAlgn="base"/>
            <a:r>
              <a:rPr lang="en-US" sz="2000" dirty="0"/>
              <a:t>If thou ask them, who it is that created the heavens and the earth. They will certainly say, "Allah". Say: "Praise be to Allah!" But most of them understand not.</a:t>
            </a:r>
          </a:p>
        </p:txBody>
      </p:sp>
      <p:sp>
        <p:nvSpPr>
          <p:cNvPr id="3" name="TextBox 2">
            <a:extLst>
              <a:ext uri="{FF2B5EF4-FFF2-40B4-BE49-F238E27FC236}">
                <a16:creationId xmlns:a16="http://schemas.microsoft.com/office/drawing/2014/main" id="{0211D57E-A24D-5F2A-C625-222D746ACD62}"/>
              </a:ext>
            </a:extLst>
          </p:cNvPr>
          <p:cNvSpPr txBox="1"/>
          <p:nvPr/>
        </p:nvSpPr>
        <p:spPr>
          <a:xfrm>
            <a:off x="3134912" y="44168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{25}</a:t>
            </a:r>
            <a:endParaRPr lang="en-US" sz="1400" dirty="0"/>
          </a:p>
        </p:txBody>
      </p:sp>
    </p:spTree>
    <p:extLst>
      <p:ext uri="{BB962C8B-B14F-4D97-AF65-F5344CB8AC3E}">
        <p14:creationId xmlns:p14="http://schemas.microsoft.com/office/powerpoint/2010/main" val="3789776731"/>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B8157-0740-0B07-5C2A-0A64EA4006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2EC18A-FB84-163A-F784-49CA958514F2}"/>
              </a:ext>
            </a:extLst>
          </p:cNvPr>
          <p:cNvSpPr>
            <a:spLocks noGrp="1"/>
          </p:cNvSpPr>
          <p:nvPr>
            <p:ph type="title"/>
          </p:nvPr>
        </p:nvSpPr>
        <p:spPr>
          <a:xfrm>
            <a:off x="2006956" y="1996801"/>
            <a:ext cx="8178087" cy="3450327"/>
          </a:xfrm>
        </p:spPr>
        <p:txBody>
          <a:bodyPr>
            <a:noAutofit/>
          </a:bodyPr>
          <a:lstStyle/>
          <a:p>
            <a:r>
              <a:rPr lang="ar-EG" sz="6000" b="0" dirty="0"/>
              <a:t>لِلَّهِ مَا فِى ٱلسَّمَـٰوَٰتِ وَٱلْأَرْضِۚ إِنَّ ٱللَّهَ هُوَ ٱلْغَنِىُّ ٱلْحَمِيدُ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159DB0-8349-8377-29E2-90F1C1F6C2B9}"/>
              </a:ext>
            </a:extLst>
          </p:cNvPr>
          <p:cNvSpPr txBox="1"/>
          <p:nvPr/>
        </p:nvSpPr>
        <p:spPr>
          <a:xfrm>
            <a:off x="2060711" y="4440559"/>
            <a:ext cx="8070575" cy="707886"/>
          </a:xfrm>
          <a:prstGeom prst="rect">
            <a:avLst/>
          </a:prstGeom>
          <a:noFill/>
        </p:spPr>
        <p:txBody>
          <a:bodyPr wrap="square">
            <a:spAutoFit/>
          </a:bodyPr>
          <a:lstStyle/>
          <a:p>
            <a:pPr algn="ctr" fontAlgn="base"/>
            <a:r>
              <a:rPr lang="en-US" sz="2000" dirty="0"/>
              <a:t>To Allah belong all things in heaven and earth: verily Allah is He (that is) free of all wants, worthy of all praise.</a:t>
            </a:r>
          </a:p>
        </p:txBody>
      </p:sp>
      <p:sp>
        <p:nvSpPr>
          <p:cNvPr id="3" name="TextBox 2">
            <a:extLst>
              <a:ext uri="{FF2B5EF4-FFF2-40B4-BE49-F238E27FC236}">
                <a16:creationId xmlns:a16="http://schemas.microsoft.com/office/drawing/2014/main" id="{DEBA844E-4681-2C71-666C-8544315981F5}"/>
              </a:ext>
            </a:extLst>
          </p:cNvPr>
          <p:cNvSpPr txBox="1"/>
          <p:nvPr/>
        </p:nvSpPr>
        <p:spPr>
          <a:xfrm>
            <a:off x="3276954" y="41327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{26}</a:t>
            </a:r>
            <a:endParaRPr lang="en-US" sz="1400" dirty="0"/>
          </a:p>
        </p:txBody>
      </p:sp>
    </p:spTree>
    <p:extLst>
      <p:ext uri="{BB962C8B-B14F-4D97-AF65-F5344CB8AC3E}">
        <p14:creationId xmlns:p14="http://schemas.microsoft.com/office/powerpoint/2010/main" val="200746255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96A30-81CF-DDD8-335A-4F6F2357F7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2658D4-2963-56A2-6619-62BFC954448E}"/>
              </a:ext>
            </a:extLst>
          </p:cNvPr>
          <p:cNvSpPr>
            <a:spLocks noGrp="1"/>
          </p:cNvSpPr>
          <p:nvPr>
            <p:ph type="title"/>
          </p:nvPr>
        </p:nvSpPr>
        <p:spPr>
          <a:xfrm>
            <a:off x="2006957" y="1748224"/>
            <a:ext cx="8178087" cy="3450327"/>
          </a:xfrm>
        </p:spPr>
        <p:txBody>
          <a:bodyPr>
            <a:noAutofit/>
          </a:bodyPr>
          <a:lstStyle/>
          <a:p>
            <a:r>
              <a:rPr lang="ar-EG" sz="5400" b="0" dirty="0"/>
              <a:t>وَلَوْ أَنَّمَا فِى ٱلْأَرْضِ مِن شَجَرَةٍ أَقْلَـٰمٌۭ وَٱلْبَحْرُ يَمُدُّهُۥ مِنۢ بَعْدِهِۦ سَبْعَةُ أَبْحُرٍۢ مَّا نَفِدَتْ كَلِمَـٰتُ ٱللَّهِۗ إِنَّ ٱللَّهَ عَزِيزٌ 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A2D207-7994-7760-CF02-DA02F4F8D56F}"/>
              </a:ext>
            </a:extLst>
          </p:cNvPr>
          <p:cNvSpPr txBox="1"/>
          <p:nvPr/>
        </p:nvSpPr>
        <p:spPr>
          <a:xfrm>
            <a:off x="2060712" y="4638835"/>
            <a:ext cx="8070575" cy="1015663"/>
          </a:xfrm>
          <a:prstGeom prst="rect">
            <a:avLst/>
          </a:prstGeom>
          <a:noFill/>
        </p:spPr>
        <p:txBody>
          <a:bodyPr wrap="square">
            <a:spAutoFit/>
          </a:bodyPr>
          <a:lstStyle/>
          <a:p>
            <a:pPr algn="ctr" fontAlgn="base"/>
            <a:r>
              <a:rPr lang="en-US" sz="2000" dirty="0"/>
              <a:t>And if all the trees on earth were pens and the ocean (were ink), with seven oceans behind it to add to its (supply), yet would not the words of Allah be exhausted (in the writing): for Allah is Exalted in Power, full of Wisdom.</a:t>
            </a:r>
          </a:p>
        </p:txBody>
      </p:sp>
      <p:sp>
        <p:nvSpPr>
          <p:cNvPr id="3" name="TextBox 2">
            <a:extLst>
              <a:ext uri="{FF2B5EF4-FFF2-40B4-BE49-F238E27FC236}">
                <a16:creationId xmlns:a16="http://schemas.microsoft.com/office/drawing/2014/main" id="{B01ADC85-7F00-C867-2B8B-177E8D68E67F}"/>
              </a:ext>
            </a:extLst>
          </p:cNvPr>
          <p:cNvSpPr txBox="1"/>
          <p:nvPr/>
        </p:nvSpPr>
        <p:spPr>
          <a:xfrm>
            <a:off x="1892040" y="43310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{27}</a:t>
            </a:r>
            <a:endParaRPr lang="en-US" sz="1400" dirty="0"/>
          </a:p>
        </p:txBody>
      </p:sp>
    </p:spTree>
    <p:extLst>
      <p:ext uri="{BB962C8B-B14F-4D97-AF65-F5344CB8AC3E}">
        <p14:creationId xmlns:p14="http://schemas.microsoft.com/office/powerpoint/2010/main" val="222637881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018E8-B3BA-ED55-84CA-F95D5F12C6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7BA0EE-E13E-7CB2-7FE7-6B9C966A44D1}"/>
              </a:ext>
            </a:extLst>
          </p:cNvPr>
          <p:cNvSpPr>
            <a:spLocks noGrp="1"/>
          </p:cNvSpPr>
          <p:nvPr>
            <p:ph type="title"/>
          </p:nvPr>
        </p:nvSpPr>
        <p:spPr>
          <a:xfrm>
            <a:off x="2006957" y="1987921"/>
            <a:ext cx="8178087" cy="3450327"/>
          </a:xfrm>
        </p:spPr>
        <p:txBody>
          <a:bodyPr>
            <a:noAutofit/>
          </a:bodyPr>
          <a:lstStyle/>
          <a:p>
            <a:r>
              <a:rPr lang="ar-EG" sz="6000" b="0" dirty="0"/>
              <a:t>مَّا خَلْقُكُمْ وَلَا بَعْثُكُمْ إِلَّا كَنَفْسٍۢ وَٰحِدَةٍۗ إِنَّ ٱللَّهَ سَمِيعٌۢ بَصِيرٌ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A28E5E-DDAA-F20C-ACE8-02B96EF73C0D}"/>
              </a:ext>
            </a:extLst>
          </p:cNvPr>
          <p:cNvSpPr txBox="1"/>
          <p:nvPr/>
        </p:nvSpPr>
        <p:spPr>
          <a:xfrm>
            <a:off x="2060712" y="4550058"/>
            <a:ext cx="8070575" cy="707886"/>
          </a:xfrm>
          <a:prstGeom prst="rect">
            <a:avLst/>
          </a:prstGeom>
          <a:noFill/>
        </p:spPr>
        <p:txBody>
          <a:bodyPr wrap="square">
            <a:spAutoFit/>
          </a:bodyPr>
          <a:lstStyle/>
          <a:p>
            <a:pPr algn="ctr" fontAlgn="base"/>
            <a:r>
              <a:rPr lang="en-US" sz="2000" dirty="0"/>
              <a:t>And your creation or your resurrection is in no wise but as an individual soul: for Allah is He Who hears and sees (all things).</a:t>
            </a:r>
          </a:p>
        </p:txBody>
      </p:sp>
      <p:sp>
        <p:nvSpPr>
          <p:cNvPr id="3" name="TextBox 2">
            <a:extLst>
              <a:ext uri="{FF2B5EF4-FFF2-40B4-BE49-F238E27FC236}">
                <a16:creationId xmlns:a16="http://schemas.microsoft.com/office/drawing/2014/main" id="{559A1FEF-8A42-247F-E3FB-AB778B94A33C}"/>
              </a:ext>
            </a:extLst>
          </p:cNvPr>
          <p:cNvSpPr txBox="1"/>
          <p:nvPr/>
        </p:nvSpPr>
        <p:spPr>
          <a:xfrm>
            <a:off x="3383489" y="42422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{28}</a:t>
            </a:r>
            <a:endParaRPr lang="en-US" sz="1400" dirty="0"/>
          </a:p>
        </p:txBody>
      </p:sp>
    </p:spTree>
    <p:extLst>
      <p:ext uri="{BB962C8B-B14F-4D97-AF65-F5344CB8AC3E}">
        <p14:creationId xmlns:p14="http://schemas.microsoft.com/office/powerpoint/2010/main" val="423683952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3122C-F233-A915-0D2B-EE7161919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9C0F2B-745E-D731-0E83-8FE9FC0C3D4F}"/>
              </a:ext>
            </a:extLst>
          </p:cNvPr>
          <p:cNvSpPr>
            <a:spLocks noGrp="1"/>
          </p:cNvSpPr>
          <p:nvPr>
            <p:ph type="title"/>
          </p:nvPr>
        </p:nvSpPr>
        <p:spPr>
          <a:xfrm>
            <a:off x="2006957" y="1446383"/>
            <a:ext cx="8178087" cy="3450327"/>
          </a:xfrm>
        </p:spPr>
        <p:txBody>
          <a:bodyPr>
            <a:noAutofit/>
          </a:bodyPr>
          <a:lstStyle/>
          <a:p>
            <a:r>
              <a:rPr lang="ar-EG" sz="6000" b="0" dirty="0"/>
              <a:t>أَلَمْ تَرَ أَنَّ ٱللَّهَ يُولِجُ ٱلَّيْلَ فِى ٱلنَّهَارِ وَيُولِجُ ٱلنَّهَارَ فِى ٱلَّيْلِ وَسَخَّرَ ٱلشَّمْسَ وَٱلْقَمَرَ كُلٌّۭ يَجْرِىٓ إِلَىٰٓ أَجَلٍۢ مُّسَمًّۭى وَأَنَّ ٱللَّهَ بِمَا تَعْمَلُونَ خَبِيرٌۭ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1C0E834-060E-A88F-82C9-059CB95DF3D1}"/>
              </a:ext>
            </a:extLst>
          </p:cNvPr>
          <p:cNvSpPr txBox="1"/>
          <p:nvPr/>
        </p:nvSpPr>
        <p:spPr>
          <a:xfrm>
            <a:off x="2060712" y="4834144"/>
            <a:ext cx="8070575" cy="1323439"/>
          </a:xfrm>
          <a:prstGeom prst="rect">
            <a:avLst/>
          </a:prstGeom>
          <a:noFill/>
        </p:spPr>
        <p:txBody>
          <a:bodyPr wrap="square">
            <a:spAutoFit/>
          </a:bodyPr>
          <a:lstStyle/>
          <a:p>
            <a:pPr algn="ctr" fontAlgn="base"/>
            <a:r>
              <a:rPr lang="en-US" sz="2000" dirty="0"/>
              <a:t>Seest thou not that Allah merges Night into Day and he merges Day into Night; that He has subjected the sun, and the moon (to his Law), each running its course for a term appointed; and that Allah is well-acquainted with all that ye do?</a:t>
            </a:r>
          </a:p>
        </p:txBody>
      </p:sp>
      <p:sp>
        <p:nvSpPr>
          <p:cNvPr id="3" name="TextBox 2">
            <a:extLst>
              <a:ext uri="{FF2B5EF4-FFF2-40B4-BE49-F238E27FC236}">
                <a16:creationId xmlns:a16="http://schemas.microsoft.com/office/drawing/2014/main" id="{57583AEC-EFC1-CF3A-0A4C-08EAC0C7220C}"/>
              </a:ext>
            </a:extLst>
          </p:cNvPr>
          <p:cNvSpPr txBox="1"/>
          <p:nvPr/>
        </p:nvSpPr>
        <p:spPr>
          <a:xfrm>
            <a:off x="1860586" y="4526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{29}</a:t>
            </a:r>
            <a:endParaRPr lang="en-US" sz="1400" dirty="0"/>
          </a:p>
        </p:txBody>
      </p:sp>
    </p:spTree>
    <p:extLst>
      <p:ext uri="{BB962C8B-B14F-4D97-AF65-F5344CB8AC3E}">
        <p14:creationId xmlns:p14="http://schemas.microsoft.com/office/powerpoint/2010/main" val="643679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EBC6A-7B50-452E-67BC-7BC26472C3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50BF8-C929-3043-530C-D03FC80EFCD9}"/>
              </a:ext>
            </a:extLst>
          </p:cNvPr>
          <p:cNvSpPr>
            <a:spLocks noGrp="1"/>
          </p:cNvSpPr>
          <p:nvPr>
            <p:ph type="title"/>
          </p:nvPr>
        </p:nvSpPr>
        <p:spPr>
          <a:xfrm>
            <a:off x="1863108" y="2012360"/>
            <a:ext cx="8465784" cy="3450327"/>
          </a:xfrm>
        </p:spPr>
        <p:txBody>
          <a:bodyPr>
            <a:noAutofit/>
          </a:bodyPr>
          <a:lstStyle/>
          <a:p>
            <a:r>
              <a:rPr lang="ar-EG" sz="6000" b="0" dirty="0"/>
              <a:t>يَسْتَعْجِلُونَكَ بِٱلْعَذَابِ وَإِنَّ جَهَنَّمَ لَمُحِيطَةٌۢ بِٱلْكَـٰفِرِينَ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E4E9779-9208-4792-47AE-13BA643A0328}"/>
              </a:ext>
            </a:extLst>
          </p:cNvPr>
          <p:cNvSpPr txBox="1"/>
          <p:nvPr/>
        </p:nvSpPr>
        <p:spPr>
          <a:xfrm>
            <a:off x="2060712" y="4486122"/>
            <a:ext cx="8070575" cy="707886"/>
          </a:xfrm>
          <a:prstGeom prst="rect">
            <a:avLst/>
          </a:prstGeom>
          <a:noFill/>
        </p:spPr>
        <p:txBody>
          <a:bodyPr wrap="square">
            <a:spAutoFit/>
          </a:bodyPr>
          <a:lstStyle/>
          <a:p>
            <a:pPr algn="ctr" fontAlgn="base"/>
            <a:r>
              <a:rPr lang="en-US" sz="2000" dirty="0"/>
              <a:t>They ask thee to hasten on the Punishment: but, of a surety, Hell will encompass the Rejecters of Faith!-</a:t>
            </a:r>
          </a:p>
        </p:txBody>
      </p:sp>
      <p:sp>
        <p:nvSpPr>
          <p:cNvPr id="3" name="TextBox 2">
            <a:extLst>
              <a:ext uri="{FF2B5EF4-FFF2-40B4-BE49-F238E27FC236}">
                <a16:creationId xmlns:a16="http://schemas.microsoft.com/office/drawing/2014/main" id="{BEB887FB-6E5F-AF4A-A83F-5E1B114FC956}"/>
              </a:ext>
            </a:extLst>
          </p:cNvPr>
          <p:cNvSpPr txBox="1"/>
          <p:nvPr/>
        </p:nvSpPr>
        <p:spPr>
          <a:xfrm>
            <a:off x="3500662" y="417834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19364751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EAEA4-5DE5-3B29-2242-24E9C25996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A7B82-CB4C-72FB-F772-55FAB5838C66}"/>
              </a:ext>
            </a:extLst>
          </p:cNvPr>
          <p:cNvSpPr>
            <a:spLocks noGrp="1"/>
          </p:cNvSpPr>
          <p:nvPr>
            <p:ph type="title"/>
          </p:nvPr>
        </p:nvSpPr>
        <p:spPr>
          <a:xfrm>
            <a:off x="2006957" y="1730468"/>
            <a:ext cx="8178087" cy="3450327"/>
          </a:xfrm>
        </p:spPr>
        <p:txBody>
          <a:bodyPr>
            <a:noAutofit/>
          </a:bodyPr>
          <a:lstStyle/>
          <a:p>
            <a:r>
              <a:rPr lang="ar-EG" sz="6000" b="0" dirty="0"/>
              <a:t>ذَٰلِكَ بِأَنَّ ٱللَّهَ هُوَ ٱلْحَقُّ وَأَنَّ مَا يَدْعُونَ مِن دُونِهِ ٱلْبَـٰطِلُ وَأَنَّ ٱللَّهَ هُوَ ٱلْعَلِىُّ ٱلْكَبِيرُ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4E1486-285D-1E0D-172B-804E0B27EF60}"/>
              </a:ext>
            </a:extLst>
          </p:cNvPr>
          <p:cNvSpPr txBox="1"/>
          <p:nvPr/>
        </p:nvSpPr>
        <p:spPr>
          <a:xfrm>
            <a:off x="2060712" y="4683224"/>
            <a:ext cx="8070575" cy="1015663"/>
          </a:xfrm>
          <a:prstGeom prst="rect">
            <a:avLst/>
          </a:prstGeom>
          <a:noFill/>
        </p:spPr>
        <p:txBody>
          <a:bodyPr wrap="square">
            <a:spAutoFit/>
          </a:bodyPr>
          <a:lstStyle/>
          <a:p>
            <a:pPr algn="ctr" fontAlgn="base"/>
            <a:r>
              <a:rPr lang="en-US" sz="2000" dirty="0"/>
              <a:t>That is because Allah is the (only) Reality, and because whatever else they invoke besides Him is Falsehood; and because Allah,- He is the Most High, Most Great.</a:t>
            </a:r>
          </a:p>
        </p:txBody>
      </p:sp>
      <p:sp>
        <p:nvSpPr>
          <p:cNvPr id="3" name="TextBox 2">
            <a:extLst>
              <a:ext uri="{FF2B5EF4-FFF2-40B4-BE49-F238E27FC236}">
                <a16:creationId xmlns:a16="http://schemas.microsoft.com/office/drawing/2014/main" id="{E8F5F286-C2C6-0866-EEA3-E5BE8C1FDF78}"/>
              </a:ext>
            </a:extLst>
          </p:cNvPr>
          <p:cNvSpPr txBox="1"/>
          <p:nvPr/>
        </p:nvSpPr>
        <p:spPr>
          <a:xfrm>
            <a:off x="3716019" y="437544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{30}</a:t>
            </a:r>
            <a:endParaRPr lang="en-US" sz="1400" dirty="0"/>
          </a:p>
        </p:txBody>
      </p:sp>
    </p:spTree>
    <p:extLst>
      <p:ext uri="{BB962C8B-B14F-4D97-AF65-F5344CB8AC3E}">
        <p14:creationId xmlns:p14="http://schemas.microsoft.com/office/powerpoint/2010/main" val="119096806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99793-FC5F-AB19-AFE9-76D93A2F9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74243B-CDC4-A014-F8A1-E1A2D95B38A2}"/>
              </a:ext>
            </a:extLst>
          </p:cNvPr>
          <p:cNvSpPr>
            <a:spLocks noGrp="1"/>
          </p:cNvSpPr>
          <p:nvPr>
            <p:ph type="title"/>
          </p:nvPr>
        </p:nvSpPr>
        <p:spPr>
          <a:xfrm>
            <a:off x="2006957" y="1792611"/>
            <a:ext cx="8178087" cy="3450327"/>
          </a:xfrm>
        </p:spPr>
        <p:txBody>
          <a:bodyPr>
            <a:noAutofit/>
          </a:bodyPr>
          <a:lstStyle/>
          <a:p>
            <a:r>
              <a:rPr lang="ar-EG" sz="6000" b="0" dirty="0"/>
              <a:t>أَلَمْ تَرَ أَنَّ ٱلْفُلْكَ تَجْرِى فِى ٱلْبَحْرِ بِنِعْمَتِ ٱللَّهِ لِيُرِيَكُم مِّنْ ءَايَـٰتِهِۦٓ ۚ إِنَّ فِى ذَٰلِكَ لَـَٔايَـٰتٍۢ لِّكُلِّ صَبَّارٍۢ شَكُورٍۢ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7DC0FE-44A5-B39F-7360-068ED1A9D186}"/>
              </a:ext>
            </a:extLst>
          </p:cNvPr>
          <p:cNvSpPr txBox="1"/>
          <p:nvPr/>
        </p:nvSpPr>
        <p:spPr>
          <a:xfrm>
            <a:off x="2060712" y="4745367"/>
            <a:ext cx="8070575" cy="1015663"/>
          </a:xfrm>
          <a:prstGeom prst="rect">
            <a:avLst/>
          </a:prstGeom>
          <a:noFill/>
        </p:spPr>
        <p:txBody>
          <a:bodyPr wrap="square">
            <a:spAutoFit/>
          </a:bodyPr>
          <a:lstStyle/>
          <a:p>
            <a:pPr algn="ctr" fontAlgn="base"/>
            <a:r>
              <a:rPr lang="en-US" sz="2000" dirty="0"/>
              <a:t>Seest thou not that the ships sail through the ocean by the Grace of Allah?- that He may show you of His Signs? Verily in this are Signs for all who constantly persevere and give thanks.</a:t>
            </a:r>
          </a:p>
        </p:txBody>
      </p:sp>
      <p:sp>
        <p:nvSpPr>
          <p:cNvPr id="3" name="TextBox 2">
            <a:extLst>
              <a:ext uri="{FF2B5EF4-FFF2-40B4-BE49-F238E27FC236}">
                <a16:creationId xmlns:a16="http://schemas.microsoft.com/office/drawing/2014/main" id="{C980DCD2-4460-82B2-9F95-929FF1F00C14}"/>
              </a:ext>
            </a:extLst>
          </p:cNvPr>
          <p:cNvSpPr txBox="1"/>
          <p:nvPr/>
        </p:nvSpPr>
        <p:spPr>
          <a:xfrm>
            <a:off x="1780687" y="4442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{31}</a:t>
            </a:r>
            <a:endParaRPr lang="en-US" sz="1400" dirty="0"/>
          </a:p>
        </p:txBody>
      </p:sp>
    </p:spTree>
    <p:extLst>
      <p:ext uri="{BB962C8B-B14F-4D97-AF65-F5344CB8AC3E}">
        <p14:creationId xmlns:p14="http://schemas.microsoft.com/office/powerpoint/2010/main" val="58305143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1E958-32A2-CF48-5FF0-6CF148244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E72AD0-DAF5-98D3-7406-CF70F36D3942}"/>
              </a:ext>
            </a:extLst>
          </p:cNvPr>
          <p:cNvSpPr>
            <a:spLocks noGrp="1"/>
          </p:cNvSpPr>
          <p:nvPr>
            <p:ph type="title"/>
          </p:nvPr>
        </p:nvSpPr>
        <p:spPr>
          <a:xfrm>
            <a:off x="2006955" y="1401994"/>
            <a:ext cx="8178087" cy="3450327"/>
          </a:xfrm>
        </p:spPr>
        <p:txBody>
          <a:bodyPr>
            <a:noAutofit/>
          </a:bodyPr>
          <a:lstStyle/>
          <a:p>
            <a:r>
              <a:rPr lang="ar-EG" sz="5400" b="0" dirty="0"/>
              <a:t>وَإِذَا غَشِيَهُم مَّوْجٌۭ كَٱلظُّلَلِ دَعَوُا۟ ٱللَّهَ مُخْلِصِينَ لَهُ ٱلدِّينَ فَلَمَّا نَجَّىٰهُمْ إِلَى ٱلْبَرِّ فَمِنْهُم مُّقْتَصِدٌۭ ۚ وَمَا يَجْحَدُ بِـَٔايَـٰتِنَآ إِلَّا كُلُّ خَتَّارٍۢ كَفُورٍۢ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94ED70-789A-01DB-6BBF-E9D8DF9EE898}"/>
              </a:ext>
            </a:extLst>
          </p:cNvPr>
          <p:cNvSpPr txBox="1"/>
          <p:nvPr/>
        </p:nvSpPr>
        <p:spPr>
          <a:xfrm>
            <a:off x="2060710" y="4596170"/>
            <a:ext cx="8070575" cy="1323439"/>
          </a:xfrm>
          <a:prstGeom prst="rect">
            <a:avLst/>
          </a:prstGeom>
          <a:noFill/>
        </p:spPr>
        <p:txBody>
          <a:bodyPr wrap="square">
            <a:spAutoFit/>
          </a:bodyPr>
          <a:lstStyle/>
          <a:p>
            <a:pPr algn="ctr" fontAlgn="base"/>
            <a:r>
              <a:rPr lang="en-US" sz="2000" dirty="0"/>
              <a:t>When a wave covers them like the canopy (of clouds), they call to Allah, offering Him sincere devotion. But when He has delivered them safely to land, there are among them those that halt between (right and wrong). But none reject Our Signs except only a perfidious ungrateful (wretch)!</a:t>
            </a:r>
          </a:p>
        </p:txBody>
      </p:sp>
      <p:sp>
        <p:nvSpPr>
          <p:cNvPr id="3" name="TextBox 2">
            <a:extLst>
              <a:ext uri="{FF2B5EF4-FFF2-40B4-BE49-F238E27FC236}">
                <a16:creationId xmlns:a16="http://schemas.microsoft.com/office/drawing/2014/main" id="{7EDD5283-BA36-CBFC-15CE-20CE05365757}"/>
              </a:ext>
            </a:extLst>
          </p:cNvPr>
          <p:cNvSpPr txBox="1"/>
          <p:nvPr/>
        </p:nvSpPr>
        <p:spPr>
          <a:xfrm>
            <a:off x="3964593" y="42883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{32}</a:t>
            </a:r>
            <a:endParaRPr lang="en-US" sz="1400" dirty="0"/>
          </a:p>
        </p:txBody>
      </p:sp>
    </p:spTree>
    <p:extLst>
      <p:ext uri="{BB962C8B-B14F-4D97-AF65-F5344CB8AC3E}">
        <p14:creationId xmlns:p14="http://schemas.microsoft.com/office/powerpoint/2010/main" val="142165584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E50DF-0A5D-2F51-5715-6BDFF2FAE1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213AA-D09C-BFB5-3E72-619790391797}"/>
              </a:ext>
            </a:extLst>
          </p:cNvPr>
          <p:cNvSpPr>
            <a:spLocks noGrp="1"/>
          </p:cNvSpPr>
          <p:nvPr>
            <p:ph type="title"/>
          </p:nvPr>
        </p:nvSpPr>
        <p:spPr>
          <a:xfrm>
            <a:off x="2006955" y="1401994"/>
            <a:ext cx="8178087" cy="3450327"/>
          </a:xfrm>
        </p:spPr>
        <p:txBody>
          <a:bodyPr>
            <a:noAutofit/>
          </a:bodyPr>
          <a:lstStyle/>
          <a:p>
            <a:r>
              <a:rPr lang="ar-EG" sz="5400" b="0" dirty="0"/>
              <a:t>يَـٰٓأَيُّهَا ٱلنَّاسُ ٱتَّقُوا۟ رَبَّكُمْ وَٱخْشَوْا۟ يَوْمًۭا لَّا يَجْزِى وَالِدٌ عَن وَلَدِهِۦ وَلَا مَوْلُودٌ هُوَ جَازٍ عَن وَالِدِهِۦ شَيْـًٔا ۚ إِنَّ وَعْدَ ٱللَّهِ حَقٌّۭ ۖ فَلَا تَغُرَّنَّكُمُ ٱلْحَيَوٰةُ ٱلدُّنْيَا وَلَا يَغُرَّنَّكُم بِٱللَّهِ ٱلْغَرُورُ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950486-445B-D78A-978B-8626995DC5EC}"/>
              </a:ext>
            </a:extLst>
          </p:cNvPr>
          <p:cNvSpPr txBox="1"/>
          <p:nvPr/>
        </p:nvSpPr>
        <p:spPr>
          <a:xfrm>
            <a:off x="2060710" y="4852320"/>
            <a:ext cx="8070575" cy="1323439"/>
          </a:xfrm>
          <a:prstGeom prst="rect">
            <a:avLst/>
          </a:prstGeom>
          <a:noFill/>
        </p:spPr>
        <p:txBody>
          <a:bodyPr wrap="square">
            <a:spAutoFit/>
          </a:bodyPr>
          <a:lstStyle/>
          <a:p>
            <a:pPr algn="ctr" fontAlgn="base"/>
            <a:r>
              <a:rPr lang="en-US" sz="2000" dirty="0"/>
              <a:t>O mankind! do your duty to your Lord, and fear (the coming of) a Day when no father can avail aught for his son, nor a son avail aught for his father. Verily, the promise of Allah is true: let not then this present life deceive you, nor let the chief Deceiver deceive you about Allah.</a:t>
            </a:r>
          </a:p>
        </p:txBody>
      </p:sp>
      <p:sp>
        <p:nvSpPr>
          <p:cNvPr id="3" name="TextBox 2">
            <a:extLst>
              <a:ext uri="{FF2B5EF4-FFF2-40B4-BE49-F238E27FC236}">
                <a16:creationId xmlns:a16="http://schemas.microsoft.com/office/drawing/2014/main" id="{4C3F37ED-C06E-3806-E706-827FB597F3C8}"/>
              </a:ext>
            </a:extLst>
          </p:cNvPr>
          <p:cNvSpPr txBox="1"/>
          <p:nvPr/>
        </p:nvSpPr>
        <p:spPr>
          <a:xfrm>
            <a:off x="4319699" y="469843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{33}</a:t>
            </a:r>
            <a:endParaRPr lang="en-US" sz="1400" dirty="0"/>
          </a:p>
        </p:txBody>
      </p:sp>
    </p:spTree>
    <p:extLst>
      <p:ext uri="{BB962C8B-B14F-4D97-AF65-F5344CB8AC3E}">
        <p14:creationId xmlns:p14="http://schemas.microsoft.com/office/powerpoint/2010/main" val="84733156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C4BBA-0E66-5E59-79F8-50817D954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5D8106-28E3-B0E8-BC17-6CEF1E9BE237}"/>
              </a:ext>
            </a:extLst>
          </p:cNvPr>
          <p:cNvSpPr>
            <a:spLocks noGrp="1"/>
          </p:cNvSpPr>
          <p:nvPr>
            <p:ph type="title"/>
          </p:nvPr>
        </p:nvSpPr>
        <p:spPr>
          <a:xfrm>
            <a:off x="2006957" y="1428627"/>
            <a:ext cx="8178087" cy="3450327"/>
          </a:xfrm>
        </p:spPr>
        <p:txBody>
          <a:bodyPr>
            <a:noAutofit/>
          </a:bodyPr>
          <a:lstStyle/>
          <a:p>
            <a:r>
              <a:rPr lang="ar-EG" sz="5400" b="0" dirty="0"/>
              <a:t>إِنَّ ٱللَّهَ عِندَهُۥ عِلْمُ ٱلسَّاعَةِ وَيُنَزِّلُ ٱلْغَيْثَ وَيَعْلَمُ مَا فِى ٱلْأَرْحَامِۖ وَمَا تَدْرِى نَفْسٌۭ مَّاذَا تَكْسِبُ غَدًۭا ۖ وَمَا تَدْرِى نَفْسٌۢ بِأَىِّ أَرْضٍۢ تَمُوتُۚ إِنَّ ٱللَّهَ عَلِيمٌ خَبِيرٌۢ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3E7705-2B6E-DB77-DB6D-6AE7E2CA909E}"/>
              </a:ext>
            </a:extLst>
          </p:cNvPr>
          <p:cNvSpPr txBox="1"/>
          <p:nvPr/>
        </p:nvSpPr>
        <p:spPr>
          <a:xfrm>
            <a:off x="2060712" y="4550479"/>
            <a:ext cx="8070575" cy="1631216"/>
          </a:xfrm>
          <a:prstGeom prst="rect">
            <a:avLst/>
          </a:prstGeom>
          <a:noFill/>
        </p:spPr>
        <p:txBody>
          <a:bodyPr wrap="square">
            <a:spAutoFit/>
          </a:bodyPr>
          <a:lstStyle/>
          <a:p>
            <a:pPr algn="ctr" fontAlgn="base"/>
            <a:r>
              <a:rPr lang="en-US" sz="2000" dirty="0"/>
              <a:t>Verily the knowledge of the Hour is with Allah (alone). It is He Who sends down rain, and He Who knows what is in the wombs. Nor does any one know what it is that he will earn on the morrow: Nor does any one know in what land he is to die. Verily with Allah is full knowledge and He is acquainted (with all things).</a:t>
            </a:r>
          </a:p>
        </p:txBody>
      </p:sp>
      <p:sp>
        <p:nvSpPr>
          <p:cNvPr id="3" name="TextBox 2">
            <a:extLst>
              <a:ext uri="{FF2B5EF4-FFF2-40B4-BE49-F238E27FC236}">
                <a16:creationId xmlns:a16="http://schemas.microsoft.com/office/drawing/2014/main" id="{3DDC1E6B-62D6-457C-9393-FC41062DF70E}"/>
              </a:ext>
            </a:extLst>
          </p:cNvPr>
          <p:cNvSpPr txBox="1"/>
          <p:nvPr/>
        </p:nvSpPr>
        <p:spPr>
          <a:xfrm>
            <a:off x="2428758" y="43433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{34}</a:t>
            </a:r>
            <a:endParaRPr lang="en-US" sz="1400" dirty="0"/>
          </a:p>
        </p:txBody>
      </p:sp>
    </p:spTree>
    <p:extLst>
      <p:ext uri="{BB962C8B-B14F-4D97-AF65-F5344CB8AC3E}">
        <p14:creationId xmlns:p14="http://schemas.microsoft.com/office/powerpoint/2010/main" val="268179367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52783263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CB3A2-E418-F7A0-9D7C-BBDFA353E2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0A8141-F19A-B6AD-5E8B-634E42C90989}"/>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السجدة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72538840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0DE3B-5158-5A83-0387-56CD3ED07E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0BB800-F445-AB93-2242-5A53D2901992}"/>
              </a:ext>
            </a:extLst>
          </p:cNvPr>
          <p:cNvSpPr>
            <a:spLocks noGrp="1"/>
          </p:cNvSpPr>
          <p:nvPr>
            <p:ph type="title"/>
          </p:nvPr>
        </p:nvSpPr>
        <p:spPr>
          <a:xfrm>
            <a:off x="2006956" y="1924628"/>
            <a:ext cx="8178087" cy="3450327"/>
          </a:xfrm>
        </p:spPr>
        <p:txBody>
          <a:bodyPr>
            <a:noAutofit/>
          </a:bodyPr>
          <a:lstStyle/>
          <a:p>
            <a:r>
              <a:rPr lang="ar-EG" sz="6000" b="0" dirty="0"/>
              <a:t>الٓمٓ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4D289ED-E02C-4A64-46A4-EC0754184222}"/>
              </a:ext>
            </a:extLst>
          </p:cNvPr>
          <p:cNvSpPr txBox="1"/>
          <p:nvPr/>
        </p:nvSpPr>
        <p:spPr>
          <a:xfrm>
            <a:off x="2060711" y="4151317"/>
            <a:ext cx="8070575" cy="400110"/>
          </a:xfrm>
          <a:prstGeom prst="rect">
            <a:avLst/>
          </a:prstGeom>
          <a:noFill/>
        </p:spPr>
        <p:txBody>
          <a:bodyPr wrap="square">
            <a:spAutoFit/>
          </a:bodyPr>
          <a:lstStyle/>
          <a:p>
            <a:pPr algn="ctr" fontAlgn="base"/>
            <a:r>
              <a:rPr lang="en-US" sz="2000" dirty="0"/>
              <a:t>A. L. M.</a:t>
            </a:r>
          </a:p>
        </p:txBody>
      </p:sp>
      <p:sp>
        <p:nvSpPr>
          <p:cNvPr id="3" name="TextBox 2">
            <a:extLst>
              <a:ext uri="{FF2B5EF4-FFF2-40B4-BE49-F238E27FC236}">
                <a16:creationId xmlns:a16="http://schemas.microsoft.com/office/drawing/2014/main" id="{5C022BA4-5A5F-3918-D8B0-1A4D67CBC3EA}"/>
              </a:ext>
            </a:extLst>
          </p:cNvPr>
          <p:cNvSpPr txBox="1"/>
          <p:nvPr/>
        </p:nvSpPr>
        <p:spPr>
          <a:xfrm>
            <a:off x="5311717" y="38514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255833231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E33F0-EF95-786F-F4D1-3107D0154F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FE34BD-FB70-2DC8-DCEC-B44E2040344C}"/>
              </a:ext>
            </a:extLst>
          </p:cNvPr>
          <p:cNvSpPr>
            <a:spLocks noGrp="1"/>
          </p:cNvSpPr>
          <p:nvPr>
            <p:ph type="title"/>
          </p:nvPr>
        </p:nvSpPr>
        <p:spPr>
          <a:xfrm>
            <a:off x="2006956" y="1969016"/>
            <a:ext cx="8178087" cy="3450327"/>
          </a:xfrm>
        </p:spPr>
        <p:txBody>
          <a:bodyPr>
            <a:noAutofit/>
          </a:bodyPr>
          <a:lstStyle/>
          <a:p>
            <a:r>
              <a:rPr lang="ar-EG" sz="6000" b="0" dirty="0"/>
              <a:t>تَنزِيلُ ٱلْكِتَـٰبِ لَا رَيْبَ فِيهِ مِن رَّبِّ ٱلْعَـٰلَمِينَ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EFB6D4-8DC4-B4E7-24FA-05E645A0BCE0}"/>
              </a:ext>
            </a:extLst>
          </p:cNvPr>
          <p:cNvSpPr txBox="1"/>
          <p:nvPr/>
        </p:nvSpPr>
        <p:spPr>
          <a:xfrm>
            <a:off x="2060711" y="4457543"/>
            <a:ext cx="8070575" cy="707886"/>
          </a:xfrm>
          <a:prstGeom prst="rect">
            <a:avLst/>
          </a:prstGeom>
          <a:noFill/>
        </p:spPr>
        <p:txBody>
          <a:bodyPr wrap="square">
            <a:spAutoFit/>
          </a:bodyPr>
          <a:lstStyle/>
          <a:p>
            <a:pPr algn="ctr" fontAlgn="base"/>
            <a:r>
              <a:rPr lang="en-US" sz="2000" dirty="0"/>
              <a:t>(This is) the Revelation of the Book in which there is no doubt,- from the Lord of the Worlds.</a:t>
            </a:r>
          </a:p>
        </p:txBody>
      </p:sp>
      <p:sp>
        <p:nvSpPr>
          <p:cNvPr id="3" name="TextBox 2">
            <a:extLst>
              <a:ext uri="{FF2B5EF4-FFF2-40B4-BE49-F238E27FC236}">
                <a16:creationId xmlns:a16="http://schemas.microsoft.com/office/drawing/2014/main" id="{31F5BF55-BBC1-12A3-04A9-122AE1380917}"/>
              </a:ext>
            </a:extLst>
          </p:cNvPr>
          <p:cNvSpPr txBox="1"/>
          <p:nvPr/>
        </p:nvSpPr>
        <p:spPr>
          <a:xfrm>
            <a:off x="4699158" y="41497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9666596"/>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EFB4C-BD3F-D646-FA94-1786FD1572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9DCB5F-9164-072B-2516-CD8AAA3BCABA}"/>
              </a:ext>
            </a:extLst>
          </p:cNvPr>
          <p:cNvSpPr>
            <a:spLocks noGrp="1"/>
          </p:cNvSpPr>
          <p:nvPr>
            <p:ph type="title"/>
          </p:nvPr>
        </p:nvSpPr>
        <p:spPr>
          <a:xfrm>
            <a:off x="2006957" y="1844729"/>
            <a:ext cx="8178087" cy="3450327"/>
          </a:xfrm>
        </p:spPr>
        <p:txBody>
          <a:bodyPr>
            <a:noAutofit/>
          </a:bodyPr>
          <a:lstStyle/>
          <a:p>
            <a:r>
              <a:rPr lang="ar-EG" sz="6000" b="0" dirty="0"/>
              <a:t>أَمْ يَقُولُونَ ٱفْتَرَىٰهُۚ بَلْ هُوَ ٱلْحَقُّ مِن رَّبِّكَ لِتُنذِرَ قَوْمًۭا مَّآ أَتَىٰهُم مِّن نَّذِيرٍۢ مِّن قَبْلِكَ لَعَلَّهُمْ يَهْتَدُونَ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C97370-ACBA-D02B-6130-A887D0E65666}"/>
              </a:ext>
            </a:extLst>
          </p:cNvPr>
          <p:cNvSpPr txBox="1"/>
          <p:nvPr/>
        </p:nvSpPr>
        <p:spPr>
          <a:xfrm>
            <a:off x="2060712" y="4760293"/>
            <a:ext cx="8070575" cy="1015663"/>
          </a:xfrm>
          <a:prstGeom prst="rect">
            <a:avLst/>
          </a:prstGeom>
          <a:noFill/>
        </p:spPr>
        <p:txBody>
          <a:bodyPr wrap="square">
            <a:spAutoFit/>
          </a:bodyPr>
          <a:lstStyle/>
          <a:p>
            <a:pPr algn="ctr" fontAlgn="base"/>
            <a:r>
              <a:rPr lang="en-US" sz="2000" dirty="0"/>
              <a:t>Or do they say, "He has forged it"? Nay, it is the Truth from thy Lord, that thou mayest admonish a people to whom no warner has come before thee: in order that they may receive guidance.</a:t>
            </a:r>
          </a:p>
        </p:txBody>
      </p:sp>
      <p:sp>
        <p:nvSpPr>
          <p:cNvPr id="3" name="TextBox 2">
            <a:extLst>
              <a:ext uri="{FF2B5EF4-FFF2-40B4-BE49-F238E27FC236}">
                <a16:creationId xmlns:a16="http://schemas.microsoft.com/office/drawing/2014/main" id="{0D1B7BCE-BA27-EBEE-F1F8-C95107704AA2}"/>
              </a:ext>
            </a:extLst>
          </p:cNvPr>
          <p:cNvSpPr txBox="1"/>
          <p:nvPr/>
        </p:nvSpPr>
        <p:spPr>
          <a:xfrm>
            <a:off x="3030157" y="44525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6167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BB2D5-F520-5951-D4F1-066D0906E3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5B855-F3EE-18B0-6891-19AC2FF173AC}"/>
              </a:ext>
            </a:extLst>
          </p:cNvPr>
          <p:cNvSpPr>
            <a:spLocks noGrp="1"/>
          </p:cNvSpPr>
          <p:nvPr>
            <p:ph type="title"/>
          </p:nvPr>
        </p:nvSpPr>
        <p:spPr>
          <a:xfrm>
            <a:off x="1863108" y="1808174"/>
            <a:ext cx="8465784" cy="3450327"/>
          </a:xfrm>
        </p:spPr>
        <p:txBody>
          <a:bodyPr>
            <a:noAutofit/>
          </a:bodyPr>
          <a:lstStyle/>
          <a:p>
            <a:r>
              <a:rPr lang="ar-EG" sz="6000" b="0" dirty="0"/>
              <a:t>يَوْمَ يَغْشَىٰهُمُ ٱلْعَذَابُ مِن فَوْقِهِمْ وَمِن تَحْتِ أَرْجُلِهِمْ وَيَقُولُ ذُوقُوا۟ مَا كُنتُمْ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0EE039-51B2-72A9-7749-51B0BC7E7C67}"/>
              </a:ext>
            </a:extLst>
          </p:cNvPr>
          <p:cNvSpPr txBox="1"/>
          <p:nvPr/>
        </p:nvSpPr>
        <p:spPr>
          <a:xfrm>
            <a:off x="2060712" y="4675451"/>
            <a:ext cx="8070575" cy="1015663"/>
          </a:xfrm>
          <a:prstGeom prst="rect">
            <a:avLst/>
          </a:prstGeom>
          <a:noFill/>
        </p:spPr>
        <p:txBody>
          <a:bodyPr wrap="square">
            <a:spAutoFit/>
          </a:bodyPr>
          <a:lstStyle/>
          <a:p>
            <a:pPr algn="ctr" fontAlgn="base"/>
            <a:r>
              <a:rPr lang="en-US" sz="2000" dirty="0"/>
              <a:t>On the Day that the Punishment shall cover them from above them and from below them, and (a Voice) shall say: "Taste ye (the fruits) of your deeds!"</a:t>
            </a:r>
          </a:p>
        </p:txBody>
      </p:sp>
      <p:sp>
        <p:nvSpPr>
          <p:cNvPr id="3" name="TextBox 2">
            <a:extLst>
              <a:ext uri="{FF2B5EF4-FFF2-40B4-BE49-F238E27FC236}">
                <a16:creationId xmlns:a16="http://schemas.microsoft.com/office/drawing/2014/main" id="{15CBDD3A-76CD-8973-91E4-E1DF1C208E83}"/>
              </a:ext>
            </a:extLst>
          </p:cNvPr>
          <p:cNvSpPr txBox="1"/>
          <p:nvPr/>
        </p:nvSpPr>
        <p:spPr>
          <a:xfrm>
            <a:off x="4681392" y="44178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356660307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CDB2B-BBFB-D732-EAD4-4AB6EF5B34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0C8FDD-3295-0B43-DEA3-ED11DE0CD0C9}"/>
              </a:ext>
            </a:extLst>
          </p:cNvPr>
          <p:cNvSpPr>
            <a:spLocks noGrp="1"/>
          </p:cNvSpPr>
          <p:nvPr>
            <p:ph type="title"/>
          </p:nvPr>
        </p:nvSpPr>
        <p:spPr>
          <a:xfrm>
            <a:off x="2006957" y="1391968"/>
            <a:ext cx="8178087" cy="3450327"/>
          </a:xfrm>
        </p:spPr>
        <p:txBody>
          <a:bodyPr>
            <a:noAutofit/>
          </a:bodyPr>
          <a:lstStyle/>
          <a:p>
            <a:r>
              <a:rPr lang="ar-EG" sz="6000" b="0" dirty="0"/>
              <a:t>ٱللَّهُ ٱلَّذِى خَلَقَ ٱلسَّمَـٰوَٰتِ وَٱلْأَرْضَ وَمَا بَيْنَهُمَا فِى سِتَّةِ أَيَّامٍۢ ثُمَّ ٱسْتَوَىٰ عَلَى ٱلْعَرْشِۖ مَا لَكُم مِّن دُونِهِۦ مِن وَلِىٍّۢ وَلَا شَفِيعٍۚ أَفَلَا تَتَذَكَّرُونَ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5242D3-077D-3619-87AE-CACA55BDB17B}"/>
              </a:ext>
            </a:extLst>
          </p:cNvPr>
          <p:cNvSpPr txBox="1"/>
          <p:nvPr/>
        </p:nvSpPr>
        <p:spPr>
          <a:xfrm>
            <a:off x="2060712" y="4842295"/>
            <a:ext cx="8070575" cy="1323439"/>
          </a:xfrm>
          <a:prstGeom prst="rect">
            <a:avLst/>
          </a:prstGeom>
          <a:noFill/>
        </p:spPr>
        <p:txBody>
          <a:bodyPr wrap="square">
            <a:spAutoFit/>
          </a:bodyPr>
          <a:lstStyle/>
          <a:p>
            <a:pPr algn="ctr" fontAlgn="base"/>
            <a:r>
              <a:rPr lang="en-US" sz="2000" dirty="0"/>
              <a:t>It is Allah Who has created the heavens and the earth, and all between them, in six Days, and is firmly established on the Throne (of Authority): ye have none, besides Him, to protect or intercede (for you): will ye not then receive admonition?</a:t>
            </a:r>
          </a:p>
        </p:txBody>
      </p:sp>
      <p:sp>
        <p:nvSpPr>
          <p:cNvPr id="3" name="TextBox 2">
            <a:extLst>
              <a:ext uri="{FF2B5EF4-FFF2-40B4-BE49-F238E27FC236}">
                <a16:creationId xmlns:a16="http://schemas.microsoft.com/office/drawing/2014/main" id="{01D1CB2F-1CA2-F896-7931-A6CF96976BCB}"/>
              </a:ext>
            </a:extLst>
          </p:cNvPr>
          <p:cNvSpPr txBox="1"/>
          <p:nvPr/>
        </p:nvSpPr>
        <p:spPr>
          <a:xfrm>
            <a:off x="2417600" y="44436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017601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7BAC2-47AD-7B77-B1FE-D75222159B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768D52-10AF-9BED-4B66-7EAE5F9C2B3C}"/>
              </a:ext>
            </a:extLst>
          </p:cNvPr>
          <p:cNvSpPr>
            <a:spLocks noGrp="1"/>
          </p:cNvSpPr>
          <p:nvPr>
            <p:ph type="title"/>
          </p:nvPr>
        </p:nvSpPr>
        <p:spPr>
          <a:xfrm>
            <a:off x="2006957" y="1826974"/>
            <a:ext cx="8178087" cy="3450327"/>
          </a:xfrm>
        </p:spPr>
        <p:txBody>
          <a:bodyPr>
            <a:noAutofit/>
          </a:bodyPr>
          <a:lstStyle/>
          <a:p>
            <a:r>
              <a:rPr lang="ar-EG" sz="6000" b="0" dirty="0"/>
              <a:t>يُدَبِّرُ ٱلْأَمْرَ مِنَ ٱلسَّمَآءِ إِلَى ٱلْأَرْضِ ثُمَّ يَعْرُجُ إِلَيْهِ فِى يَوْمٍۢ كَانَ مِقْدَارُهُۥٓ أَلْفَ سَنَةٍۢ مِّمَّا تَعُدُّونَ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EF7033-FE09-4656-E2A4-B5DBB54167CD}"/>
              </a:ext>
            </a:extLst>
          </p:cNvPr>
          <p:cNvSpPr txBox="1"/>
          <p:nvPr/>
        </p:nvSpPr>
        <p:spPr>
          <a:xfrm>
            <a:off x="2060712" y="4673620"/>
            <a:ext cx="8070575" cy="1015663"/>
          </a:xfrm>
          <a:prstGeom prst="rect">
            <a:avLst/>
          </a:prstGeom>
          <a:noFill/>
        </p:spPr>
        <p:txBody>
          <a:bodyPr wrap="square">
            <a:spAutoFit/>
          </a:bodyPr>
          <a:lstStyle/>
          <a:p>
            <a:pPr algn="ctr" fontAlgn="base"/>
            <a:r>
              <a:rPr lang="en-US" sz="2000" dirty="0"/>
              <a:t>He rules (all) affairs from the heavens to the earth: in the end will (all affairs) go up to Him, on a Day, the space whereof will be (as) a thousand years of your reckoning.</a:t>
            </a:r>
          </a:p>
        </p:txBody>
      </p:sp>
      <p:sp>
        <p:nvSpPr>
          <p:cNvPr id="3" name="TextBox 2">
            <a:extLst>
              <a:ext uri="{FF2B5EF4-FFF2-40B4-BE49-F238E27FC236}">
                <a16:creationId xmlns:a16="http://schemas.microsoft.com/office/drawing/2014/main" id="{DD04DC30-AB0A-5692-2E77-24C6576D5B77}"/>
              </a:ext>
            </a:extLst>
          </p:cNvPr>
          <p:cNvSpPr txBox="1"/>
          <p:nvPr/>
        </p:nvSpPr>
        <p:spPr>
          <a:xfrm>
            <a:off x="3287612" y="44347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997192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1FE5F-9791-5846-2CF2-16C433ADA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925EC5-51C1-963A-6168-760ADE154950}"/>
              </a:ext>
            </a:extLst>
          </p:cNvPr>
          <p:cNvSpPr>
            <a:spLocks noGrp="1"/>
          </p:cNvSpPr>
          <p:nvPr>
            <p:ph type="title"/>
          </p:nvPr>
        </p:nvSpPr>
        <p:spPr>
          <a:xfrm>
            <a:off x="2006957" y="2075549"/>
            <a:ext cx="8178087" cy="3450327"/>
          </a:xfrm>
        </p:spPr>
        <p:txBody>
          <a:bodyPr>
            <a:noAutofit/>
          </a:bodyPr>
          <a:lstStyle/>
          <a:p>
            <a:r>
              <a:rPr lang="ar-EG" sz="6000" b="0" dirty="0"/>
              <a:t>ذَٰلِكَ عَـٰلِمُ ٱلْغَيْبِ وَٱلشَّهَـٰدَةِ ٱلْعَزِيزُ ٱلرَّحِيمُ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D80A6B-6751-2CA5-A886-9143D2E26BEF}"/>
              </a:ext>
            </a:extLst>
          </p:cNvPr>
          <p:cNvSpPr txBox="1"/>
          <p:nvPr/>
        </p:nvSpPr>
        <p:spPr>
          <a:xfrm>
            <a:off x="2060712" y="4653762"/>
            <a:ext cx="8070575" cy="707886"/>
          </a:xfrm>
          <a:prstGeom prst="rect">
            <a:avLst/>
          </a:prstGeom>
          <a:noFill/>
        </p:spPr>
        <p:txBody>
          <a:bodyPr wrap="square">
            <a:spAutoFit/>
          </a:bodyPr>
          <a:lstStyle/>
          <a:p>
            <a:pPr algn="ctr" fontAlgn="base"/>
            <a:r>
              <a:rPr lang="en-US" sz="2000" dirty="0"/>
              <a:t>Such is He, the Knower of all things, hidden and open, the Exalted (in power), the Merciful;-</a:t>
            </a:r>
          </a:p>
        </p:txBody>
      </p:sp>
      <p:sp>
        <p:nvSpPr>
          <p:cNvPr id="3" name="TextBox 2">
            <a:extLst>
              <a:ext uri="{FF2B5EF4-FFF2-40B4-BE49-F238E27FC236}">
                <a16:creationId xmlns:a16="http://schemas.microsoft.com/office/drawing/2014/main" id="{8151323D-4910-5C3A-E989-B65070657BD3}"/>
              </a:ext>
            </a:extLst>
          </p:cNvPr>
          <p:cNvSpPr txBox="1"/>
          <p:nvPr/>
        </p:nvSpPr>
        <p:spPr>
          <a:xfrm>
            <a:off x="4779060" y="4345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781857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3ABBA-46C3-BD44-3046-EA88324B3D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EF2180-EA5C-D126-6FF4-418A1925EFB5}"/>
              </a:ext>
            </a:extLst>
          </p:cNvPr>
          <p:cNvSpPr>
            <a:spLocks noGrp="1"/>
          </p:cNvSpPr>
          <p:nvPr>
            <p:ph type="title"/>
          </p:nvPr>
        </p:nvSpPr>
        <p:spPr>
          <a:xfrm>
            <a:off x="2006956" y="2031161"/>
            <a:ext cx="8178087" cy="3450327"/>
          </a:xfrm>
        </p:spPr>
        <p:txBody>
          <a:bodyPr>
            <a:noAutofit/>
          </a:bodyPr>
          <a:lstStyle/>
          <a:p>
            <a:r>
              <a:rPr lang="ar-EG" sz="6000" b="0" dirty="0"/>
              <a:t>ٱلَّذِىٓ أَحْسَنَ كُلَّ شَىْءٍ خَلَقَهُۥ ۖ وَبَدَأَ خَلْقَ ٱلْإِنسَـٰنِ مِن طِينٍۢ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EC0CF4-60CB-2229-D6A0-21E925933788}"/>
              </a:ext>
            </a:extLst>
          </p:cNvPr>
          <p:cNvSpPr txBox="1"/>
          <p:nvPr/>
        </p:nvSpPr>
        <p:spPr>
          <a:xfrm>
            <a:off x="2060711" y="4609374"/>
            <a:ext cx="8070575" cy="707886"/>
          </a:xfrm>
          <a:prstGeom prst="rect">
            <a:avLst/>
          </a:prstGeom>
          <a:noFill/>
        </p:spPr>
        <p:txBody>
          <a:bodyPr wrap="square">
            <a:spAutoFit/>
          </a:bodyPr>
          <a:lstStyle/>
          <a:p>
            <a:pPr algn="ctr" fontAlgn="base"/>
            <a:r>
              <a:rPr lang="en-US" sz="2000" dirty="0"/>
              <a:t>He Who has made everything which He has created most good: He began the creation of man with (nothing more than) clay,</a:t>
            </a:r>
          </a:p>
        </p:txBody>
      </p:sp>
      <p:sp>
        <p:nvSpPr>
          <p:cNvPr id="3" name="TextBox 2">
            <a:extLst>
              <a:ext uri="{FF2B5EF4-FFF2-40B4-BE49-F238E27FC236}">
                <a16:creationId xmlns:a16="http://schemas.microsoft.com/office/drawing/2014/main" id="{13E20D1C-AFD2-F1E0-20A8-FDDD21D015EB}"/>
              </a:ext>
            </a:extLst>
          </p:cNvPr>
          <p:cNvSpPr txBox="1"/>
          <p:nvPr/>
        </p:nvSpPr>
        <p:spPr>
          <a:xfrm>
            <a:off x="3101179" y="42912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1602897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78939-BB64-65B5-AC6B-F1C392C938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4C76A0-B4C6-BFB3-14E7-49BE11370F3C}"/>
              </a:ext>
            </a:extLst>
          </p:cNvPr>
          <p:cNvSpPr>
            <a:spLocks noGrp="1"/>
          </p:cNvSpPr>
          <p:nvPr>
            <p:ph type="title"/>
          </p:nvPr>
        </p:nvSpPr>
        <p:spPr>
          <a:xfrm>
            <a:off x="2006956" y="2075549"/>
            <a:ext cx="8178087" cy="3450327"/>
          </a:xfrm>
        </p:spPr>
        <p:txBody>
          <a:bodyPr>
            <a:noAutofit/>
          </a:bodyPr>
          <a:lstStyle/>
          <a:p>
            <a:r>
              <a:rPr lang="ar-EG" sz="6000" b="0" dirty="0"/>
              <a:t>ثُمَّ جَعَلَ نَسْلَهُۥ مِن سُلَـٰلَةٍۢ مِّن مَّآءٍۢ مَّهِينٍۢ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9CACF0-DACA-AD1B-594B-BC5B0A4017FC}"/>
              </a:ext>
            </a:extLst>
          </p:cNvPr>
          <p:cNvSpPr txBox="1"/>
          <p:nvPr/>
        </p:nvSpPr>
        <p:spPr>
          <a:xfrm>
            <a:off x="2060711" y="4653762"/>
            <a:ext cx="8070575" cy="400110"/>
          </a:xfrm>
          <a:prstGeom prst="rect">
            <a:avLst/>
          </a:prstGeom>
          <a:noFill/>
        </p:spPr>
        <p:txBody>
          <a:bodyPr wrap="square">
            <a:spAutoFit/>
          </a:bodyPr>
          <a:lstStyle/>
          <a:p>
            <a:pPr algn="ctr" fontAlgn="base"/>
            <a:r>
              <a:rPr lang="en-US" sz="2000" dirty="0"/>
              <a:t>And made his progeny from a quintessence of the nature of a fluid despised:</a:t>
            </a:r>
          </a:p>
        </p:txBody>
      </p:sp>
      <p:sp>
        <p:nvSpPr>
          <p:cNvPr id="3" name="TextBox 2">
            <a:extLst>
              <a:ext uri="{FF2B5EF4-FFF2-40B4-BE49-F238E27FC236}">
                <a16:creationId xmlns:a16="http://schemas.microsoft.com/office/drawing/2014/main" id="{319EF556-7BBF-FCA2-C90D-B9F76A2A5B0C}"/>
              </a:ext>
            </a:extLst>
          </p:cNvPr>
          <p:cNvSpPr txBox="1"/>
          <p:nvPr/>
        </p:nvSpPr>
        <p:spPr>
          <a:xfrm>
            <a:off x="4938856" y="43459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0805710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F6DD3-182B-19D1-90F6-9FB5CE22B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4A6E4D-5CA3-F97D-8DFD-A7B80A7C42CD}"/>
              </a:ext>
            </a:extLst>
          </p:cNvPr>
          <p:cNvSpPr>
            <a:spLocks noGrp="1"/>
          </p:cNvSpPr>
          <p:nvPr>
            <p:ph type="title"/>
          </p:nvPr>
        </p:nvSpPr>
        <p:spPr>
          <a:xfrm>
            <a:off x="2006957" y="1809219"/>
            <a:ext cx="8178087" cy="3450327"/>
          </a:xfrm>
        </p:spPr>
        <p:txBody>
          <a:bodyPr>
            <a:noAutofit/>
          </a:bodyPr>
          <a:lstStyle/>
          <a:p>
            <a:r>
              <a:rPr lang="ar-EG" sz="6000" b="0" dirty="0"/>
              <a:t>ثُمَّ سَوَّىٰهُ وَنَفَخَ فِيهِ مِن رُّوحِهِۦ ۖ وَجَعَلَ لَكُمُ ٱلسَّمْعَ وَٱلْأَبْصَـٰرَ وَٱلْأَفْـِٔدَةَۚ قَلِيلًۭا مَّا تَشْكُرُونَ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8EC63C-1F22-61A7-E3AD-86F4C0362623}"/>
              </a:ext>
            </a:extLst>
          </p:cNvPr>
          <p:cNvSpPr txBox="1"/>
          <p:nvPr/>
        </p:nvSpPr>
        <p:spPr>
          <a:xfrm>
            <a:off x="2060712" y="4697072"/>
            <a:ext cx="8070575" cy="1015663"/>
          </a:xfrm>
          <a:prstGeom prst="rect">
            <a:avLst/>
          </a:prstGeom>
          <a:noFill/>
        </p:spPr>
        <p:txBody>
          <a:bodyPr wrap="square">
            <a:spAutoFit/>
          </a:bodyPr>
          <a:lstStyle/>
          <a:p>
            <a:pPr algn="ctr" fontAlgn="base"/>
            <a:r>
              <a:rPr lang="en-US" sz="2000" dirty="0"/>
              <a:t>But He fashioned him in due proportion, and breathed into him something of His spirit. And He gave you (the faculties of) hearing and sight and feeling (and understanding): little thanks do ye give!</a:t>
            </a:r>
          </a:p>
        </p:txBody>
      </p:sp>
      <p:sp>
        <p:nvSpPr>
          <p:cNvPr id="3" name="TextBox 2">
            <a:extLst>
              <a:ext uri="{FF2B5EF4-FFF2-40B4-BE49-F238E27FC236}">
                <a16:creationId xmlns:a16="http://schemas.microsoft.com/office/drawing/2014/main" id="{EFD01808-5BB7-86E7-8169-906829A1CD7D}"/>
              </a:ext>
            </a:extLst>
          </p:cNvPr>
          <p:cNvSpPr txBox="1"/>
          <p:nvPr/>
        </p:nvSpPr>
        <p:spPr>
          <a:xfrm>
            <a:off x="2719440" y="43892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4965961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5BBA8-CC0C-05FA-2AD6-BE56DC105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C4720F-F2C2-ED3B-F983-689C082B6D9A}"/>
              </a:ext>
            </a:extLst>
          </p:cNvPr>
          <p:cNvSpPr>
            <a:spLocks noGrp="1"/>
          </p:cNvSpPr>
          <p:nvPr>
            <p:ph type="title"/>
          </p:nvPr>
        </p:nvSpPr>
        <p:spPr>
          <a:xfrm>
            <a:off x="2006957" y="1960139"/>
            <a:ext cx="8178087" cy="3450327"/>
          </a:xfrm>
        </p:spPr>
        <p:txBody>
          <a:bodyPr>
            <a:noAutofit/>
          </a:bodyPr>
          <a:lstStyle/>
          <a:p>
            <a:r>
              <a:rPr lang="ar-EG" sz="5400" b="0" dirty="0"/>
              <a:t>وَقَالُوٓا۟ أَءِذَا ضَلَلْنَا فِى ٱلْأَرْضِ أَءِنَّا لَفِى خَلْقٍۢ جَدِيدٍۭۚ بَلْ هُم بِلِقَآءِ رَبِّهِمْ كَـٰفِرُونَ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F6650B-ECC8-1CC4-5E16-C1E79C092770}"/>
              </a:ext>
            </a:extLst>
          </p:cNvPr>
          <p:cNvSpPr txBox="1"/>
          <p:nvPr/>
        </p:nvSpPr>
        <p:spPr>
          <a:xfrm>
            <a:off x="2060712" y="4422221"/>
            <a:ext cx="8070575" cy="1015663"/>
          </a:xfrm>
          <a:prstGeom prst="rect">
            <a:avLst/>
          </a:prstGeom>
          <a:noFill/>
        </p:spPr>
        <p:txBody>
          <a:bodyPr wrap="square">
            <a:spAutoFit/>
          </a:bodyPr>
          <a:lstStyle/>
          <a:p>
            <a:pPr algn="ctr" fontAlgn="base"/>
            <a:r>
              <a:rPr lang="en-US" sz="2000" dirty="0"/>
              <a:t>And they say: "What! when we lie, hidden and lost, in the earth, shall we indeed be in a Creation renewed? Nay, they deny the Meeting with their Lord.</a:t>
            </a:r>
          </a:p>
        </p:txBody>
      </p:sp>
      <p:sp>
        <p:nvSpPr>
          <p:cNvPr id="3" name="TextBox 2">
            <a:extLst>
              <a:ext uri="{FF2B5EF4-FFF2-40B4-BE49-F238E27FC236}">
                <a16:creationId xmlns:a16="http://schemas.microsoft.com/office/drawing/2014/main" id="{360A2B53-9409-1407-E3C4-5C725F7CC39D}"/>
              </a:ext>
            </a:extLst>
          </p:cNvPr>
          <p:cNvSpPr txBox="1"/>
          <p:nvPr/>
        </p:nvSpPr>
        <p:spPr>
          <a:xfrm>
            <a:off x="1787285" y="41144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5826479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C8DB6-1F60-2AEA-C42A-EB2C817F3B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FB6004-9B9C-44EE-C1E7-BCB286F6C42A}"/>
              </a:ext>
            </a:extLst>
          </p:cNvPr>
          <p:cNvSpPr>
            <a:spLocks noGrp="1"/>
          </p:cNvSpPr>
          <p:nvPr>
            <p:ph type="title"/>
          </p:nvPr>
        </p:nvSpPr>
        <p:spPr>
          <a:xfrm>
            <a:off x="2006957" y="1960139"/>
            <a:ext cx="8178087" cy="3450327"/>
          </a:xfrm>
        </p:spPr>
        <p:txBody>
          <a:bodyPr>
            <a:noAutofit/>
          </a:bodyPr>
          <a:lstStyle/>
          <a:p>
            <a:r>
              <a:rPr lang="ar-EG" sz="6000" b="0" dirty="0"/>
              <a:t>قُلْ يَتَوَفَّىٰكُم مَّلَكُ ٱلْمَوْتِ ٱلَّذِى وُكِّلَ بِكُمْ ثُمَّ إِلَىٰ رَبِّكُمْ تُرْجَعُونَ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09934E-3CAA-E9C4-BF62-E4E8EF16A42D}"/>
              </a:ext>
            </a:extLst>
          </p:cNvPr>
          <p:cNvSpPr txBox="1"/>
          <p:nvPr/>
        </p:nvSpPr>
        <p:spPr>
          <a:xfrm>
            <a:off x="2060712" y="4464095"/>
            <a:ext cx="8070575" cy="707886"/>
          </a:xfrm>
          <a:prstGeom prst="rect">
            <a:avLst/>
          </a:prstGeom>
          <a:noFill/>
        </p:spPr>
        <p:txBody>
          <a:bodyPr wrap="square">
            <a:spAutoFit/>
          </a:bodyPr>
          <a:lstStyle/>
          <a:p>
            <a:pPr algn="ctr" fontAlgn="base"/>
            <a:r>
              <a:rPr lang="en-US" sz="2000" dirty="0"/>
              <a:t>Say: "The Angel of Death, put in charge of you, will (duly) take your souls: then shall ye be brought back to your Lord."</a:t>
            </a:r>
          </a:p>
        </p:txBody>
      </p:sp>
      <p:sp>
        <p:nvSpPr>
          <p:cNvPr id="3" name="TextBox 2">
            <a:extLst>
              <a:ext uri="{FF2B5EF4-FFF2-40B4-BE49-F238E27FC236}">
                <a16:creationId xmlns:a16="http://schemas.microsoft.com/office/drawing/2014/main" id="{8ED28445-8BE3-E180-6185-D89E93F4A374}"/>
              </a:ext>
            </a:extLst>
          </p:cNvPr>
          <p:cNvSpPr txBox="1"/>
          <p:nvPr/>
        </p:nvSpPr>
        <p:spPr>
          <a:xfrm>
            <a:off x="2657298" y="41563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8947791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F8491-480B-366A-B918-92EA72ABAA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EB0E5-0139-16D2-D866-DCA7C2FC3E34}"/>
              </a:ext>
            </a:extLst>
          </p:cNvPr>
          <p:cNvSpPr>
            <a:spLocks noGrp="1"/>
          </p:cNvSpPr>
          <p:nvPr>
            <p:ph type="title"/>
          </p:nvPr>
        </p:nvSpPr>
        <p:spPr>
          <a:xfrm>
            <a:off x="2006957" y="1462990"/>
            <a:ext cx="8178087" cy="3450327"/>
          </a:xfrm>
        </p:spPr>
        <p:txBody>
          <a:bodyPr>
            <a:noAutofit/>
          </a:bodyPr>
          <a:lstStyle/>
          <a:p>
            <a:r>
              <a:rPr lang="ar-EG" sz="5700" b="0" dirty="0"/>
              <a:t>وَلَوْ تَرَىٰٓ إِذِ ٱلْمُجْرِمُونَ نَاكِسُوا۟ رُءُوسِهِمْ عِندَ رَبِّهِمْ رَبَّنَآ أَبْصَرْنَا وَسَمِعْنَا فَٱرْجِعْنَا نَعْمَلْ صَـٰلِحًا إِنَّا مُوقِنُونَ</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1A0A28-ABDF-F1D1-7C74-85568CA24D75}"/>
              </a:ext>
            </a:extLst>
          </p:cNvPr>
          <p:cNvSpPr txBox="1"/>
          <p:nvPr/>
        </p:nvSpPr>
        <p:spPr>
          <a:xfrm>
            <a:off x="2060712" y="4641650"/>
            <a:ext cx="8070575" cy="1323439"/>
          </a:xfrm>
          <a:prstGeom prst="rect">
            <a:avLst/>
          </a:prstGeom>
          <a:noFill/>
        </p:spPr>
        <p:txBody>
          <a:bodyPr wrap="square">
            <a:spAutoFit/>
          </a:bodyPr>
          <a:lstStyle/>
          <a:p>
            <a:pPr algn="ctr" fontAlgn="base"/>
            <a:r>
              <a:rPr lang="en-US" sz="2000" dirty="0"/>
              <a:t>If only thou </a:t>
            </a:r>
            <a:r>
              <a:rPr lang="en-US" sz="2000" dirty="0" err="1"/>
              <a:t>couldst</a:t>
            </a:r>
            <a:r>
              <a:rPr lang="en-US" sz="2000" dirty="0"/>
              <a:t> see when the guilty ones will bend low their heads before their Lord, (saying:) "Our Lord! We have seen and we have heard: Now then send us back (to the world): we will work righteousness: for we do indeed (now) believe."</a:t>
            </a:r>
          </a:p>
        </p:txBody>
      </p:sp>
      <p:sp>
        <p:nvSpPr>
          <p:cNvPr id="3" name="TextBox 2">
            <a:extLst>
              <a:ext uri="{FF2B5EF4-FFF2-40B4-BE49-F238E27FC236}">
                <a16:creationId xmlns:a16="http://schemas.microsoft.com/office/drawing/2014/main" id="{650CCBE1-B820-D6E9-9778-5D6E476B9A5E}"/>
              </a:ext>
            </a:extLst>
          </p:cNvPr>
          <p:cNvSpPr txBox="1"/>
          <p:nvPr/>
        </p:nvSpPr>
        <p:spPr>
          <a:xfrm>
            <a:off x="4725795" y="44137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27397088"/>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DB02B-DF10-A59A-D2C5-E4140CD242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7C65FC-352B-9B75-CD8F-E2364E6AD365}"/>
              </a:ext>
            </a:extLst>
          </p:cNvPr>
          <p:cNvSpPr>
            <a:spLocks noGrp="1"/>
          </p:cNvSpPr>
          <p:nvPr>
            <p:ph type="title"/>
          </p:nvPr>
        </p:nvSpPr>
        <p:spPr>
          <a:xfrm>
            <a:off x="2006957" y="1755953"/>
            <a:ext cx="8178087" cy="3450327"/>
          </a:xfrm>
        </p:spPr>
        <p:txBody>
          <a:bodyPr>
            <a:noAutofit/>
          </a:bodyPr>
          <a:lstStyle/>
          <a:p>
            <a:r>
              <a:rPr lang="ar-EG" sz="5700" b="0" dirty="0"/>
              <a:t>وَلَوْ شِئْنَا لَـَٔاتَيْنَا كُلَّ نَفْسٍ هُدَىٰهَا وَلَـٰكِنْ حَقَّ ٱلْقَوْلُ مِنِّى لَأَمْلَأَنَّ جَهَنَّمَ مِنَ ٱلْجِنَّةِ وَٱلنَّاسِ أَجْمَعِينَ</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D705168-6042-75FB-E108-80A2E5AC9F07}"/>
              </a:ext>
            </a:extLst>
          </p:cNvPr>
          <p:cNvSpPr txBox="1"/>
          <p:nvPr/>
        </p:nvSpPr>
        <p:spPr>
          <a:xfrm>
            <a:off x="2060712" y="4606138"/>
            <a:ext cx="8070575" cy="1015663"/>
          </a:xfrm>
          <a:prstGeom prst="rect">
            <a:avLst/>
          </a:prstGeom>
          <a:noFill/>
        </p:spPr>
        <p:txBody>
          <a:bodyPr wrap="square">
            <a:spAutoFit/>
          </a:bodyPr>
          <a:lstStyle/>
          <a:p>
            <a:pPr algn="ctr" fontAlgn="base"/>
            <a:r>
              <a:rPr lang="en-US" sz="2000" dirty="0"/>
              <a:t>If We had so willed, We could certainly have brought every soul its true guidance: but the Word from Me will come true, "I will fill Hell with </a:t>
            </a:r>
            <a:r>
              <a:rPr lang="en-US" sz="2000" dirty="0" err="1"/>
              <a:t>Jinns</a:t>
            </a:r>
            <a:r>
              <a:rPr lang="en-US" sz="2000" dirty="0"/>
              <a:t> and men all together."</a:t>
            </a:r>
          </a:p>
        </p:txBody>
      </p:sp>
      <p:sp>
        <p:nvSpPr>
          <p:cNvPr id="3" name="TextBox 2">
            <a:extLst>
              <a:ext uri="{FF2B5EF4-FFF2-40B4-BE49-F238E27FC236}">
                <a16:creationId xmlns:a16="http://schemas.microsoft.com/office/drawing/2014/main" id="{E841C3C6-806B-4266-49DC-A1B688F3296B}"/>
              </a:ext>
            </a:extLst>
          </p:cNvPr>
          <p:cNvSpPr txBox="1"/>
          <p:nvPr/>
        </p:nvSpPr>
        <p:spPr>
          <a:xfrm>
            <a:off x="2808219" y="429836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5774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9FA23-91E2-F69D-7AC9-70D8F7A4B1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0F2BC1-B5FE-3CE3-C0BE-05D09A4A0CE9}"/>
              </a:ext>
            </a:extLst>
          </p:cNvPr>
          <p:cNvSpPr>
            <a:spLocks noGrp="1"/>
          </p:cNvSpPr>
          <p:nvPr>
            <p:ph type="title"/>
          </p:nvPr>
        </p:nvSpPr>
        <p:spPr>
          <a:xfrm>
            <a:off x="1863108" y="1905828"/>
            <a:ext cx="8465784" cy="3450327"/>
          </a:xfrm>
        </p:spPr>
        <p:txBody>
          <a:bodyPr>
            <a:noAutofit/>
          </a:bodyPr>
          <a:lstStyle/>
          <a:p>
            <a:r>
              <a:rPr lang="ar-EG" sz="6000" b="0" dirty="0"/>
              <a:t>يَـٰعِبَادِىَ ٱلَّذِينَ ءَامَنُوٓا۟ إِنَّ أَرْضِى وَٰسِعَةٌۭ فَإِيَّـٰىَ فَٱعْبُدُونِ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7AD3C2-A83B-C608-A7E2-C8BFE6F5A8C9}"/>
              </a:ext>
            </a:extLst>
          </p:cNvPr>
          <p:cNvSpPr txBox="1"/>
          <p:nvPr/>
        </p:nvSpPr>
        <p:spPr>
          <a:xfrm>
            <a:off x="2060712" y="4438470"/>
            <a:ext cx="8070575" cy="707886"/>
          </a:xfrm>
          <a:prstGeom prst="rect">
            <a:avLst/>
          </a:prstGeom>
          <a:noFill/>
        </p:spPr>
        <p:txBody>
          <a:bodyPr wrap="square">
            <a:spAutoFit/>
          </a:bodyPr>
          <a:lstStyle/>
          <a:p>
            <a:pPr algn="ctr" fontAlgn="base"/>
            <a:r>
              <a:rPr lang="en-US" sz="2000" dirty="0"/>
              <a:t>O My servants who believe! truly, spacious is My Earth: therefore serve ye Me - (and Me alone)!</a:t>
            </a:r>
          </a:p>
        </p:txBody>
      </p:sp>
      <p:sp>
        <p:nvSpPr>
          <p:cNvPr id="3" name="TextBox 2">
            <a:extLst>
              <a:ext uri="{FF2B5EF4-FFF2-40B4-BE49-F238E27FC236}">
                <a16:creationId xmlns:a16="http://schemas.microsoft.com/office/drawing/2014/main" id="{356A4629-917D-322E-A4B8-5F641B281B4E}"/>
              </a:ext>
            </a:extLst>
          </p:cNvPr>
          <p:cNvSpPr txBox="1"/>
          <p:nvPr/>
        </p:nvSpPr>
        <p:spPr>
          <a:xfrm>
            <a:off x="3118922" y="41248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166548725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700F3-1F16-AC9C-BBC9-E6CF9F423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BA7FD-6EFE-BF9B-6FBE-28998D2EA071}"/>
              </a:ext>
            </a:extLst>
          </p:cNvPr>
          <p:cNvSpPr>
            <a:spLocks noGrp="1"/>
          </p:cNvSpPr>
          <p:nvPr>
            <p:ph type="title"/>
          </p:nvPr>
        </p:nvSpPr>
        <p:spPr>
          <a:xfrm>
            <a:off x="2006957" y="2031160"/>
            <a:ext cx="8178087" cy="3450327"/>
          </a:xfrm>
        </p:spPr>
        <p:txBody>
          <a:bodyPr>
            <a:noAutofit/>
          </a:bodyPr>
          <a:lstStyle/>
          <a:p>
            <a:r>
              <a:rPr lang="ar-EG" sz="6000" b="0" dirty="0"/>
              <a:t>فَذُوقُوا۟ بِمَا نَسِيتُمْ لِقَآءَ يَوْمِكُمْ هَـٰذَآ إِنَّا نَسِينَـٰكُمْ ۖ وَذُوقُوا۟ عَذَابَ ٱلْخُلْدِ بِمَا كُنتُمْ تَعْمَلُونَ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B992CE3-7FEB-0F09-5A86-743D8CD87324}"/>
              </a:ext>
            </a:extLst>
          </p:cNvPr>
          <p:cNvSpPr txBox="1"/>
          <p:nvPr/>
        </p:nvSpPr>
        <p:spPr>
          <a:xfrm>
            <a:off x="2060712" y="4924361"/>
            <a:ext cx="8070575" cy="707886"/>
          </a:xfrm>
          <a:prstGeom prst="rect">
            <a:avLst/>
          </a:prstGeom>
          <a:noFill/>
        </p:spPr>
        <p:txBody>
          <a:bodyPr wrap="square">
            <a:spAutoFit/>
          </a:bodyPr>
          <a:lstStyle/>
          <a:p>
            <a:pPr algn="ctr" fontAlgn="base"/>
            <a:r>
              <a:rPr lang="en-US" sz="2000" dirty="0"/>
              <a:t>"Taste ye then - for ye forgot the Meeting of this Day of yours, and We too will forget you - taste ye the Penalty of Eternity for your (evil) deeds!"</a:t>
            </a:r>
          </a:p>
        </p:txBody>
      </p:sp>
      <p:sp>
        <p:nvSpPr>
          <p:cNvPr id="3" name="TextBox 2">
            <a:extLst>
              <a:ext uri="{FF2B5EF4-FFF2-40B4-BE49-F238E27FC236}">
                <a16:creationId xmlns:a16="http://schemas.microsoft.com/office/drawing/2014/main" id="{25BBA905-928B-D7B9-5393-4B766CC83AD1}"/>
              </a:ext>
            </a:extLst>
          </p:cNvPr>
          <p:cNvSpPr txBox="1"/>
          <p:nvPr/>
        </p:nvSpPr>
        <p:spPr>
          <a:xfrm>
            <a:off x="3740374" y="46165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8793120"/>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B70F0-FB04-1F81-594C-31F13ECD60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FB06F-5B46-2F89-B98A-36F66234F962}"/>
              </a:ext>
            </a:extLst>
          </p:cNvPr>
          <p:cNvSpPr>
            <a:spLocks noGrp="1"/>
          </p:cNvSpPr>
          <p:nvPr>
            <p:ph type="title"/>
          </p:nvPr>
        </p:nvSpPr>
        <p:spPr>
          <a:xfrm>
            <a:off x="2006957" y="1818095"/>
            <a:ext cx="8178087" cy="3450327"/>
          </a:xfrm>
        </p:spPr>
        <p:txBody>
          <a:bodyPr>
            <a:noAutofit/>
          </a:bodyPr>
          <a:lstStyle/>
          <a:p>
            <a:r>
              <a:rPr lang="ar-EG" sz="6000" b="0" dirty="0"/>
              <a:t>إِنَّمَا يُؤْمِنُ بِـَٔايَـٰتِنَا ٱلَّذِينَ إِذَا ذُكِّرُوا۟ بِهَا خَرُّوا۟ سُجَّدًۭا وَسَبَّحُوا۟ بِحَمْدِ رَبِّهِمْ وَهُمْ لَا يَسْتَكْبِرُونَ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A1E919-EA57-2C59-26DD-226BE15D0488}"/>
              </a:ext>
            </a:extLst>
          </p:cNvPr>
          <p:cNvSpPr txBox="1"/>
          <p:nvPr/>
        </p:nvSpPr>
        <p:spPr>
          <a:xfrm>
            <a:off x="2060712" y="4711296"/>
            <a:ext cx="8070575" cy="1015663"/>
          </a:xfrm>
          <a:prstGeom prst="rect">
            <a:avLst/>
          </a:prstGeom>
          <a:noFill/>
        </p:spPr>
        <p:txBody>
          <a:bodyPr wrap="square">
            <a:spAutoFit/>
          </a:bodyPr>
          <a:lstStyle/>
          <a:p>
            <a:pPr algn="ctr" fontAlgn="base"/>
            <a:r>
              <a:rPr lang="en-US" sz="2000" dirty="0"/>
              <a:t>Only those believe in Our Signs, who, when they are recited to them, fall down in prostration, and celebrate the praises of their Lord, nor are they (ever) puffed up with pride.</a:t>
            </a:r>
          </a:p>
        </p:txBody>
      </p:sp>
      <p:sp>
        <p:nvSpPr>
          <p:cNvPr id="3" name="TextBox 2">
            <a:extLst>
              <a:ext uri="{FF2B5EF4-FFF2-40B4-BE49-F238E27FC236}">
                <a16:creationId xmlns:a16="http://schemas.microsoft.com/office/drawing/2014/main" id="{BA8CACCA-0F69-9AEC-4730-6E0184954FB3}"/>
              </a:ext>
            </a:extLst>
          </p:cNvPr>
          <p:cNvSpPr txBox="1"/>
          <p:nvPr/>
        </p:nvSpPr>
        <p:spPr>
          <a:xfrm>
            <a:off x="2550766" y="44035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59016719"/>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8D76F-6031-F26C-A58E-6E49E38437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97BD73-9A96-B422-A8C2-6FDB3D76460B}"/>
              </a:ext>
            </a:extLst>
          </p:cNvPr>
          <p:cNvSpPr>
            <a:spLocks noGrp="1"/>
          </p:cNvSpPr>
          <p:nvPr>
            <p:ph type="title"/>
          </p:nvPr>
        </p:nvSpPr>
        <p:spPr>
          <a:xfrm>
            <a:off x="2006957" y="1862483"/>
            <a:ext cx="8178087" cy="3450327"/>
          </a:xfrm>
        </p:spPr>
        <p:txBody>
          <a:bodyPr>
            <a:noAutofit/>
          </a:bodyPr>
          <a:lstStyle/>
          <a:p>
            <a:r>
              <a:rPr lang="ar-EG" sz="6000" b="0" dirty="0"/>
              <a:t>تَتَجَافَىٰ جُنُوبُهُمْ عَنِ ٱلْمَضَاجِعِ يَدْعُونَ رَبَّهُمْ خَوْفًۭا وَطَمَعًۭا وَمِمَّا رَزَقْنَـٰهُمْ يُنفِقُونَ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51281AC-454A-72E6-F1F6-1013F8FBFD7D}"/>
              </a:ext>
            </a:extLst>
          </p:cNvPr>
          <p:cNvSpPr txBox="1"/>
          <p:nvPr/>
        </p:nvSpPr>
        <p:spPr>
          <a:xfrm>
            <a:off x="2060712" y="4755684"/>
            <a:ext cx="8070575" cy="1015663"/>
          </a:xfrm>
          <a:prstGeom prst="rect">
            <a:avLst/>
          </a:prstGeom>
          <a:noFill/>
        </p:spPr>
        <p:txBody>
          <a:bodyPr wrap="square">
            <a:spAutoFit/>
          </a:bodyPr>
          <a:lstStyle/>
          <a:p>
            <a:pPr algn="ctr" fontAlgn="base"/>
            <a:r>
              <a:rPr lang="en-US" sz="2000" dirty="0"/>
              <a:t>Their limbs do forsake their beds of sleep, the while they call on their Lord, in Fear and Hope: and they spend (in charity) out of the sustenance which We have bestowed on them.</a:t>
            </a:r>
          </a:p>
        </p:txBody>
      </p:sp>
      <p:sp>
        <p:nvSpPr>
          <p:cNvPr id="3" name="TextBox 2">
            <a:extLst>
              <a:ext uri="{FF2B5EF4-FFF2-40B4-BE49-F238E27FC236}">
                <a16:creationId xmlns:a16="http://schemas.microsoft.com/office/drawing/2014/main" id="{B4B700A1-36C1-30A9-905C-C6EE3991B05D}"/>
              </a:ext>
            </a:extLst>
          </p:cNvPr>
          <p:cNvSpPr txBox="1"/>
          <p:nvPr/>
        </p:nvSpPr>
        <p:spPr>
          <a:xfrm>
            <a:off x="3811395" y="44479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9128638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3F0D0F-C1A9-52B2-0B08-FF4B04CAED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07A9AC-0517-717A-A269-C21AE956D0DA}"/>
              </a:ext>
            </a:extLst>
          </p:cNvPr>
          <p:cNvSpPr>
            <a:spLocks noGrp="1"/>
          </p:cNvSpPr>
          <p:nvPr>
            <p:ph type="title"/>
          </p:nvPr>
        </p:nvSpPr>
        <p:spPr>
          <a:xfrm>
            <a:off x="2006956" y="2013404"/>
            <a:ext cx="8178087" cy="3450327"/>
          </a:xfrm>
        </p:spPr>
        <p:txBody>
          <a:bodyPr>
            <a:noAutofit/>
          </a:bodyPr>
          <a:lstStyle/>
          <a:p>
            <a:r>
              <a:rPr lang="ar-EG" sz="6000" b="0" dirty="0"/>
              <a:t>فَلَا تَعْلَمُ نَفْسٌۭ مَّآ أُخْفِىَ لَهُم مِّن قُرَّةِ أَعْيُنٍۢ جَزَآءًۢ بِمَا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BC0C56-2BF3-FD16-B890-72C3AE488487}"/>
              </a:ext>
            </a:extLst>
          </p:cNvPr>
          <p:cNvSpPr txBox="1"/>
          <p:nvPr/>
        </p:nvSpPr>
        <p:spPr>
          <a:xfrm>
            <a:off x="2060711" y="4507110"/>
            <a:ext cx="8070575" cy="707886"/>
          </a:xfrm>
          <a:prstGeom prst="rect">
            <a:avLst/>
          </a:prstGeom>
          <a:noFill/>
        </p:spPr>
        <p:txBody>
          <a:bodyPr wrap="square">
            <a:spAutoFit/>
          </a:bodyPr>
          <a:lstStyle/>
          <a:p>
            <a:pPr algn="ctr" fontAlgn="base"/>
            <a:r>
              <a:rPr lang="en-US" sz="2000" dirty="0"/>
              <a:t>Now no person knows what delights of the eye are kept hidden (in reserve) for them - as a reward for their (good) deeds.</a:t>
            </a:r>
          </a:p>
        </p:txBody>
      </p:sp>
      <p:sp>
        <p:nvSpPr>
          <p:cNvPr id="3" name="TextBox 2">
            <a:extLst>
              <a:ext uri="{FF2B5EF4-FFF2-40B4-BE49-F238E27FC236}">
                <a16:creationId xmlns:a16="http://schemas.microsoft.com/office/drawing/2014/main" id="{69F506F1-3CEF-04D9-4694-E365C5D5B8EF}"/>
              </a:ext>
            </a:extLst>
          </p:cNvPr>
          <p:cNvSpPr txBox="1"/>
          <p:nvPr/>
        </p:nvSpPr>
        <p:spPr>
          <a:xfrm>
            <a:off x="2204535" y="41993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4773070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0466D-AA63-E66C-DDC5-631E3E742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861ABB-E5B6-F160-D68B-F66DFD5276A0}"/>
              </a:ext>
            </a:extLst>
          </p:cNvPr>
          <p:cNvSpPr>
            <a:spLocks noGrp="1"/>
          </p:cNvSpPr>
          <p:nvPr>
            <p:ph type="title"/>
          </p:nvPr>
        </p:nvSpPr>
        <p:spPr>
          <a:xfrm>
            <a:off x="2006956" y="2084425"/>
            <a:ext cx="8178087" cy="3450327"/>
          </a:xfrm>
        </p:spPr>
        <p:txBody>
          <a:bodyPr>
            <a:noAutofit/>
          </a:bodyPr>
          <a:lstStyle/>
          <a:p>
            <a:r>
              <a:rPr lang="ar-EG" sz="6000" b="0" dirty="0"/>
              <a:t>أَفَمَن كَانَ مُؤْمِنًۭا كَمَن كَانَ فَاسِقًۭاۚ لَّا يَسْتَوُۥنَ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A676687-7CD6-DD1E-CD0A-78B802B3863B}"/>
              </a:ext>
            </a:extLst>
          </p:cNvPr>
          <p:cNvSpPr txBox="1"/>
          <p:nvPr/>
        </p:nvSpPr>
        <p:spPr>
          <a:xfrm>
            <a:off x="2060711" y="4578131"/>
            <a:ext cx="8070575" cy="707886"/>
          </a:xfrm>
          <a:prstGeom prst="rect">
            <a:avLst/>
          </a:prstGeom>
          <a:noFill/>
        </p:spPr>
        <p:txBody>
          <a:bodyPr wrap="square">
            <a:spAutoFit/>
          </a:bodyPr>
          <a:lstStyle/>
          <a:p>
            <a:pPr algn="ctr" fontAlgn="base"/>
            <a:r>
              <a:rPr lang="en-US" sz="2000" dirty="0"/>
              <a:t>Is then the man who believes no better than the man who is rebellious and wicked? Not equal are they.</a:t>
            </a:r>
          </a:p>
        </p:txBody>
      </p:sp>
      <p:sp>
        <p:nvSpPr>
          <p:cNvPr id="3" name="TextBox 2">
            <a:extLst>
              <a:ext uri="{FF2B5EF4-FFF2-40B4-BE49-F238E27FC236}">
                <a16:creationId xmlns:a16="http://schemas.microsoft.com/office/drawing/2014/main" id="{929BFA63-C576-6FF1-3F45-D419EA8414EF}"/>
              </a:ext>
            </a:extLst>
          </p:cNvPr>
          <p:cNvSpPr txBox="1"/>
          <p:nvPr/>
        </p:nvSpPr>
        <p:spPr>
          <a:xfrm>
            <a:off x="4796815" y="43293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6492316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5DF20-3B06-8BC5-9704-59A65FB77C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BF193-08D7-605E-1F50-4C516F9AC87A}"/>
              </a:ext>
            </a:extLst>
          </p:cNvPr>
          <p:cNvSpPr>
            <a:spLocks noGrp="1"/>
          </p:cNvSpPr>
          <p:nvPr>
            <p:ph type="title"/>
          </p:nvPr>
        </p:nvSpPr>
        <p:spPr>
          <a:xfrm>
            <a:off x="2006957" y="2004526"/>
            <a:ext cx="8178087" cy="3450327"/>
          </a:xfrm>
        </p:spPr>
        <p:txBody>
          <a:bodyPr>
            <a:noAutofit/>
          </a:bodyPr>
          <a:lstStyle/>
          <a:p>
            <a:r>
              <a:rPr lang="ar-EG" sz="6000" b="0" dirty="0"/>
              <a:t>أَمَّا ٱلَّذِينَ ءَامَنُوا۟ وَعَمِلُوا۟ ٱلصَّـٰلِحَـٰتِ فَلَهُمْ جَنَّـٰتُ ٱلْمَأْوَىٰ نُزُلًۢا بِمَا كَانُوا۟ يَعْمَلُونَ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3C49D27-06CE-6F2A-B8D5-516997D2D9D5}"/>
              </a:ext>
            </a:extLst>
          </p:cNvPr>
          <p:cNvSpPr txBox="1"/>
          <p:nvPr/>
        </p:nvSpPr>
        <p:spPr>
          <a:xfrm>
            <a:off x="2060712" y="4841813"/>
            <a:ext cx="8070575" cy="707886"/>
          </a:xfrm>
          <a:prstGeom prst="rect">
            <a:avLst/>
          </a:prstGeom>
          <a:noFill/>
        </p:spPr>
        <p:txBody>
          <a:bodyPr wrap="square">
            <a:spAutoFit/>
          </a:bodyPr>
          <a:lstStyle/>
          <a:p>
            <a:pPr algn="ctr" fontAlgn="base"/>
            <a:r>
              <a:rPr lang="en-US" sz="2000" dirty="0"/>
              <a:t>For those who believe and do righteous deeds are Gardens as hospitable homes, for their (good) deeds.</a:t>
            </a:r>
          </a:p>
        </p:txBody>
      </p:sp>
      <p:sp>
        <p:nvSpPr>
          <p:cNvPr id="3" name="TextBox 2">
            <a:extLst>
              <a:ext uri="{FF2B5EF4-FFF2-40B4-BE49-F238E27FC236}">
                <a16:creationId xmlns:a16="http://schemas.microsoft.com/office/drawing/2014/main" id="{ED9315C1-3E13-A55A-B31C-D3B30AD336AE}"/>
              </a:ext>
            </a:extLst>
          </p:cNvPr>
          <p:cNvSpPr txBox="1"/>
          <p:nvPr/>
        </p:nvSpPr>
        <p:spPr>
          <a:xfrm>
            <a:off x="3624964" y="46169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3504179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185A1-24F5-BD27-5026-E0BD38DE4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FA6A21-F333-F486-F04D-6C1115DEAB0F}"/>
              </a:ext>
            </a:extLst>
          </p:cNvPr>
          <p:cNvSpPr>
            <a:spLocks noGrp="1"/>
          </p:cNvSpPr>
          <p:nvPr>
            <p:ph type="title"/>
          </p:nvPr>
        </p:nvSpPr>
        <p:spPr>
          <a:xfrm>
            <a:off x="2006957" y="1518803"/>
            <a:ext cx="8178087" cy="3450327"/>
          </a:xfrm>
        </p:spPr>
        <p:txBody>
          <a:bodyPr>
            <a:noAutofit/>
          </a:bodyPr>
          <a:lstStyle/>
          <a:p>
            <a:r>
              <a:rPr lang="ar-EG" sz="6000" b="0" dirty="0"/>
              <a:t>وَأَمَّا ٱلَّذِينَ فَسَقُوا۟ فَمَأْوَىٰهُمُ ٱلنَّارُ ۖ كُلَّمَآ أَرَادُوٓا۟ أَن يَخْرُجُوا۟ مِنْهَآ أُعِيدُوا۟ فِيهَا وَقِيلَ لَهُمْ ذُوقُوا۟ عَذَابَ ٱلنَّارِ ٱلَّذِى كُنتُم بِهِۦ تُكَذِّبُونَ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54CAC9-28A5-EAEC-744A-E352183F8799}"/>
              </a:ext>
            </a:extLst>
          </p:cNvPr>
          <p:cNvSpPr txBox="1"/>
          <p:nvPr/>
        </p:nvSpPr>
        <p:spPr>
          <a:xfrm>
            <a:off x="2060712" y="4766253"/>
            <a:ext cx="8070575" cy="1323439"/>
          </a:xfrm>
          <a:prstGeom prst="rect">
            <a:avLst/>
          </a:prstGeom>
          <a:noFill/>
        </p:spPr>
        <p:txBody>
          <a:bodyPr wrap="square">
            <a:spAutoFit/>
          </a:bodyPr>
          <a:lstStyle/>
          <a:p>
            <a:pPr algn="ctr" fontAlgn="base"/>
            <a:r>
              <a:rPr lang="en-US" sz="2000" dirty="0"/>
              <a:t>As to those who are rebellious and wicked, their abode will be the Fire: every time they wish to get away therefrom, they will be forced thereinto, and it will be said to them: "Taste ye the Penalty of the Fire, the which ye were wont to reject as false."</a:t>
            </a:r>
          </a:p>
        </p:txBody>
      </p:sp>
      <p:sp>
        <p:nvSpPr>
          <p:cNvPr id="3" name="TextBox 2">
            <a:extLst>
              <a:ext uri="{FF2B5EF4-FFF2-40B4-BE49-F238E27FC236}">
                <a16:creationId xmlns:a16="http://schemas.microsoft.com/office/drawing/2014/main" id="{35FAF0D2-8DE9-2025-D161-092E354F74B1}"/>
              </a:ext>
            </a:extLst>
          </p:cNvPr>
          <p:cNvSpPr txBox="1"/>
          <p:nvPr/>
        </p:nvSpPr>
        <p:spPr>
          <a:xfrm>
            <a:off x="2595156" y="4578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17850204"/>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1879B-E9CE-C891-6A5A-0F1F075FC0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C58F1F-4436-208A-5440-C381D5B32402}"/>
              </a:ext>
            </a:extLst>
          </p:cNvPr>
          <p:cNvSpPr>
            <a:spLocks noGrp="1"/>
          </p:cNvSpPr>
          <p:nvPr>
            <p:ph type="title"/>
          </p:nvPr>
        </p:nvSpPr>
        <p:spPr>
          <a:xfrm>
            <a:off x="2006956" y="1944932"/>
            <a:ext cx="8178087" cy="3450327"/>
          </a:xfrm>
        </p:spPr>
        <p:txBody>
          <a:bodyPr>
            <a:noAutofit/>
          </a:bodyPr>
          <a:lstStyle/>
          <a:p>
            <a:r>
              <a:rPr lang="ar-EG" sz="6000" b="0" dirty="0"/>
              <a:t>وَلَنُذِيقَنَّهُم مِّنَ ٱلْعَذَابِ ٱلْأَدْنَىٰ دُونَ ٱلْعَذَابِ ٱلْأَكْبَرِ لَعَلَّهُمْ يَرْجِعُونَ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5C353B-1393-3A54-D83C-DC64B1A4065E}"/>
              </a:ext>
            </a:extLst>
          </p:cNvPr>
          <p:cNvSpPr txBox="1"/>
          <p:nvPr/>
        </p:nvSpPr>
        <p:spPr>
          <a:xfrm>
            <a:off x="2060711" y="4460074"/>
            <a:ext cx="8070575" cy="707886"/>
          </a:xfrm>
          <a:prstGeom prst="rect">
            <a:avLst/>
          </a:prstGeom>
          <a:noFill/>
        </p:spPr>
        <p:txBody>
          <a:bodyPr wrap="square">
            <a:spAutoFit/>
          </a:bodyPr>
          <a:lstStyle/>
          <a:p>
            <a:pPr algn="ctr" fontAlgn="base"/>
            <a:r>
              <a:rPr lang="en-US" sz="2000" dirty="0"/>
              <a:t>And indeed We will make them taste of the Penalty of this (life) prior to the supreme Penalty, in order that they may (repent and) return.</a:t>
            </a:r>
          </a:p>
        </p:txBody>
      </p:sp>
      <p:sp>
        <p:nvSpPr>
          <p:cNvPr id="3" name="TextBox 2">
            <a:extLst>
              <a:ext uri="{FF2B5EF4-FFF2-40B4-BE49-F238E27FC236}">
                <a16:creationId xmlns:a16="http://schemas.microsoft.com/office/drawing/2014/main" id="{AC697D64-C04E-1F33-EF4E-E2CC50A76DAA}"/>
              </a:ext>
            </a:extLst>
          </p:cNvPr>
          <p:cNvSpPr txBox="1"/>
          <p:nvPr/>
        </p:nvSpPr>
        <p:spPr>
          <a:xfrm>
            <a:off x="2213416" y="41522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3960245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75B2C-C923-3CF8-7242-0B533EA8E0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571BBB-7872-CF3D-BCDD-433541708818}"/>
              </a:ext>
            </a:extLst>
          </p:cNvPr>
          <p:cNvSpPr>
            <a:spLocks noGrp="1"/>
          </p:cNvSpPr>
          <p:nvPr>
            <p:ph type="title"/>
          </p:nvPr>
        </p:nvSpPr>
        <p:spPr>
          <a:xfrm>
            <a:off x="2006957" y="1856155"/>
            <a:ext cx="8178087" cy="3450327"/>
          </a:xfrm>
        </p:spPr>
        <p:txBody>
          <a:bodyPr>
            <a:noAutofit/>
          </a:bodyPr>
          <a:lstStyle/>
          <a:p>
            <a:r>
              <a:rPr lang="ar-EG" sz="6000" b="0" dirty="0"/>
              <a:t>وَمَنْ أَظْلَمُ مِمَّن ذُكِّرَ بِـَٔايَـٰتِ رَبِّهِۦ ثُمَّ أَعْرَضَ عَنْهَآ ۚ إِنَّا مِنَ ٱلْمُجْرِمِينَ مُنتَقِمُونَ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7051300-B937-C9D5-FCF7-A85A1A80D49F}"/>
              </a:ext>
            </a:extLst>
          </p:cNvPr>
          <p:cNvSpPr txBox="1"/>
          <p:nvPr/>
        </p:nvSpPr>
        <p:spPr>
          <a:xfrm>
            <a:off x="2060712" y="4644762"/>
            <a:ext cx="8070575" cy="1015663"/>
          </a:xfrm>
          <a:prstGeom prst="rect">
            <a:avLst/>
          </a:prstGeom>
          <a:noFill/>
        </p:spPr>
        <p:txBody>
          <a:bodyPr wrap="square">
            <a:spAutoFit/>
          </a:bodyPr>
          <a:lstStyle/>
          <a:p>
            <a:pPr algn="ctr" fontAlgn="base"/>
            <a:r>
              <a:rPr lang="en-US" sz="2000" dirty="0"/>
              <a:t>And who does more wrong than one to whom are recited the Signs of his Lord, and who then turns away therefrom? Verily from those who transgress We shall exact (due) Retribution.</a:t>
            </a:r>
          </a:p>
        </p:txBody>
      </p:sp>
      <p:sp>
        <p:nvSpPr>
          <p:cNvPr id="3" name="TextBox 2">
            <a:extLst>
              <a:ext uri="{FF2B5EF4-FFF2-40B4-BE49-F238E27FC236}">
                <a16:creationId xmlns:a16="http://schemas.microsoft.com/office/drawing/2014/main" id="{C9881931-6386-7F81-6943-07E3982646BD}"/>
              </a:ext>
            </a:extLst>
          </p:cNvPr>
          <p:cNvSpPr txBox="1"/>
          <p:nvPr/>
        </p:nvSpPr>
        <p:spPr>
          <a:xfrm>
            <a:off x="4574880" y="44908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1671855921"/>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08183-8CDD-4B25-5F4F-25BA10694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C3A66C-0B9B-BF3D-C93D-4AA57ED24B27}"/>
              </a:ext>
            </a:extLst>
          </p:cNvPr>
          <p:cNvSpPr>
            <a:spLocks noGrp="1"/>
          </p:cNvSpPr>
          <p:nvPr>
            <p:ph type="title"/>
          </p:nvPr>
        </p:nvSpPr>
        <p:spPr>
          <a:xfrm>
            <a:off x="2006956" y="1989320"/>
            <a:ext cx="8178087" cy="3450327"/>
          </a:xfrm>
        </p:spPr>
        <p:txBody>
          <a:bodyPr>
            <a:noAutofit/>
          </a:bodyPr>
          <a:lstStyle/>
          <a:p>
            <a:r>
              <a:rPr lang="ar-EG" sz="6000" b="0" dirty="0"/>
              <a:t>وَلَقَدْ ءَاتَيْنَا مُوسَى ٱلْكِتَـٰبَ فَلَا تَكُن فِى مِرْيَةٍۢ مِّن لِّقَآئِهِۦ ۖ وَجَعَلْنَـٰهُ هُدًۭى لِّبَنِىٓ إِسْرَٰٓءِيلَ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6C06B9-E6DC-3312-7EF7-0CB4880BE7A1}"/>
              </a:ext>
            </a:extLst>
          </p:cNvPr>
          <p:cNvSpPr txBox="1"/>
          <p:nvPr/>
        </p:nvSpPr>
        <p:spPr>
          <a:xfrm>
            <a:off x="2060711" y="4851917"/>
            <a:ext cx="8070575" cy="707886"/>
          </a:xfrm>
          <a:prstGeom prst="rect">
            <a:avLst/>
          </a:prstGeom>
          <a:noFill/>
        </p:spPr>
        <p:txBody>
          <a:bodyPr wrap="square">
            <a:spAutoFit/>
          </a:bodyPr>
          <a:lstStyle/>
          <a:p>
            <a:pPr algn="ctr" fontAlgn="base"/>
            <a:r>
              <a:rPr lang="en-US" sz="2000" dirty="0"/>
              <a:t>We did indeed aforetime give the Book to Moses: be not then in doubt of its reaching (thee): and We made it a guide to the Children of Israel.</a:t>
            </a:r>
          </a:p>
        </p:txBody>
      </p:sp>
      <p:sp>
        <p:nvSpPr>
          <p:cNvPr id="3" name="TextBox 2">
            <a:extLst>
              <a:ext uri="{FF2B5EF4-FFF2-40B4-BE49-F238E27FC236}">
                <a16:creationId xmlns:a16="http://schemas.microsoft.com/office/drawing/2014/main" id="{3174D34A-94C4-5472-1924-A895436EECF3}"/>
              </a:ext>
            </a:extLst>
          </p:cNvPr>
          <p:cNvSpPr txBox="1"/>
          <p:nvPr/>
        </p:nvSpPr>
        <p:spPr>
          <a:xfrm>
            <a:off x="4042220" y="45441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1170901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6D720-0F5A-5EA9-E7C3-A25A8FD55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10980A-F3DC-AE19-7373-A6216456E8DC}"/>
              </a:ext>
            </a:extLst>
          </p:cNvPr>
          <p:cNvSpPr>
            <a:spLocks noGrp="1"/>
          </p:cNvSpPr>
          <p:nvPr>
            <p:ph type="title"/>
          </p:nvPr>
        </p:nvSpPr>
        <p:spPr>
          <a:xfrm>
            <a:off x="1863108" y="2003483"/>
            <a:ext cx="8465784" cy="3450327"/>
          </a:xfrm>
        </p:spPr>
        <p:txBody>
          <a:bodyPr>
            <a:noAutofit/>
          </a:bodyPr>
          <a:lstStyle/>
          <a:p>
            <a:r>
              <a:rPr lang="ar-EG" sz="6000" b="0" dirty="0"/>
              <a:t>كُلُّ نَفْسٍۢ ذَآئِقَةُ ٱلْمَوْتِۖ ثُمَّ إِلَيْنَا تُرْجَعُونَ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92D21A-1535-B94B-EAEE-B969BA5C2015}"/>
              </a:ext>
            </a:extLst>
          </p:cNvPr>
          <p:cNvSpPr txBox="1"/>
          <p:nvPr/>
        </p:nvSpPr>
        <p:spPr>
          <a:xfrm>
            <a:off x="2060712" y="4536125"/>
            <a:ext cx="8070575" cy="707886"/>
          </a:xfrm>
          <a:prstGeom prst="rect">
            <a:avLst/>
          </a:prstGeom>
          <a:noFill/>
        </p:spPr>
        <p:txBody>
          <a:bodyPr wrap="square">
            <a:spAutoFit/>
          </a:bodyPr>
          <a:lstStyle/>
          <a:p>
            <a:pPr algn="ctr" fontAlgn="base"/>
            <a:r>
              <a:rPr lang="en-US" sz="2000" dirty="0"/>
              <a:t>Every soul shall have a taste of death in the end to Us shall ye be brought back.</a:t>
            </a:r>
          </a:p>
        </p:txBody>
      </p:sp>
      <p:sp>
        <p:nvSpPr>
          <p:cNvPr id="3" name="TextBox 2">
            <a:extLst>
              <a:ext uri="{FF2B5EF4-FFF2-40B4-BE49-F238E27FC236}">
                <a16:creationId xmlns:a16="http://schemas.microsoft.com/office/drawing/2014/main" id="{F7BD673F-EE39-9DD5-6EE3-31C7DE381F5C}"/>
              </a:ext>
            </a:extLst>
          </p:cNvPr>
          <p:cNvSpPr txBox="1"/>
          <p:nvPr/>
        </p:nvSpPr>
        <p:spPr>
          <a:xfrm>
            <a:off x="4539350" y="42283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355965770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8D20A-0CAE-A501-9AE4-9A51EA334A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7762FF-6B09-FB89-5B3E-ACC33692C2BD}"/>
              </a:ext>
            </a:extLst>
          </p:cNvPr>
          <p:cNvSpPr>
            <a:spLocks noGrp="1"/>
          </p:cNvSpPr>
          <p:nvPr>
            <p:ph type="title"/>
          </p:nvPr>
        </p:nvSpPr>
        <p:spPr>
          <a:xfrm>
            <a:off x="2006957" y="1944932"/>
            <a:ext cx="8178087" cy="3450327"/>
          </a:xfrm>
        </p:spPr>
        <p:txBody>
          <a:bodyPr>
            <a:noAutofit/>
          </a:bodyPr>
          <a:lstStyle/>
          <a:p>
            <a:r>
              <a:rPr lang="ar-EG" sz="6000" b="0" dirty="0"/>
              <a:t>وَجَعَلْنَا مِنْهُمْ أَئِمَّةًۭ يَهْدُونَ بِأَمْرِنَا لَمَّا صَبَرُوا۟ ۖ وَكَانُوا۟ بِـَٔايَـٰتِنَا يُوقِنُونَ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56C148-9083-1481-01EB-8906044989A3}"/>
              </a:ext>
            </a:extLst>
          </p:cNvPr>
          <p:cNvSpPr txBox="1"/>
          <p:nvPr/>
        </p:nvSpPr>
        <p:spPr>
          <a:xfrm>
            <a:off x="2060712" y="4461300"/>
            <a:ext cx="8070575" cy="1015663"/>
          </a:xfrm>
          <a:prstGeom prst="rect">
            <a:avLst/>
          </a:prstGeom>
          <a:noFill/>
        </p:spPr>
        <p:txBody>
          <a:bodyPr wrap="square">
            <a:spAutoFit/>
          </a:bodyPr>
          <a:lstStyle/>
          <a:p>
            <a:pPr algn="ctr" fontAlgn="base"/>
            <a:r>
              <a:rPr lang="en-US" sz="2000" dirty="0"/>
              <a:t>And We appointed, from among them, leaders, giving guidance under Our command, so long as they persevered with patience and continued to have faith in Our Signs.</a:t>
            </a:r>
          </a:p>
        </p:txBody>
      </p:sp>
      <p:sp>
        <p:nvSpPr>
          <p:cNvPr id="3" name="TextBox 2">
            <a:extLst>
              <a:ext uri="{FF2B5EF4-FFF2-40B4-BE49-F238E27FC236}">
                <a16:creationId xmlns:a16="http://schemas.microsoft.com/office/drawing/2014/main" id="{AB520A6F-A9EE-F5D8-EE2C-6B781F035272}"/>
              </a:ext>
            </a:extLst>
          </p:cNvPr>
          <p:cNvSpPr txBox="1"/>
          <p:nvPr/>
        </p:nvSpPr>
        <p:spPr>
          <a:xfrm>
            <a:off x="2060712" y="415352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3556721204"/>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BE5AE-68A8-2595-0E19-2FF094750D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28DAE-83AA-F610-AC47-205C036361E0}"/>
              </a:ext>
            </a:extLst>
          </p:cNvPr>
          <p:cNvSpPr>
            <a:spLocks noGrp="1"/>
          </p:cNvSpPr>
          <p:nvPr>
            <p:ph type="title"/>
          </p:nvPr>
        </p:nvSpPr>
        <p:spPr>
          <a:xfrm>
            <a:off x="2006956" y="2033708"/>
            <a:ext cx="8178087" cy="3450327"/>
          </a:xfrm>
        </p:spPr>
        <p:txBody>
          <a:bodyPr>
            <a:noAutofit/>
          </a:bodyPr>
          <a:lstStyle/>
          <a:p>
            <a:r>
              <a:rPr lang="ar-EG" sz="6000" b="0" dirty="0"/>
              <a:t>إِنَّ رَبَّكَ هُوَ يَفْصِلُ بَيْنَهُمْ يَوْمَ ٱلْقِيَـٰمَةِ فِيمَا كَانُوا۟ فِيهِ يَخْتَلِفُونَ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E46099-38B4-234B-522D-27EAAE0C7C03}"/>
              </a:ext>
            </a:extLst>
          </p:cNvPr>
          <p:cNvSpPr txBox="1"/>
          <p:nvPr/>
        </p:nvSpPr>
        <p:spPr>
          <a:xfrm>
            <a:off x="2060711" y="4515107"/>
            <a:ext cx="8070575" cy="707886"/>
          </a:xfrm>
          <a:prstGeom prst="rect">
            <a:avLst/>
          </a:prstGeom>
          <a:noFill/>
        </p:spPr>
        <p:txBody>
          <a:bodyPr wrap="square">
            <a:spAutoFit/>
          </a:bodyPr>
          <a:lstStyle/>
          <a:p>
            <a:pPr algn="ctr" fontAlgn="base"/>
            <a:r>
              <a:rPr lang="en-US" sz="2000" dirty="0"/>
              <a:t>Verily thy Lord will judge between them on the Day of Judgment, in the matters wherein they differ (among themselves)</a:t>
            </a:r>
          </a:p>
        </p:txBody>
      </p:sp>
      <p:sp>
        <p:nvSpPr>
          <p:cNvPr id="3" name="TextBox 2">
            <a:extLst>
              <a:ext uri="{FF2B5EF4-FFF2-40B4-BE49-F238E27FC236}">
                <a16:creationId xmlns:a16="http://schemas.microsoft.com/office/drawing/2014/main" id="{5C96EBCF-3ECA-3C2B-067D-3404DBA527B1}"/>
              </a:ext>
            </a:extLst>
          </p:cNvPr>
          <p:cNvSpPr txBox="1"/>
          <p:nvPr/>
        </p:nvSpPr>
        <p:spPr>
          <a:xfrm>
            <a:off x="2167243" y="42292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2139337729"/>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89B7E-33D2-1DBB-C7B9-6D53F28F16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A25202-E195-1F6F-5821-65E3F6CE413D}"/>
              </a:ext>
            </a:extLst>
          </p:cNvPr>
          <p:cNvSpPr>
            <a:spLocks noGrp="1"/>
          </p:cNvSpPr>
          <p:nvPr>
            <p:ph type="title"/>
          </p:nvPr>
        </p:nvSpPr>
        <p:spPr>
          <a:xfrm>
            <a:off x="2006957" y="1829522"/>
            <a:ext cx="8178087" cy="3450327"/>
          </a:xfrm>
        </p:spPr>
        <p:txBody>
          <a:bodyPr>
            <a:noAutofit/>
          </a:bodyPr>
          <a:lstStyle/>
          <a:p>
            <a:r>
              <a:rPr lang="ar-EG" sz="6000" b="0" dirty="0"/>
              <a:t>أَوَلَمْ يَهْدِ لَهُمْ كَمْ أَهْلَكْنَا مِن قَبْلِهِم مِّنَ ٱلْقُرُونِ يَمْشُونَ فِى مَسَـٰكِنِهِمْۚ إِنَّ فِى ذَٰلِكَ لَـَٔايَـٰتٍۖ أَفَلَا يَسْمَعُونَ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4D261B0-8386-E6CC-0EE2-6A4D366A8A1C}"/>
              </a:ext>
            </a:extLst>
          </p:cNvPr>
          <p:cNvSpPr txBox="1"/>
          <p:nvPr/>
        </p:nvSpPr>
        <p:spPr>
          <a:xfrm>
            <a:off x="2060712" y="4737688"/>
            <a:ext cx="8070575" cy="1015663"/>
          </a:xfrm>
          <a:prstGeom prst="rect">
            <a:avLst/>
          </a:prstGeom>
          <a:noFill/>
        </p:spPr>
        <p:txBody>
          <a:bodyPr wrap="square">
            <a:spAutoFit/>
          </a:bodyPr>
          <a:lstStyle/>
          <a:p>
            <a:pPr algn="ctr" fontAlgn="base"/>
            <a:r>
              <a:rPr lang="en-US" sz="2000" dirty="0"/>
              <a:t>Does it not teach them a lesson, how many generations We destroyed before them, in whose dwellings they (now) go to and </a:t>
            </a:r>
            <a:r>
              <a:rPr lang="en-US" sz="2000" dirty="0" err="1"/>
              <a:t>fro</a:t>
            </a:r>
            <a:r>
              <a:rPr lang="en-US" sz="2000" dirty="0"/>
              <a:t>? Verily in that are Signs: Do they not then listen?</a:t>
            </a:r>
          </a:p>
        </p:txBody>
      </p:sp>
      <p:sp>
        <p:nvSpPr>
          <p:cNvPr id="3" name="TextBox 2">
            <a:extLst>
              <a:ext uri="{FF2B5EF4-FFF2-40B4-BE49-F238E27FC236}">
                <a16:creationId xmlns:a16="http://schemas.microsoft.com/office/drawing/2014/main" id="{668F0F58-5014-F11D-32A7-ABABF96B9C0E}"/>
              </a:ext>
            </a:extLst>
          </p:cNvPr>
          <p:cNvSpPr txBox="1"/>
          <p:nvPr/>
        </p:nvSpPr>
        <p:spPr>
          <a:xfrm>
            <a:off x="2006955" y="44299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22247767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BED-CCDC-16F2-8C5B-45A5B7DE71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A02E4F-EA99-82BB-2BB8-EECB0EE5FBD9}"/>
              </a:ext>
            </a:extLst>
          </p:cNvPr>
          <p:cNvSpPr>
            <a:spLocks noGrp="1"/>
          </p:cNvSpPr>
          <p:nvPr>
            <p:ph type="title"/>
          </p:nvPr>
        </p:nvSpPr>
        <p:spPr>
          <a:xfrm>
            <a:off x="2006957" y="1909421"/>
            <a:ext cx="8178087" cy="3450327"/>
          </a:xfrm>
        </p:spPr>
        <p:txBody>
          <a:bodyPr>
            <a:noAutofit/>
          </a:bodyPr>
          <a:lstStyle/>
          <a:p>
            <a:r>
              <a:rPr lang="ar-EG" sz="5400" b="0" dirty="0"/>
              <a:t>أَوَلَمْ يَرَوْا۟ أَنَّا نَسُوقُ ٱلْمَآءَ إِلَى ٱلْأَرْضِ ٱلْجُرُزِ فَنُخْرِجُ بِهِۦ زَرْعًۭا تَأْكُلُ مِنْهُ أَنْعَـٰمُهُمْ وَأَنفُسُهُمْ ۖ أَفَلَا يُبْصِرُونَ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3AD64E1-BD1D-6B62-66F5-9FB04DF8BEED}"/>
              </a:ext>
            </a:extLst>
          </p:cNvPr>
          <p:cNvSpPr txBox="1"/>
          <p:nvPr/>
        </p:nvSpPr>
        <p:spPr>
          <a:xfrm>
            <a:off x="2060712" y="4746565"/>
            <a:ext cx="8070575" cy="1015663"/>
          </a:xfrm>
          <a:prstGeom prst="rect">
            <a:avLst/>
          </a:prstGeom>
          <a:noFill/>
        </p:spPr>
        <p:txBody>
          <a:bodyPr wrap="square">
            <a:spAutoFit/>
          </a:bodyPr>
          <a:lstStyle/>
          <a:p>
            <a:pPr algn="ctr" fontAlgn="base"/>
            <a:r>
              <a:rPr lang="en-US" sz="2000" dirty="0"/>
              <a:t>And do they not see that We do drive rain to parched soil (bare of herbage), and produce therewith crops, providing food for their cattle and themselves? Have they not the vision?</a:t>
            </a:r>
          </a:p>
        </p:txBody>
      </p:sp>
      <p:sp>
        <p:nvSpPr>
          <p:cNvPr id="3" name="TextBox 2">
            <a:extLst>
              <a:ext uri="{FF2B5EF4-FFF2-40B4-BE49-F238E27FC236}">
                <a16:creationId xmlns:a16="http://schemas.microsoft.com/office/drawing/2014/main" id="{F0E74B65-33F8-38DC-9740-BCE80CB57426}"/>
              </a:ext>
            </a:extLst>
          </p:cNvPr>
          <p:cNvSpPr txBox="1"/>
          <p:nvPr/>
        </p:nvSpPr>
        <p:spPr>
          <a:xfrm>
            <a:off x="2335429" y="443878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41654095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E38A3-5231-796B-14EE-0E10CA8C2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CB698D-DDAF-B6C1-B0C7-3263A916762A}"/>
              </a:ext>
            </a:extLst>
          </p:cNvPr>
          <p:cNvSpPr>
            <a:spLocks noGrp="1"/>
          </p:cNvSpPr>
          <p:nvPr>
            <p:ph type="title"/>
          </p:nvPr>
        </p:nvSpPr>
        <p:spPr>
          <a:xfrm>
            <a:off x="2006956" y="2184628"/>
            <a:ext cx="8178087" cy="3450327"/>
          </a:xfrm>
        </p:spPr>
        <p:txBody>
          <a:bodyPr>
            <a:noAutofit/>
          </a:bodyPr>
          <a:lstStyle/>
          <a:p>
            <a:r>
              <a:rPr lang="ar-EG" sz="6000" b="0" dirty="0"/>
              <a:t>وَيَقُولُونَ مَتَىٰ هَـٰذَا ٱلْفَتْحُ إِن كُنتُمْ صَـٰدِقِينَ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57B96F-E8F6-5E39-72F7-11AEC0A84EDB}"/>
              </a:ext>
            </a:extLst>
          </p:cNvPr>
          <p:cNvSpPr txBox="1"/>
          <p:nvPr/>
        </p:nvSpPr>
        <p:spPr>
          <a:xfrm>
            <a:off x="2060711" y="4657787"/>
            <a:ext cx="8070575" cy="400110"/>
          </a:xfrm>
          <a:prstGeom prst="rect">
            <a:avLst/>
          </a:prstGeom>
          <a:noFill/>
        </p:spPr>
        <p:txBody>
          <a:bodyPr wrap="square">
            <a:spAutoFit/>
          </a:bodyPr>
          <a:lstStyle/>
          <a:p>
            <a:pPr algn="ctr" fontAlgn="base"/>
            <a:r>
              <a:rPr lang="en-US" sz="2000" dirty="0"/>
              <a:t>They say: "When will this decision be, if ye are telling the truth?"</a:t>
            </a:r>
          </a:p>
        </p:txBody>
      </p:sp>
      <p:sp>
        <p:nvSpPr>
          <p:cNvPr id="3" name="TextBox 2">
            <a:extLst>
              <a:ext uri="{FF2B5EF4-FFF2-40B4-BE49-F238E27FC236}">
                <a16:creationId xmlns:a16="http://schemas.microsoft.com/office/drawing/2014/main" id="{26371F6F-2E87-1120-1B9F-C09F03D55276}"/>
              </a:ext>
            </a:extLst>
          </p:cNvPr>
          <p:cNvSpPr txBox="1"/>
          <p:nvPr/>
        </p:nvSpPr>
        <p:spPr>
          <a:xfrm>
            <a:off x="4634744" y="43500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{28}</a:t>
            </a:r>
            <a:endParaRPr lang="en-US" sz="1400" dirty="0"/>
          </a:p>
        </p:txBody>
      </p:sp>
    </p:spTree>
    <p:extLst>
      <p:ext uri="{BB962C8B-B14F-4D97-AF65-F5344CB8AC3E}">
        <p14:creationId xmlns:p14="http://schemas.microsoft.com/office/powerpoint/2010/main" val="361590298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ACAAB-45D3-3297-E1D9-01FB711BCF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D68C37-B817-D4AC-96C0-527F8034334E}"/>
              </a:ext>
            </a:extLst>
          </p:cNvPr>
          <p:cNvSpPr>
            <a:spLocks noGrp="1"/>
          </p:cNvSpPr>
          <p:nvPr>
            <p:ph type="title"/>
          </p:nvPr>
        </p:nvSpPr>
        <p:spPr>
          <a:xfrm>
            <a:off x="2006956" y="2078096"/>
            <a:ext cx="8178087" cy="3450327"/>
          </a:xfrm>
        </p:spPr>
        <p:txBody>
          <a:bodyPr>
            <a:noAutofit/>
          </a:bodyPr>
          <a:lstStyle/>
          <a:p>
            <a:r>
              <a:rPr lang="ar-EG" sz="6000" b="0" dirty="0"/>
              <a:t>قُلْ يَوْمَ ٱلْفَتْحِ لَا يَنفَعُ ٱلَّذِينَ كَفَرُوٓا۟ إِيمَـٰنُهُمْ وَلَا هُمْ يُنظَرُونَ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A5FC49-B586-05D3-B259-14C15460796F}"/>
              </a:ext>
            </a:extLst>
          </p:cNvPr>
          <p:cNvSpPr txBox="1"/>
          <p:nvPr/>
        </p:nvSpPr>
        <p:spPr>
          <a:xfrm>
            <a:off x="2060711" y="4616954"/>
            <a:ext cx="8070575" cy="707886"/>
          </a:xfrm>
          <a:prstGeom prst="rect">
            <a:avLst/>
          </a:prstGeom>
          <a:noFill/>
        </p:spPr>
        <p:txBody>
          <a:bodyPr wrap="square">
            <a:spAutoFit/>
          </a:bodyPr>
          <a:lstStyle/>
          <a:p>
            <a:pPr algn="ctr" fontAlgn="base"/>
            <a:r>
              <a:rPr lang="en-US" sz="2000" dirty="0"/>
              <a:t>Say: "On the Day of Decision, no profit will it be to Unbelievers if they (then) believe! nor will they be granted a respite."</a:t>
            </a:r>
          </a:p>
        </p:txBody>
      </p:sp>
      <p:sp>
        <p:nvSpPr>
          <p:cNvPr id="3" name="TextBox 2">
            <a:extLst>
              <a:ext uri="{FF2B5EF4-FFF2-40B4-BE49-F238E27FC236}">
                <a16:creationId xmlns:a16="http://schemas.microsoft.com/office/drawing/2014/main" id="{2D2070B1-55FB-9188-D0F1-C996EEDD573E}"/>
              </a:ext>
            </a:extLst>
          </p:cNvPr>
          <p:cNvSpPr txBox="1"/>
          <p:nvPr/>
        </p:nvSpPr>
        <p:spPr>
          <a:xfrm>
            <a:off x="2885843" y="42967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{29}</a:t>
            </a:r>
            <a:endParaRPr lang="en-US" sz="1400" dirty="0"/>
          </a:p>
        </p:txBody>
      </p:sp>
    </p:spTree>
    <p:extLst>
      <p:ext uri="{BB962C8B-B14F-4D97-AF65-F5344CB8AC3E}">
        <p14:creationId xmlns:p14="http://schemas.microsoft.com/office/powerpoint/2010/main" val="143185851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FEDD7-66BC-19A5-AA85-187B9A564B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F42C5-9C21-CA50-9CC8-7D11C7FF8269}"/>
              </a:ext>
            </a:extLst>
          </p:cNvPr>
          <p:cNvSpPr>
            <a:spLocks noGrp="1"/>
          </p:cNvSpPr>
          <p:nvPr>
            <p:ph type="title"/>
          </p:nvPr>
        </p:nvSpPr>
        <p:spPr>
          <a:xfrm>
            <a:off x="2006956" y="2211261"/>
            <a:ext cx="8178087" cy="3450327"/>
          </a:xfrm>
        </p:spPr>
        <p:txBody>
          <a:bodyPr>
            <a:noAutofit/>
          </a:bodyPr>
          <a:lstStyle/>
          <a:p>
            <a:r>
              <a:rPr lang="ar-EG" sz="6000" b="0" dirty="0"/>
              <a:t>فَأَعْرِضْ عَنْهُمْ وَٱنتَظِرْ إِنَّهُم مُّنتَظِرُونَ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AB63FD-6F25-6B17-E278-3FC162DB94BC}"/>
              </a:ext>
            </a:extLst>
          </p:cNvPr>
          <p:cNvSpPr txBox="1"/>
          <p:nvPr/>
        </p:nvSpPr>
        <p:spPr>
          <a:xfrm>
            <a:off x="2060711" y="4715174"/>
            <a:ext cx="8070575" cy="400110"/>
          </a:xfrm>
          <a:prstGeom prst="rect">
            <a:avLst/>
          </a:prstGeom>
          <a:noFill/>
        </p:spPr>
        <p:txBody>
          <a:bodyPr wrap="square">
            <a:spAutoFit/>
          </a:bodyPr>
          <a:lstStyle/>
          <a:p>
            <a:pPr algn="ctr" fontAlgn="base"/>
            <a:r>
              <a:rPr lang="en-US" sz="2000" dirty="0"/>
              <a:t>So turn away from them, and wait: they too are waiting.</a:t>
            </a:r>
          </a:p>
        </p:txBody>
      </p:sp>
      <p:sp>
        <p:nvSpPr>
          <p:cNvPr id="3" name="TextBox 2">
            <a:extLst>
              <a:ext uri="{FF2B5EF4-FFF2-40B4-BE49-F238E27FC236}">
                <a16:creationId xmlns:a16="http://schemas.microsoft.com/office/drawing/2014/main" id="{BF0469A2-D378-4D15-B34B-55868DDAA9AE}"/>
              </a:ext>
            </a:extLst>
          </p:cNvPr>
          <p:cNvSpPr txBox="1"/>
          <p:nvPr/>
        </p:nvSpPr>
        <p:spPr>
          <a:xfrm>
            <a:off x="4457191" y="44423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{30}</a:t>
            </a:r>
            <a:endParaRPr lang="en-US" sz="1400" dirty="0"/>
          </a:p>
        </p:txBody>
      </p:sp>
    </p:spTree>
    <p:extLst>
      <p:ext uri="{BB962C8B-B14F-4D97-AF65-F5344CB8AC3E}">
        <p14:creationId xmlns:p14="http://schemas.microsoft.com/office/powerpoint/2010/main" val="70691573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47195827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233DB-DFDA-6C52-78E8-B3508165F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11EAAD-E1A3-2995-E12D-E02F501A067D}"/>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الأحزاب</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428155736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BB72B9-6C91-7A8E-3E67-215CEDFB56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5E431A-32CA-355F-2CD1-4135773A9136}"/>
              </a:ext>
            </a:extLst>
          </p:cNvPr>
          <p:cNvSpPr>
            <a:spLocks noGrp="1"/>
          </p:cNvSpPr>
          <p:nvPr>
            <p:ph type="title"/>
          </p:nvPr>
        </p:nvSpPr>
        <p:spPr>
          <a:xfrm>
            <a:off x="2006957" y="2048916"/>
            <a:ext cx="8178087" cy="3450327"/>
          </a:xfrm>
        </p:spPr>
        <p:txBody>
          <a:bodyPr>
            <a:noAutofit/>
          </a:bodyPr>
          <a:lstStyle/>
          <a:p>
            <a:r>
              <a:rPr lang="ar-EG" sz="6000" b="0" dirty="0"/>
              <a:t>يَـٰٓأَيُّهَا ٱلنَّبِىُّ ٱتَّقِ ٱللَّهَ وَلَا تُطِعِ ٱلْكَـٰفِرِينَ وَٱلْمُنَـٰفِقِينَۗ إِنَّ ٱللَّهَ كَانَ عَلِيمًا حَكِيمًۭا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545967-090D-BF47-5773-FC4443FA32AE}"/>
              </a:ext>
            </a:extLst>
          </p:cNvPr>
          <p:cNvSpPr txBox="1"/>
          <p:nvPr/>
        </p:nvSpPr>
        <p:spPr>
          <a:xfrm>
            <a:off x="2060712" y="4949355"/>
            <a:ext cx="8070575" cy="707886"/>
          </a:xfrm>
          <a:prstGeom prst="rect">
            <a:avLst/>
          </a:prstGeom>
          <a:noFill/>
        </p:spPr>
        <p:txBody>
          <a:bodyPr wrap="square">
            <a:spAutoFit/>
          </a:bodyPr>
          <a:lstStyle/>
          <a:p>
            <a:pPr algn="ctr" fontAlgn="base"/>
            <a:r>
              <a:rPr lang="en-US" sz="2000" dirty="0"/>
              <a:t>O Prophet! Fear Allah, and hearken not to the Unbelievers and the Hypocrites: verily Allah is full of Knowledge and Wisdom.</a:t>
            </a:r>
          </a:p>
        </p:txBody>
      </p:sp>
      <p:sp>
        <p:nvSpPr>
          <p:cNvPr id="3" name="TextBox 2">
            <a:extLst>
              <a:ext uri="{FF2B5EF4-FFF2-40B4-BE49-F238E27FC236}">
                <a16:creationId xmlns:a16="http://schemas.microsoft.com/office/drawing/2014/main" id="{90103C0B-7BDE-97FC-7493-B271631D3FB6}"/>
              </a:ext>
            </a:extLst>
          </p:cNvPr>
          <p:cNvSpPr txBox="1"/>
          <p:nvPr/>
        </p:nvSpPr>
        <p:spPr>
          <a:xfrm>
            <a:off x="4228642" y="45439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573821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63A49-D1A9-E3EC-DBCF-7DB22D5457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E84F7F-889F-CCBB-9916-B2CC4882B792}"/>
              </a:ext>
            </a:extLst>
          </p:cNvPr>
          <p:cNvSpPr>
            <a:spLocks noGrp="1"/>
          </p:cNvSpPr>
          <p:nvPr>
            <p:ph type="title"/>
          </p:nvPr>
        </p:nvSpPr>
        <p:spPr>
          <a:xfrm>
            <a:off x="1863108" y="1692764"/>
            <a:ext cx="8465784" cy="3450327"/>
          </a:xfrm>
        </p:spPr>
        <p:txBody>
          <a:bodyPr>
            <a:noAutofit/>
          </a:bodyPr>
          <a:lstStyle/>
          <a:p>
            <a:r>
              <a:rPr lang="ar-EG" sz="6000" b="0" dirty="0"/>
              <a:t>وَٱلَّذِينَ ءَامَنُوا۟ وَعَمِلُوا۟ ٱلصَّـٰلِحَـٰتِ لَنُبَوِّئَنَّهُم مِّنَ ٱلْجَنَّةِ غُرَفًۭا تَجْرِى مِن تَحْتِهَا ٱلْأَنْهَـٰرُ خَـٰلِدِينَ فِيهَاۚ نِعْمَ أَجْرُ ٱلْعَـٰمِلِينَ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DB992A-0608-1313-30B8-C42A6F444810}"/>
              </a:ext>
            </a:extLst>
          </p:cNvPr>
          <p:cNvSpPr txBox="1"/>
          <p:nvPr/>
        </p:nvSpPr>
        <p:spPr>
          <a:xfrm>
            <a:off x="2060712" y="4956254"/>
            <a:ext cx="8070575" cy="1015663"/>
          </a:xfrm>
          <a:prstGeom prst="rect">
            <a:avLst/>
          </a:prstGeom>
          <a:noFill/>
        </p:spPr>
        <p:txBody>
          <a:bodyPr wrap="square">
            <a:spAutoFit/>
          </a:bodyPr>
          <a:lstStyle/>
          <a:p>
            <a:pPr algn="ctr" fontAlgn="base"/>
            <a:r>
              <a:rPr lang="en-US" sz="2000" dirty="0"/>
              <a:t>But those who believe and work deeds of righteousness - to them shall We give a Home in Heaven,- lofty mansions beneath which flow rivers,- to dwell therein for aye;- an excellent reward for those who do (good)!-</a:t>
            </a:r>
          </a:p>
        </p:txBody>
      </p:sp>
      <p:sp>
        <p:nvSpPr>
          <p:cNvPr id="3" name="TextBox 2">
            <a:extLst>
              <a:ext uri="{FF2B5EF4-FFF2-40B4-BE49-F238E27FC236}">
                <a16:creationId xmlns:a16="http://schemas.microsoft.com/office/drawing/2014/main" id="{2E959824-B90F-5804-164F-DAE4A36F4A37}"/>
              </a:ext>
            </a:extLst>
          </p:cNvPr>
          <p:cNvSpPr txBox="1"/>
          <p:nvPr/>
        </p:nvSpPr>
        <p:spPr>
          <a:xfrm>
            <a:off x="4619250" y="46807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2623734656"/>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2A7A4-C873-1C46-1849-203675DBC9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A4336-27C3-B68C-6CAA-2CBF24950010}"/>
              </a:ext>
            </a:extLst>
          </p:cNvPr>
          <p:cNvSpPr>
            <a:spLocks noGrp="1"/>
          </p:cNvSpPr>
          <p:nvPr>
            <p:ph type="title"/>
          </p:nvPr>
        </p:nvSpPr>
        <p:spPr>
          <a:xfrm>
            <a:off x="2006957" y="2048916"/>
            <a:ext cx="8178087" cy="3450327"/>
          </a:xfrm>
        </p:spPr>
        <p:txBody>
          <a:bodyPr>
            <a:noAutofit/>
          </a:bodyPr>
          <a:lstStyle/>
          <a:p>
            <a:r>
              <a:rPr lang="ar-EG" sz="6000" b="0" dirty="0"/>
              <a:t>وَٱتَّبِعْ مَا يُوحَىٰٓ إِلَيْكَ مِن رَّبِّكَۚ إِنَّ ٱللَّهَ كَانَ بِمَا تَعْمَلُونَ خَبِيرًۭا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08136C-5780-E0E5-C920-12C4C1D2F046}"/>
              </a:ext>
            </a:extLst>
          </p:cNvPr>
          <p:cNvSpPr txBox="1"/>
          <p:nvPr/>
        </p:nvSpPr>
        <p:spPr>
          <a:xfrm>
            <a:off x="2060712" y="4620882"/>
            <a:ext cx="8070575" cy="707886"/>
          </a:xfrm>
          <a:prstGeom prst="rect">
            <a:avLst/>
          </a:prstGeom>
          <a:noFill/>
        </p:spPr>
        <p:txBody>
          <a:bodyPr wrap="square">
            <a:spAutoFit/>
          </a:bodyPr>
          <a:lstStyle/>
          <a:p>
            <a:pPr algn="ctr" fontAlgn="base"/>
            <a:r>
              <a:rPr lang="en-US" sz="2000" dirty="0"/>
              <a:t>But follow that which comes to thee by inspiration from thy Lord: for Allah is well acquainted with (all) that ye do.</a:t>
            </a:r>
          </a:p>
        </p:txBody>
      </p:sp>
      <p:sp>
        <p:nvSpPr>
          <p:cNvPr id="3" name="TextBox 2">
            <a:extLst>
              <a:ext uri="{FF2B5EF4-FFF2-40B4-BE49-F238E27FC236}">
                <a16:creationId xmlns:a16="http://schemas.microsoft.com/office/drawing/2014/main" id="{73A78498-548A-DC3B-567B-C904177D2269}"/>
              </a:ext>
            </a:extLst>
          </p:cNvPr>
          <p:cNvSpPr txBox="1"/>
          <p:nvPr/>
        </p:nvSpPr>
        <p:spPr>
          <a:xfrm>
            <a:off x="2675050" y="43131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3165071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757DA-7669-037D-70E4-38F078A619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72AD7-AF45-1070-973B-22FA39D26A3A}"/>
              </a:ext>
            </a:extLst>
          </p:cNvPr>
          <p:cNvSpPr>
            <a:spLocks noGrp="1"/>
          </p:cNvSpPr>
          <p:nvPr>
            <p:ph type="title"/>
          </p:nvPr>
        </p:nvSpPr>
        <p:spPr>
          <a:xfrm>
            <a:off x="2006957" y="2084428"/>
            <a:ext cx="8178087" cy="3450327"/>
          </a:xfrm>
        </p:spPr>
        <p:txBody>
          <a:bodyPr>
            <a:noAutofit/>
          </a:bodyPr>
          <a:lstStyle/>
          <a:p>
            <a:r>
              <a:rPr lang="ar-EG" sz="6000" b="0" dirty="0"/>
              <a:t>وَتَوَكَّلْ عَلَى ٱللَّهِۚ وَكَفَىٰ بِٱللَّهِ وَكِيلًۭا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0A023B-0BE5-2F52-9C16-8F8C56CF023E}"/>
              </a:ext>
            </a:extLst>
          </p:cNvPr>
          <p:cNvSpPr txBox="1"/>
          <p:nvPr/>
        </p:nvSpPr>
        <p:spPr>
          <a:xfrm>
            <a:off x="2060712" y="4225896"/>
            <a:ext cx="8070575" cy="400110"/>
          </a:xfrm>
          <a:prstGeom prst="rect">
            <a:avLst/>
          </a:prstGeom>
          <a:noFill/>
        </p:spPr>
        <p:txBody>
          <a:bodyPr wrap="square">
            <a:spAutoFit/>
          </a:bodyPr>
          <a:lstStyle/>
          <a:p>
            <a:pPr algn="ctr" fontAlgn="base"/>
            <a:r>
              <a:rPr lang="en-US" sz="2000" dirty="0"/>
              <a:t>And put thy trust in Allah, and enough is Allah as a disposer of affairs.</a:t>
            </a:r>
          </a:p>
        </p:txBody>
      </p:sp>
      <p:sp>
        <p:nvSpPr>
          <p:cNvPr id="3" name="TextBox 2">
            <a:extLst>
              <a:ext uri="{FF2B5EF4-FFF2-40B4-BE49-F238E27FC236}">
                <a16:creationId xmlns:a16="http://schemas.microsoft.com/office/drawing/2014/main" id="{068C5B1F-4FC0-BD82-0A3D-3A8DEBDE5CB6}"/>
              </a:ext>
            </a:extLst>
          </p:cNvPr>
          <p:cNvSpPr txBox="1"/>
          <p:nvPr/>
        </p:nvSpPr>
        <p:spPr>
          <a:xfrm>
            <a:off x="1831672" y="380959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4613848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2384E-1A8F-971B-C264-9B2474684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73E13B-520E-19A7-D5FC-E78C91759E2C}"/>
              </a:ext>
            </a:extLst>
          </p:cNvPr>
          <p:cNvSpPr>
            <a:spLocks noGrp="1"/>
          </p:cNvSpPr>
          <p:nvPr>
            <p:ph type="title"/>
          </p:nvPr>
        </p:nvSpPr>
        <p:spPr>
          <a:xfrm>
            <a:off x="2261482" y="1290909"/>
            <a:ext cx="7669033" cy="3450327"/>
          </a:xfrm>
        </p:spPr>
        <p:txBody>
          <a:bodyPr>
            <a:noAutofit/>
          </a:bodyPr>
          <a:lstStyle/>
          <a:p>
            <a:r>
              <a:rPr lang="ar-EG" sz="5000" b="0" dirty="0"/>
              <a:t>مَّا جَعَلَ ٱللَّهُ لِرَجُلٍۢ مِّن قَلْبَيْنِ فِى جَوْفِهِۦ ۚ وَمَا جَعَلَ أَزْوَٰجَكُمُ ٱلَّـٰٓـِٔى تُظَـٰهِرُونَ مِنْهُنَّ أُمَّهَـٰتِكُمْۚ وَمَا جَعَلَ أَدْعِيَآءَكُمْ أَبْنَآءَكُمْۚ ذَٰلِكُمْ قَوْلُكُم بِأَفْوَٰهِكُمْۖ وَٱللَّهُ يَقُولُ ٱلْحَقَّ وَهُوَ يَهْدِى ٱلسَّبِيلَ</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97A980-5070-2875-8694-2AB9CC87B570}"/>
              </a:ext>
            </a:extLst>
          </p:cNvPr>
          <p:cNvSpPr txBox="1"/>
          <p:nvPr/>
        </p:nvSpPr>
        <p:spPr>
          <a:xfrm>
            <a:off x="2060710" y="4669779"/>
            <a:ext cx="8070575" cy="1323439"/>
          </a:xfrm>
          <a:prstGeom prst="rect">
            <a:avLst/>
          </a:prstGeom>
          <a:noFill/>
        </p:spPr>
        <p:txBody>
          <a:bodyPr wrap="square">
            <a:spAutoFit/>
          </a:bodyPr>
          <a:lstStyle/>
          <a:p>
            <a:pPr algn="ctr" fontAlgn="base"/>
            <a:r>
              <a:rPr lang="en-US" sz="2000" dirty="0"/>
              <a:t>Allah has not made for any man two hearts in his (one) body: nor has He made your wives whom ye divorce by </a:t>
            </a:r>
            <a:r>
              <a:rPr lang="en-US" sz="2000" dirty="0" err="1"/>
              <a:t>Zihar</a:t>
            </a:r>
            <a:r>
              <a:rPr lang="en-US" sz="2000" dirty="0"/>
              <a:t> your mothers: nor has He made your adopted sons your sons. Such is (only) your (manner of) speech by your mouths. But Allah tells (you) the Truth, and He shows the (right) Way.</a:t>
            </a:r>
          </a:p>
        </p:txBody>
      </p:sp>
      <p:sp>
        <p:nvSpPr>
          <p:cNvPr id="3" name="TextBox 2">
            <a:extLst>
              <a:ext uri="{FF2B5EF4-FFF2-40B4-BE49-F238E27FC236}">
                <a16:creationId xmlns:a16="http://schemas.microsoft.com/office/drawing/2014/main" id="{FB2D3B3A-2F41-7574-32BB-CD55EE73F4B2}"/>
              </a:ext>
            </a:extLst>
          </p:cNvPr>
          <p:cNvSpPr txBox="1"/>
          <p:nvPr/>
        </p:nvSpPr>
        <p:spPr>
          <a:xfrm>
            <a:off x="3340876" y="44334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5827608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6A990-8656-841A-4E0E-37FE28D578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E6511E-8CFC-CFC4-CD99-B42A35D9D6C8}"/>
              </a:ext>
            </a:extLst>
          </p:cNvPr>
          <p:cNvSpPr>
            <a:spLocks noGrp="1"/>
          </p:cNvSpPr>
          <p:nvPr>
            <p:ph type="title"/>
          </p:nvPr>
        </p:nvSpPr>
        <p:spPr>
          <a:xfrm>
            <a:off x="2261482" y="1290909"/>
            <a:ext cx="7669033" cy="3450327"/>
          </a:xfrm>
        </p:spPr>
        <p:txBody>
          <a:bodyPr>
            <a:noAutofit/>
          </a:bodyPr>
          <a:lstStyle/>
          <a:p>
            <a:r>
              <a:rPr lang="ar-EG" sz="5000" b="0" dirty="0"/>
              <a:t>ٱدْعُوهُمْ لِـَٔابَآئِهِمْ هُوَ أَقْسَطُ عِندَ ٱللَّهِۚ فَإِن لَّمْ تَعْلَمُوٓا۟ ءَابَآءَهُمْ فَإِخْوَٰنُكُمْ فِى ٱلدِّينِ وَمَوَٰلِيكُمْۚ وَلَيْسَ عَلَيْكُمْ جُنَاحٌۭ فِيمَآ أَخْطَأْتُم بِهِۦ وَلَـٰكِن مَّا تَعَمَّدَتْ قُلُوبُكُمْۚ وَكَانَ ٱللَّهُ غَفُورًۭا رَّحِيمًا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150058-2D8A-F812-F299-775C4258D970}"/>
              </a:ext>
            </a:extLst>
          </p:cNvPr>
          <p:cNvSpPr txBox="1"/>
          <p:nvPr/>
        </p:nvSpPr>
        <p:spPr>
          <a:xfrm>
            <a:off x="2060710" y="4751493"/>
            <a:ext cx="8070575" cy="1261884"/>
          </a:xfrm>
          <a:prstGeom prst="rect">
            <a:avLst/>
          </a:prstGeom>
          <a:noFill/>
        </p:spPr>
        <p:txBody>
          <a:bodyPr wrap="square">
            <a:spAutoFit/>
          </a:bodyPr>
          <a:lstStyle/>
          <a:p>
            <a:pPr algn="ctr" fontAlgn="base"/>
            <a:r>
              <a:rPr lang="en-US" sz="1900" dirty="0"/>
              <a:t>Call them by (the names of) their fathers: that is juster in the sight of Allah. But if ye know not their father's (names, call them) your Brothers in faith, or your </a:t>
            </a:r>
            <a:r>
              <a:rPr lang="en-US" sz="1900" dirty="0" err="1"/>
              <a:t>maulas</a:t>
            </a:r>
            <a:r>
              <a:rPr lang="en-US" sz="1900" dirty="0"/>
              <a:t>. But there is no blame on you if ye make a mistake therein: (what counts is) the intention of your hearts: and Allah is Oft-Returning, Most Merciful.</a:t>
            </a:r>
          </a:p>
        </p:txBody>
      </p:sp>
      <p:sp>
        <p:nvSpPr>
          <p:cNvPr id="3" name="TextBox 2">
            <a:extLst>
              <a:ext uri="{FF2B5EF4-FFF2-40B4-BE49-F238E27FC236}">
                <a16:creationId xmlns:a16="http://schemas.microsoft.com/office/drawing/2014/main" id="{5DBBF254-F903-E8F6-4A3A-21A590744F15}"/>
              </a:ext>
            </a:extLst>
          </p:cNvPr>
          <p:cNvSpPr txBox="1"/>
          <p:nvPr/>
        </p:nvSpPr>
        <p:spPr>
          <a:xfrm>
            <a:off x="3420775" y="43620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42279397"/>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27005-EBC0-45F6-6236-FEEFC581D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3F31B6-908A-21BE-A4B5-933490B9CA65}"/>
              </a:ext>
            </a:extLst>
          </p:cNvPr>
          <p:cNvSpPr>
            <a:spLocks noGrp="1"/>
          </p:cNvSpPr>
          <p:nvPr>
            <p:ph type="title"/>
          </p:nvPr>
        </p:nvSpPr>
        <p:spPr>
          <a:xfrm>
            <a:off x="2093964" y="1323828"/>
            <a:ext cx="8004061" cy="3450327"/>
          </a:xfrm>
        </p:spPr>
        <p:txBody>
          <a:bodyPr>
            <a:noAutofit/>
          </a:bodyPr>
          <a:lstStyle/>
          <a:p>
            <a:r>
              <a:rPr lang="ar-EG" sz="5000" b="0" dirty="0"/>
              <a:t>ٱلنَّبِىُّ أَوْلَىٰ بِٱلْمُؤْمِنِينَ مِنْ أَنفُسِهِمْۖ وَأَزْوَٰجُهُۥٓ أُمَّهَـٰتُهُمْۗ وَأُو۟لُوا۟ ٱلْأَرْحَامِ بَعْضُهُمْ أَوْلَىٰ بِبَعْضٍۢ فِى كِتَـٰبِ ٱللَّهِ مِنَ ٱلْمُؤْمِنِينَ وَٱلْمُهَـٰجِرِينَ إِلَّآ أَن تَفْعَلُوٓا۟ إِلَىٰٓ أَوْلِيَآئِكُم مَّعْرُوفًۭا ۚ كَانَ ذَٰلِكَ فِى ٱلْكِتَـٰبِ مَسْطُورًۭا</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9318F2-D114-5DBE-3A75-04D5FB501109}"/>
              </a:ext>
            </a:extLst>
          </p:cNvPr>
          <p:cNvSpPr txBox="1"/>
          <p:nvPr/>
        </p:nvSpPr>
        <p:spPr>
          <a:xfrm>
            <a:off x="2060708" y="4798249"/>
            <a:ext cx="8070575" cy="1200329"/>
          </a:xfrm>
          <a:prstGeom prst="rect">
            <a:avLst/>
          </a:prstGeom>
          <a:noFill/>
        </p:spPr>
        <p:txBody>
          <a:bodyPr wrap="square">
            <a:spAutoFit/>
          </a:bodyPr>
          <a:lstStyle/>
          <a:p>
            <a:pPr algn="ctr" fontAlgn="base"/>
            <a:r>
              <a:rPr lang="en-US" dirty="0"/>
              <a:t>The Prophet is closer to the Believers than their own selves, and his wives are their mothers. Blood-relations among each other have closer personal ties, in the Decree of Allah. Than (the Brotherhood of) Believers and Muhajirs: nevertheless do ye what is just to your closest friends: such is the writing in the Decree (of Allah).</a:t>
            </a:r>
          </a:p>
        </p:txBody>
      </p:sp>
      <p:sp>
        <p:nvSpPr>
          <p:cNvPr id="3" name="TextBox 2">
            <a:extLst>
              <a:ext uri="{FF2B5EF4-FFF2-40B4-BE49-F238E27FC236}">
                <a16:creationId xmlns:a16="http://schemas.microsoft.com/office/drawing/2014/main" id="{8014286E-7F8E-E0E9-5A6F-F40286AE037B}"/>
              </a:ext>
            </a:extLst>
          </p:cNvPr>
          <p:cNvSpPr txBox="1"/>
          <p:nvPr/>
        </p:nvSpPr>
        <p:spPr>
          <a:xfrm>
            <a:off x="1991471" y="44663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9907187"/>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C964C-92C4-B7BD-60B5-FCF2B21033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4F19E1-560D-56A3-D032-98CC58E30688}"/>
              </a:ext>
            </a:extLst>
          </p:cNvPr>
          <p:cNvSpPr>
            <a:spLocks noGrp="1"/>
          </p:cNvSpPr>
          <p:nvPr>
            <p:ph type="title"/>
          </p:nvPr>
        </p:nvSpPr>
        <p:spPr>
          <a:xfrm>
            <a:off x="2093970" y="1714445"/>
            <a:ext cx="8004061" cy="3450327"/>
          </a:xfrm>
        </p:spPr>
        <p:txBody>
          <a:bodyPr>
            <a:noAutofit/>
          </a:bodyPr>
          <a:lstStyle/>
          <a:p>
            <a:r>
              <a:rPr lang="ar-EG" sz="5400" b="0" dirty="0"/>
              <a:t>وَإِذْ أَخَذْنَا مِنَ ٱلنَّبِيِّـۧنَ مِيثَـٰقَهُمْ وَمِنكَ وَمِن نُّوحٍۢ وَإِبْرَٰهِيمَ وَمُوسَىٰ وَعِيسَى ٱبْنِ مَرْيَمَ ۖ وَأَخَذْنَا مِنْهُم مِّيثَـٰقًا غَلِيظًۭا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6825C3-E836-4E4E-0EC1-7E25DC927C24}"/>
              </a:ext>
            </a:extLst>
          </p:cNvPr>
          <p:cNvSpPr txBox="1"/>
          <p:nvPr/>
        </p:nvSpPr>
        <p:spPr>
          <a:xfrm>
            <a:off x="2060712" y="4521971"/>
            <a:ext cx="8070575" cy="1015663"/>
          </a:xfrm>
          <a:prstGeom prst="rect">
            <a:avLst/>
          </a:prstGeom>
          <a:noFill/>
        </p:spPr>
        <p:txBody>
          <a:bodyPr wrap="square">
            <a:spAutoFit/>
          </a:bodyPr>
          <a:lstStyle/>
          <a:p>
            <a:pPr algn="ctr" fontAlgn="base"/>
            <a:r>
              <a:rPr lang="en-US" sz="2000" dirty="0"/>
              <a:t>And remember We took from the prophets their covenant: As (We did) from thee: from Noah, Abraham, Moses, and Jesus the son of Mary: We took from them a solemn covenant:</a:t>
            </a:r>
          </a:p>
        </p:txBody>
      </p:sp>
      <p:sp>
        <p:nvSpPr>
          <p:cNvPr id="3" name="TextBox 2">
            <a:extLst>
              <a:ext uri="{FF2B5EF4-FFF2-40B4-BE49-F238E27FC236}">
                <a16:creationId xmlns:a16="http://schemas.microsoft.com/office/drawing/2014/main" id="{953D37A6-C2F6-5B2A-655B-65854A9B2064}"/>
              </a:ext>
            </a:extLst>
          </p:cNvPr>
          <p:cNvSpPr txBox="1"/>
          <p:nvPr/>
        </p:nvSpPr>
        <p:spPr>
          <a:xfrm>
            <a:off x="1973722" y="41112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08269246"/>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1F362-4284-6C1B-0788-88A4BFB3E2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F81943-12B8-78FD-3DDF-E4B2F5E930D5}"/>
              </a:ext>
            </a:extLst>
          </p:cNvPr>
          <p:cNvSpPr>
            <a:spLocks noGrp="1"/>
          </p:cNvSpPr>
          <p:nvPr>
            <p:ph type="title"/>
          </p:nvPr>
        </p:nvSpPr>
        <p:spPr>
          <a:xfrm>
            <a:off x="2093970" y="2025163"/>
            <a:ext cx="8004061" cy="3450327"/>
          </a:xfrm>
        </p:spPr>
        <p:txBody>
          <a:bodyPr>
            <a:noAutofit/>
          </a:bodyPr>
          <a:lstStyle/>
          <a:p>
            <a:r>
              <a:rPr lang="ar-EG" sz="6000" b="0" dirty="0"/>
              <a:t>لِّيَسْـَٔلَ ٱلصَّـٰدِقِينَ عَن صِدْقِهِمْۚ وَأَعَدَّ لِلْكَـٰفِرِينَ عَذَابًا أَلِيمًۭا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6F6664B-BCD8-3A73-CC86-DA792FD2620A}"/>
              </a:ext>
            </a:extLst>
          </p:cNvPr>
          <p:cNvSpPr txBox="1"/>
          <p:nvPr/>
        </p:nvSpPr>
        <p:spPr>
          <a:xfrm>
            <a:off x="2060712" y="4459827"/>
            <a:ext cx="8070575" cy="1015663"/>
          </a:xfrm>
          <a:prstGeom prst="rect">
            <a:avLst/>
          </a:prstGeom>
          <a:noFill/>
        </p:spPr>
        <p:txBody>
          <a:bodyPr wrap="square">
            <a:spAutoFit/>
          </a:bodyPr>
          <a:lstStyle/>
          <a:p>
            <a:pPr algn="ctr" fontAlgn="base"/>
            <a:r>
              <a:rPr lang="en-US" sz="2000" dirty="0"/>
              <a:t>That (Allah) may question the (custodians) of Truth concerning the Truth they (were charged with): And He has prepared for the Unbelievers a grievous Penalty.</a:t>
            </a:r>
          </a:p>
        </p:txBody>
      </p:sp>
      <p:sp>
        <p:nvSpPr>
          <p:cNvPr id="3" name="TextBox 2">
            <a:extLst>
              <a:ext uri="{FF2B5EF4-FFF2-40B4-BE49-F238E27FC236}">
                <a16:creationId xmlns:a16="http://schemas.microsoft.com/office/drawing/2014/main" id="{C444BA0A-EC70-166D-E048-6A46D5C9CA75}"/>
              </a:ext>
            </a:extLst>
          </p:cNvPr>
          <p:cNvSpPr txBox="1"/>
          <p:nvPr/>
        </p:nvSpPr>
        <p:spPr>
          <a:xfrm>
            <a:off x="3367516" y="415205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57511159"/>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3C691-C0F7-979C-2230-EA8FA998B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25A43C-27CF-CD22-E039-6961D27A9DAB}"/>
              </a:ext>
            </a:extLst>
          </p:cNvPr>
          <p:cNvSpPr>
            <a:spLocks noGrp="1"/>
          </p:cNvSpPr>
          <p:nvPr>
            <p:ph type="title"/>
          </p:nvPr>
        </p:nvSpPr>
        <p:spPr>
          <a:xfrm>
            <a:off x="2093970" y="1554647"/>
            <a:ext cx="8004061" cy="3450327"/>
          </a:xfrm>
        </p:spPr>
        <p:txBody>
          <a:bodyPr>
            <a:noAutofit/>
          </a:bodyPr>
          <a:lstStyle/>
          <a:p>
            <a:r>
              <a:rPr lang="ar-EG" sz="5400" b="0" dirty="0"/>
              <a:t>يَـٰٓأَيُّهَا ٱلَّذِينَ ءَامَنُوا۟ ٱذْكُرُوا۟ نِعْمَةَ ٱللَّهِ عَلَيْكُمْ إِذْ جَآءَتْكُمْ جُنُودٌۭ فَأَرْسَلْنَا عَلَيْهِمْ رِيحًۭا وَجُنُودًۭا لَّمْ تَرَوْهَا ۚ وَكَانَ ٱللَّهُ بِمَا تَعْمَلُونَ بَصِيرًا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CB7E9F5-4712-BB22-0637-EBD33446C5C5}"/>
              </a:ext>
            </a:extLst>
          </p:cNvPr>
          <p:cNvSpPr txBox="1"/>
          <p:nvPr/>
        </p:nvSpPr>
        <p:spPr>
          <a:xfrm>
            <a:off x="2060712" y="4694899"/>
            <a:ext cx="8070575" cy="1323439"/>
          </a:xfrm>
          <a:prstGeom prst="rect">
            <a:avLst/>
          </a:prstGeom>
          <a:noFill/>
        </p:spPr>
        <p:txBody>
          <a:bodyPr wrap="square">
            <a:spAutoFit/>
          </a:bodyPr>
          <a:lstStyle/>
          <a:p>
            <a:pPr algn="ctr" fontAlgn="base"/>
            <a:r>
              <a:rPr lang="en-US" sz="2000" dirty="0"/>
              <a:t>O ye who believe! Remember the Grace of Allah, (bestowed) on you, when there came down on you hosts (to overwhelm you): But We sent against them a hurricane and forces that ye saw not: but Allah sees (clearly) all that ye do.</a:t>
            </a:r>
          </a:p>
        </p:txBody>
      </p:sp>
      <p:sp>
        <p:nvSpPr>
          <p:cNvPr id="3" name="TextBox 2">
            <a:extLst>
              <a:ext uri="{FF2B5EF4-FFF2-40B4-BE49-F238E27FC236}">
                <a16:creationId xmlns:a16="http://schemas.microsoft.com/office/drawing/2014/main" id="{930F21DB-FA3A-ACA5-E580-A78ED8E67946}"/>
              </a:ext>
            </a:extLst>
          </p:cNvPr>
          <p:cNvSpPr txBox="1"/>
          <p:nvPr/>
        </p:nvSpPr>
        <p:spPr>
          <a:xfrm>
            <a:off x="4148753" y="44436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82414277"/>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E0F08-DD6D-AFB0-0669-34B39128FE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A9127-31C7-72AC-263B-7D66DCF74D03}"/>
              </a:ext>
            </a:extLst>
          </p:cNvPr>
          <p:cNvSpPr>
            <a:spLocks noGrp="1"/>
          </p:cNvSpPr>
          <p:nvPr>
            <p:ph type="title"/>
          </p:nvPr>
        </p:nvSpPr>
        <p:spPr>
          <a:xfrm>
            <a:off x="2093970" y="1892000"/>
            <a:ext cx="8004061" cy="3450327"/>
          </a:xfrm>
        </p:spPr>
        <p:txBody>
          <a:bodyPr>
            <a:noAutofit/>
          </a:bodyPr>
          <a:lstStyle/>
          <a:p>
            <a:r>
              <a:rPr lang="ar-EG" sz="5400" b="0" dirty="0"/>
              <a:t>إِذْ جَآءُوكُم مِّن فَوْقِكُمْ وَمِنْ أَسْفَلَ مِنكُمْ وَإِذْ زَاغَتِ ٱلْأَبْصَـٰرُ وَبَلَغَتِ ٱلْقُلُوبُ ٱلْحَنَاجِرَ وَتَظُنُّونَ بِٱللَّهِ ٱلظُّنُونَا۠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7BB4156-6524-169F-216D-1607BFE970B0}"/>
              </a:ext>
            </a:extLst>
          </p:cNvPr>
          <p:cNvSpPr txBox="1"/>
          <p:nvPr/>
        </p:nvSpPr>
        <p:spPr>
          <a:xfrm>
            <a:off x="2060712" y="4680607"/>
            <a:ext cx="8070575" cy="1015663"/>
          </a:xfrm>
          <a:prstGeom prst="rect">
            <a:avLst/>
          </a:prstGeom>
          <a:noFill/>
        </p:spPr>
        <p:txBody>
          <a:bodyPr wrap="square">
            <a:spAutoFit/>
          </a:bodyPr>
          <a:lstStyle/>
          <a:p>
            <a:pPr algn="ctr" fontAlgn="base"/>
            <a:r>
              <a:rPr lang="en-US" sz="2000" dirty="0"/>
              <a:t>Behold! they came on you from above you and from below you, and behold, the eyes became dim and the hearts gaped up to the throats, and ye imagined various (vain) thoughts about Allah!</a:t>
            </a:r>
          </a:p>
        </p:txBody>
      </p:sp>
      <p:sp>
        <p:nvSpPr>
          <p:cNvPr id="3" name="TextBox 2">
            <a:extLst>
              <a:ext uri="{FF2B5EF4-FFF2-40B4-BE49-F238E27FC236}">
                <a16:creationId xmlns:a16="http://schemas.microsoft.com/office/drawing/2014/main" id="{37F52014-B957-4A41-D899-DA636DA41F8A}"/>
              </a:ext>
            </a:extLst>
          </p:cNvPr>
          <p:cNvSpPr txBox="1"/>
          <p:nvPr/>
        </p:nvSpPr>
        <p:spPr>
          <a:xfrm>
            <a:off x="2541894" y="43266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17513414"/>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619FD-CE81-74EC-477B-EA02865CC3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F47E53-EC77-FD48-0AFA-F56DCA90A2CE}"/>
              </a:ext>
            </a:extLst>
          </p:cNvPr>
          <p:cNvSpPr>
            <a:spLocks noGrp="1"/>
          </p:cNvSpPr>
          <p:nvPr>
            <p:ph type="title"/>
          </p:nvPr>
        </p:nvSpPr>
        <p:spPr>
          <a:xfrm>
            <a:off x="2093969" y="2105064"/>
            <a:ext cx="8004061" cy="3450327"/>
          </a:xfrm>
        </p:spPr>
        <p:txBody>
          <a:bodyPr>
            <a:noAutofit/>
          </a:bodyPr>
          <a:lstStyle/>
          <a:p>
            <a:r>
              <a:rPr lang="ar-EG" sz="6000" b="0" dirty="0"/>
              <a:t>هُنَالِكَ ٱبْتُلِىَ ٱلْمُؤْمِنُونَ وَزُلْزِلُوا۟ زِلْزَالًۭا شَدِيدًۭا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2DFB0D1-0F66-C10D-2CC8-892C1A09F9A2}"/>
              </a:ext>
            </a:extLst>
          </p:cNvPr>
          <p:cNvSpPr txBox="1"/>
          <p:nvPr/>
        </p:nvSpPr>
        <p:spPr>
          <a:xfrm>
            <a:off x="2060711" y="4545664"/>
            <a:ext cx="8070575" cy="707886"/>
          </a:xfrm>
          <a:prstGeom prst="rect">
            <a:avLst/>
          </a:prstGeom>
          <a:noFill/>
        </p:spPr>
        <p:txBody>
          <a:bodyPr wrap="square">
            <a:spAutoFit/>
          </a:bodyPr>
          <a:lstStyle/>
          <a:p>
            <a:pPr algn="ctr" fontAlgn="base"/>
            <a:r>
              <a:rPr lang="en-US" sz="2000" dirty="0"/>
              <a:t>In that situation were the Believers tried: they were shaken as by a tremendous shaking.</a:t>
            </a:r>
          </a:p>
        </p:txBody>
      </p:sp>
      <p:sp>
        <p:nvSpPr>
          <p:cNvPr id="3" name="TextBox 2">
            <a:extLst>
              <a:ext uri="{FF2B5EF4-FFF2-40B4-BE49-F238E27FC236}">
                <a16:creationId xmlns:a16="http://schemas.microsoft.com/office/drawing/2014/main" id="{5A849926-88E1-34DC-7D9A-E22B5190474F}"/>
              </a:ext>
            </a:extLst>
          </p:cNvPr>
          <p:cNvSpPr txBox="1"/>
          <p:nvPr/>
        </p:nvSpPr>
        <p:spPr>
          <a:xfrm>
            <a:off x="4166507" y="42378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92238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C5A15-10BD-DF0F-C008-0CED17451C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CCCC7-BCD1-3439-5E3B-8CA053771372}"/>
              </a:ext>
            </a:extLst>
          </p:cNvPr>
          <p:cNvSpPr>
            <a:spLocks noGrp="1"/>
          </p:cNvSpPr>
          <p:nvPr>
            <p:ph type="title"/>
          </p:nvPr>
        </p:nvSpPr>
        <p:spPr>
          <a:xfrm>
            <a:off x="1863108" y="1923583"/>
            <a:ext cx="8465784" cy="3450327"/>
          </a:xfrm>
        </p:spPr>
        <p:txBody>
          <a:bodyPr>
            <a:noAutofit/>
          </a:bodyPr>
          <a:lstStyle/>
          <a:p>
            <a:r>
              <a:rPr lang="ar-EG" sz="6000" b="0" dirty="0"/>
              <a:t>ٱلَّذِينَ صَبَرُوا۟ وَعَلَىٰ رَبِّهِمْ يَتَوَكَّلُونَ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E2437E9-31E4-0DBD-1395-C0FBDE8FBD7D}"/>
              </a:ext>
            </a:extLst>
          </p:cNvPr>
          <p:cNvSpPr txBox="1"/>
          <p:nvPr/>
        </p:nvSpPr>
        <p:spPr>
          <a:xfrm>
            <a:off x="2060712" y="4038610"/>
            <a:ext cx="8070575" cy="707886"/>
          </a:xfrm>
          <a:prstGeom prst="rect">
            <a:avLst/>
          </a:prstGeom>
          <a:noFill/>
        </p:spPr>
        <p:txBody>
          <a:bodyPr wrap="square">
            <a:spAutoFit/>
          </a:bodyPr>
          <a:lstStyle/>
          <a:p>
            <a:pPr algn="ctr" fontAlgn="base"/>
            <a:r>
              <a:rPr lang="en-US" sz="2000" dirty="0"/>
              <a:t>Those who persevere in patience, and put their trust, in their Lord and Cherisher.</a:t>
            </a:r>
          </a:p>
        </p:txBody>
      </p:sp>
      <p:sp>
        <p:nvSpPr>
          <p:cNvPr id="3" name="TextBox 2">
            <a:extLst>
              <a:ext uri="{FF2B5EF4-FFF2-40B4-BE49-F238E27FC236}">
                <a16:creationId xmlns:a16="http://schemas.microsoft.com/office/drawing/2014/main" id="{4EA07CB1-9A04-4D16-30AF-F63F5610A139}"/>
              </a:ext>
            </a:extLst>
          </p:cNvPr>
          <p:cNvSpPr txBox="1"/>
          <p:nvPr/>
        </p:nvSpPr>
        <p:spPr>
          <a:xfrm>
            <a:off x="1591964" y="373083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405418573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381FD-FC96-F5B6-5064-B87A09AC60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E52AB-2393-F7F3-F7AD-0FF0F6769687}"/>
              </a:ext>
            </a:extLst>
          </p:cNvPr>
          <p:cNvSpPr>
            <a:spLocks noGrp="1"/>
          </p:cNvSpPr>
          <p:nvPr>
            <p:ph type="title"/>
          </p:nvPr>
        </p:nvSpPr>
        <p:spPr>
          <a:xfrm>
            <a:off x="2093970" y="1979044"/>
            <a:ext cx="8004061" cy="3450327"/>
          </a:xfrm>
        </p:spPr>
        <p:txBody>
          <a:bodyPr>
            <a:noAutofit/>
          </a:bodyPr>
          <a:lstStyle/>
          <a:p>
            <a:r>
              <a:rPr lang="ar-EG" sz="6000" b="0" dirty="0"/>
              <a:t>وَإِذْ يَقُولُ ٱلْمُنَـٰفِقُونَ وَٱلَّذِينَ فِى قُلُوبِهِم مَّرَضٌۭ مَّا وَعَدَنَا ٱللَّهُ وَرَسُولُهُۥٓ إِلَّا غُرُورًۭا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85E19D7-F58C-6A37-A91E-078C4A5EC66D}"/>
              </a:ext>
            </a:extLst>
          </p:cNvPr>
          <p:cNvSpPr txBox="1"/>
          <p:nvPr/>
        </p:nvSpPr>
        <p:spPr>
          <a:xfrm>
            <a:off x="2060712" y="4994663"/>
            <a:ext cx="8070575" cy="707886"/>
          </a:xfrm>
          <a:prstGeom prst="rect">
            <a:avLst/>
          </a:prstGeom>
          <a:noFill/>
        </p:spPr>
        <p:txBody>
          <a:bodyPr wrap="square">
            <a:spAutoFit/>
          </a:bodyPr>
          <a:lstStyle/>
          <a:p>
            <a:pPr algn="ctr" fontAlgn="base"/>
            <a:r>
              <a:rPr lang="en-US" sz="2000" dirty="0"/>
              <a:t>And behold! The Hypocrites and those in whose hearts is a disease (even) say: "Allah and His Messenger promised us nothing but delusion!"</a:t>
            </a:r>
          </a:p>
        </p:txBody>
      </p:sp>
      <p:sp>
        <p:nvSpPr>
          <p:cNvPr id="3" name="TextBox 2">
            <a:extLst>
              <a:ext uri="{FF2B5EF4-FFF2-40B4-BE49-F238E27FC236}">
                <a16:creationId xmlns:a16="http://schemas.microsoft.com/office/drawing/2014/main" id="{4A15D9D1-2606-80B0-ED66-F11344D60EC4}"/>
              </a:ext>
            </a:extLst>
          </p:cNvPr>
          <p:cNvSpPr txBox="1"/>
          <p:nvPr/>
        </p:nvSpPr>
        <p:spPr>
          <a:xfrm>
            <a:off x="3438542" y="46868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5555851"/>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449AF-5B87-4ED3-672F-42D5EDDAEB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5E4390-805A-FC07-D6D9-55D1439F7D77}"/>
              </a:ext>
            </a:extLst>
          </p:cNvPr>
          <p:cNvSpPr>
            <a:spLocks noGrp="1"/>
          </p:cNvSpPr>
          <p:nvPr>
            <p:ph type="title"/>
          </p:nvPr>
        </p:nvSpPr>
        <p:spPr>
          <a:xfrm>
            <a:off x="2093970" y="1455559"/>
            <a:ext cx="8004061" cy="3450327"/>
          </a:xfrm>
        </p:spPr>
        <p:txBody>
          <a:bodyPr>
            <a:noAutofit/>
          </a:bodyPr>
          <a:lstStyle/>
          <a:p>
            <a:r>
              <a:rPr lang="ar-EG" sz="5400" b="0" dirty="0"/>
              <a:t>وَإِذْ قَالَت طَّآئِفَةٌۭ مِّنْهُمْ يَـٰٓأَهْلَ يَثْرِبَ لَا مُقَامَ لَكُمْ فَٱرْجِعُوا۟ ۚ وَيَسْتَـْٔذِنُ فَرِيقٌۭ مِّنْهُمُ ٱلنَّبِىَّ يَقُولُونَ إِنَّ بُيُوتَنَا عَوْرَةٌۭ وَمَا هِىَ بِعَوْرَةٍۖ إِن يُرِيدُونَ إِلَّا فِرَارًۭا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A39745-7382-2386-1B13-5D2C7098D3E6}"/>
              </a:ext>
            </a:extLst>
          </p:cNvPr>
          <p:cNvSpPr txBox="1"/>
          <p:nvPr/>
        </p:nvSpPr>
        <p:spPr>
          <a:xfrm>
            <a:off x="2060712" y="4666189"/>
            <a:ext cx="8070575" cy="1323439"/>
          </a:xfrm>
          <a:prstGeom prst="rect">
            <a:avLst/>
          </a:prstGeom>
          <a:noFill/>
        </p:spPr>
        <p:txBody>
          <a:bodyPr wrap="square">
            <a:spAutoFit/>
          </a:bodyPr>
          <a:lstStyle/>
          <a:p>
            <a:pPr algn="ctr" fontAlgn="base"/>
            <a:r>
              <a:rPr lang="en-US" sz="2000" dirty="0"/>
              <a:t>Behold! A party among them said: "Ye men of Yathrib! ye cannot stand (the attack)! therefore go back!" And a band of them ask for leave of the Prophet, saying, "Truly our houses are bare and exposed," though they were not exposed they intended nothing but to run away.</a:t>
            </a:r>
          </a:p>
        </p:txBody>
      </p:sp>
      <p:sp>
        <p:nvSpPr>
          <p:cNvPr id="3" name="TextBox 2">
            <a:extLst>
              <a:ext uri="{FF2B5EF4-FFF2-40B4-BE49-F238E27FC236}">
                <a16:creationId xmlns:a16="http://schemas.microsoft.com/office/drawing/2014/main" id="{CF3E0A01-8598-6F83-0749-46A9F5AB7A4B}"/>
              </a:ext>
            </a:extLst>
          </p:cNvPr>
          <p:cNvSpPr txBox="1"/>
          <p:nvPr/>
        </p:nvSpPr>
        <p:spPr>
          <a:xfrm>
            <a:off x="1947095" y="43584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485122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52DBE-0850-3A3E-36E5-0AE59A8F67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61A2DA-C8EB-3E8C-CEF3-73F8E399172D}"/>
              </a:ext>
            </a:extLst>
          </p:cNvPr>
          <p:cNvSpPr>
            <a:spLocks noGrp="1"/>
          </p:cNvSpPr>
          <p:nvPr>
            <p:ph type="title"/>
          </p:nvPr>
        </p:nvSpPr>
        <p:spPr>
          <a:xfrm>
            <a:off x="2093970" y="1801788"/>
            <a:ext cx="8004061" cy="3450327"/>
          </a:xfrm>
        </p:spPr>
        <p:txBody>
          <a:bodyPr>
            <a:noAutofit/>
          </a:bodyPr>
          <a:lstStyle/>
          <a:p>
            <a:r>
              <a:rPr lang="ar-EG" sz="6000" b="0" dirty="0"/>
              <a:t>وَلَوْ دُخِلَتْ عَلَيْهِم مِّنْ أَقْطَارِهَا ثُمَّ سُئِلُوا۟ ٱلْفِتْنَةَ لَـَٔاتَوْهَا وَمَا تَلَبَّثُوا۟ بِهَآ إِلَّا يَسِيرًۭا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08C8D85-74CA-78C6-ADD2-4875902E440F}"/>
              </a:ext>
            </a:extLst>
          </p:cNvPr>
          <p:cNvSpPr txBox="1"/>
          <p:nvPr/>
        </p:nvSpPr>
        <p:spPr>
          <a:xfrm>
            <a:off x="2060712" y="4765052"/>
            <a:ext cx="8070575" cy="1015663"/>
          </a:xfrm>
          <a:prstGeom prst="rect">
            <a:avLst/>
          </a:prstGeom>
          <a:noFill/>
        </p:spPr>
        <p:txBody>
          <a:bodyPr wrap="square">
            <a:spAutoFit/>
          </a:bodyPr>
          <a:lstStyle/>
          <a:p>
            <a:pPr algn="ctr" fontAlgn="base"/>
            <a:r>
              <a:rPr lang="en-US" sz="2000" dirty="0"/>
              <a:t>And if an entry had been effected to them from the sides of the (city), and they had been incited to sedition, they would certainly have brought it to pass, with none but a brief delay!</a:t>
            </a:r>
          </a:p>
        </p:txBody>
      </p:sp>
      <p:sp>
        <p:nvSpPr>
          <p:cNvPr id="3" name="TextBox 2">
            <a:extLst>
              <a:ext uri="{FF2B5EF4-FFF2-40B4-BE49-F238E27FC236}">
                <a16:creationId xmlns:a16="http://schemas.microsoft.com/office/drawing/2014/main" id="{22A8AB11-569A-3029-2E72-48D9FB1B5037}"/>
              </a:ext>
            </a:extLst>
          </p:cNvPr>
          <p:cNvSpPr txBox="1"/>
          <p:nvPr/>
        </p:nvSpPr>
        <p:spPr>
          <a:xfrm>
            <a:off x="4583763" y="441167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57966274"/>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594A0-F2B7-AA63-AC79-752443834D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1002A9-5F72-7AC3-85B2-AAB3029AB4F2}"/>
              </a:ext>
            </a:extLst>
          </p:cNvPr>
          <p:cNvSpPr>
            <a:spLocks noGrp="1"/>
          </p:cNvSpPr>
          <p:nvPr>
            <p:ph type="title"/>
          </p:nvPr>
        </p:nvSpPr>
        <p:spPr>
          <a:xfrm>
            <a:off x="2093970" y="2068117"/>
            <a:ext cx="8004061" cy="3450327"/>
          </a:xfrm>
        </p:spPr>
        <p:txBody>
          <a:bodyPr>
            <a:noAutofit/>
          </a:bodyPr>
          <a:lstStyle/>
          <a:p>
            <a:r>
              <a:rPr lang="ar-EG" sz="6000" b="0" dirty="0"/>
              <a:t>وَلَقَدْ كَانُوا۟ عَـٰهَدُوا۟ ٱللَّهَ مِن قَبْلُ لَا يُوَلُّونَ ٱلْأَدْبَـٰرَۚ وَكَانَ عَهْدُ ٱللَّهِ مَسْـُٔولًۭا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895D1C-FE22-BC85-1EF6-23AD59F826A7}"/>
              </a:ext>
            </a:extLst>
          </p:cNvPr>
          <p:cNvSpPr txBox="1"/>
          <p:nvPr/>
        </p:nvSpPr>
        <p:spPr>
          <a:xfrm>
            <a:off x="2060712" y="4964446"/>
            <a:ext cx="8070575" cy="707886"/>
          </a:xfrm>
          <a:prstGeom prst="rect">
            <a:avLst/>
          </a:prstGeom>
          <a:noFill/>
        </p:spPr>
        <p:txBody>
          <a:bodyPr wrap="square">
            <a:spAutoFit/>
          </a:bodyPr>
          <a:lstStyle/>
          <a:p>
            <a:pPr algn="ctr" fontAlgn="base"/>
            <a:r>
              <a:rPr lang="en-US" sz="2000" dirty="0"/>
              <a:t>And yet they had already covenanted with Allah not to turn their backs, and a covenant with Allah must (surely) be answered for.</a:t>
            </a:r>
          </a:p>
        </p:txBody>
      </p:sp>
      <p:sp>
        <p:nvSpPr>
          <p:cNvPr id="3" name="TextBox 2">
            <a:extLst>
              <a:ext uri="{FF2B5EF4-FFF2-40B4-BE49-F238E27FC236}">
                <a16:creationId xmlns:a16="http://schemas.microsoft.com/office/drawing/2014/main" id="{07AADB8C-932D-34DC-3990-9EF630DFCA86}"/>
              </a:ext>
            </a:extLst>
          </p:cNvPr>
          <p:cNvSpPr txBox="1"/>
          <p:nvPr/>
        </p:nvSpPr>
        <p:spPr>
          <a:xfrm>
            <a:off x="4805704" y="4656669"/>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2628223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C70DB-F2BD-0866-1FA9-5CB703C5EF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1006FA-4121-FD97-4C03-BD140E9A0E9D}"/>
              </a:ext>
            </a:extLst>
          </p:cNvPr>
          <p:cNvSpPr>
            <a:spLocks noGrp="1"/>
          </p:cNvSpPr>
          <p:nvPr>
            <p:ph type="title"/>
          </p:nvPr>
        </p:nvSpPr>
        <p:spPr>
          <a:xfrm>
            <a:off x="2093970" y="1926074"/>
            <a:ext cx="8004061" cy="3450327"/>
          </a:xfrm>
        </p:spPr>
        <p:txBody>
          <a:bodyPr>
            <a:noAutofit/>
          </a:bodyPr>
          <a:lstStyle/>
          <a:p>
            <a:r>
              <a:rPr lang="ar-EG" sz="6000" b="0" dirty="0"/>
              <a:t>قُل لَّن يَنفَعَكُمُ ٱلْفِرَارُ إِن فَرَرْتُم مِّنَ ٱلْمَوْتِ أَوِ ٱلْقَتْلِ وَإِذًۭا لَّا تُمَتَّعُونَ إِلَّا قَلِيلًۭا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C663B0-6A0A-02FB-F7D9-95D392F01067}"/>
              </a:ext>
            </a:extLst>
          </p:cNvPr>
          <p:cNvSpPr txBox="1"/>
          <p:nvPr/>
        </p:nvSpPr>
        <p:spPr>
          <a:xfrm>
            <a:off x="2060712" y="4822403"/>
            <a:ext cx="8070575" cy="1015663"/>
          </a:xfrm>
          <a:prstGeom prst="rect">
            <a:avLst/>
          </a:prstGeom>
          <a:noFill/>
        </p:spPr>
        <p:txBody>
          <a:bodyPr wrap="square">
            <a:spAutoFit/>
          </a:bodyPr>
          <a:lstStyle/>
          <a:p>
            <a:pPr algn="ctr" fontAlgn="base"/>
            <a:r>
              <a:rPr lang="en-US" sz="2000" dirty="0"/>
              <a:t>Say: "Running away will not profit you if ye are running away from death or slaughter; and even if (ye do escape), no more than a brief (respite) will ye be allowed to enjoy!"</a:t>
            </a:r>
          </a:p>
        </p:txBody>
      </p:sp>
      <p:sp>
        <p:nvSpPr>
          <p:cNvPr id="3" name="TextBox 2">
            <a:extLst>
              <a:ext uri="{FF2B5EF4-FFF2-40B4-BE49-F238E27FC236}">
                <a16:creationId xmlns:a16="http://schemas.microsoft.com/office/drawing/2014/main" id="{1A33F16F-897B-35AB-C568-4BA49059E4C0}"/>
              </a:ext>
            </a:extLst>
          </p:cNvPr>
          <p:cNvSpPr txBox="1"/>
          <p:nvPr/>
        </p:nvSpPr>
        <p:spPr>
          <a:xfrm>
            <a:off x="5072034" y="45146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76499890"/>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49F03-24DF-A83B-31F3-3C04860ACE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DF5D5-6FDD-7285-D8D5-DC7920130E42}"/>
              </a:ext>
            </a:extLst>
          </p:cNvPr>
          <p:cNvSpPr>
            <a:spLocks noGrp="1"/>
          </p:cNvSpPr>
          <p:nvPr>
            <p:ph type="title"/>
          </p:nvPr>
        </p:nvSpPr>
        <p:spPr>
          <a:xfrm>
            <a:off x="2093970" y="1650866"/>
            <a:ext cx="8004061" cy="3450327"/>
          </a:xfrm>
        </p:spPr>
        <p:txBody>
          <a:bodyPr>
            <a:noAutofit/>
          </a:bodyPr>
          <a:lstStyle/>
          <a:p>
            <a:r>
              <a:rPr lang="ar-EG" sz="6000" b="0" dirty="0"/>
              <a:t>قُلْ مَن ذَا ٱلَّذِى يَعْصِمُكُم مِّنَ ٱللَّهِ إِنْ أَرَادَ بِكُمْ سُوٓءًا أَوْ أَرَادَ بِكُمْ رَحْمَةًۭ ۚ وَلَا يَجِدُونَ لَهُم مِّن دُونِ ٱللَّهِ وَلِيًّۭا وَلَا نَصِيرًۭا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B99BC1-F31A-68AA-AC94-3A9F97214C9F}"/>
              </a:ext>
            </a:extLst>
          </p:cNvPr>
          <p:cNvSpPr txBox="1"/>
          <p:nvPr/>
        </p:nvSpPr>
        <p:spPr>
          <a:xfrm>
            <a:off x="2060712" y="5029557"/>
            <a:ext cx="8070575" cy="1015663"/>
          </a:xfrm>
          <a:prstGeom prst="rect">
            <a:avLst/>
          </a:prstGeom>
          <a:noFill/>
        </p:spPr>
        <p:txBody>
          <a:bodyPr wrap="square">
            <a:spAutoFit/>
          </a:bodyPr>
          <a:lstStyle/>
          <a:p>
            <a:pPr algn="ctr" fontAlgn="base"/>
            <a:r>
              <a:rPr lang="en-US" sz="2000" dirty="0"/>
              <a:t>Say: "Who is it that can screen you from Allah if it be His wish to give you punishment or to give you Mercy?" Nor will they find for themselves, besides Allah, any protector or helper.</a:t>
            </a:r>
          </a:p>
        </p:txBody>
      </p:sp>
      <p:sp>
        <p:nvSpPr>
          <p:cNvPr id="3" name="TextBox 2">
            <a:extLst>
              <a:ext uri="{FF2B5EF4-FFF2-40B4-BE49-F238E27FC236}">
                <a16:creationId xmlns:a16="http://schemas.microsoft.com/office/drawing/2014/main" id="{3517983F-C7CA-8BCE-239C-BAE4416261BD}"/>
              </a:ext>
            </a:extLst>
          </p:cNvPr>
          <p:cNvSpPr txBox="1"/>
          <p:nvPr/>
        </p:nvSpPr>
        <p:spPr>
          <a:xfrm>
            <a:off x="3527321" y="47217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32102145"/>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CB90D-14AD-A258-870B-0C80126E0F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B554D4-B3B3-E8A7-41F7-5BD3EA6D4D66}"/>
              </a:ext>
            </a:extLst>
          </p:cNvPr>
          <p:cNvSpPr>
            <a:spLocks noGrp="1"/>
          </p:cNvSpPr>
          <p:nvPr>
            <p:ph type="title"/>
          </p:nvPr>
        </p:nvSpPr>
        <p:spPr>
          <a:xfrm>
            <a:off x="2093970" y="1970462"/>
            <a:ext cx="8004061" cy="3450327"/>
          </a:xfrm>
        </p:spPr>
        <p:txBody>
          <a:bodyPr>
            <a:noAutofit/>
          </a:bodyPr>
          <a:lstStyle/>
          <a:p>
            <a:r>
              <a:rPr lang="ar-EG" sz="6000" b="0" dirty="0"/>
              <a:t>قَدْ يَعْلَمُ ٱللَّهُ ٱلْمُعَوِّقِينَ مِنكُمْ وَٱلْقَآئِلِينَ لِإِخْوَٰنِهِمْ هَلُمَّ إِلَيْنَاۖ وَلَا يَأْتُونَ ٱلْبَأْسَ إِلَّا قَلِيلًا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BBC0D1-6B0B-E54D-4063-75EB9D401F8F}"/>
              </a:ext>
            </a:extLst>
          </p:cNvPr>
          <p:cNvSpPr txBox="1"/>
          <p:nvPr/>
        </p:nvSpPr>
        <p:spPr>
          <a:xfrm>
            <a:off x="2060712" y="4839044"/>
            <a:ext cx="8070575" cy="1015663"/>
          </a:xfrm>
          <a:prstGeom prst="rect">
            <a:avLst/>
          </a:prstGeom>
          <a:noFill/>
        </p:spPr>
        <p:txBody>
          <a:bodyPr wrap="square">
            <a:spAutoFit/>
          </a:bodyPr>
          <a:lstStyle/>
          <a:p>
            <a:pPr algn="ctr" fontAlgn="base"/>
            <a:r>
              <a:rPr lang="en-US" sz="2000" dirty="0"/>
              <a:t>Verily Allah knows those among you who keep back (men) and those who say to their brethren, "Come along to us", but come not to the fight except for just a little while.</a:t>
            </a:r>
          </a:p>
        </p:txBody>
      </p:sp>
      <p:sp>
        <p:nvSpPr>
          <p:cNvPr id="3" name="TextBox 2">
            <a:extLst>
              <a:ext uri="{FF2B5EF4-FFF2-40B4-BE49-F238E27FC236}">
                <a16:creationId xmlns:a16="http://schemas.microsoft.com/office/drawing/2014/main" id="{6170EC17-4D7E-83C5-C994-1407050C868A}"/>
              </a:ext>
            </a:extLst>
          </p:cNvPr>
          <p:cNvSpPr txBox="1"/>
          <p:nvPr/>
        </p:nvSpPr>
        <p:spPr>
          <a:xfrm>
            <a:off x="3207725" y="45087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7814736"/>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C77A4-A33E-13E8-017D-F7F8A9DABC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DCF494-8BC2-DB64-696C-E3EC878617EA}"/>
              </a:ext>
            </a:extLst>
          </p:cNvPr>
          <p:cNvSpPr>
            <a:spLocks noGrp="1"/>
          </p:cNvSpPr>
          <p:nvPr>
            <p:ph type="title"/>
          </p:nvPr>
        </p:nvSpPr>
        <p:spPr>
          <a:xfrm>
            <a:off x="2093970" y="1443097"/>
            <a:ext cx="8004061" cy="3450327"/>
          </a:xfrm>
        </p:spPr>
        <p:txBody>
          <a:bodyPr>
            <a:noAutofit/>
          </a:bodyPr>
          <a:lstStyle/>
          <a:p>
            <a:r>
              <a:rPr lang="ar-EG" b="0" dirty="0"/>
              <a:t>أَشِحَّةً عَلَيْكُمْۖ فَإِذَا جَآءَ ٱلْخَوْفُ رَأَيْتَهُمْ يَنظُرُونَ إِلَيْكَ تَدُورُ أَعْيُنُهُمْ كَٱلَّذِى يُغْشَىٰ عَلَيْهِ مِنَ ٱلْمَوْتِۖ فَإِذَا ذَهَبَ ٱلْخَوْفُ سَلَقُوكُم بِأَلْسِنَةٍ حِدَادٍ أَشِحَّةً عَلَى ٱلْخَيْرِ ۚ أُو۟لَـٰٓئِكَ لَمْ يُؤْمِنُوا۟ فَأَحْبَطَ ٱللَّهُ أَعْمَـٰلَهُمْ ۚ وَكَانَ ذَٰلِكَ عَلَى ٱللَّهِ يَسِيرًۭا</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0C4953-DF97-C741-FEEF-916284B3389E}"/>
              </a:ext>
            </a:extLst>
          </p:cNvPr>
          <p:cNvSpPr txBox="1"/>
          <p:nvPr/>
        </p:nvSpPr>
        <p:spPr>
          <a:xfrm>
            <a:off x="2060712" y="4739536"/>
            <a:ext cx="8070575" cy="1200329"/>
          </a:xfrm>
          <a:prstGeom prst="rect">
            <a:avLst/>
          </a:prstGeom>
          <a:noFill/>
        </p:spPr>
        <p:txBody>
          <a:bodyPr wrap="square">
            <a:spAutoFit/>
          </a:bodyPr>
          <a:lstStyle/>
          <a:p>
            <a:pPr algn="ctr" fontAlgn="base"/>
            <a:r>
              <a:rPr lang="en-US" dirty="0"/>
              <a:t>Covetous over you. Then when fear comes, thou wilt see them looking to thee, their eyes revolving, like (those of) one over whom hovers death: but when the fear is past, they will smite you with sharp tongues, covetous of goods. Such men have no faith, and so Allah has made their deeds of none effect: and that is easy for Allah.</a:t>
            </a:r>
          </a:p>
        </p:txBody>
      </p:sp>
      <p:sp>
        <p:nvSpPr>
          <p:cNvPr id="3" name="TextBox 2">
            <a:extLst>
              <a:ext uri="{FF2B5EF4-FFF2-40B4-BE49-F238E27FC236}">
                <a16:creationId xmlns:a16="http://schemas.microsoft.com/office/drawing/2014/main" id="{DCD5EAC0-725F-31F9-DC6E-C5AB35EF4624}"/>
              </a:ext>
            </a:extLst>
          </p:cNvPr>
          <p:cNvSpPr txBox="1"/>
          <p:nvPr/>
        </p:nvSpPr>
        <p:spPr>
          <a:xfrm>
            <a:off x="2683946" y="443175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13696675"/>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2D609-F7F5-8878-5187-DDDC37D287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6C0978-5D2C-4827-6C6E-BDF9E61D9F00}"/>
              </a:ext>
            </a:extLst>
          </p:cNvPr>
          <p:cNvSpPr>
            <a:spLocks noGrp="1"/>
          </p:cNvSpPr>
          <p:nvPr>
            <p:ph type="title"/>
          </p:nvPr>
        </p:nvSpPr>
        <p:spPr>
          <a:xfrm>
            <a:off x="2093970" y="1455557"/>
            <a:ext cx="8004061" cy="3450327"/>
          </a:xfrm>
        </p:spPr>
        <p:txBody>
          <a:bodyPr>
            <a:noAutofit/>
          </a:bodyPr>
          <a:lstStyle/>
          <a:p>
            <a:r>
              <a:rPr lang="ar-EG" sz="5400" b="0" dirty="0"/>
              <a:t>يَحْسَبُونَ ٱلْأَحْزَابَ لَمْ يَذْهَبُوا۟ ۖ وَإِن يَأْتِ ٱلْأَحْزَابُ يَوَدُّوا۟ لَوْ أَنَّهُم بَادُونَ فِى ٱلْأَعْرَابِ يَسْـَٔلُونَ عَنْ أَنۢبَآئِكُمْۖ وَلَوْ كَانُوا۟ فِيكُم مَّا قَـٰتَلُوٓا۟ إِلَّا قَلِيلًۭا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1CC136-87A4-9A66-A440-6BB7028081D5}"/>
              </a:ext>
            </a:extLst>
          </p:cNvPr>
          <p:cNvSpPr txBox="1"/>
          <p:nvPr/>
        </p:nvSpPr>
        <p:spPr>
          <a:xfrm>
            <a:off x="2060712" y="4600727"/>
            <a:ext cx="8070575" cy="1323439"/>
          </a:xfrm>
          <a:prstGeom prst="rect">
            <a:avLst/>
          </a:prstGeom>
          <a:noFill/>
        </p:spPr>
        <p:txBody>
          <a:bodyPr wrap="square">
            <a:spAutoFit/>
          </a:bodyPr>
          <a:lstStyle/>
          <a:p>
            <a:pPr algn="ctr" fontAlgn="base"/>
            <a:r>
              <a:rPr lang="en-US" sz="2000" dirty="0"/>
              <a:t>They think that the Confederates have not withdrawn; and if the Confederates should come (again), they would wish they were in the deserts (wandering) among the Bedouins, and seeking news about you (from a safe distance); and if they were in your midst, they would fight but little.</a:t>
            </a:r>
          </a:p>
        </p:txBody>
      </p:sp>
      <p:sp>
        <p:nvSpPr>
          <p:cNvPr id="3" name="TextBox 2">
            <a:extLst>
              <a:ext uri="{FF2B5EF4-FFF2-40B4-BE49-F238E27FC236}">
                <a16:creationId xmlns:a16="http://schemas.microsoft.com/office/drawing/2014/main" id="{07B3EDB5-0DFE-B18E-092A-678DD077E158}"/>
              </a:ext>
            </a:extLst>
          </p:cNvPr>
          <p:cNvSpPr txBox="1"/>
          <p:nvPr/>
        </p:nvSpPr>
        <p:spPr>
          <a:xfrm>
            <a:off x="2728332" y="43134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24253112"/>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B33A4-D794-B4BD-0B36-B996C0CF25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983D08-37A1-ACA7-3F11-A96390BB3737}"/>
              </a:ext>
            </a:extLst>
          </p:cNvPr>
          <p:cNvSpPr>
            <a:spLocks noGrp="1"/>
          </p:cNvSpPr>
          <p:nvPr>
            <p:ph type="title"/>
          </p:nvPr>
        </p:nvSpPr>
        <p:spPr>
          <a:xfrm>
            <a:off x="2093970" y="1819541"/>
            <a:ext cx="8004061" cy="3450327"/>
          </a:xfrm>
        </p:spPr>
        <p:txBody>
          <a:bodyPr>
            <a:noAutofit/>
          </a:bodyPr>
          <a:lstStyle/>
          <a:p>
            <a:r>
              <a:rPr lang="ar-EG" sz="6000" b="0" dirty="0"/>
              <a:t>لَّقَدْ كَانَ لَكُمْ فِى رَسُولِ ٱللَّهِ أُسْوَةٌ حَسَنَةٌۭ لِّمَن كَانَ يَرْجُوا۟ ٱللَّهَ وَٱلْيَوْمَ ٱلْـَٔاخِرَ وَذَكَرَ ٱللَّهَ كَثِيرًۭا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3CC5BD3-3BE3-FDF5-4566-D0D1BBBF8515}"/>
              </a:ext>
            </a:extLst>
          </p:cNvPr>
          <p:cNvSpPr txBox="1"/>
          <p:nvPr/>
        </p:nvSpPr>
        <p:spPr>
          <a:xfrm>
            <a:off x="2060712" y="4789860"/>
            <a:ext cx="8070575" cy="1015663"/>
          </a:xfrm>
          <a:prstGeom prst="rect">
            <a:avLst/>
          </a:prstGeom>
          <a:noFill/>
        </p:spPr>
        <p:txBody>
          <a:bodyPr wrap="square">
            <a:spAutoFit/>
          </a:bodyPr>
          <a:lstStyle/>
          <a:p>
            <a:pPr algn="ctr" fontAlgn="base"/>
            <a:r>
              <a:rPr lang="en-US" sz="2000" dirty="0"/>
              <a:t>Ye have indeed in the Messenger of Allah a beautiful pattern (of conduct) for any one whose hope is in Allah and the Final Day, and who engages much in the Praise of Allah.</a:t>
            </a:r>
          </a:p>
        </p:txBody>
      </p:sp>
      <p:sp>
        <p:nvSpPr>
          <p:cNvPr id="3" name="TextBox 2">
            <a:extLst>
              <a:ext uri="{FF2B5EF4-FFF2-40B4-BE49-F238E27FC236}">
                <a16:creationId xmlns:a16="http://schemas.microsoft.com/office/drawing/2014/main" id="{F60159F9-8493-B3DD-C48D-3E81EE3DDA49}"/>
              </a:ext>
            </a:extLst>
          </p:cNvPr>
          <p:cNvSpPr txBox="1"/>
          <p:nvPr/>
        </p:nvSpPr>
        <p:spPr>
          <a:xfrm>
            <a:off x="3047929" y="44820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79960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7D565-3044-46E6-6318-43823F430F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5E2F46-CB7A-02FF-B9B5-78D66F4D9C54}"/>
              </a:ext>
            </a:extLst>
          </p:cNvPr>
          <p:cNvSpPr>
            <a:spLocks noGrp="1"/>
          </p:cNvSpPr>
          <p:nvPr>
            <p:ph type="title"/>
          </p:nvPr>
        </p:nvSpPr>
        <p:spPr>
          <a:xfrm>
            <a:off x="1863108" y="1870317"/>
            <a:ext cx="8465784" cy="3450327"/>
          </a:xfrm>
        </p:spPr>
        <p:txBody>
          <a:bodyPr>
            <a:noAutofit/>
          </a:bodyPr>
          <a:lstStyle/>
          <a:p>
            <a:r>
              <a:rPr lang="ar-EG" sz="6000" b="0" dirty="0"/>
              <a:t>وَكَأَيِّن مِّن دَآبَّةٍۢ لَّا تَحْمِلُ رِزْقَهَا ٱللَّهُ يَرْزُقُهَا وَإِيَّاكُمْۚ وَهُوَ ٱلسَّمِيعُ ٱلْعَلِيمُ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3C41FB-D61F-6607-0E5D-44DC33FFC1CF}"/>
              </a:ext>
            </a:extLst>
          </p:cNvPr>
          <p:cNvSpPr txBox="1"/>
          <p:nvPr/>
        </p:nvSpPr>
        <p:spPr>
          <a:xfrm>
            <a:off x="2060712" y="4461640"/>
            <a:ext cx="8070575" cy="707886"/>
          </a:xfrm>
          <a:prstGeom prst="rect">
            <a:avLst/>
          </a:prstGeom>
          <a:noFill/>
        </p:spPr>
        <p:txBody>
          <a:bodyPr wrap="square">
            <a:spAutoFit/>
          </a:bodyPr>
          <a:lstStyle/>
          <a:p>
            <a:pPr algn="ctr" fontAlgn="base"/>
            <a:r>
              <a:rPr lang="en-US" sz="2000" dirty="0"/>
              <a:t>How many are the creatures that carry not their own sustenance? It is Allah who feeds (both) them and you: for He hears and knows (all things).</a:t>
            </a:r>
          </a:p>
        </p:txBody>
      </p:sp>
      <p:sp>
        <p:nvSpPr>
          <p:cNvPr id="3" name="TextBox 2">
            <a:extLst>
              <a:ext uri="{FF2B5EF4-FFF2-40B4-BE49-F238E27FC236}">
                <a16:creationId xmlns:a16="http://schemas.microsoft.com/office/drawing/2014/main" id="{FC4D8EE5-761E-0897-985A-7A9F4F029799}"/>
              </a:ext>
            </a:extLst>
          </p:cNvPr>
          <p:cNvSpPr txBox="1"/>
          <p:nvPr/>
        </p:nvSpPr>
        <p:spPr>
          <a:xfrm>
            <a:off x="1754055" y="41538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935233475"/>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82B6F-BF8F-0336-16DB-875E0D6B2F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3D9927-7B3D-0366-7F51-6A989787E6C5}"/>
              </a:ext>
            </a:extLst>
          </p:cNvPr>
          <p:cNvSpPr>
            <a:spLocks noGrp="1"/>
          </p:cNvSpPr>
          <p:nvPr>
            <p:ph type="title"/>
          </p:nvPr>
        </p:nvSpPr>
        <p:spPr>
          <a:xfrm>
            <a:off x="2093970" y="1553211"/>
            <a:ext cx="8004061" cy="3450327"/>
          </a:xfrm>
        </p:spPr>
        <p:txBody>
          <a:bodyPr>
            <a:noAutofit/>
          </a:bodyPr>
          <a:lstStyle/>
          <a:p>
            <a:r>
              <a:rPr lang="ar-EG" sz="6000" b="0" dirty="0"/>
              <a:t>وَلَمَّا رَءَا ٱلْمُؤْمِنُونَ ٱلْأَحْزَابَ قَالُوا۟ هَـٰذَا مَا وَعَدَنَا ٱللَّهُ وَرَسُولُهُۥ وَصَدَقَ ٱللَّهُ وَرَسُولُهُۥ ۚ وَمَا زَادَهُمْ إِلَّآ إِيمَـٰنًۭا وَتَسْلِيمًۭا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F5C43E-3EE4-277E-DFA4-F5162ABDC342}"/>
              </a:ext>
            </a:extLst>
          </p:cNvPr>
          <p:cNvSpPr txBox="1"/>
          <p:nvPr/>
        </p:nvSpPr>
        <p:spPr>
          <a:xfrm>
            <a:off x="2060712" y="4843126"/>
            <a:ext cx="8070575" cy="1323439"/>
          </a:xfrm>
          <a:prstGeom prst="rect">
            <a:avLst/>
          </a:prstGeom>
          <a:noFill/>
        </p:spPr>
        <p:txBody>
          <a:bodyPr wrap="square">
            <a:spAutoFit/>
          </a:bodyPr>
          <a:lstStyle/>
          <a:p>
            <a:pPr algn="ctr" fontAlgn="base"/>
            <a:r>
              <a:rPr lang="en-US" sz="2000" dirty="0"/>
              <a:t>When the Believers saw the Confederate forces, they said: "This is what Allah and his Messenger had promised us, and Allah and His Messenger told us what was true." And it only added to their faith and their zeal in obedience.</a:t>
            </a:r>
          </a:p>
        </p:txBody>
      </p:sp>
      <p:sp>
        <p:nvSpPr>
          <p:cNvPr id="3" name="TextBox 2">
            <a:extLst>
              <a:ext uri="{FF2B5EF4-FFF2-40B4-BE49-F238E27FC236}">
                <a16:creationId xmlns:a16="http://schemas.microsoft.com/office/drawing/2014/main" id="{1FBB6B3B-7FD0-CBCD-E78D-B3CA8473D2B6}"/>
              </a:ext>
            </a:extLst>
          </p:cNvPr>
          <p:cNvSpPr txBox="1"/>
          <p:nvPr/>
        </p:nvSpPr>
        <p:spPr>
          <a:xfrm>
            <a:off x="3633855" y="45353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96565766"/>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7E3D2-DF73-BA2B-7CD7-904D83C92D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755AC7-60BB-E969-5F20-C541CDB07901}"/>
              </a:ext>
            </a:extLst>
          </p:cNvPr>
          <p:cNvSpPr>
            <a:spLocks noGrp="1"/>
          </p:cNvSpPr>
          <p:nvPr>
            <p:ph type="title"/>
          </p:nvPr>
        </p:nvSpPr>
        <p:spPr>
          <a:xfrm>
            <a:off x="2093970" y="1828419"/>
            <a:ext cx="8004061" cy="3450327"/>
          </a:xfrm>
        </p:spPr>
        <p:txBody>
          <a:bodyPr>
            <a:noAutofit/>
          </a:bodyPr>
          <a:lstStyle/>
          <a:p>
            <a:r>
              <a:rPr lang="ar-EG" sz="5400" b="0" dirty="0"/>
              <a:t>مِّنَ ٱلْمُؤْمِنِينَ رِجَالٌۭ صَدَقُوا۟ مَا عَـٰهَدُوا۟ ٱللَّهَ عَلَيْهِ ۖ فَمِنْهُم مَّن قَضَىٰ نَحْبَهُۥ وَمِنْهُم مَّن يَنتَظِرُ ۖ وَمَا بَدَّلُوا۟ تَبْدِيلًۭا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04A00F-DF5A-323D-AD18-7B1CEAF996F5}"/>
              </a:ext>
            </a:extLst>
          </p:cNvPr>
          <p:cNvSpPr txBox="1"/>
          <p:nvPr/>
        </p:nvSpPr>
        <p:spPr>
          <a:xfrm>
            <a:off x="2060712" y="4575656"/>
            <a:ext cx="8070575" cy="1015663"/>
          </a:xfrm>
          <a:prstGeom prst="rect">
            <a:avLst/>
          </a:prstGeom>
          <a:noFill/>
        </p:spPr>
        <p:txBody>
          <a:bodyPr wrap="square">
            <a:spAutoFit/>
          </a:bodyPr>
          <a:lstStyle/>
          <a:p>
            <a:pPr algn="ctr" fontAlgn="base"/>
            <a:r>
              <a:rPr lang="en-US" sz="2000" dirty="0"/>
              <a:t>Among the Believers are men who have been true to their covenant with Allah: of them some have completed their vow (to the extreme), and some (still) wait: but they have never changed (their determination) in the least:</a:t>
            </a:r>
          </a:p>
        </p:txBody>
      </p:sp>
      <p:sp>
        <p:nvSpPr>
          <p:cNvPr id="3" name="TextBox 2">
            <a:extLst>
              <a:ext uri="{FF2B5EF4-FFF2-40B4-BE49-F238E27FC236}">
                <a16:creationId xmlns:a16="http://schemas.microsoft.com/office/drawing/2014/main" id="{58877659-E13F-6DE9-226A-DF7CC4B65B8C}"/>
              </a:ext>
            </a:extLst>
          </p:cNvPr>
          <p:cNvSpPr txBox="1"/>
          <p:nvPr/>
        </p:nvSpPr>
        <p:spPr>
          <a:xfrm>
            <a:off x="2754966" y="42630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0282280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42DF5-6AA4-9BB2-977E-3BD3F8819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0665AB-DAF0-F815-2080-9E2153E1F09D}"/>
              </a:ext>
            </a:extLst>
          </p:cNvPr>
          <p:cNvSpPr>
            <a:spLocks noGrp="1"/>
          </p:cNvSpPr>
          <p:nvPr>
            <p:ph type="title"/>
          </p:nvPr>
        </p:nvSpPr>
        <p:spPr>
          <a:xfrm>
            <a:off x="2093970" y="1757397"/>
            <a:ext cx="8004061" cy="3450327"/>
          </a:xfrm>
        </p:spPr>
        <p:txBody>
          <a:bodyPr>
            <a:noAutofit/>
          </a:bodyPr>
          <a:lstStyle/>
          <a:p>
            <a:r>
              <a:rPr lang="ar-EG" sz="6000" b="0" dirty="0"/>
              <a:t>لِّيَجْزِىَ ٱللَّهُ ٱلصَّـٰدِقِينَ بِصِدْقِهِمْ وَيُعَذِّبَ ٱلْمُنَـٰفِقِينَ إِن شَآءَ أَوْ يَتُوبَ عَلَيْهِمْۚ إِنَّ ٱللَّهَ كَانَ غَفُورًۭا رَّحِيمًۭا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41D577-72DA-C691-E86C-0175780A22BC}"/>
              </a:ext>
            </a:extLst>
          </p:cNvPr>
          <p:cNvSpPr txBox="1"/>
          <p:nvPr/>
        </p:nvSpPr>
        <p:spPr>
          <a:xfrm>
            <a:off x="2060712" y="4699892"/>
            <a:ext cx="8070575" cy="1015663"/>
          </a:xfrm>
          <a:prstGeom prst="rect">
            <a:avLst/>
          </a:prstGeom>
          <a:noFill/>
        </p:spPr>
        <p:txBody>
          <a:bodyPr wrap="square">
            <a:spAutoFit/>
          </a:bodyPr>
          <a:lstStyle/>
          <a:p>
            <a:pPr algn="ctr" fontAlgn="base"/>
            <a:r>
              <a:rPr lang="en-US" sz="2000" dirty="0"/>
              <a:t>That Allah may reward the men of Truth for their Truth, and punish the Hypocrites if that be His Will, or turn to them in Mercy: for Allah is Oft-Forgiving, Most Merciful.</a:t>
            </a:r>
          </a:p>
        </p:txBody>
      </p:sp>
      <p:sp>
        <p:nvSpPr>
          <p:cNvPr id="3" name="TextBox 2">
            <a:extLst>
              <a:ext uri="{FF2B5EF4-FFF2-40B4-BE49-F238E27FC236}">
                <a16:creationId xmlns:a16="http://schemas.microsoft.com/office/drawing/2014/main" id="{52D00DCD-A748-2A27-77C1-43D2A6914764}"/>
              </a:ext>
            </a:extLst>
          </p:cNvPr>
          <p:cNvSpPr txBox="1"/>
          <p:nvPr/>
        </p:nvSpPr>
        <p:spPr>
          <a:xfrm>
            <a:off x="1973731" y="43299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021838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CE39A-94DB-7CB0-D97C-F3F4D2B2A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E46D1-6E04-D057-953D-DD0E361D867F}"/>
              </a:ext>
            </a:extLst>
          </p:cNvPr>
          <p:cNvSpPr>
            <a:spLocks noGrp="1"/>
          </p:cNvSpPr>
          <p:nvPr>
            <p:ph type="title"/>
          </p:nvPr>
        </p:nvSpPr>
        <p:spPr>
          <a:xfrm>
            <a:off x="2093970" y="1801786"/>
            <a:ext cx="8004061" cy="3450327"/>
          </a:xfrm>
        </p:spPr>
        <p:txBody>
          <a:bodyPr>
            <a:noAutofit/>
          </a:bodyPr>
          <a:lstStyle/>
          <a:p>
            <a:r>
              <a:rPr lang="ar-EG" sz="6000" b="0" dirty="0"/>
              <a:t>وَرَدَّ ٱللَّهُ ٱلَّذِينَ كَفَرُوا۟ بِغَيْظِهِمْ لَمْ يَنَالُوا۟ خَيْرًۭا ۚ وَكَفَى ٱللَّهُ ٱلْمُؤْمِنِينَ ٱلْقِتَالَۚ وَكَانَ ٱللَّهُ قَوِيًّا عَزِيزًۭا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6FF8844-E22B-CD22-6F68-5FBB9D3749FE}"/>
              </a:ext>
            </a:extLst>
          </p:cNvPr>
          <p:cNvSpPr txBox="1"/>
          <p:nvPr/>
        </p:nvSpPr>
        <p:spPr>
          <a:xfrm>
            <a:off x="2060712" y="4769250"/>
            <a:ext cx="8070575" cy="1015663"/>
          </a:xfrm>
          <a:prstGeom prst="rect">
            <a:avLst/>
          </a:prstGeom>
          <a:noFill/>
        </p:spPr>
        <p:txBody>
          <a:bodyPr wrap="square">
            <a:spAutoFit/>
          </a:bodyPr>
          <a:lstStyle/>
          <a:p>
            <a:pPr algn="ctr" fontAlgn="base"/>
            <a:r>
              <a:rPr lang="en-US" sz="2000" dirty="0"/>
              <a:t>And Allah turned back the Unbelievers for (all) their fury: no advantage did they gain; and enough is Allah for the believers in their fight. And Allah is full of Strength, able to enforce His Will.</a:t>
            </a:r>
          </a:p>
        </p:txBody>
      </p:sp>
      <p:sp>
        <p:nvSpPr>
          <p:cNvPr id="3" name="TextBox 2">
            <a:extLst>
              <a:ext uri="{FF2B5EF4-FFF2-40B4-BE49-F238E27FC236}">
                <a16:creationId xmlns:a16="http://schemas.microsoft.com/office/drawing/2014/main" id="{4B89207C-8223-0D0C-EE95-5010DE376623}"/>
              </a:ext>
            </a:extLst>
          </p:cNvPr>
          <p:cNvSpPr txBox="1"/>
          <p:nvPr/>
        </p:nvSpPr>
        <p:spPr>
          <a:xfrm>
            <a:off x="2550779" y="44365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76576100"/>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227D0-6331-6B21-5019-9E8CC1B9B9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4F54D-D9FC-F651-9E58-2DFDADB00D3A}"/>
              </a:ext>
            </a:extLst>
          </p:cNvPr>
          <p:cNvSpPr>
            <a:spLocks noGrp="1"/>
          </p:cNvSpPr>
          <p:nvPr>
            <p:ph type="title"/>
          </p:nvPr>
        </p:nvSpPr>
        <p:spPr>
          <a:xfrm>
            <a:off x="2093970" y="1615355"/>
            <a:ext cx="8004061" cy="3450327"/>
          </a:xfrm>
        </p:spPr>
        <p:txBody>
          <a:bodyPr>
            <a:noAutofit/>
          </a:bodyPr>
          <a:lstStyle/>
          <a:p>
            <a:r>
              <a:rPr lang="ar-EG" sz="6000" b="0" dirty="0"/>
              <a:t>وَأَنزَلَ ٱلَّذِينَ ظَـٰهَرُوهُم مِّنْ أَهْلِ ٱلْكِتَـٰبِ مِن صَيَاصِيهِمْ وَقَذَفَ فِى قُلُوبِهِمُ ٱلرُّعْبَ فَرِيقًۭا تَقْتُلُونَ وَتَأْسِرُونَ فَرِيقًۭا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2B5BCC-49ED-C49B-5403-1AF8671B2B72}"/>
              </a:ext>
            </a:extLst>
          </p:cNvPr>
          <p:cNvSpPr txBox="1"/>
          <p:nvPr/>
        </p:nvSpPr>
        <p:spPr>
          <a:xfrm>
            <a:off x="2060712" y="4964559"/>
            <a:ext cx="8070575" cy="1015663"/>
          </a:xfrm>
          <a:prstGeom prst="rect">
            <a:avLst/>
          </a:prstGeom>
          <a:noFill/>
        </p:spPr>
        <p:txBody>
          <a:bodyPr wrap="square">
            <a:spAutoFit/>
          </a:bodyPr>
          <a:lstStyle/>
          <a:p>
            <a:pPr algn="ctr" fontAlgn="base"/>
            <a:r>
              <a:rPr lang="en-US" sz="2000" dirty="0"/>
              <a:t>And those of the People of the Book who aided them - Allah did take them down from their strongholds and cast terror into their hearts. (So that) some ye slew, and some ye made prisoners.</a:t>
            </a:r>
          </a:p>
        </p:txBody>
      </p:sp>
      <p:sp>
        <p:nvSpPr>
          <p:cNvPr id="3" name="TextBox 2">
            <a:extLst>
              <a:ext uri="{FF2B5EF4-FFF2-40B4-BE49-F238E27FC236}">
                <a16:creationId xmlns:a16="http://schemas.microsoft.com/office/drawing/2014/main" id="{0F731243-9F27-7BC9-501A-BBEC9974CBEA}"/>
              </a:ext>
            </a:extLst>
          </p:cNvPr>
          <p:cNvSpPr txBox="1"/>
          <p:nvPr/>
        </p:nvSpPr>
        <p:spPr>
          <a:xfrm>
            <a:off x="3820286" y="46567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78038748"/>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AE9F6-3D52-33EE-A5BA-803CA0095B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BBA493-2770-22EC-02F5-328B77F01D24}"/>
              </a:ext>
            </a:extLst>
          </p:cNvPr>
          <p:cNvSpPr>
            <a:spLocks noGrp="1"/>
          </p:cNvSpPr>
          <p:nvPr>
            <p:ph type="title"/>
          </p:nvPr>
        </p:nvSpPr>
        <p:spPr>
          <a:xfrm>
            <a:off x="2093970" y="1784031"/>
            <a:ext cx="8004061" cy="3450327"/>
          </a:xfrm>
        </p:spPr>
        <p:txBody>
          <a:bodyPr>
            <a:noAutofit/>
          </a:bodyPr>
          <a:lstStyle/>
          <a:p>
            <a:r>
              <a:rPr lang="ar-EG" sz="6000" b="0" dirty="0"/>
              <a:t>وَأَوْرَثَكُمْ أَرْضَهُمْ وَدِيَـٰرَهُمْ وَأَمْوَٰلَهُمْ وَأَرْضًۭا لَّمْ تَطَـُٔوهَا ۚ وَكَانَ ٱللَّهُ عَلَىٰ كُلِّ شَىْءٍۢ قَدِيرًۭا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344416-12F5-B64D-5290-5F6622AE8D93}"/>
              </a:ext>
            </a:extLst>
          </p:cNvPr>
          <p:cNvSpPr txBox="1"/>
          <p:nvPr/>
        </p:nvSpPr>
        <p:spPr>
          <a:xfrm>
            <a:off x="2060712" y="4795883"/>
            <a:ext cx="8070575" cy="1015663"/>
          </a:xfrm>
          <a:prstGeom prst="rect">
            <a:avLst/>
          </a:prstGeom>
          <a:noFill/>
        </p:spPr>
        <p:txBody>
          <a:bodyPr wrap="square">
            <a:spAutoFit/>
          </a:bodyPr>
          <a:lstStyle/>
          <a:p>
            <a:pPr algn="ctr" fontAlgn="base"/>
            <a:r>
              <a:rPr lang="en-US" sz="2000" dirty="0"/>
              <a:t>And He made you heirs of their lands, their houses, and their goods, and of a land which ye had not frequented (before). And Allah has power over all things.</a:t>
            </a:r>
          </a:p>
        </p:txBody>
      </p:sp>
      <p:sp>
        <p:nvSpPr>
          <p:cNvPr id="3" name="TextBox 2">
            <a:extLst>
              <a:ext uri="{FF2B5EF4-FFF2-40B4-BE49-F238E27FC236}">
                <a16:creationId xmlns:a16="http://schemas.microsoft.com/office/drawing/2014/main" id="{A8D2DF86-DB8B-F1CF-2D2A-9F759237773C}"/>
              </a:ext>
            </a:extLst>
          </p:cNvPr>
          <p:cNvSpPr txBox="1"/>
          <p:nvPr/>
        </p:nvSpPr>
        <p:spPr>
          <a:xfrm>
            <a:off x="2914764" y="44881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36344029"/>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DB726-9C00-F264-B864-FBC0C47A77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75CDC5-818C-0C9D-60B5-38023FB18597}"/>
              </a:ext>
            </a:extLst>
          </p:cNvPr>
          <p:cNvSpPr>
            <a:spLocks noGrp="1"/>
          </p:cNvSpPr>
          <p:nvPr>
            <p:ph type="title"/>
          </p:nvPr>
        </p:nvSpPr>
        <p:spPr>
          <a:xfrm>
            <a:off x="2093970" y="1846175"/>
            <a:ext cx="8004061" cy="3450327"/>
          </a:xfrm>
        </p:spPr>
        <p:txBody>
          <a:bodyPr>
            <a:noAutofit/>
          </a:bodyPr>
          <a:lstStyle/>
          <a:p>
            <a:r>
              <a:rPr lang="ar-EG" sz="5400" b="0" dirty="0"/>
              <a:t>يَـٰٓأَيُّهَا ٱلنَّبِىُّ قُل لِّأَزْوَٰجِكَ إِن كُنتُنَّ تُرِدْنَ ٱلْحَيَوٰةَ ٱلدُّنْيَا وَزِينَتَهَا فَتَعَالَيْنَ أُمَتِّعْكُنَّ وَأُسَرِّحْكُنَّ سَرَاحًۭا جَمِيلًۭا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D6ADAF-7AD0-9ABF-1955-C3FBD716A9EE}"/>
              </a:ext>
            </a:extLst>
          </p:cNvPr>
          <p:cNvSpPr txBox="1"/>
          <p:nvPr/>
        </p:nvSpPr>
        <p:spPr>
          <a:xfrm>
            <a:off x="2060712" y="4707106"/>
            <a:ext cx="8070575" cy="1015663"/>
          </a:xfrm>
          <a:prstGeom prst="rect">
            <a:avLst/>
          </a:prstGeom>
          <a:noFill/>
        </p:spPr>
        <p:txBody>
          <a:bodyPr wrap="square">
            <a:spAutoFit/>
          </a:bodyPr>
          <a:lstStyle/>
          <a:p>
            <a:pPr algn="ctr" fontAlgn="base"/>
            <a:r>
              <a:rPr lang="en-US" sz="2000" dirty="0"/>
              <a:t>O Prophet! Say to thy Consorts: "If it be that ye desire the life of this World, and its glitter,- then come! I will provide for your enjoyment and set you free in a handsome manner.</a:t>
            </a:r>
          </a:p>
        </p:txBody>
      </p:sp>
      <p:sp>
        <p:nvSpPr>
          <p:cNvPr id="3" name="TextBox 2">
            <a:extLst>
              <a:ext uri="{FF2B5EF4-FFF2-40B4-BE49-F238E27FC236}">
                <a16:creationId xmlns:a16="http://schemas.microsoft.com/office/drawing/2014/main" id="{01459485-8846-43B2-F2BB-7B5ED6D9C8B9}"/>
              </a:ext>
            </a:extLst>
          </p:cNvPr>
          <p:cNvSpPr txBox="1"/>
          <p:nvPr/>
        </p:nvSpPr>
        <p:spPr>
          <a:xfrm>
            <a:off x="2177918" y="42808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0125482"/>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5F7B0-F22A-2B45-3086-A3E1DA9C7C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7E0398-27C5-3B66-A209-60A902ECAB94}"/>
              </a:ext>
            </a:extLst>
          </p:cNvPr>
          <p:cNvSpPr>
            <a:spLocks noGrp="1"/>
          </p:cNvSpPr>
          <p:nvPr>
            <p:ph type="title"/>
          </p:nvPr>
        </p:nvSpPr>
        <p:spPr>
          <a:xfrm>
            <a:off x="2093969" y="1979340"/>
            <a:ext cx="8004061" cy="3450327"/>
          </a:xfrm>
        </p:spPr>
        <p:txBody>
          <a:bodyPr>
            <a:noAutofit/>
          </a:bodyPr>
          <a:lstStyle/>
          <a:p>
            <a:r>
              <a:rPr lang="ar-EG" sz="6000" b="0" dirty="0"/>
              <a:t>وَإِن كُنتُنَّ تُرِدْنَ ٱللَّهَ وَرَسُولَهُۥ وَٱلدَّارَ ٱلْـَٔاخِرَةَ فَإِنَّ ٱللَّهَ أَعَدَّ لِلْمُحْسِنَـٰتِ مِنكُنَّ أَجْرًا عَظِيمًۭا</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9D51FA-EF24-5630-8E75-E487D8796C68}"/>
              </a:ext>
            </a:extLst>
          </p:cNvPr>
          <p:cNvSpPr txBox="1"/>
          <p:nvPr/>
        </p:nvSpPr>
        <p:spPr>
          <a:xfrm>
            <a:off x="2060711" y="4857640"/>
            <a:ext cx="8070575" cy="707886"/>
          </a:xfrm>
          <a:prstGeom prst="rect">
            <a:avLst/>
          </a:prstGeom>
          <a:noFill/>
        </p:spPr>
        <p:txBody>
          <a:bodyPr wrap="square">
            <a:spAutoFit/>
          </a:bodyPr>
          <a:lstStyle/>
          <a:p>
            <a:pPr algn="ctr" fontAlgn="base"/>
            <a:r>
              <a:rPr lang="en-US" sz="2000" dirty="0"/>
              <a:t>But if ye seek Allah and His Messenger, and the Home of the Hereafter, verily Allah has prepared for the well-doers amongst you a great reward.</a:t>
            </a:r>
          </a:p>
        </p:txBody>
      </p:sp>
      <p:sp>
        <p:nvSpPr>
          <p:cNvPr id="3" name="TextBox 2">
            <a:extLst>
              <a:ext uri="{FF2B5EF4-FFF2-40B4-BE49-F238E27FC236}">
                <a16:creationId xmlns:a16="http://schemas.microsoft.com/office/drawing/2014/main" id="{A91A5B5B-4918-686F-2599-539F237052F0}"/>
              </a:ext>
            </a:extLst>
          </p:cNvPr>
          <p:cNvSpPr txBox="1"/>
          <p:nvPr/>
        </p:nvSpPr>
        <p:spPr>
          <a:xfrm>
            <a:off x="2222305" y="45324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76920564"/>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FB9898-DFCB-A8EA-926C-304BC8E34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99EB9E-9160-1E1D-02F5-E685BB93E4C6}"/>
              </a:ext>
            </a:extLst>
          </p:cNvPr>
          <p:cNvSpPr>
            <a:spLocks noGrp="1"/>
          </p:cNvSpPr>
          <p:nvPr>
            <p:ph type="title"/>
          </p:nvPr>
        </p:nvSpPr>
        <p:spPr>
          <a:xfrm>
            <a:off x="2093970" y="1863930"/>
            <a:ext cx="8004061" cy="3450327"/>
          </a:xfrm>
        </p:spPr>
        <p:txBody>
          <a:bodyPr>
            <a:noAutofit/>
          </a:bodyPr>
          <a:lstStyle/>
          <a:p>
            <a:r>
              <a:rPr lang="ar-EG" sz="5400" b="0" dirty="0"/>
              <a:t>يَـٰنِسَآءَ ٱلنَّبِىِّ مَن يَأْتِ مِنكُنَّ بِفَـٰحِشَةٍۢ مُّبَيِّنَةٍۢ يُضَـٰعَفْ لَهَا ٱلْعَذَابُ ضِعْفَيْنِۚ وَكَانَ ذَٰلِكَ عَلَى ٱللَّهِ يَسِيرًۭا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A75D81-208F-091D-AE20-4A19E382D594}"/>
              </a:ext>
            </a:extLst>
          </p:cNvPr>
          <p:cNvSpPr txBox="1"/>
          <p:nvPr/>
        </p:nvSpPr>
        <p:spPr>
          <a:xfrm>
            <a:off x="2060712" y="4806425"/>
            <a:ext cx="8070575" cy="1015663"/>
          </a:xfrm>
          <a:prstGeom prst="rect">
            <a:avLst/>
          </a:prstGeom>
          <a:noFill/>
        </p:spPr>
        <p:txBody>
          <a:bodyPr wrap="square">
            <a:spAutoFit/>
          </a:bodyPr>
          <a:lstStyle/>
          <a:p>
            <a:pPr algn="ctr" fontAlgn="base"/>
            <a:r>
              <a:rPr lang="en-US" sz="2000" dirty="0"/>
              <a:t>O Consorts of the Prophet! If any of you were guilty of evident unseemly conduct, the Punishment would be doubled to her, and that is easy for Allah.</a:t>
            </a:r>
          </a:p>
        </p:txBody>
      </p:sp>
      <p:sp>
        <p:nvSpPr>
          <p:cNvPr id="3" name="TextBox 2">
            <a:extLst>
              <a:ext uri="{FF2B5EF4-FFF2-40B4-BE49-F238E27FC236}">
                <a16:creationId xmlns:a16="http://schemas.microsoft.com/office/drawing/2014/main" id="{ED5A40FC-2A88-B538-C341-61E3FD624A53}"/>
              </a:ext>
            </a:extLst>
          </p:cNvPr>
          <p:cNvSpPr txBox="1"/>
          <p:nvPr/>
        </p:nvSpPr>
        <p:spPr>
          <a:xfrm>
            <a:off x="3012418" y="43638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6918261"/>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7483535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27E67-754C-36C7-5D4D-8EA7231D16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2A0A1-793C-4BE8-2211-37E755E299C9}"/>
              </a:ext>
            </a:extLst>
          </p:cNvPr>
          <p:cNvSpPr>
            <a:spLocks noGrp="1"/>
          </p:cNvSpPr>
          <p:nvPr>
            <p:ph type="title"/>
          </p:nvPr>
        </p:nvSpPr>
        <p:spPr>
          <a:xfrm>
            <a:off x="1863108" y="1763785"/>
            <a:ext cx="8465784" cy="3450327"/>
          </a:xfrm>
        </p:spPr>
        <p:txBody>
          <a:bodyPr>
            <a:noAutofit/>
          </a:bodyPr>
          <a:lstStyle/>
          <a:p>
            <a:r>
              <a:rPr lang="ar-EG" sz="6000" b="0" dirty="0"/>
              <a:t>ٱللَّهُ يَبْسُطُ ٱلرِّزْقَ لِمَن يَشَآءُ مِنْ عِبَادِهِۦ وَيَقْدِرُ لَهُۥٓ ۚ إِنَّ ٱللَّهَ بِكُلِّ شَىْءٍ 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0F7FB1-E699-DCFF-603D-5590BB750075}"/>
              </a:ext>
            </a:extLst>
          </p:cNvPr>
          <p:cNvSpPr txBox="1"/>
          <p:nvPr/>
        </p:nvSpPr>
        <p:spPr>
          <a:xfrm>
            <a:off x="2060712" y="4706280"/>
            <a:ext cx="8070575" cy="1015663"/>
          </a:xfrm>
          <a:prstGeom prst="rect">
            <a:avLst/>
          </a:prstGeom>
          <a:noFill/>
        </p:spPr>
        <p:txBody>
          <a:bodyPr wrap="square">
            <a:spAutoFit/>
          </a:bodyPr>
          <a:lstStyle/>
          <a:p>
            <a:pPr algn="ctr" fontAlgn="base"/>
            <a:r>
              <a:rPr lang="en-US" sz="2000" dirty="0"/>
              <a:t>Allah enlarges the sustenance (which He gives) to whichever of His servants He pleases; and He (similarly) grants by (strict) measure, (as He pleases): for Allah has full knowledge of all things.</a:t>
            </a:r>
          </a:p>
        </p:txBody>
      </p:sp>
      <p:sp>
        <p:nvSpPr>
          <p:cNvPr id="3" name="TextBox 2">
            <a:extLst>
              <a:ext uri="{FF2B5EF4-FFF2-40B4-BE49-F238E27FC236}">
                <a16:creationId xmlns:a16="http://schemas.microsoft.com/office/drawing/2014/main" id="{F20565FB-D9A3-8127-D167-DDBC15FEF35C}"/>
              </a:ext>
            </a:extLst>
          </p:cNvPr>
          <p:cNvSpPr txBox="1"/>
          <p:nvPr/>
        </p:nvSpPr>
        <p:spPr>
          <a:xfrm>
            <a:off x="5065425" y="44262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1144464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82210-F642-1281-F5BA-864B148705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C2575-214C-1914-F64D-7287F167B1BE}"/>
              </a:ext>
            </a:extLst>
          </p:cNvPr>
          <p:cNvSpPr>
            <a:spLocks noGrp="1"/>
          </p:cNvSpPr>
          <p:nvPr>
            <p:ph type="title"/>
          </p:nvPr>
        </p:nvSpPr>
        <p:spPr>
          <a:xfrm>
            <a:off x="1863108" y="1728274"/>
            <a:ext cx="8465784" cy="3450327"/>
          </a:xfrm>
        </p:spPr>
        <p:txBody>
          <a:bodyPr>
            <a:noAutofit/>
          </a:bodyPr>
          <a:lstStyle/>
          <a:p>
            <a:r>
              <a:rPr lang="ar-EG" sz="5400" b="0" dirty="0"/>
              <a:t>وَلَئِن سَأَلْتَهُم مَّن نَّزَّلَ مِنَ ٱلسَّمَآءِ مَآءًۭ فَأَحْيَا بِهِ ٱلْأَرْضَ مِنۢ بَعْدِ مَوْتِهَا لَيَقُولُنَّ ٱللَّهُ ۚ قُلِ ٱلْحَمْدُ لِلَّهِۚ بَلْ أَكْثَرُهُمْ لَا يَعْقِلُونَ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9B39AD-FEC5-7653-4A27-5510D26DFD7D}"/>
              </a:ext>
            </a:extLst>
          </p:cNvPr>
          <p:cNvSpPr txBox="1"/>
          <p:nvPr/>
        </p:nvSpPr>
        <p:spPr>
          <a:xfrm>
            <a:off x="2060712" y="4574230"/>
            <a:ext cx="8070575" cy="1015663"/>
          </a:xfrm>
          <a:prstGeom prst="rect">
            <a:avLst/>
          </a:prstGeom>
          <a:noFill/>
        </p:spPr>
        <p:txBody>
          <a:bodyPr wrap="square">
            <a:spAutoFit/>
          </a:bodyPr>
          <a:lstStyle/>
          <a:p>
            <a:pPr algn="ctr" fontAlgn="base"/>
            <a:r>
              <a:rPr lang="en-US" sz="2000" dirty="0"/>
              <a:t>And if indeed thou ask them who it is that sends down rain from the sky, and gives life therewith to the earth after its death, they will certainly reply, "Allah!" Say, "Praise be to Allah!" But most of them understand not.</a:t>
            </a:r>
          </a:p>
        </p:txBody>
      </p:sp>
      <p:sp>
        <p:nvSpPr>
          <p:cNvPr id="3" name="TextBox 2">
            <a:extLst>
              <a:ext uri="{FF2B5EF4-FFF2-40B4-BE49-F238E27FC236}">
                <a16:creationId xmlns:a16="http://schemas.microsoft.com/office/drawing/2014/main" id="{DAFE4DF1-AB51-58BD-EB5B-36FAD19A0312}"/>
              </a:ext>
            </a:extLst>
          </p:cNvPr>
          <p:cNvSpPr txBox="1"/>
          <p:nvPr/>
        </p:nvSpPr>
        <p:spPr>
          <a:xfrm>
            <a:off x="1638645" y="42664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212762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BCD68-DEA8-3BF4-E8EA-2A4B510651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41DC0-CAF7-B6F6-FADA-54F1574D9B2E}"/>
              </a:ext>
            </a:extLst>
          </p:cNvPr>
          <p:cNvSpPr>
            <a:spLocks noGrp="1"/>
          </p:cNvSpPr>
          <p:nvPr>
            <p:ph type="title"/>
          </p:nvPr>
        </p:nvSpPr>
        <p:spPr>
          <a:xfrm>
            <a:off x="1863108" y="1914705"/>
            <a:ext cx="8465784" cy="3450327"/>
          </a:xfrm>
        </p:spPr>
        <p:txBody>
          <a:bodyPr>
            <a:noAutofit/>
          </a:bodyPr>
          <a:lstStyle/>
          <a:p>
            <a:r>
              <a:rPr lang="ar-EG" sz="6000" b="0" dirty="0"/>
              <a:t>وَمَا هَـٰذِهِ ٱلْحَيَوٰةُ ٱلدُّنْيَآ إِلَّا لَهْوٌۭ وَلَعِبٌۭ ۚ وَإِنَّ ٱلدَّارَ ٱلْـَٔاخِرَةَ لَهِىَ ٱلْحَيَوَانُ ۚ لَوْ كَانُوا۟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D7785DC-AEFF-75E8-6D94-0539723655D1}"/>
              </a:ext>
            </a:extLst>
          </p:cNvPr>
          <p:cNvSpPr txBox="1"/>
          <p:nvPr/>
        </p:nvSpPr>
        <p:spPr>
          <a:xfrm>
            <a:off x="2060712" y="4816059"/>
            <a:ext cx="8070575" cy="707886"/>
          </a:xfrm>
          <a:prstGeom prst="rect">
            <a:avLst/>
          </a:prstGeom>
          <a:noFill/>
        </p:spPr>
        <p:txBody>
          <a:bodyPr wrap="square">
            <a:spAutoFit/>
          </a:bodyPr>
          <a:lstStyle/>
          <a:p>
            <a:pPr algn="ctr" fontAlgn="base"/>
            <a:r>
              <a:rPr lang="en-US" sz="2000" dirty="0"/>
              <a:t>What is the life of this world but amusement and play? but verily the Home in the Hereafter,- that is life indeed, if they but knew.</a:t>
            </a:r>
          </a:p>
        </p:txBody>
      </p:sp>
      <p:sp>
        <p:nvSpPr>
          <p:cNvPr id="3" name="TextBox 2">
            <a:extLst>
              <a:ext uri="{FF2B5EF4-FFF2-40B4-BE49-F238E27FC236}">
                <a16:creationId xmlns:a16="http://schemas.microsoft.com/office/drawing/2014/main" id="{BFDDE607-A3EA-0793-EC67-D0796A8C44FF}"/>
              </a:ext>
            </a:extLst>
          </p:cNvPr>
          <p:cNvSpPr txBox="1"/>
          <p:nvPr/>
        </p:nvSpPr>
        <p:spPr>
          <a:xfrm>
            <a:off x="2641822" y="4508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742912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F85A0-D582-8434-E8A4-F69C25C048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47FFB0-9834-70FB-42EC-BDAEE7DFBCCB}"/>
              </a:ext>
            </a:extLst>
          </p:cNvPr>
          <p:cNvSpPr>
            <a:spLocks noGrp="1"/>
          </p:cNvSpPr>
          <p:nvPr>
            <p:ph type="title"/>
          </p:nvPr>
        </p:nvSpPr>
        <p:spPr>
          <a:xfrm>
            <a:off x="1863108" y="1719397"/>
            <a:ext cx="8465784" cy="3450327"/>
          </a:xfrm>
        </p:spPr>
        <p:txBody>
          <a:bodyPr>
            <a:noAutofit/>
          </a:bodyPr>
          <a:lstStyle/>
          <a:p>
            <a:r>
              <a:rPr lang="ar-EG" sz="6000" b="0" dirty="0"/>
              <a:t>فَإِذَا رَكِبُوا۟ فِى ٱلْفُلْكِ دَعَوُا۟ ٱللَّهَ مُخْلِصِينَ لَهُ ٱلدِّينَ فَلَمَّا نَجَّىٰهُمْ إِلَى ٱلْبَرِّ إِذَا هُمْ يُشْرِكُونَ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B2CF281-A4E2-5A74-71A1-F50086E768C1}"/>
              </a:ext>
            </a:extLst>
          </p:cNvPr>
          <p:cNvSpPr txBox="1"/>
          <p:nvPr/>
        </p:nvSpPr>
        <p:spPr>
          <a:xfrm>
            <a:off x="2060712" y="4620751"/>
            <a:ext cx="8070575" cy="1015663"/>
          </a:xfrm>
          <a:prstGeom prst="rect">
            <a:avLst/>
          </a:prstGeom>
          <a:noFill/>
        </p:spPr>
        <p:txBody>
          <a:bodyPr wrap="square">
            <a:spAutoFit/>
          </a:bodyPr>
          <a:lstStyle/>
          <a:p>
            <a:pPr algn="ctr" fontAlgn="base"/>
            <a:r>
              <a:rPr lang="en-US" sz="2000" dirty="0"/>
              <a:t>Now, if they embark on a boat, they call on Allah, making their devotion sincerely (and exclusively) to Him; but when He has delivered them safely to (dry) land, behold, they give a share (of their worship to others)!-</a:t>
            </a:r>
          </a:p>
        </p:txBody>
      </p:sp>
      <p:sp>
        <p:nvSpPr>
          <p:cNvPr id="3" name="TextBox 2">
            <a:extLst>
              <a:ext uri="{FF2B5EF4-FFF2-40B4-BE49-F238E27FC236}">
                <a16:creationId xmlns:a16="http://schemas.microsoft.com/office/drawing/2014/main" id="{9C8988C0-5498-07D4-E5C6-4A3C1416FFC0}"/>
              </a:ext>
            </a:extLst>
          </p:cNvPr>
          <p:cNvSpPr txBox="1"/>
          <p:nvPr/>
        </p:nvSpPr>
        <p:spPr>
          <a:xfrm>
            <a:off x="3254381" y="43129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13395096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23B7C-85E6-1693-EF88-4894C0396D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2E9C3-0544-356F-C8CA-3D85D3DD93FD}"/>
              </a:ext>
            </a:extLst>
          </p:cNvPr>
          <p:cNvSpPr>
            <a:spLocks noGrp="1"/>
          </p:cNvSpPr>
          <p:nvPr>
            <p:ph type="title"/>
          </p:nvPr>
        </p:nvSpPr>
        <p:spPr>
          <a:xfrm>
            <a:off x="1863108" y="2047871"/>
            <a:ext cx="8465784" cy="3450327"/>
          </a:xfrm>
        </p:spPr>
        <p:txBody>
          <a:bodyPr>
            <a:noAutofit/>
          </a:bodyPr>
          <a:lstStyle/>
          <a:p>
            <a:r>
              <a:rPr lang="ar-EG" sz="6000" b="0" dirty="0"/>
              <a:t>لِيَكْفُرُوا۟ بِمَآ ءَاتَيْنَـٰهُمْ وَلِيَتَمَتَّعُوا۟ ۖ فَسَوْفَ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E236B68-0D63-DBBF-6472-F49F9ED4F9C2}"/>
              </a:ext>
            </a:extLst>
          </p:cNvPr>
          <p:cNvSpPr txBox="1"/>
          <p:nvPr/>
        </p:nvSpPr>
        <p:spPr>
          <a:xfrm>
            <a:off x="2060712" y="4562971"/>
            <a:ext cx="8070575" cy="707886"/>
          </a:xfrm>
          <a:prstGeom prst="rect">
            <a:avLst/>
          </a:prstGeom>
          <a:noFill/>
        </p:spPr>
        <p:txBody>
          <a:bodyPr wrap="square">
            <a:spAutoFit/>
          </a:bodyPr>
          <a:lstStyle/>
          <a:p>
            <a:pPr algn="ctr" fontAlgn="base"/>
            <a:r>
              <a:rPr lang="en-US" sz="2000" dirty="0"/>
              <a:t>Disdaining ungratefully Our gifts, and giving themselves up to (worldly) enjoyment! But soon will they know.</a:t>
            </a:r>
          </a:p>
        </p:txBody>
      </p:sp>
      <p:sp>
        <p:nvSpPr>
          <p:cNvPr id="3" name="TextBox 2">
            <a:extLst>
              <a:ext uri="{FF2B5EF4-FFF2-40B4-BE49-F238E27FC236}">
                <a16:creationId xmlns:a16="http://schemas.microsoft.com/office/drawing/2014/main" id="{D03AD9B9-3C51-C7E2-CFCC-B0178EC4AAFE}"/>
              </a:ext>
            </a:extLst>
          </p:cNvPr>
          <p:cNvSpPr txBox="1"/>
          <p:nvPr/>
        </p:nvSpPr>
        <p:spPr>
          <a:xfrm>
            <a:off x="3866940" y="42597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337497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40E5B-7AA8-9122-11FE-AFBA1FDDA7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6CCE3-7B79-A3D8-FFDF-6D77123F0117}"/>
              </a:ext>
            </a:extLst>
          </p:cNvPr>
          <p:cNvSpPr>
            <a:spLocks noGrp="1"/>
          </p:cNvSpPr>
          <p:nvPr>
            <p:ph type="title"/>
          </p:nvPr>
        </p:nvSpPr>
        <p:spPr>
          <a:xfrm>
            <a:off x="1863108" y="1772664"/>
            <a:ext cx="8465784" cy="3450327"/>
          </a:xfrm>
        </p:spPr>
        <p:txBody>
          <a:bodyPr>
            <a:noAutofit/>
          </a:bodyPr>
          <a:lstStyle/>
          <a:p>
            <a:r>
              <a:rPr lang="ar-EG" sz="5400" b="0" dirty="0"/>
              <a:t>أَوَلَمْ يَرَوْا۟ أَنَّا جَعَلْنَا حَرَمًا ءَامِنًۭا وَيُتَخَطَّفُ ٱلنَّاسُ مِنْ حَوْلِهِمْ ۚ أَفَبِٱلْبَـٰطِلِ يُؤْمِنُونَ وَبِنِعْمَةِ ٱللَّهِ يَكْفُرُونَ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0507D4-8C75-7F4D-9729-A8579E993E6A}"/>
              </a:ext>
            </a:extLst>
          </p:cNvPr>
          <p:cNvSpPr txBox="1"/>
          <p:nvPr/>
        </p:nvSpPr>
        <p:spPr>
          <a:xfrm>
            <a:off x="2060712" y="4518584"/>
            <a:ext cx="8070575" cy="1015663"/>
          </a:xfrm>
          <a:prstGeom prst="rect">
            <a:avLst/>
          </a:prstGeom>
          <a:noFill/>
        </p:spPr>
        <p:txBody>
          <a:bodyPr wrap="square">
            <a:spAutoFit/>
          </a:bodyPr>
          <a:lstStyle/>
          <a:p>
            <a:pPr algn="ctr" fontAlgn="base"/>
            <a:r>
              <a:rPr lang="en-US" sz="2000" dirty="0"/>
              <a:t>Do they not then see that We have made a sanctuary secure, and that men are being snatched away from all around them? Then, do they believe in that which is vain, and reject the Grace of Allah?</a:t>
            </a:r>
          </a:p>
        </p:txBody>
      </p:sp>
      <p:sp>
        <p:nvSpPr>
          <p:cNvPr id="3" name="TextBox 2">
            <a:extLst>
              <a:ext uri="{FF2B5EF4-FFF2-40B4-BE49-F238E27FC236}">
                <a16:creationId xmlns:a16="http://schemas.microsoft.com/office/drawing/2014/main" id="{E3627B1E-38D8-0D15-E052-48A89CEEEB8D}"/>
              </a:ext>
            </a:extLst>
          </p:cNvPr>
          <p:cNvSpPr txBox="1"/>
          <p:nvPr/>
        </p:nvSpPr>
        <p:spPr>
          <a:xfrm>
            <a:off x="2721720" y="425068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3569888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EB90E-4AE5-9CE0-C459-28252B22B5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88F82-3F30-7107-F257-29D4A00C3ACF}"/>
              </a:ext>
            </a:extLst>
          </p:cNvPr>
          <p:cNvSpPr>
            <a:spLocks noGrp="1"/>
          </p:cNvSpPr>
          <p:nvPr>
            <p:ph type="title"/>
          </p:nvPr>
        </p:nvSpPr>
        <p:spPr>
          <a:xfrm>
            <a:off x="1863108" y="1888074"/>
            <a:ext cx="8465784" cy="3450327"/>
          </a:xfrm>
        </p:spPr>
        <p:txBody>
          <a:bodyPr>
            <a:noAutofit/>
          </a:bodyPr>
          <a:lstStyle/>
          <a:p>
            <a:r>
              <a:rPr lang="ar-EG" sz="6000" b="0" dirty="0"/>
              <a:t>وَمَنْ أَظْلَمُ مِمَّنِ ٱفْتَرَىٰ عَلَى ٱللَّهِ كَذِبًا أَوْ كَذَّبَ بِٱلْحَقِّ لَمَّا جَآءَهُۥٓ ۚ أَلَيْسَ فِى جَهَنَّمَ مَثْوًۭى لِّلْكَـٰفِرِينَ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09D948-447E-F544-890F-E710BBBBD996}"/>
              </a:ext>
            </a:extLst>
          </p:cNvPr>
          <p:cNvSpPr txBox="1"/>
          <p:nvPr/>
        </p:nvSpPr>
        <p:spPr>
          <a:xfrm>
            <a:off x="2060712" y="4830569"/>
            <a:ext cx="8070575" cy="1015663"/>
          </a:xfrm>
          <a:prstGeom prst="rect">
            <a:avLst/>
          </a:prstGeom>
          <a:noFill/>
        </p:spPr>
        <p:txBody>
          <a:bodyPr wrap="square">
            <a:spAutoFit/>
          </a:bodyPr>
          <a:lstStyle/>
          <a:p>
            <a:pPr algn="ctr" fontAlgn="base"/>
            <a:r>
              <a:rPr lang="en-US" sz="2000" dirty="0"/>
              <a:t>And who does more wrong than he who invents a lie against Allah or rejects the Truth when it reaches him? Is there not a home in Hell for those who reject Faith?</a:t>
            </a:r>
          </a:p>
        </p:txBody>
      </p:sp>
      <p:sp>
        <p:nvSpPr>
          <p:cNvPr id="3" name="TextBox 2">
            <a:extLst>
              <a:ext uri="{FF2B5EF4-FFF2-40B4-BE49-F238E27FC236}">
                <a16:creationId xmlns:a16="http://schemas.microsoft.com/office/drawing/2014/main" id="{AB51A9C5-6960-F995-294E-60FF90A555C9}"/>
              </a:ext>
            </a:extLst>
          </p:cNvPr>
          <p:cNvSpPr txBox="1"/>
          <p:nvPr/>
        </p:nvSpPr>
        <p:spPr>
          <a:xfrm>
            <a:off x="3174481" y="45227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3881536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57225-C9C2-9664-6AFF-41E88C2B30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BCEFEF-60D4-9F2C-295B-3BBCF4444781}"/>
              </a:ext>
            </a:extLst>
          </p:cNvPr>
          <p:cNvSpPr>
            <a:spLocks noGrp="1"/>
          </p:cNvSpPr>
          <p:nvPr>
            <p:ph type="title"/>
          </p:nvPr>
        </p:nvSpPr>
        <p:spPr>
          <a:xfrm>
            <a:off x="1863108" y="2083383"/>
            <a:ext cx="8465784" cy="3450327"/>
          </a:xfrm>
        </p:spPr>
        <p:txBody>
          <a:bodyPr>
            <a:noAutofit/>
          </a:bodyPr>
          <a:lstStyle/>
          <a:p>
            <a:r>
              <a:rPr lang="ar-EG" sz="6000" b="0" dirty="0"/>
              <a:t>وَٱلَّذِينَ جَـٰهَدُوا۟ فِينَا لَنَهْدِيَنَّهُمْ سُبُلَنَاۚ وَإِنَّ ٱللَّهَ لَمَعَ ٱلْمُحْسِنِينَ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753DFF-7A0C-CC36-3F65-4F7CC8AB5CE5}"/>
              </a:ext>
            </a:extLst>
          </p:cNvPr>
          <p:cNvSpPr txBox="1"/>
          <p:nvPr/>
        </p:nvSpPr>
        <p:spPr>
          <a:xfrm>
            <a:off x="2060712" y="4573117"/>
            <a:ext cx="8070575" cy="707886"/>
          </a:xfrm>
          <a:prstGeom prst="rect">
            <a:avLst/>
          </a:prstGeom>
          <a:noFill/>
        </p:spPr>
        <p:txBody>
          <a:bodyPr wrap="square">
            <a:spAutoFit/>
          </a:bodyPr>
          <a:lstStyle/>
          <a:p>
            <a:pPr algn="ctr" fontAlgn="base"/>
            <a:r>
              <a:rPr lang="en-US" sz="2000" dirty="0"/>
              <a:t>And those who strive in Our (cause),- We will certainly guide them to our Paths: For verily Allah is with those who do right.</a:t>
            </a:r>
          </a:p>
        </p:txBody>
      </p:sp>
      <p:sp>
        <p:nvSpPr>
          <p:cNvPr id="3" name="TextBox 2">
            <a:extLst>
              <a:ext uri="{FF2B5EF4-FFF2-40B4-BE49-F238E27FC236}">
                <a16:creationId xmlns:a16="http://schemas.microsoft.com/office/drawing/2014/main" id="{142E7F4C-9346-9154-64B0-4C67EF6F5076}"/>
              </a:ext>
            </a:extLst>
          </p:cNvPr>
          <p:cNvSpPr txBox="1"/>
          <p:nvPr/>
        </p:nvSpPr>
        <p:spPr>
          <a:xfrm>
            <a:off x="3023561" y="42653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3087515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35986950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A0DEE7-AB8B-DE5A-BA63-E23A8ECDFD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830E20-E625-F0E0-73E9-7A91662EA7BE}"/>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الروم</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42690641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EAFB0A-1668-2F5A-BC97-DA3A594CD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CA51C-0D1F-DAAA-B85D-AAE5AA05584B}"/>
              </a:ext>
            </a:extLst>
          </p:cNvPr>
          <p:cNvSpPr>
            <a:spLocks noGrp="1"/>
          </p:cNvSpPr>
          <p:nvPr>
            <p:ph type="title"/>
          </p:nvPr>
        </p:nvSpPr>
        <p:spPr>
          <a:xfrm>
            <a:off x="1863108" y="1959096"/>
            <a:ext cx="8465784" cy="3450327"/>
          </a:xfrm>
        </p:spPr>
        <p:txBody>
          <a:bodyPr>
            <a:noAutofit/>
          </a:bodyPr>
          <a:lstStyle/>
          <a:p>
            <a:r>
              <a:rPr lang="ar-EG" sz="6000" b="0" dirty="0"/>
              <a:t>الٓمٓ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DE9B7D-04A4-AAED-E22B-7BA5895EE978}"/>
              </a:ext>
            </a:extLst>
          </p:cNvPr>
          <p:cNvSpPr txBox="1"/>
          <p:nvPr/>
        </p:nvSpPr>
        <p:spPr>
          <a:xfrm>
            <a:off x="2060712" y="4120356"/>
            <a:ext cx="8070575" cy="400110"/>
          </a:xfrm>
          <a:prstGeom prst="rect">
            <a:avLst/>
          </a:prstGeom>
          <a:noFill/>
        </p:spPr>
        <p:txBody>
          <a:bodyPr wrap="square">
            <a:spAutoFit/>
          </a:bodyPr>
          <a:lstStyle/>
          <a:p>
            <a:pPr algn="ctr" fontAlgn="base"/>
            <a:r>
              <a:rPr lang="en-US" sz="2000" dirty="0"/>
              <a:t>A. L. M.</a:t>
            </a:r>
          </a:p>
        </p:txBody>
      </p:sp>
      <p:sp>
        <p:nvSpPr>
          <p:cNvPr id="3" name="TextBox 2">
            <a:extLst>
              <a:ext uri="{FF2B5EF4-FFF2-40B4-BE49-F238E27FC236}">
                <a16:creationId xmlns:a16="http://schemas.microsoft.com/office/drawing/2014/main" id="{F99D5445-20FB-6EF0-014B-B8F8CBAF50B1}"/>
              </a:ext>
            </a:extLst>
          </p:cNvPr>
          <p:cNvSpPr txBox="1"/>
          <p:nvPr/>
        </p:nvSpPr>
        <p:spPr>
          <a:xfrm>
            <a:off x="5269611" y="38125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15776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EF1E0-414C-13B8-BB56-1852843145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1AC7DB-D717-5CC1-3801-D32D5CBC272E}"/>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العنكبوت</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4215789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27823-657D-0DD7-D650-5F58548174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68B5BE-8358-2C04-05AE-D56D47D249F4}"/>
              </a:ext>
            </a:extLst>
          </p:cNvPr>
          <p:cNvSpPr>
            <a:spLocks noGrp="1"/>
          </p:cNvSpPr>
          <p:nvPr>
            <p:ph type="title"/>
          </p:nvPr>
        </p:nvSpPr>
        <p:spPr>
          <a:xfrm>
            <a:off x="1863108" y="2038995"/>
            <a:ext cx="8465784" cy="3450327"/>
          </a:xfrm>
        </p:spPr>
        <p:txBody>
          <a:bodyPr>
            <a:noAutofit/>
          </a:bodyPr>
          <a:lstStyle/>
          <a:p>
            <a:r>
              <a:rPr lang="ar-EG" sz="6000" b="0" dirty="0"/>
              <a:t>غُلِبَتِ ٱلرُّومُ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AB4FB4-DDE7-0845-5DA7-DDB8BF3F3168}"/>
              </a:ext>
            </a:extLst>
          </p:cNvPr>
          <p:cNvSpPr txBox="1"/>
          <p:nvPr/>
        </p:nvSpPr>
        <p:spPr>
          <a:xfrm>
            <a:off x="2060712" y="4200255"/>
            <a:ext cx="8070575" cy="400110"/>
          </a:xfrm>
          <a:prstGeom prst="rect">
            <a:avLst/>
          </a:prstGeom>
          <a:noFill/>
        </p:spPr>
        <p:txBody>
          <a:bodyPr wrap="square">
            <a:spAutoFit/>
          </a:bodyPr>
          <a:lstStyle/>
          <a:p>
            <a:pPr algn="ctr" fontAlgn="base"/>
            <a:r>
              <a:rPr lang="en-US" sz="2000" dirty="0"/>
              <a:t>The Roman Empire has been defeated-</a:t>
            </a:r>
          </a:p>
        </p:txBody>
      </p:sp>
      <p:sp>
        <p:nvSpPr>
          <p:cNvPr id="3" name="TextBox 2">
            <a:extLst>
              <a:ext uri="{FF2B5EF4-FFF2-40B4-BE49-F238E27FC236}">
                <a16:creationId xmlns:a16="http://schemas.microsoft.com/office/drawing/2014/main" id="{37951868-2D38-C35B-081F-FAF583E22861}"/>
              </a:ext>
            </a:extLst>
          </p:cNvPr>
          <p:cNvSpPr txBox="1"/>
          <p:nvPr/>
        </p:nvSpPr>
        <p:spPr>
          <a:xfrm>
            <a:off x="4230924" y="39202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539750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568FC-BDCB-929F-9354-0A9A19DA67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4D204C-5F70-4253-25DD-727DA8CC785D}"/>
              </a:ext>
            </a:extLst>
          </p:cNvPr>
          <p:cNvSpPr>
            <a:spLocks noGrp="1"/>
          </p:cNvSpPr>
          <p:nvPr>
            <p:ph type="title"/>
          </p:nvPr>
        </p:nvSpPr>
        <p:spPr>
          <a:xfrm>
            <a:off x="1863108" y="2101139"/>
            <a:ext cx="8465784" cy="3450327"/>
          </a:xfrm>
        </p:spPr>
        <p:txBody>
          <a:bodyPr>
            <a:noAutofit/>
          </a:bodyPr>
          <a:lstStyle/>
          <a:p>
            <a:r>
              <a:rPr lang="ar-EG" sz="6000" b="0" dirty="0"/>
              <a:t>فِىٓ أَدْنَى ٱلْأَرْضِ وَهُم مِّنۢ بَعْدِ غَلَبِهِمْ سَيَغْلِبُونَ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924D5B-782F-8436-1912-C399F111B234}"/>
              </a:ext>
            </a:extLst>
          </p:cNvPr>
          <p:cNvSpPr txBox="1"/>
          <p:nvPr/>
        </p:nvSpPr>
        <p:spPr>
          <a:xfrm>
            <a:off x="2060712" y="4566864"/>
            <a:ext cx="8070575" cy="707886"/>
          </a:xfrm>
          <a:prstGeom prst="rect">
            <a:avLst/>
          </a:prstGeom>
          <a:noFill/>
        </p:spPr>
        <p:txBody>
          <a:bodyPr wrap="square">
            <a:spAutoFit/>
          </a:bodyPr>
          <a:lstStyle/>
          <a:p>
            <a:pPr algn="ctr" fontAlgn="base"/>
            <a:r>
              <a:rPr lang="en-US" sz="2000" dirty="0"/>
              <a:t>In a land close by; but they, (even) after (this) defeat of theirs, will soon be victorious-</a:t>
            </a:r>
          </a:p>
        </p:txBody>
      </p:sp>
      <p:sp>
        <p:nvSpPr>
          <p:cNvPr id="3" name="TextBox 2">
            <a:extLst>
              <a:ext uri="{FF2B5EF4-FFF2-40B4-BE49-F238E27FC236}">
                <a16:creationId xmlns:a16="http://schemas.microsoft.com/office/drawing/2014/main" id="{C626F40A-F29E-95AD-E31B-1216A83B3163}"/>
              </a:ext>
            </a:extLst>
          </p:cNvPr>
          <p:cNvSpPr txBox="1"/>
          <p:nvPr/>
        </p:nvSpPr>
        <p:spPr>
          <a:xfrm>
            <a:off x="3884695" y="43286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4723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B005D-5965-A17C-FE07-A0AD370016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452103-3CCC-EDFD-7D35-287CED7D796C}"/>
              </a:ext>
            </a:extLst>
          </p:cNvPr>
          <p:cNvSpPr>
            <a:spLocks noGrp="1"/>
          </p:cNvSpPr>
          <p:nvPr>
            <p:ph type="title"/>
          </p:nvPr>
        </p:nvSpPr>
        <p:spPr>
          <a:xfrm>
            <a:off x="1863108" y="2038996"/>
            <a:ext cx="8465784" cy="3450327"/>
          </a:xfrm>
        </p:spPr>
        <p:txBody>
          <a:bodyPr>
            <a:noAutofit/>
          </a:bodyPr>
          <a:lstStyle/>
          <a:p>
            <a:r>
              <a:rPr lang="ar-EG" sz="6000" b="0" dirty="0"/>
              <a:t>فِى بِضْعِ سِنِينَۗ لِلَّهِ ٱلْأَمْرُ مِن قَبْلُ وَمِنۢ بَعْدُ ۚ وَيَوْمَئِذٍۢ يَفْرَحُ ٱلْمُؤْمِنُونَ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566EC4-0899-21D7-BE2A-0E9B4A790F3D}"/>
              </a:ext>
            </a:extLst>
          </p:cNvPr>
          <p:cNvSpPr txBox="1"/>
          <p:nvPr/>
        </p:nvSpPr>
        <p:spPr>
          <a:xfrm>
            <a:off x="2060712" y="4535782"/>
            <a:ext cx="8070575" cy="707886"/>
          </a:xfrm>
          <a:prstGeom prst="rect">
            <a:avLst/>
          </a:prstGeom>
          <a:noFill/>
        </p:spPr>
        <p:txBody>
          <a:bodyPr wrap="square">
            <a:spAutoFit/>
          </a:bodyPr>
          <a:lstStyle/>
          <a:p>
            <a:pPr algn="ctr" fontAlgn="base"/>
            <a:r>
              <a:rPr lang="en-US" sz="2000" dirty="0"/>
              <a:t>Within a few years. With Allah is the Decision, in the past and in the Future: on that Day shall the Believers rejoice-</a:t>
            </a:r>
          </a:p>
        </p:txBody>
      </p:sp>
      <p:sp>
        <p:nvSpPr>
          <p:cNvPr id="3" name="TextBox 2">
            <a:extLst>
              <a:ext uri="{FF2B5EF4-FFF2-40B4-BE49-F238E27FC236}">
                <a16:creationId xmlns:a16="http://schemas.microsoft.com/office/drawing/2014/main" id="{FB3E1DA7-DD09-B4D1-9528-C7AA66A5BBC8}"/>
              </a:ext>
            </a:extLst>
          </p:cNvPr>
          <p:cNvSpPr txBox="1"/>
          <p:nvPr/>
        </p:nvSpPr>
        <p:spPr>
          <a:xfrm>
            <a:off x="1798442" y="42280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68989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2908B-781D-8EB5-B115-60771716CE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2B9185-A7A2-4196-FD92-31664D4B6C4B}"/>
              </a:ext>
            </a:extLst>
          </p:cNvPr>
          <p:cNvSpPr>
            <a:spLocks noGrp="1"/>
          </p:cNvSpPr>
          <p:nvPr>
            <p:ph type="title"/>
          </p:nvPr>
        </p:nvSpPr>
        <p:spPr>
          <a:xfrm>
            <a:off x="1863108" y="2118895"/>
            <a:ext cx="8465784" cy="3450327"/>
          </a:xfrm>
        </p:spPr>
        <p:txBody>
          <a:bodyPr>
            <a:noAutofit/>
          </a:bodyPr>
          <a:lstStyle/>
          <a:p>
            <a:r>
              <a:rPr lang="ar-EG" sz="6000" b="0" dirty="0"/>
              <a:t>بِنَصْرِ ٱللَّهِۚ يَنصُرُ مَن يَشَآءُۖ وَهُوَ ٱلْعَزِيزُ ٱلرَّحِيمُ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C96FCD-129E-3415-DB2F-FF051790DA41}"/>
              </a:ext>
            </a:extLst>
          </p:cNvPr>
          <p:cNvSpPr txBox="1"/>
          <p:nvPr/>
        </p:nvSpPr>
        <p:spPr>
          <a:xfrm>
            <a:off x="2060712" y="4691816"/>
            <a:ext cx="8070575" cy="707886"/>
          </a:xfrm>
          <a:prstGeom prst="rect">
            <a:avLst/>
          </a:prstGeom>
          <a:noFill/>
        </p:spPr>
        <p:txBody>
          <a:bodyPr wrap="square">
            <a:spAutoFit/>
          </a:bodyPr>
          <a:lstStyle/>
          <a:p>
            <a:pPr algn="ctr" fontAlgn="base"/>
            <a:r>
              <a:rPr lang="en-US" sz="2000" dirty="0"/>
              <a:t>With the help of Allah. He helps whom He will, and He is exalted in might, most merciful.</a:t>
            </a:r>
          </a:p>
        </p:txBody>
      </p:sp>
      <p:sp>
        <p:nvSpPr>
          <p:cNvPr id="3" name="TextBox 2">
            <a:extLst>
              <a:ext uri="{FF2B5EF4-FFF2-40B4-BE49-F238E27FC236}">
                <a16:creationId xmlns:a16="http://schemas.microsoft.com/office/drawing/2014/main" id="{DAEF6A33-C54A-1DA7-A415-AA01EF652405}"/>
              </a:ext>
            </a:extLst>
          </p:cNvPr>
          <p:cNvSpPr txBox="1"/>
          <p:nvPr/>
        </p:nvSpPr>
        <p:spPr>
          <a:xfrm>
            <a:off x="3955716" y="43870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18940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36880-9C98-295B-2810-98A14DD0BE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9C9921-00F1-2CBD-05EB-E60D7CD4DE4F}"/>
              </a:ext>
            </a:extLst>
          </p:cNvPr>
          <p:cNvSpPr>
            <a:spLocks noGrp="1"/>
          </p:cNvSpPr>
          <p:nvPr>
            <p:ph type="title"/>
          </p:nvPr>
        </p:nvSpPr>
        <p:spPr>
          <a:xfrm>
            <a:off x="1863108" y="2118895"/>
            <a:ext cx="8465784" cy="3450327"/>
          </a:xfrm>
        </p:spPr>
        <p:txBody>
          <a:bodyPr>
            <a:noAutofit/>
          </a:bodyPr>
          <a:lstStyle/>
          <a:p>
            <a:r>
              <a:rPr lang="ar-EG" sz="6000" b="0" dirty="0"/>
              <a:t>وَعْدَ ٱللَّهِ ۖ لَا يُخْلِفُ ٱللَّهُ وَعْدَهُۥ وَلَـٰكِنَّ أَكْثَرَ ٱلنَّاسِ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FC714B8-77B0-42FA-C20B-766C1D2D7793}"/>
              </a:ext>
            </a:extLst>
          </p:cNvPr>
          <p:cNvSpPr txBox="1"/>
          <p:nvPr/>
        </p:nvSpPr>
        <p:spPr>
          <a:xfrm>
            <a:off x="2060712" y="4653957"/>
            <a:ext cx="8070575" cy="707886"/>
          </a:xfrm>
          <a:prstGeom prst="rect">
            <a:avLst/>
          </a:prstGeom>
          <a:noFill/>
        </p:spPr>
        <p:txBody>
          <a:bodyPr wrap="square">
            <a:spAutoFit/>
          </a:bodyPr>
          <a:lstStyle/>
          <a:p>
            <a:pPr algn="ctr" fontAlgn="base"/>
            <a:r>
              <a:rPr lang="en-US" sz="2000" dirty="0"/>
              <a:t>(It is) the promise of Allah. Never does Allah depart from His promise: but most men understand not.</a:t>
            </a:r>
          </a:p>
        </p:txBody>
      </p:sp>
      <p:sp>
        <p:nvSpPr>
          <p:cNvPr id="3" name="TextBox 2">
            <a:extLst>
              <a:ext uri="{FF2B5EF4-FFF2-40B4-BE49-F238E27FC236}">
                <a16:creationId xmlns:a16="http://schemas.microsoft.com/office/drawing/2014/main" id="{547CB762-1EDE-D66F-879C-48C18129A07F}"/>
              </a:ext>
            </a:extLst>
          </p:cNvPr>
          <p:cNvSpPr txBox="1"/>
          <p:nvPr/>
        </p:nvSpPr>
        <p:spPr>
          <a:xfrm>
            <a:off x="3138970" y="43684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444983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A4CDF-F73A-2443-8CB8-4720F21AF8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CDA51-8428-6B86-0609-8650177BED78}"/>
              </a:ext>
            </a:extLst>
          </p:cNvPr>
          <p:cNvSpPr>
            <a:spLocks noGrp="1"/>
          </p:cNvSpPr>
          <p:nvPr>
            <p:ph type="title"/>
          </p:nvPr>
        </p:nvSpPr>
        <p:spPr>
          <a:xfrm>
            <a:off x="1863108" y="2118895"/>
            <a:ext cx="8465784" cy="3450327"/>
          </a:xfrm>
        </p:spPr>
        <p:txBody>
          <a:bodyPr>
            <a:noAutofit/>
          </a:bodyPr>
          <a:lstStyle/>
          <a:p>
            <a:r>
              <a:rPr lang="ar-EG" sz="6000" b="0" dirty="0"/>
              <a:t>يَعْلَمُونَ ظَـٰهِرًۭا مِّنَ ٱلْحَيَوٰةِ ٱلدُّنْيَا وَهُمْ عَنِ ٱلْـَٔاخِرَةِ هُمْ غَـٰفِلُونَ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2E5006-0D9C-EF96-F1D7-BF3584303A7F}"/>
              </a:ext>
            </a:extLst>
          </p:cNvPr>
          <p:cNvSpPr txBox="1"/>
          <p:nvPr/>
        </p:nvSpPr>
        <p:spPr>
          <a:xfrm>
            <a:off x="2060712" y="4629382"/>
            <a:ext cx="8070575" cy="707886"/>
          </a:xfrm>
          <a:prstGeom prst="rect">
            <a:avLst/>
          </a:prstGeom>
          <a:noFill/>
        </p:spPr>
        <p:txBody>
          <a:bodyPr wrap="square">
            <a:spAutoFit/>
          </a:bodyPr>
          <a:lstStyle/>
          <a:p>
            <a:pPr algn="ctr" fontAlgn="base"/>
            <a:r>
              <a:rPr lang="en-US" sz="2000" dirty="0"/>
              <a:t>They know but the outer (things) in the life of this world: but of the End of things they are heedless.</a:t>
            </a:r>
          </a:p>
        </p:txBody>
      </p:sp>
      <p:sp>
        <p:nvSpPr>
          <p:cNvPr id="3" name="TextBox 2">
            <a:extLst>
              <a:ext uri="{FF2B5EF4-FFF2-40B4-BE49-F238E27FC236}">
                <a16:creationId xmlns:a16="http://schemas.microsoft.com/office/drawing/2014/main" id="{CE4BDDAA-01CC-B534-2E16-812577533A63}"/>
              </a:ext>
            </a:extLst>
          </p:cNvPr>
          <p:cNvSpPr txBox="1"/>
          <p:nvPr/>
        </p:nvSpPr>
        <p:spPr>
          <a:xfrm>
            <a:off x="2970295" y="43461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226312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26413E-9234-E55B-986A-83392D4536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A4D7C5-E1DB-7DD4-DE76-F0DEA065341E}"/>
              </a:ext>
            </a:extLst>
          </p:cNvPr>
          <p:cNvSpPr>
            <a:spLocks noGrp="1"/>
          </p:cNvSpPr>
          <p:nvPr>
            <p:ph type="title"/>
          </p:nvPr>
        </p:nvSpPr>
        <p:spPr>
          <a:xfrm>
            <a:off x="1863108" y="1630624"/>
            <a:ext cx="8465784" cy="3450327"/>
          </a:xfrm>
        </p:spPr>
        <p:txBody>
          <a:bodyPr>
            <a:noAutofit/>
          </a:bodyPr>
          <a:lstStyle/>
          <a:p>
            <a:r>
              <a:rPr lang="ar-EG" sz="5400" b="0" dirty="0"/>
              <a:t>أَوَلَمْ يَتَفَكَّرُوا۟ فِىٓ أَنفُسِهِمۗ مَّا خَلَقَ ٱللَّهُ ٱلسَّمَـٰوَٰتِ وَٱلْأَرْضَ وَمَا بَيْنَهُمَآ إِلَّا بِٱلْحَقِّ وَأَجَلٍۢ مُّسَمًّۭىۗ وَإِنَّ كَثِيرًۭا مِّنَ ٱلنَّاسِ بِلِقَآئِ رَبِّهِمْ لَكَـٰفِرُونَ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7E04FD7-1D3B-A93C-674E-EC1C221A3FEE}"/>
              </a:ext>
            </a:extLst>
          </p:cNvPr>
          <p:cNvSpPr txBox="1"/>
          <p:nvPr/>
        </p:nvSpPr>
        <p:spPr>
          <a:xfrm>
            <a:off x="2060712" y="4760966"/>
            <a:ext cx="8070575" cy="1323439"/>
          </a:xfrm>
          <a:prstGeom prst="rect">
            <a:avLst/>
          </a:prstGeom>
          <a:noFill/>
        </p:spPr>
        <p:txBody>
          <a:bodyPr wrap="square">
            <a:spAutoFit/>
          </a:bodyPr>
          <a:lstStyle/>
          <a:p>
            <a:pPr algn="ctr" fontAlgn="base"/>
            <a:r>
              <a:rPr lang="en-US" sz="2000" dirty="0"/>
              <a:t>Do they not reflect in their own minds? Not but for just ends and for a term appointed, did Allah create the heavens and the earth, and all between them: yet are there truly many among men who deny the meeting with their Lord (at the Resurrection)!</a:t>
            </a:r>
          </a:p>
        </p:txBody>
      </p:sp>
      <p:sp>
        <p:nvSpPr>
          <p:cNvPr id="3" name="TextBox 2">
            <a:extLst>
              <a:ext uri="{FF2B5EF4-FFF2-40B4-BE49-F238E27FC236}">
                <a16:creationId xmlns:a16="http://schemas.microsoft.com/office/drawing/2014/main" id="{428523BA-2596-FCB2-35E1-D550E9819D33}"/>
              </a:ext>
            </a:extLst>
          </p:cNvPr>
          <p:cNvSpPr txBox="1"/>
          <p:nvPr/>
        </p:nvSpPr>
        <p:spPr>
          <a:xfrm>
            <a:off x="4159904" y="44700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208148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18D0C-2D0B-1691-A57D-3A081C14A3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009825-8B7D-1E2F-8046-4562DD446001}"/>
              </a:ext>
            </a:extLst>
          </p:cNvPr>
          <p:cNvSpPr>
            <a:spLocks noGrp="1"/>
          </p:cNvSpPr>
          <p:nvPr>
            <p:ph type="title"/>
          </p:nvPr>
        </p:nvSpPr>
        <p:spPr>
          <a:xfrm>
            <a:off x="1863107" y="1408683"/>
            <a:ext cx="8465784" cy="3450327"/>
          </a:xfrm>
        </p:spPr>
        <p:txBody>
          <a:bodyPr>
            <a:noAutofit/>
          </a:bodyPr>
          <a:lstStyle/>
          <a:p>
            <a:r>
              <a:rPr lang="ar-EG" sz="4800" b="0" dirty="0"/>
              <a:t>أَوَلَمْ يَسِيرُوا۟ فِى ٱلْأَرْضِ فَيَنظُرُوا۟ كَيْفَ كَانَ عَـٰقِبَةُ ٱلَّذِينَ مِن قَبْلِهِمْۚ كَانُوٓا۟ أَشَدَّ مِنْهُمْ قُوَّةًۭ وَأَثَارُوا۟ ٱلْأَرْضَ وَعَمَرُوهَآ أَكْثَرَ مِمَّا عَمَرُوهَا وَجَآءَتْهُمْ رُسُلُهُم بِٱلْبَيِّنَـٰتِۖ فَمَا كَانَ ٱللَّهُ لِيَظْلِمَهُمْ وَلَـٰكِن كَانُوٓا۟ أَنفُسَهُمْ يَظْلِمُونَ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BAD485-3D47-E53C-481A-A9489806389E}"/>
              </a:ext>
            </a:extLst>
          </p:cNvPr>
          <p:cNvSpPr txBox="1"/>
          <p:nvPr/>
        </p:nvSpPr>
        <p:spPr>
          <a:xfrm>
            <a:off x="2060712" y="4707700"/>
            <a:ext cx="8070575" cy="1477328"/>
          </a:xfrm>
          <a:prstGeom prst="rect">
            <a:avLst/>
          </a:prstGeom>
          <a:noFill/>
        </p:spPr>
        <p:txBody>
          <a:bodyPr wrap="square">
            <a:spAutoFit/>
          </a:bodyPr>
          <a:lstStyle/>
          <a:p>
            <a:pPr algn="ctr" fontAlgn="base"/>
            <a:r>
              <a:rPr lang="en-US" dirty="0"/>
              <a:t>Do they not travel through the earth, and see what was the end of those before them? They were superior to them in strength: they tilled the soil and populated it in greater numbers than these have done: there came to them their messengers with Clear (Signs). (Which they rejected, to their own destruction): It was not Allah Who wronged them, but they wronged their own souls.</a:t>
            </a:r>
          </a:p>
        </p:txBody>
      </p:sp>
      <p:sp>
        <p:nvSpPr>
          <p:cNvPr id="3" name="TextBox 2">
            <a:extLst>
              <a:ext uri="{FF2B5EF4-FFF2-40B4-BE49-F238E27FC236}">
                <a16:creationId xmlns:a16="http://schemas.microsoft.com/office/drawing/2014/main" id="{1E9E7247-B2DE-B822-435F-DBFF35927245}"/>
              </a:ext>
            </a:extLst>
          </p:cNvPr>
          <p:cNvSpPr txBox="1"/>
          <p:nvPr/>
        </p:nvSpPr>
        <p:spPr>
          <a:xfrm>
            <a:off x="1863107" y="44700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957290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9E2B4-22D3-2D26-EA5B-378947DC56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F76E82-145B-A1E8-61C1-7BB701B22A4C}"/>
              </a:ext>
            </a:extLst>
          </p:cNvPr>
          <p:cNvSpPr>
            <a:spLocks noGrp="1"/>
          </p:cNvSpPr>
          <p:nvPr>
            <p:ph type="title"/>
          </p:nvPr>
        </p:nvSpPr>
        <p:spPr>
          <a:xfrm>
            <a:off x="1863109" y="1965259"/>
            <a:ext cx="8465784" cy="3450327"/>
          </a:xfrm>
        </p:spPr>
        <p:txBody>
          <a:bodyPr>
            <a:noAutofit/>
          </a:bodyPr>
          <a:lstStyle/>
          <a:p>
            <a:r>
              <a:rPr lang="ar-EG" sz="5400" b="0" dirty="0"/>
              <a:t>ثُمَّ كَانَ عَـٰقِبَةَ ٱلَّذِينَ أَسَـٰٓـُٔوا۟ ٱلسُّوٓأَىٰٓ أَن كَذَّبُوا۟ بِـَٔايَـٰتِ ٱللَّهِ وَكَانُوا۟ بِهَا يَسْتَهْزِءُونَ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2F7FC1-BEE8-04F1-2B34-3816A8542F22}"/>
              </a:ext>
            </a:extLst>
          </p:cNvPr>
          <p:cNvSpPr txBox="1"/>
          <p:nvPr/>
        </p:nvSpPr>
        <p:spPr>
          <a:xfrm>
            <a:off x="2060712" y="4386256"/>
            <a:ext cx="8070575" cy="707886"/>
          </a:xfrm>
          <a:prstGeom prst="rect">
            <a:avLst/>
          </a:prstGeom>
          <a:noFill/>
        </p:spPr>
        <p:txBody>
          <a:bodyPr wrap="square">
            <a:spAutoFit/>
          </a:bodyPr>
          <a:lstStyle/>
          <a:p>
            <a:pPr algn="ctr" fontAlgn="base"/>
            <a:r>
              <a:rPr lang="en-US" sz="2000" dirty="0"/>
              <a:t>In the long run evil in the extreme will be the End of those who do evil; for that they rejected the Signs of Allah, and held them up to ridicule.</a:t>
            </a:r>
          </a:p>
        </p:txBody>
      </p:sp>
      <p:sp>
        <p:nvSpPr>
          <p:cNvPr id="3" name="TextBox 2">
            <a:extLst>
              <a:ext uri="{FF2B5EF4-FFF2-40B4-BE49-F238E27FC236}">
                <a16:creationId xmlns:a16="http://schemas.microsoft.com/office/drawing/2014/main" id="{891E029C-C125-EFAB-4F98-9109C9D6D7F9}"/>
              </a:ext>
            </a:extLst>
          </p:cNvPr>
          <p:cNvSpPr txBox="1"/>
          <p:nvPr/>
        </p:nvSpPr>
        <p:spPr>
          <a:xfrm>
            <a:off x="1587899" y="40784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5922019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976BA-7760-C364-E787-B441C694D7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EB9D63-5581-3EFE-9479-2E4B9D494492}"/>
              </a:ext>
            </a:extLst>
          </p:cNvPr>
          <p:cNvSpPr>
            <a:spLocks noGrp="1"/>
          </p:cNvSpPr>
          <p:nvPr>
            <p:ph type="title"/>
          </p:nvPr>
        </p:nvSpPr>
        <p:spPr>
          <a:xfrm>
            <a:off x="1863108" y="2027403"/>
            <a:ext cx="8465784" cy="3450327"/>
          </a:xfrm>
        </p:spPr>
        <p:txBody>
          <a:bodyPr>
            <a:noAutofit/>
          </a:bodyPr>
          <a:lstStyle/>
          <a:p>
            <a:r>
              <a:rPr lang="ar-EG" sz="5400" b="0" dirty="0"/>
              <a:t>ٱللَّهُ يَبْدَؤُا۟ ٱلْخَلْقَ ثُمَّ يُعِيدُهُۥ ثُمَّ إِلَيْهِ تُرْجَعُونَ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3D2BFF-5353-4D2C-1A63-7B964A7A4D31}"/>
              </a:ext>
            </a:extLst>
          </p:cNvPr>
          <p:cNvSpPr txBox="1"/>
          <p:nvPr/>
        </p:nvSpPr>
        <p:spPr>
          <a:xfrm>
            <a:off x="2060711" y="4078785"/>
            <a:ext cx="8070575" cy="707886"/>
          </a:xfrm>
          <a:prstGeom prst="rect">
            <a:avLst/>
          </a:prstGeom>
          <a:noFill/>
        </p:spPr>
        <p:txBody>
          <a:bodyPr wrap="square">
            <a:spAutoFit/>
          </a:bodyPr>
          <a:lstStyle/>
          <a:p>
            <a:pPr algn="ctr" fontAlgn="base"/>
            <a:r>
              <a:rPr lang="en-US" sz="2000" dirty="0"/>
              <a:t>It is Allah Who begins (the process of) creation; then repeats it; then shall ye be brought back to Him.</a:t>
            </a:r>
          </a:p>
        </p:txBody>
      </p:sp>
      <p:sp>
        <p:nvSpPr>
          <p:cNvPr id="3" name="TextBox 2">
            <a:extLst>
              <a:ext uri="{FF2B5EF4-FFF2-40B4-BE49-F238E27FC236}">
                <a16:creationId xmlns:a16="http://schemas.microsoft.com/office/drawing/2014/main" id="{6C9A0667-129C-8300-3479-08795159F840}"/>
              </a:ext>
            </a:extLst>
          </p:cNvPr>
          <p:cNvSpPr txBox="1"/>
          <p:nvPr/>
        </p:nvSpPr>
        <p:spPr>
          <a:xfrm>
            <a:off x="1445855" y="377100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30721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E7766-0886-684C-6856-BA389DE75D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D54B9-CA6F-D9CF-24F7-AF8CD2B14C66}"/>
              </a:ext>
            </a:extLst>
          </p:cNvPr>
          <p:cNvSpPr>
            <a:spLocks noGrp="1"/>
          </p:cNvSpPr>
          <p:nvPr>
            <p:ph type="title"/>
          </p:nvPr>
        </p:nvSpPr>
        <p:spPr>
          <a:xfrm>
            <a:off x="1863108" y="1337656"/>
            <a:ext cx="8465784" cy="3450327"/>
          </a:xfrm>
        </p:spPr>
        <p:txBody>
          <a:bodyPr>
            <a:noAutofit/>
          </a:bodyPr>
          <a:lstStyle/>
          <a:p>
            <a:r>
              <a:rPr lang="ar-EG" sz="5400" b="0" dirty="0"/>
              <a:t>وَلَا تُجَـٰدِلُوٓا۟ أَهْلَ ٱلْكِتَـٰبِ إِلَّا بِٱلَّتِى</a:t>
            </a:r>
            <a:r>
              <a:rPr lang="en-US" sz="5400" b="0" dirty="0"/>
              <a:t> </a:t>
            </a:r>
            <a:r>
              <a:rPr lang="ar-EG" sz="5400" b="0" dirty="0"/>
              <a:t> هِىَ أَحْسَنُ إِلَّا ٱلَّذِينَ ظَلَمُوا۟ مِنْهُمْۖ وَقُولُوٓا۟ ءَامَنَّا بِٱلَّذِىٓ أُنزِلَ إِلَيْنَا وَأُنزِلَ إِلَيْكُمْ وَإِلَـٰهُنَا وَإِلَـٰهُكُمْ وَٰحِدٌۭ وَنَحْنُ لَهُۥ مُسْلِمُونَ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A58D11-10A0-8C09-8D5F-4A3D4F74692F}"/>
              </a:ext>
            </a:extLst>
          </p:cNvPr>
          <p:cNvSpPr txBox="1"/>
          <p:nvPr/>
        </p:nvSpPr>
        <p:spPr>
          <a:xfrm>
            <a:off x="2060712" y="4542377"/>
            <a:ext cx="8070575" cy="1631216"/>
          </a:xfrm>
          <a:prstGeom prst="rect">
            <a:avLst/>
          </a:prstGeom>
          <a:noFill/>
        </p:spPr>
        <p:txBody>
          <a:bodyPr wrap="square">
            <a:spAutoFit/>
          </a:bodyPr>
          <a:lstStyle/>
          <a:p>
            <a:pPr algn="ctr" fontAlgn="base"/>
            <a:r>
              <a:rPr lang="en-US" sz="2000" dirty="0"/>
              <a:t>And dispute ye not with the People of the Book, except with means better (than mere disputation), unless it be with those of them who inflict wrong (and injury): but say, "We believe in the revelation which has come down to us and in that which came down to you; Our Allah and your Allah is one; and it is to Him we bow (in Islam)."</a:t>
            </a:r>
          </a:p>
        </p:txBody>
      </p:sp>
      <p:sp>
        <p:nvSpPr>
          <p:cNvPr id="3" name="TextBox 2">
            <a:extLst>
              <a:ext uri="{FF2B5EF4-FFF2-40B4-BE49-F238E27FC236}">
                <a16:creationId xmlns:a16="http://schemas.microsoft.com/office/drawing/2014/main" id="{ED14B7AD-6E49-44F2-2936-D28DC45B4CE8}"/>
              </a:ext>
            </a:extLst>
          </p:cNvPr>
          <p:cNvSpPr txBox="1"/>
          <p:nvPr/>
        </p:nvSpPr>
        <p:spPr>
          <a:xfrm>
            <a:off x="1645229" y="42346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3748423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BFF59-ACD4-F83F-82E0-49D798623B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EF337E-65DF-6B58-FE17-2EDE20E966E9}"/>
              </a:ext>
            </a:extLst>
          </p:cNvPr>
          <p:cNvSpPr>
            <a:spLocks noGrp="1"/>
          </p:cNvSpPr>
          <p:nvPr>
            <p:ph type="title"/>
          </p:nvPr>
        </p:nvSpPr>
        <p:spPr>
          <a:xfrm>
            <a:off x="1863108" y="2027403"/>
            <a:ext cx="8465784" cy="3450327"/>
          </a:xfrm>
        </p:spPr>
        <p:txBody>
          <a:bodyPr>
            <a:noAutofit/>
          </a:bodyPr>
          <a:lstStyle/>
          <a:p>
            <a:r>
              <a:rPr lang="ar-EG" sz="5400" b="0" dirty="0"/>
              <a:t>وَيَوْمَ تَقُومُ ٱلسَّاعَةُ يُبْلِسُ ٱلْمُجْرِمُونَ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FA81CB-8502-E99E-0A61-14C878DFB1B7}"/>
              </a:ext>
            </a:extLst>
          </p:cNvPr>
          <p:cNvSpPr txBox="1"/>
          <p:nvPr/>
        </p:nvSpPr>
        <p:spPr>
          <a:xfrm>
            <a:off x="2060711" y="4078785"/>
            <a:ext cx="8070575" cy="707886"/>
          </a:xfrm>
          <a:prstGeom prst="rect">
            <a:avLst/>
          </a:prstGeom>
          <a:noFill/>
        </p:spPr>
        <p:txBody>
          <a:bodyPr wrap="square">
            <a:spAutoFit/>
          </a:bodyPr>
          <a:lstStyle/>
          <a:p>
            <a:pPr algn="ctr" fontAlgn="base"/>
            <a:r>
              <a:rPr lang="en-US" sz="2000" dirty="0"/>
              <a:t>On the Day that the Hour will be established, the guilty will be struck dumb with despair.</a:t>
            </a:r>
          </a:p>
        </p:txBody>
      </p:sp>
      <p:sp>
        <p:nvSpPr>
          <p:cNvPr id="3" name="TextBox 2">
            <a:extLst>
              <a:ext uri="{FF2B5EF4-FFF2-40B4-BE49-F238E27FC236}">
                <a16:creationId xmlns:a16="http://schemas.microsoft.com/office/drawing/2014/main" id="{E7D43BAD-32DC-1953-63D8-0D1BCBDBA161}"/>
              </a:ext>
            </a:extLst>
          </p:cNvPr>
          <p:cNvSpPr txBox="1"/>
          <p:nvPr/>
        </p:nvSpPr>
        <p:spPr>
          <a:xfrm>
            <a:off x="1943005" y="377100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738506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36ADF-ED6B-CBB1-4C41-8EF5787F9F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0E7833-F41F-E2F0-998F-B06FCD2B5803}"/>
              </a:ext>
            </a:extLst>
          </p:cNvPr>
          <p:cNvSpPr>
            <a:spLocks noGrp="1"/>
          </p:cNvSpPr>
          <p:nvPr>
            <p:ph type="title"/>
          </p:nvPr>
        </p:nvSpPr>
        <p:spPr>
          <a:xfrm>
            <a:off x="1863108" y="2027403"/>
            <a:ext cx="8465784" cy="3450327"/>
          </a:xfrm>
        </p:spPr>
        <p:txBody>
          <a:bodyPr>
            <a:noAutofit/>
          </a:bodyPr>
          <a:lstStyle/>
          <a:p>
            <a:r>
              <a:rPr lang="ar-EG" sz="6000" b="0" dirty="0"/>
              <a:t>وَلَمْ يَكُن لَّهُم مِّن شُرَكَآئِهِمْ شُفَعَـٰٓؤُا۟ وَكَانُوا۟ بِشُرَكَآئِهِمْ 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F8D0B4F-722B-841A-A9FB-55C0795C3841}"/>
              </a:ext>
            </a:extLst>
          </p:cNvPr>
          <p:cNvSpPr txBox="1"/>
          <p:nvPr/>
        </p:nvSpPr>
        <p:spPr>
          <a:xfrm>
            <a:off x="2060712" y="4496036"/>
            <a:ext cx="8070575" cy="707886"/>
          </a:xfrm>
          <a:prstGeom prst="rect">
            <a:avLst/>
          </a:prstGeom>
          <a:noFill/>
        </p:spPr>
        <p:txBody>
          <a:bodyPr wrap="square">
            <a:spAutoFit/>
          </a:bodyPr>
          <a:lstStyle/>
          <a:p>
            <a:pPr algn="ctr" fontAlgn="base"/>
            <a:r>
              <a:rPr lang="en-US" sz="2000" dirty="0"/>
              <a:t>No intercessor will they have among their "Partners" and they will (themselves) reject their "Partners".</a:t>
            </a:r>
          </a:p>
        </p:txBody>
      </p:sp>
      <p:sp>
        <p:nvSpPr>
          <p:cNvPr id="3" name="TextBox 2">
            <a:extLst>
              <a:ext uri="{FF2B5EF4-FFF2-40B4-BE49-F238E27FC236}">
                <a16:creationId xmlns:a16="http://schemas.microsoft.com/office/drawing/2014/main" id="{57BEF11F-A7BF-0095-C51B-2369726B5C5B}"/>
              </a:ext>
            </a:extLst>
          </p:cNvPr>
          <p:cNvSpPr txBox="1"/>
          <p:nvPr/>
        </p:nvSpPr>
        <p:spPr>
          <a:xfrm>
            <a:off x="2715363" y="42222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257486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94D42-19A5-FA90-23B2-49F4C54D6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CADA13-6292-B433-8BC2-B87BDCAE14A7}"/>
              </a:ext>
            </a:extLst>
          </p:cNvPr>
          <p:cNvSpPr>
            <a:spLocks noGrp="1"/>
          </p:cNvSpPr>
          <p:nvPr>
            <p:ph type="title"/>
          </p:nvPr>
        </p:nvSpPr>
        <p:spPr>
          <a:xfrm>
            <a:off x="1863108" y="2027403"/>
            <a:ext cx="8465784" cy="3450327"/>
          </a:xfrm>
        </p:spPr>
        <p:txBody>
          <a:bodyPr>
            <a:noAutofit/>
          </a:bodyPr>
          <a:lstStyle/>
          <a:p>
            <a:r>
              <a:rPr lang="ar-EG" sz="6000" b="0" dirty="0"/>
              <a:t>وَيَوْمَ تَقُومُ ٱلسَّاعَةُ يَوْمَئِذٍۢ يَتَفَرَّقُونَ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2C3324-914C-B993-B89C-260636292A12}"/>
              </a:ext>
            </a:extLst>
          </p:cNvPr>
          <p:cNvSpPr txBox="1"/>
          <p:nvPr/>
        </p:nvSpPr>
        <p:spPr>
          <a:xfrm>
            <a:off x="2060712" y="4096233"/>
            <a:ext cx="8070575" cy="707886"/>
          </a:xfrm>
          <a:prstGeom prst="rect">
            <a:avLst/>
          </a:prstGeom>
          <a:noFill/>
        </p:spPr>
        <p:txBody>
          <a:bodyPr wrap="square">
            <a:spAutoFit/>
          </a:bodyPr>
          <a:lstStyle/>
          <a:p>
            <a:pPr algn="ctr" fontAlgn="base"/>
            <a:r>
              <a:rPr lang="en-US" sz="2000" dirty="0"/>
              <a:t>On the Day that the Hour will be established,- that Day shall (all men) be sorted out.</a:t>
            </a:r>
          </a:p>
        </p:txBody>
      </p:sp>
      <p:sp>
        <p:nvSpPr>
          <p:cNvPr id="3" name="TextBox 2">
            <a:extLst>
              <a:ext uri="{FF2B5EF4-FFF2-40B4-BE49-F238E27FC236}">
                <a16:creationId xmlns:a16="http://schemas.microsoft.com/office/drawing/2014/main" id="{A118FA4F-25B6-2E30-7862-0A80D41A93FF}"/>
              </a:ext>
            </a:extLst>
          </p:cNvPr>
          <p:cNvSpPr txBox="1"/>
          <p:nvPr/>
        </p:nvSpPr>
        <p:spPr>
          <a:xfrm>
            <a:off x="1783208" y="3822732"/>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155591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BB708-B1FC-D9A7-AE22-C960D60C6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396A77-EA6B-3C55-49CE-73B8CE03E1FA}"/>
              </a:ext>
            </a:extLst>
          </p:cNvPr>
          <p:cNvSpPr>
            <a:spLocks noGrp="1"/>
          </p:cNvSpPr>
          <p:nvPr>
            <p:ph type="title"/>
          </p:nvPr>
        </p:nvSpPr>
        <p:spPr>
          <a:xfrm>
            <a:off x="1863108" y="2054036"/>
            <a:ext cx="8465784" cy="3450327"/>
          </a:xfrm>
        </p:spPr>
        <p:txBody>
          <a:bodyPr>
            <a:noAutofit/>
          </a:bodyPr>
          <a:lstStyle/>
          <a:p>
            <a:r>
              <a:rPr lang="ar-EG" sz="6000" b="0" dirty="0"/>
              <a:t>فَأَمَّا ٱلَّذِينَ ءَامَنُوا۟ وَعَمِلُوا۟ ٱلصَّـٰلِحَـٰتِ فَهُمْ فِى رَوْضَةٍۢ يُحْبَرُونَ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53F139-0F74-4AAB-C922-AF9A1C78DFDB}"/>
              </a:ext>
            </a:extLst>
          </p:cNvPr>
          <p:cNvSpPr txBox="1"/>
          <p:nvPr/>
        </p:nvSpPr>
        <p:spPr>
          <a:xfrm>
            <a:off x="2060712" y="4539018"/>
            <a:ext cx="8070575" cy="707886"/>
          </a:xfrm>
          <a:prstGeom prst="rect">
            <a:avLst/>
          </a:prstGeom>
          <a:noFill/>
        </p:spPr>
        <p:txBody>
          <a:bodyPr wrap="square">
            <a:spAutoFit/>
          </a:bodyPr>
          <a:lstStyle/>
          <a:p>
            <a:pPr algn="ctr" fontAlgn="base"/>
            <a:r>
              <a:rPr lang="en-US" sz="2000" dirty="0"/>
              <a:t>Then those who have believed and worked righteous deeds, shall be made happy in a Mead of Delight.</a:t>
            </a:r>
          </a:p>
        </p:txBody>
      </p:sp>
      <p:sp>
        <p:nvSpPr>
          <p:cNvPr id="3" name="TextBox 2">
            <a:extLst>
              <a:ext uri="{FF2B5EF4-FFF2-40B4-BE49-F238E27FC236}">
                <a16:creationId xmlns:a16="http://schemas.microsoft.com/office/drawing/2014/main" id="{B3C8135F-7496-075E-012C-5F4144045AF7}"/>
              </a:ext>
            </a:extLst>
          </p:cNvPr>
          <p:cNvSpPr txBox="1"/>
          <p:nvPr/>
        </p:nvSpPr>
        <p:spPr>
          <a:xfrm>
            <a:off x="2821896" y="42399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46303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130AA-9A65-48F3-1E8B-99D7318772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93792A-5F1D-CC10-3FFA-F8FDDF8994D0}"/>
              </a:ext>
            </a:extLst>
          </p:cNvPr>
          <p:cNvSpPr>
            <a:spLocks noGrp="1"/>
          </p:cNvSpPr>
          <p:nvPr>
            <p:ph type="title"/>
          </p:nvPr>
        </p:nvSpPr>
        <p:spPr>
          <a:xfrm>
            <a:off x="1863108" y="2054036"/>
            <a:ext cx="8465784" cy="3450327"/>
          </a:xfrm>
        </p:spPr>
        <p:txBody>
          <a:bodyPr>
            <a:noAutofit/>
          </a:bodyPr>
          <a:lstStyle/>
          <a:p>
            <a:r>
              <a:rPr lang="ar-EG" sz="5400" b="0" dirty="0"/>
              <a:t>وَأَمَّا ٱلَّذِينَ كَفَرُوا۟ وَكَذَّبُوا۟ بِـَٔايَـٰتِنَا وَلِقَآئِ ٱلْـَٔاخِرَةِ فَأُو۟لَـٰٓئِكَ فِى ٱلْعَذَابِ مُحْضَرُونَ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A3C1B2-721A-FC26-3657-F08568F4D111}"/>
              </a:ext>
            </a:extLst>
          </p:cNvPr>
          <p:cNvSpPr txBox="1"/>
          <p:nvPr/>
        </p:nvSpPr>
        <p:spPr>
          <a:xfrm>
            <a:off x="2060712" y="4459119"/>
            <a:ext cx="8070575" cy="707886"/>
          </a:xfrm>
          <a:prstGeom prst="rect">
            <a:avLst/>
          </a:prstGeom>
          <a:noFill/>
        </p:spPr>
        <p:txBody>
          <a:bodyPr wrap="square">
            <a:spAutoFit/>
          </a:bodyPr>
          <a:lstStyle/>
          <a:p>
            <a:pPr algn="ctr" fontAlgn="base"/>
            <a:r>
              <a:rPr lang="en-US" sz="2000" dirty="0"/>
              <a:t>And those who have rejected Faith and falsely denied our Signs and the meeting of the Hereafter,- such shall be brought forth to Punishment.</a:t>
            </a:r>
          </a:p>
        </p:txBody>
      </p:sp>
      <p:sp>
        <p:nvSpPr>
          <p:cNvPr id="3" name="TextBox 2">
            <a:extLst>
              <a:ext uri="{FF2B5EF4-FFF2-40B4-BE49-F238E27FC236}">
                <a16:creationId xmlns:a16="http://schemas.microsoft.com/office/drawing/2014/main" id="{5CF1961C-2AA6-1C05-F7AD-47B7C1E136CE}"/>
              </a:ext>
            </a:extLst>
          </p:cNvPr>
          <p:cNvSpPr txBox="1"/>
          <p:nvPr/>
        </p:nvSpPr>
        <p:spPr>
          <a:xfrm>
            <a:off x="1646376" y="4213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149213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65D74-400C-C4DD-FF8E-7E4D7592E3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24D7EF-A4FA-F76D-0134-7B80657BDC9A}"/>
              </a:ext>
            </a:extLst>
          </p:cNvPr>
          <p:cNvSpPr>
            <a:spLocks noGrp="1"/>
          </p:cNvSpPr>
          <p:nvPr>
            <p:ph type="title"/>
          </p:nvPr>
        </p:nvSpPr>
        <p:spPr>
          <a:xfrm>
            <a:off x="1863108" y="2000770"/>
            <a:ext cx="8465784" cy="3450327"/>
          </a:xfrm>
        </p:spPr>
        <p:txBody>
          <a:bodyPr>
            <a:noAutofit/>
          </a:bodyPr>
          <a:lstStyle/>
          <a:p>
            <a:r>
              <a:rPr lang="ar-EG" sz="6000" b="0" dirty="0"/>
              <a:t>فَسُبْحَـٰنَ ٱللَّهِ حِينَ تُمْسُونَ وَحِينَ تُصْبِحُونَ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AA20D56-02BD-2347-64B6-EA05A8095BCC}"/>
              </a:ext>
            </a:extLst>
          </p:cNvPr>
          <p:cNvSpPr txBox="1"/>
          <p:nvPr/>
        </p:nvSpPr>
        <p:spPr>
          <a:xfrm>
            <a:off x="2060712" y="4467996"/>
            <a:ext cx="8070575" cy="707886"/>
          </a:xfrm>
          <a:prstGeom prst="rect">
            <a:avLst/>
          </a:prstGeom>
          <a:noFill/>
        </p:spPr>
        <p:txBody>
          <a:bodyPr wrap="square">
            <a:spAutoFit/>
          </a:bodyPr>
          <a:lstStyle/>
          <a:p>
            <a:pPr algn="ctr" fontAlgn="base"/>
            <a:r>
              <a:rPr lang="en-US" sz="2000" dirty="0"/>
              <a:t>So (give) glory to Allah, when ye reach eventide and when ye rise in the morning;</a:t>
            </a:r>
          </a:p>
        </p:txBody>
      </p:sp>
      <p:sp>
        <p:nvSpPr>
          <p:cNvPr id="3" name="TextBox 2">
            <a:extLst>
              <a:ext uri="{FF2B5EF4-FFF2-40B4-BE49-F238E27FC236}">
                <a16:creationId xmlns:a16="http://schemas.microsoft.com/office/drawing/2014/main" id="{5EA9E7AD-2A1C-BE78-6FEB-5019FF833660}"/>
              </a:ext>
            </a:extLst>
          </p:cNvPr>
          <p:cNvSpPr txBox="1"/>
          <p:nvPr/>
        </p:nvSpPr>
        <p:spPr>
          <a:xfrm>
            <a:off x="4478353" y="41602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030793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598B3-B2D0-A6C8-321F-33E73F6335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DF58DE-048B-4E47-0D58-96E6982D594C}"/>
              </a:ext>
            </a:extLst>
          </p:cNvPr>
          <p:cNvSpPr>
            <a:spLocks noGrp="1"/>
          </p:cNvSpPr>
          <p:nvPr>
            <p:ph type="title"/>
          </p:nvPr>
        </p:nvSpPr>
        <p:spPr>
          <a:xfrm>
            <a:off x="1863108" y="2000770"/>
            <a:ext cx="8465784" cy="3450327"/>
          </a:xfrm>
        </p:spPr>
        <p:txBody>
          <a:bodyPr>
            <a:noAutofit/>
          </a:bodyPr>
          <a:lstStyle/>
          <a:p>
            <a:r>
              <a:rPr lang="ar-EG" sz="6000" b="0" dirty="0"/>
              <a:t>وَلَهُ ٱلْحَمْدُ فِى ٱلسَّمَـٰوَٰتِ وَٱلْأَرْضِ وَعَشِيًّۭا وَحِينَ تُظْهِرُونَ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00B828-9EEF-3DF9-4585-E83E0CB8E774}"/>
              </a:ext>
            </a:extLst>
          </p:cNvPr>
          <p:cNvSpPr txBox="1"/>
          <p:nvPr/>
        </p:nvSpPr>
        <p:spPr>
          <a:xfrm>
            <a:off x="2060712" y="4621884"/>
            <a:ext cx="8070575" cy="707886"/>
          </a:xfrm>
          <a:prstGeom prst="rect">
            <a:avLst/>
          </a:prstGeom>
          <a:noFill/>
        </p:spPr>
        <p:txBody>
          <a:bodyPr wrap="square">
            <a:spAutoFit/>
          </a:bodyPr>
          <a:lstStyle/>
          <a:p>
            <a:pPr algn="ctr" fontAlgn="base"/>
            <a:r>
              <a:rPr lang="en-US" sz="2000" dirty="0"/>
              <a:t>Yea, to Him be praise, in the heavens and on earth; and in the late afternoon and when the day begins to decline.</a:t>
            </a:r>
          </a:p>
        </p:txBody>
      </p:sp>
      <p:sp>
        <p:nvSpPr>
          <p:cNvPr id="3" name="TextBox 2">
            <a:extLst>
              <a:ext uri="{FF2B5EF4-FFF2-40B4-BE49-F238E27FC236}">
                <a16:creationId xmlns:a16="http://schemas.microsoft.com/office/drawing/2014/main" id="{0858EBEC-BEF0-B9DD-4D7C-1BB404EB65AA}"/>
              </a:ext>
            </a:extLst>
          </p:cNvPr>
          <p:cNvSpPr txBox="1"/>
          <p:nvPr/>
        </p:nvSpPr>
        <p:spPr>
          <a:xfrm>
            <a:off x="2924761" y="42367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552502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BEB1B-D69B-9D8B-0373-AC0337C68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B84065-5FE9-6CB1-D010-4DA3F845A6D6}"/>
              </a:ext>
            </a:extLst>
          </p:cNvPr>
          <p:cNvSpPr>
            <a:spLocks noGrp="1"/>
          </p:cNvSpPr>
          <p:nvPr>
            <p:ph type="title"/>
          </p:nvPr>
        </p:nvSpPr>
        <p:spPr>
          <a:xfrm>
            <a:off x="1863108" y="1796584"/>
            <a:ext cx="8465784" cy="3450327"/>
          </a:xfrm>
        </p:spPr>
        <p:txBody>
          <a:bodyPr>
            <a:noAutofit/>
          </a:bodyPr>
          <a:lstStyle/>
          <a:p>
            <a:r>
              <a:rPr lang="ar-EG" sz="6000" b="0" dirty="0"/>
              <a:t>يُخْرِجُ ٱلْحَىَّ مِنَ ٱلْمَيِّتِ وَيُخْرِجُ ٱلْمَيِّتَ مِنَ ٱلْحَىِّ وَيُحْىِ ٱلْأَرْضَ بَعْدَ مَوْتِهَاۚ وَكَذَٰلِكَ تُخْرَجُونَ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D30E63D-4444-161B-0E61-E7308450094A}"/>
              </a:ext>
            </a:extLst>
          </p:cNvPr>
          <p:cNvSpPr txBox="1"/>
          <p:nvPr/>
        </p:nvSpPr>
        <p:spPr>
          <a:xfrm>
            <a:off x="2060712" y="4684534"/>
            <a:ext cx="8070575" cy="1015663"/>
          </a:xfrm>
          <a:prstGeom prst="rect">
            <a:avLst/>
          </a:prstGeom>
          <a:noFill/>
        </p:spPr>
        <p:txBody>
          <a:bodyPr wrap="square">
            <a:spAutoFit/>
          </a:bodyPr>
          <a:lstStyle/>
          <a:p>
            <a:pPr algn="ctr" fontAlgn="base"/>
            <a:r>
              <a:rPr lang="en-US" sz="2000" dirty="0"/>
              <a:t>It is He Who brings out the living from the dead, and brings out the dead from the living, and Who gives life to the earth after it is dead: and thus shall ye be brought out (from the dead).</a:t>
            </a:r>
          </a:p>
        </p:txBody>
      </p:sp>
      <p:sp>
        <p:nvSpPr>
          <p:cNvPr id="3" name="TextBox 2">
            <a:extLst>
              <a:ext uri="{FF2B5EF4-FFF2-40B4-BE49-F238E27FC236}">
                <a16:creationId xmlns:a16="http://schemas.microsoft.com/office/drawing/2014/main" id="{D0DF1631-8D7C-112B-D685-3F470525D4DF}"/>
              </a:ext>
            </a:extLst>
          </p:cNvPr>
          <p:cNvSpPr txBox="1"/>
          <p:nvPr/>
        </p:nvSpPr>
        <p:spPr>
          <a:xfrm>
            <a:off x="2907005" y="437675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1648093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CFAA5-EA36-A7A3-9880-1F1F328C6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B48E48-0C74-98EF-B289-261250C1F11A}"/>
              </a:ext>
            </a:extLst>
          </p:cNvPr>
          <p:cNvSpPr>
            <a:spLocks noGrp="1"/>
          </p:cNvSpPr>
          <p:nvPr>
            <p:ph type="title"/>
          </p:nvPr>
        </p:nvSpPr>
        <p:spPr>
          <a:xfrm>
            <a:off x="1863108" y="2071792"/>
            <a:ext cx="8465784" cy="3450327"/>
          </a:xfrm>
        </p:spPr>
        <p:txBody>
          <a:bodyPr>
            <a:noAutofit/>
          </a:bodyPr>
          <a:lstStyle/>
          <a:p>
            <a:r>
              <a:rPr lang="ar-EG" sz="6000" b="0" dirty="0"/>
              <a:t>وَمِنْ ءَايَـٰتِهِۦٓ أَنْ خَلَقَكُم مِّن تُرَابٍۢ ثُمَّ إِذَآ أَنتُم بَشَرٌۭ تَنتَشِرُونَ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70E005-AC66-CD72-5D02-FD6FFC21BF52}"/>
              </a:ext>
            </a:extLst>
          </p:cNvPr>
          <p:cNvSpPr txBox="1"/>
          <p:nvPr/>
        </p:nvSpPr>
        <p:spPr>
          <a:xfrm>
            <a:off x="2060712" y="4696117"/>
            <a:ext cx="8070575" cy="707886"/>
          </a:xfrm>
          <a:prstGeom prst="rect">
            <a:avLst/>
          </a:prstGeom>
          <a:noFill/>
        </p:spPr>
        <p:txBody>
          <a:bodyPr wrap="square">
            <a:spAutoFit/>
          </a:bodyPr>
          <a:lstStyle/>
          <a:p>
            <a:pPr algn="ctr" fontAlgn="base"/>
            <a:r>
              <a:rPr lang="en-US" sz="2000" dirty="0"/>
              <a:t>Among His Signs in this, that He created you from dust; and then,- behold, ye are men scattered (far and wide)!</a:t>
            </a:r>
          </a:p>
        </p:txBody>
      </p:sp>
      <p:sp>
        <p:nvSpPr>
          <p:cNvPr id="3" name="TextBox 2">
            <a:extLst>
              <a:ext uri="{FF2B5EF4-FFF2-40B4-BE49-F238E27FC236}">
                <a16:creationId xmlns:a16="http://schemas.microsoft.com/office/drawing/2014/main" id="{0E3D63F9-35F3-6F7D-096F-405FAABD47C6}"/>
              </a:ext>
            </a:extLst>
          </p:cNvPr>
          <p:cNvSpPr txBox="1"/>
          <p:nvPr/>
        </p:nvSpPr>
        <p:spPr>
          <a:xfrm>
            <a:off x="3084558" y="42702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878151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7464A-7676-3670-09A0-97498B6589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A06DAE-8830-0063-2156-08B8B13E0FEC}"/>
              </a:ext>
            </a:extLst>
          </p:cNvPr>
          <p:cNvSpPr>
            <a:spLocks noGrp="1"/>
          </p:cNvSpPr>
          <p:nvPr>
            <p:ph type="title"/>
          </p:nvPr>
        </p:nvSpPr>
        <p:spPr>
          <a:xfrm>
            <a:off x="1863108" y="1512499"/>
            <a:ext cx="8465784" cy="3450327"/>
          </a:xfrm>
        </p:spPr>
        <p:txBody>
          <a:bodyPr>
            <a:noAutofit/>
          </a:bodyPr>
          <a:lstStyle/>
          <a:p>
            <a:r>
              <a:rPr lang="ar-EG" sz="6000" b="0" dirty="0"/>
              <a:t>وَمِنْ ءَايَـٰتِهِۦٓ أَنْ خَلَقَ لَكُم مِّنْ أَنفُسِكُمْ أَزْوَٰجًۭا لِّتَسْكُنُوٓا۟ إِلَيْهَا وَجَعَلَ بَيْنَكُم مَّوَدَّةًۭ وَرَحْمَةً ۚ إِنَّ فِى ذَٰلِكَ لَـَٔايَـٰتٍۢ لِّقَوْمٍۢ يَتَفَكَّرُونَ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612F69-5B23-80AB-8499-DFFB68CF3900}"/>
              </a:ext>
            </a:extLst>
          </p:cNvPr>
          <p:cNvSpPr txBox="1"/>
          <p:nvPr/>
        </p:nvSpPr>
        <p:spPr>
          <a:xfrm>
            <a:off x="2060712" y="4829282"/>
            <a:ext cx="8070575" cy="1323439"/>
          </a:xfrm>
          <a:prstGeom prst="rect">
            <a:avLst/>
          </a:prstGeom>
          <a:noFill/>
        </p:spPr>
        <p:txBody>
          <a:bodyPr wrap="square">
            <a:spAutoFit/>
          </a:bodyPr>
          <a:lstStyle/>
          <a:p>
            <a:pPr algn="ctr" fontAlgn="base"/>
            <a:r>
              <a:rPr lang="en-US" sz="2000" dirty="0"/>
              <a:t>And among His Signs is this, that He created for you mates from among yourselves, that ye may dwell in </a:t>
            </a:r>
            <a:r>
              <a:rPr lang="en-US" sz="2000" dirty="0" err="1"/>
              <a:t>tranquillity</a:t>
            </a:r>
            <a:r>
              <a:rPr lang="en-US" sz="2000" dirty="0"/>
              <a:t> with them, and He has put love and mercy between your (hearts): verily in that are Signs for those who reflect.</a:t>
            </a:r>
          </a:p>
        </p:txBody>
      </p:sp>
      <p:sp>
        <p:nvSpPr>
          <p:cNvPr id="3" name="TextBox 2">
            <a:extLst>
              <a:ext uri="{FF2B5EF4-FFF2-40B4-BE49-F238E27FC236}">
                <a16:creationId xmlns:a16="http://schemas.microsoft.com/office/drawing/2014/main" id="{90D716DC-7B06-4397-026F-EFAAF49ED14C}"/>
              </a:ext>
            </a:extLst>
          </p:cNvPr>
          <p:cNvSpPr txBox="1"/>
          <p:nvPr/>
        </p:nvSpPr>
        <p:spPr>
          <a:xfrm>
            <a:off x="3990081" y="45215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24377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586A1-A5BF-C1CB-6C92-137B2DEFB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821F09-4D47-B963-5CE8-96D85AD5E75D}"/>
              </a:ext>
            </a:extLst>
          </p:cNvPr>
          <p:cNvSpPr>
            <a:spLocks noGrp="1"/>
          </p:cNvSpPr>
          <p:nvPr>
            <p:ph type="title"/>
          </p:nvPr>
        </p:nvSpPr>
        <p:spPr>
          <a:xfrm>
            <a:off x="1863108" y="1675008"/>
            <a:ext cx="8465784" cy="3450327"/>
          </a:xfrm>
        </p:spPr>
        <p:txBody>
          <a:bodyPr>
            <a:noAutofit/>
          </a:bodyPr>
          <a:lstStyle/>
          <a:p>
            <a:r>
              <a:rPr lang="ar-EG" sz="6000" b="0" dirty="0"/>
              <a:t>وَكَذَٰلِكَ أَنزَلْنَآ إِلَيْكَ ٱلْكِتَـٰبَۚ فَٱلَّذِينَ ءَاتَيْنَـٰهُمُ ٱلْكِتَـٰبَ يُؤْمِنُونَ بِهِۦ ۖ وَمِنْ هَـٰٓؤُلَآءِ مَن يُؤْمِنُ بِهِۦ ۚ وَمَا يَجْحَدُ بِـَٔايَـٰتِنَآ إِلَّا ٱلْكَـٰفِرُونَ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15978C-916D-C9DE-72F3-86740F0D7F34}"/>
              </a:ext>
            </a:extLst>
          </p:cNvPr>
          <p:cNvSpPr txBox="1"/>
          <p:nvPr/>
        </p:nvSpPr>
        <p:spPr>
          <a:xfrm>
            <a:off x="2060712" y="4986261"/>
            <a:ext cx="8070575" cy="1015663"/>
          </a:xfrm>
          <a:prstGeom prst="rect">
            <a:avLst/>
          </a:prstGeom>
          <a:noFill/>
        </p:spPr>
        <p:txBody>
          <a:bodyPr wrap="square">
            <a:spAutoFit/>
          </a:bodyPr>
          <a:lstStyle/>
          <a:p>
            <a:pPr algn="ctr" fontAlgn="base"/>
            <a:r>
              <a:rPr lang="en-US" sz="2000" dirty="0"/>
              <a:t>And thus (it is) that We have sent down the Book to thee. So the People of the Book believe therein, as also do some of these (pagan Arabs): and none but Unbelievers reject our signs.</a:t>
            </a:r>
          </a:p>
        </p:txBody>
      </p:sp>
      <p:sp>
        <p:nvSpPr>
          <p:cNvPr id="3" name="TextBox 2">
            <a:extLst>
              <a:ext uri="{FF2B5EF4-FFF2-40B4-BE49-F238E27FC236}">
                <a16:creationId xmlns:a16="http://schemas.microsoft.com/office/drawing/2014/main" id="{7E030E99-36E0-5774-FE54-EEB476358809}"/>
              </a:ext>
            </a:extLst>
          </p:cNvPr>
          <p:cNvSpPr txBox="1"/>
          <p:nvPr/>
        </p:nvSpPr>
        <p:spPr>
          <a:xfrm>
            <a:off x="3314231" y="46784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7901835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59437-CB2C-E9F3-3ABE-441435737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7B511-C8C4-9F90-036E-79A7A9E0AE06}"/>
              </a:ext>
            </a:extLst>
          </p:cNvPr>
          <p:cNvSpPr>
            <a:spLocks noGrp="1"/>
          </p:cNvSpPr>
          <p:nvPr>
            <p:ph type="title"/>
          </p:nvPr>
        </p:nvSpPr>
        <p:spPr>
          <a:xfrm>
            <a:off x="1863108" y="1858728"/>
            <a:ext cx="8465784" cy="3450327"/>
          </a:xfrm>
        </p:spPr>
        <p:txBody>
          <a:bodyPr>
            <a:noAutofit/>
          </a:bodyPr>
          <a:lstStyle/>
          <a:p>
            <a:r>
              <a:rPr lang="ar-EG" sz="6000" b="0" dirty="0"/>
              <a:t>وَمِنْ ءَايَـٰتِهِۦ خَلْقُ ٱلسَّمَـٰوَٰتِ وَٱلْأَرْضِ وَٱخْتِلَـٰفُ أَلْسِنَتِكُمْ وَأَلْوَٰنِكُمْۚ إِنَّ فِى ذَٰلِكَ لَـَٔايَـٰتٍۢ لِّلْعَـٰلِمِينَ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A3357A-BBB9-195F-7FE2-AEF375862E9B}"/>
              </a:ext>
            </a:extLst>
          </p:cNvPr>
          <p:cNvSpPr txBox="1"/>
          <p:nvPr/>
        </p:nvSpPr>
        <p:spPr>
          <a:xfrm>
            <a:off x="2060712" y="4801223"/>
            <a:ext cx="8070575" cy="1015663"/>
          </a:xfrm>
          <a:prstGeom prst="rect">
            <a:avLst/>
          </a:prstGeom>
          <a:noFill/>
        </p:spPr>
        <p:txBody>
          <a:bodyPr wrap="square">
            <a:spAutoFit/>
          </a:bodyPr>
          <a:lstStyle/>
          <a:p>
            <a:pPr algn="ctr" fontAlgn="base"/>
            <a:r>
              <a:rPr lang="en-US" sz="2000" dirty="0"/>
              <a:t>And among His Signs is the creation of the heavens and the earth, and the variations in your languages and your </a:t>
            </a:r>
            <a:r>
              <a:rPr lang="en-US" sz="2000" dirty="0" err="1"/>
              <a:t>colours</a:t>
            </a:r>
            <a:r>
              <a:rPr lang="en-US" sz="2000" dirty="0"/>
              <a:t>: verily in that are Signs for those who know.</a:t>
            </a:r>
          </a:p>
        </p:txBody>
      </p:sp>
      <p:sp>
        <p:nvSpPr>
          <p:cNvPr id="3" name="TextBox 2">
            <a:extLst>
              <a:ext uri="{FF2B5EF4-FFF2-40B4-BE49-F238E27FC236}">
                <a16:creationId xmlns:a16="http://schemas.microsoft.com/office/drawing/2014/main" id="{031C5629-31A4-5890-8EB9-1931C5588C0B}"/>
              </a:ext>
            </a:extLst>
          </p:cNvPr>
          <p:cNvSpPr txBox="1"/>
          <p:nvPr/>
        </p:nvSpPr>
        <p:spPr>
          <a:xfrm>
            <a:off x="3324255" y="449487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755210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C97E7-1079-3787-3CC4-85EAC8028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33B346-2A11-2CC5-28FE-2D976A8DA729}"/>
              </a:ext>
            </a:extLst>
          </p:cNvPr>
          <p:cNvSpPr>
            <a:spLocks noGrp="1"/>
          </p:cNvSpPr>
          <p:nvPr>
            <p:ph type="title"/>
          </p:nvPr>
        </p:nvSpPr>
        <p:spPr>
          <a:xfrm>
            <a:off x="1863108" y="1858728"/>
            <a:ext cx="8465784" cy="3450327"/>
          </a:xfrm>
        </p:spPr>
        <p:txBody>
          <a:bodyPr>
            <a:noAutofit/>
          </a:bodyPr>
          <a:lstStyle/>
          <a:p>
            <a:r>
              <a:rPr lang="ar-EG" sz="6000" b="0" dirty="0"/>
              <a:t>وَمِنْ ءَايَـٰتِهِۦ مَنَامُكُم بِٱلَّيْلِ وَٱلنَّهَارِ وَٱبْتِغَآؤُكُم مِّن فَضْلِهِۦٓ ۚ إِنَّ فِى ذَٰلِكَ لَـَٔايَـٰتٍۢ لِّقَوْمٍۢ يَسْمَعُونَ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C74655-5506-7B6F-B585-784D4BB649A9}"/>
              </a:ext>
            </a:extLst>
          </p:cNvPr>
          <p:cNvSpPr txBox="1"/>
          <p:nvPr/>
        </p:nvSpPr>
        <p:spPr>
          <a:xfrm>
            <a:off x="2060712" y="4801223"/>
            <a:ext cx="8070575" cy="1015663"/>
          </a:xfrm>
          <a:prstGeom prst="rect">
            <a:avLst/>
          </a:prstGeom>
          <a:noFill/>
        </p:spPr>
        <p:txBody>
          <a:bodyPr wrap="square">
            <a:spAutoFit/>
          </a:bodyPr>
          <a:lstStyle/>
          <a:p>
            <a:pPr algn="ctr" fontAlgn="base"/>
            <a:r>
              <a:rPr lang="en-US" sz="2000" dirty="0"/>
              <a:t>And among His Signs is the sleep that ye take by night and by day, and the quest that ye (make for livelihood) out of His Bounty: verily in that are signs for those who hearken.</a:t>
            </a:r>
          </a:p>
        </p:txBody>
      </p:sp>
      <p:sp>
        <p:nvSpPr>
          <p:cNvPr id="3" name="TextBox 2">
            <a:extLst>
              <a:ext uri="{FF2B5EF4-FFF2-40B4-BE49-F238E27FC236}">
                <a16:creationId xmlns:a16="http://schemas.microsoft.com/office/drawing/2014/main" id="{F58D280F-73D2-B796-8F24-D9028B5BFD33}"/>
              </a:ext>
            </a:extLst>
          </p:cNvPr>
          <p:cNvSpPr txBox="1"/>
          <p:nvPr/>
        </p:nvSpPr>
        <p:spPr>
          <a:xfrm>
            <a:off x="3262112" y="44934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548275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AC9001-DF6C-353A-943E-DC9179D058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ECE827-C5FD-6B63-C9E8-A96BD625A96B}"/>
              </a:ext>
            </a:extLst>
          </p:cNvPr>
          <p:cNvSpPr>
            <a:spLocks noGrp="1"/>
          </p:cNvSpPr>
          <p:nvPr>
            <p:ph type="title"/>
          </p:nvPr>
        </p:nvSpPr>
        <p:spPr>
          <a:xfrm>
            <a:off x="1863108" y="1592398"/>
            <a:ext cx="8465784" cy="3450327"/>
          </a:xfrm>
        </p:spPr>
        <p:txBody>
          <a:bodyPr>
            <a:noAutofit/>
          </a:bodyPr>
          <a:lstStyle/>
          <a:p>
            <a:r>
              <a:rPr lang="ar-EG" sz="6000" b="0" dirty="0"/>
              <a:t>وَمِنْ ءَايَـٰتِهِۦ يُرِيكُمُ ٱلْبَرْقَ خَوْفًۭا وَطَمَعًۭا وَيُنَزِّلُ مِنَ ٱلسَّمَآءِ مَآءًۭ فَيُحْىِۦ بِهِ ٱلْأَرْضَ بَعْدَ مَوْتِهَآۚ إِنَّ فِى ذَٰلِكَ لَـَٔايَـٰتٍۢ لِّقَوْمٍۢ يَعْقِلُونَ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1334F08-B005-2EE1-C240-F1248822E37B}"/>
              </a:ext>
            </a:extLst>
          </p:cNvPr>
          <p:cNvSpPr txBox="1"/>
          <p:nvPr/>
        </p:nvSpPr>
        <p:spPr>
          <a:xfrm>
            <a:off x="2060712" y="4932791"/>
            <a:ext cx="8070575" cy="1015663"/>
          </a:xfrm>
          <a:prstGeom prst="rect">
            <a:avLst/>
          </a:prstGeom>
          <a:noFill/>
        </p:spPr>
        <p:txBody>
          <a:bodyPr wrap="square">
            <a:spAutoFit/>
          </a:bodyPr>
          <a:lstStyle/>
          <a:p>
            <a:pPr algn="ctr" fontAlgn="base"/>
            <a:r>
              <a:rPr lang="en-US" sz="2000" dirty="0"/>
              <a:t>And among His Signs, He shows you the lightning, by way both of fear and of hope, and He sends down rain from the sky and with it gives life to the earth after it is dead: verily in that are Signs for those who are wise.</a:t>
            </a:r>
          </a:p>
        </p:txBody>
      </p:sp>
      <p:sp>
        <p:nvSpPr>
          <p:cNvPr id="3" name="TextBox 2">
            <a:extLst>
              <a:ext uri="{FF2B5EF4-FFF2-40B4-BE49-F238E27FC236}">
                <a16:creationId xmlns:a16="http://schemas.microsoft.com/office/drawing/2014/main" id="{E05C211D-7626-7188-9CD2-4DE740FBC5EF}"/>
              </a:ext>
            </a:extLst>
          </p:cNvPr>
          <p:cNvSpPr txBox="1"/>
          <p:nvPr/>
        </p:nvSpPr>
        <p:spPr>
          <a:xfrm>
            <a:off x="3421910" y="46266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511148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E537C-C7E6-605F-16FF-F563B5C33D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46C6F5-C8E1-A915-C9E6-AB2C26E49649}"/>
              </a:ext>
            </a:extLst>
          </p:cNvPr>
          <p:cNvSpPr>
            <a:spLocks noGrp="1"/>
          </p:cNvSpPr>
          <p:nvPr>
            <p:ph type="title"/>
          </p:nvPr>
        </p:nvSpPr>
        <p:spPr>
          <a:xfrm>
            <a:off x="1863108" y="1761073"/>
            <a:ext cx="8465784" cy="3450327"/>
          </a:xfrm>
        </p:spPr>
        <p:txBody>
          <a:bodyPr>
            <a:noAutofit/>
          </a:bodyPr>
          <a:lstStyle/>
          <a:p>
            <a:r>
              <a:rPr lang="ar-EG" sz="6000" b="0" dirty="0"/>
              <a:t>وَمِنْ ءَايَـٰتِهِۦٓ أَن تَقُومَ ٱلسَّمَآءُ وَٱلْأَرْضُ بِأَمْرِهِۦ ۚ ثُمَّ إِذَا دَعَاكُمْ دَعْوَةًۭ مِّنَ ٱلْأَرْضِ إِذَآ أَنتُمْ تَخْرُجُونَ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8881B2-7198-5E8A-C0CC-9752F9A7FC74}"/>
              </a:ext>
            </a:extLst>
          </p:cNvPr>
          <p:cNvSpPr txBox="1"/>
          <p:nvPr/>
        </p:nvSpPr>
        <p:spPr>
          <a:xfrm>
            <a:off x="2060712" y="4694690"/>
            <a:ext cx="8070575" cy="1015663"/>
          </a:xfrm>
          <a:prstGeom prst="rect">
            <a:avLst/>
          </a:prstGeom>
          <a:noFill/>
        </p:spPr>
        <p:txBody>
          <a:bodyPr wrap="square">
            <a:spAutoFit/>
          </a:bodyPr>
          <a:lstStyle/>
          <a:p>
            <a:pPr algn="ctr" fontAlgn="base"/>
            <a:r>
              <a:rPr lang="en-US" sz="2000" dirty="0"/>
              <a:t>And among His Signs is this, that heaven and earth stand by His Command: then when He calls you, by a single call, from the earth, behold, ye (straightway) come forth.</a:t>
            </a:r>
          </a:p>
        </p:txBody>
      </p:sp>
      <p:sp>
        <p:nvSpPr>
          <p:cNvPr id="3" name="TextBox 2">
            <a:extLst>
              <a:ext uri="{FF2B5EF4-FFF2-40B4-BE49-F238E27FC236}">
                <a16:creationId xmlns:a16="http://schemas.microsoft.com/office/drawing/2014/main" id="{EF680472-B9F1-C87B-5CF1-09514880AE87}"/>
              </a:ext>
            </a:extLst>
          </p:cNvPr>
          <p:cNvSpPr txBox="1"/>
          <p:nvPr/>
        </p:nvSpPr>
        <p:spPr>
          <a:xfrm>
            <a:off x="2205670" y="43869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9111665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7C7FE-E37E-22C3-E8F4-B5A7F413C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368F7-C210-CCD5-5149-785BB3D9578C}"/>
              </a:ext>
            </a:extLst>
          </p:cNvPr>
          <p:cNvSpPr>
            <a:spLocks noGrp="1"/>
          </p:cNvSpPr>
          <p:nvPr>
            <p:ph type="title"/>
          </p:nvPr>
        </p:nvSpPr>
        <p:spPr>
          <a:xfrm>
            <a:off x="1863108" y="2125057"/>
            <a:ext cx="8465784" cy="3450327"/>
          </a:xfrm>
        </p:spPr>
        <p:txBody>
          <a:bodyPr>
            <a:noAutofit/>
          </a:bodyPr>
          <a:lstStyle/>
          <a:p>
            <a:r>
              <a:rPr lang="ar-EG" sz="6000" b="0" dirty="0"/>
              <a:t>وَلَهُۥ مَن فِى ٱلسَّمَـٰوَٰتِ وَٱلْأَرْضِۖ كُلٌّۭ لَّهُۥ قَـٰنِتُونَ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1C74F9-735E-EC5F-7863-A8C7E518DF6C}"/>
              </a:ext>
            </a:extLst>
          </p:cNvPr>
          <p:cNvSpPr txBox="1"/>
          <p:nvPr/>
        </p:nvSpPr>
        <p:spPr>
          <a:xfrm>
            <a:off x="2060712" y="4650301"/>
            <a:ext cx="8070575" cy="707886"/>
          </a:xfrm>
          <a:prstGeom prst="rect">
            <a:avLst/>
          </a:prstGeom>
          <a:noFill/>
        </p:spPr>
        <p:txBody>
          <a:bodyPr wrap="square">
            <a:spAutoFit/>
          </a:bodyPr>
          <a:lstStyle/>
          <a:p>
            <a:pPr algn="ctr" fontAlgn="base"/>
            <a:r>
              <a:rPr lang="en-US" sz="2000" dirty="0"/>
              <a:t>To Him belongs every being that is in the heavens and on earth: all are devoutly obedient to Him.</a:t>
            </a:r>
          </a:p>
        </p:txBody>
      </p:sp>
      <p:sp>
        <p:nvSpPr>
          <p:cNvPr id="3" name="TextBox 2">
            <a:extLst>
              <a:ext uri="{FF2B5EF4-FFF2-40B4-BE49-F238E27FC236}">
                <a16:creationId xmlns:a16="http://schemas.microsoft.com/office/drawing/2014/main" id="{8FABEED3-4554-9E47-CE3C-D998965D6C40}"/>
              </a:ext>
            </a:extLst>
          </p:cNvPr>
          <p:cNvSpPr txBox="1"/>
          <p:nvPr/>
        </p:nvSpPr>
        <p:spPr>
          <a:xfrm>
            <a:off x="4531619" y="43425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1285141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95418-6E33-0489-233A-983C955A3E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196178-F434-1310-5B98-CD1CAD20A9CF}"/>
              </a:ext>
            </a:extLst>
          </p:cNvPr>
          <p:cNvSpPr>
            <a:spLocks noGrp="1"/>
          </p:cNvSpPr>
          <p:nvPr>
            <p:ph type="title"/>
          </p:nvPr>
        </p:nvSpPr>
        <p:spPr>
          <a:xfrm>
            <a:off x="1863108" y="1734438"/>
            <a:ext cx="8465784" cy="3450327"/>
          </a:xfrm>
        </p:spPr>
        <p:txBody>
          <a:bodyPr>
            <a:noAutofit/>
          </a:bodyPr>
          <a:lstStyle/>
          <a:p>
            <a:r>
              <a:rPr lang="ar-EG" sz="5400" b="0" dirty="0"/>
              <a:t>وَهُوَ ٱلَّذِى يَبْدَؤُا۟ ٱلْخَلْقَ ثُمَّ يُعِيدُهُۥ وَهُوَ أَهْوَنُ عَلَيْهِۚ وَلَهُ ٱلْمَثَلُ ٱلْأَعْلَىٰ فِى ٱلسَّمَـٰوَٰتِ وَٱلْأَرْضِۚ وَهُوَ ٱلْعَزِيزُ ٱلْحَكِيمُ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16F5CE4-B98B-FD80-7495-E2109CB4AA59}"/>
              </a:ext>
            </a:extLst>
          </p:cNvPr>
          <p:cNvSpPr txBox="1"/>
          <p:nvPr/>
        </p:nvSpPr>
        <p:spPr>
          <a:xfrm>
            <a:off x="2060712" y="4523045"/>
            <a:ext cx="8070575" cy="1015663"/>
          </a:xfrm>
          <a:prstGeom prst="rect">
            <a:avLst/>
          </a:prstGeom>
          <a:noFill/>
        </p:spPr>
        <p:txBody>
          <a:bodyPr wrap="square">
            <a:spAutoFit/>
          </a:bodyPr>
          <a:lstStyle/>
          <a:p>
            <a:pPr algn="ctr" fontAlgn="base"/>
            <a:r>
              <a:rPr lang="en-US" sz="2000" dirty="0"/>
              <a:t>It is He Who begins (the process of) creation; then repeats it; and for Him it is most easy. To Him belongs the loftiest similitude (we can think of) in the heavens and the earth: for He is Exalted in Might, full of wisdom.</a:t>
            </a:r>
          </a:p>
        </p:txBody>
      </p:sp>
      <p:sp>
        <p:nvSpPr>
          <p:cNvPr id="3" name="TextBox 2">
            <a:extLst>
              <a:ext uri="{FF2B5EF4-FFF2-40B4-BE49-F238E27FC236}">
                <a16:creationId xmlns:a16="http://schemas.microsoft.com/office/drawing/2014/main" id="{0DD47FAE-59F5-F8F1-52DA-70DA9D9BB15F}"/>
              </a:ext>
            </a:extLst>
          </p:cNvPr>
          <p:cNvSpPr txBox="1"/>
          <p:nvPr/>
        </p:nvSpPr>
        <p:spPr>
          <a:xfrm>
            <a:off x="1520938" y="43336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02368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7DBA2-0004-B528-D870-FC5C9749A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0570C8-F93E-5B87-932D-C243386BF287}"/>
              </a:ext>
            </a:extLst>
          </p:cNvPr>
          <p:cNvSpPr>
            <a:spLocks noGrp="1"/>
          </p:cNvSpPr>
          <p:nvPr>
            <p:ph type="title"/>
          </p:nvPr>
        </p:nvSpPr>
        <p:spPr>
          <a:xfrm>
            <a:off x="2006957" y="1494741"/>
            <a:ext cx="8178087" cy="3450327"/>
          </a:xfrm>
        </p:spPr>
        <p:txBody>
          <a:bodyPr>
            <a:noAutofit/>
          </a:bodyPr>
          <a:lstStyle/>
          <a:p>
            <a:r>
              <a:rPr lang="ar-EG" sz="5000" b="0" dirty="0"/>
              <a:t>ضَرَبَ لَكُم مَّثَلًۭا مِّنْ أَنفُسِكُمْۖ هَل لَّكُم مِّن مَّا مَلَكَتْ أَيْمَـٰنُكُم مِّن شُرَكَآءَ فِى مَا رَزَقْنَـٰكُمْ فَأَنتُمْ فِيهِ سَوَآءٌۭ تَخَافُونَهُمْ كَخِيفَتِكُمْ أَنفُسَكُمْۚ كَذَٰلِكَ نُفَصِّلُ ٱلْـَٔايَـٰتِ لِقَوْمٍۢ يَعْقِلُونَ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FDF841-451A-4F1E-843C-24D4AA6D32D2}"/>
              </a:ext>
            </a:extLst>
          </p:cNvPr>
          <p:cNvSpPr txBox="1"/>
          <p:nvPr/>
        </p:nvSpPr>
        <p:spPr>
          <a:xfrm>
            <a:off x="2060712" y="4553989"/>
            <a:ext cx="8070575" cy="1631216"/>
          </a:xfrm>
          <a:prstGeom prst="rect">
            <a:avLst/>
          </a:prstGeom>
          <a:noFill/>
        </p:spPr>
        <p:txBody>
          <a:bodyPr wrap="square">
            <a:spAutoFit/>
          </a:bodyPr>
          <a:lstStyle/>
          <a:p>
            <a:pPr algn="ctr" fontAlgn="base"/>
            <a:r>
              <a:rPr lang="en-US" sz="2000" dirty="0"/>
              <a:t>He does propound to you a similitude from your own (experience): do ye have partners among those whom your right hands possess, to share as equals in the wealth We have bestowed on you? Do ye fear them as ye fear each other? Thus do we explain the Signs in detail to a people that understand.</a:t>
            </a:r>
          </a:p>
        </p:txBody>
      </p:sp>
      <p:sp>
        <p:nvSpPr>
          <p:cNvPr id="3" name="TextBox 2">
            <a:extLst>
              <a:ext uri="{FF2B5EF4-FFF2-40B4-BE49-F238E27FC236}">
                <a16:creationId xmlns:a16="http://schemas.microsoft.com/office/drawing/2014/main" id="{FB8E6F16-398F-71C8-E456-38678390763A}"/>
              </a:ext>
            </a:extLst>
          </p:cNvPr>
          <p:cNvSpPr txBox="1"/>
          <p:nvPr/>
        </p:nvSpPr>
        <p:spPr>
          <a:xfrm>
            <a:off x="2488606" y="42685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909473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31D34-6E37-118C-53BE-0EDC5E2FF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93EA00-06C4-8A8B-46E6-A521C0701527}"/>
              </a:ext>
            </a:extLst>
          </p:cNvPr>
          <p:cNvSpPr>
            <a:spLocks noGrp="1"/>
          </p:cNvSpPr>
          <p:nvPr>
            <p:ph type="title"/>
          </p:nvPr>
        </p:nvSpPr>
        <p:spPr>
          <a:xfrm>
            <a:off x="2006957" y="1840970"/>
            <a:ext cx="8178087" cy="3450327"/>
          </a:xfrm>
        </p:spPr>
        <p:txBody>
          <a:bodyPr>
            <a:noAutofit/>
          </a:bodyPr>
          <a:lstStyle/>
          <a:p>
            <a:r>
              <a:rPr lang="ar-EG" sz="5400" b="0" dirty="0"/>
              <a:t>بَلِ ٱتَّبَعَ ٱلَّذِينَ ظَلَمُوٓا۟ أَهْوَآءَهُم بِغَيْرِ عِلْمٍۢ ۖ فَمَن يَهْدِى مَنْ أَضَلَّ ٱللَّهُۖ وَمَا لَهُم مِّن نَّـٰصِرِينَ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AE522D0-EF30-0350-5114-2C70164A36C4}"/>
              </a:ext>
            </a:extLst>
          </p:cNvPr>
          <p:cNvSpPr txBox="1"/>
          <p:nvPr/>
        </p:nvSpPr>
        <p:spPr>
          <a:xfrm>
            <a:off x="2060712" y="4665088"/>
            <a:ext cx="8070575" cy="1015663"/>
          </a:xfrm>
          <a:prstGeom prst="rect">
            <a:avLst/>
          </a:prstGeom>
          <a:noFill/>
        </p:spPr>
        <p:txBody>
          <a:bodyPr wrap="square">
            <a:spAutoFit/>
          </a:bodyPr>
          <a:lstStyle/>
          <a:p>
            <a:pPr algn="ctr" fontAlgn="base"/>
            <a:r>
              <a:rPr lang="en-US" sz="2000" dirty="0"/>
              <a:t>Nay, the wrong-doers (merely) follow their own lusts, being devoid of knowledge. But who will guide those whom Allah leaves astray? To them there will be no helpers.</a:t>
            </a:r>
          </a:p>
        </p:txBody>
      </p:sp>
      <p:sp>
        <p:nvSpPr>
          <p:cNvPr id="3" name="TextBox 2">
            <a:extLst>
              <a:ext uri="{FF2B5EF4-FFF2-40B4-BE49-F238E27FC236}">
                <a16:creationId xmlns:a16="http://schemas.microsoft.com/office/drawing/2014/main" id="{183F818F-D181-BEBC-871C-AA4AB23C5908}"/>
              </a:ext>
            </a:extLst>
          </p:cNvPr>
          <p:cNvSpPr txBox="1"/>
          <p:nvPr/>
        </p:nvSpPr>
        <p:spPr>
          <a:xfrm>
            <a:off x="4308528" y="43573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733945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EA458-8C1F-A173-F361-86F271EC06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7BD6AA-280C-7D4D-8518-730ED133D311}"/>
              </a:ext>
            </a:extLst>
          </p:cNvPr>
          <p:cNvSpPr>
            <a:spLocks noGrp="1"/>
          </p:cNvSpPr>
          <p:nvPr>
            <p:ph type="title"/>
          </p:nvPr>
        </p:nvSpPr>
        <p:spPr>
          <a:xfrm>
            <a:off x="2006955" y="1565762"/>
            <a:ext cx="8178087" cy="3450327"/>
          </a:xfrm>
        </p:spPr>
        <p:txBody>
          <a:bodyPr>
            <a:noAutofit/>
          </a:bodyPr>
          <a:lstStyle/>
          <a:p>
            <a:r>
              <a:rPr lang="ar-EG" sz="5400" b="0" dirty="0"/>
              <a:t>فَأَقِمْ وَجْهَكَ لِلدِّينِ حَنِيفًۭاۚ فِطْرَتَ ٱللَّهِ ٱلَّتِى فَطَرَ ٱلنَّاسَ عَلَيْهَا ۚ لَا تَبْدِيلَ لِخَلْقِ ٱللَّهِ ۚ ذَٰلِكَ ٱلدِّينُ ٱلْقَيِّمُ وَلَـٰكِنَّ أَكْثَرَ ٱلنَّاسِ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0A364F-ACFB-A84B-C96C-E3A0C7FD9BB4}"/>
              </a:ext>
            </a:extLst>
          </p:cNvPr>
          <p:cNvSpPr txBox="1"/>
          <p:nvPr/>
        </p:nvSpPr>
        <p:spPr>
          <a:xfrm>
            <a:off x="2060712" y="4729618"/>
            <a:ext cx="8070575" cy="1323439"/>
          </a:xfrm>
          <a:prstGeom prst="rect">
            <a:avLst/>
          </a:prstGeom>
          <a:noFill/>
        </p:spPr>
        <p:txBody>
          <a:bodyPr wrap="square">
            <a:spAutoFit/>
          </a:bodyPr>
          <a:lstStyle/>
          <a:p>
            <a:pPr algn="ctr" fontAlgn="base"/>
            <a:r>
              <a:rPr lang="en-US" sz="2000" dirty="0"/>
              <a:t>So set thou thy face steadily and truly to the Faith: (establish) Allah's handiwork according to the pattern on which He has made mankind: no change (let there be) in the work (wrought) by Allah: that is the standard Religion: but most among mankind understand not.</a:t>
            </a:r>
          </a:p>
        </p:txBody>
      </p:sp>
      <p:sp>
        <p:nvSpPr>
          <p:cNvPr id="3" name="TextBox 2">
            <a:extLst>
              <a:ext uri="{FF2B5EF4-FFF2-40B4-BE49-F238E27FC236}">
                <a16:creationId xmlns:a16="http://schemas.microsoft.com/office/drawing/2014/main" id="{F67C4FC7-2071-5211-47E0-7DCABE1C57B0}"/>
              </a:ext>
            </a:extLst>
          </p:cNvPr>
          <p:cNvSpPr txBox="1"/>
          <p:nvPr/>
        </p:nvSpPr>
        <p:spPr>
          <a:xfrm>
            <a:off x="4557103" y="44705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974520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0E3A0-C297-30D4-3F11-C6FEF97D38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8C615D-64C1-4836-ED47-94D732671885}"/>
              </a:ext>
            </a:extLst>
          </p:cNvPr>
          <p:cNvSpPr>
            <a:spLocks noGrp="1"/>
          </p:cNvSpPr>
          <p:nvPr>
            <p:ph type="title"/>
          </p:nvPr>
        </p:nvSpPr>
        <p:spPr>
          <a:xfrm>
            <a:off x="2006956" y="1956379"/>
            <a:ext cx="8178087" cy="3450327"/>
          </a:xfrm>
        </p:spPr>
        <p:txBody>
          <a:bodyPr>
            <a:noAutofit/>
          </a:bodyPr>
          <a:lstStyle/>
          <a:p>
            <a:r>
              <a:rPr lang="ar-EG" sz="6000" b="0" dirty="0"/>
              <a:t>مُنِيبِينَ إِلَيْهِ وَٱتَّقُوهُ وَأَقِيمُوا۟ ٱلصَّلَوٰةَ وَلَا تَكُونُوا۟ مِنَ ٱلْمُشْرِكِينَ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5F9E90-31A6-B605-695B-717CEAD90A1D}"/>
              </a:ext>
            </a:extLst>
          </p:cNvPr>
          <p:cNvSpPr txBox="1"/>
          <p:nvPr/>
        </p:nvSpPr>
        <p:spPr>
          <a:xfrm>
            <a:off x="2060711" y="4467599"/>
            <a:ext cx="8070575" cy="707886"/>
          </a:xfrm>
          <a:prstGeom prst="rect">
            <a:avLst/>
          </a:prstGeom>
          <a:noFill/>
        </p:spPr>
        <p:txBody>
          <a:bodyPr wrap="square">
            <a:spAutoFit/>
          </a:bodyPr>
          <a:lstStyle/>
          <a:p>
            <a:pPr algn="ctr" fontAlgn="base"/>
            <a:r>
              <a:rPr lang="en-US" sz="2000" dirty="0"/>
              <a:t>Turn ye back in repentance to Him, and fear Him: establish regular prayers, and be not ye among those who join gods with Allah,-</a:t>
            </a:r>
          </a:p>
        </p:txBody>
      </p:sp>
      <p:sp>
        <p:nvSpPr>
          <p:cNvPr id="3" name="TextBox 2">
            <a:extLst>
              <a:ext uri="{FF2B5EF4-FFF2-40B4-BE49-F238E27FC236}">
                <a16:creationId xmlns:a16="http://schemas.microsoft.com/office/drawing/2014/main" id="{7426AD21-3FFF-4DAA-42AC-8C60B85AF876}"/>
              </a:ext>
            </a:extLst>
          </p:cNvPr>
          <p:cNvSpPr txBox="1"/>
          <p:nvPr/>
        </p:nvSpPr>
        <p:spPr>
          <a:xfrm>
            <a:off x="2692793" y="41598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75298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6162A-92C1-1540-1A25-599CCE5C70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FCC42B-548F-6C77-BD2B-9738780EE0D9}"/>
              </a:ext>
            </a:extLst>
          </p:cNvPr>
          <p:cNvSpPr>
            <a:spLocks noGrp="1"/>
          </p:cNvSpPr>
          <p:nvPr>
            <p:ph type="title"/>
          </p:nvPr>
        </p:nvSpPr>
        <p:spPr>
          <a:xfrm>
            <a:off x="1863108" y="1843684"/>
            <a:ext cx="8465784" cy="3450327"/>
          </a:xfrm>
        </p:spPr>
        <p:txBody>
          <a:bodyPr>
            <a:noAutofit/>
          </a:bodyPr>
          <a:lstStyle/>
          <a:p>
            <a:r>
              <a:rPr lang="ar-EG" sz="6000" b="0" dirty="0"/>
              <a:t>وَمَا كُنتَ تَتْلُوا۟ مِن قَبْلِهِۦ مِن كِتَـٰبٍۢ وَلَا تَخُطُّهُۥ بِيَمِينِكَۖ إِذًۭا لَّٱرْتَابَ ٱلْمُبْطِلُونَ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E27705-DD76-76A9-5521-3952371ADF6E}"/>
              </a:ext>
            </a:extLst>
          </p:cNvPr>
          <p:cNvSpPr txBox="1"/>
          <p:nvPr/>
        </p:nvSpPr>
        <p:spPr>
          <a:xfrm>
            <a:off x="2060712" y="4669585"/>
            <a:ext cx="8070575" cy="1015663"/>
          </a:xfrm>
          <a:prstGeom prst="rect">
            <a:avLst/>
          </a:prstGeom>
          <a:noFill/>
        </p:spPr>
        <p:txBody>
          <a:bodyPr wrap="square">
            <a:spAutoFit/>
          </a:bodyPr>
          <a:lstStyle/>
          <a:p>
            <a:pPr algn="ctr" fontAlgn="base"/>
            <a:r>
              <a:rPr lang="en-US" sz="2000" dirty="0"/>
              <a:t>And thou </a:t>
            </a:r>
            <a:r>
              <a:rPr lang="en-US" sz="2000" dirty="0" err="1"/>
              <a:t>wast</a:t>
            </a:r>
            <a:r>
              <a:rPr lang="en-US" sz="2000" dirty="0"/>
              <a:t> not (able) to recite a Book before this (Book came), nor art thou (able) to transcribe it with thy right hand: In that case, indeed, would the talkers of vanities have doubted.</a:t>
            </a:r>
          </a:p>
        </p:txBody>
      </p:sp>
      <p:sp>
        <p:nvSpPr>
          <p:cNvPr id="3" name="TextBox 2">
            <a:extLst>
              <a:ext uri="{FF2B5EF4-FFF2-40B4-BE49-F238E27FC236}">
                <a16:creationId xmlns:a16="http://schemas.microsoft.com/office/drawing/2014/main" id="{26B7C9D8-F0CC-9630-BF47-180F90EA5659}"/>
              </a:ext>
            </a:extLst>
          </p:cNvPr>
          <p:cNvSpPr txBox="1"/>
          <p:nvPr/>
        </p:nvSpPr>
        <p:spPr>
          <a:xfrm>
            <a:off x="4486084" y="44299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29759631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B625A-D775-CAC8-336C-965BAF48AF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EE5C80-5959-6832-35DE-B59DFB585ACB}"/>
              </a:ext>
            </a:extLst>
          </p:cNvPr>
          <p:cNvSpPr>
            <a:spLocks noGrp="1"/>
          </p:cNvSpPr>
          <p:nvPr>
            <p:ph type="title"/>
          </p:nvPr>
        </p:nvSpPr>
        <p:spPr>
          <a:xfrm>
            <a:off x="2006956" y="2009645"/>
            <a:ext cx="8178087" cy="3450327"/>
          </a:xfrm>
        </p:spPr>
        <p:txBody>
          <a:bodyPr>
            <a:noAutofit/>
          </a:bodyPr>
          <a:lstStyle/>
          <a:p>
            <a:r>
              <a:rPr lang="ar-EG" sz="6000" b="0" dirty="0"/>
              <a:t>مِنَ ٱلَّذِينَ فَرَّقُوا۟ دِينَهُمْ وَكَانُوا۟ شِيَعًۭاۖ كُلُّ حِزْبٍۭ بِمَا لَدَيْهِمْ فَرِحُونَ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052B59-8254-FC74-58FB-D1CB29354BB1}"/>
              </a:ext>
            </a:extLst>
          </p:cNvPr>
          <p:cNvSpPr txBox="1"/>
          <p:nvPr/>
        </p:nvSpPr>
        <p:spPr>
          <a:xfrm>
            <a:off x="2060711" y="4520865"/>
            <a:ext cx="8070575" cy="707886"/>
          </a:xfrm>
          <a:prstGeom prst="rect">
            <a:avLst/>
          </a:prstGeom>
          <a:noFill/>
        </p:spPr>
        <p:txBody>
          <a:bodyPr wrap="square">
            <a:spAutoFit/>
          </a:bodyPr>
          <a:lstStyle/>
          <a:p>
            <a:pPr algn="ctr" fontAlgn="base"/>
            <a:r>
              <a:rPr lang="en-US" sz="2000" dirty="0"/>
              <a:t>Those who split up their Religion, and become (mere) Sects,- each party rejoicing in that which is with itself!</a:t>
            </a:r>
          </a:p>
        </p:txBody>
      </p:sp>
      <p:sp>
        <p:nvSpPr>
          <p:cNvPr id="3" name="TextBox 2">
            <a:extLst>
              <a:ext uri="{FF2B5EF4-FFF2-40B4-BE49-F238E27FC236}">
                <a16:creationId xmlns:a16="http://schemas.microsoft.com/office/drawing/2014/main" id="{80A2AF7F-05FD-78F8-9B58-FD37CBEC428A}"/>
              </a:ext>
            </a:extLst>
          </p:cNvPr>
          <p:cNvSpPr txBox="1"/>
          <p:nvPr/>
        </p:nvSpPr>
        <p:spPr>
          <a:xfrm>
            <a:off x="2417585" y="42130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254736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66989-172F-6F20-54CC-4C18748E8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C9C43-070C-C8B7-0B87-9BE8D815E448}"/>
              </a:ext>
            </a:extLst>
          </p:cNvPr>
          <p:cNvSpPr>
            <a:spLocks noGrp="1"/>
          </p:cNvSpPr>
          <p:nvPr>
            <p:ph type="title"/>
          </p:nvPr>
        </p:nvSpPr>
        <p:spPr>
          <a:xfrm>
            <a:off x="2006957" y="1698927"/>
            <a:ext cx="8178087" cy="3450327"/>
          </a:xfrm>
        </p:spPr>
        <p:txBody>
          <a:bodyPr>
            <a:noAutofit/>
          </a:bodyPr>
          <a:lstStyle/>
          <a:p>
            <a:r>
              <a:rPr lang="ar-EG" sz="6000" b="0" dirty="0"/>
              <a:t>وَإِذَا مَسَّ ٱلنَّاسَ ضُرٌّۭ دَعَوْا۟ رَبَّهُم مُّنِيبِينَ إِلَيْهِ ثُمَّ إِذَآ أَذَاقَهُم مِّنْهُ رَحْمَةً إِذَا فَرِيقٌۭ مِّنْهُم بِرَبِّهِمْ يُشْرِكُونَ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A2510CF-4127-E1AA-2566-081DD67D90DC}"/>
              </a:ext>
            </a:extLst>
          </p:cNvPr>
          <p:cNvSpPr txBox="1"/>
          <p:nvPr/>
        </p:nvSpPr>
        <p:spPr>
          <a:xfrm>
            <a:off x="2060712" y="4641422"/>
            <a:ext cx="8070575" cy="1015663"/>
          </a:xfrm>
          <a:prstGeom prst="rect">
            <a:avLst/>
          </a:prstGeom>
          <a:noFill/>
        </p:spPr>
        <p:txBody>
          <a:bodyPr wrap="square">
            <a:spAutoFit/>
          </a:bodyPr>
          <a:lstStyle/>
          <a:p>
            <a:pPr algn="ctr" fontAlgn="base"/>
            <a:r>
              <a:rPr lang="en-US" sz="2000" dirty="0"/>
              <a:t>When trouble touches men, they cry to their Lord, turning back to Him in repentance: but when He gives them a taste of Mercy as from Himself, behold, some of them pay part-worship to other god's besides their Lord,-</a:t>
            </a:r>
          </a:p>
        </p:txBody>
      </p:sp>
      <p:sp>
        <p:nvSpPr>
          <p:cNvPr id="3" name="TextBox 2">
            <a:extLst>
              <a:ext uri="{FF2B5EF4-FFF2-40B4-BE49-F238E27FC236}">
                <a16:creationId xmlns:a16="http://schemas.microsoft.com/office/drawing/2014/main" id="{DF6B2C22-41D5-4077-A781-34C8F3685451}"/>
              </a:ext>
            </a:extLst>
          </p:cNvPr>
          <p:cNvSpPr txBox="1"/>
          <p:nvPr/>
        </p:nvSpPr>
        <p:spPr>
          <a:xfrm>
            <a:off x="2124623" y="43336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44564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D7279-2B79-FDB4-0D3A-8C02F08CE2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D62249-1685-E44B-294C-F4ED2C245C98}"/>
              </a:ext>
            </a:extLst>
          </p:cNvPr>
          <p:cNvSpPr>
            <a:spLocks noGrp="1"/>
          </p:cNvSpPr>
          <p:nvPr>
            <p:ph type="title"/>
          </p:nvPr>
        </p:nvSpPr>
        <p:spPr>
          <a:xfrm>
            <a:off x="2006956" y="2000768"/>
            <a:ext cx="8178087" cy="3450327"/>
          </a:xfrm>
        </p:spPr>
        <p:txBody>
          <a:bodyPr>
            <a:noAutofit/>
          </a:bodyPr>
          <a:lstStyle/>
          <a:p>
            <a:r>
              <a:rPr lang="ar-EG" sz="6000" b="0" dirty="0"/>
              <a:t>لِيَكْفُرُوا۟ بِمَآ ءَاتَيْنَـٰهُمْۚ فَتَمَتَّعُوا۟ فَسَوْفَ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126C18D-8714-B3BA-8A37-DA749F48313F}"/>
              </a:ext>
            </a:extLst>
          </p:cNvPr>
          <p:cNvSpPr txBox="1"/>
          <p:nvPr/>
        </p:nvSpPr>
        <p:spPr>
          <a:xfrm>
            <a:off x="2060711" y="4508258"/>
            <a:ext cx="8070575" cy="707886"/>
          </a:xfrm>
          <a:prstGeom prst="rect">
            <a:avLst/>
          </a:prstGeom>
          <a:noFill/>
        </p:spPr>
        <p:txBody>
          <a:bodyPr wrap="square">
            <a:spAutoFit/>
          </a:bodyPr>
          <a:lstStyle/>
          <a:p>
            <a:pPr algn="ctr" fontAlgn="base"/>
            <a:r>
              <a:rPr lang="en-US" sz="2000" dirty="0"/>
              <a:t>(As if) to show their ingratitude for the (</a:t>
            </a:r>
            <a:r>
              <a:rPr lang="en-US" sz="2000" dirty="0" err="1"/>
              <a:t>favours</a:t>
            </a:r>
            <a:r>
              <a:rPr lang="en-US" sz="2000" dirty="0"/>
              <a:t>) We have bestowed on them! Then enjoy (your brief day); but soon will ye know (your folly).</a:t>
            </a:r>
          </a:p>
        </p:txBody>
      </p:sp>
      <p:sp>
        <p:nvSpPr>
          <p:cNvPr id="3" name="TextBox 2">
            <a:extLst>
              <a:ext uri="{FF2B5EF4-FFF2-40B4-BE49-F238E27FC236}">
                <a16:creationId xmlns:a16="http://schemas.microsoft.com/office/drawing/2014/main" id="{832F81AB-C667-29FA-C130-8FE7463DF37E}"/>
              </a:ext>
            </a:extLst>
          </p:cNvPr>
          <p:cNvSpPr txBox="1"/>
          <p:nvPr/>
        </p:nvSpPr>
        <p:spPr>
          <a:xfrm>
            <a:off x="3882401" y="4200481"/>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75958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AEDF2-D6E0-E612-6D6A-27B42CDF8A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83C6EC-067F-F62A-9071-565E1A36D056}"/>
              </a:ext>
            </a:extLst>
          </p:cNvPr>
          <p:cNvSpPr>
            <a:spLocks noGrp="1"/>
          </p:cNvSpPr>
          <p:nvPr>
            <p:ph type="title"/>
          </p:nvPr>
        </p:nvSpPr>
        <p:spPr>
          <a:xfrm>
            <a:off x="2006956" y="2000768"/>
            <a:ext cx="8178087" cy="3450327"/>
          </a:xfrm>
        </p:spPr>
        <p:txBody>
          <a:bodyPr>
            <a:noAutofit/>
          </a:bodyPr>
          <a:lstStyle/>
          <a:p>
            <a:r>
              <a:rPr lang="ar-EG" sz="6000" b="0" dirty="0"/>
              <a:t>أَمْ أَنزَلْنَا عَلَيْهِمْ سُلْطَـٰنًۭا فَهُوَ يَتَكَلَّمُ بِمَا كَانُوا۟ بِهِۦ يُشْرِكُونَ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B12999-F5A8-098D-9B53-AC6BF395D808}"/>
              </a:ext>
            </a:extLst>
          </p:cNvPr>
          <p:cNvSpPr txBox="1"/>
          <p:nvPr/>
        </p:nvSpPr>
        <p:spPr>
          <a:xfrm>
            <a:off x="2060711" y="4508258"/>
            <a:ext cx="8070575" cy="707886"/>
          </a:xfrm>
          <a:prstGeom prst="rect">
            <a:avLst/>
          </a:prstGeom>
          <a:noFill/>
        </p:spPr>
        <p:txBody>
          <a:bodyPr wrap="square">
            <a:spAutoFit/>
          </a:bodyPr>
          <a:lstStyle/>
          <a:p>
            <a:pPr algn="ctr" fontAlgn="base"/>
            <a:r>
              <a:rPr lang="en-US" sz="2000" dirty="0"/>
              <a:t>Or have We sent down authority to them, which points out to them the things to which they pay part-worship?</a:t>
            </a:r>
          </a:p>
        </p:txBody>
      </p:sp>
      <p:sp>
        <p:nvSpPr>
          <p:cNvPr id="3" name="TextBox 2">
            <a:extLst>
              <a:ext uri="{FF2B5EF4-FFF2-40B4-BE49-F238E27FC236}">
                <a16:creationId xmlns:a16="http://schemas.microsoft.com/office/drawing/2014/main" id="{8F1931B9-46E7-BBFB-DEA6-1D3EE700F8B5}"/>
              </a:ext>
            </a:extLst>
          </p:cNvPr>
          <p:cNvSpPr txBox="1"/>
          <p:nvPr/>
        </p:nvSpPr>
        <p:spPr>
          <a:xfrm>
            <a:off x="3136677" y="4216638"/>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9678769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1CAF3-19E5-E20B-4114-F88452F731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B872CB-1616-C3E4-5DD0-27586BF96989}"/>
              </a:ext>
            </a:extLst>
          </p:cNvPr>
          <p:cNvSpPr>
            <a:spLocks noGrp="1"/>
          </p:cNvSpPr>
          <p:nvPr>
            <p:ph type="title"/>
          </p:nvPr>
        </p:nvSpPr>
        <p:spPr>
          <a:xfrm>
            <a:off x="2006957" y="1832092"/>
            <a:ext cx="8178087" cy="3450327"/>
          </a:xfrm>
        </p:spPr>
        <p:txBody>
          <a:bodyPr>
            <a:noAutofit/>
          </a:bodyPr>
          <a:lstStyle/>
          <a:p>
            <a:r>
              <a:rPr lang="ar-EG" sz="6000" b="0" dirty="0"/>
              <a:t>وَإِذَآ أَذَقْنَا ٱلنَّاسَ رَحْمَةًۭ فَرِحُوا۟ بِهَا ۖ وَإِن تُصِبْهُمْ سَيِّئَةٌۢ بِمَا قَدَّمَتْ أَيْدِيهِمْ إِذَا هُمْ يَقْنَطُونَ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53A0F2D-55C5-6064-B169-FF88D8D0B613}"/>
              </a:ext>
            </a:extLst>
          </p:cNvPr>
          <p:cNvSpPr txBox="1"/>
          <p:nvPr/>
        </p:nvSpPr>
        <p:spPr>
          <a:xfrm>
            <a:off x="2060712" y="4730096"/>
            <a:ext cx="8070575" cy="1015663"/>
          </a:xfrm>
          <a:prstGeom prst="rect">
            <a:avLst/>
          </a:prstGeom>
          <a:noFill/>
        </p:spPr>
        <p:txBody>
          <a:bodyPr wrap="square">
            <a:spAutoFit/>
          </a:bodyPr>
          <a:lstStyle/>
          <a:p>
            <a:pPr algn="ctr" fontAlgn="base"/>
            <a:r>
              <a:rPr lang="en-US" sz="2000" dirty="0"/>
              <a:t>When We give men a taste of Mercy, they exult thereat: and when some evil afflicts them because of what their (own) hands have sent forth, behold, they are in despair!</a:t>
            </a:r>
          </a:p>
        </p:txBody>
      </p:sp>
      <p:sp>
        <p:nvSpPr>
          <p:cNvPr id="3" name="TextBox 2">
            <a:extLst>
              <a:ext uri="{FF2B5EF4-FFF2-40B4-BE49-F238E27FC236}">
                <a16:creationId xmlns:a16="http://schemas.microsoft.com/office/drawing/2014/main" id="{04AFD925-BB74-20C2-646B-2AA1F32749F5}"/>
              </a:ext>
            </a:extLst>
          </p:cNvPr>
          <p:cNvSpPr txBox="1"/>
          <p:nvPr/>
        </p:nvSpPr>
        <p:spPr>
          <a:xfrm>
            <a:off x="3917913" y="443687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2325619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49B9C-BC29-9D5D-6CDE-DCB58328A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96BF49-CC41-8CB4-0B84-6606B0C383E6}"/>
              </a:ext>
            </a:extLst>
          </p:cNvPr>
          <p:cNvSpPr>
            <a:spLocks noGrp="1"/>
          </p:cNvSpPr>
          <p:nvPr>
            <p:ph type="title"/>
          </p:nvPr>
        </p:nvSpPr>
        <p:spPr>
          <a:xfrm>
            <a:off x="2006957" y="1947502"/>
            <a:ext cx="8178087" cy="3450327"/>
          </a:xfrm>
        </p:spPr>
        <p:txBody>
          <a:bodyPr>
            <a:noAutofit/>
          </a:bodyPr>
          <a:lstStyle/>
          <a:p>
            <a:r>
              <a:rPr lang="ar-EG" sz="6000" b="0" dirty="0"/>
              <a:t>أَوَلَمْ يَرَوْا۟ أَنَّ ٱللَّهَ يَبْسُطُ ٱلرِّزْقَ لِمَن يَشَآءُ وَيَقْدِرُۚ إِنَّ فِى ذَٰلِكَ لَـَٔايَـٰتٍۢ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DA4BC1-A592-2E0E-01CD-B46039E0E23A}"/>
              </a:ext>
            </a:extLst>
          </p:cNvPr>
          <p:cNvSpPr txBox="1"/>
          <p:nvPr/>
        </p:nvSpPr>
        <p:spPr>
          <a:xfrm>
            <a:off x="2060712" y="4845506"/>
            <a:ext cx="8070575" cy="707886"/>
          </a:xfrm>
          <a:prstGeom prst="rect">
            <a:avLst/>
          </a:prstGeom>
          <a:noFill/>
        </p:spPr>
        <p:txBody>
          <a:bodyPr wrap="square">
            <a:spAutoFit/>
          </a:bodyPr>
          <a:lstStyle/>
          <a:p>
            <a:pPr algn="ctr" fontAlgn="base"/>
            <a:r>
              <a:rPr lang="en-US" sz="2000" dirty="0"/>
              <a:t>See they not that Allah enlarges the provision and restricts it, to whomsoever He pleases? Verily in that are Signs for those who believe.</a:t>
            </a:r>
          </a:p>
        </p:txBody>
      </p:sp>
      <p:sp>
        <p:nvSpPr>
          <p:cNvPr id="3" name="TextBox 2">
            <a:extLst>
              <a:ext uri="{FF2B5EF4-FFF2-40B4-BE49-F238E27FC236}">
                <a16:creationId xmlns:a16="http://schemas.microsoft.com/office/drawing/2014/main" id="{5654BAD7-0CB5-EFBF-7E55-F179E7904F28}"/>
              </a:ext>
            </a:extLst>
          </p:cNvPr>
          <p:cNvSpPr txBox="1"/>
          <p:nvPr/>
        </p:nvSpPr>
        <p:spPr>
          <a:xfrm>
            <a:off x="4672515" y="45377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7782397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0FBC7-4C78-7BBB-28CE-94230C1C7F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6C08F-8E13-B251-65B8-FA49BAB1BB37}"/>
              </a:ext>
            </a:extLst>
          </p:cNvPr>
          <p:cNvSpPr>
            <a:spLocks noGrp="1"/>
          </p:cNvSpPr>
          <p:nvPr>
            <p:ph type="title"/>
          </p:nvPr>
        </p:nvSpPr>
        <p:spPr>
          <a:xfrm>
            <a:off x="2006957" y="1894236"/>
            <a:ext cx="8178087" cy="3450327"/>
          </a:xfrm>
        </p:spPr>
        <p:txBody>
          <a:bodyPr>
            <a:noAutofit/>
          </a:bodyPr>
          <a:lstStyle/>
          <a:p>
            <a:r>
              <a:rPr lang="ar-EG" sz="5400" b="0" dirty="0"/>
              <a:t>فَـَٔاتِ ذَا ٱلْقُرْبَىٰ حَقَّهُۥ وَٱلْمِسْكِينَ وَٱبْنَ ٱلسَّبِيلِۚ ذَٰلِكَ خَيْرٌۭ لِّلَّذِينَ يُرِيدُونَ وَجْهَ ٱللَّهِ ۖ وَأُو۟لَـٰٓئِكَ هُمُ ٱلْمُفْلِحُونَ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5BC80A1-691F-9E29-C5C8-899F49BAC370}"/>
              </a:ext>
            </a:extLst>
          </p:cNvPr>
          <p:cNvSpPr txBox="1"/>
          <p:nvPr/>
        </p:nvSpPr>
        <p:spPr>
          <a:xfrm>
            <a:off x="2060712" y="4688241"/>
            <a:ext cx="8070575" cy="707886"/>
          </a:xfrm>
          <a:prstGeom prst="rect">
            <a:avLst/>
          </a:prstGeom>
          <a:noFill/>
        </p:spPr>
        <p:txBody>
          <a:bodyPr wrap="square">
            <a:spAutoFit/>
          </a:bodyPr>
          <a:lstStyle/>
          <a:p>
            <a:pPr algn="ctr" fontAlgn="base"/>
            <a:r>
              <a:rPr lang="en-US" sz="2000" dirty="0"/>
              <a:t>So give what is due to kindred, the needy, and the wayfarer. That is best for those who seek the Countenance, of Allah, and it is they who will prosper.</a:t>
            </a:r>
          </a:p>
        </p:txBody>
      </p:sp>
      <p:sp>
        <p:nvSpPr>
          <p:cNvPr id="3" name="TextBox 2">
            <a:extLst>
              <a:ext uri="{FF2B5EF4-FFF2-40B4-BE49-F238E27FC236}">
                <a16:creationId xmlns:a16="http://schemas.microsoft.com/office/drawing/2014/main" id="{4820DD9D-6304-ED27-5155-0629BD1499E4}"/>
              </a:ext>
            </a:extLst>
          </p:cNvPr>
          <p:cNvSpPr txBox="1"/>
          <p:nvPr/>
        </p:nvSpPr>
        <p:spPr>
          <a:xfrm>
            <a:off x="2914736" y="43804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0492259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0106C-6A26-CDD9-7584-DB59215E19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8EF78A-F861-9E13-F825-C5461C7D3704}"/>
              </a:ext>
            </a:extLst>
          </p:cNvPr>
          <p:cNvSpPr>
            <a:spLocks noGrp="1"/>
          </p:cNvSpPr>
          <p:nvPr>
            <p:ph type="title"/>
          </p:nvPr>
        </p:nvSpPr>
        <p:spPr>
          <a:xfrm>
            <a:off x="2006957" y="1450352"/>
            <a:ext cx="8178087" cy="3450327"/>
          </a:xfrm>
        </p:spPr>
        <p:txBody>
          <a:bodyPr>
            <a:noAutofit/>
          </a:bodyPr>
          <a:lstStyle/>
          <a:p>
            <a:r>
              <a:rPr lang="ar-EG" sz="6000" b="0" dirty="0"/>
              <a:t>وَمَآ ءَاتَيْتُم مِّن رِّبًۭا لِّيَرْبُوَا۟ فِىٓ أَمْوَٰلِ ٱلنَّاسِ فَلَا يَرْبُوا۟ عِندَ ٱللَّهِ ۖ وَمَآ ءَاتَيْتُم مِّن زَكَوٰةٍۢ تُرِيدُونَ وَجْهَ ٱللَّهِ فَأُو۟لَـٰٓئِكَ هُمُ ٱلْمُضْعِفُونَ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F658777-2300-C552-1B5A-858D5910A906}"/>
              </a:ext>
            </a:extLst>
          </p:cNvPr>
          <p:cNvSpPr txBox="1"/>
          <p:nvPr/>
        </p:nvSpPr>
        <p:spPr>
          <a:xfrm>
            <a:off x="2060712" y="4714874"/>
            <a:ext cx="8070575" cy="1323439"/>
          </a:xfrm>
          <a:prstGeom prst="rect">
            <a:avLst/>
          </a:prstGeom>
          <a:noFill/>
        </p:spPr>
        <p:txBody>
          <a:bodyPr wrap="square">
            <a:spAutoFit/>
          </a:bodyPr>
          <a:lstStyle/>
          <a:p>
            <a:pPr algn="ctr" fontAlgn="base"/>
            <a:r>
              <a:rPr lang="en-US" sz="2000" dirty="0"/>
              <a:t>That which ye lay out for increase through the property of (other) people, will have no increase with Allah: but that which ye lay out for charity, seeking the Countenance of Allah, (will increase): it is these who will get a recompense multiplied.</a:t>
            </a:r>
          </a:p>
        </p:txBody>
      </p:sp>
      <p:sp>
        <p:nvSpPr>
          <p:cNvPr id="3" name="TextBox 2">
            <a:extLst>
              <a:ext uri="{FF2B5EF4-FFF2-40B4-BE49-F238E27FC236}">
                <a16:creationId xmlns:a16="http://schemas.microsoft.com/office/drawing/2014/main" id="{7625A6C3-0323-CEA2-5DF8-F4E66076DE10}"/>
              </a:ext>
            </a:extLst>
          </p:cNvPr>
          <p:cNvSpPr txBox="1"/>
          <p:nvPr/>
        </p:nvSpPr>
        <p:spPr>
          <a:xfrm>
            <a:off x="3021270" y="4486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7781400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D0FE3-B2C6-3AE6-89D6-C8D8B42E18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FAACC-CC01-7110-7EBD-5335911DB36F}"/>
              </a:ext>
            </a:extLst>
          </p:cNvPr>
          <p:cNvSpPr>
            <a:spLocks noGrp="1"/>
          </p:cNvSpPr>
          <p:nvPr>
            <p:ph type="title"/>
          </p:nvPr>
        </p:nvSpPr>
        <p:spPr>
          <a:xfrm>
            <a:off x="2006957" y="1424345"/>
            <a:ext cx="8178087" cy="3450327"/>
          </a:xfrm>
        </p:spPr>
        <p:txBody>
          <a:bodyPr>
            <a:noAutofit/>
          </a:bodyPr>
          <a:lstStyle/>
          <a:p>
            <a:r>
              <a:rPr lang="ar-EG" sz="5400" b="0" dirty="0"/>
              <a:t>ٱللَّهُ ٱلَّذِى خَلَقَكُمْ ثُمَّ رَزَقَكُمْ ثُمَّ يُمِيتُكُمْ ثُمَّ يُحْيِيكُمْ ۖ هَلْ مِن شُرَكَآئِكُم مَّن يَفْعَلُ مِن ذَٰلِكُم مِّن شَىْءٍۢ ۚ سُبْحَـٰنَهُۥ وَتَعَـٰلَىٰ عَمَّا يُشْرِكُونَ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2B92D3-0B24-CA0C-1A4D-1C8338F4A40F}"/>
              </a:ext>
            </a:extLst>
          </p:cNvPr>
          <p:cNvSpPr txBox="1"/>
          <p:nvPr/>
        </p:nvSpPr>
        <p:spPr>
          <a:xfrm>
            <a:off x="2060712" y="4608341"/>
            <a:ext cx="8070575" cy="1631216"/>
          </a:xfrm>
          <a:prstGeom prst="rect">
            <a:avLst/>
          </a:prstGeom>
          <a:noFill/>
        </p:spPr>
        <p:txBody>
          <a:bodyPr wrap="square">
            <a:spAutoFit/>
          </a:bodyPr>
          <a:lstStyle/>
          <a:p>
            <a:pPr algn="ctr" fontAlgn="base"/>
            <a:r>
              <a:rPr lang="en-US" sz="2000" dirty="0"/>
              <a:t>It is Allah Who has created you: further, He has provided for your sustenance; then He will cause you to die; and again He will give you life. Are there any of your (false) "Partners" who can do any single one of these things? Glory to Him! and high is He above the partners they attribute (to him)!</a:t>
            </a:r>
          </a:p>
        </p:txBody>
      </p:sp>
      <p:sp>
        <p:nvSpPr>
          <p:cNvPr id="3" name="TextBox 2">
            <a:extLst>
              <a:ext uri="{FF2B5EF4-FFF2-40B4-BE49-F238E27FC236}">
                <a16:creationId xmlns:a16="http://schemas.microsoft.com/office/drawing/2014/main" id="{A31B5FC8-FB56-E9F0-008E-DDD6E3E29177}"/>
              </a:ext>
            </a:extLst>
          </p:cNvPr>
          <p:cNvSpPr txBox="1"/>
          <p:nvPr/>
        </p:nvSpPr>
        <p:spPr>
          <a:xfrm>
            <a:off x="4645886" y="4300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5711429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5BFB4-7A17-3958-3DFD-E4CD5E6218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66CF12-098C-B250-4B70-09EAC3A8A79A}"/>
              </a:ext>
            </a:extLst>
          </p:cNvPr>
          <p:cNvSpPr>
            <a:spLocks noGrp="1"/>
          </p:cNvSpPr>
          <p:nvPr>
            <p:ph type="title"/>
          </p:nvPr>
        </p:nvSpPr>
        <p:spPr>
          <a:xfrm>
            <a:off x="2006957" y="1699553"/>
            <a:ext cx="8178087" cy="3450327"/>
          </a:xfrm>
        </p:spPr>
        <p:txBody>
          <a:bodyPr>
            <a:noAutofit/>
          </a:bodyPr>
          <a:lstStyle/>
          <a:p>
            <a:r>
              <a:rPr lang="ar-EG" sz="6000" b="0" dirty="0"/>
              <a:t>ظَهَرَ ٱلْفَسَادُ فِى ٱلْبَرِّ وَٱلْبَحْرِ بِمَا كَسَبَتْ أَيْدِى ٱلنَّاسِ لِيُذِيقَهُم بَعْضَ ٱلَّذِى عَمِلُوا۟ لَعَلَّهُمْ يَرْجِعُونَ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0823F3-A6E0-83EF-C3C8-D5B99B6A8F02}"/>
              </a:ext>
            </a:extLst>
          </p:cNvPr>
          <p:cNvSpPr txBox="1"/>
          <p:nvPr/>
        </p:nvSpPr>
        <p:spPr>
          <a:xfrm>
            <a:off x="2060712" y="4626097"/>
            <a:ext cx="8070575" cy="1015663"/>
          </a:xfrm>
          <a:prstGeom prst="rect">
            <a:avLst/>
          </a:prstGeom>
          <a:noFill/>
        </p:spPr>
        <p:txBody>
          <a:bodyPr wrap="square">
            <a:spAutoFit/>
          </a:bodyPr>
          <a:lstStyle/>
          <a:p>
            <a:pPr algn="ctr" fontAlgn="base"/>
            <a:r>
              <a:rPr lang="en-US" sz="2000" dirty="0"/>
              <a:t>Mischief has appeared on land and sea because of (the </a:t>
            </a:r>
            <a:r>
              <a:rPr lang="en-US" sz="2000" dirty="0" err="1"/>
              <a:t>meed</a:t>
            </a:r>
            <a:r>
              <a:rPr lang="en-US" sz="2000" dirty="0"/>
              <a:t>) that the hands of men have earned, that (Allah) may give them a taste of some of their deeds: in order that they may turn back (from Evil).</a:t>
            </a:r>
          </a:p>
        </p:txBody>
      </p:sp>
      <p:sp>
        <p:nvSpPr>
          <p:cNvPr id="3" name="TextBox 2">
            <a:extLst>
              <a:ext uri="{FF2B5EF4-FFF2-40B4-BE49-F238E27FC236}">
                <a16:creationId xmlns:a16="http://schemas.microsoft.com/office/drawing/2014/main" id="{2FFD970F-88C0-CF1A-44E0-D6876633A328}"/>
              </a:ext>
            </a:extLst>
          </p:cNvPr>
          <p:cNvSpPr txBox="1"/>
          <p:nvPr/>
        </p:nvSpPr>
        <p:spPr>
          <a:xfrm>
            <a:off x="2470857" y="43183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25529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46894-C3F5-27CF-7F83-25E3BC49A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058F80-5EB7-60E7-96F0-E4DBD54B4278}"/>
              </a:ext>
            </a:extLst>
          </p:cNvPr>
          <p:cNvSpPr>
            <a:spLocks noGrp="1"/>
          </p:cNvSpPr>
          <p:nvPr>
            <p:ph type="title"/>
          </p:nvPr>
        </p:nvSpPr>
        <p:spPr>
          <a:xfrm>
            <a:off x="1863108" y="1923583"/>
            <a:ext cx="8465784" cy="3450327"/>
          </a:xfrm>
        </p:spPr>
        <p:txBody>
          <a:bodyPr>
            <a:noAutofit/>
          </a:bodyPr>
          <a:lstStyle/>
          <a:p>
            <a:r>
              <a:rPr lang="ar-EG" sz="6000" b="0" dirty="0"/>
              <a:t>بَلْ هُوَ ءَايَـٰتٌۢ بَيِّنَـٰتٌۭ فِى صُدُورِ ٱلَّذِينَ أُوتُوا۟ ٱلْعِلْمَۚ وَمَا يَجْحَدُ بِـَٔايَـٰتِنَآ إِلَّا ٱلظَّـٰلِمُونَ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4196EC4-24D9-C5E4-A517-3D69C2F6D86B}"/>
              </a:ext>
            </a:extLst>
          </p:cNvPr>
          <p:cNvSpPr txBox="1"/>
          <p:nvPr/>
        </p:nvSpPr>
        <p:spPr>
          <a:xfrm>
            <a:off x="2060712" y="4817585"/>
            <a:ext cx="8070575" cy="707886"/>
          </a:xfrm>
          <a:prstGeom prst="rect">
            <a:avLst/>
          </a:prstGeom>
          <a:noFill/>
        </p:spPr>
        <p:txBody>
          <a:bodyPr wrap="square">
            <a:spAutoFit/>
          </a:bodyPr>
          <a:lstStyle/>
          <a:p>
            <a:pPr algn="ctr" fontAlgn="base"/>
            <a:r>
              <a:rPr lang="en-US" sz="2000" dirty="0"/>
              <a:t>Nay, here are Signs self-evident in the hearts of those endowed with knowledge: and none but the unjust reject Our Signs.</a:t>
            </a:r>
          </a:p>
        </p:txBody>
      </p:sp>
      <p:sp>
        <p:nvSpPr>
          <p:cNvPr id="3" name="TextBox 2">
            <a:extLst>
              <a:ext uri="{FF2B5EF4-FFF2-40B4-BE49-F238E27FC236}">
                <a16:creationId xmlns:a16="http://schemas.microsoft.com/office/drawing/2014/main" id="{A464924F-38C1-F862-2BAF-760E9D66908D}"/>
              </a:ext>
            </a:extLst>
          </p:cNvPr>
          <p:cNvSpPr txBox="1"/>
          <p:nvPr/>
        </p:nvSpPr>
        <p:spPr>
          <a:xfrm>
            <a:off x="4130977" y="45127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18207479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419B2-425E-174E-BCBA-E39511579B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803C5-ECB8-7A7D-3E76-4E1F582CEE6E}"/>
              </a:ext>
            </a:extLst>
          </p:cNvPr>
          <p:cNvSpPr>
            <a:spLocks noGrp="1"/>
          </p:cNvSpPr>
          <p:nvPr>
            <p:ph type="title"/>
          </p:nvPr>
        </p:nvSpPr>
        <p:spPr>
          <a:xfrm>
            <a:off x="2006957" y="1850473"/>
            <a:ext cx="8178087" cy="3450327"/>
          </a:xfrm>
        </p:spPr>
        <p:txBody>
          <a:bodyPr>
            <a:noAutofit/>
          </a:bodyPr>
          <a:lstStyle/>
          <a:p>
            <a:r>
              <a:rPr lang="ar-EG" sz="6000" b="0" dirty="0"/>
              <a:t>قُلْ سِيرُوا۟ فِى ٱلْأَرْضِ فَٱنظُرُوا۟ كَيْفَ كَانَ عَـٰقِبَةُ ٱلَّذِينَ مِن قَبْلُ ۚ كَانَ أَكْثَرُهُم 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4AB7D0B-54E3-63DE-C4AA-B926D82E7B9F}"/>
              </a:ext>
            </a:extLst>
          </p:cNvPr>
          <p:cNvSpPr txBox="1"/>
          <p:nvPr/>
        </p:nvSpPr>
        <p:spPr>
          <a:xfrm>
            <a:off x="2060712" y="4777017"/>
            <a:ext cx="8070575" cy="707886"/>
          </a:xfrm>
          <a:prstGeom prst="rect">
            <a:avLst/>
          </a:prstGeom>
          <a:noFill/>
        </p:spPr>
        <p:txBody>
          <a:bodyPr wrap="square">
            <a:spAutoFit/>
          </a:bodyPr>
          <a:lstStyle/>
          <a:p>
            <a:pPr algn="ctr" fontAlgn="base"/>
            <a:r>
              <a:rPr lang="en-US" sz="2000" dirty="0"/>
              <a:t>Say: "Travel through the earth and see what was the end of those before (you): Most of them worshipped others besides Allah."</a:t>
            </a:r>
          </a:p>
        </p:txBody>
      </p:sp>
      <p:sp>
        <p:nvSpPr>
          <p:cNvPr id="3" name="TextBox 2">
            <a:extLst>
              <a:ext uri="{FF2B5EF4-FFF2-40B4-BE49-F238E27FC236}">
                <a16:creationId xmlns:a16="http://schemas.microsoft.com/office/drawing/2014/main" id="{671F8922-1178-C8CF-048F-1AD02CE5759F}"/>
              </a:ext>
            </a:extLst>
          </p:cNvPr>
          <p:cNvSpPr txBox="1"/>
          <p:nvPr/>
        </p:nvSpPr>
        <p:spPr>
          <a:xfrm>
            <a:off x="3145560" y="44692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09649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09AF3-B3BC-6349-0B6C-62BE0360FC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24C21-8324-310F-1F74-4186C51FD0D5}"/>
              </a:ext>
            </a:extLst>
          </p:cNvPr>
          <p:cNvSpPr>
            <a:spLocks noGrp="1"/>
          </p:cNvSpPr>
          <p:nvPr>
            <p:ph type="title"/>
          </p:nvPr>
        </p:nvSpPr>
        <p:spPr>
          <a:xfrm>
            <a:off x="2006957" y="1850473"/>
            <a:ext cx="8178087" cy="3450327"/>
          </a:xfrm>
        </p:spPr>
        <p:txBody>
          <a:bodyPr>
            <a:noAutofit/>
          </a:bodyPr>
          <a:lstStyle/>
          <a:p>
            <a:r>
              <a:rPr lang="ar-EG" sz="6000" b="0" dirty="0"/>
              <a:t>فَأَقِمْ وَجْهَكَ لِلدِّينِ ٱلْقَيِّمِ مِن قَبْلِ أَن يَأْتِىَ يَوْمٌۭ لَّا مَرَدَّ لَهُۥ مِنَ ٱللَّهِ ۖ يَوْمَئِذٍۢ يَصَّدَّعُونَ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A40425-0664-958B-3F8F-1ACD13EFF692}"/>
              </a:ext>
            </a:extLst>
          </p:cNvPr>
          <p:cNvSpPr txBox="1"/>
          <p:nvPr/>
        </p:nvSpPr>
        <p:spPr>
          <a:xfrm>
            <a:off x="2060712" y="4768970"/>
            <a:ext cx="8070575" cy="1015663"/>
          </a:xfrm>
          <a:prstGeom prst="rect">
            <a:avLst/>
          </a:prstGeom>
          <a:noFill/>
        </p:spPr>
        <p:txBody>
          <a:bodyPr wrap="square">
            <a:spAutoFit/>
          </a:bodyPr>
          <a:lstStyle/>
          <a:p>
            <a:pPr algn="ctr" fontAlgn="base"/>
            <a:r>
              <a:rPr lang="en-US" sz="2000" dirty="0"/>
              <a:t>But set thou thy face to the right Religion before there come from Allah the Day which there is no chance of averting: on that Day shall men be divided (in two).</a:t>
            </a:r>
          </a:p>
        </p:txBody>
      </p:sp>
      <p:sp>
        <p:nvSpPr>
          <p:cNvPr id="3" name="TextBox 2">
            <a:extLst>
              <a:ext uri="{FF2B5EF4-FFF2-40B4-BE49-F238E27FC236}">
                <a16:creationId xmlns:a16="http://schemas.microsoft.com/office/drawing/2014/main" id="{A14AFAC4-272C-B632-8238-0EC3B7C8290E}"/>
              </a:ext>
            </a:extLst>
          </p:cNvPr>
          <p:cNvSpPr txBox="1"/>
          <p:nvPr/>
        </p:nvSpPr>
        <p:spPr>
          <a:xfrm>
            <a:off x="4441700" y="44692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4713231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01F48-515D-88BC-CA91-37E37ACADB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DCCEEC-5B3B-E2D4-0BC6-B1B94335EE32}"/>
              </a:ext>
            </a:extLst>
          </p:cNvPr>
          <p:cNvSpPr>
            <a:spLocks noGrp="1"/>
          </p:cNvSpPr>
          <p:nvPr>
            <p:ph type="title"/>
          </p:nvPr>
        </p:nvSpPr>
        <p:spPr>
          <a:xfrm>
            <a:off x="2006956" y="1983638"/>
            <a:ext cx="8178087" cy="3450327"/>
          </a:xfrm>
        </p:spPr>
        <p:txBody>
          <a:bodyPr>
            <a:noAutofit/>
          </a:bodyPr>
          <a:lstStyle/>
          <a:p>
            <a:r>
              <a:rPr lang="ar-EG" sz="6000" b="0" dirty="0"/>
              <a:t>مَن كَفَرَ فَعَلَيْهِ كُفْرُهُۥ ۖ وَمَنْ عَمِلَ صَـٰلِحًۭا فَلِأَنفُسِهِمْ يَمْهَدُونَ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9485C7-A474-B008-04F1-4C5302D55B38}"/>
              </a:ext>
            </a:extLst>
          </p:cNvPr>
          <p:cNvSpPr txBox="1"/>
          <p:nvPr/>
        </p:nvSpPr>
        <p:spPr>
          <a:xfrm>
            <a:off x="2060711" y="4501810"/>
            <a:ext cx="8070575" cy="707886"/>
          </a:xfrm>
          <a:prstGeom prst="rect">
            <a:avLst/>
          </a:prstGeom>
          <a:noFill/>
        </p:spPr>
        <p:txBody>
          <a:bodyPr wrap="square">
            <a:spAutoFit/>
          </a:bodyPr>
          <a:lstStyle/>
          <a:p>
            <a:pPr algn="ctr" fontAlgn="base"/>
            <a:r>
              <a:rPr lang="en-US" sz="2000" dirty="0"/>
              <a:t>Those who reject Faith will suffer from that rejection: and those who work righteousness will spread their couch (of repose) for themselves (in heaven):</a:t>
            </a:r>
          </a:p>
        </p:txBody>
      </p:sp>
      <p:sp>
        <p:nvSpPr>
          <p:cNvPr id="3" name="TextBox 2">
            <a:extLst>
              <a:ext uri="{FF2B5EF4-FFF2-40B4-BE49-F238E27FC236}">
                <a16:creationId xmlns:a16="http://schemas.microsoft.com/office/drawing/2014/main" id="{47B934BB-42C9-E1CB-B0E0-E429EFE0B073}"/>
              </a:ext>
            </a:extLst>
          </p:cNvPr>
          <p:cNvSpPr txBox="1"/>
          <p:nvPr/>
        </p:nvSpPr>
        <p:spPr>
          <a:xfrm>
            <a:off x="2692799" y="4194033"/>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2589539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BF73B-D241-08F7-2DD6-ED9A35EC45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472ABE-5653-8CE0-8B01-02FF9C625848}"/>
              </a:ext>
            </a:extLst>
          </p:cNvPr>
          <p:cNvSpPr>
            <a:spLocks noGrp="1"/>
          </p:cNvSpPr>
          <p:nvPr>
            <p:ph type="title"/>
          </p:nvPr>
        </p:nvSpPr>
        <p:spPr>
          <a:xfrm>
            <a:off x="2006956" y="1983638"/>
            <a:ext cx="8178087" cy="3450327"/>
          </a:xfrm>
        </p:spPr>
        <p:txBody>
          <a:bodyPr>
            <a:noAutofit/>
          </a:bodyPr>
          <a:lstStyle/>
          <a:p>
            <a:r>
              <a:rPr lang="ar-EG" sz="6000" b="0" dirty="0"/>
              <a:t>لِيَجْزِىَ ٱلَّذِينَ ءَامَنُوا۟ وَعَمِلُوا۟ ٱلصَّـٰلِحَـٰتِ مِن فَضْلِهِۦٓ ۚ إِنَّهُۥ لَا يُحِبُّ ٱلْكَـٰفِرِينَ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0E18B9B-3ED9-521E-D6C8-97446E8CFC25}"/>
              </a:ext>
            </a:extLst>
          </p:cNvPr>
          <p:cNvSpPr txBox="1"/>
          <p:nvPr/>
        </p:nvSpPr>
        <p:spPr>
          <a:xfrm>
            <a:off x="2060711" y="4845594"/>
            <a:ext cx="8070575" cy="707886"/>
          </a:xfrm>
          <a:prstGeom prst="rect">
            <a:avLst/>
          </a:prstGeom>
          <a:noFill/>
        </p:spPr>
        <p:txBody>
          <a:bodyPr wrap="square">
            <a:spAutoFit/>
          </a:bodyPr>
          <a:lstStyle/>
          <a:p>
            <a:pPr algn="ctr" fontAlgn="base"/>
            <a:r>
              <a:rPr lang="en-US" sz="2000" dirty="0"/>
              <a:t>That He may reward those who believe and work righteous deeds, out of his Bounty. For He loves not those who reject Faith.</a:t>
            </a:r>
          </a:p>
        </p:txBody>
      </p:sp>
      <p:sp>
        <p:nvSpPr>
          <p:cNvPr id="3" name="TextBox 2">
            <a:extLst>
              <a:ext uri="{FF2B5EF4-FFF2-40B4-BE49-F238E27FC236}">
                <a16:creationId xmlns:a16="http://schemas.microsoft.com/office/drawing/2014/main" id="{90712476-79BC-F9D0-AC02-18EE06DEEC79}"/>
              </a:ext>
            </a:extLst>
          </p:cNvPr>
          <p:cNvSpPr txBox="1"/>
          <p:nvPr/>
        </p:nvSpPr>
        <p:spPr>
          <a:xfrm>
            <a:off x="4565987" y="46024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80252770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3D708-1438-8DEF-72F8-9E7CC0D5D5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1348DD-CB9C-8A3C-6EB0-0073F76CCE4A}"/>
              </a:ext>
            </a:extLst>
          </p:cNvPr>
          <p:cNvSpPr>
            <a:spLocks noGrp="1"/>
          </p:cNvSpPr>
          <p:nvPr>
            <p:ph type="title"/>
          </p:nvPr>
        </p:nvSpPr>
        <p:spPr>
          <a:xfrm>
            <a:off x="2006954" y="1459855"/>
            <a:ext cx="8178087" cy="3450327"/>
          </a:xfrm>
        </p:spPr>
        <p:txBody>
          <a:bodyPr>
            <a:noAutofit/>
          </a:bodyPr>
          <a:lstStyle/>
          <a:p>
            <a:r>
              <a:rPr lang="ar-EG" sz="6000" b="0" dirty="0"/>
              <a:t>وَمِنْ ءَايَـٰتِهِۦٓ أَن يُرْسِلَ ٱلرِّيَاحَ مُبَشِّرَٰتٍۢ وَلِيُذِيقَكُم مِّن رَّحْمَتِهِۦ وَلِتَجْرِىَ ٱلْفُلْكُ بِأَمْرِهِۦ وَلِتَبْتَغُوا۟ مِن فَضْلِهِۦ وَلَعَلَّكُمْ تَشْكُرُونَ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89968F-278B-B825-6535-0304EEBB91C3}"/>
              </a:ext>
            </a:extLst>
          </p:cNvPr>
          <p:cNvSpPr txBox="1"/>
          <p:nvPr/>
        </p:nvSpPr>
        <p:spPr>
          <a:xfrm>
            <a:off x="2060709" y="4759262"/>
            <a:ext cx="8070575" cy="1323439"/>
          </a:xfrm>
          <a:prstGeom prst="rect">
            <a:avLst/>
          </a:prstGeom>
          <a:noFill/>
        </p:spPr>
        <p:txBody>
          <a:bodyPr wrap="square">
            <a:spAutoFit/>
          </a:bodyPr>
          <a:lstStyle/>
          <a:p>
            <a:pPr algn="ctr" fontAlgn="base"/>
            <a:r>
              <a:rPr lang="en-US" sz="2000" dirty="0"/>
              <a:t>Among His Signs is this, that He sends the Winds, as heralds of Glad Tidings, giving you a taste of His (Grace and) Mercy,- that the ships may sail (majestically) by His Command and that ye may seek of His Bounty: in order that ye may be grateful.</a:t>
            </a:r>
          </a:p>
        </p:txBody>
      </p:sp>
      <p:sp>
        <p:nvSpPr>
          <p:cNvPr id="3" name="TextBox 2">
            <a:extLst>
              <a:ext uri="{FF2B5EF4-FFF2-40B4-BE49-F238E27FC236}">
                <a16:creationId xmlns:a16="http://schemas.microsoft.com/office/drawing/2014/main" id="{A00D6148-5400-7DDB-51A1-A6D1009C9F0B}"/>
              </a:ext>
            </a:extLst>
          </p:cNvPr>
          <p:cNvSpPr txBox="1"/>
          <p:nvPr/>
        </p:nvSpPr>
        <p:spPr>
          <a:xfrm>
            <a:off x="2976884" y="44514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8287046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AFE266-CA52-B35B-C82F-15A8CDDDF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3AD4F-AF5D-6236-6795-CDB04AAA7828}"/>
              </a:ext>
            </a:extLst>
          </p:cNvPr>
          <p:cNvSpPr>
            <a:spLocks noGrp="1"/>
          </p:cNvSpPr>
          <p:nvPr>
            <p:ph type="title"/>
          </p:nvPr>
        </p:nvSpPr>
        <p:spPr>
          <a:xfrm>
            <a:off x="2006957" y="1513121"/>
            <a:ext cx="8178087" cy="3450327"/>
          </a:xfrm>
        </p:spPr>
        <p:txBody>
          <a:bodyPr>
            <a:noAutofit/>
          </a:bodyPr>
          <a:lstStyle/>
          <a:p>
            <a:r>
              <a:rPr lang="ar-EG" sz="6000" b="0" dirty="0"/>
              <a:t>وَلَقَدْ أَرْسَلْنَا مِن قَبْلِكَ رُسُلًا إِلَىٰ قَوْمِهِمْ فَجَآءُوهُم بِٱلْبَيِّنَـٰتِ فَٱنتَقَمْنَا مِنَ ٱلَّذِينَ أَجْرَمُوا۟ ۖ وَكَانَ حَقًّا عَلَيْنَا نَصْرُ ٱلْمُؤْمِنِينَ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E7DA91-74BD-7710-1946-57D392150E4E}"/>
              </a:ext>
            </a:extLst>
          </p:cNvPr>
          <p:cNvSpPr txBox="1"/>
          <p:nvPr/>
        </p:nvSpPr>
        <p:spPr>
          <a:xfrm>
            <a:off x="2060712" y="4812528"/>
            <a:ext cx="8070575" cy="1323439"/>
          </a:xfrm>
          <a:prstGeom prst="rect">
            <a:avLst/>
          </a:prstGeom>
          <a:noFill/>
        </p:spPr>
        <p:txBody>
          <a:bodyPr wrap="square">
            <a:spAutoFit/>
          </a:bodyPr>
          <a:lstStyle/>
          <a:p>
            <a:pPr algn="ctr" fontAlgn="base"/>
            <a:r>
              <a:rPr lang="en-US" sz="2000" dirty="0"/>
              <a:t>We did indeed send, before thee, messengers to their (respective) peoples, and they came to them with Clear Signs: then, to those who transgressed, We meted out Retribution: and it was due from Us to aid those who believed.</a:t>
            </a:r>
          </a:p>
        </p:txBody>
      </p:sp>
      <p:sp>
        <p:nvSpPr>
          <p:cNvPr id="3" name="TextBox 2">
            <a:extLst>
              <a:ext uri="{FF2B5EF4-FFF2-40B4-BE49-F238E27FC236}">
                <a16:creationId xmlns:a16="http://schemas.microsoft.com/office/drawing/2014/main" id="{6E39AF29-276D-CD0E-C25A-8CB6729F9A4D}"/>
              </a:ext>
            </a:extLst>
          </p:cNvPr>
          <p:cNvSpPr txBox="1"/>
          <p:nvPr/>
        </p:nvSpPr>
        <p:spPr>
          <a:xfrm>
            <a:off x="3846899" y="45047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4858746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439DC-1B83-1155-393C-6150CCEBCA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A236E1-8988-B180-019D-F0FD4FA3E058}"/>
              </a:ext>
            </a:extLst>
          </p:cNvPr>
          <p:cNvSpPr>
            <a:spLocks noGrp="1"/>
          </p:cNvSpPr>
          <p:nvPr>
            <p:ph type="title"/>
          </p:nvPr>
        </p:nvSpPr>
        <p:spPr>
          <a:xfrm>
            <a:off x="2006955" y="1220158"/>
            <a:ext cx="8178087" cy="3450327"/>
          </a:xfrm>
        </p:spPr>
        <p:txBody>
          <a:bodyPr>
            <a:noAutofit/>
          </a:bodyPr>
          <a:lstStyle/>
          <a:p>
            <a:r>
              <a:rPr lang="ar-EG" sz="5400" b="0" dirty="0"/>
              <a:t>ٱللَّهُ ٱلَّذِى يُرْسِلُ ٱلرِّيَـٰحَ فَتُثِيرُ سَحَابًۭا فَيَبْسُطُهُۥ فِى ٱلسَّمَآءِ كَيْفَ يَشَآءُ وَيَجْعَلُهُۥ كِسَفًۭا فَتَرَى ٱلْوَدْقَ يَخْرُجُ مِنْ خِلَـٰلِهِۦ ۖ فَإِذَآ أَصَابَ بِهِۦ مَن يَشَآءُ مِنْ عِبَادِهِۦٓ إِذَا هُمْ يَسْتَبْشِرُونَ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2C35C9-2BE8-3F03-4690-2E4A72140445}"/>
              </a:ext>
            </a:extLst>
          </p:cNvPr>
          <p:cNvSpPr txBox="1"/>
          <p:nvPr/>
        </p:nvSpPr>
        <p:spPr>
          <a:xfrm>
            <a:off x="2060712" y="4670485"/>
            <a:ext cx="8070575" cy="1323439"/>
          </a:xfrm>
          <a:prstGeom prst="rect">
            <a:avLst/>
          </a:prstGeom>
          <a:noFill/>
        </p:spPr>
        <p:txBody>
          <a:bodyPr wrap="square">
            <a:spAutoFit/>
          </a:bodyPr>
          <a:lstStyle/>
          <a:p>
            <a:pPr algn="ctr" fontAlgn="base"/>
            <a:r>
              <a:rPr lang="en-US" sz="2000" dirty="0"/>
              <a:t>It is Allah Who sends the Winds, and they raise the Clouds: then does He spread them in the sky as He wills, and break them into fragments, until thou </a:t>
            </a:r>
            <a:r>
              <a:rPr lang="en-US" sz="2000" dirty="0" err="1"/>
              <a:t>seest</a:t>
            </a:r>
            <a:r>
              <a:rPr lang="en-US" sz="2000" dirty="0"/>
              <a:t> rain-drops issue from the midst thereof: then when He has made them reach such of his servants as He wills behold, they do rejoice!-</a:t>
            </a:r>
          </a:p>
        </p:txBody>
      </p:sp>
      <p:sp>
        <p:nvSpPr>
          <p:cNvPr id="3" name="TextBox 2">
            <a:extLst>
              <a:ext uri="{FF2B5EF4-FFF2-40B4-BE49-F238E27FC236}">
                <a16:creationId xmlns:a16="http://schemas.microsoft.com/office/drawing/2014/main" id="{1E407E78-4397-4FD7-20B0-18F8A880F7BE}"/>
              </a:ext>
            </a:extLst>
          </p:cNvPr>
          <p:cNvSpPr txBox="1"/>
          <p:nvPr/>
        </p:nvSpPr>
        <p:spPr>
          <a:xfrm>
            <a:off x="4113229" y="44426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6767395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A7B00-237E-80BE-51A7-61F2F04D0C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720C43-0F34-2272-B0DC-648C661CB161}"/>
              </a:ext>
            </a:extLst>
          </p:cNvPr>
          <p:cNvSpPr>
            <a:spLocks noGrp="1"/>
          </p:cNvSpPr>
          <p:nvPr>
            <p:ph type="title"/>
          </p:nvPr>
        </p:nvSpPr>
        <p:spPr>
          <a:xfrm>
            <a:off x="2006956" y="1965883"/>
            <a:ext cx="8178087" cy="3450327"/>
          </a:xfrm>
        </p:spPr>
        <p:txBody>
          <a:bodyPr>
            <a:noAutofit/>
          </a:bodyPr>
          <a:lstStyle/>
          <a:p>
            <a:r>
              <a:rPr lang="ar-EG" sz="6000" b="0" dirty="0"/>
              <a:t>وَإِن كَانُوا۟ مِن قَبْلِ أَن يُنَزَّلَ عَلَيْهِم مِّن قَبْلِهِۦ لَمُبْلِسِينَ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47E24F-950E-6F9D-8EE3-493A370A604F}"/>
              </a:ext>
            </a:extLst>
          </p:cNvPr>
          <p:cNvSpPr txBox="1"/>
          <p:nvPr/>
        </p:nvSpPr>
        <p:spPr>
          <a:xfrm>
            <a:off x="2060711" y="4482502"/>
            <a:ext cx="8070575" cy="707886"/>
          </a:xfrm>
          <a:prstGeom prst="rect">
            <a:avLst/>
          </a:prstGeom>
          <a:noFill/>
        </p:spPr>
        <p:txBody>
          <a:bodyPr wrap="square">
            <a:spAutoFit/>
          </a:bodyPr>
          <a:lstStyle/>
          <a:p>
            <a:pPr algn="ctr" fontAlgn="base"/>
            <a:r>
              <a:rPr lang="en-US" sz="2000" dirty="0"/>
              <a:t>Even though, before they received (the rain) - just before this - they were dumb with despair!</a:t>
            </a:r>
          </a:p>
        </p:txBody>
      </p:sp>
      <p:sp>
        <p:nvSpPr>
          <p:cNvPr id="3" name="TextBox 2">
            <a:extLst>
              <a:ext uri="{FF2B5EF4-FFF2-40B4-BE49-F238E27FC236}">
                <a16:creationId xmlns:a16="http://schemas.microsoft.com/office/drawing/2014/main" id="{33E444CF-7DDE-F594-F857-B034EF7F5487}"/>
              </a:ext>
            </a:extLst>
          </p:cNvPr>
          <p:cNvSpPr txBox="1"/>
          <p:nvPr/>
        </p:nvSpPr>
        <p:spPr>
          <a:xfrm>
            <a:off x="3687101" y="417472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9391074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9A533-D130-659E-11C5-7BE99176AF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33ED70-0E60-A0C5-2365-2748FD3A1286}"/>
              </a:ext>
            </a:extLst>
          </p:cNvPr>
          <p:cNvSpPr>
            <a:spLocks noGrp="1"/>
          </p:cNvSpPr>
          <p:nvPr>
            <p:ph type="title"/>
          </p:nvPr>
        </p:nvSpPr>
        <p:spPr>
          <a:xfrm>
            <a:off x="2006957" y="1726186"/>
            <a:ext cx="8178087" cy="3450327"/>
          </a:xfrm>
        </p:spPr>
        <p:txBody>
          <a:bodyPr>
            <a:noAutofit/>
          </a:bodyPr>
          <a:lstStyle/>
          <a:p>
            <a:r>
              <a:rPr lang="ar-EG" sz="5400" b="0" dirty="0"/>
              <a:t>فَٱنظُرْ إِلَىٰٓ ءَاثَـٰرِ رَحْمَتِ ٱللَّهِ كَيْفَ يُحْىِ ٱلْأَرْضَ بَعْدَ مَوْتِهَآۚ إِنَّ ذَٰلِكَ لَمُحْىِ ٱلْمَوْتَىٰۖ وَهُوَ عَلَىٰ كُلِّ شَىْءٍۢ قَدِيرٌۭ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912519-FB50-33D0-EC79-C9ACB8F43B79}"/>
              </a:ext>
            </a:extLst>
          </p:cNvPr>
          <p:cNvSpPr txBox="1"/>
          <p:nvPr/>
        </p:nvSpPr>
        <p:spPr>
          <a:xfrm>
            <a:off x="2060712" y="4553523"/>
            <a:ext cx="8070575" cy="1015663"/>
          </a:xfrm>
          <a:prstGeom prst="rect">
            <a:avLst/>
          </a:prstGeom>
          <a:noFill/>
        </p:spPr>
        <p:txBody>
          <a:bodyPr wrap="square">
            <a:spAutoFit/>
          </a:bodyPr>
          <a:lstStyle/>
          <a:p>
            <a:pPr algn="ctr" fontAlgn="base"/>
            <a:r>
              <a:rPr lang="en-US" sz="2000" dirty="0"/>
              <a:t>Then contemplate (O man!) the memorials of Allah's Mercy!- how He gives life to the earth after its death: verily the same will give life to the men who are dead: for He has power over all things.</a:t>
            </a:r>
          </a:p>
        </p:txBody>
      </p:sp>
      <p:sp>
        <p:nvSpPr>
          <p:cNvPr id="3" name="TextBox 2">
            <a:extLst>
              <a:ext uri="{FF2B5EF4-FFF2-40B4-BE49-F238E27FC236}">
                <a16:creationId xmlns:a16="http://schemas.microsoft.com/office/drawing/2014/main" id="{E3C0CD4B-AB39-8050-A89C-106BFF48ABAF}"/>
              </a:ext>
            </a:extLst>
          </p:cNvPr>
          <p:cNvSpPr txBox="1"/>
          <p:nvPr/>
        </p:nvSpPr>
        <p:spPr>
          <a:xfrm>
            <a:off x="2222286" y="42539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6899746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ECF96-55C5-9C63-D56F-D7B6E3940F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47623E-C9A7-737A-BB8D-5590DC0A5EAE}"/>
              </a:ext>
            </a:extLst>
          </p:cNvPr>
          <p:cNvSpPr>
            <a:spLocks noGrp="1"/>
          </p:cNvSpPr>
          <p:nvPr>
            <p:ph type="title"/>
          </p:nvPr>
        </p:nvSpPr>
        <p:spPr>
          <a:xfrm>
            <a:off x="2006956" y="1948129"/>
            <a:ext cx="8178087" cy="3450327"/>
          </a:xfrm>
        </p:spPr>
        <p:txBody>
          <a:bodyPr>
            <a:noAutofit/>
          </a:bodyPr>
          <a:lstStyle/>
          <a:p>
            <a:r>
              <a:rPr lang="ar-EG" sz="6000" b="0" dirty="0"/>
              <a:t>وَلَئِنْ أَرْسَلْنَا رِيحًۭا فَرَأَوْهُ مُصْفَرًّۭا لَّظَلُّوا۟ مِنۢ بَعْدِهِۦ يَكْفُرُونَ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4B62994-552D-4A1F-F46C-824A47459EA7}"/>
              </a:ext>
            </a:extLst>
          </p:cNvPr>
          <p:cNvSpPr txBox="1"/>
          <p:nvPr/>
        </p:nvSpPr>
        <p:spPr>
          <a:xfrm>
            <a:off x="2060711" y="4455148"/>
            <a:ext cx="8070575" cy="707886"/>
          </a:xfrm>
          <a:prstGeom prst="rect">
            <a:avLst/>
          </a:prstGeom>
          <a:noFill/>
        </p:spPr>
        <p:txBody>
          <a:bodyPr wrap="square">
            <a:spAutoFit/>
          </a:bodyPr>
          <a:lstStyle/>
          <a:p>
            <a:pPr algn="ctr" fontAlgn="base"/>
            <a:r>
              <a:rPr lang="en-US" sz="2000" dirty="0"/>
              <a:t>And if We (but) send a Wind from which they see (their tilth) turn yellow,- behold, they become, thereafter, Ungrateful (Unbelievers)!</a:t>
            </a:r>
          </a:p>
        </p:txBody>
      </p:sp>
      <p:sp>
        <p:nvSpPr>
          <p:cNvPr id="3" name="TextBox 2">
            <a:extLst>
              <a:ext uri="{FF2B5EF4-FFF2-40B4-BE49-F238E27FC236}">
                <a16:creationId xmlns:a16="http://schemas.microsoft.com/office/drawing/2014/main" id="{8CEE417A-90F9-A481-45C6-FFFC98B2696C}"/>
              </a:ext>
            </a:extLst>
          </p:cNvPr>
          <p:cNvSpPr txBox="1"/>
          <p:nvPr/>
        </p:nvSpPr>
        <p:spPr>
          <a:xfrm>
            <a:off x="2914743" y="414737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8918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ABAF5-4D7A-36C0-4E30-435819691A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BB4925-581C-6891-5233-FE6351551F5A}"/>
              </a:ext>
            </a:extLst>
          </p:cNvPr>
          <p:cNvSpPr>
            <a:spLocks noGrp="1"/>
          </p:cNvSpPr>
          <p:nvPr>
            <p:ph type="title"/>
          </p:nvPr>
        </p:nvSpPr>
        <p:spPr>
          <a:xfrm>
            <a:off x="1863108" y="1808173"/>
            <a:ext cx="8465784" cy="3450327"/>
          </a:xfrm>
        </p:spPr>
        <p:txBody>
          <a:bodyPr>
            <a:noAutofit/>
          </a:bodyPr>
          <a:lstStyle/>
          <a:p>
            <a:r>
              <a:rPr lang="ar-EG" sz="6000" b="0" dirty="0"/>
              <a:t>وَقَالُوا۟ لَوْلَآ أُنزِلَ عَلَيْهِ ءَايَـٰتٌۭ مِّن رَّبِّهِۦ ۖ قُلْ إِنَّمَا ٱلْـَٔايَـٰتُ عِندَ ٱللَّهِ وَإِنَّمَآ أَنَا۠ نَذِيرٌۭ مُّبِينٌ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59424E1-E980-3F35-8050-FC1A7D80F5EB}"/>
              </a:ext>
            </a:extLst>
          </p:cNvPr>
          <p:cNvSpPr txBox="1"/>
          <p:nvPr/>
        </p:nvSpPr>
        <p:spPr>
          <a:xfrm>
            <a:off x="2060712" y="4877923"/>
            <a:ext cx="8070575" cy="707886"/>
          </a:xfrm>
          <a:prstGeom prst="rect">
            <a:avLst/>
          </a:prstGeom>
          <a:noFill/>
        </p:spPr>
        <p:txBody>
          <a:bodyPr wrap="square">
            <a:spAutoFit/>
          </a:bodyPr>
          <a:lstStyle/>
          <a:p>
            <a:pPr algn="ctr" fontAlgn="base"/>
            <a:r>
              <a:rPr lang="en-US" sz="2000" dirty="0"/>
              <a:t>Ye they say: "Why are not Signs sent down to him from his Lord?" Say: "The signs are indeed with Allah: and I am indeed a clear Warner."</a:t>
            </a:r>
          </a:p>
        </p:txBody>
      </p:sp>
      <p:sp>
        <p:nvSpPr>
          <p:cNvPr id="3" name="TextBox 2">
            <a:extLst>
              <a:ext uri="{FF2B5EF4-FFF2-40B4-BE49-F238E27FC236}">
                <a16:creationId xmlns:a16="http://schemas.microsoft.com/office/drawing/2014/main" id="{08A0821F-9883-A7D0-D1DF-5AD8650EF0C8}"/>
              </a:ext>
            </a:extLst>
          </p:cNvPr>
          <p:cNvSpPr txBox="1"/>
          <p:nvPr/>
        </p:nvSpPr>
        <p:spPr>
          <a:xfrm>
            <a:off x="4059955" y="44091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327480706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39033-6391-806D-B2BC-3EDF25E875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80A0DA-1140-F13E-4334-271C972FE240}"/>
              </a:ext>
            </a:extLst>
          </p:cNvPr>
          <p:cNvSpPr>
            <a:spLocks noGrp="1"/>
          </p:cNvSpPr>
          <p:nvPr>
            <p:ph type="title"/>
          </p:nvPr>
        </p:nvSpPr>
        <p:spPr>
          <a:xfrm>
            <a:off x="2006956" y="1948129"/>
            <a:ext cx="8178087" cy="3450327"/>
          </a:xfrm>
        </p:spPr>
        <p:txBody>
          <a:bodyPr>
            <a:noAutofit/>
          </a:bodyPr>
          <a:lstStyle/>
          <a:p>
            <a:r>
              <a:rPr lang="ar-EG" sz="6000" b="0" dirty="0"/>
              <a:t>فَإِنَّكَ لَا تُسْمِعُ ٱلْمَوْتَىٰ وَلَا تُسْمِعُ ٱلصُّمَّ ٱلدُّعَآءَ إِذَا وَلَّوْا۟ مُدْبِرِينَ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DBD7F2-7B16-5BF4-0524-8856A4EBB69E}"/>
              </a:ext>
            </a:extLst>
          </p:cNvPr>
          <p:cNvSpPr txBox="1"/>
          <p:nvPr/>
        </p:nvSpPr>
        <p:spPr>
          <a:xfrm>
            <a:off x="2060711" y="4455148"/>
            <a:ext cx="8070575" cy="707886"/>
          </a:xfrm>
          <a:prstGeom prst="rect">
            <a:avLst/>
          </a:prstGeom>
          <a:noFill/>
        </p:spPr>
        <p:txBody>
          <a:bodyPr wrap="square">
            <a:spAutoFit/>
          </a:bodyPr>
          <a:lstStyle/>
          <a:p>
            <a:pPr algn="ctr" fontAlgn="base"/>
            <a:r>
              <a:rPr lang="en-US" sz="2000" dirty="0"/>
              <a:t>So verily thou canst not make the dead to hear, nor canst thou make the deaf to hear the call, when they show their backs and turn away.</a:t>
            </a:r>
          </a:p>
        </p:txBody>
      </p:sp>
      <p:sp>
        <p:nvSpPr>
          <p:cNvPr id="3" name="TextBox 2">
            <a:extLst>
              <a:ext uri="{FF2B5EF4-FFF2-40B4-BE49-F238E27FC236}">
                <a16:creationId xmlns:a16="http://schemas.microsoft.com/office/drawing/2014/main" id="{914A6936-33FE-9CBA-0D31-F467FFD77FB1}"/>
              </a:ext>
            </a:extLst>
          </p:cNvPr>
          <p:cNvSpPr txBox="1"/>
          <p:nvPr/>
        </p:nvSpPr>
        <p:spPr>
          <a:xfrm>
            <a:off x="2231162" y="41548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9090726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C2C25-13F9-2575-3D7B-3042B851E6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77398F-32B2-43D9-4478-38B533B0B97D}"/>
              </a:ext>
            </a:extLst>
          </p:cNvPr>
          <p:cNvSpPr>
            <a:spLocks noGrp="1"/>
          </p:cNvSpPr>
          <p:nvPr>
            <p:ph type="title"/>
          </p:nvPr>
        </p:nvSpPr>
        <p:spPr>
          <a:xfrm>
            <a:off x="2006957" y="2010272"/>
            <a:ext cx="8178087" cy="3450327"/>
          </a:xfrm>
        </p:spPr>
        <p:txBody>
          <a:bodyPr>
            <a:noAutofit/>
          </a:bodyPr>
          <a:lstStyle/>
          <a:p>
            <a:r>
              <a:rPr lang="ar-EG" sz="6000" b="0" dirty="0"/>
              <a:t>وَمَآ أَنتَ بِهَـٰدِ ٱلْعُمْىِ عَن ضَلَـٰلَتِهِمْ ۖ إِن تُسْمِعُ إِلَّا مَن يُؤْمِنُ بِـَٔايَـٰتِنَا فَهُم مُّسْلِمُونَ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FA7CDB-849D-A70F-391E-6FF13C7F5192}"/>
              </a:ext>
            </a:extLst>
          </p:cNvPr>
          <p:cNvSpPr txBox="1"/>
          <p:nvPr/>
        </p:nvSpPr>
        <p:spPr>
          <a:xfrm>
            <a:off x="2060712" y="4880691"/>
            <a:ext cx="8070575" cy="707886"/>
          </a:xfrm>
          <a:prstGeom prst="rect">
            <a:avLst/>
          </a:prstGeom>
          <a:noFill/>
        </p:spPr>
        <p:txBody>
          <a:bodyPr wrap="square">
            <a:spAutoFit/>
          </a:bodyPr>
          <a:lstStyle/>
          <a:p>
            <a:pPr algn="ctr" fontAlgn="base"/>
            <a:r>
              <a:rPr lang="en-US" sz="2000" dirty="0"/>
              <a:t>Nor canst thou lead back the blind from their straying: only those wilt thou make to hear, who believe in Our signs and submit (their wills in Islam).</a:t>
            </a:r>
          </a:p>
        </p:txBody>
      </p:sp>
      <p:sp>
        <p:nvSpPr>
          <p:cNvPr id="3" name="TextBox 2">
            <a:extLst>
              <a:ext uri="{FF2B5EF4-FFF2-40B4-BE49-F238E27FC236}">
                <a16:creationId xmlns:a16="http://schemas.microsoft.com/office/drawing/2014/main" id="{0F87978D-D700-4C8C-1F2A-C144627D7964}"/>
              </a:ext>
            </a:extLst>
          </p:cNvPr>
          <p:cNvSpPr txBox="1"/>
          <p:nvPr/>
        </p:nvSpPr>
        <p:spPr>
          <a:xfrm>
            <a:off x="4628134" y="46232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30127937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37BD9-C805-01F1-9C26-FA78E4122F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825653-4C95-7B81-5988-C876436245E7}"/>
              </a:ext>
            </a:extLst>
          </p:cNvPr>
          <p:cNvSpPr>
            <a:spLocks noGrp="1"/>
          </p:cNvSpPr>
          <p:nvPr>
            <p:ph type="title"/>
          </p:nvPr>
        </p:nvSpPr>
        <p:spPr>
          <a:xfrm>
            <a:off x="2006955" y="1480745"/>
            <a:ext cx="8178087" cy="3450327"/>
          </a:xfrm>
        </p:spPr>
        <p:txBody>
          <a:bodyPr>
            <a:noAutofit/>
          </a:bodyPr>
          <a:lstStyle/>
          <a:p>
            <a:r>
              <a:rPr lang="ar-EG" sz="6000" b="0" dirty="0"/>
              <a:t>ٱللَّهُ ٱلَّذِى خَلَقَكُم مِّن ضَعْفٍۢ ثُمَّ جَعَلَ مِنۢ بَعْدِ ضَعْفٍۢ قُوَّةًۭ ثُمَّ جَعَلَ مِنۢ بَعْدِ قُوَّةٍۢ ضَعْفًۭا وَشَيْبَةًۭ ۚ يَخْلُقُ مَا يَشَآءُۖ وَهُوَ ٱلْعَلِيمُ ٱلْقَدِيرُ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74A52C-7D46-A41A-BFFC-85915B71F759}"/>
              </a:ext>
            </a:extLst>
          </p:cNvPr>
          <p:cNvSpPr txBox="1"/>
          <p:nvPr/>
        </p:nvSpPr>
        <p:spPr>
          <a:xfrm>
            <a:off x="2060710" y="4824035"/>
            <a:ext cx="8070575" cy="1323439"/>
          </a:xfrm>
          <a:prstGeom prst="rect">
            <a:avLst/>
          </a:prstGeom>
          <a:noFill/>
        </p:spPr>
        <p:txBody>
          <a:bodyPr wrap="square">
            <a:spAutoFit/>
          </a:bodyPr>
          <a:lstStyle/>
          <a:p>
            <a:pPr algn="ctr" fontAlgn="base"/>
            <a:r>
              <a:rPr lang="en-US" sz="2000" dirty="0"/>
              <a:t>It is Allah Who created you in a state of (helpless) weakness, then gave (you) strength after weakness, then, after strength, gave (you weakness and a hoary head: He creates as He wills, and it is He Who has all knowledge and power.</a:t>
            </a:r>
          </a:p>
        </p:txBody>
      </p:sp>
      <p:sp>
        <p:nvSpPr>
          <p:cNvPr id="3" name="TextBox 2">
            <a:extLst>
              <a:ext uri="{FF2B5EF4-FFF2-40B4-BE49-F238E27FC236}">
                <a16:creationId xmlns:a16="http://schemas.microsoft.com/office/drawing/2014/main" id="{5014BFC7-A5CC-F6E9-DD19-DB7C9AE8598C}"/>
              </a:ext>
            </a:extLst>
          </p:cNvPr>
          <p:cNvSpPr txBox="1"/>
          <p:nvPr/>
        </p:nvSpPr>
        <p:spPr>
          <a:xfrm>
            <a:off x="3003520" y="4535375"/>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2190928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D998E-6049-A463-567F-36F388D1F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B19CD3-F301-D6FD-5ADE-C8D05CFF0678}"/>
              </a:ext>
            </a:extLst>
          </p:cNvPr>
          <p:cNvSpPr>
            <a:spLocks noGrp="1"/>
          </p:cNvSpPr>
          <p:nvPr>
            <p:ph type="title"/>
          </p:nvPr>
        </p:nvSpPr>
        <p:spPr>
          <a:xfrm>
            <a:off x="2006957" y="1826974"/>
            <a:ext cx="8178087" cy="3450327"/>
          </a:xfrm>
        </p:spPr>
        <p:txBody>
          <a:bodyPr>
            <a:noAutofit/>
          </a:bodyPr>
          <a:lstStyle/>
          <a:p>
            <a:r>
              <a:rPr lang="ar-EG" sz="6000" b="0" dirty="0"/>
              <a:t>وَيَوْمَ تَقُومُ ٱلسَّاعَةُ يُقْسِمُ ٱلْمُجْرِمُونَ مَا لَبِثُوا۟ غَيْرَ سَاعَةٍۢ ۚ كَذَٰلِكَ كَانُوا۟ يُؤْفَكُونَ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8D8250-A5A4-818E-1D6D-D29C6158E84A}"/>
              </a:ext>
            </a:extLst>
          </p:cNvPr>
          <p:cNvSpPr txBox="1"/>
          <p:nvPr/>
        </p:nvSpPr>
        <p:spPr>
          <a:xfrm>
            <a:off x="2060712" y="4763253"/>
            <a:ext cx="8070575" cy="1015663"/>
          </a:xfrm>
          <a:prstGeom prst="rect">
            <a:avLst/>
          </a:prstGeom>
          <a:noFill/>
        </p:spPr>
        <p:txBody>
          <a:bodyPr wrap="square">
            <a:spAutoFit/>
          </a:bodyPr>
          <a:lstStyle/>
          <a:p>
            <a:pPr algn="ctr" fontAlgn="base"/>
            <a:r>
              <a:rPr lang="en-US" sz="2000" dirty="0"/>
              <a:t>On the Day that the Hour (of Reckoning) will be established, the transgressors will swear that they tarried not but an hour: thus were they used to being deluded!</a:t>
            </a:r>
          </a:p>
        </p:txBody>
      </p:sp>
      <p:sp>
        <p:nvSpPr>
          <p:cNvPr id="3" name="TextBox 2">
            <a:extLst>
              <a:ext uri="{FF2B5EF4-FFF2-40B4-BE49-F238E27FC236}">
                <a16:creationId xmlns:a16="http://schemas.microsoft.com/office/drawing/2014/main" id="{94F98532-187D-5D45-077D-0D65AD7735F3}"/>
              </a:ext>
            </a:extLst>
          </p:cNvPr>
          <p:cNvSpPr txBox="1"/>
          <p:nvPr/>
        </p:nvSpPr>
        <p:spPr>
          <a:xfrm>
            <a:off x="4645891" y="44554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9750646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EF843-4B5A-4D90-DC57-6B8123662D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2F6351-F5FC-F872-6FFA-1773411BED26}"/>
              </a:ext>
            </a:extLst>
          </p:cNvPr>
          <p:cNvSpPr>
            <a:spLocks noGrp="1"/>
          </p:cNvSpPr>
          <p:nvPr>
            <p:ph type="title"/>
          </p:nvPr>
        </p:nvSpPr>
        <p:spPr>
          <a:xfrm>
            <a:off x="2006957" y="1693809"/>
            <a:ext cx="8178087" cy="3450327"/>
          </a:xfrm>
        </p:spPr>
        <p:txBody>
          <a:bodyPr>
            <a:noAutofit/>
          </a:bodyPr>
          <a:lstStyle/>
          <a:p>
            <a:r>
              <a:rPr lang="ar-EG" sz="6000" b="0" dirty="0"/>
              <a:t>وَقَالَ ٱلَّذِينَ أُوتُوا۟ ٱلْعِلْمَ وَٱلْإِيمَـٰنَ لَقَدْ لَبِثْتُمْ فِى كِتَـٰبِ ٱللَّهِ إِلَىٰ يَوْمِ ٱلْبَعْثِ ۖ فَهَـٰذَا يَوْمُ ٱلْبَعْثِ وَلَـٰكِنَّكُمْ كُنتُمْ لَا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627FDD-F3C8-B47C-854D-412C9E7D9F31}"/>
              </a:ext>
            </a:extLst>
          </p:cNvPr>
          <p:cNvSpPr txBox="1"/>
          <p:nvPr/>
        </p:nvSpPr>
        <p:spPr>
          <a:xfrm>
            <a:off x="2060712" y="4928393"/>
            <a:ext cx="8070575" cy="1015663"/>
          </a:xfrm>
          <a:prstGeom prst="rect">
            <a:avLst/>
          </a:prstGeom>
          <a:noFill/>
        </p:spPr>
        <p:txBody>
          <a:bodyPr wrap="square">
            <a:spAutoFit/>
          </a:bodyPr>
          <a:lstStyle/>
          <a:p>
            <a:pPr algn="ctr" fontAlgn="base"/>
            <a:r>
              <a:rPr lang="en-US" sz="2000" dirty="0"/>
              <a:t>But those endued with knowledge and faith will say: "Indeed ye did tarry, within Allah's Decree, to the Day of Resurrection, and this is the Day of Resurrection: but ye - ye were not aware!"</a:t>
            </a:r>
          </a:p>
        </p:txBody>
      </p:sp>
      <p:sp>
        <p:nvSpPr>
          <p:cNvPr id="3" name="TextBox 2">
            <a:extLst>
              <a:ext uri="{FF2B5EF4-FFF2-40B4-BE49-F238E27FC236}">
                <a16:creationId xmlns:a16="http://schemas.microsoft.com/office/drawing/2014/main" id="{30C07353-9F09-5583-E648-AF15D8E8A5D8}"/>
              </a:ext>
            </a:extLst>
          </p:cNvPr>
          <p:cNvSpPr txBox="1"/>
          <p:nvPr/>
        </p:nvSpPr>
        <p:spPr>
          <a:xfrm>
            <a:off x="4725790" y="46787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830107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0B4170-5BF2-B164-F062-409537B798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BBEBF6-02B3-1032-ADCC-0733C96D750B}"/>
              </a:ext>
            </a:extLst>
          </p:cNvPr>
          <p:cNvSpPr>
            <a:spLocks noGrp="1"/>
          </p:cNvSpPr>
          <p:nvPr>
            <p:ph type="title"/>
          </p:nvPr>
        </p:nvSpPr>
        <p:spPr>
          <a:xfrm>
            <a:off x="2006956" y="1986771"/>
            <a:ext cx="8178087" cy="3450327"/>
          </a:xfrm>
        </p:spPr>
        <p:txBody>
          <a:bodyPr>
            <a:noAutofit/>
          </a:bodyPr>
          <a:lstStyle/>
          <a:p>
            <a:r>
              <a:rPr lang="ar-EG" sz="6000" b="0" dirty="0"/>
              <a:t>فَيَوْمَئِذٍۢ لَّا يَنفَعُ ٱلَّذِينَ ظَلَمُوا۟ مَعْذِرَتُهُمْ وَلَا هُمْ يُسْتَعْتَبُونَ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36316B-3BB6-4C21-FA26-EF557439FA97}"/>
              </a:ext>
            </a:extLst>
          </p:cNvPr>
          <p:cNvSpPr txBox="1"/>
          <p:nvPr/>
        </p:nvSpPr>
        <p:spPr>
          <a:xfrm>
            <a:off x="2060711" y="4499493"/>
            <a:ext cx="8070575" cy="707886"/>
          </a:xfrm>
          <a:prstGeom prst="rect">
            <a:avLst/>
          </a:prstGeom>
          <a:noFill/>
        </p:spPr>
        <p:txBody>
          <a:bodyPr wrap="square">
            <a:spAutoFit/>
          </a:bodyPr>
          <a:lstStyle/>
          <a:p>
            <a:pPr algn="ctr" fontAlgn="base"/>
            <a:r>
              <a:rPr lang="en-US" sz="2000" dirty="0"/>
              <a:t>So on that Day no excuse of theirs will avail the transgressors, nor will they be invited (then) to seek grace (by repentance).</a:t>
            </a:r>
          </a:p>
        </p:txBody>
      </p:sp>
      <p:sp>
        <p:nvSpPr>
          <p:cNvPr id="3" name="TextBox 2">
            <a:extLst>
              <a:ext uri="{FF2B5EF4-FFF2-40B4-BE49-F238E27FC236}">
                <a16:creationId xmlns:a16="http://schemas.microsoft.com/office/drawing/2014/main" id="{EBFEAEBD-FE0B-DEDE-BF23-8B917CBDCC1C}"/>
              </a:ext>
            </a:extLst>
          </p:cNvPr>
          <p:cNvSpPr txBox="1"/>
          <p:nvPr/>
        </p:nvSpPr>
        <p:spPr>
          <a:xfrm>
            <a:off x="2515249" y="41904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3470987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210DF4-CECB-A76B-0D55-66D48685C1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4D37C-F9CF-4E8A-A777-0B7F5986FCAD}"/>
              </a:ext>
            </a:extLst>
          </p:cNvPr>
          <p:cNvSpPr>
            <a:spLocks noGrp="1"/>
          </p:cNvSpPr>
          <p:nvPr>
            <p:ph type="title"/>
          </p:nvPr>
        </p:nvSpPr>
        <p:spPr>
          <a:xfrm>
            <a:off x="2006954" y="1818095"/>
            <a:ext cx="8178087" cy="3450327"/>
          </a:xfrm>
        </p:spPr>
        <p:txBody>
          <a:bodyPr>
            <a:noAutofit/>
          </a:bodyPr>
          <a:lstStyle/>
          <a:p>
            <a:r>
              <a:rPr lang="ar-EG" sz="5400" b="0" dirty="0"/>
              <a:t>وَلَقَدْ ضَرَبْنَا لِلنَّاسِ فِى هَـٰذَا ٱلْقُرْءَانِ مِن كُلِّ مَثَلٍۢ ۚ وَلَئِن جِئْتَهُم بِـَٔايَةٍۢ لَّيَقُولَنَّ ٱلَّذِينَ كَفَرُوٓا۟ إِنْ أَنتُمْ إِلَّا مُبْطِلُونَ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01D0EF-0FB4-A1E4-4D1C-571DD3BB108E}"/>
              </a:ext>
            </a:extLst>
          </p:cNvPr>
          <p:cNvSpPr txBox="1"/>
          <p:nvPr/>
        </p:nvSpPr>
        <p:spPr>
          <a:xfrm>
            <a:off x="2060709" y="4637866"/>
            <a:ext cx="8070575" cy="1015663"/>
          </a:xfrm>
          <a:prstGeom prst="rect">
            <a:avLst/>
          </a:prstGeom>
          <a:noFill/>
        </p:spPr>
        <p:txBody>
          <a:bodyPr wrap="square">
            <a:spAutoFit/>
          </a:bodyPr>
          <a:lstStyle/>
          <a:p>
            <a:pPr algn="ctr" fontAlgn="base"/>
            <a:r>
              <a:rPr lang="en-US" sz="2000" dirty="0"/>
              <a:t>verily We have propounded for men, in this Qur'an every kind of Parable: But if thou bring to them any Sign, the Unbelievers are sure to say, "Ye do nothing but talk vanities."</a:t>
            </a:r>
          </a:p>
        </p:txBody>
      </p:sp>
      <p:sp>
        <p:nvSpPr>
          <p:cNvPr id="3" name="TextBox 2">
            <a:extLst>
              <a:ext uri="{FF2B5EF4-FFF2-40B4-BE49-F238E27FC236}">
                <a16:creationId xmlns:a16="http://schemas.microsoft.com/office/drawing/2014/main" id="{D7F0B43E-8912-C37B-8D01-56DCC0FCCA9E}"/>
              </a:ext>
            </a:extLst>
          </p:cNvPr>
          <p:cNvSpPr txBox="1"/>
          <p:nvPr/>
        </p:nvSpPr>
        <p:spPr>
          <a:xfrm>
            <a:off x="2311062" y="43450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84098066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56BA3-01E5-7332-F3C3-1660739706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3A46BE-52B2-5B9F-62D5-2659F6E90EF5}"/>
              </a:ext>
            </a:extLst>
          </p:cNvPr>
          <p:cNvSpPr>
            <a:spLocks noGrp="1"/>
          </p:cNvSpPr>
          <p:nvPr>
            <p:ph type="title"/>
          </p:nvPr>
        </p:nvSpPr>
        <p:spPr>
          <a:xfrm>
            <a:off x="2006956" y="2235346"/>
            <a:ext cx="8178087" cy="3450327"/>
          </a:xfrm>
        </p:spPr>
        <p:txBody>
          <a:bodyPr>
            <a:noAutofit/>
          </a:bodyPr>
          <a:lstStyle/>
          <a:p>
            <a:r>
              <a:rPr lang="ar-EG" sz="6000" b="0" dirty="0"/>
              <a:t>كَذَٰلِكَ يَطْبَعُ ٱللَّهُ عَلَىٰ قُلُوبِ ٱلَّذِينَ لَا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92334D-C985-4C26-C3D9-42957FBA4B68}"/>
              </a:ext>
            </a:extLst>
          </p:cNvPr>
          <p:cNvSpPr txBox="1"/>
          <p:nvPr/>
        </p:nvSpPr>
        <p:spPr>
          <a:xfrm>
            <a:off x="2060711" y="4723873"/>
            <a:ext cx="8070575" cy="400110"/>
          </a:xfrm>
          <a:prstGeom prst="rect">
            <a:avLst/>
          </a:prstGeom>
          <a:noFill/>
        </p:spPr>
        <p:txBody>
          <a:bodyPr wrap="square">
            <a:spAutoFit/>
          </a:bodyPr>
          <a:lstStyle/>
          <a:p>
            <a:pPr algn="ctr" fontAlgn="base"/>
            <a:r>
              <a:rPr lang="en-US" sz="2000"/>
              <a:t>Thus does Allah seal up the hearts of those who understand not.</a:t>
            </a:r>
          </a:p>
        </p:txBody>
      </p:sp>
      <p:sp>
        <p:nvSpPr>
          <p:cNvPr id="3" name="TextBox 2">
            <a:extLst>
              <a:ext uri="{FF2B5EF4-FFF2-40B4-BE49-F238E27FC236}">
                <a16:creationId xmlns:a16="http://schemas.microsoft.com/office/drawing/2014/main" id="{382CDB88-D58A-51A3-8592-78B00DFED2C0}"/>
              </a:ext>
            </a:extLst>
          </p:cNvPr>
          <p:cNvSpPr txBox="1"/>
          <p:nvPr/>
        </p:nvSpPr>
        <p:spPr>
          <a:xfrm>
            <a:off x="4716913" y="44160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654745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FC43D-BF3C-F29A-57F5-600DF70A7E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6B989-2CEB-2946-6171-3A83A0EF00FE}"/>
              </a:ext>
            </a:extLst>
          </p:cNvPr>
          <p:cNvSpPr>
            <a:spLocks noGrp="1"/>
          </p:cNvSpPr>
          <p:nvPr>
            <p:ph type="title"/>
          </p:nvPr>
        </p:nvSpPr>
        <p:spPr>
          <a:xfrm>
            <a:off x="2006956" y="1995649"/>
            <a:ext cx="8178087" cy="3450327"/>
          </a:xfrm>
        </p:spPr>
        <p:txBody>
          <a:bodyPr>
            <a:noAutofit/>
          </a:bodyPr>
          <a:lstStyle/>
          <a:p>
            <a:r>
              <a:rPr lang="ar-EG" sz="6000" b="0" dirty="0"/>
              <a:t>فَٱصْبِرْ إِنَّ وَعْدَ ٱللَّهِ حَقٌّۭ ۖ وَلَا يَسْتَخِفَّنَّكَ ٱلَّذِينَ لَا يُوقِنُونَ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49E69FC-A513-FC02-9232-EAD59B0D508B}"/>
              </a:ext>
            </a:extLst>
          </p:cNvPr>
          <p:cNvSpPr txBox="1"/>
          <p:nvPr/>
        </p:nvSpPr>
        <p:spPr>
          <a:xfrm>
            <a:off x="2060711" y="4484176"/>
            <a:ext cx="8070575" cy="707886"/>
          </a:xfrm>
          <a:prstGeom prst="rect">
            <a:avLst/>
          </a:prstGeom>
          <a:noFill/>
        </p:spPr>
        <p:txBody>
          <a:bodyPr wrap="square">
            <a:spAutoFit/>
          </a:bodyPr>
          <a:lstStyle/>
          <a:p>
            <a:pPr algn="ctr" fontAlgn="base"/>
            <a:r>
              <a:rPr lang="en-US" sz="2000" dirty="0"/>
              <a:t>So patiently persevere: for verily the promise of Allah is true: nor let those shake thy firmness, who have (themselves) no certainty of faith.</a:t>
            </a:r>
          </a:p>
        </p:txBody>
      </p:sp>
      <p:sp>
        <p:nvSpPr>
          <p:cNvPr id="3" name="TextBox 2">
            <a:extLst>
              <a:ext uri="{FF2B5EF4-FFF2-40B4-BE49-F238E27FC236}">
                <a16:creationId xmlns:a16="http://schemas.microsoft.com/office/drawing/2014/main" id="{180608D8-DD4E-4516-3BC9-E219CF973F9D}"/>
              </a:ext>
            </a:extLst>
          </p:cNvPr>
          <p:cNvSpPr txBox="1"/>
          <p:nvPr/>
        </p:nvSpPr>
        <p:spPr>
          <a:xfrm>
            <a:off x="2657293" y="41763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60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14032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577092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35377-BC4B-A464-D41B-821CE3CA44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097859-DD24-FD7D-F0DF-644D85CA2B2D}"/>
              </a:ext>
            </a:extLst>
          </p:cNvPr>
          <p:cNvSpPr>
            <a:spLocks noGrp="1"/>
          </p:cNvSpPr>
          <p:nvPr>
            <p:ph type="title"/>
          </p:nvPr>
        </p:nvSpPr>
        <p:spPr>
          <a:xfrm>
            <a:off x="1863108" y="1772663"/>
            <a:ext cx="8465784" cy="3450327"/>
          </a:xfrm>
        </p:spPr>
        <p:txBody>
          <a:bodyPr>
            <a:noAutofit/>
          </a:bodyPr>
          <a:lstStyle/>
          <a:p>
            <a:r>
              <a:rPr lang="ar-EG" sz="6000" b="0" dirty="0"/>
              <a:t>أَوَلَمْ يَكْفِهِمْ أَنَّآ أَنزَلْنَا عَلَيْكَ ٱلْكِتَـٰبَ يُتْلَىٰ عَلَيْهِمْۚ إِنَّ فِى ذَٰلِكَ لَرَحْمَةًۭ وَذِكْرَىٰ لِقَوْمٍۢ يُؤْمِنُونَ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6D01AA-48C5-C197-0832-530F93032FA0}"/>
              </a:ext>
            </a:extLst>
          </p:cNvPr>
          <p:cNvSpPr txBox="1"/>
          <p:nvPr/>
        </p:nvSpPr>
        <p:spPr>
          <a:xfrm>
            <a:off x="2060712" y="4708064"/>
            <a:ext cx="8070575" cy="1015663"/>
          </a:xfrm>
          <a:prstGeom prst="rect">
            <a:avLst/>
          </a:prstGeom>
          <a:noFill/>
        </p:spPr>
        <p:txBody>
          <a:bodyPr wrap="square">
            <a:spAutoFit/>
          </a:bodyPr>
          <a:lstStyle/>
          <a:p>
            <a:pPr algn="ctr" fontAlgn="base"/>
            <a:r>
              <a:rPr lang="en-US" sz="2000" dirty="0"/>
              <a:t>And is it not enough for them that we have sent down to thee the Book which is rehearsed to them? Verily, in it is Mercy and a Reminder to those who believe.</a:t>
            </a:r>
          </a:p>
        </p:txBody>
      </p:sp>
      <p:sp>
        <p:nvSpPr>
          <p:cNvPr id="3" name="TextBox 2">
            <a:extLst>
              <a:ext uri="{FF2B5EF4-FFF2-40B4-BE49-F238E27FC236}">
                <a16:creationId xmlns:a16="http://schemas.microsoft.com/office/drawing/2014/main" id="{A996F70F-493D-BF4B-51D0-6B71B2ADF00E}"/>
              </a:ext>
            </a:extLst>
          </p:cNvPr>
          <p:cNvSpPr txBox="1"/>
          <p:nvPr/>
        </p:nvSpPr>
        <p:spPr>
          <a:xfrm>
            <a:off x="3172188" y="44002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203060123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992FA-4A39-42A6-87B6-45F92026EF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AA341C-B10C-5188-FB48-5095DCC7CDC4}"/>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لقمان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1126660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D4E5F-6C5D-7A1A-1971-BB585C648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DB5EBB-4B52-06F5-3B68-66E8760775F3}"/>
              </a:ext>
            </a:extLst>
          </p:cNvPr>
          <p:cNvSpPr>
            <a:spLocks noGrp="1"/>
          </p:cNvSpPr>
          <p:nvPr>
            <p:ph type="title"/>
          </p:nvPr>
        </p:nvSpPr>
        <p:spPr>
          <a:xfrm>
            <a:off x="2006956" y="1924628"/>
            <a:ext cx="8178087" cy="3450327"/>
          </a:xfrm>
        </p:spPr>
        <p:txBody>
          <a:bodyPr>
            <a:noAutofit/>
          </a:bodyPr>
          <a:lstStyle/>
          <a:p>
            <a:r>
              <a:rPr lang="ar-EG" sz="6000" b="0" dirty="0"/>
              <a:t>الٓمٓ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E3064F-7FB1-974A-3412-2E91329F9478}"/>
              </a:ext>
            </a:extLst>
          </p:cNvPr>
          <p:cNvSpPr txBox="1"/>
          <p:nvPr/>
        </p:nvSpPr>
        <p:spPr>
          <a:xfrm>
            <a:off x="2060711" y="4151317"/>
            <a:ext cx="8070575" cy="400110"/>
          </a:xfrm>
          <a:prstGeom prst="rect">
            <a:avLst/>
          </a:prstGeom>
          <a:noFill/>
        </p:spPr>
        <p:txBody>
          <a:bodyPr wrap="square">
            <a:spAutoFit/>
          </a:bodyPr>
          <a:lstStyle/>
          <a:p>
            <a:pPr algn="ctr" fontAlgn="base"/>
            <a:r>
              <a:rPr lang="en-US" sz="2000" dirty="0"/>
              <a:t>A. L. M.</a:t>
            </a:r>
          </a:p>
        </p:txBody>
      </p:sp>
      <p:sp>
        <p:nvSpPr>
          <p:cNvPr id="3" name="TextBox 2">
            <a:extLst>
              <a:ext uri="{FF2B5EF4-FFF2-40B4-BE49-F238E27FC236}">
                <a16:creationId xmlns:a16="http://schemas.microsoft.com/office/drawing/2014/main" id="{C31F7DFE-E785-6226-4EC8-B40087B5DC3D}"/>
              </a:ext>
            </a:extLst>
          </p:cNvPr>
          <p:cNvSpPr txBox="1"/>
          <p:nvPr/>
        </p:nvSpPr>
        <p:spPr>
          <a:xfrm>
            <a:off x="5311717" y="385146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4831556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D73F9-0243-CA67-FBAC-8BD1A34580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B8401B-A708-B5B8-1119-E6407668CCA7}"/>
              </a:ext>
            </a:extLst>
          </p:cNvPr>
          <p:cNvSpPr>
            <a:spLocks noGrp="1"/>
          </p:cNvSpPr>
          <p:nvPr>
            <p:ph type="title"/>
          </p:nvPr>
        </p:nvSpPr>
        <p:spPr>
          <a:xfrm>
            <a:off x="2006956" y="1986772"/>
            <a:ext cx="8178087" cy="3450327"/>
          </a:xfrm>
        </p:spPr>
        <p:txBody>
          <a:bodyPr>
            <a:noAutofit/>
          </a:bodyPr>
          <a:lstStyle/>
          <a:p>
            <a:r>
              <a:rPr lang="ar-EG" sz="6000" b="0" dirty="0"/>
              <a:t>تِلْكَ ءَايَـٰتُ ٱلْكِتَـٰبِ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E7C3BA-7716-5D7B-E1F5-D07F2B68F054}"/>
              </a:ext>
            </a:extLst>
          </p:cNvPr>
          <p:cNvSpPr txBox="1"/>
          <p:nvPr/>
        </p:nvSpPr>
        <p:spPr>
          <a:xfrm>
            <a:off x="2060711" y="4059572"/>
            <a:ext cx="8070575" cy="400110"/>
          </a:xfrm>
          <a:prstGeom prst="rect">
            <a:avLst/>
          </a:prstGeom>
          <a:noFill/>
        </p:spPr>
        <p:txBody>
          <a:bodyPr wrap="square">
            <a:spAutoFit/>
          </a:bodyPr>
          <a:lstStyle/>
          <a:p>
            <a:pPr algn="ctr" fontAlgn="base"/>
            <a:r>
              <a:rPr lang="en-US" sz="2000" dirty="0"/>
              <a:t>These are Verses of the Wise Book,-</a:t>
            </a:r>
          </a:p>
        </p:txBody>
      </p:sp>
      <p:sp>
        <p:nvSpPr>
          <p:cNvPr id="3" name="TextBox 2">
            <a:extLst>
              <a:ext uri="{FF2B5EF4-FFF2-40B4-BE49-F238E27FC236}">
                <a16:creationId xmlns:a16="http://schemas.microsoft.com/office/drawing/2014/main" id="{6C68E3DE-7703-FA79-0233-32B9B0BA2527}"/>
              </a:ext>
            </a:extLst>
          </p:cNvPr>
          <p:cNvSpPr txBox="1"/>
          <p:nvPr/>
        </p:nvSpPr>
        <p:spPr>
          <a:xfrm>
            <a:off x="2746071" y="39056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60669624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48090-79DC-6496-6E34-F91DFEB8FF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C71308-C390-7720-99B8-AFC96C95C5D0}"/>
              </a:ext>
            </a:extLst>
          </p:cNvPr>
          <p:cNvSpPr>
            <a:spLocks noGrp="1"/>
          </p:cNvSpPr>
          <p:nvPr>
            <p:ph type="title"/>
          </p:nvPr>
        </p:nvSpPr>
        <p:spPr>
          <a:xfrm>
            <a:off x="2006956" y="1986772"/>
            <a:ext cx="8178087" cy="3450327"/>
          </a:xfrm>
        </p:spPr>
        <p:txBody>
          <a:bodyPr>
            <a:noAutofit/>
          </a:bodyPr>
          <a:lstStyle/>
          <a:p>
            <a:r>
              <a:rPr lang="ar-EG" sz="6000" b="0" dirty="0"/>
              <a:t>هُدًۭى وَرَحْمَةًۭ لِّلْمُحْسِنِينَ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4CEC50-7391-39EB-162F-38965FBF049F}"/>
              </a:ext>
            </a:extLst>
          </p:cNvPr>
          <p:cNvSpPr txBox="1"/>
          <p:nvPr/>
        </p:nvSpPr>
        <p:spPr>
          <a:xfrm>
            <a:off x="2060711" y="4106873"/>
            <a:ext cx="8070575" cy="400110"/>
          </a:xfrm>
          <a:prstGeom prst="rect">
            <a:avLst/>
          </a:prstGeom>
          <a:noFill/>
        </p:spPr>
        <p:txBody>
          <a:bodyPr wrap="square">
            <a:spAutoFit/>
          </a:bodyPr>
          <a:lstStyle/>
          <a:p>
            <a:pPr algn="ctr" fontAlgn="base"/>
            <a:r>
              <a:rPr lang="en-US" sz="2000" dirty="0"/>
              <a:t>A Guide and a Mercy to the Doers of Good,-</a:t>
            </a:r>
          </a:p>
        </p:txBody>
      </p:sp>
      <p:sp>
        <p:nvSpPr>
          <p:cNvPr id="3" name="TextBox 2">
            <a:extLst>
              <a:ext uri="{FF2B5EF4-FFF2-40B4-BE49-F238E27FC236}">
                <a16:creationId xmlns:a16="http://schemas.microsoft.com/office/drawing/2014/main" id="{C3B598F6-1065-0494-8A72-63EA379A3D12}"/>
              </a:ext>
            </a:extLst>
          </p:cNvPr>
          <p:cNvSpPr txBox="1"/>
          <p:nvPr/>
        </p:nvSpPr>
        <p:spPr>
          <a:xfrm>
            <a:off x="2941379" y="3751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86486144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545B9-EA6C-0064-B590-83B6D63135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A20428-2555-0DB2-46BE-E2489698B085}"/>
              </a:ext>
            </a:extLst>
          </p:cNvPr>
          <p:cNvSpPr>
            <a:spLocks noGrp="1"/>
          </p:cNvSpPr>
          <p:nvPr>
            <p:ph type="title"/>
          </p:nvPr>
        </p:nvSpPr>
        <p:spPr>
          <a:xfrm>
            <a:off x="2006956" y="1986772"/>
            <a:ext cx="8178087" cy="3450327"/>
          </a:xfrm>
        </p:spPr>
        <p:txBody>
          <a:bodyPr>
            <a:noAutofit/>
          </a:bodyPr>
          <a:lstStyle/>
          <a:p>
            <a:r>
              <a:rPr lang="ar-EG" sz="6000" b="0" dirty="0"/>
              <a:t>ٱلَّذِينَ يُقِيمُونَ ٱلصَّلَوٰةَ وَيُؤْتُونَ ٱلزَّكَوٰةَ وَهُم بِٱلْـَٔاخِرَةِ هُمْ يُوقِنُونَ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9794F6-BE57-12AD-24F9-63E1DDB14CF3}"/>
              </a:ext>
            </a:extLst>
          </p:cNvPr>
          <p:cNvSpPr txBox="1"/>
          <p:nvPr/>
        </p:nvSpPr>
        <p:spPr>
          <a:xfrm>
            <a:off x="2060711" y="4441843"/>
            <a:ext cx="8070575" cy="707886"/>
          </a:xfrm>
          <a:prstGeom prst="rect">
            <a:avLst/>
          </a:prstGeom>
          <a:noFill/>
        </p:spPr>
        <p:txBody>
          <a:bodyPr wrap="square">
            <a:spAutoFit/>
          </a:bodyPr>
          <a:lstStyle/>
          <a:p>
            <a:pPr algn="ctr" fontAlgn="base"/>
            <a:r>
              <a:rPr lang="en-US" sz="2000" dirty="0"/>
              <a:t>Those who establish regular Prayer, and give regular Charity, and have (in their hearts) the assurance of the Hereafter.</a:t>
            </a:r>
          </a:p>
        </p:txBody>
      </p:sp>
      <p:sp>
        <p:nvSpPr>
          <p:cNvPr id="3" name="TextBox 2">
            <a:extLst>
              <a:ext uri="{FF2B5EF4-FFF2-40B4-BE49-F238E27FC236}">
                <a16:creationId xmlns:a16="http://schemas.microsoft.com/office/drawing/2014/main" id="{52146A3E-838C-E4BF-E784-DF2FDF1E781A}"/>
              </a:ext>
            </a:extLst>
          </p:cNvPr>
          <p:cNvSpPr txBox="1"/>
          <p:nvPr/>
        </p:nvSpPr>
        <p:spPr>
          <a:xfrm>
            <a:off x="1929325" y="4184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408962621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EAD97-E9BE-7D62-84DA-0F07E7A715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B1A30-70A6-F4BF-5FBA-F707FC53A400}"/>
              </a:ext>
            </a:extLst>
          </p:cNvPr>
          <p:cNvSpPr>
            <a:spLocks noGrp="1"/>
          </p:cNvSpPr>
          <p:nvPr>
            <p:ph type="title"/>
          </p:nvPr>
        </p:nvSpPr>
        <p:spPr>
          <a:xfrm>
            <a:off x="2006956" y="1986772"/>
            <a:ext cx="8178087" cy="3450327"/>
          </a:xfrm>
        </p:spPr>
        <p:txBody>
          <a:bodyPr>
            <a:noAutofit/>
          </a:bodyPr>
          <a:lstStyle/>
          <a:p>
            <a:r>
              <a:rPr lang="ar-EG" sz="6000" b="0" dirty="0"/>
              <a:t>أُو۟لَـٰٓئِكَ عَلَىٰ هُدًۭى مِّن رَّبِّهِمْۖ وَأُو۟لَـٰٓئِكَ هُمُ ٱلْمُفْلِحُونَ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21CDAB-EB03-8324-D7B9-A54AAA5EBCB4}"/>
              </a:ext>
            </a:extLst>
          </p:cNvPr>
          <p:cNvSpPr txBox="1"/>
          <p:nvPr/>
        </p:nvSpPr>
        <p:spPr>
          <a:xfrm>
            <a:off x="2060711" y="4491890"/>
            <a:ext cx="8070575" cy="707886"/>
          </a:xfrm>
          <a:prstGeom prst="rect">
            <a:avLst/>
          </a:prstGeom>
          <a:noFill/>
        </p:spPr>
        <p:txBody>
          <a:bodyPr wrap="square">
            <a:spAutoFit/>
          </a:bodyPr>
          <a:lstStyle/>
          <a:p>
            <a:pPr algn="ctr" fontAlgn="base"/>
            <a:r>
              <a:rPr lang="en-US" sz="2000" dirty="0"/>
              <a:t>These are on (true) guidance from their Lord: and these are the ones who will prosper.</a:t>
            </a:r>
          </a:p>
        </p:txBody>
      </p:sp>
      <p:sp>
        <p:nvSpPr>
          <p:cNvPr id="3" name="TextBox 2">
            <a:extLst>
              <a:ext uri="{FF2B5EF4-FFF2-40B4-BE49-F238E27FC236}">
                <a16:creationId xmlns:a16="http://schemas.microsoft.com/office/drawing/2014/main" id="{93AA735E-3F3E-450A-86C0-30A28574DE6B}"/>
              </a:ext>
            </a:extLst>
          </p:cNvPr>
          <p:cNvSpPr txBox="1"/>
          <p:nvPr/>
        </p:nvSpPr>
        <p:spPr>
          <a:xfrm>
            <a:off x="3163321" y="41841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199857185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8D90C-832D-E426-C174-733DD02E7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042140-4294-6711-8811-5D0C9A20FB0D}"/>
              </a:ext>
            </a:extLst>
          </p:cNvPr>
          <p:cNvSpPr>
            <a:spLocks noGrp="1"/>
          </p:cNvSpPr>
          <p:nvPr>
            <p:ph type="title"/>
          </p:nvPr>
        </p:nvSpPr>
        <p:spPr>
          <a:xfrm>
            <a:off x="2006957" y="1791464"/>
            <a:ext cx="8178087" cy="3450327"/>
          </a:xfrm>
        </p:spPr>
        <p:txBody>
          <a:bodyPr>
            <a:noAutofit/>
          </a:bodyPr>
          <a:lstStyle/>
          <a:p>
            <a:r>
              <a:rPr lang="ar-EG" sz="5400" b="0" dirty="0"/>
              <a:t>وَمِنَ ٱلنَّاسِ مَن يَشْتَرِى لَهْوَ ٱلْحَدِيثِ لِيُضِلَّ عَن سَبِيلِ ٱللَّهِ بِغَيْرِ عِلْمٍۢ وَيَتَّخِذَهَا هُزُوًا ۚ أُو۟لَـٰٓئِكَ لَهُمْ عَذَابٌۭ مُّهِينٌۭ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36FDB8-41A2-4522-2480-E4F9339EEAC1}"/>
              </a:ext>
            </a:extLst>
          </p:cNvPr>
          <p:cNvSpPr txBox="1"/>
          <p:nvPr/>
        </p:nvSpPr>
        <p:spPr>
          <a:xfrm>
            <a:off x="2060712" y="4646208"/>
            <a:ext cx="8070575" cy="1015663"/>
          </a:xfrm>
          <a:prstGeom prst="rect">
            <a:avLst/>
          </a:prstGeom>
          <a:noFill/>
        </p:spPr>
        <p:txBody>
          <a:bodyPr wrap="square">
            <a:spAutoFit/>
          </a:bodyPr>
          <a:lstStyle/>
          <a:p>
            <a:pPr algn="ctr" fontAlgn="base"/>
            <a:r>
              <a:rPr lang="en-US" sz="2000" dirty="0"/>
              <a:t>But there are, among men, those who purchase idle tales, without knowledge (or meaning), to mislead (men) from the Path of Allah and throw ridicule (on the Path): for such there will be a Humiliating Penalty.</a:t>
            </a:r>
          </a:p>
        </p:txBody>
      </p:sp>
      <p:sp>
        <p:nvSpPr>
          <p:cNvPr id="3" name="TextBox 2">
            <a:extLst>
              <a:ext uri="{FF2B5EF4-FFF2-40B4-BE49-F238E27FC236}">
                <a16:creationId xmlns:a16="http://schemas.microsoft.com/office/drawing/2014/main" id="{F8C46BFE-D772-2B64-AB17-B52CEB4396E5}"/>
              </a:ext>
            </a:extLst>
          </p:cNvPr>
          <p:cNvSpPr txBox="1"/>
          <p:nvPr/>
        </p:nvSpPr>
        <p:spPr>
          <a:xfrm>
            <a:off x="2488619" y="43350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148791629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09DCF-02FF-DE39-F498-8D1F1C0B38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BA1317-6598-6A6D-CB14-7A2C2E1FD60D}"/>
              </a:ext>
            </a:extLst>
          </p:cNvPr>
          <p:cNvSpPr>
            <a:spLocks noGrp="1"/>
          </p:cNvSpPr>
          <p:nvPr>
            <p:ph type="title"/>
          </p:nvPr>
        </p:nvSpPr>
        <p:spPr>
          <a:xfrm>
            <a:off x="2006957" y="1897997"/>
            <a:ext cx="8178087" cy="3450327"/>
          </a:xfrm>
        </p:spPr>
        <p:txBody>
          <a:bodyPr>
            <a:noAutofit/>
          </a:bodyPr>
          <a:lstStyle/>
          <a:p>
            <a:r>
              <a:rPr lang="ar-EG" sz="5400" b="0" dirty="0"/>
              <a:t>وَإِذَا تُتْلَىٰ عَلَيْهِ ءَايَـٰتُنَا وَلَّىٰ مُسْتَكْبِرًۭا كَأَن لَّمْ يَسْمَعْهَا كَأَنَّ فِىٓ أُذُنَيْهِ وَقْرًۭا ۖ فَبَشِّرْهُ بِعَذَابٍ أَلِيمٍ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08DE6B-3DC3-BA09-4253-E34B5269CFD1}"/>
              </a:ext>
            </a:extLst>
          </p:cNvPr>
          <p:cNvSpPr txBox="1"/>
          <p:nvPr/>
        </p:nvSpPr>
        <p:spPr>
          <a:xfrm>
            <a:off x="2060712" y="4699880"/>
            <a:ext cx="8070575" cy="1015663"/>
          </a:xfrm>
          <a:prstGeom prst="rect">
            <a:avLst/>
          </a:prstGeom>
          <a:noFill/>
        </p:spPr>
        <p:txBody>
          <a:bodyPr wrap="square">
            <a:spAutoFit/>
          </a:bodyPr>
          <a:lstStyle/>
          <a:p>
            <a:pPr algn="ctr" fontAlgn="base"/>
            <a:r>
              <a:rPr lang="en-US" sz="2000" dirty="0"/>
              <a:t>When Our Signs are rehearsed to such a one, he turns away in arrogance, as if he heard them not, as if there were deafness in both his ears: announce to him a grievous Penalty.</a:t>
            </a:r>
          </a:p>
        </p:txBody>
      </p:sp>
      <p:sp>
        <p:nvSpPr>
          <p:cNvPr id="3" name="TextBox 2">
            <a:extLst>
              <a:ext uri="{FF2B5EF4-FFF2-40B4-BE49-F238E27FC236}">
                <a16:creationId xmlns:a16="http://schemas.microsoft.com/office/drawing/2014/main" id="{A2863E37-C01D-79F1-B555-4BBCC50A628C}"/>
              </a:ext>
            </a:extLst>
          </p:cNvPr>
          <p:cNvSpPr txBox="1"/>
          <p:nvPr/>
        </p:nvSpPr>
        <p:spPr>
          <a:xfrm>
            <a:off x="3811392" y="44659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28067225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C2A80-EFD8-AF92-BFE0-D71FCF4279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8BA687-A03B-24BB-793F-EBD4248D4FC2}"/>
              </a:ext>
            </a:extLst>
          </p:cNvPr>
          <p:cNvSpPr>
            <a:spLocks noGrp="1"/>
          </p:cNvSpPr>
          <p:nvPr>
            <p:ph type="title"/>
          </p:nvPr>
        </p:nvSpPr>
        <p:spPr>
          <a:xfrm>
            <a:off x="2006956" y="2102183"/>
            <a:ext cx="8178087" cy="3450327"/>
          </a:xfrm>
        </p:spPr>
        <p:txBody>
          <a:bodyPr>
            <a:noAutofit/>
          </a:bodyPr>
          <a:lstStyle/>
          <a:p>
            <a:r>
              <a:rPr lang="ar-EG" sz="6000" b="0" dirty="0"/>
              <a:t>إِنَّ ٱلَّذِينَ ءَامَنُوا۟ وَعَمِلُوا۟ ٱلصَّـٰلِحَـٰتِ لَهُمْ جَنَّـٰتُ ٱلنَّعِيمِ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BE2AC19-930D-2BC4-D749-022A57CB59DB}"/>
              </a:ext>
            </a:extLst>
          </p:cNvPr>
          <p:cNvSpPr txBox="1"/>
          <p:nvPr/>
        </p:nvSpPr>
        <p:spPr>
          <a:xfrm>
            <a:off x="2060711" y="4693783"/>
            <a:ext cx="8070575" cy="707886"/>
          </a:xfrm>
          <a:prstGeom prst="rect">
            <a:avLst/>
          </a:prstGeom>
          <a:noFill/>
        </p:spPr>
        <p:txBody>
          <a:bodyPr wrap="square">
            <a:spAutoFit/>
          </a:bodyPr>
          <a:lstStyle/>
          <a:p>
            <a:pPr algn="ctr" fontAlgn="base"/>
            <a:r>
              <a:rPr lang="en-US" sz="2000" dirty="0"/>
              <a:t>For those who believe and work righteous deeds, there will be Gardens of Bliss,-</a:t>
            </a:r>
          </a:p>
        </p:txBody>
      </p:sp>
      <p:sp>
        <p:nvSpPr>
          <p:cNvPr id="3" name="TextBox 2">
            <a:extLst>
              <a:ext uri="{FF2B5EF4-FFF2-40B4-BE49-F238E27FC236}">
                <a16:creationId xmlns:a16="http://schemas.microsoft.com/office/drawing/2014/main" id="{CF7767CC-F6D1-DDFC-4E10-A9FD3D275AD6}"/>
              </a:ext>
            </a:extLst>
          </p:cNvPr>
          <p:cNvSpPr txBox="1"/>
          <p:nvPr/>
        </p:nvSpPr>
        <p:spPr>
          <a:xfrm>
            <a:off x="3793636" y="43860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160437255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8516A-EFCC-A543-A6B7-BB8ACA38C1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D74286-722B-DE70-E71B-A6CC0F08334D}"/>
              </a:ext>
            </a:extLst>
          </p:cNvPr>
          <p:cNvSpPr>
            <a:spLocks noGrp="1"/>
          </p:cNvSpPr>
          <p:nvPr>
            <p:ph type="title"/>
          </p:nvPr>
        </p:nvSpPr>
        <p:spPr>
          <a:xfrm>
            <a:off x="2006956" y="2075550"/>
            <a:ext cx="8178087" cy="3450327"/>
          </a:xfrm>
        </p:spPr>
        <p:txBody>
          <a:bodyPr>
            <a:noAutofit/>
          </a:bodyPr>
          <a:lstStyle/>
          <a:p>
            <a:r>
              <a:rPr lang="ar-EG" sz="6000" b="0" dirty="0"/>
              <a:t>خَـٰلِدِينَ فِيهَاۖ وَعْدَ ٱللَّهِ حَقًّۭاۚ وَهُوَ ٱلْعَزِيزُ ٱلْحَكِيمُ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6E9E98-05AE-2A86-E5D0-CB83CAEA56E2}"/>
              </a:ext>
            </a:extLst>
          </p:cNvPr>
          <p:cNvSpPr txBox="1"/>
          <p:nvPr/>
        </p:nvSpPr>
        <p:spPr>
          <a:xfrm>
            <a:off x="2060711" y="4638013"/>
            <a:ext cx="8070575" cy="707886"/>
          </a:xfrm>
          <a:prstGeom prst="rect">
            <a:avLst/>
          </a:prstGeom>
          <a:noFill/>
        </p:spPr>
        <p:txBody>
          <a:bodyPr wrap="square">
            <a:spAutoFit/>
          </a:bodyPr>
          <a:lstStyle/>
          <a:p>
            <a:pPr algn="ctr" fontAlgn="base"/>
            <a:r>
              <a:rPr lang="en-US" sz="2000" dirty="0"/>
              <a:t>To dwell therein. The promise of Allah is true: and He is Exalted in Power, Wise.</a:t>
            </a:r>
          </a:p>
        </p:txBody>
      </p:sp>
      <p:sp>
        <p:nvSpPr>
          <p:cNvPr id="3" name="TextBox 2">
            <a:extLst>
              <a:ext uri="{FF2B5EF4-FFF2-40B4-BE49-F238E27FC236}">
                <a16:creationId xmlns:a16="http://schemas.microsoft.com/office/drawing/2014/main" id="{DC80C150-AACD-4555-24D6-D7C7FE434F56}"/>
              </a:ext>
            </a:extLst>
          </p:cNvPr>
          <p:cNvSpPr txBox="1"/>
          <p:nvPr/>
        </p:nvSpPr>
        <p:spPr>
          <a:xfrm>
            <a:off x="4024456" y="43593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270357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20</Template>
  <TotalTime>477</TotalTime>
  <Words>10038</Words>
  <Application>Microsoft Office PowerPoint</Application>
  <PresentationFormat>Widescreen</PresentationFormat>
  <Paragraphs>734</Paragraphs>
  <Slides>189</Slides>
  <Notes>182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189</vt:i4>
      </vt:variant>
    </vt:vector>
  </HeadingPairs>
  <TitlesOfParts>
    <vt:vector size="195"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سورة العنكبوت بِسْمِ ٱللَّهِ ٱلرَّحْمَـٰنِ ٱلرَّحِيمِ</vt:lpstr>
      <vt:lpstr>وَلَا تُجَـٰدِلُوٓا۟ أَهْلَ ٱلْكِتَـٰبِ إِلَّا بِٱلَّتِى  هِىَ أَحْسَنُ إِلَّا ٱلَّذِينَ ظَلَمُوا۟ مِنْهُمْۖ وَقُولُوٓا۟ ءَامَنَّا بِٱلَّذِىٓ أُنزِلَ إِلَيْنَا وَأُنزِلَ إِلَيْكُمْ وَإِلَـٰهُنَا وَإِلَـٰهُكُمْ وَٰحِدٌۭ وَنَحْنُ لَهُۥ مُسْلِمُونَ</vt:lpstr>
      <vt:lpstr>وَكَذَٰلِكَ أَنزَلْنَآ إِلَيْكَ ٱلْكِتَـٰبَۚ فَٱلَّذِينَ ءَاتَيْنَـٰهُمُ ٱلْكِتَـٰبَ يُؤْمِنُونَ بِهِۦ ۖ وَمِنْ هَـٰٓؤُلَآءِ مَن يُؤْمِنُ بِهِۦ ۚ وَمَا يَجْحَدُ بِـَٔايَـٰتِنَآ إِلَّا ٱلْكَـٰفِرُونَ</vt:lpstr>
      <vt:lpstr>وَمَا كُنتَ تَتْلُوا۟ مِن قَبْلِهِۦ مِن كِتَـٰبٍۢ وَلَا تَخُطُّهُۥ بِيَمِينِكَۖ إِذًۭا لَّٱرْتَابَ ٱلْمُبْطِلُونَ</vt:lpstr>
      <vt:lpstr>بَلْ هُوَ ءَايَـٰتٌۢ بَيِّنَـٰتٌۭ فِى صُدُورِ ٱلَّذِينَ أُوتُوا۟ ٱلْعِلْمَۚ وَمَا يَجْحَدُ بِـَٔايَـٰتِنَآ إِلَّا ٱلظَّـٰلِمُونَ</vt:lpstr>
      <vt:lpstr>وَقَالُوا۟ لَوْلَآ أُنزِلَ عَلَيْهِ ءَايَـٰتٌۭ مِّن رَّبِّهِۦ ۖ قُلْ إِنَّمَا ٱلْـَٔايَـٰتُ عِندَ ٱللَّهِ وَإِنَّمَآ أَنَا۠ نَذِيرٌۭ مُّبِينٌ</vt:lpstr>
      <vt:lpstr>أَوَلَمْ يَكْفِهِمْ أَنَّآ أَنزَلْنَا عَلَيْكَ ٱلْكِتَـٰبَ يُتْلَىٰ عَلَيْهِمْۚ إِنَّ فِى ذَٰلِكَ لَرَحْمَةًۭ وَذِكْرَىٰ لِقَوْمٍۢ يُؤْمِنُونَ</vt:lpstr>
      <vt:lpstr>قُلْ كَفَىٰ بِٱللَّهِ بَيْنِى وَبَيْنَكُمْ شَهِيدًۭاۖ يَعْلَمُ مَا فِى ٱلسَّمَـٰوَٰتِ وَٱلْأَرْضِۗ وَٱلَّذِينَ ءَامَنُوا۟ بِٱلْبَـٰطِلِ وَكَفَرُوا۟ بِٱللَّهِ أُو۟لَـٰٓئِكَ هُمُ ٱلْخَـٰسِرُونَ</vt:lpstr>
      <vt:lpstr>وَيَسْتَعْجِلُونَكَ بِٱلْعَذَابِۚ وَلَوْلَآ أَجَلٌۭ مُّسَمًّۭى لَّجَآءَهُمُ ٱلْعَذَابُ وَلَيَأْتِيَنَّهُم بَغْتَةًۭ وَهُمْ لَا يَشْعُرُونَ</vt:lpstr>
      <vt:lpstr>يَسْتَعْجِلُونَكَ بِٱلْعَذَابِ وَإِنَّ جَهَنَّمَ لَمُحِيطَةٌۢ بِٱلْكَـٰفِرِينَ</vt:lpstr>
      <vt:lpstr>يَوْمَ يَغْشَىٰهُمُ ٱلْعَذَابُ مِن فَوْقِهِمْ وَمِن تَحْتِ أَرْجُلِهِمْ وَيَقُولُ ذُوقُوا۟ مَا كُنتُمْ تَعْمَلُونَ</vt:lpstr>
      <vt:lpstr>يَـٰعِبَادِىَ ٱلَّذِينَ ءَامَنُوٓا۟ إِنَّ أَرْضِى وَٰسِعَةٌۭ فَإِيَّـٰىَ فَٱعْبُدُونِ</vt:lpstr>
      <vt:lpstr>كُلُّ نَفْسٍۢ ذَآئِقَةُ ٱلْمَوْتِۖ ثُمَّ إِلَيْنَا تُرْجَعُونَ</vt:lpstr>
      <vt:lpstr>وَٱلَّذِينَ ءَامَنُوا۟ وَعَمِلُوا۟ ٱلصَّـٰلِحَـٰتِ لَنُبَوِّئَنَّهُم مِّنَ ٱلْجَنَّةِ غُرَفًۭا تَجْرِى مِن تَحْتِهَا ٱلْأَنْهَـٰرُ خَـٰلِدِينَ فِيهَاۚ نِعْمَ أَجْرُ ٱلْعَـٰمِلِينَ</vt:lpstr>
      <vt:lpstr>ٱلَّذِينَ صَبَرُوا۟ وَعَلَىٰ رَبِّهِمْ يَتَوَكَّلُونَ</vt:lpstr>
      <vt:lpstr>وَكَأَيِّن مِّن دَآبَّةٍۢ لَّا تَحْمِلُ رِزْقَهَا ٱللَّهُ يَرْزُقُهَا وَإِيَّاكُمْۚ وَهُوَ ٱلسَّمِيعُ ٱلْعَلِيمُ</vt:lpstr>
      <vt:lpstr>ٱللَّهُ يَبْسُطُ ٱلرِّزْقَ لِمَن يَشَآءُ مِنْ عِبَادِهِۦ وَيَقْدِرُ لَهُۥٓ ۚ إِنَّ ٱللَّهَ بِكُلِّ شَىْءٍ عَلِيمٌۭ</vt:lpstr>
      <vt:lpstr>وَلَئِن سَأَلْتَهُم مَّن نَّزَّلَ مِنَ ٱلسَّمَآءِ مَآءًۭ فَأَحْيَا بِهِ ٱلْأَرْضَ مِنۢ بَعْدِ مَوْتِهَا لَيَقُولُنَّ ٱللَّهُ ۚ قُلِ ٱلْحَمْدُ لِلَّهِۚ بَلْ أَكْثَرُهُمْ لَا يَعْقِلُونَ</vt:lpstr>
      <vt:lpstr>وَمَا هَـٰذِهِ ٱلْحَيَوٰةُ ٱلدُّنْيَآ إِلَّا لَهْوٌۭ وَلَعِبٌۭ ۚ وَإِنَّ ٱلدَّارَ ٱلْـَٔاخِرَةَ لَهِىَ ٱلْحَيَوَانُ ۚ لَوْ كَانُوا۟ يَعْلَمُونَ</vt:lpstr>
      <vt:lpstr>فَإِذَا رَكِبُوا۟ فِى ٱلْفُلْكِ دَعَوُا۟ ٱللَّهَ مُخْلِصِينَ لَهُ ٱلدِّينَ فَلَمَّا نَجَّىٰهُمْ إِلَى ٱلْبَرِّ إِذَا هُمْ يُشْرِكُونَ</vt:lpstr>
      <vt:lpstr>لِيَكْفُرُوا۟ بِمَآ ءَاتَيْنَـٰهُمْ وَلِيَتَمَتَّعُوا۟ ۖ فَسَوْفَ يَعْلَمُونَ</vt:lpstr>
      <vt:lpstr>أَوَلَمْ يَرَوْا۟ أَنَّا جَعَلْنَا حَرَمًا ءَامِنًۭا وَيُتَخَطَّفُ ٱلنَّاسُ مِنْ حَوْلِهِمْ ۚ أَفَبِٱلْبَـٰطِلِ يُؤْمِنُونَ وَبِنِعْمَةِ ٱللَّهِ يَكْفُرُونَ</vt:lpstr>
      <vt:lpstr>وَمَنْ أَظْلَمُ مِمَّنِ ٱفْتَرَىٰ عَلَى ٱللَّهِ كَذِبًا أَوْ كَذَّبَ بِٱلْحَقِّ لَمَّا جَآءَهُۥٓ ۚ أَلَيْسَ فِى جَهَنَّمَ مَثْوًۭى لِّلْكَـٰفِرِينَ</vt:lpstr>
      <vt:lpstr>وَٱلَّذِينَ جَـٰهَدُوا۟ فِينَا لَنَهْدِيَنَّهُمْ سُبُلَنَاۚ وَإِنَّ ٱللَّهَ لَمَعَ ٱلْمُحْسِنِينَ</vt:lpstr>
      <vt:lpstr>صدقَ اللهُ العليُّ العظيم</vt:lpstr>
      <vt:lpstr>سورة الروم بِسْمِ ٱللَّهِ ٱلرَّحْمَـٰنِ ٱلرَّحِيمِ</vt:lpstr>
      <vt:lpstr>الٓمٓ</vt:lpstr>
      <vt:lpstr>غُلِبَتِ ٱلرُّومُ</vt:lpstr>
      <vt:lpstr>فِىٓ أَدْنَى ٱلْأَرْضِ وَهُم مِّنۢ بَعْدِ غَلَبِهِمْ سَيَغْلِبُونَ</vt:lpstr>
      <vt:lpstr>فِى بِضْعِ سِنِينَۗ لِلَّهِ ٱلْأَمْرُ مِن قَبْلُ وَمِنۢ بَعْدُ ۚ وَيَوْمَئِذٍۢ يَفْرَحُ ٱلْمُؤْمِنُونَ</vt:lpstr>
      <vt:lpstr>بِنَصْرِ ٱللَّهِۚ يَنصُرُ مَن يَشَآءُۖ وَهُوَ ٱلْعَزِيزُ ٱلرَّحِيمُ</vt:lpstr>
      <vt:lpstr>وَعْدَ ٱللَّهِ ۖ لَا يُخْلِفُ ٱللَّهُ وَعْدَهُۥ وَلَـٰكِنَّ أَكْثَرَ ٱلنَّاسِ لَا يَعْلَمُونَ</vt:lpstr>
      <vt:lpstr>يَعْلَمُونَ ظَـٰهِرًۭا مِّنَ ٱلْحَيَوٰةِ ٱلدُّنْيَا وَهُمْ عَنِ ٱلْـَٔاخِرَةِ هُمْ غَـٰفِلُونَ</vt:lpstr>
      <vt:lpstr>أَوَلَمْ يَتَفَكَّرُوا۟ فِىٓ أَنفُسِهِمۗ مَّا خَلَقَ ٱللَّهُ ٱلسَّمَـٰوَٰتِ وَٱلْأَرْضَ وَمَا بَيْنَهُمَآ إِلَّا بِٱلْحَقِّ وَأَجَلٍۢ مُّسَمًّۭىۗ وَإِنَّ كَثِيرًۭا مِّنَ ٱلنَّاسِ بِلِقَآئِ رَبِّهِمْ لَكَـٰفِرُونَ</vt:lpstr>
      <vt:lpstr>أَوَلَمْ يَسِيرُوا۟ فِى ٱلْأَرْضِ فَيَنظُرُوا۟ كَيْفَ كَانَ عَـٰقِبَةُ ٱلَّذِينَ مِن قَبْلِهِمْۚ كَانُوٓا۟ أَشَدَّ مِنْهُمْ قُوَّةًۭ وَأَثَارُوا۟ ٱلْأَرْضَ وَعَمَرُوهَآ أَكْثَرَ مِمَّا عَمَرُوهَا وَجَآءَتْهُمْ رُسُلُهُم بِٱلْبَيِّنَـٰتِۖ فَمَا كَانَ ٱللَّهُ لِيَظْلِمَهُمْ وَلَـٰكِن كَانُوٓا۟ أَنفُسَهُمْ يَظْلِمُونَ</vt:lpstr>
      <vt:lpstr>ثُمَّ كَانَ عَـٰقِبَةَ ٱلَّذِينَ أَسَـٰٓـُٔوا۟ ٱلسُّوٓأَىٰٓ أَن كَذَّبُوا۟ بِـَٔايَـٰتِ ٱللَّهِ وَكَانُوا۟ بِهَا يَسْتَهْزِءُونَ</vt:lpstr>
      <vt:lpstr>ٱللَّهُ يَبْدَؤُا۟ ٱلْخَلْقَ ثُمَّ يُعِيدُهُۥ ثُمَّ إِلَيْهِ تُرْجَعُونَ</vt:lpstr>
      <vt:lpstr>وَيَوْمَ تَقُومُ ٱلسَّاعَةُ يُبْلِسُ ٱلْمُجْرِمُونَ</vt:lpstr>
      <vt:lpstr>وَلَمْ يَكُن لَّهُم مِّن شُرَكَآئِهِمْ شُفَعَـٰٓؤُا۟ وَكَانُوا۟ بِشُرَكَآئِهِمْ كَـٰفِرِينَ</vt:lpstr>
      <vt:lpstr>وَيَوْمَ تَقُومُ ٱلسَّاعَةُ يَوْمَئِذٍۢ يَتَفَرَّقُونَ</vt:lpstr>
      <vt:lpstr>فَأَمَّا ٱلَّذِينَ ءَامَنُوا۟ وَعَمِلُوا۟ ٱلصَّـٰلِحَـٰتِ فَهُمْ فِى رَوْضَةٍۢ يُحْبَرُونَ</vt:lpstr>
      <vt:lpstr>وَأَمَّا ٱلَّذِينَ كَفَرُوا۟ وَكَذَّبُوا۟ بِـَٔايَـٰتِنَا وَلِقَآئِ ٱلْـَٔاخِرَةِ فَأُو۟لَـٰٓئِكَ فِى ٱلْعَذَابِ مُحْضَرُونَ</vt:lpstr>
      <vt:lpstr>فَسُبْحَـٰنَ ٱللَّهِ حِينَ تُمْسُونَ وَحِينَ تُصْبِحُونَ</vt:lpstr>
      <vt:lpstr>وَلَهُ ٱلْحَمْدُ فِى ٱلسَّمَـٰوَٰتِ وَٱلْأَرْضِ وَعَشِيًّۭا وَحِينَ تُظْهِرُونَ</vt:lpstr>
      <vt:lpstr>يُخْرِجُ ٱلْحَىَّ مِنَ ٱلْمَيِّتِ وَيُخْرِجُ ٱلْمَيِّتَ مِنَ ٱلْحَىِّ وَيُحْىِ ٱلْأَرْضَ بَعْدَ مَوْتِهَاۚ وَكَذَٰلِكَ تُخْرَجُونَ</vt:lpstr>
      <vt:lpstr>وَمِنْ ءَايَـٰتِهِۦٓ أَنْ خَلَقَكُم مِّن تُرَابٍۢ ثُمَّ إِذَآ أَنتُم بَشَرٌۭ تَنتَشِرُونَ</vt:lpstr>
      <vt:lpstr>وَمِنْ ءَايَـٰتِهِۦٓ أَنْ خَلَقَ لَكُم مِّنْ أَنفُسِكُمْ أَزْوَٰجًۭا لِّتَسْكُنُوٓا۟ إِلَيْهَا وَجَعَلَ بَيْنَكُم مَّوَدَّةًۭ وَرَحْمَةً ۚ إِنَّ فِى ذَٰلِكَ لَـَٔايَـٰتٍۢ لِّقَوْمٍۢ يَتَفَكَّرُونَ</vt:lpstr>
      <vt:lpstr>وَمِنْ ءَايَـٰتِهِۦ خَلْقُ ٱلسَّمَـٰوَٰتِ وَٱلْأَرْضِ وَٱخْتِلَـٰفُ أَلْسِنَتِكُمْ وَأَلْوَٰنِكُمْۚ إِنَّ فِى ذَٰلِكَ لَـَٔايَـٰتٍۢ لِّلْعَـٰلِمِينَ</vt:lpstr>
      <vt:lpstr>وَمِنْ ءَايَـٰتِهِۦ مَنَامُكُم بِٱلَّيْلِ وَٱلنَّهَارِ وَٱبْتِغَآؤُكُم مِّن فَضْلِهِۦٓ ۚ إِنَّ فِى ذَٰلِكَ لَـَٔايَـٰتٍۢ لِّقَوْمٍۢ يَسْمَعُونَ</vt:lpstr>
      <vt:lpstr>وَمِنْ ءَايَـٰتِهِۦ يُرِيكُمُ ٱلْبَرْقَ خَوْفًۭا وَطَمَعًۭا وَيُنَزِّلُ مِنَ ٱلسَّمَآءِ مَآءًۭ فَيُحْىِۦ بِهِ ٱلْأَرْضَ بَعْدَ مَوْتِهَآۚ إِنَّ فِى ذَٰلِكَ لَـَٔايَـٰتٍۢ لِّقَوْمٍۢ يَعْقِلُونَ</vt:lpstr>
      <vt:lpstr>وَمِنْ ءَايَـٰتِهِۦٓ أَن تَقُومَ ٱلسَّمَآءُ وَٱلْأَرْضُ بِأَمْرِهِۦ ۚ ثُمَّ إِذَا دَعَاكُمْ دَعْوَةًۭ مِّنَ ٱلْأَرْضِ إِذَآ أَنتُمْ تَخْرُجُونَ</vt:lpstr>
      <vt:lpstr>وَلَهُۥ مَن فِى ٱلسَّمَـٰوَٰتِ وَٱلْأَرْضِۖ كُلٌّۭ لَّهُۥ قَـٰنِتُونَ</vt:lpstr>
      <vt:lpstr>وَهُوَ ٱلَّذِى يَبْدَؤُا۟ ٱلْخَلْقَ ثُمَّ يُعِيدُهُۥ وَهُوَ أَهْوَنُ عَلَيْهِۚ وَلَهُ ٱلْمَثَلُ ٱلْأَعْلَىٰ فِى ٱلسَّمَـٰوَٰتِ وَٱلْأَرْضِۚ وَهُوَ ٱلْعَزِيزُ ٱلْحَكِيمُ</vt:lpstr>
      <vt:lpstr>ضَرَبَ لَكُم مَّثَلًۭا مِّنْ أَنفُسِكُمْۖ هَل لَّكُم مِّن مَّا مَلَكَتْ أَيْمَـٰنُكُم مِّن شُرَكَآءَ فِى مَا رَزَقْنَـٰكُمْ فَأَنتُمْ فِيهِ سَوَآءٌۭ تَخَافُونَهُمْ كَخِيفَتِكُمْ أَنفُسَكُمْۚ كَذَٰلِكَ نُفَصِّلُ ٱلْـَٔايَـٰتِ لِقَوْمٍۢ يَعْقِلُونَ</vt:lpstr>
      <vt:lpstr>بَلِ ٱتَّبَعَ ٱلَّذِينَ ظَلَمُوٓا۟ أَهْوَآءَهُم بِغَيْرِ عِلْمٍۢ ۖ فَمَن يَهْدِى مَنْ أَضَلَّ ٱللَّهُۖ وَمَا لَهُم مِّن نَّـٰصِرِينَ</vt:lpstr>
      <vt:lpstr>فَأَقِمْ وَجْهَكَ لِلدِّينِ حَنِيفًۭاۚ فِطْرَتَ ٱللَّهِ ٱلَّتِى فَطَرَ ٱلنَّاسَ عَلَيْهَا ۚ لَا تَبْدِيلَ لِخَلْقِ ٱللَّهِ ۚ ذَٰلِكَ ٱلدِّينُ ٱلْقَيِّمُ وَلَـٰكِنَّ أَكْثَرَ ٱلنَّاسِ لَا يَعْلَمُونَ</vt:lpstr>
      <vt:lpstr>مُنِيبِينَ إِلَيْهِ وَٱتَّقُوهُ وَأَقِيمُوا۟ ٱلصَّلَوٰةَ وَلَا تَكُونُوا۟ مِنَ ٱلْمُشْرِكِينَ</vt:lpstr>
      <vt:lpstr>مِنَ ٱلَّذِينَ فَرَّقُوا۟ دِينَهُمْ وَكَانُوا۟ شِيَعًۭاۖ كُلُّ حِزْبٍۭ بِمَا لَدَيْهِمْ فَرِحُونَ</vt:lpstr>
      <vt:lpstr>وَإِذَا مَسَّ ٱلنَّاسَ ضُرٌّۭ دَعَوْا۟ رَبَّهُم مُّنِيبِينَ إِلَيْهِ ثُمَّ إِذَآ أَذَاقَهُم مِّنْهُ رَحْمَةً إِذَا فَرِيقٌۭ مِّنْهُم بِرَبِّهِمْ يُشْرِكُونَ</vt:lpstr>
      <vt:lpstr>لِيَكْفُرُوا۟ بِمَآ ءَاتَيْنَـٰهُمْۚ فَتَمَتَّعُوا۟ فَسَوْفَ تَعْلَمُونَ</vt:lpstr>
      <vt:lpstr>أَمْ أَنزَلْنَا عَلَيْهِمْ سُلْطَـٰنًۭا فَهُوَ يَتَكَلَّمُ بِمَا كَانُوا۟ بِهِۦ يُشْرِكُونَ</vt:lpstr>
      <vt:lpstr>وَإِذَآ أَذَقْنَا ٱلنَّاسَ رَحْمَةًۭ فَرِحُوا۟ بِهَا ۖ وَإِن تُصِبْهُمْ سَيِّئَةٌۢ بِمَا قَدَّمَتْ أَيْدِيهِمْ إِذَا هُمْ يَقْنَطُونَ</vt:lpstr>
      <vt:lpstr>أَوَلَمْ يَرَوْا۟ أَنَّ ٱللَّهَ يَبْسُطُ ٱلرِّزْقَ لِمَن يَشَآءُ وَيَقْدِرُۚ إِنَّ فِى ذَٰلِكَ لَـَٔايَـٰتٍۢ لِّقَوْمٍۢ يُؤْمِنُونَ</vt:lpstr>
      <vt:lpstr>فَـَٔاتِ ذَا ٱلْقُرْبَىٰ حَقَّهُۥ وَٱلْمِسْكِينَ وَٱبْنَ ٱلسَّبِيلِۚ ذَٰلِكَ خَيْرٌۭ لِّلَّذِينَ يُرِيدُونَ وَجْهَ ٱللَّهِ ۖ وَأُو۟لَـٰٓئِكَ هُمُ ٱلْمُفْلِحُونَ</vt:lpstr>
      <vt:lpstr>وَمَآ ءَاتَيْتُم مِّن رِّبًۭا لِّيَرْبُوَا۟ فِىٓ أَمْوَٰلِ ٱلنَّاسِ فَلَا يَرْبُوا۟ عِندَ ٱللَّهِ ۖ وَمَآ ءَاتَيْتُم مِّن زَكَوٰةٍۢ تُرِيدُونَ وَجْهَ ٱللَّهِ فَأُو۟لَـٰٓئِكَ هُمُ ٱلْمُضْعِفُونَ</vt:lpstr>
      <vt:lpstr>ٱللَّهُ ٱلَّذِى خَلَقَكُمْ ثُمَّ رَزَقَكُمْ ثُمَّ يُمِيتُكُمْ ثُمَّ يُحْيِيكُمْ ۖ هَلْ مِن شُرَكَآئِكُم مَّن يَفْعَلُ مِن ذَٰلِكُم مِّن شَىْءٍۢ ۚ سُبْحَـٰنَهُۥ وَتَعَـٰلَىٰ عَمَّا يُشْرِكُونَ</vt:lpstr>
      <vt:lpstr>ظَهَرَ ٱلْفَسَادُ فِى ٱلْبَرِّ وَٱلْبَحْرِ بِمَا كَسَبَتْ أَيْدِى ٱلنَّاسِ لِيُذِيقَهُم بَعْضَ ٱلَّذِى عَمِلُوا۟ لَعَلَّهُمْ يَرْجِعُونَ</vt:lpstr>
      <vt:lpstr>قُلْ سِيرُوا۟ فِى ٱلْأَرْضِ فَٱنظُرُوا۟ كَيْفَ كَانَ عَـٰقِبَةُ ٱلَّذِينَ مِن قَبْلُ ۚ كَانَ أَكْثَرُهُم مُّشْرِكِينَ</vt:lpstr>
      <vt:lpstr>فَأَقِمْ وَجْهَكَ لِلدِّينِ ٱلْقَيِّمِ مِن قَبْلِ أَن يَأْتِىَ يَوْمٌۭ لَّا مَرَدَّ لَهُۥ مِنَ ٱللَّهِ ۖ يَوْمَئِذٍۢ يَصَّدَّعُونَ</vt:lpstr>
      <vt:lpstr>مَن كَفَرَ فَعَلَيْهِ كُفْرُهُۥ ۖ وَمَنْ عَمِلَ صَـٰلِحًۭا فَلِأَنفُسِهِمْ يَمْهَدُونَ</vt:lpstr>
      <vt:lpstr>لِيَجْزِىَ ٱلَّذِينَ ءَامَنُوا۟ وَعَمِلُوا۟ ٱلصَّـٰلِحَـٰتِ مِن فَضْلِهِۦٓ ۚ إِنَّهُۥ لَا يُحِبُّ ٱلْكَـٰفِرِينَ</vt:lpstr>
      <vt:lpstr>وَمِنْ ءَايَـٰتِهِۦٓ أَن يُرْسِلَ ٱلرِّيَاحَ مُبَشِّرَٰتٍۢ وَلِيُذِيقَكُم مِّن رَّحْمَتِهِۦ وَلِتَجْرِىَ ٱلْفُلْكُ بِأَمْرِهِۦ وَلِتَبْتَغُوا۟ مِن فَضْلِهِۦ وَلَعَلَّكُمْ تَشْكُرُونَ</vt:lpstr>
      <vt:lpstr>وَلَقَدْ أَرْسَلْنَا مِن قَبْلِكَ رُسُلًا إِلَىٰ قَوْمِهِمْ فَجَآءُوهُم بِٱلْبَيِّنَـٰتِ فَٱنتَقَمْنَا مِنَ ٱلَّذِينَ أَجْرَمُوا۟ ۖ وَكَانَ حَقًّا عَلَيْنَا نَصْرُ ٱلْمُؤْمِنِينَ</vt:lpstr>
      <vt:lpstr>ٱللَّهُ ٱلَّذِى يُرْسِلُ ٱلرِّيَـٰحَ فَتُثِيرُ سَحَابًۭا فَيَبْسُطُهُۥ فِى ٱلسَّمَآءِ كَيْفَ يَشَآءُ وَيَجْعَلُهُۥ كِسَفًۭا فَتَرَى ٱلْوَدْقَ يَخْرُجُ مِنْ خِلَـٰلِهِۦ ۖ فَإِذَآ أَصَابَ بِهِۦ مَن يَشَآءُ مِنْ عِبَادِهِۦٓ إِذَا هُمْ يَسْتَبْشِرُونَ</vt:lpstr>
      <vt:lpstr>وَإِن كَانُوا۟ مِن قَبْلِ أَن يُنَزَّلَ عَلَيْهِم مِّن قَبْلِهِۦ لَمُبْلِسِينَ</vt:lpstr>
      <vt:lpstr>فَٱنظُرْ إِلَىٰٓ ءَاثَـٰرِ رَحْمَتِ ٱللَّهِ كَيْفَ يُحْىِ ٱلْأَرْضَ بَعْدَ مَوْتِهَآۚ إِنَّ ذَٰلِكَ لَمُحْىِ ٱلْمَوْتَىٰۖ وَهُوَ عَلَىٰ كُلِّ شَىْءٍۢ قَدِيرٌۭ</vt:lpstr>
      <vt:lpstr>وَلَئِنْ أَرْسَلْنَا رِيحًۭا فَرَأَوْهُ مُصْفَرًّۭا لَّظَلُّوا۟ مِنۢ بَعْدِهِۦ يَكْفُرُونَ</vt:lpstr>
      <vt:lpstr>فَإِنَّكَ لَا تُسْمِعُ ٱلْمَوْتَىٰ وَلَا تُسْمِعُ ٱلصُّمَّ ٱلدُّعَآءَ إِذَا وَلَّوْا۟ مُدْبِرِينَ</vt:lpstr>
      <vt:lpstr>وَمَآ أَنتَ بِهَـٰدِ ٱلْعُمْىِ عَن ضَلَـٰلَتِهِمْ ۖ إِن تُسْمِعُ إِلَّا مَن يُؤْمِنُ بِـَٔايَـٰتِنَا فَهُم مُّسْلِمُونَ</vt:lpstr>
      <vt:lpstr>ٱللَّهُ ٱلَّذِى خَلَقَكُم مِّن ضَعْفٍۢ ثُمَّ جَعَلَ مِنۢ بَعْدِ ضَعْفٍۢ قُوَّةًۭ ثُمَّ جَعَلَ مِنۢ بَعْدِ قُوَّةٍۢ ضَعْفًۭا وَشَيْبَةًۭ ۚ يَخْلُقُ مَا يَشَآءُۖ وَهُوَ ٱلْعَلِيمُ ٱلْقَدِيرُ</vt:lpstr>
      <vt:lpstr>وَيَوْمَ تَقُومُ ٱلسَّاعَةُ يُقْسِمُ ٱلْمُجْرِمُونَ مَا لَبِثُوا۟ غَيْرَ سَاعَةٍۢ ۚ كَذَٰلِكَ كَانُوا۟ يُؤْفَكُونَ</vt:lpstr>
      <vt:lpstr>وَقَالَ ٱلَّذِينَ أُوتُوا۟ ٱلْعِلْمَ وَٱلْإِيمَـٰنَ لَقَدْ لَبِثْتُمْ فِى كِتَـٰبِ ٱللَّهِ إِلَىٰ يَوْمِ ٱلْبَعْثِ ۖ فَهَـٰذَا يَوْمُ ٱلْبَعْثِ وَلَـٰكِنَّكُمْ كُنتُمْ لَا تَعْلَمُونَ</vt:lpstr>
      <vt:lpstr>فَيَوْمَئِذٍۢ لَّا يَنفَعُ ٱلَّذِينَ ظَلَمُوا۟ مَعْذِرَتُهُمْ وَلَا هُمْ يُسْتَعْتَبُونَ</vt:lpstr>
      <vt:lpstr>وَلَقَدْ ضَرَبْنَا لِلنَّاسِ فِى هَـٰذَا ٱلْقُرْءَانِ مِن كُلِّ مَثَلٍۢ ۚ وَلَئِن جِئْتَهُم بِـَٔايَةٍۢ لَّيَقُولَنَّ ٱلَّذِينَ كَفَرُوٓا۟ إِنْ أَنتُمْ إِلَّا مُبْطِلُونَ</vt:lpstr>
      <vt:lpstr>كَذَٰلِكَ يَطْبَعُ ٱللَّهُ عَلَىٰ قُلُوبِ ٱلَّذِينَ لَا يَعْلَمُونَ</vt:lpstr>
      <vt:lpstr>فَٱصْبِرْ إِنَّ وَعْدَ ٱللَّهِ حَقٌّۭ ۖ وَلَا يَسْتَخِفَّنَّكَ ٱلَّذِينَ لَا يُوقِنُونَ</vt:lpstr>
      <vt:lpstr>صدقَ اللهُ العليُّ العظيم</vt:lpstr>
      <vt:lpstr>سورة لقمان بِسْمِ ٱللَّهِ ٱلرَّحْمَـٰنِ ٱلرَّحِيمِ</vt:lpstr>
      <vt:lpstr>الٓمٓ</vt:lpstr>
      <vt:lpstr>تِلْكَ ءَايَـٰتُ ٱلْكِتَـٰبِ ٱلْحَكِيمِ</vt:lpstr>
      <vt:lpstr>هُدًۭى وَرَحْمَةًۭ لِّلْمُحْسِنِينَ</vt:lpstr>
      <vt:lpstr>ٱلَّذِينَ يُقِيمُونَ ٱلصَّلَوٰةَ وَيُؤْتُونَ ٱلزَّكَوٰةَ وَهُم بِٱلْـَٔاخِرَةِ هُمْ يُوقِنُونَ</vt:lpstr>
      <vt:lpstr>أُو۟لَـٰٓئِكَ عَلَىٰ هُدًۭى مِّن رَّبِّهِمْۖ وَأُو۟لَـٰٓئِكَ هُمُ ٱلْمُفْلِحُونَ</vt:lpstr>
      <vt:lpstr>وَمِنَ ٱلنَّاسِ مَن يَشْتَرِى لَهْوَ ٱلْحَدِيثِ لِيُضِلَّ عَن سَبِيلِ ٱللَّهِ بِغَيْرِ عِلْمٍۢ وَيَتَّخِذَهَا هُزُوًا ۚ أُو۟لَـٰٓئِكَ لَهُمْ عَذَابٌۭ مُّهِينٌۭ</vt:lpstr>
      <vt:lpstr>وَإِذَا تُتْلَىٰ عَلَيْهِ ءَايَـٰتُنَا وَلَّىٰ مُسْتَكْبِرًۭا كَأَن لَّمْ يَسْمَعْهَا كَأَنَّ فِىٓ أُذُنَيْهِ وَقْرًۭا ۖ فَبَشِّرْهُ بِعَذَابٍ أَلِيمٍ</vt:lpstr>
      <vt:lpstr>إِنَّ ٱلَّذِينَ ءَامَنُوا۟ وَعَمِلُوا۟ ٱلصَّـٰلِحَـٰتِ لَهُمْ جَنَّـٰتُ ٱلنَّعِيمِ</vt:lpstr>
      <vt:lpstr>خَـٰلِدِينَ فِيهَاۖ وَعْدَ ٱللَّهِ حَقًّۭاۚ وَهُوَ ٱلْعَزِيزُ ٱلْحَكِيمُ</vt:lpstr>
      <vt:lpstr>خَلَقَ ٱلسَّمَـٰوَٰتِ بِغَيْرِ عَمَدٍۢ تَرَوْنَهَاۖ وَأَلْقَىٰ فِى ٱلْأَرْضِ رَوَٰسِىَ أَن تَمِيدَ بِكُمْ وَبَثَّ فِيهَا مِن كُلِّ دَآبَّةٍۢ ۚ وَأَنزَلْنَا مِنَ ٱلسَّمَآءِ مَآءًۭ فَأَنۢبَتْنَا فِيهَا مِن كُلِّ زَوْجٍۢ كَرِيمٍ</vt:lpstr>
      <vt:lpstr>هَـٰذَا خَلْقُ ٱللَّهِ فَأَرُونِى مَاذَا خَلَقَ ٱلَّذِينَ مِن دُونِهِۦ ۚ بَلِ ٱلظَّـٰلِمُونَ فِى ضَلَـٰلٍۢ مُّبِينٍۢ</vt:lpstr>
      <vt:lpstr>وَلَقَدْ ءَاتَيْنَا لُقْمَـٰنَ ٱلْحِكْمَةَ أَنِ ٱشْكُرْ لِلَّهِ ۚ وَمَن يَشْكُرْ فَإِنَّمَا يَشْكُرُ لِنَفْسِهِۦ ۖ وَمَن كَفَرَ فَإِنَّ ٱللَّهَ غَنِىٌّ حَمِيدٌۭ</vt:lpstr>
      <vt:lpstr>وَإِذْ قَالَ لُقْمَـٰنُ لِٱبْنِهِۦ وَهُوَ يَعِظُهُۥ يَـٰبُنَىَّ لَا تُشْرِكْ بِٱللَّهِ ۖ إِنَّ ٱلشِّرْكَ لَظُلْمٌ عَظِيمٌۭ</vt:lpstr>
      <vt:lpstr>وَوَصَّيْنَا ٱلْإِنسَـٰنَ بِوَٰلِدَيْهِ حَمَلَتْهُ أُمُّهُۥ وَهْنًا عَلَىٰ وَهْنٍۢ وَفِصَـٰلُهُۥ فِى عَامَيْنِ أَنِ ٱشْكُرْ لِى وَلِوَٰلِدَيْكَ إِلَىَّ ٱلْمَصِيرُ</vt:lpstr>
      <vt:lpstr>وَإِن جَـٰهَدَاكَ عَلَىٰٓ أَن تُشْرِكَ بِى مَا لَيْسَ لَكَ بِهِۦ عِلْمٌۭ فَلَا تُطِعْهُمَاۖ وَصَاحِبْهُمَا فِى ٱلدُّنْيَا مَعْرُوفًۭاۖ وَٱتَّبِعْ سَبِيلَ مَنْ أَنَابَ إِلَىَّۚ ثُمَّ إِلَىَّ مَرْجِعُكُمْ فَأُنَبِّئُكُم بِمَا كُنتُمْ تَعْمَلُونَ</vt:lpstr>
      <vt:lpstr>يَـٰبُنَىَّ إِنَّهَآ إِن تَكُ مِثْقَالَ حَبَّةٍۢ مِّنْ خَرْدَلٍۢ فَتَكُن فِى صَخْرَةٍ أَوْ فِى ٱلسَّمَـٰوَٰتِ أَوْ فِى ٱلْأَرْضِ يَأْتِ بِهَا ٱللَّهُ ۚ إِنَّ ٱللَّهَ لَطِيفٌ خَبِيرٌۭ</vt:lpstr>
      <vt:lpstr>يَـٰبُنَىَّ أَقِمِ ٱلصَّلَوٰةَ وَأْمُرْ بِٱلْمَعْرُوفِ وَٱنْهَ عَنِ ٱلْمُنكَرِ وَٱصْبِرْ عَلَىٰ مَآ أَصَابَكَ ۖ إِنَّ ذَٰلِكَ مِنْ عَزْمِ ٱلْأُمُورِ</vt:lpstr>
      <vt:lpstr>وَلَا تُصَعِّرْ خَدَّكَ لِلنَّاسِ وَلَا تَمْشِ فِى ٱلْأَرْضِ مَرَحًا ۖ إِنَّ ٱللَّهَ لَا يُحِبُّ كُلَّ مُخْتَالٍۢ فَخُورٍۢ</vt:lpstr>
      <vt:lpstr>وَٱقْصِدْ فِى مَشْيِكَ وَٱغْضُضْ مِن صَوْتِكَۚ إِنَّ أَنكَرَ ٱلْأَصْوَٰتِ لَصَوْتُ ٱلْحَمِيرِ</vt:lpstr>
      <vt:lpstr>أَلَمْ تَرَوْا۟ أَنَّ ٱللَّهَ سَخَّرَ لَكُم مَّا فِى ٱلسَّمَـٰوَٰتِ وَمَا فِى ٱلْأَرْضِ وَأَسْبَغَ عَلَيْكُمْ نِعَمَهُۥ ظَـٰهِرَةًۭ وَبَاطِنَةًۭ ۗ وَمِنَ ٱلنَّاسِ مَن يُجَـٰدِلُ فِى ٱللَّهِ بِغَيْرِ عِلْمٍۢ وَلَا هُدًۭى وَلَا كِتَـٰبٍۢ مُّنِيرٍۢ</vt:lpstr>
      <vt:lpstr>وَإِذَا قِيلَ لَهُمُ ٱتَّبِعُوا۟ مَآ أَنزَلَ ٱللَّهُ قَالُوا۟ بَلْ نَتَّبِعُ مَا وَجَدْنَا عَلَيْهِ ءَابَآءَنَآ ۚ أَوَلَوْ كَانَ ٱلشَّيْطَـٰنُ يَدْعُوهُمْ إِلَىٰ عَذَابِ ٱلسَّعِيرِ</vt:lpstr>
      <vt:lpstr>وَمَن يُسْلِمْ وَجْهَهُۥٓ إِلَى ٱللَّهِ وَهُوَ مُحْسِنٌۭ فَقَدِ ٱسْتَمْسَكَ بِٱلْعُرْوَةِ ٱلْوُثْقَىٰ ۗ وَإِلَى ٱللَّهِ عَـٰقِبَةُ ٱلْأُمُورِ</vt:lpstr>
      <vt:lpstr>وَمَن كَفَرَ فَلَا يَحْزُنكَ كُفْرُهُۥٓ ۚ إِلَيْنَا مَرْجِعُهُمْ فَنُنَبِّئُهُم بِمَا عَمِلُوٓا۟ ۚ إِنَّ ٱللَّهَ عَلِيمٌۢ بِذَاتِ ٱلصُّدُورِ</vt:lpstr>
      <vt:lpstr>نُمَتِّعُهُمْ قَلِيلًۭا ثُمَّ نَضْطَرُّهُمْ إِلَىٰ عَذَابٍ غَلِيظٍۢ</vt:lpstr>
      <vt:lpstr>وَلَئِن سَأَلْتَهُم مَّنْ خَلَقَ ٱلسَّمَـٰوَٰتِ وَٱلْأَرْضَ لَيَقُولُنَّ ٱللَّهُۚ قُلِ ٱلْحَمْدُ لِلَّهِۚ بَلْ أَكْثَرُهُمْ لَا يَعْلَمُونَ</vt:lpstr>
      <vt:lpstr>لِلَّهِ مَا فِى ٱلسَّمَـٰوَٰتِ وَٱلْأَرْضِۚ إِنَّ ٱللَّهَ هُوَ ٱلْغَنِىُّ ٱلْحَمِيدُ</vt:lpstr>
      <vt:lpstr>وَلَوْ أَنَّمَا فِى ٱلْأَرْضِ مِن شَجَرَةٍ أَقْلَـٰمٌۭ وَٱلْبَحْرُ يَمُدُّهُۥ مِنۢ بَعْدِهِۦ سَبْعَةُ أَبْحُرٍۢ مَّا نَفِدَتْ كَلِمَـٰتُ ٱللَّهِۗ إِنَّ ٱللَّهَ عَزِيزٌ حَكِيمٌۭ</vt:lpstr>
      <vt:lpstr>مَّا خَلْقُكُمْ وَلَا بَعْثُكُمْ إِلَّا كَنَفْسٍۢ وَٰحِدَةٍۗ إِنَّ ٱللَّهَ سَمِيعٌۢ بَصِيرٌ</vt:lpstr>
      <vt:lpstr>أَلَمْ تَرَ أَنَّ ٱللَّهَ يُولِجُ ٱلَّيْلَ فِى ٱلنَّهَارِ وَيُولِجُ ٱلنَّهَارَ فِى ٱلَّيْلِ وَسَخَّرَ ٱلشَّمْسَ وَٱلْقَمَرَ كُلٌّۭ يَجْرِىٓ إِلَىٰٓ أَجَلٍۢ مُّسَمًّۭى وَأَنَّ ٱللَّهَ بِمَا تَعْمَلُونَ خَبِيرٌۭ</vt:lpstr>
      <vt:lpstr>ذَٰلِكَ بِأَنَّ ٱللَّهَ هُوَ ٱلْحَقُّ وَأَنَّ مَا يَدْعُونَ مِن دُونِهِ ٱلْبَـٰطِلُ وَأَنَّ ٱللَّهَ هُوَ ٱلْعَلِىُّ ٱلْكَبِيرُ</vt:lpstr>
      <vt:lpstr>أَلَمْ تَرَ أَنَّ ٱلْفُلْكَ تَجْرِى فِى ٱلْبَحْرِ بِنِعْمَتِ ٱللَّهِ لِيُرِيَكُم مِّنْ ءَايَـٰتِهِۦٓ ۚ إِنَّ فِى ذَٰلِكَ لَـَٔايَـٰتٍۢ لِّكُلِّ صَبَّارٍۢ شَكُورٍۢ</vt:lpstr>
      <vt:lpstr>وَإِذَا غَشِيَهُم مَّوْجٌۭ كَٱلظُّلَلِ دَعَوُا۟ ٱللَّهَ مُخْلِصِينَ لَهُ ٱلدِّينَ فَلَمَّا نَجَّىٰهُمْ إِلَى ٱلْبَرِّ فَمِنْهُم مُّقْتَصِدٌۭ ۚ وَمَا يَجْحَدُ بِـَٔايَـٰتِنَآ إِلَّا كُلُّ خَتَّارٍۢ كَفُورٍۢ</vt:lpstr>
      <vt:lpstr>يَـٰٓأَيُّهَا ٱلنَّاسُ ٱتَّقُوا۟ رَبَّكُمْ وَٱخْشَوْا۟ يَوْمًۭا لَّا يَجْزِى وَالِدٌ عَن وَلَدِهِۦ وَلَا مَوْلُودٌ هُوَ جَازٍ عَن وَالِدِهِۦ شَيْـًٔا ۚ إِنَّ وَعْدَ ٱللَّهِ حَقٌّۭ ۖ فَلَا تَغُرَّنَّكُمُ ٱلْحَيَوٰةُ ٱلدُّنْيَا وَلَا يَغُرَّنَّكُم بِٱللَّهِ ٱلْغَرُورُ</vt:lpstr>
      <vt:lpstr>إِنَّ ٱللَّهَ عِندَهُۥ عِلْمُ ٱلسَّاعَةِ وَيُنَزِّلُ ٱلْغَيْثَ وَيَعْلَمُ مَا فِى ٱلْأَرْحَامِۖ وَمَا تَدْرِى نَفْسٌۭ مَّاذَا تَكْسِبُ غَدًۭا ۖ وَمَا تَدْرِى نَفْسٌۢ بِأَىِّ أَرْضٍۢ تَمُوتُۚ إِنَّ ٱللَّهَ عَلِيمٌ خَبِيرٌۢ</vt:lpstr>
      <vt:lpstr>صدقَ اللهُ العليُّ العظيم</vt:lpstr>
      <vt:lpstr>سورة السجدة بِسْمِ ٱللَّهِ ٱلرَّحْمَـٰنِ ٱلرَّحِيمِ</vt:lpstr>
      <vt:lpstr>الٓمٓ</vt:lpstr>
      <vt:lpstr>تَنزِيلُ ٱلْكِتَـٰبِ لَا رَيْبَ فِيهِ مِن رَّبِّ ٱلْعَـٰلَمِينَ</vt:lpstr>
      <vt:lpstr>أَمْ يَقُولُونَ ٱفْتَرَىٰهُۚ بَلْ هُوَ ٱلْحَقُّ مِن رَّبِّكَ لِتُنذِرَ قَوْمًۭا مَّآ أَتَىٰهُم مِّن نَّذِيرٍۢ مِّن قَبْلِكَ لَعَلَّهُمْ يَهْتَدُونَ</vt:lpstr>
      <vt:lpstr>ٱللَّهُ ٱلَّذِى خَلَقَ ٱلسَّمَـٰوَٰتِ وَٱلْأَرْضَ وَمَا بَيْنَهُمَا فِى سِتَّةِ أَيَّامٍۢ ثُمَّ ٱسْتَوَىٰ عَلَى ٱلْعَرْشِۖ مَا لَكُم مِّن دُونِهِۦ مِن وَلِىٍّۢ وَلَا شَفِيعٍۚ أَفَلَا تَتَذَكَّرُونَ</vt:lpstr>
      <vt:lpstr>يُدَبِّرُ ٱلْأَمْرَ مِنَ ٱلسَّمَآءِ إِلَى ٱلْأَرْضِ ثُمَّ يَعْرُجُ إِلَيْهِ فِى يَوْمٍۢ كَانَ مِقْدَارُهُۥٓ أَلْفَ سَنَةٍۢ مِّمَّا تَعُدُّونَ</vt:lpstr>
      <vt:lpstr>ذَٰلِكَ عَـٰلِمُ ٱلْغَيْبِ وَٱلشَّهَـٰدَةِ ٱلْعَزِيزُ ٱلرَّحِيمُ</vt:lpstr>
      <vt:lpstr>ٱلَّذِىٓ أَحْسَنَ كُلَّ شَىْءٍ خَلَقَهُۥ ۖ وَبَدَأَ خَلْقَ ٱلْإِنسَـٰنِ مِن طِينٍۢ</vt:lpstr>
      <vt:lpstr>ثُمَّ جَعَلَ نَسْلَهُۥ مِن سُلَـٰلَةٍۢ مِّن مَّآءٍۢ مَّهِينٍۢ</vt:lpstr>
      <vt:lpstr>ثُمَّ سَوَّىٰهُ وَنَفَخَ فِيهِ مِن رُّوحِهِۦ ۖ وَجَعَلَ لَكُمُ ٱلسَّمْعَ وَٱلْأَبْصَـٰرَ وَٱلْأَفْـِٔدَةَۚ قَلِيلًۭا مَّا تَشْكُرُونَ</vt:lpstr>
      <vt:lpstr>وَقَالُوٓا۟ أَءِذَا ضَلَلْنَا فِى ٱلْأَرْضِ أَءِنَّا لَفِى خَلْقٍۢ جَدِيدٍۭۚ بَلْ هُم بِلِقَآءِ رَبِّهِمْ كَـٰفِرُونَ</vt:lpstr>
      <vt:lpstr>قُلْ يَتَوَفَّىٰكُم مَّلَكُ ٱلْمَوْتِ ٱلَّذِى وُكِّلَ بِكُمْ ثُمَّ إِلَىٰ رَبِّكُمْ تُرْجَعُونَ </vt:lpstr>
      <vt:lpstr>وَلَوْ تَرَىٰٓ إِذِ ٱلْمُجْرِمُونَ نَاكِسُوا۟ رُءُوسِهِمْ عِندَ رَبِّهِمْ رَبَّنَآ أَبْصَرْنَا وَسَمِعْنَا فَٱرْجِعْنَا نَعْمَلْ صَـٰلِحًا إِنَّا مُوقِنُونَ</vt:lpstr>
      <vt:lpstr>وَلَوْ شِئْنَا لَـَٔاتَيْنَا كُلَّ نَفْسٍ هُدَىٰهَا وَلَـٰكِنْ حَقَّ ٱلْقَوْلُ مِنِّى لَأَمْلَأَنَّ جَهَنَّمَ مِنَ ٱلْجِنَّةِ وَٱلنَّاسِ أَجْمَعِينَ</vt:lpstr>
      <vt:lpstr>فَذُوقُوا۟ بِمَا نَسِيتُمْ لِقَآءَ يَوْمِكُمْ هَـٰذَآ إِنَّا نَسِينَـٰكُمْ ۖ وَذُوقُوا۟ عَذَابَ ٱلْخُلْدِ بِمَا كُنتُمْ تَعْمَلُونَ</vt:lpstr>
      <vt:lpstr>إِنَّمَا يُؤْمِنُ بِـَٔايَـٰتِنَا ٱلَّذِينَ إِذَا ذُكِّرُوا۟ بِهَا خَرُّوا۟ سُجَّدًۭا وَسَبَّحُوا۟ بِحَمْدِ رَبِّهِمْ وَهُمْ لَا يَسْتَكْبِرُونَ ۩</vt:lpstr>
      <vt:lpstr>تَتَجَافَىٰ جُنُوبُهُمْ عَنِ ٱلْمَضَاجِعِ يَدْعُونَ رَبَّهُمْ خَوْفًۭا وَطَمَعًۭا وَمِمَّا رَزَقْنَـٰهُمْ يُنفِقُونَ</vt:lpstr>
      <vt:lpstr>فَلَا تَعْلَمُ نَفْسٌۭ مَّآ أُخْفِىَ لَهُم مِّن قُرَّةِ أَعْيُنٍۢ جَزَآءًۢ بِمَا كَانُوا۟ يَعْمَلُونَ</vt:lpstr>
      <vt:lpstr>أَفَمَن كَانَ مُؤْمِنًۭا كَمَن كَانَ فَاسِقًۭاۚ لَّا يَسْتَوُۥنَ</vt:lpstr>
      <vt:lpstr>أَمَّا ٱلَّذِينَ ءَامَنُوا۟ وَعَمِلُوا۟ ٱلصَّـٰلِحَـٰتِ فَلَهُمْ جَنَّـٰتُ ٱلْمَأْوَىٰ نُزُلًۢا بِمَا كَانُوا۟ يَعْمَلُونَ</vt:lpstr>
      <vt:lpstr>وَأَمَّا ٱلَّذِينَ فَسَقُوا۟ فَمَأْوَىٰهُمُ ٱلنَّارُ ۖ كُلَّمَآ أَرَادُوٓا۟ أَن يَخْرُجُوا۟ مِنْهَآ أُعِيدُوا۟ فِيهَا وَقِيلَ لَهُمْ ذُوقُوا۟ عَذَابَ ٱلنَّارِ ٱلَّذِى كُنتُم بِهِۦ تُكَذِّبُونَ</vt:lpstr>
      <vt:lpstr>وَلَنُذِيقَنَّهُم مِّنَ ٱلْعَذَابِ ٱلْأَدْنَىٰ دُونَ ٱلْعَذَابِ ٱلْأَكْبَرِ لَعَلَّهُمْ يَرْجِعُونَ</vt:lpstr>
      <vt:lpstr>وَمَنْ أَظْلَمُ مِمَّن ذُكِّرَ بِـَٔايَـٰتِ رَبِّهِۦ ثُمَّ أَعْرَضَ عَنْهَآ ۚ إِنَّا مِنَ ٱلْمُجْرِمِينَ مُنتَقِمُونَ</vt:lpstr>
      <vt:lpstr>وَلَقَدْ ءَاتَيْنَا مُوسَى ٱلْكِتَـٰبَ فَلَا تَكُن فِى مِرْيَةٍۢ مِّن لِّقَآئِهِۦ ۖ وَجَعَلْنَـٰهُ هُدًۭى لِّبَنِىٓ إِسْرَٰٓءِيلَ</vt:lpstr>
      <vt:lpstr>وَجَعَلْنَا مِنْهُمْ أَئِمَّةًۭ يَهْدُونَ بِأَمْرِنَا لَمَّا صَبَرُوا۟ ۖ وَكَانُوا۟ بِـَٔايَـٰتِنَا يُوقِنُونَ</vt:lpstr>
      <vt:lpstr>إِنَّ رَبَّكَ هُوَ يَفْصِلُ بَيْنَهُمْ يَوْمَ ٱلْقِيَـٰمَةِ فِيمَا كَانُوا۟ فِيهِ يَخْتَلِفُونَ</vt:lpstr>
      <vt:lpstr>أَوَلَمْ يَهْدِ لَهُمْ كَمْ أَهْلَكْنَا مِن قَبْلِهِم مِّنَ ٱلْقُرُونِ يَمْشُونَ فِى مَسَـٰكِنِهِمْۚ إِنَّ فِى ذَٰلِكَ لَـَٔايَـٰتٍۖ أَفَلَا يَسْمَعُونَ</vt:lpstr>
      <vt:lpstr>أَوَلَمْ يَرَوْا۟ أَنَّا نَسُوقُ ٱلْمَآءَ إِلَى ٱلْأَرْضِ ٱلْجُرُزِ فَنُخْرِجُ بِهِۦ زَرْعًۭا تَأْكُلُ مِنْهُ أَنْعَـٰمُهُمْ وَأَنفُسُهُمْ ۖ أَفَلَا يُبْصِرُونَ</vt:lpstr>
      <vt:lpstr>وَيَقُولُونَ مَتَىٰ هَـٰذَا ٱلْفَتْحُ إِن كُنتُمْ صَـٰدِقِينَ</vt:lpstr>
      <vt:lpstr>قُلْ يَوْمَ ٱلْفَتْحِ لَا يَنفَعُ ٱلَّذِينَ كَفَرُوٓا۟ إِيمَـٰنُهُمْ وَلَا هُمْ يُنظَرُونَ</vt:lpstr>
      <vt:lpstr>فَأَعْرِضْ عَنْهُمْ وَٱنتَظِرْ إِنَّهُم مُّنتَظِرُونَ</vt:lpstr>
      <vt:lpstr>صدقَ اللهُ العليُّ العظيم</vt:lpstr>
      <vt:lpstr>سورة الأحزاب بِسْمِ ٱللَّهِ ٱلرَّحْمَـٰنِ ٱلرَّحِيمِ</vt:lpstr>
      <vt:lpstr>يَـٰٓأَيُّهَا ٱلنَّبِىُّ ٱتَّقِ ٱللَّهَ وَلَا تُطِعِ ٱلْكَـٰفِرِينَ وَٱلْمُنَـٰفِقِينَۗ إِنَّ ٱللَّهَ كَانَ عَلِيمًا حَكِيمًۭا</vt:lpstr>
      <vt:lpstr>وَٱتَّبِعْ مَا يُوحَىٰٓ إِلَيْكَ مِن رَّبِّكَۚ إِنَّ ٱللَّهَ كَانَ بِمَا تَعْمَلُونَ خَبِيرًۭا</vt:lpstr>
      <vt:lpstr>وَتَوَكَّلْ عَلَى ٱللَّهِۚ وَكَفَىٰ بِٱللَّهِ وَكِيلًۭا</vt:lpstr>
      <vt:lpstr>مَّا جَعَلَ ٱللَّهُ لِرَجُلٍۢ مِّن قَلْبَيْنِ فِى جَوْفِهِۦ ۚ وَمَا جَعَلَ أَزْوَٰجَكُمُ ٱلَّـٰٓـِٔى تُظَـٰهِرُونَ مِنْهُنَّ أُمَّهَـٰتِكُمْۚ وَمَا جَعَلَ أَدْعِيَآءَكُمْ أَبْنَآءَكُمْۚ ذَٰلِكُمْ قَوْلُكُم بِأَفْوَٰهِكُمْۖ وَٱللَّهُ يَقُولُ ٱلْحَقَّ وَهُوَ يَهْدِى ٱلسَّبِيلَ</vt:lpstr>
      <vt:lpstr>ٱدْعُوهُمْ لِـَٔابَآئِهِمْ هُوَ أَقْسَطُ عِندَ ٱللَّهِۚ فَإِن لَّمْ تَعْلَمُوٓا۟ ءَابَآءَهُمْ فَإِخْوَٰنُكُمْ فِى ٱلدِّينِ وَمَوَٰلِيكُمْۚ وَلَيْسَ عَلَيْكُمْ جُنَاحٌۭ فِيمَآ أَخْطَأْتُم بِهِۦ وَلَـٰكِن مَّا تَعَمَّدَتْ قُلُوبُكُمْۚ وَكَانَ ٱللَّهُ غَفُورًۭا رَّحِيمًا</vt:lpstr>
      <vt:lpstr>ٱلنَّبِىُّ أَوْلَىٰ بِٱلْمُؤْمِنِينَ مِنْ أَنفُسِهِمْۖ وَأَزْوَٰجُهُۥٓ أُمَّهَـٰتُهُمْۗ وَأُو۟لُوا۟ ٱلْأَرْحَامِ بَعْضُهُمْ أَوْلَىٰ بِبَعْضٍۢ فِى كِتَـٰبِ ٱللَّهِ مِنَ ٱلْمُؤْمِنِينَ وَٱلْمُهَـٰجِرِينَ إِلَّآ أَن تَفْعَلُوٓا۟ إِلَىٰٓ أَوْلِيَآئِكُم مَّعْرُوفًۭا ۚ كَانَ ذَٰلِكَ فِى ٱلْكِتَـٰبِ مَسْطُورًۭا</vt:lpstr>
      <vt:lpstr>وَإِذْ أَخَذْنَا مِنَ ٱلنَّبِيِّـۧنَ مِيثَـٰقَهُمْ وَمِنكَ وَمِن نُّوحٍۢ وَإِبْرَٰهِيمَ وَمُوسَىٰ وَعِيسَى ٱبْنِ مَرْيَمَ ۖ وَأَخَذْنَا مِنْهُم مِّيثَـٰقًا غَلِيظًۭا</vt:lpstr>
      <vt:lpstr>لِّيَسْـَٔلَ ٱلصَّـٰدِقِينَ عَن صِدْقِهِمْۚ وَأَعَدَّ لِلْكَـٰفِرِينَ عَذَابًا أَلِيمًۭا</vt:lpstr>
      <vt:lpstr>يَـٰٓأَيُّهَا ٱلَّذِينَ ءَامَنُوا۟ ٱذْكُرُوا۟ نِعْمَةَ ٱللَّهِ عَلَيْكُمْ إِذْ جَآءَتْكُمْ جُنُودٌۭ فَأَرْسَلْنَا عَلَيْهِمْ رِيحًۭا وَجُنُودًۭا لَّمْ تَرَوْهَا ۚ وَكَانَ ٱللَّهُ بِمَا تَعْمَلُونَ بَصِيرًا</vt:lpstr>
      <vt:lpstr>إِذْ جَآءُوكُم مِّن فَوْقِكُمْ وَمِنْ أَسْفَلَ مِنكُمْ وَإِذْ زَاغَتِ ٱلْأَبْصَـٰرُ وَبَلَغَتِ ٱلْقُلُوبُ ٱلْحَنَاجِرَ وَتَظُنُّونَ بِٱللَّهِ ٱلظُّنُونَا۠</vt:lpstr>
      <vt:lpstr>هُنَالِكَ ٱبْتُلِىَ ٱلْمُؤْمِنُونَ وَزُلْزِلُوا۟ زِلْزَالًۭا شَدِيدًۭا</vt:lpstr>
      <vt:lpstr>وَإِذْ يَقُولُ ٱلْمُنَـٰفِقُونَ وَٱلَّذِينَ فِى قُلُوبِهِم مَّرَضٌۭ مَّا وَعَدَنَا ٱللَّهُ وَرَسُولُهُۥٓ إِلَّا غُرُورًۭا</vt:lpstr>
      <vt:lpstr>وَإِذْ قَالَت طَّآئِفَةٌۭ مِّنْهُمْ يَـٰٓأَهْلَ يَثْرِبَ لَا مُقَامَ لَكُمْ فَٱرْجِعُوا۟ ۚ وَيَسْتَـْٔذِنُ فَرِيقٌۭ مِّنْهُمُ ٱلنَّبِىَّ يَقُولُونَ إِنَّ بُيُوتَنَا عَوْرَةٌۭ وَمَا هِىَ بِعَوْرَةٍۖ إِن يُرِيدُونَ إِلَّا فِرَارًۭا</vt:lpstr>
      <vt:lpstr>وَلَوْ دُخِلَتْ عَلَيْهِم مِّنْ أَقْطَارِهَا ثُمَّ سُئِلُوا۟ ٱلْفِتْنَةَ لَـَٔاتَوْهَا وَمَا تَلَبَّثُوا۟ بِهَآ إِلَّا يَسِيرًۭا</vt:lpstr>
      <vt:lpstr>وَلَقَدْ كَانُوا۟ عَـٰهَدُوا۟ ٱللَّهَ مِن قَبْلُ لَا يُوَلُّونَ ٱلْأَدْبَـٰرَۚ وَكَانَ عَهْدُ ٱللَّهِ مَسْـُٔولًۭا</vt:lpstr>
      <vt:lpstr>قُل لَّن يَنفَعَكُمُ ٱلْفِرَارُ إِن فَرَرْتُم مِّنَ ٱلْمَوْتِ أَوِ ٱلْقَتْلِ وَإِذًۭا لَّا تُمَتَّعُونَ إِلَّا قَلِيلًۭا</vt:lpstr>
      <vt:lpstr>قُلْ مَن ذَا ٱلَّذِى يَعْصِمُكُم مِّنَ ٱللَّهِ إِنْ أَرَادَ بِكُمْ سُوٓءًا أَوْ أَرَادَ بِكُمْ رَحْمَةًۭ ۚ وَلَا يَجِدُونَ لَهُم مِّن دُونِ ٱللَّهِ وَلِيًّۭا وَلَا نَصِيرًۭا</vt:lpstr>
      <vt:lpstr>قَدْ يَعْلَمُ ٱللَّهُ ٱلْمُعَوِّقِينَ مِنكُمْ وَٱلْقَآئِلِينَ لِإِخْوَٰنِهِمْ هَلُمَّ إِلَيْنَاۖ وَلَا يَأْتُونَ ٱلْبَأْسَ إِلَّا قَلِيلًا</vt:lpstr>
      <vt:lpstr>أَشِحَّةً عَلَيْكُمْۖ فَإِذَا جَآءَ ٱلْخَوْفُ رَأَيْتَهُمْ يَنظُرُونَ إِلَيْكَ تَدُورُ أَعْيُنُهُمْ كَٱلَّذِى يُغْشَىٰ عَلَيْهِ مِنَ ٱلْمَوْتِۖ فَإِذَا ذَهَبَ ٱلْخَوْفُ سَلَقُوكُم بِأَلْسِنَةٍ حِدَادٍ أَشِحَّةً عَلَى ٱلْخَيْرِ ۚ أُو۟لَـٰٓئِكَ لَمْ يُؤْمِنُوا۟ فَأَحْبَطَ ٱللَّهُ أَعْمَـٰلَهُمْ ۚ وَكَانَ ذَٰلِكَ عَلَى ٱللَّهِ يَسِيرًۭا</vt:lpstr>
      <vt:lpstr>يَحْسَبُونَ ٱلْأَحْزَابَ لَمْ يَذْهَبُوا۟ ۖ وَإِن يَأْتِ ٱلْأَحْزَابُ يَوَدُّوا۟ لَوْ أَنَّهُم بَادُونَ فِى ٱلْأَعْرَابِ يَسْـَٔلُونَ عَنْ أَنۢبَآئِكُمْۖ وَلَوْ كَانُوا۟ فِيكُم مَّا قَـٰتَلُوٓا۟ إِلَّا قَلِيلًۭا</vt:lpstr>
      <vt:lpstr>لَّقَدْ كَانَ لَكُمْ فِى رَسُولِ ٱللَّهِ أُسْوَةٌ حَسَنَةٌۭ لِّمَن كَانَ يَرْجُوا۟ ٱللَّهَ وَٱلْيَوْمَ ٱلْـَٔاخِرَ وَذَكَرَ ٱللَّهَ كَثِيرًۭا</vt:lpstr>
      <vt:lpstr>وَلَمَّا رَءَا ٱلْمُؤْمِنُونَ ٱلْأَحْزَابَ قَالُوا۟ هَـٰذَا مَا وَعَدَنَا ٱللَّهُ وَرَسُولُهُۥ وَصَدَقَ ٱللَّهُ وَرَسُولُهُۥ ۚ وَمَا زَادَهُمْ إِلَّآ إِيمَـٰنًۭا وَتَسْلِيمًۭا</vt:lpstr>
      <vt:lpstr>مِّنَ ٱلْمُؤْمِنِينَ رِجَالٌۭ صَدَقُوا۟ مَا عَـٰهَدُوا۟ ٱللَّهَ عَلَيْهِ ۖ فَمِنْهُم مَّن قَضَىٰ نَحْبَهُۥ وَمِنْهُم مَّن يَنتَظِرُ ۖ وَمَا بَدَّلُوا۟ تَبْدِيلًۭا</vt:lpstr>
      <vt:lpstr>لِّيَجْزِىَ ٱللَّهُ ٱلصَّـٰدِقِينَ بِصِدْقِهِمْ وَيُعَذِّبَ ٱلْمُنَـٰفِقِينَ إِن شَآءَ أَوْ يَتُوبَ عَلَيْهِمْۚ إِنَّ ٱللَّهَ كَانَ غَفُورًۭا رَّحِيمًۭا</vt:lpstr>
      <vt:lpstr>وَرَدَّ ٱللَّهُ ٱلَّذِينَ كَفَرُوا۟ بِغَيْظِهِمْ لَمْ يَنَالُوا۟ خَيْرًۭا ۚ وَكَفَى ٱللَّهُ ٱلْمُؤْمِنِينَ ٱلْقِتَالَۚ وَكَانَ ٱللَّهُ قَوِيًّا عَزِيزًۭا</vt:lpstr>
      <vt:lpstr>وَأَنزَلَ ٱلَّذِينَ ظَـٰهَرُوهُم مِّنْ أَهْلِ ٱلْكِتَـٰبِ مِن صَيَاصِيهِمْ وَقَذَفَ فِى قُلُوبِهِمُ ٱلرُّعْبَ فَرِيقًۭا تَقْتُلُونَ وَتَأْسِرُونَ فَرِيقًۭا</vt:lpstr>
      <vt:lpstr>وَأَوْرَثَكُمْ أَرْضَهُمْ وَدِيَـٰرَهُمْ وَأَمْوَٰلَهُمْ وَأَرْضًۭا لَّمْ تَطَـُٔوهَا ۚ وَكَانَ ٱللَّهُ عَلَىٰ كُلِّ شَىْءٍۢ قَدِيرًۭا</vt:lpstr>
      <vt:lpstr>يَـٰٓأَيُّهَا ٱلنَّبِىُّ قُل لِّأَزْوَٰجِكَ إِن كُنتُنَّ تُرِدْنَ ٱلْحَيَوٰةَ ٱلدُّنْيَا وَزِينَتَهَا فَتَعَالَيْنَ أُمَتِّعْكُنَّ وَأُسَرِّحْكُنَّ سَرَاحًۭا جَمِيلًۭا</vt:lpstr>
      <vt:lpstr>وَإِن كُنتُنَّ تُرِدْنَ ٱللَّهَ وَرَسُولَهُۥ وَٱلدَّارَ ٱلْـَٔاخِرَةَ فَإِنَّ ٱللَّهَ أَعَدَّ لِلْمُحْسِنَـٰتِ مِنكُنَّ أَجْرًا عَظِيمًۭا</vt:lpstr>
      <vt:lpstr>يَـٰنِسَآءَ ٱلنَّبِىِّ مَن يَأْتِ مِنكُنَّ بِفَـٰحِشَةٍۢ مُّبَيِّنَةٍۢ يُضَـٰعَفْ لَهَا ٱلْعَذَابُ ضِعْفَيْنِۚ وَكَانَ ذَٰلِكَ عَلَى ٱللَّهِ يَسِيرًۭا</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2025-12-03T09:56:24Z</dcterms:created>
  <dcterms:modified xsi:type="dcterms:W3CDTF">2026-03-03T18:33:50Z</dcterms:modified>
</cp:coreProperties>
</file>