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4"/>
  </p:notesMasterIdLst>
  <p:sldIdLst>
    <p:sldId id="427" r:id="rId2"/>
    <p:sldId id="269" r:id="rId3"/>
    <p:sldId id="3527" r:id="rId4"/>
    <p:sldId id="3758" r:id="rId5"/>
    <p:sldId id="3759" r:id="rId6"/>
    <p:sldId id="3760" r:id="rId7"/>
    <p:sldId id="3761" r:id="rId8"/>
    <p:sldId id="3762" r:id="rId9"/>
    <p:sldId id="3763" r:id="rId10"/>
    <p:sldId id="3764" r:id="rId11"/>
    <p:sldId id="3765" r:id="rId12"/>
    <p:sldId id="3766" r:id="rId13"/>
    <p:sldId id="3767" r:id="rId14"/>
    <p:sldId id="3769" r:id="rId15"/>
    <p:sldId id="3770" r:id="rId16"/>
    <p:sldId id="3771" r:id="rId17"/>
    <p:sldId id="3772" r:id="rId18"/>
    <p:sldId id="3773" r:id="rId19"/>
    <p:sldId id="3774" r:id="rId20"/>
    <p:sldId id="3775" r:id="rId21"/>
    <p:sldId id="3776" r:id="rId22"/>
    <p:sldId id="3777" r:id="rId23"/>
    <p:sldId id="3778" r:id="rId24"/>
    <p:sldId id="3779" r:id="rId25"/>
    <p:sldId id="3780" r:id="rId26"/>
    <p:sldId id="3781" r:id="rId27"/>
    <p:sldId id="3782" r:id="rId28"/>
    <p:sldId id="3783" r:id="rId29"/>
    <p:sldId id="3784" r:id="rId30"/>
    <p:sldId id="3785" r:id="rId31"/>
    <p:sldId id="3786" r:id="rId32"/>
    <p:sldId id="3787" r:id="rId33"/>
    <p:sldId id="3788" r:id="rId34"/>
    <p:sldId id="3789" r:id="rId35"/>
    <p:sldId id="3790" r:id="rId36"/>
    <p:sldId id="3791" r:id="rId37"/>
    <p:sldId id="3792" r:id="rId38"/>
    <p:sldId id="3793" r:id="rId39"/>
    <p:sldId id="3794" r:id="rId40"/>
    <p:sldId id="3795" r:id="rId41"/>
    <p:sldId id="3796" r:id="rId42"/>
    <p:sldId id="3797" r:id="rId43"/>
    <p:sldId id="3798" r:id="rId44"/>
    <p:sldId id="3799" r:id="rId45"/>
    <p:sldId id="3800" r:id="rId46"/>
    <p:sldId id="3801" r:id="rId47"/>
    <p:sldId id="3802" r:id="rId48"/>
    <p:sldId id="3803" r:id="rId49"/>
    <p:sldId id="3804" r:id="rId50"/>
    <p:sldId id="3805" r:id="rId51"/>
    <p:sldId id="2196" r:id="rId52"/>
    <p:sldId id="3807" r:id="rId53"/>
    <p:sldId id="3808" r:id="rId54"/>
    <p:sldId id="3809" r:id="rId55"/>
    <p:sldId id="3810" r:id="rId56"/>
    <p:sldId id="3811" r:id="rId57"/>
    <p:sldId id="3812" r:id="rId58"/>
    <p:sldId id="3813" r:id="rId59"/>
    <p:sldId id="3814" r:id="rId60"/>
    <p:sldId id="3815" r:id="rId61"/>
    <p:sldId id="3816" r:id="rId62"/>
    <p:sldId id="3817" r:id="rId63"/>
    <p:sldId id="3818" r:id="rId64"/>
    <p:sldId id="3819" r:id="rId65"/>
    <p:sldId id="3820" r:id="rId66"/>
    <p:sldId id="3821" r:id="rId67"/>
    <p:sldId id="3822" r:id="rId68"/>
    <p:sldId id="3823" r:id="rId69"/>
    <p:sldId id="3824" r:id="rId70"/>
    <p:sldId id="3825" r:id="rId71"/>
    <p:sldId id="3826" r:id="rId72"/>
    <p:sldId id="3827" r:id="rId73"/>
    <p:sldId id="3828" r:id="rId74"/>
    <p:sldId id="3829" r:id="rId75"/>
    <p:sldId id="3830" r:id="rId76"/>
    <p:sldId id="3831" r:id="rId77"/>
    <p:sldId id="3832" r:id="rId78"/>
    <p:sldId id="3833" r:id="rId79"/>
    <p:sldId id="3834" r:id="rId80"/>
    <p:sldId id="3835" r:id="rId81"/>
    <p:sldId id="3836" r:id="rId82"/>
    <p:sldId id="3837" r:id="rId83"/>
    <p:sldId id="3838" r:id="rId84"/>
    <p:sldId id="3839" r:id="rId85"/>
    <p:sldId id="3840" r:id="rId86"/>
    <p:sldId id="3841" r:id="rId87"/>
    <p:sldId id="3842" r:id="rId88"/>
    <p:sldId id="3843" r:id="rId89"/>
    <p:sldId id="3844" r:id="rId90"/>
    <p:sldId id="3845" r:id="rId91"/>
    <p:sldId id="3846" r:id="rId92"/>
    <p:sldId id="3847" r:id="rId93"/>
    <p:sldId id="3848" r:id="rId94"/>
    <p:sldId id="3849" r:id="rId95"/>
    <p:sldId id="3850" r:id="rId96"/>
    <p:sldId id="3851" r:id="rId97"/>
    <p:sldId id="3852" r:id="rId98"/>
    <p:sldId id="3853" r:id="rId99"/>
    <p:sldId id="3854" r:id="rId100"/>
    <p:sldId id="3855" r:id="rId101"/>
    <p:sldId id="3856" r:id="rId102"/>
    <p:sldId id="3857" r:id="rId103"/>
    <p:sldId id="3858" r:id="rId104"/>
    <p:sldId id="3859" r:id="rId105"/>
    <p:sldId id="3860" r:id="rId106"/>
    <p:sldId id="3861" r:id="rId107"/>
    <p:sldId id="3938" r:id="rId108"/>
    <p:sldId id="3863" r:id="rId109"/>
    <p:sldId id="3864" r:id="rId110"/>
    <p:sldId id="3865" r:id="rId111"/>
    <p:sldId id="3866" r:id="rId112"/>
    <p:sldId id="3867" r:id="rId113"/>
    <p:sldId id="3868" r:id="rId114"/>
    <p:sldId id="3869" r:id="rId115"/>
    <p:sldId id="3870" r:id="rId116"/>
    <p:sldId id="3871" r:id="rId117"/>
    <p:sldId id="3872" r:id="rId118"/>
    <p:sldId id="3873" r:id="rId119"/>
    <p:sldId id="3874" r:id="rId120"/>
    <p:sldId id="3875" r:id="rId121"/>
    <p:sldId id="3876" r:id="rId122"/>
    <p:sldId id="3877" r:id="rId123"/>
    <p:sldId id="3878" r:id="rId124"/>
    <p:sldId id="3879" r:id="rId125"/>
    <p:sldId id="3880" r:id="rId126"/>
    <p:sldId id="3881" r:id="rId127"/>
    <p:sldId id="3882" r:id="rId128"/>
    <p:sldId id="3883" r:id="rId129"/>
    <p:sldId id="3884" r:id="rId130"/>
    <p:sldId id="3885" r:id="rId131"/>
    <p:sldId id="3886" r:id="rId132"/>
    <p:sldId id="3887" r:id="rId133"/>
    <p:sldId id="3888" r:id="rId134"/>
    <p:sldId id="3889" r:id="rId135"/>
    <p:sldId id="3890" r:id="rId136"/>
    <p:sldId id="3891" r:id="rId137"/>
    <p:sldId id="3892" r:id="rId138"/>
    <p:sldId id="3893" r:id="rId139"/>
    <p:sldId id="3894" r:id="rId140"/>
    <p:sldId id="3895" r:id="rId141"/>
    <p:sldId id="3896" r:id="rId142"/>
    <p:sldId id="3897" r:id="rId143"/>
    <p:sldId id="3898" r:id="rId144"/>
    <p:sldId id="3899" r:id="rId145"/>
    <p:sldId id="3900" r:id="rId146"/>
    <p:sldId id="3901" r:id="rId147"/>
    <p:sldId id="3902" r:id="rId148"/>
    <p:sldId id="3903" r:id="rId149"/>
    <p:sldId id="3904" r:id="rId150"/>
    <p:sldId id="3905" r:id="rId151"/>
    <p:sldId id="3906" r:id="rId152"/>
    <p:sldId id="3936" r:id="rId153"/>
    <p:sldId id="3907" r:id="rId154"/>
    <p:sldId id="3939" r:id="rId155"/>
    <p:sldId id="3909" r:id="rId156"/>
    <p:sldId id="3910" r:id="rId157"/>
    <p:sldId id="3911" r:id="rId158"/>
    <p:sldId id="3912" r:id="rId159"/>
    <p:sldId id="3913" r:id="rId160"/>
    <p:sldId id="3914" r:id="rId161"/>
    <p:sldId id="3915" r:id="rId162"/>
    <p:sldId id="3916" r:id="rId163"/>
    <p:sldId id="3917" r:id="rId164"/>
    <p:sldId id="3918" r:id="rId165"/>
    <p:sldId id="3919" r:id="rId166"/>
    <p:sldId id="3920" r:id="rId167"/>
    <p:sldId id="3921" r:id="rId168"/>
    <p:sldId id="3922" r:id="rId169"/>
    <p:sldId id="3923" r:id="rId170"/>
    <p:sldId id="3924" r:id="rId171"/>
    <p:sldId id="3925" r:id="rId172"/>
    <p:sldId id="3926" r:id="rId173"/>
    <p:sldId id="3927" r:id="rId174"/>
    <p:sldId id="3928" r:id="rId175"/>
    <p:sldId id="3929" r:id="rId176"/>
    <p:sldId id="3930" r:id="rId177"/>
    <p:sldId id="3931" r:id="rId178"/>
    <p:sldId id="3932" r:id="rId179"/>
    <p:sldId id="3933" r:id="rId180"/>
    <p:sldId id="3934" r:id="rId181"/>
    <p:sldId id="3935" r:id="rId182"/>
    <p:sldId id="3940" r:id="rId18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8" autoAdjust="0"/>
    <p:restoredTop sz="96374" autoAdjust="0"/>
  </p:normalViewPr>
  <p:slideViewPr>
    <p:cSldViewPr snapToGrid="0">
      <p:cViewPr varScale="1">
        <p:scale>
          <a:sx n="114" d="100"/>
          <a:sy n="114" d="100"/>
        </p:scale>
        <p:origin x="51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notesMaster" Target="notesMasters/notesMaster1.xml"/><Relationship Id="rId189"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presProps" Target="presProp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viewProps" Target="viewProps.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5D1EC-F504-716B-087E-B9D102CC0D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EE025-E7B6-5FAC-1F90-D4BFDB7627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29DBF5-CD96-4AFF-A234-CBC1C6615D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648CFA-361B-7416-22A1-96808DDC100C}"/>
              </a:ext>
            </a:extLst>
          </p:cNvPr>
          <p:cNvSpPr>
            <a:spLocks noGrp="1"/>
          </p:cNvSpPr>
          <p:nvPr>
            <p:ph type="sldNum" sz="quarter" idx="5"/>
          </p:nvPr>
        </p:nvSpPr>
        <p:spPr/>
        <p:txBody>
          <a:bodyPr/>
          <a:lstStyle/>
          <a:p>
            <a:fld id="{DB245632-D4FC-4E38-ADEE-4E3390753C23}" type="slidenum">
              <a:rPr lang="en-US" smtClean="0"/>
              <a:t>3</a:t>
            </a:fld>
            <a:endParaRPr lang="en-US" dirty="0"/>
          </a:p>
        </p:txBody>
      </p:sp>
    </p:spTree>
    <p:extLst>
      <p:ext uri="{BB962C8B-B14F-4D97-AF65-F5344CB8AC3E}">
        <p14:creationId xmlns:p14="http://schemas.microsoft.com/office/powerpoint/2010/main" val="1577259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0FA8D-A0D2-6B35-4A82-1758158967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E2B59F-9051-9087-79DF-A0BF2D9DD0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FB4375-EBCC-37DB-E3FE-A3C45781DE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857AF6-BD85-D1DB-EF25-1F8DFFBA2316}"/>
              </a:ext>
            </a:extLst>
          </p:cNvPr>
          <p:cNvSpPr>
            <a:spLocks noGrp="1"/>
          </p:cNvSpPr>
          <p:nvPr>
            <p:ph type="sldNum" sz="quarter" idx="5"/>
          </p:nvPr>
        </p:nvSpPr>
        <p:spPr/>
        <p:txBody>
          <a:bodyPr/>
          <a:lstStyle/>
          <a:p>
            <a:fld id="{DB245632-D4FC-4E38-ADEE-4E3390753C23}" type="slidenum">
              <a:rPr lang="en-US" smtClean="0"/>
              <a:t>12</a:t>
            </a:fld>
            <a:endParaRPr lang="en-US" dirty="0"/>
          </a:p>
        </p:txBody>
      </p:sp>
    </p:spTree>
    <p:extLst>
      <p:ext uri="{BB962C8B-B14F-4D97-AF65-F5344CB8AC3E}">
        <p14:creationId xmlns:p14="http://schemas.microsoft.com/office/powerpoint/2010/main" val="3354057676"/>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96930-875F-207D-F71C-1571F4F896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C3D520-1903-6C5D-5917-7294F45161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8AA175-73F9-2F9A-48B1-C6AC2DB0BC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9B2C63-4BFA-BE3F-6E37-B373CE545176}"/>
              </a:ext>
            </a:extLst>
          </p:cNvPr>
          <p:cNvSpPr>
            <a:spLocks noGrp="1"/>
          </p:cNvSpPr>
          <p:nvPr>
            <p:ph type="sldNum" sz="quarter" idx="5"/>
          </p:nvPr>
        </p:nvSpPr>
        <p:spPr/>
        <p:txBody>
          <a:bodyPr/>
          <a:lstStyle/>
          <a:p>
            <a:fld id="{DB245632-D4FC-4E38-ADEE-4E3390753C23}" type="slidenum">
              <a:rPr lang="en-US" smtClean="0"/>
              <a:t>103</a:t>
            </a:fld>
            <a:endParaRPr lang="en-US" dirty="0"/>
          </a:p>
        </p:txBody>
      </p:sp>
    </p:spTree>
    <p:extLst>
      <p:ext uri="{BB962C8B-B14F-4D97-AF65-F5344CB8AC3E}">
        <p14:creationId xmlns:p14="http://schemas.microsoft.com/office/powerpoint/2010/main" val="368894048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B8727-D0E2-F809-F201-B19E2C2639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7B9958-F901-B8AC-1C25-4DFE86FBB5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69D954-E2A9-0A71-BA4E-08CA67D8F9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F17230-5BBB-3E04-6082-C446A61DF8F5}"/>
              </a:ext>
            </a:extLst>
          </p:cNvPr>
          <p:cNvSpPr>
            <a:spLocks noGrp="1"/>
          </p:cNvSpPr>
          <p:nvPr>
            <p:ph type="sldNum" sz="quarter" idx="5"/>
          </p:nvPr>
        </p:nvSpPr>
        <p:spPr/>
        <p:txBody>
          <a:bodyPr/>
          <a:lstStyle/>
          <a:p>
            <a:fld id="{DB245632-D4FC-4E38-ADEE-4E3390753C23}" type="slidenum">
              <a:rPr lang="en-US" smtClean="0"/>
              <a:t>104</a:t>
            </a:fld>
            <a:endParaRPr lang="en-US" dirty="0"/>
          </a:p>
        </p:txBody>
      </p:sp>
    </p:spTree>
    <p:extLst>
      <p:ext uri="{BB962C8B-B14F-4D97-AF65-F5344CB8AC3E}">
        <p14:creationId xmlns:p14="http://schemas.microsoft.com/office/powerpoint/2010/main" val="3913691687"/>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5A41F-CEEF-1A3C-F95A-5E257100BF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F5DA70-3A42-1238-3B96-D25C33792E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98024A-26CD-1719-307F-30510838AB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A30F49-FEB3-AC79-059B-4ED0EA28E544}"/>
              </a:ext>
            </a:extLst>
          </p:cNvPr>
          <p:cNvSpPr>
            <a:spLocks noGrp="1"/>
          </p:cNvSpPr>
          <p:nvPr>
            <p:ph type="sldNum" sz="quarter" idx="5"/>
          </p:nvPr>
        </p:nvSpPr>
        <p:spPr/>
        <p:txBody>
          <a:bodyPr/>
          <a:lstStyle/>
          <a:p>
            <a:fld id="{DB245632-D4FC-4E38-ADEE-4E3390753C23}" type="slidenum">
              <a:rPr lang="en-US" smtClean="0"/>
              <a:t>105</a:t>
            </a:fld>
            <a:endParaRPr lang="en-US" dirty="0"/>
          </a:p>
        </p:txBody>
      </p:sp>
    </p:spTree>
    <p:extLst>
      <p:ext uri="{BB962C8B-B14F-4D97-AF65-F5344CB8AC3E}">
        <p14:creationId xmlns:p14="http://schemas.microsoft.com/office/powerpoint/2010/main" val="2577253901"/>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57597-8A88-4C38-CC1A-BC23E5E274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EE6CC5-6BB3-DC91-6DC7-2D1423BCE1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F1B115-8B2A-3885-8EE2-7002401C79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E0AB21-B44D-091B-8EDA-F1B030B7E52D}"/>
              </a:ext>
            </a:extLst>
          </p:cNvPr>
          <p:cNvSpPr>
            <a:spLocks noGrp="1"/>
          </p:cNvSpPr>
          <p:nvPr>
            <p:ph type="sldNum" sz="quarter" idx="5"/>
          </p:nvPr>
        </p:nvSpPr>
        <p:spPr/>
        <p:txBody>
          <a:bodyPr/>
          <a:lstStyle/>
          <a:p>
            <a:fld id="{DB245632-D4FC-4E38-ADEE-4E3390753C23}" type="slidenum">
              <a:rPr lang="en-US" smtClean="0"/>
              <a:t>106</a:t>
            </a:fld>
            <a:endParaRPr lang="en-US" dirty="0"/>
          </a:p>
        </p:txBody>
      </p:sp>
    </p:spTree>
    <p:extLst>
      <p:ext uri="{BB962C8B-B14F-4D97-AF65-F5344CB8AC3E}">
        <p14:creationId xmlns:p14="http://schemas.microsoft.com/office/powerpoint/2010/main" val="442089265"/>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9C02A-D4F9-C13D-766D-CF7FCBA5F6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4CFB7A-5B1A-08A6-EA84-9FAEB9004F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B402E0-F21B-E43C-D684-1E95D1D677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DBB0BB-C5A9-A1CC-53B5-DB8102506C57}"/>
              </a:ext>
            </a:extLst>
          </p:cNvPr>
          <p:cNvSpPr>
            <a:spLocks noGrp="1"/>
          </p:cNvSpPr>
          <p:nvPr>
            <p:ph type="sldNum" sz="quarter" idx="5"/>
          </p:nvPr>
        </p:nvSpPr>
        <p:spPr/>
        <p:txBody>
          <a:bodyPr/>
          <a:lstStyle/>
          <a:p>
            <a:fld id="{DB245632-D4FC-4E38-ADEE-4E3390753C23}" type="slidenum">
              <a:rPr lang="en-US" smtClean="0"/>
              <a:t>108</a:t>
            </a:fld>
            <a:endParaRPr lang="en-US" dirty="0"/>
          </a:p>
        </p:txBody>
      </p:sp>
    </p:spTree>
    <p:extLst>
      <p:ext uri="{BB962C8B-B14F-4D97-AF65-F5344CB8AC3E}">
        <p14:creationId xmlns:p14="http://schemas.microsoft.com/office/powerpoint/2010/main" val="1967753369"/>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0B190-8EC6-2B3A-AC77-642621B20C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6FA645-0D53-9081-1121-FA8945030E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84376D-FF28-5D3E-DFF9-07023C5761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5720A6-7C0A-1293-948C-FD318D77A6EB}"/>
              </a:ext>
            </a:extLst>
          </p:cNvPr>
          <p:cNvSpPr>
            <a:spLocks noGrp="1"/>
          </p:cNvSpPr>
          <p:nvPr>
            <p:ph type="sldNum" sz="quarter" idx="5"/>
          </p:nvPr>
        </p:nvSpPr>
        <p:spPr/>
        <p:txBody>
          <a:bodyPr/>
          <a:lstStyle/>
          <a:p>
            <a:fld id="{DB245632-D4FC-4E38-ADEE-4E3390753C23}" type="slidenum">
              <a:rPr lang="en-US" smtClean="0"/>
              <a:t>109</a:t>
            </a:fld>
            <a:endParaRPr lang="en-US" dirty="0"/>
          </a:p>
        </p:txBody>
      </p:sp>
    </p:spTree>
    <p:extLst>
      <p:ext uri="{BB962C8B-B14F-4D97-AF65-F5344CB8AC3E}">
        <p14:creationId xmlns:p14="http://schemas.microsoft.com/office/powerpoint/2010/main" val="306943221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46730-532D-2A5D-03BF-AC3E5D5AFD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BE0359-5FE2-4926-FB4D-0C66CB25F7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E22113-B4D6-CDD3-B776-B387E0B252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0A8131-BF14-DC4C-C064-6F2F7B6105F1}"/>
              </a:ext>
            </a:extLst>
          </p:cNvPr>
          <p:cNvSpPr>
            <a:spLocks noGrp="1"/>
          </p:cNvSpPr>
          <p:nvPr>
            <p:ph type="sldNum" sz="quarter" idx="5"/>
          </p:nvPr>
        </p:nvSpPr>
        <p:spPr/>
        <p:txBody>
          <a:bodyPr/>
          <a:lstStyle/>
          <a:p>
            <a:fld id="{DB245632-D4FC-4E38-ADEE-4E3390753C23}" type="slidenum">
              <a:rPr lang="en-US" smtClean="0"/>
              <a:t>110</a:t>
            </a:fld>
            <a:endParaRPr lang="en-US" dirty="0"/>
          </a:p>
        </p:txBody>
      </p:sp>
    </p:spTree>
    <p:extLst>
      <p:ext uri="{BB962C8B-B14F-4D97-AF65-F5344CB8AC3E}">
        <p14:creationId xmlns:p14="http://schemas.microsoft.com/office/powerpoint/2010/main" val="2764800193"/>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3095A-4998-7BE0-2AF6-18DBB9CF87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471CCB-A1BA-4F34-E246-6A2A570A6C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22A6C8-659D-469B-F158-F88251BFA0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508F9A-981D-9235-AAED-84C0C60717EA}"/>
              </a:ext>
            </a:extLst>
          </p:cNvPr>
          <p:cNvSpPr>
            <a:spLocks noGrp="1"/>
          </p:cNvSpPr>
          <p:nvPr>
            <p:ph type="sldNum" sz="quarter" idx="5"/>
          </p:nvPr>
        </p:nvSpPr>
        <p:spPr/>
        <p:txBody>
          <a:bodyPr/>
          <a:lstStyle/>
          <a:p>
            <a:fld id="{DB245632-D4FC-4E38-ADEE-4E3390753C23}" type="slidenum">
              <a:rPr lang="en-US" smtClean="0"/>
              <a:t>111</a:t>
            </a:fld>
            <a:endParaRPr lang="en-US" dirty="0"/>
          </a:p>
        </p:txBody>
      </p:sp>
    </p:spTree>
    <p:extLst>
      <p:ext uri="{BB962C8B-B14F-4D97-AF65-F5344CB8AC3E}">
        <p14:creationId xmlns:p14="http://schemas.microsoft.com/office/powerpoint/2010/main" val="467534474"/>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5D971-10C7-49FE-04E4-1D02FABF9F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FA7E02-461E-9E7D-9A30-632B3167F9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043429-754D-7889-BCB5-90984EAF48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8DEB72-E294-D293-467F-C8F33BCFA7DB}"/>
              </a:ext>
            </a:extLst>
          </p:cNvPr>
          <p:cNvSpPr>
            <a:spLocks noGrp="1"/>
          </p:cNvSpPr>
          <p:nvPr>
            <p:ph type="sldNum" sz="quarter" idx="5"/>
          </p:nvPr>
        </p:nvSpPr>
        <p:spPr/>
        <p:txBody>
          <a:bodyPr/>
          <a:lstStyle/>
          <a:p>
            <a:fld id="{DB245632-D4FC-4E38-ADEE-4E3390753C23}" type="slidenum">
              <a:rPr lang="en-US" smtClean="0"/>
              <a:t>112</a:t>
            </a:fld>
            <a:endParaRPr lang="en-US" dirty="0"/>
          </a:p>
        </p:txBody>
      </p:sp>
    </p:spTree>
    <p:extLst>
      <p:ext uri="{BB962C8B-B14F-4D97-AF65-F5344CB8AC3E}">
        <p14:creationId xmlns:p14="http://schemas.microsoft.com/office/powerpoint/2010/main" val="4032159708"/>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0EA95-540B-6A22-7593-33DDD337D5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94B505-D415-17EC-323E-0921D87313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01F9E8-1D2A-9F82-03B3-3A53D22A07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C30EF6-3137-74FA-F42D-D06CCBEF71CD}"/>
              </a:ext>
            </a:extLst>
          </p:cNvPr>
          <p:cNvSpPr>
            <a:spLocks noGrp="1"/>
          </p:cNvSpPr>
          <p:nvPr>
            <p:ph type="sldNum" sz="quarter" idx="5"/>
          </p:nvPr>
        </p:nvSpPr>
        <p:spPr/>
        <p:txBody>
          <a:bodyPr/>
          <a:lstStyle/>
          <a:p>
            <a:fld id="{DB245632-D4FC-4E38-ADEE-4E3390753C23}" type="slidenum">
              <a:rPr lang="en-US" smtClean="0"/>
              <a:t>113</a:t>
            </a:fld>
            <a:endParaRPr lang="en-US" dirty="0"/>
          </a:p>
        </p:txBody>
      </p:sp>
    </p:spTree>
    <p:extLst>
      <p:ext uri="{BB962C8B-B14F-4D97-AF65-F5344CB8AC3E}">
        <p14:creationId xmlns:p14="http://schemas.microsoft.com/office/powerpoint/2010/main" val="29565344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8A475-E693-DCC6-C98A-9C1E06182D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6A4422-9554-7803-4E58-B1B063BA94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AEC09A-DAE5-DDCC-3519-C061F4EC87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02447C-7394-F9EF-71AB-C9EB0F141214}"/>
              </a:ext>
            </a:extLst>
          </p:cNvPr>
          <p:cNvSpPr>
            <a:spLocks noGrp="1"/>
          </p:cNvSpPr>
          <p:nvPr>
            <p:ph type="sldNum" sz="quarter" idx="5"/>
          </p:nvPr>
        </p:nvSpPr>
        <p:spPr/>
        <p:txBody>
          <a:bodyPr/>
          <a:lstStyle/>
          <a:p>
            <a:fld id="{DB245632-D4FC-4E38-ADEE-4E3390753C23}" type="slidenum">
              <a:rPr lang="en-US" smtClean="0"/>
              <a:t>13</a:t>
            </a:fld>
            <a:endParaRPr lang="en-US" dirty="0"/>
          </a:p>
        </p:txBody>
      </p:sp>
    </p:spTree>
    <p:extLst>
      <p:ext uri="{BB962C8B-B14F-4D97-AF65-F5344CB8AC3E}">
        <p14:creationId xmlns:p14="http://schemas.microsoft.com/office/powerpoint/2010/main" val="1960596372"/>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EEE16-F437-1A84-E716-86F288911F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5C2369-F9BF-BC32-412A-2C606CC25F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84786F-2487-F8CF-6066-7CB132DFD3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14F95D-8237-BD4D-FAB0-41F91ADDC24C}"/>
              </a:ext>
            </a:extLst>
          </p:cNvPr>
          <p:cNvSpPr>
            <a:spLocks noGrp="1"/>
          </p:cNvSpPr>
          <p:nvPr>
            <p:ph type="sldNum" sz="quarter" idx="5"/>
          </p:nvPr>
        </p:nvSpPr>
        <p:spPr/>
        <p:txBody>
          <a:bodyPr/>
          <a:lstStyle/>
          <a:p>
            <a:fld id="{DB245632-D4FC-4E38-ADEE-4E3390753C23}" type="slidenum">
              <a:rPr lang="en-US" smtClean="0"/>
              <a:t>114</a:t>
            </a:fld>
            <a:endParaRPr lang="en-US" dirty="0"/>
          </a:p>
        </p:txBody>
      </p:sp>
    </p:spTree>
    <p:extLst>
      <p:ext uri="{BB962C8B-B14F-4D97-AF65-F5344CB8AC3E}">
        <p14:creationId xmlns:p14="http://schemas.microsoft.com/office/powerpoint/2010/main" val="468856039"/>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5DE67-1389-271F-A4E5-5847440728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2BC86B-0BD3-FFD0-6E43-9EED95C520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51C8D6-C14C-1E3F-5EE2-C59C611873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11C8AD-3F27-DBB4-8FB1-1AECA63619C2}"/>
              </a:ext>
            </a:extLst>
          </p:cNvPr>
          <p:cNvSpPr>
            <a:spLocks noGrp="1"/>
          </p:cNvSpPr>
          <p:nvPr>
            <p:ph type="sldNum" sz="quarter" idx="5"/>
          </p:nvPr>
        </p:nvSpPr>
        <p:spPr/>
        <p:txBody>
          <a:bodyPr/>
          <a:lstStyle/>
          <a:p>
            <a:fld id="{DB245632-D4FC-4E38-ADEE-4E3390753C23}" type="slidenum">
              <a:rPr lang="en-US" smtClean="0"/>
              <a:t>115</a:t>
            </a:fld>
            <a:endParaRPr lang="en-US" dirty="0"/>
          </a:p>
        </p:txBody>
      </p:sp>
    </p:spTree>
    <p:extLst>
      <p:ext uri="{BB962C8B-B14F-4D97-AF65-F5344CB8AC3E}">
        <p14:creationId xmlns:p14="http://schemas.microsoft.com/office/powerpoint/2010/main" val="1309004339"/>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460F7-41DE-7C66-82E6-D80B1A1FFD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F185BA-CDDF-BC7C-C370-ABD99DD2DA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F3661B-1CD9-6EBA-DAA1-650A1AD6AF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978ADF-EB38-C520-3F80-BFEBFFC96763}"/>
              </a:ext>
            </a:extLst>
          </p:cNvPr>
          <p:cNvSpPr>
            <a:spLocks noGrp="1"/>
          </p:cNvSpPr>
          <p:nvPr>
            <p:ph type="sldNum" sz="quarter" idx="5"/>
          </p:nvPr>
        </p:nvSpPr>
        <p:spPr/>
        <p:txBody>
          <a:bodyPr/>
          <a:lstStyle/>
          <a:p>
            <a:fld id="{DB245632-D4FC-4E38-ADEE-4E3390753C23}" type="slidenum">
              <a:rPr lang="en-US" smtClean="0"/>
              <a:t>116</a:t>
            </a:fld>
            <a:endParaRPr lang="en-US" dirty="0"/>
          </a:p>
        </p:txBody>
      </p:sp>
    </p:spTree>
    <p:extLst>
      <p:ext uri="{BB962C8B-B14F-4D97-AF65-F5344CB8AC3E}">
        <p14:creationId xmlns:p14="http://schemas.microsoft.com/office/powerpoint/2010/main" val="55223960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4644E-C671-156A-DFFF-CB87437189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17ACAA-3613-C454-F7F5-C3338E1471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B054C0-E644-884E-71F8-E010291343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750828-DD7D-9F08-17EA-B2DC447DDB6D}"/>
              </a:ext>
            </a:extLst>
          </p:cNvPr>
          <p:cNvSpPr>
            <a:spLocks noGrp="1"/>
          </p:cNvSpPr>
          <p:nvPr>
            <p:ph type="sldNum" sz="quarter" idx="5"/>
          </p:nvPr>
        </p:nvSpPr>
        <p:spPr/>
        <p:txBody>
          <a:bodyPr/>
          <a:lstStyle/>
          <a:p>
            <a:fld id="{DB245632-D4FC-4E38-ADEE-4E3390753C23}" type="slidenum">
              <a:rPr lang="en-US" smtClean="0"/>
              <a:t>117</a:t>
            </a:fld>
            <a:endParaRPr lang="en-US" dirty="0"/>
          </a:p>
        </p:txBody>
      </p:sp>
    </p:spTree>
    <p:extLst>
      <p:ext uri="{BB962C8B-B14F-4D97-AF65-F5344CB8AC3E}">
        <p14:creationId xmlns:p14="http://schemas.microsoft.com/office/powerpoint/2010/main" val="3948862565"/>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1904C-D2E6-DE11-A677-C1B76B3C38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CB6F64-370A-9662-8696-AF880900FF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DDE7AD-C48D-832A-45A5-97DD0A9FA8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B35589-5905-BDA9-3E29-BBDF2D5F1069}"/>
              </a:ext>
            </a:extLst>
          </p:cNvPr>
          <p:cNvSpPr>
            <a:spLocks noGrp="1"/>
          </p:cNvSpPr>
          <p:nvPr>
            <p:ph type="sldNum" sz="quarter" idx="5"/>
          </p:nvPr>
        </p:nvSpPr>
        <p:spPr/>
        <p:txBody>
          <a:bodyPr/>
          <a:lstStyle/>
          <a:p>
            <a:fld id="{DB245632-D4FC-4E38-ADEE-4E3390753C23}" type="slidenum">
              <a:rPr lang="en-US" smtClean="0"/>
              <a:t>118</a:t>
            </a:fld>
            <a:endParaRPr lang="en-US" dirty="0"/>
          </a:p>
        </p:txBody>
      </p:sp>
    </p:spTree>
    <p:extLst>
      <p:ext uri="{BB962C8B-B14F-4D97-AF65-F5344CB8AC3E}">
        <p14:creationId xmlns:p14="http://schemas.microsoft.com/office/powerpoint/2010/main" val="2816148619"/>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33F90-33CD-5291-64AE-CF82486266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7E0B32-14BC-3FFA-6A5A-DC1FC7CDFB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FFD31E-2671-4695-47B9-B1CDEB79B7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876CBC-E654-13E6-66A3-BF86139DF9A1}"/>
              </a:ext>
            </a:extLst>
          </p:cNvPr>
          <p:cNvSpPr>
            <a:spLocks noGrp="1"/>
          </p:cNvSpPr>
          <p:nvPr>
            <p:ph type="sldNum" sz="quarter" idx="5"/>
          </p:nvPr>
        </p:nvSpPr>
        <p:spPr/>
        <p:txBody>
          <a:bodyPr/>
          <a:lstStyle/>
          <a:p>
            <a:fld id="{DB245632-D4FC-4E38-ADEE-4E3390753C23}" type="slidenum">
              <a:rPr lang="en-US" smtClean="0"/>
              <a:t>119</a:t>
            </a:fld>
            <a:endParaRPr lang="en-US" dirty="0"/>
          </a:p>
        </p:txBody>
      </p:sp>
    </p:spTree>
    <p:extLst>
      <p:ext uri="{BB962C8B-B14F-4D97-AF65-F5344CB8AC3E}">
        <p14:creationId xmlns:p14="http://schemas.microsoft.com/office/powerpoint/2010/main" val="383612858"/>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79296-E279-3A0F-0666-AEAC6C0F54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772B0E-9465-748D-B50B-A27A6E32E8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FD21DE-AF37-0237-CDD2-2E4BF95017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5B1460-045E-258E-1B26-C976937EDCCD}"/>
              </a:ext>
            </a:extLst>
          </p:cNvPr>
          <p:cNvSpPr>
            <a:spLocks noGrp="1"/>
          </p:cNvSpPr>
          <p:nvPr>
            <p:ph type="sldNum" sz="quarter" idx="5"/>
          </p:nvPr>
        </p:nvSpPr>
        <p:spPr/>
        <p:txBody>
          <a:bodyPr/>
          <a:lstStyle/>
          <a:p>
            <a:fld id="{DB245632-D4FC-4E38-ADEE-4E3390753C23}" type="slidenum">
              <a:rPr lang="en-US" smtClean="0"/>
              <a:t>120</a:t>
            </a:fld>
            <a:endParaRPr lang="en-US" dirty="0"/>
          </a:p>
        </p:txBody>
      </p:sp>
    </p:spTree>
    <p:extLst>
      <p:ext uri="{BB962C8B-B14F-4D97-AF65-F5344CB8AC3E}">
        <p14:creationId xmlns:p14="http://schemas.microsoft.com/office/powerpoint/2010/main" val="2920465728"/>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07340-3376-5268-3145-5678E4F925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C5314F-11FF-6D6A-B0ED-9375D4C7B8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0DAD93-9CA4-164C-70AA-6F378CE2BB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3F089F-9CDC-C871-57C1-DD4F7058977D}"/>
              </a:ext>
            </a:extLst>
          </p:cNvPr>
          <p:cNvSpPr>
            <a:spLocks noGrp="1"/>
          </p:cNvSpPr>
          <p:nvPr>
            <p:ph type="sldNum" sz="quarter" idx="5"/>
          </p:nvPr>
        </p:nvSpPr>
        <p:spPr/>
        <p:txBody>
          <a:bodyPr/>
          <a:lstStyle/>
          <a:p>
            <a:fld id="{DB245632-D4FC-4E38-ADEE-4E3390753C23}" type="slidenum">
              <a:rPr lang="en-US" smtClean="0"/>
              <a:t>121</a:t>
            </a:fld>
            <a:endParaRPr lang="en-US" dirty="0"/>
          </a:p>
        </p:txBody>
      </p:sp>
    </p:spTree>
    <p:extLst>
      <p:ext uri="{BB962C8B-B14F-4D97-AF65-F5344CB8AC3E}">
        <p14:creationId xmlns:p14="http://schemas.microsoft.com/office/powerpoint/2010/main" val="1038320514"/>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484E8-C032-D208-B01D-CD4519C387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9B7D70-E839-8874-4A4A-3F91949A95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CEC23B-6E78-5D6D-144C-4F81F98AA0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B58214-9DF4-7CDE-2E56-62A7989FDB7C}"/>
              </a:ext>
            </a:extLst>
          </p:cNvPr>
          <p:cNvSpPr>
            <a:spLocks noGrp="1"/>
          </p:cNvSpPr>
          <p:nvPr>
            <p:ph type="sldNum" sz="quarter" idx="5"/>
          </p:nvPr>
        </p:nvSpPr>
        <p:spPr/>
        <p:txBody>
          <a:bodyPr/>
          <a:lstStyle/>
          <a:p>
            <a:fld id="{DB245632-D4FC-4E38-ADEE-4E3390753C23}" type="slidenum">
              <a:rPr lang="en-US" smtClean="0"/>
              <a:t>122</a:t>
            </a:fld>
            <a:endParaRPr lang="en-US" dirty="0"/>
          </a:p>
        </p:txBody>
      </p:sp>
    </p:spTree>
    <p:extLst>
      <p:ext uri="{BB962C8B-B14F-4D97-AF65-F5344CB8AC3E}">
        <p14:creationId xmlns:p14="http://schemas.microsoft.com/office/powerpoint/2010/main" val="1315220051"/>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F4FAB1-7B32-E22C-738C-BCA162EA00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A954F7-ED9E-5913-CCF4-020BD98E46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F3804D-88BA-AF7E-E3A8-B671E19C7E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077A69-30EB-6EB8-031A-9DE4AE748C7C}"/>
              </a:ext>
            </a:extLst>
          </p:cNvPr>
          <p:cNvSpPr>
            <a:spLocks noGrp="1"/>
          </p:cNvSpPr>
          <p:nvPr>
            <p:ph type="sldNum" sz="quarter" idx="5"/>
          </p:nvPr>
        </p:nvSpPr>
        <p:spPr/>
        <p:txBody>
          <a:bodyPr/>
          <a:lstStyle/>
          <a:p>
            <a:fld id="{DB245632-D4FC-4E38-ADEE-4E3390753C23}" type="slidenum">
              <a:rPr lang="en-US" smtClean="0"/>
              <a:t>123</a:t>
            </a:fld>
            <a:endParaRPr lang="en-US" dirty="0"/>
          </a:p>
        </p:txBody>
      </p:sp>
    </p:spTree>
    <p:extLst>
      <p:ext uri="{BB962C8B-B14F-4D97-AF65-F5344CB8AC3E}">
        <p14:creationId xmlns:p14="http://schemas.microsoft.com/office/powerpoint/2010/main" val="3308508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0F662-9D17-9D91-38DB-FF66BE2EFC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57149F-9FD6-CEA7-A10A-C64446D3A6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CD78A4-AAAB-EC94-E975-D9CB13D5EF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995537-4C54-80F4-9A65-A97577AEAD9C}"/>
              </a:ext>
            </a:extLst>
          </p:cNvPr>
          <p:cNvSpPr>
            <a:spLocks noGrp="1"/>
          </p:cNvSpPr>
          <p:nvPr>
            <p:ph type="sldNum" sz="quarter" idx="5"/>
          </p:nvPr>
        </p:nvSpPr>
        <p:spPr/>
        <p:txBody>
          <a:bodyPr/>
          <a:lstStyle/>
          <a:p>
            <a:fld id="{DB245632-D4FC-4E38-ADEE-4E3390753C23}" type="slidenum">
              <a:rPr lang="en-US" smtClean="0"/>
              <a:t>14</a:t>
            </a:fld>
            <a:endParaRPr lang="en-US" dirty="0"/>
          </a:p>
        </p:txBody>
      </p:sp>
    </p:spTree>
    <p:extLst>
      <p:ext uri="{BB962C8B-B14F-4D97-AF65-F5344CB8AC3E}">
        <p14:creationId xmlns:p14="http://schemas.microsoft.com/office/powerpoint/2010/main" val="2127643762"/>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5E8FE-7412-A337-9808-A53BEDE54D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64FAC2-8FC1-F563-5ECE-F4A1837CFB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D56004-07A4-6316-B517-CF0F8B4F01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5356CA-9652-5F17-FDB3-FAD4FB3D869C}"/>
              </a:ext>
            </a:extLst>
          </p:cNvPr>
          <p:cNvSpPr>
            <a:spLocks noGrp="1"/>
          </p:cNvSpPr>
          <p:nvPr>
            <p:ph type="sldNum" sz="quarter" idx="5"/>
          </p:nvPr>
        </p:nvSpPr>
        <p:spPr/>
        <p:txBody>
          <a:bodyPr/>
          <a:lstStyle/>
          <a:p>
            <a:fld id="{DB245632-D4FC-4E38-ADEE-4E3390753C23}" type="slidenum">
              <a:rPr lang="en-US" smtClean="0"/>
              <a:t>124</a:t>
            </a:fld>
            <a:endParaRPr lang="en-US" dirty="0"/>
          </a:p>
        </p:txBody>
      </p:sp>
    </p:spTree>
    <p:extLst>
      <p:ext uri="{BB962C8B-B14F-4D97-AF65-F5344CB8AC3E}">
        <p14:creationId xmlns:p14="http://schemas.microsoft.com/office/powerpoint/2010/main" val="727771746"/>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CB13B-8B81-A8EF-BA10-48D791180C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4AF2AC-B7C0-B739-DCAB-79BC2D9484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C83F9E-5F59-E90A-5C1C-D15A75CDEC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9BAE7F-CBB6-CE6A-BC31-2F6CCE27CEF9}"/>
              </a:ext>
            </a:extLst>
          </p:cNvPr>
          <p:cNvSpPr>
            <a:spLocks noGrp="1"/>
          </p:cNvSpPr>
          <p:nvPr>
            <p:ph type="sldNum" sz="quarter" idx="5"/>
          </p:nvPr>
        </p:nvSpPr>
        <p:spPr/>
        <p:txBody>
          <a:bodyPr/>
          <a:lstStyle/>
          <a:p>
            <a:fld id="{DB245632-D4FC-4E38-ADEE-4E3390753C23}" type="slidenum">
              <a:rPr lang="en-US" smtClean="0"/>
              <a:t>125</a:t>
            </a:fld>
            <a:endParaRPr lang="en-US" dirty="0"/>
          </a:p>
        </p:txBody>
      </p:sp>
    </p:spTree>
    <p:extLst>
      <p:ext uri="{BB962C8B-B14F-4D97-AF65-F5344CB8AC3E}">
        <p14:creationId xmlns:p14="http://schemas.microsoft.com/office/powerpoint/2010/main" val="316707165"/>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1CC4D-5DCF-F693-B0FB-9FDBD2E74F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FC462D-F2E2-F221-D90D-3AD0DB1ED5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FD7124-F3EC-D6EF-687E-5FF2431791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62A343-7920-C0DC-7974-73E59128C28B}"/>
              </a:ext>
            </a:extLst>
          </p:cNvPr>
          <p:cNvSpPr>
            <a:spLocks noGrp="1"/>
          </p:cNvSpPr>
          <p:nvPr>
            <p:ph type="sldNum" sz="quarter" idx="5"/>
          </p:nvPr>
        </p:nvSpPr>
        <p:spPr/>
        <p:txBody>
          <a:bodyPr/>
          <a:lstStyle/>
          <a:p>
            <a:fld id="{DB245632-D4FC-4E38-ADEE-4E3390753C23}" type="slidenum">
              <a:rPr lang="en-US" smtClean="0"/>
              <a:t>126</a:t>
            </a:fld>
            <a:endParaRPr lang="en-US" dirty="0"/>
          </a:p>
        </p:txBody>
      </p:sp>
    </p:spTree>
    <p:extLst>
      <p:ext uri="{BB962C8B-B14F-4D97-AF65-F5344CB8AC3E}">
        <p14:creationId xmlns:p14="http://schemas.microsoft.com/office/powerpoint/2010/main" val="2651751217"/>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017E9-112E-AF33-06A7-021FB1B256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FA5E62-9DE1-78F1-9DC9-3E39B9CED7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1C5A4B-7868-8CD4-97D9-EC5A094366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4B1C77-2A7F-E0F0-5601-D69F6F9E4B91}"/>
              </a:ext>
            </a:extLst>
          </p:cNvPr>
          <p:cNvSpPr>
            <a:spLocks noGrp="1"/>
          </p:cNvSpPr>
          <p:nvPr>
            <p:ph type="sldNum" sz="quarter" idx="5"/>
          </p:nvPr>
        </p:nvSpPr>
        <p:spPr/>
        <p:txBody>
          <a:bodyPr/>
          <a:lstStyle/>
          <a:p>
            <a:fld id="{DB245632-D4FC-4E38-ADEE-4E3390753C23}" type="slidenum">
              <a:rPr lang="en-US" smtClean="0"/>
              <a:t>127</a:t>
            </a:fld>
            <a:endParaRPr lang="en-US" dirty="0"/>
          </a:p>
        </p:txBody>
      </p:sp>
    </p:spTree>
    <p:extLst>
      <p:ext uri="{BB962C8B-B14F-4D97-AF65-F5344CB8AC3E}">
        <p14:creationId xmlns:p14="http://schemas.microsoft.com/office/powerpoint/2010/main" val="3102492326"/>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F7275-B5F4-C465-53A3-6502FD1DA7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2B4E3B-00FB-0B66-19C4-68A5132CE3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B2A882-309D-FFBE-02D8-56B979299E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B79062-1BA4-35DE-785D-E6B0FE415DA7}"/>
              </a:ext>
            </a:extLst>
          </p:cNvPr>
          <p:cNvSpPr>
            <a:spLocks noGrp="1"/>
          </p:cNvSpPr>
          <p:nvPr>
            <p:ph type="sldNum" sz="quarter" idx="5"/>
          </p:nvPr>
        </p:nvSpPr>
        <p:spPr/>
        <p:txBody>
          <a:bodyPr/>
          <a:lstStyle/>
          <a:p>
            <a:fld id="{DB245632-D4FC-4E38-ADEE-4E3390753C23}" type="slidenum">
              <a:rPr lang="en-US" smtClean="0"/>
              <a:t>128</a:t>
            </a:fld>
            <a:endParaRPr lang="en-US" dirty="0"/>
          </a:p>
        </p:txBody>
      </p:sp>
    </p:spTree>
    <p:extLst>
      <p:ext uri="{BB962C8B-B14F-4D97-AF65-F5344CB8AC3E}">
        <p14:creationId xmlns:p14="http://schemas.microsoft.com/office/powerpoint/2010/main" val="4086843395"/>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484E6-9781-D442-F4B8-E3CE6A691E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11C4C0-D6C6-9553-3A43-843B8D73D9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E455B4-B3FB-68D9-BAD6-570D9936A1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AB2779-8D65-D13B-DA48-57E5EC7576C4}"/>
              </a:ext>
            </a:extLst>
          </p:cNvPr>
          <p:cNvSpPr>
            <a:spLocks noGrp="1"/>
          </p:cNvSpPr>
          <p:nvPr>
            <p:ph type="sldNum" sz="quarter" idx="5"/>
          </p:nvPr>
        </p:nvSpPr>
        <p:spPr/>
        <p:txBody>
          <a:bodyPr/>
          <a:lstStyle/>
          <a:p>
            <a:fld id="{DB245632-D4FC-4E38-ADEE-4E3390753C23}" type="slidenum">
              <a:rPr lang="en-US" smtClean="0"/>
              <a:t>129</a:t>
            </a:fld>
            <a:endParaRPr lang="en-US" dirty="0"/>
          </a:p>
        </p:txBody>
      </p:sp>
    </p:spTree>
    <p:extLst>
      <p:ext uri="{BB962C8B-B14F-4D97-AF65-F5344CB8AC3E}">
        <p14:creationId xmlns:p14="http://schemas.microsoft.com/office/powerpoint/2010/main" val="4039118413"/>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17D07-0A55-1042-2DB0-72F3EA6409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7074D8-CDD9-0543-48EB-0F2464A144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66B562-1E49-8DAE-4195-60242CF25C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F53EAE-EFEB-2E8D-5E2F-5E7E0FB33CA1}"/>
              </a:ext>
            </a:extLst>
          </p:cNvPr>
          <p:cNvSpPr>
            <a:spLocks noGrp="1"/>
          </p:cNvSpPr>
          <p:nvPr>
            <p:ph type="sldNum" sz="quarter" idx="5"/>
          </p:nvPr>
        </p:nvSpPr>
        <p:spPr/>
        <p:txBody>
          <a:bodyPr/>
          <a:lstStyle/>
          <a:p>
            <a:fld id="{DB245632-D4FC-4E38-ADEE-4E3390753C23}" type="slidenum">
              <a:rPr lang="en-US" smtClean="0"/>
              <a:t>130</a:t>
            </a:fld>
            <a:endParaRPr lang="en-US" dirty="0"/>
          </a:p>
        </p:txBody>
      </p:sp>
    </p:spTree>
    <p:extLst>
      <p:ext uri="{BB962C8B-B14F-4D97-AF65-F5344CB8AC3E}">
        <p14:creationId xmlns:p14="http://schemas.microsoft.com/office/powerpoint/2010/main" val="2517706685"/>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ABD09-46A6-0A2B-424D-C9DF293C6B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85D925-58C5-EE71-BDC0-B43FD783F3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D39598-C6BC-812B-8AF6-81AD40A757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B39525-536D-B073-93D8-EE75EF38AC81}"/>
              </a:ext>
            </a:extLst>
          </p:cNvPr>
          <p:cNvSpPr>
            <a:spLocks noGrp="1"/>
          </p:cNvSpPr>
          <p:nvPr>
            <p:ph type="sldNum" sz="quarter" idx="5"/>
          </p:nvPr>
        </p:nvSpPr>
        <p:spPr/>
        <p:txBody>
          <a:bodyPr/>
          <a:lstStyle/>
          <a:p>
            <a:fld id="{DB245632-D4FC-4E38-ADEE-4E3390753C23}" type="slidenum">
              <a:rPr lang="en-US" smtClean="0"/>
              <a:t>131</a:t>
            </a:fld>
            <a:endParaRPr lang="en-US" dirty="0"/>
          </a:p>
        </p:txBody>
      </p:sp>
    </p:spTree>
    <p:extLst>
      <p:ext uri="{BB962C8B-B14F-4D97-AF65-F5344CB8AC3E}">
        <p14:creationId xmlns:p14="http://schemas.microsoft.com/office/powerpoint/2010/main" val="2943949742"/>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80399-C0E4-6132-DD8E-E406E525BA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F9413C-2492-785A-1E01-8DB191161C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4E2C1D-766A-540A-A6C8-705C3AB352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83558B-874F-4FC0-8ECA-12125FE9FBBD}"/>
              </a:ext>
            </a:extLst>
          </p:cNvPr>
          <p:cNvSpPr>
            <a:spLocks noGrp="1"/>
          </p:cNvSpPr>
          <p:nvPr>
            <p:ph type="sldNum" sz="quarter" idx="5"/>
          </p:nvPr>
        </p:nvSpPr>
        <p:spPr/>
        <p:txBody>
          <a:bodyPr/>
          <a:lstStyle/>
          <a:p>
            <a:fld id="{DB245632-D4FC-4E38-ADEE-4E3390753C23}" type="slidenum">
              <a:rPr lang="en-US" smtClean="0"/>
              <a:t>132</a:t>
            </a:fld>
            <a:endParaRPr lang="en-US" dirty="0"/>
          </a:p>
        </p:txBody>
      </p:sp>
    </p:spTree>
    <p:extLst>
      <p:ext uri="{BB962C8B-B14F-4D97-AF65-F5344CB8AC3E}">
        <p14:creationId xmlns:p14="http://schemas.microsoft.com/office/powerpoint/2010/main" val="1984413671"/>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6782A-2D9F-E2C3-296B-95CBBA3443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BF03E9-BF4D-4189-A5F5-0E8FEBB622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7340EF-97A1-63D0-3399-2FE14383DD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74C53B-C18E-D540-47E9-B9C26646D905}"/>
              </a:ext>
            </a:extLst>
          </p:cNvPr>
          <p:cNvSpPr>
            <a:spLocks noGrp="1"/>
          </p:cNvSpPr>
          <p:nvPr>
            <p:ph type="sldNum" sz="quarter" idx="5"/>
          </p:nvPr>
        </p:nvSpPr>
        <p:spPr/>
        <p:txBody>
          <a:bodyPr/>
          <a:lstStyle/>
          <a:p>
            <a:fld id="{DB245632-D4FC-4E38-ADEE-4E3390753C23}" type="slidenum">
              <a:rPr lang="en-US" smtClean="0"/>
              <a:t>133</a:t>
            </a:fld>
            <a:endParaRPr lang="en-US" dirty="0"/>
          </a:p>
        </p:txBody>
      </p:sp>
    </p:spTree>
    <p:extLst>
      <p:ext uri="{BB962C8B-B14F-4D97-AF65-F5344CB8AC3E}">
        <p14:creationId xmlns:p14="http://schemas.microsoft.com/office/powerpoint/2010/main" val="4867545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92B29-9CBA-4D0E-E9E8-55C9C518CB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900FF3-98A9-99FA-6E84-3F7391A7B5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688AAB-BC3C-B7FC-FF67-CD004E492E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26A8BF-8980-4876-1D5B-45C8349AF42A}"/>
              </a:ext>
            </a:extLst>
          </p:cNvPr>
          <p:cNvSpPr>
            <a:spLocks noGrp="1"/>
          </p:cNvSpPr>
          <p:nvPr>
            <p:ph type="sldNum" sz="quarter" idx="5"/>
          </p:nvPr>
        </p:nvSpPr>
        <p:spPr/>
        <p:txBody>
          <a:bodyPr/>
          <a:lstStyle/>
          <a:p>
            <a:fld id="{DB245632-D4FC-4E38-ADEE-4E3390753C23}" type="slidenum">
              <a:rPr lang="en-US" smtClean="0"/>
              <a:t>15</a:t>
            </a:fld>
            <a:endParaRPr lang="en-US" dirty="0"/>
          </a:p>
        </p:txBody>
      </p:sp>
    </p:spTree>
    <p:extLst>
      <p:ext uri="{BB962C8B-B14F-4D97-AF65-F5344CB8AC3E}">
        <p14:creationId xmlns:p14="http://schemas.microsoft.com/office/powerpoint/2010/main" val="3899168319"/>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0FD03-B5D9-D3B9-9461-DAE4450791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0AAD32-1551-9F75-24D1-E59D8DE949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430E79-FFAE-1B1F-4529-D0661AEE70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F846C5-08A3-6FE1-0F93-40E6CC74499D}"/>
              </a:ext>
            </a:extLst>
          </p:cNvPr>
          <p:cNvSpPr>
            <a:spLocks noGrp="1"/>
          </p:cNvSpPr>
          <p:nvPr>
            <p:ph type="sldNum" sz="quarter" idx="5"/>
          </p:nvPr>
        </p:nvSpPr>
        <p:spPr/>
        <p:txBody>
          <a:bodyPr/>
          <a:lstStyle/>
          <a:p>
            <a:fld id="{DB245632-D4FC-4E38-ADEE-4E3390753C23}" type="slidenum">
              <a:rPr lang="en-US" smtClean="0"/>
              <a:t>134</a:t>
            </a:fld>
            <a:endParaRPr lang="en-US" dirty="0"/>
          </a:p>
        </p:txBody>
      </p:sp>
    </p:spTree>
    <p:extLst>
      <p:ext uri="{BB962C8B-B14F-4D97-AF65-F5344CB8AC3E}">
        <p14:creationId xmlns:p14="http://schemas.microsoft.com/office/powerpoint/2010/main" val="4269626830"/>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3D9502-E406-3A45-39D8-86D8AD37E4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B6E92-A003-F6C3-388C-C5A7F8B6C8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22CC3D-3089-CE4A-930C-1B217D4858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1F423E-61E8-F785-A362-A3E6A1276C4A}"/>
              </a:ext>
            </a:extLst>
          </p:cNvPr>
          <p:cNvSpPr>
            <a:spLocks noGrp="1"/>
          </p:cNvSpPr>
          <p:nvPr>
            <p:ph type="sldNum" sz="quarter" idx="5"/>
          </p:nvPr>
        </p:nvSpPr>
        <p:spPr/>
        <p:txBody>
          <a:bodyPr/>
          <a:lstStyle/>
          <a:p>
            <a:fld id="{DB245632-D4FC-4E38-ADEE-4E3390753C23}" type="slidenum">
              <a:rPr lang="en-US" smtClean="0"/>
              <a:t>135</a:t>
            </a:fld>
            <a:endParaRPr lang="en-US" dirty="0"/>
          </a:p>
        </p:txBody>
      </p:sp>
    </p:spTree>
    <p:extLst>
      <p:ext uri="{BB962C8B-B14F-4D97-AF65-F5344CB8AC3E}">
        <p14:creationId xmlns:p14="http://schemas.microsoft.com/office/powerpoint/2010/main" val="335206989"/>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ED5B5-7079-5103-55D9-C778148062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1FAD32-41F3-76DA-3AB0-7AFA1F224F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D97615-BF8B-055C-7EAA-FCD39C1AD4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1117FD-23F3-0926-5155-1F1B632FB14E}"/>
              </a:ext>
            </a:extLst>
          </p:cNvPr>
          <p:cNvSpPr>
            <a:spLocks noGrp="1"/>
          </p:cNvSpPr>
          <p:nvPr>
            <p:ph type="sldNum" sz="quarter" idx="5"/>
          </p:nvPr>
        </p:nvSpPr>
        <p:spPr/>
        <p:txBody>
          <a:bodyPr/>
          <a:lstStyle/>
          <a:p>
            <a:fld id="{DB245632-D4FC-4E38-ADEE-4E3390753C23}" type="slidenum">
              <a:rPr lang="en-US" smtClean="0"/>
              <a:t>136</a:t>
            </a:fld>
            <a:endParaRPr lang="en-US" dirty="0"/>
          </a:p>
        </p:txBody>
      </p:sp>
    </p:spTree>
    <p:extLst>
      <p:ext uri="{BB962C8B-B14F-4D97-AF65-F5344CB8AC3E}">
        <p14:creationId xmlns:p14="http://schemas.microsoft.com/office/powerpoint/2010/main" val="403760724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E033D-AB20-5F13-8376-F55A0CC01A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6B282F-8CD6-64E9-ADE3-BEBFDB83D7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673622-2B4C-F461-3707-EA46F086E0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A9CD1D-C4B0-9D29-652C-6DCE6DAF2DD7}"/>
              </a:ext>
            </a:extLst>
          </p:cNvPr>
          <p:cNvSpPr>
            <a:spLocks noGrp="1"/>
          </p:cNvSpPr>
          <p:nvPr>
            <p:ph type="sldNum" sz="quarter" idx="5"/>
          </p:nvPr>
        </p:nvSpPr>
        <p:spPr/>
        <p:txBody>
          <a:bodyPr/>
          <a:lstStyle/>
          <a:p>
            <a:fld id="{DB245632-D4FC-4E38-ADEE-4E3390753C23}" type="slidenum">
              <a:rPr lang="en-US" smtClean="0"/>
              <a:t>137</a:t>
            </a:fld>
            <a:endParaRPr lang="en-US" dirty="0"/>
          </a:p>
        </p:txBody>
      </p:sp>
    </p:spTree>
    <p:extLst>
      <p:ext uri="{BB962C8B-B14F-4D97-AF65-F5344CB8AC3E}">
        <p14:creationId xmlns:p14="http://schemas.microsoft.com/office/powerpoint/2010/main" val="1151214822"/>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5EB7A-BF6E-EB97-F229-BC7CED0DCB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A13EBE-E4C5-CE07-92B3-3B2C48E102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B6118A-66AF-7F1E-C068-EB1D4D4E98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DA6116-1970-25F9-C9B2-1D98CCF1B832}"/>
              </a:ext>
            </a:extLst>
          </p:cNvPr>
          <p:cNvSpPr>
            <a:spLocks noGrp="1"/>
          </p:cNvSpPr>
          <p:nvPr>
            <p:ph type="sldNum" sz="quarter" idx="5"/>
          </p:nvPr>
        </p:nvSpPr>
        <p:spPr/>
        <p:txBody>
          <a:bodyPr/>
          <a:lstStyle/>
          <a:p>
            <a:fld id="{DB245632-D4FC-4E38-ADEE-4E3390753C23}" type="slidenum">
              <a:rPr lang="en-US" smtClean="0"/>
              <a:t>138</a:t>
            </a:fld>
            <a:endParaRPr lang="en-US" dirty="0"/>
          </a:p>
        </p:txBody>
      </p:sp>
    </p:spTree>
    <p:extLst>
      <p:ext uri="{BB962C8B-B14F-4D97-AF65-F5344CB8AC3E}">
        <p14:creationId xmlns:p14="http://schemas.microsoft.com/office/powerpoint/2010/main" val="2110463111"/>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249A5-C50C-C289-EA07-070B78D7CF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DD74DB-1504-4BE8-941A-7030465062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C47A1C-1A15-C114-4027-0F78FDC888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86BC85-1BC6-1431-9C30-97C29D7DF3C6}"/>
              </a:ext>
            </a:extLst>
          </p:cNvPr>
          <p:cNvSpPr>
            <a:spLocks noGrp="1"/>
          </p:cNvSpPr>
          <p:nvPr>
            <p:ph type="sldNum" sz="quarter" idx="5"/>
          </p:nvPr>
        </p:nvSpPr>
        <p:spPr/>
        <p:txBody>
          <a:bodyPr/>
          <a:lstStyle/>
          <a:p>
            <a:fld id="{DB245632-D4FC-4E38-ADEE-4E3390753C23}" type="slidenum">
              <a:rPr lang="en-US" smtClean="0"/>
              <a:t>139</a:t>
            </a:fld>
            <a:endParaRPr lang="en-US" dirty="0"/>
          </a:p>
        </p:txBody>
      </p:sp>
    </p:spTree>
    <p:extLst>
      <p:ext uri="{BB962C8B-B14F-4D97-AF65-F5344CB8AC3E}">
        <p14:creationId xmlns:p14="http://schemas.microsoft.com/office/powerpoint/2010/main" val="523097529"/>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73105-D904-CF86-33A6-126C829D9C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927B52-719C-BCBD-D287-412F640E4D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9E5D38-56CB-6C16-8294-526763C798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26A962-F931-33C2-005C-C5C86E742E80}"/>
              </a:ext>
            </a:extLst>
          </p:cNvPr>
          <p:cNvSpPr>
            <a:spLocks noGrp="1"/>
          </p:cNvSpPr>
          <p:nvPr>
            <p:ph type="sldNum" sz="quarter" idx="5"/>
          </p:nvPr>
        </p:nvSpPr>
        <p:spPr/>
        <p:txBody>
          <a:bodyPr/>
          <a:lstStyle/>
          <a:p>
            <a:fld id="{DB245632-D4FC-4E38-ADEE-4E3390753C23}" type="slidenum">
              <a:rPr lang="en-US" smtClean="0"/>
              <a:t>140</a:t>
            </a:fld>
            <a:endParaRPr lang="en-US" dirty="0"/>
          </a:p>
        </p:txBody>
      </p:sp>
    </p:spTree>
    <p:extLst>
      <p:ext uri="{BB962C8B-B14F-4D97-AF65-F5344CB8AC3E}">
        <p14:creationId xmlns:p14="http://schemas.microsoft.com/office/powerpoint/2010/main" val="66098762"/>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3729A-7ED5-D938-4912-4A7DE423BC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A743D2-AC9B-1BFA-08C8-CD1C8225D6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D1E704-5BC1-3B4B-D8CE-BA29D4EBD9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DD38E3-6D81-7551-FB6D-8433439A2116}"/>
              </a:ext>
            </a:extLst>
          </p:cNvPr>
          <p:cNvSpPr>
            <a:spLocks noGrp="1"/>
          </p:cNvSpPr>
          <p:nvPr>
            <p:ph type="sldNum" sz="quarter" idx="5"/>
          </p:nvPr>
        </p:nvSpPr>
        <p:spPr/>
        <p:txBody>
          <a:bodyPr/>
          <a:lstStyle/>
          <a:p>
            <a:fld id="{DB245632-D4FC-4E38-ADEE-4E3390753C23}" type="slidenum">
              <a:rPr lang="en-US" smtClean="0"/>
              <a:t>141</a:t>
            </a:fld>
            <a:endParaRPr lang="en-US" dirty="0"/>
          </a:p>
        </p:txBody>
      </p:sp>
    </p:spTree>
    <p:extLst>
      <p:ext uri="{BB962C8B-B14F-4D97-AF65-F5344CB8AC3E}">
        <p14:creationId xmlns:p14="http://schemas.microsoft.com/office/powerpoint/2010/main" val="1494590651"/>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9D74F-B5E7-9265-CABE-433106686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AE2B89-819E-19C7-F301-573B7A07D2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0CAA98-64FB-FB65-D260-59FAA2C003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4D5544-C241-7EED-20F8-E770A46359D3}"/>
              </a:ext>
            </a:extLst>
          </p:cNvPr>
          <p:cNvSpPr>
            <a:spLocks noGrp="1"/>
          </p:cNvSpPr>
          <p:nvPr>
            <p:ph type="sldNum" sz="quarter" idx="5"/>
          </p:nvPr>
        </p:nvSpPr>
        <p:spPr/>
        <p:txBody>
          <a:bodyPr/>
          <a:lstStyle/>
          <a:p>
            <a:fld id="{DB245632-D4FC-4E38-ADEE-4E3390753C23}" type="slidenum">
              <a:rPr lang="en-US" smtClean="0"/>
              <a:t>142</a:t>
            </a:fld>
            <a:endParaRPr lang="en-US" dirty="0"/>
          </a:p>
        </p:txBody>
      </p:sp>
    </p:spTree>
    <p:extLst>
      <p:ext uri="{BB962C8B-B14F-4D97-AF65-F5344CB8AC3E}">
        <p14:creationId xmlns:p14="http://schemas.microsoft.com/office/powerpoint/2010/main" val="1315573846"/>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7A640-F260-1B0F-EAB3-D8BAA550F8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40ACBF-0B24-BCD5-010A-01F1A87328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0EE16F-FFF8-3C27-4CF3-B3FA7726C8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D00254-B86C-AF04-5550-FCE30CB4E422}"/>
              </a:ext>
            </a:extLst>
          </p:cNvPr>
          <p:cNvSpPr>
            <a:spLocks noGrp="1"/>
          </p:cNvSpPr>
          <p:nvPr>
            <p:ph type="sldNum" sz="quarter" idx="5"/>
          </p:nvPr>
        </p:nvSpPr>
        <p:spPr/>
        <p:txBody>
          <a:bodyPr/>
          <a:lstStyle/>
          <a:p>
            <a:fld id="{DB245632-D4FC-4E38-ADEE-4E3390753C23}" type="slidenum">
              <a:rPr lang="en-US" smtClean="0"/>
              <a:t>143</a:t>
            </a:fld>
            <a:endParaRPr lang="en-US" dirty="0"/>
          </a:p>
        </p:txBody>
      </p:sp>
    </p:spTree>
    <p:extLst>
      <p:ext uri="{BB962C8B-B14F-4D97-AF65-F5344CB8AC3E}">
        <p14:creationId xmlns:p14="http://schemas.microsoft.com/office/powerpoint/2010/main" val="6195133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51902-6AB7-1F92-05B0-3988DC182C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6CEB04-97AA-7D1B-CEE6-426A80B31F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F2F294-DCFB-16E6-1718-3047F11269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7F7699-5828-0FFD-C4BF-0B1BFB7305FF}"/>
              </a:ext>
            </a:extLst>
          </p:cNvPr>
          <p:cNvSpPr>
            <a:spLocks noGrp="1"/>
          </p:cNvSpPr>
          <p:nvPr>
            <p:ph type="sldNum" sz="quarter" idx="5"/>
          </p:nvPr>
        </p:nvSpPr>
        <p:spPr/>
        <p:txBody>
          <a:bodyPr/>
          <a:lstStyle/>
          <a:p>
            <a:fld id="{DB245632-D4FC-4E38-ADEE-4E3390753C23}" type="slidenum">
              <a:rPr lang="en-US" smtClean="0"/>
              <a:t>16</a:t>
            </a:fld>
            <a:endParaRPr lang="en-US" dirty="0"/>
          </a:p>
        </p:txBody>
      </p:sp>
    </p:spTree>
    <p:extLst>
      <p:ext uri="{BB962C8B-B14F-4D97-AF65-F5344CB8AC3E}">
        <p14:creationId xmlns:p14="http://schemas.microsoft.com/office/powerpoint/2010/main" val="3391091027"/>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D9A9B-85CD-205A-2576-1E64EB0D1C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0E8DE2-F92D-33DC-9C10-BF37CAEB1C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77C7B2-8ECE-4EA3-8DDA-65CE1D1B4B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66D26F-3029-CBB3-7A0F-F34D50742283}"/>
              </a:ext>
            </a:extLst>
          </p:cNvPr>
          <p:cNvSpPr>
            <a:spLocks noGrp="1"/>
          </p:cNvSpPr>
          <p:nvPr>
            <p:ph type="sldNum" sz="quarter" idx="5"/>
          </p:nvPr>
        </p:nvSpPr>
        <p:spPr/>
        <p:txBody>
          <a:bodyPr/>
          <a:lstStyle/>
          <a:p>
            <a:fld id="{DB245632-D4FC-4E38-ADEE-4E3390753C23}" type="slidenum">
              <a:rPr lang="en-US" smtClean="0"/>
              <a:t>144</a:t>
            </a:fld>
            <a:endParaRPr lang="en-US" dirty="0"/>
          </a:p>
        </p:txBody>
      </p:sp>
    </p:spTree>
    <p:extLst>
      <p:ext uri="{BB962C8B-B14F-4D97-AF65-F5344CB8AC3E}">
        <p14:creationId xmlns:p14="http://schemas.microsoft.com/office/powerpoint/2010/main" val="2635582480"/>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27964-30BD-24DC-A3C0-ABED7BCD8D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F9E25C-EC65-06EF-65E8-907275F1E0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038E89-B6C1-52F2-BF32-E376D1763A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489678-F144-AD9B-F17F-08050A95DFDB}"/>
              </a:ext>
            </a:extLst>
          </p:cNvPr>
          <p:cNvSpPr>
            <a:spLocks noGrp="1"/>
          </p:cNvSpPr>
          <p:nvPr>
            <p:ph type="sldNum" sz="quarter" idx="5"/>
          </p:nvPr>
        </p:nvSpPr>
        <p:spPr/>
        <p:txBody>
          <a:bodyPr/>
          <a:lstStyle/>
          <a:p>
            <a:fld id="{DB245632-D4FC-4E38-ADEE-4E3390753C23}" type="slidenum">
              <a:rPr lang="en-US" smtClean="0"/>
              <a:t>145</a:t>
            </a:fld>
            <a:endParaRPr lang="en-US" dirty="0"/>
          </a:p>
        </p:txBody>
      </p:sp>
    </p:spTree>
    <p:extLst>
      <p:ext uri="{BB962C8B-B14F-4D97-AF65-F5344CB8AC3E}">
        <p14:creationId xmlns:p14="http://schemas.microsoft.com/office/powerpoint/2010/main" val="192473463"/>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14E52-B329-1DA9-4E8D-B4683A6519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FAC978-426C-5917-23CA-3B069C47BA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F23ADF-CC0A-BB76-F7FC-BD83E7F9DE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F843AB-919F-800C-9BEE-D465C00355FE}"/>
              </a:ext>
            </a:extLst>
          </p:cNvPr>
          <p:cNvSpPr>
            <a:spLocks noGrp="1"/>
          </p:cNvSpPr>
          <p:nvPr>
            <p:ph type="sldNum" sz="quarter" idx="5"/>
          </p:nvPr>
        </p:nvSpPr>
        <p:spPr/>
        <p:txBody>
          <a:bodyPr/>
          <a:lstStyle/>
          <a:p>
            <a:fld id="{DB245632-D4FC-4E38-ADEE-4E3390753C23}" type="slidenum">
              <a:rPr lang="en-US" smtClean="0"/>
              <a:t>146</a:t>
            </a:fld>
            <a:endParaRPr lang="en-US" dirty="0"/>
          </a:p>
        </p:txBody>
      </p:sp>
    </p:spTree>
    <p:extLst>
      <p:ext uri="{BB962C8B-B14F-4D97-AF65-F5344CB8AC3E}">
        <p14:creationId xmlns:p14="http://schemas.microsoft.com/office/powerpoint/2010/main" val="3254472315"/>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DD9B4-85F8-ABCE-2B0D-5540723BCF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C2732E-ED2B-3FED-C0EB-2DD140A18E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DD3D44-CDBC-1847-CB55-1454EC1892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9FBAB8-E3B2-0CB2-6238-2B653FDECC34}"/>
              </a:ext>
            </a:extLst>
          </p:cNvPr>
          <p:cNvSpPr>
            <a:spLocks noGrp="1"/>
          </p:cNvSpPr>
          <p:nvPr>
            <p:ph type="sldNum" sz="quarter" idx="5"/>
          </p:nvPr>
        </p:nvSpPr>
        <p:spPr/>
        <p:txBody>
          <a:bodyPr/>
          <a:lstStyle/>
          <a:p>
            <a:fld id="{DB245632-D4FC-4E38-ADEE-4E3390753C23}" type="slidenum">
              <a:rPr lang="en-US" smtClean="0"/>
              <a:t>147</a:t>
            </a:fld>
            <a:endParaRPr lang="en-US" dirty="0"/>
          </a:p>
        </p:txBody>
      </p:sp>
    </p:spTree>
    <p:extLst>
      <p:ext uri="{BB962C8B-B14F-4D97-AF65-F5344CB8AC3E}">
        <p14:creationId xmlns:p14="http://schemas.microsoft.com/office/powerpoint/2010/main" val="2575140219"/>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D88BE-7245-3448-0F06-D0D8F2D582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608E02-98AD-EF65-BA72-C5A862DB07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EB1746-C077-F4BB-032B-11883EFBD5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647908-2340-B16B-B02E-F1A2524E9B24}"/>
              </a:ext>
            </a:extLst>
          </p:cNvPr>
          <p:cNvSpPr>
            <a:spLocks noGrp="1"/>
          </p:cNvSpPr>
          <p:nvPr>
            <p:ph type="sldNum" sz="quarter" idx="5"/>
          </p:nvPr>
        </p:nvSpPr>
        <p:spPr/>
        <p:txBody>
          <a:bodyPr/>
          <a:lstStyle/>
          <a:p>
            <a:fld id="{DB245632-D4FC-4E38-ADEE-4E3390753C23}" type="slidenum">
              <a:rPr lang="en-US" smtClean="0"/>
              <a:t>148</a:t>
            </a:fld>
            <a:endParaRPr lang="en-US" dirty="0"/>
          </a:p>
        </p:txBody>
      </p:sp>
    </p:spTree>
    <p:extLst>
      <p:ext uri="{BB962C8B-B14F-4D97-AF65-F5344CB8AC3E}">
        <p14:creationId xmlns:p14="http://schemas.microsoft.com/office/powerpoint/2010/main" val="2429256536"/>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4543A-C8A7-F950-461D-35C3A5C384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446D05-7C0C-4906-2342-4E37D212F2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239444-C6B8-38F4-8F51-963E4EA499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DF5A56-EBAE-E42C-ED43-C0903A2C32D8}"/>
              </a:ext>
            </a:extLst>
          </p:cNvPr>
          <p:cNvSpPr>
            <a:spLocks noGrp="1"/>
          </p:cNvSpPr>
          <p:nvPr>
            <p:ph type="sldNum" sz="quarter" idx="5"/>
          </p:nvPr>
        </p:nvSpPr>
        <p:spPr/>
        <p:txBody>
          <a:bodyPr/>
          <a:lstStyle/>
          <a:p>
            <a:fld id="{DB245632-D4FC-4E38-ADEE-4E3390753C23}" type="slidenum">
              <a:rPr lang="en-US" smtClean="0"/>
              <a:t>149</a:t>
            </a:fld>
            <a:endParaRPr lang="en-US" dirty="0"/>
          </a:p>
        </p:txBody>
      </p:sp>
    </p:spTree>
    <p:extLst>
      <p:ext uri="{BB962C8B-B14F-4D97-AF65-F5344CB8AC3E}">
        <p14:creationId xmlns:p14="http://schemas.microsoft.com/office/powerpoint/2010/main" val="3253570456"/>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89756-608C-72DB-CEF1-95BB9BD257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BFD79A-89E0-ED3B-9BD7-49E9401A6C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A8B760-1C37-E533-E07E-AD4BC5E0C6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B6A4E1-1806-04A0-4ED8-D686DBFD816B}"/>
              </a:ext>
            </a:extLst>
          </p:cNvPr>
          <p:cNvSpPr>
            <a:spLocks noGrp="1"/>
          </p:cNvSpPr>
          <p:nvPr>
            <p:ph type="sldNum" sz="quarter" idx="5"/>
          </p:nvPr>
        </p:nvSpPr>
        <p:spPr/>
        <p:txBody>
          <a:bodyPr/>
          <a:lstStyle/>
          <a:p>
            <a:fld id="{DB245632-D4FC-4E38-ADEE-4E3390753C23}" type="slidenum">
              <a:rPr lang="en-US" smtClean="0"/>
              <a:t>150</a:t>
            </a:fld>
            <a:endParaRPr lang="en-US" dirty="0"/>
          </a:p>
        </p:txBody>
      </p:sp>
    </p:spTree>
    <p:extLst>
      <p:ext uri="{BB962C8B-B14F-4D97-AF65-F5344CB8AC3E}">
        <p14:creationId xmlns:p14="http://schemas.microsoft.com/office/powerpoint/2010/main" val="461080578"/>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8681A-A487-89A3-418E-75A2981262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8FFB87-DB1E-5C53-2859-91725AD5CF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2AF8A2-CA3B-9520-FAB0-DCD6BF0FB5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2F538C-E327-F493-00A9-2E5BDA14066B}"/>
              </a:ext>
            </a:extLst>
          </p:cNvPr>
          <p:cNvSpPr>
            <a:spLocks noGrp="1"/>
          </p:cNvSpPr>
          <p:nvPr>
            <p:ph type="sldNum" sz="quarter" idx="5"/>
          </p:nvPr>
        </p:nvSpPr>
        <p:spPr/>
        <p:txBody>
          <a:bodyPr/>
          <a:lstStyle/>
          <a:p>
            <a:fld id="{DB245632-D4FC-4E38-ADEE-4E3390753C23}" type="slidenum">
              <a:rPr lang="en-US" smtClean="0"/>
              <a:t>151</a:t>
            </a:fld>
            <a:endParaRPr lang="en-US" dirty="0"/>
          </a:p>
        </p:txBody>
      </p:sp>
    </p:spTree>
    <p:extLst>
      <p:ext uri="{BB962C8B-B14F-4D97-AF65-F5344CB8AC3E}">
        <p14:creationId xmlns:p14="http://schemas.microsoft.com/office/powerpoint/2010/main" val="2030094816"/>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32114-A0EF-194A-28DC-9DA7B9DE63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B40068-5680-B16E-C306-E4DC062B9D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4BD378-58F5-C23F-1892-FF00C7E3B8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C8285A-0F13-B8FF-7E9C-4D3631AE745E}"/>
              </a:ext>
            </a:extLst>
          </p:cNvPr>
          <p:cNvSpPr>
            <a:spLocks noGrp="1"/>
          </p:cNvSpPr>
          <p:nvPr>
            <p:ph type="sldNum" sz="quarter" idx="5"/>
          </p:nvPr>
        </p:nvSpPr>
        <p:spPr/>
        <p:txBody>
          <a:bodyPr/>
          <a:lstStyle/>
          <a:p>
            <a:fld id="{DB245632-D4FC-4E38-ADEE-4E3390753C23}" type="slidenum">
              <a:rPr lang="en-US" smtClean="0"/>
              <a:t>152</a:t>
            </a:fld>
            <a:endParaRPr lang="en-US" dirty="0"/>
          </a:p>
        </p:txBody>
      </p:sp>
    </p:spTree>
    <p:extLst>
      <p:ext uri="{BB962C8B-B14F-4D97-AF65-F5344CB8AC3E}">
        <p14:creationId xmlns:p14="http://schemas.microsoft.com/office/powerpoint/2010/main" val="3153122784"/>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0A132-3868-AC49-5475-24A0156109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C08674-CC88-24DD-A669-B3EBC55BB3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F8F5E2-296C-7622-BDC1-19FEE2C823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1F3A63-0C2C-D138-9150-7E5EB93E33F4}"/>
              </a:ext>
            </a:extLst>
          </p:cNvPr>
          <p:cNvSpPr>
            <a:spLocks noGrp="1"/>
          </p:cNvSpPr>
          <p:nvPr>
            <p:ph type="sldNum" sz="quarter" idx="5"/>
          </p:nvPr>
        </p:nvSpPr>
        <p:spPr/>
        <p:txBody>
          <a:bodyPr/>
          <a:lstStyle/>
          <a:p>
            <a:fld id="{DB245632-D4FC-4E38-ADEE-4E3390753C23}" type="slidenum">
              <a:rPr lang="en-US" smtClean="0"/>
              <a:t>153</a:t>
            </a:fld>
            <a:endParaRPr lang="en-US" dirty="0"/>
          </a:p>
        </p:txBody>
      </p:sp>
    </p:spTree>
    <p:extLst>
      <p:ext uri="{BB962C8B-B14F-4D97-AF65-F5344CB8AC3E}">
        <p14:creationId xmlns:p14="http://schemas.microsoft.com/office/powerpoint/2010/main" val="981972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90364-D2FA-CBA5-724F-194999B4C6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817563-4258-CD51-15C3-02C2AE2D3E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E3D329-D357-0EA3-2CB3-E97866911C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CA5CFF-2640-DD4D-C388-F4B1A8313F1E}"/>
              </a:ext>
            </a:extLst>
          </p:cNvPr>
          <p:cNvSpPr>
            <a:spLocks noGrp="1"/>
          </p:cNvSpPr>
          <p:nvPr>
            <p:ph type="sldNum" sz="quarter" idx="5"/>
          </p:nvPr>
        </p:nvSpPr>
        <p:spPr/>
        <p:txBody>
          <a:bodyPr/>
          <a:lstStyle/>
          <a:p>
            <a:fld id="{DB245632-D4FC-4E38-ADEE-4E3390753C23}" type="slidenum">
              <a:rPr lang="en-US" smtClean="0"/>
              <a:t>17</a:t>
            </a:fld>
            <a:endParaRPr lang="en-US" dirty="0"/>
          </a:p>
        </p:txBody>
      </p:sp>
    </p:spTree>
    <p:extLst>
      <p:ext uri="{BB962C8B-B14F-4D97-AF65-F5344CB8AC3E}">
        <p14:creationId xmlns:p14="http://schemas.microsoft.com/office/powerpoint/2010/main" val="2894699816"/>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F0275-F4F4-38DC-CB29-5E47011E65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1ABDFE-0F35-D06E-A3FA-84848D7E19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CA9B33-6C00-130E-6F6A-7FA7F4B9B5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A2922A-53AB-11A0-8DD2-0E171FAAB740}"/>
              </a:ext>
            </a:extLst>
          </p:cNvPr>
          <p:cNvSpPr>
            <a:spLocks noGrp="1"/>
          </p:cNvSpPr>
          <p:nvPr>
            <p:ph type="sldNum" sz="quarter" idx="5"/>
          </p:nvPr>
        </p:nvSpPr>
        <p:spPr/>
        <p:txBody>
          <a:bodyPr/>
          <a:lstStyle/>
          <a:p>
            <a:fld id="{DB245632-D4FC-4E38-ADEE-4E3390753C23}" type="slidenum">
              <a:rPr lang="en-US" smtClean="0"/>
              <a:t>155</a:t>
            </a:fld>
            <a:endParaRPr lang="en-US" dirty="0"/>
          </a:p>
        </p:txBody>
      </p:sp>
    </p:spTree>
    <p:extLst>
      <p:ext uri="{BB962C8B-B14F-4D97-AF65-F5344CB8AC3E}">
        <p14:creationId xmlns:p14="http://schemas.microsoft.com/office/powerpoint/2010/main" val="532133943"/>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9641B-2406-E9BA-8E56-5D8B150263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80B68D-6760-66C9-85B5-E5A50D880A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030B98-B955-E57F-D124-4C5E2D1B82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53EF08-A973-4531-8966-7FFE3ECDDA43}"/>
              </a:ext>
            </a:extLst>
          </p:cNvPr>
          <p:cNvSpPr>
            <a:spLocks noGrp="1"/>
          </p:cNvSpPr>
          <p:nvPr>
            <p:ph type="sldNum" sz="quarter" idx="5"/>
          </p:nvPr>
        </p:nvSpPr>
        <p:spPr/>
        <p:txBody>
          <a:bodyPr/>
          <a:lstStyle/>
          <a:p>
            <a:fld id="{DB245632-D4FC-4E38-ADEE-4E3390753C23}" type="slidenum">
              <a:rPr lang="en-US" smtClean="0"/>
              <a:t>156</a:t>
            </a:fld>
            <a:endParaRPr lang="en-US" dirty="0"/>
          </a:p>
        </p:txBody>
      </p:sp>
    </p:spTree>
    <p:extLst>
      <p:ext uri="{BB962C8B-B14F-4D97-AF65-F5344CB8AC3E}">
        <p14:creationId xmlns:p14="http://schemas.microsoft.com/office/powerpoint/2010/main" val="1966494409"/>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61B61-2D8D-67B0-094D-3759E2363E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159A80-FF52-1253-842B-88618BC434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086147-47DB-FE73-95C3-5564F32A7A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7C4A9B-A9E6-BCC6-4F52-EEF8805B7EB6}"/>
              </a:ext>
            </a:extLst>
          </p:cNvPr>
          <p:cNvSpPr>
            <a:spLocks noGrp="1"/>
          </p:cNvSpPr>
          <p:nvPr>
            <p:ph type="sldNum" sz="quarter" idx="5"/>
          </p:nvPr>
        </p:nvSpPr>
        <p:spPr/>
        <p:txBody>
          <a:bodyPr/>
          <a:lstStyle/>
          <a:p>
            <a:fld id="{DB245632-D4FC-4E38-ADEE-4E3390753C23}" type="slidenum">
              <a:rPr lang="en-US" smtClean="0"/>
              <a:t>157</a:t>
            </a:fld>
            <a:endParaRPr lang="en-US" dirty="0"/>
          </a:p>
        </p:txBody>
      </p:sp>
    </p:spTree>
    <p:extLst>
      <p:ext uri="{BB962C8B-B14F-4D97-AF65-F5344CB8AC3E}">
        <p14:creationId xmlns:p14="http://schemas.microsoft.com/office/powerpoint/2010/main" val="1988154435"/>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E34DA-0DCA-2AE4-74D5-EB6E3460D2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6B67C3-9773-7600-83DD-EA395BFD2C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EA9199-D995-FC26-1ECF-D0D32388CC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245F5F-F263-6DCF-6321-32E10006FD60}"/>
              </a:ext>
            </a:extLst>
          </p:cNvPr>
          <p:cNvSpPr>
            <a:spLocks noGrp="1"/>
          </p:cNvSpPr>
          <p:nvPr>
            <p:ph type="sldNum" sz="quarter" idx="5"/>
          </p:nvPr>
        </p:nvSpPr>
        <p:spPr/>
        <p:txBody>
          <a:bodyPr/>
          <a:lstStyle/>
          <a:p>
            <a:fld id="{DB245632-D4FC-4E38-ADEE-4E3390753C23}" type="slidenum">
              <a:rPr lang="en-US" smtClean="0"/>
              <a:t>158</a:t>
            </a:fld>
            <a:endParaRPr lang="en-US" dirty="0"/>
          </a:p>
        </p:txBody>
      </p:sp>
    </p:spTree>
    <p:extLst>
      <p:ext uri="{BB962C8B-B14F-4D97-AF65-F5344CB8AC3E}">
        <p14:creationId xmlns:p14="http://schemas.microsoft.com/office/powerpoint/2010/main" val="1120387187"/>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05759-C909-D827-22A7-F7BC1927F4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725E21-B802-EBFF-A431-59DF824CC3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CF5D11-5F21-F5A0-B16E-2584CD63A7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C13273-C275-280B-30EA-B22A7A4161AC}"/>
              </a:ext>
            </a:extLst>
          </p:cNvPr>
          <p:cNvSpPr>
            <a:spLocks noGrp="1"/>
          </p:cNvSpPr>
          <p:nvPr>
            <p:ph type="sldNum" sz="quarter" idx="5"/>
          </p:nvPr>
        </p:nvSpPr>
        <p:spPr/>
        <p:txBody>
          <a:bodyPr/>
          <a:lstStyle/>
          <a:p>
            <a:fld id="{DB245632-D4FC-4E38-ADEE-4E3390753C23}" type="slidenum">
              <a:rPr lang="en-US" smtClean="0"/>
              <a:t>159</a:t>
            </a:fld>
            <a:endParaRPr lang="en-US" dirty="0"/>
          </a:p>
        </p:txBody>
      </p:sp>
    </p:spTree>
    <p:extLst>
      <p:ext uri="{BB962C8B-B14F-4D97-AF65-F5344CB8AC3E}">
        <p14:creationId xmlns:p14="http://schemas.microsoft.com/office/powerpoint/2010/main" val="2627953209"/>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C729C-0D3E-AFEC-C127-A64D6CE0B4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01E4FB-6969-CFF3-1E02-B293206CA9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8678ED-3F16-6FAA-1166-A6099FD87C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4C75F1-4A81-87BA-1F33-5027189AC418}"/>
              </a:ext>
            </a:extLst>
          </p:cNvPr>
          <p:cNvSpPr>
            <a:spLocks noGrp="1"/>
          </p:cNvSpPr>
          <p:nvPr>
            <p:ph type="sldNum" sz="quarter" idx="5"/>
          </p:nvPr>
        </p:nvSpPr>
        <p:spPr/>
        <p:txBody>
          <a:bodyPr/>
          <a:lstStyle/>
          <a:p>
            <a:fld id="{DB245632-D4FC-4E38-ADEE-4E3390753C23}" type="slidenum">
              <a:rPr lang="en-US" smtClean="0"/>
              <a:t>160</a:t>
            </a:fld>
            <a:endParaRPr lang="en-US" dirty="0"/>
          </a:p>
        </p:txBody>
      </p:sp>
    </p:spTree>
    <p:extLst>
      <p:ext uri="{BB962C8B-B14F-4D97-AF65-F5344CB8AC3E}">
        <p14:creationId xmlns:p14="http://schemas.microsoft.com/office/powerpoint/2010/main" val="790221837"/>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F69C8-EED5-EE23-3C0F-A423ED8B06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141775-6BFF-0BA5-04C3-BFA5364A52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36B457-249B-0E14-8B82-635A6D68DD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2C5799-C406-3FE9-4229-25E8421FCF8A}"/>
              </a:ext>
            </a:extLst>
          </p:cNvPr>
          <p:cNvSpPr>
            <a:spLocks noGrp="1"/>
          </p:cNvSpPr>
          <p:nvPr>
            <p:ph type="sldNum" sz="quarter" idx="5"/>
          </p:nvPr>
        </p:nvSpPr>
        <p:spPr/>
        <p:txBody>
          <a:bodyPr/>
          <a:lstStyle/>
          <a:p>
            <a:fld id="{DB245632-D4FC-4E38-ADEE-4E3390753C23}" type="slidenum">
              <a:rPr lang="en-US" smtClean="0"/>
              <a:t>161</a:t>
            </a:fld>
            <a:endParaRPr lang="en-US" dirty="0"/>
          </a:p>
        </p:txBody>
      </p:sp>
    </p:spTree>
    <p:extLst>
      <p:ext uri="{BB962C8B-B14F-4D97-AF65-F5344CB8AC3E}">
        <p14:creationId xmlns:p14="http://schemas.microsoft.com/office/powerpoint/2010/main" val="3206599739"/>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30011-8048-E0B2-4781-005E2E3634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F197B6-0505-BF1C-FD25-CEDD45C2D6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7C8E36-C894-6C84-0157-5EEDBF0A80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A4C006-865E-D58C-3DE1-4ADF60E1B942}"/>
              </a:ext>
            </a:extLst>
          </p:cNvPr>
          <p:cNvSpPr>
            <a:spLocks noGrp="1"/>
          </p:cNvSpPr>
          <p:nvPr>
            <p:ph type="sldNum" sz="quarter" idx="5"/>
          </p:nvPr>
        </p:nvSpPr>
        <p:spPr/>
        <p:txBody>
          <a:bodyPr/>
          <a:lstStyle/>
          <a:p>
            <a:fld id="{DB245632-D4FC-4E38-ADEE-4E3390753C23}" type="slidenum">
              <a:rPr lang="en-US" smtClean="0"/>
              <a:t>162</a:t>
            </a:fld>
            <a:endParaRPr lang="en-US" dirty="0"/>
          </a:p>
        </p:txBody>
      </p:sp>
    </p:spTree>
    <p:extLst>
      <p:ext uri="{BB962C8B-B14F-4D97-AF65-F5344CB8AC3E}">
        <p14:creationId xmlns:p14="http://schemas.microsoft.com/office/powerpoint/2010/main" val="713739847"/>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92C4D-9CA7-061D-C705-C93959A391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0FCF7B-4B27-2CD2-DC9E-D43CAD2FA4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54571C-7F49-E798-9759-E2D4E96B17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16706D-FD70-2380-C8FB-C666E278649C}"/>
              </a:ext>
            </a:extLst>
          </p:cNvPr>
          <p:cNvSpPr>
            <a:spLocks noGrp="1"/>
          </p:cNvSpPr>
          <p:nvPr>
            <p:ph type="sldNum" sz="quarter" idx="5"/>
          </p:nvPr>
        </p:nvSpPr>
        <p:spPr/>
        <p:txBody>
          <a:bodyPr/>
          <a:lstStyle/>
          <a:p>
            <a:fld id="{DB245632-D4FC-4E38-ADEE-4E3390753C23}" type="slidenum">
              <a:rPr lang="en-US" smtClean="0"/>
              <a:t>163</a:t>
            </a:fld>
            <a:endParaRPr lang="en-US" dirty="0"/>
          </a:p>
        </p:txBody>
      </p:sp>
    </p:spTree>
    <p:extLst>
      <p:ext uri="{BB962C8B-B14F-4D97-AF65-F5344CB8AC3E}">
        <p14:creationId xmlns:p14="http://schemas.microsoft.com/office/powerpoint/2010/main" val="2156162738"/>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DFA00-A1AF-168B-1848-56A90D342A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7FCDEF-F701-BA0A-0D80-48CE2D97BB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7748B3-A408-FE32-A6CC-CF951A8381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2C6F10-AA87-CD1B-E182-BC862F6244DF}"/>
              </a:ext>
            </a:extLst>
          </p:cNvPr>
          <p:cNvSpPr>
            <a:spLocks noGrp="1"/>
          </p:cNvSpPr>
          <p:nvPr>
            <p:ph type="sldNum" sz="quarter" idx="5"/>
          </p:nvPr>
        </p:nvSpPr>
        <p:spPr/>
        <p:txBody>
          <a:bodyPr/>
          <a:lstStyle/>
          <a:p>
            <a:fld id="{DB245632-D4FC-4E38-ADEE-4E3390753C23}" type="slidenum">
              <a:rPr lang="en-US" smtClean="0"/>
              <a:t>164</a:t>
            </a:fld>
            <a:endParaRPr lang="en-US" dirty="0"/>
          </a:p>
        </p:txBody>
      </p:sp>
    </p:spTree>
    <p:extLst>
      <p:ext uri="{BB962C8B-B14F-4D97-AF65-F5344CB8AC3E}">
        <p14:creationId xmlns:p14="http://schemas.microsoft.com/office/powerpoint/2010/main" val="7356608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C973A-5B01-A4CC-4B2A-6611D4A4EF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57A2B4-3B99-F6DE-7C0F-C7F68EF71A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EA11FA-A48C-3F8C-2064-5ABD5D6051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47D81A-2AC6-4670-6CBE-C7413472BBA9}"/>
              </a:ext>
            </a:extLst>
          </p:cNvPr>
          <p:cNvSpPr>
            <a:spLocks noGrp="1"/>
          </p:cNvSpPr>
          <p:nvPr>
            <p:ph type="sldNum" sz="quarter" idx="5"/>
          </p:nvPr>
        </p:nvSpPr>
        <p:spPr/>
        <p:txBody>
          <a:bodyPr/>
          <a:lstStyle/>
          <a:p>
            <a:fld id="{DB245632-D4FC-4E38-ADEE-4E3390753C23}" type="slidenum">
              <a:rPr lang="en-US" smtClean="0"/>
              <a:t>18</a:t>
            </a:fld>
            <a:endParaRPr lang="en-US" dirty="0"/>
          </a:p>
        </p:txBody>
      </p:sp>
    </p:spTree>
    <p:extLst>
      <p:ext uri="{BB962C8B-B14F-4D97-AF65-F5344CB8AC3E}">
        <p14:creationId xmlns:p14="http://schemas.microsoft.com/office/powerpoint/2010/main" val="3274100978"/>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E488B-47D3-AA69-632E-D4E46F5541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E1DC19-4E3B-40F0-C2A8-7CBDA9E8C8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1FD08B-FC29-E93D-DCC4-E77ECD137C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33A537-CC67-DF50-3339-21ED52AEA8BE}"/>
              </a:ext>
            </a:extLst>
          </p:cNvPr>
          <p:cNvSpPr>
            <a:spLocks noGrp="1"/>
          </p:cNvSpPr>
          <p:nvPr>
            <p:ph type="sldNum" sz="quarter" idx="5"/>
          </p:nvPr>
        </p:nvSpPr>
        <p:spPr/>
        <p:txBody>
          <a:bodyPr/>
          <a:lstStyle/>
          <a:p>
            <a:fld id="{DB245632-D4FC-4E38-ADEE-4E3390753C23}" type="slidenum">
              <a:rPr lang="en-US" smtClean="0"/>
              <a:t>165</a:t>
            </a:fld>
            <a:endParaRPr lang="en-US" dirty="0"/>
          </a:p>
        </p:txBody>
      </p:sp>
    </p:spTree>
    <p:extLst>
      <p:ext uri="{BB962C8B-B14F-4D97-AF65-F5344CB8AC3E}">
        <p14:creationId xmlns:p14="http://schemas.microsoft.com/office/powerpoint/2010/main" val="2454336932"/>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125B7-C816-E660-2A86-7EA6339691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EF3C44-EBC6-B7B7-F639-60E0D33BA6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35DC71-49BC-B967-03E0-BB6ABD7232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DFC901-2146-0DA8-164B-211436C69DE0}"/>
              </a:ext>
            </a:extLst>
          </p:cNvPr>
          <p:cNvSpPr>
            <a:spLocks noGrp="1"/>
          </p:cNvSpPr>
          <p:nvPr>
            <p:ph type="sldNum" sz="quarter" idx="5"/>
          </p:nvPr>
        </p:nvSpPr>
        <p:spPr/>
        <p:txBody>
          <a:bodyPr/>
          <a:lstStyle/>
          <a:p>
            <a:fld id="{DB245632-D4FC-4E38-ADEE-4E3390753C23}" type="slidenum">
              <a:rPr lang="en-US" smtClean="0"/>
              <a:t>166</a:t>
            </a:fld>
            <a:endParaRPr lang="en-US" dirty="0"/>
          </a:p>
        </p:txBody>
      </p:sp>
    </p:spTree>
    <p:extLst>
      <p:ext uri="{BB962C8B-B14F-4D97-AF65-F5344CB8AC3E}">
        <p14:creationId xmlns:p14="http://schemas.microsoft.com/office/powerpoint/2010/main" val="332784077"/>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78CD0-D835-1756-ECC2-C654A9BD32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077251-FA20-0390-CDD7-FE77858261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1586B5-C2CD-FF3A-DD1C-18CECD275C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310865-CC9B-A5E6-0D16-4AE4A11EDE10}"/>
              </a:ext>
            </a:extLst>
          </p:cNvPr>
          <p:cNvSpPr>
            <a:spLocks noGrp="1"/>
          </p:cNvSpPr>
          <p:nvPr>
            <p:ph type="sldNum" sz="quarter" idx="5"/>
          </p:nvPr>
        </p:nvSpPr>
        <p:spPr/>
        <p:txBody>
          <a:bodyPr/>
          <a:lstStyle/>
          <a:p>
            <a:fld id="{DB245632-D4FC-4E38-ADEE-4E3390753C23}" type="slidenum">
              <a:rPr lang="en-US" smtClean="0"/>
              <a:t>167</a:t>
            </a:fld>
            <a:endParaRPr lang="en-US" dirty="0"/>
          </a:p>
        </p:txBody>
      </p:sp>
    </p:spTree>
    <p:extLst>
      <p:ext uri="{BB962C8B-B14F-4D97-AF65-F5344CB8AC3E}">
        <p14:creationId xmlns:p14="http://schemas.microsoft.com/office/powerpoint/2010/main" val="4294231281"/>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F7FD5-0807-C5D8-F410-A417F1321C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8B2249-6191-AC55-500D-761CBF9568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5E1FB1-E020-C072-CBB8-AFE8E73261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238F9B-55D6-F5DE-D502-1418F0B1576D}"/>
              </a:ext>
            </a:extLst>
          </p:cNvPr>
          <p:cNvSpPr>
            <a:spLocks noGrp="1"/>
          </p:cNvSpPr>
          <p:nvPr>
            <p:ph type="sldNum" sz="quarter" idx="5"/>
          </p:nvPr>
        </p:nvSpPr>
        <p:spPr/>
        <p:txBody>
          <a:bodyPr/>
          <a:lstStyle/>
          <a:p>
            <a:fld id="{DB245632-D4FC-4E38-ADEE-4E3390753C23}" type="slidenum">
              <a:rPr lang="en-US" smtClean="0"/>
              <a:t>168</a:t>
            </a:fld>
            <a:endParaRPr lang="en-US" dirty="0"/>
          </a:p>
        </p:txBody>
      </p:sp>
    </p:spTree>
    <p:extLst>
      <p:ext uri="{BB962C8B-B14F-4D97-AF65-F5344CB8AC3E}">
        <p14:creationId xmlns:p14="http://schemas.microsoft.com/office/powerpoint/2010/main" val="1631047304"/>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2AA41-0334-C1CC-BAE3-C95098D031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2F5A31-BBEA-C96D-BDC3-5F5A3B9219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F6DF26-D542-BDD5-184A-24C3AF7E36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828B57-C6C3-FD5E-8E56-F92D68254B75}"/>
              </a:ext>
            </a:extLst>
          </p:cNvPr>
          <p:cNvSpPr>
            <a:spLocks noGrp="1"/>
          </p:cNvSpPr>
          <p:nvPr>
            <p:ph type="sldNum" sz="quarter" idx="5"/>
          </p:nvPr>
        </p:nvSpPr>
        <p:spPr/>
        <p:txBody>
          <a:bodyPr/>
          <a:lstStyle/>
          <a:p>
            <a:fld id="{DB245632-D4FC-4E38-ADEE-4E3390753C23}" type="slidenum">
              <a:rPr lang="en-US" smtClean="0"/>
              <a:t>169</a:t>
            </a:fld>
            <a:endParaRPr lang="en-US" dirty="0"/>
          </a:p>
        </p:txBody>
      </p:sp>
    </p:spTree>
    <p:extLst>
      <p:ext uri="{BB962C8B-B14F-4D97-AF65-F5344CB8AC3E}">
        <p14:creationId xmlns:p14="http://schemas.microsoft.com/office/powerpoint/2010/main" val="2186213740"/>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1A898-1D2C-4E81-49E7-3C12475B20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63796C-874C-5BC1-FDEB-B433566602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49917-91D9-76B8-209D-5226E6BE86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614F6A-CDE1-8971-5C82-583D90E824EC}"/>
              </a:ext>
            </a:extLst>
          </p:cNvPr>
          <p:cNvSpPr>
            <a:spLocks noGrp="1"/>
          </p:cNvSpPr>
          <p:nvPr>
            <p:ph type="sldNum" sz="quarter" idx="5"/>
          </p:nvPr>
        </p:nvSpPr>
        <p:spPr/>
        <p:txBody>
          <a:bodyPr/>
          <a:lstStyle/>
          <a:p>
            <a:fld id="{DB245632-D4FC-4E38-ADEE-4E3390753C23}" type="slidenum">
              <a:rPr lang="en-US" smtClean="0"/>
              <a:t>170</a:t>
            </a:fld>
            <a:endParaRPr lang="en-US" dirty="0"/>
          </a:p>
        </p:txBody>
      </p:sp>
    </p:spTree>
    <p:extLst>
      <p:ext uri="{BB962C8B-B14F-4D97-AF65-F5344CB8AC3E}">
        <p14:creationId xmlns:p14="http://schemas.microsoft.com/office/powerpoint/2010/main" val="3403221415"/>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513BE-CFFA-E570-5C5A-C0CC0F5577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EFBF6D-1734-7EFA-BE73-FEB1177E63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280F69-EB13-E41F-3331-77E9F83FE5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5FEA3B-2BEC-86A0-3493-0E124CFB34FB}"/>
              </a:ext>
            </a:extLst>
          </p:cNvPr>
          <p:cNvSpPr>
            <a:spLocks noGrp="1"/>
          </p:cNvSpPr>
          <p:nvPr>
            <p:ph type="sldNum" sz="quarter" idx="5"/>
          </p:nvPr>
        </p:nvSpPr>
        <p:spPr/>
        <p:txBody>
          <a:bodyPr/>
          <a:lstStyle/>
          <a:p>
            <a:fld id="{DB245632-D4FC-4E38-ADEE-4E3390753C23}" type="slidenum">
              <a:rPr lang="en-US" smtClean="0"/>
              <a:t>171</a:t>
            </a:fld>
            <a:endParaRPr lang="en-US" dirty="0"/>
          </a:p>
        </p:txBody>
      </p:sp>
    </p:spTree>
    <p:extLst>
      <p:ext uri="{BB962C8B-B14F-4D97-AF65-F5344CB8AC3E}">
        <p14:creationId xmlns:p14="http://schemas.microsoft.com/office/powerpoint/2010/main" val="3540964308"/>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00EC0-F779-DFC0-3EE3-ED50D243D9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84B4D8-4813-7579-CC9F-4F2531FD8F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D69F80-2A5E-1328-CA53-C9B9ADA88E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3BB7D9-E7F7-B3DE-1875-EB801967E469}"/>
              </a:ext>
            </a:extLst>
          </p:cNvPr>
          <p:cNvSpPr>
            <a:spLocks noGrp="1"/>
          </p:cNvSpPr>
          <p:nvPr>
            <p:ph type="sldNum" sz="quarter" idx="5"/>
          </p:nvPr>
        </p:nvSpPr>
        <p:spPr/>
        <p:txBody>
          <a:bodyPr/>
          <a:lstStyle/>
          <a:p>
            <a:fld id="{DB245632-D4FC-4E38-ADEE-4E3390753C23}" type="slidenum">
              <a:rPr lang="en-US" smtClean="0"/>
              <a:t>172</a:t>
            </a:fld>
            <a:endParaRPr lang="en-US" dirty="0"/>
          </a:p>
        </p:txBody>
      </p:sp>
    </p:spTree>
    <p:extLst>
      <p:ext uri="{BB962C8B-B14F-4D97-AF65-F5344CB8AC3E}">
        <p14:creationId xmlns:p14="http://schemas.microsoft.com/office/powerpoint/2010/main" val="1949433083"/>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259B2-DD03-80DE-295E-F203B3E8CD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FEB66D-F276-4BD1-EDC9-628DA782D2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0F56FD-209B-64CF-F1C4-9D3CC84C97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820993-D0FF-49B4-54CF-AF9CE006F98C}"/>
              </a:ext>
            </a:extLst>
          </p:cNvPr>
          <p:cNvSpPr>
            <a:spLocks noGrp="1"/>
          </p:cNvSpPr>
          <p:nvPr>
            <p:ph type="sldNum" sz="quarter" idx="5"/>
          </p:nvPr>
        </p:nvSpPr>
        <p:spPr/>
        <p:txBody>
          <a:bodyPr/>
          <a:lstStyle/>
          <a:p>
            <a:fld id="{DB245632-D4FC-4E38-ADEE-4E3390753C23}" type="slidenum">
              <a:rPr lang="en-US" smtClean="0"/>
              <a:t>173</a:t>
            </a:fld>
            <a:endParaRPr lang="en-US" dirty="0"/>
          </a:p>
        </p:txBody>
      </p:sp>
    </p:spTree>
    <p:extLst>
      <p:ext uri="{BB962C8B-B14F-4D97-AF65-F5344CB8AC3E}">
        <p14:creationId xmlns:p14="http://schemas.microsoft.com/office/powerpoint/2010/main" val="4031836255"/>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BA9E5-FCFA-D976-1700-F9AA3AEBFF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C88C29-FC96-51CE-7801-53F6E08C8E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9F5F6B-9191-8A7E-D62D-516A3ECA9E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9DDEFE-F6BB-C695-4C0E-DDD84007BC9F}"/>
              </a:ext>
            </a:extLst>
          </p:cNvPr>
          <p:cNvSpPr>
            <a:spLocks noGrp="1"/>
          </p:cNvSpPr>
          <p:nvPr>
            <p:ph type="sldNum" sz="quarter" idx="5"/>
          </p:nvPr>
        </p:nvSpPr>
        <p:spPr/>
        <p:txBody>
          <a:bodyPr/>
          <a:lstStyle/>
          <a:p>
            <a:fld id="{DB245632-D4FC-4E38-ADEE-4E3390753C23}" type="slidenum">
              <a:rPr lang="en-US" smtClean="0"/>
              <a:t>174</a:t>
            </a:fld>
            <a:endParaRPr lang="en-US" dirty="0"/>
          </a:p>
        </p:txBody>
      </p:sp>
    </p:spTree>
    <p:extLst>
      <p:ext uri="{BB962C8B-B14F-4D97-AF65-F5344CB8AC3E}">
        <p14:creationId xmlns:p14="http://schemas.microsoft.com/office/powerpoint/2010/main" val="33619880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8407D-0EBE-FF1B-4430-9BBF09169F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409DB2-3049-EEBF-4BAF-DDAD783285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38D7D0-65CC-28E1-BB86-EBC63DE3E0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D25A85-680B-D168-3C46-A69E3D033D70}"/>
              </a:ext>
            </a:extLst>
          </p:cNvPr>
          <p:cNvSpPr>
            <a:spLocks noGrp="1"/>
          </p:cNvSpPr>
          <p:nvPr>
            <p:ph type="sldNum" sz="quarter" idx="5"/>
          </p:nvPr>
        </p:nvSpPr>
        <p:spPr/>
        <p:txBody>
          <a:bodyPr/>
          <a:lstStyle/>
          <a:p>
            <a:fld id="{DB245632-D4FC-4E38-ADEE-4E3390753C23}" type="slidenum">
              <a:rPr lang="en-US" smtClean="0"/>
              <a:t>19</a:t>
            </a:fld>
            <a:endParaRPr lang="en-US" dirty="0"/>
          </a:p>
        </p:txBody>
      </p:sp>
    </p:spTree>
    <p:extLst>
      <p:ext uri="{BB962C8B-B14F-4D97-AF65-F5344CB8AC3E}">
        <p14:creationId xmlns:p14="http://schemas.microsoft.com/office/powerpoint/2010/main" val="2179334681"/>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6827E-BA61-2B4C-B78A-307A2C0AAC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E6D846-6823-D756-75E5-028E34F7BE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C78EB1-326B-E878-6BB0-51E7A9B33F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30E010-7DA6-18CA-A51A-B6BF573A5ACF}"/>
              </a:ext>
            </a:extLst>
          </p:cNvPr>
          <p:cNvSpPr>
            <a:spLocks noGrp="1"/>
          </p:cNvSpPr>
          <p:nvPr>
            <p:ph type="sldNum" sz="quarter" idx="5"/>
          </p:nvPr>
        </p:nvSpPr>
        <p:spPr/>
        <p:txBody>
          <a:bodyPr/>
          <a:lstStyle/>
          <a:p>
            <a:fld id="{DB245632-D4FC-4E38-ADEE-4E3390753C23}" type="slidenum">
              <a:rPr lang="en-US" smtClean="0"/>
              <a:t>175</a:t>
            </a:fld>
            <a:endParaRPr lang="en-US" dirty="0"/>
          </a:p>
        </p:txBody>
      </p:sp>
    </p:spTree>
    <p:extLst>
      <p:ext uri="{BB962C8B-B14F-4D97-AF65-F5344CB8AC3E}">
        <p14:creationId xmlns:p14="http://schemas.microsoft.com/office/powerpoint/2010/main" val="2788904309"/>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A9262-C008-3FF9-0D2E-DA0B5DBB6E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E65230-8039-0577-E517-6A4442FC14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BB5C1C-0F96-F946-EFEE-8C41EA017E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4348E4-18F6-3754-9849-9CA49D10DF34}"/>
              </a:ext>
            </a:extLst>
          </p:cNvPr>
          <p:cNvSpPr>
            <a:spLocks noGrp="1"/>
          </p:cNvSpPr>
          <p:nvPr>
            <p:ph type="sldNum" sz="quarter" idx="5"/>
          </p:nvPr>
        </p:nvSpPr>
        <p:spPr/>
        <p:txBody>
          <a:bodyPr/>
          <a:lstStyle/>
          <a:p>
            <a:fld id="{DB245632-D4FC-4E38-ADEE-4E3390753C23}" type="slidenum">
              <a:rPr lang="en-US" smtClean="0"/>
              <a:t>176</a:t>
            </a:fld>
            <a:endParaRPr lang="en-US" dirty="0"/>
          </a:p>
        </p:txBody>
      </p:sp>
    </p:spTree>
    <p:extLst>
      <p:ext uri="{BB962C8B-B14F-4D97-AF65-F5344CB8AC3E}">
        <p14:creationId xmlns:p14="http://schemas.microsoft.com/office/powerpoint/2010/main" val="3841945142"/>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586B4-9541-863F-E619-1F25B654FA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CA50AE-8242-A743-2646-4BCB7BADD8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F95364-2E89-7477-E324-0B839669B9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F5A70C-22B8-32FE-7AF0-C555DC84C7E3}"/>
              </a:ext>
            </a:extLst>
          </p:cNvPr>
          <p:cNvSpPr>
            <a:spLocks noGrp="1"/>
          </p:cNvSpPr>
          <p:nvPr>
            <p:ph type="sldNum" sz="quarter" idx="5"/>
          </p:nvPr>
        </p:nvSpPr>
        <p:spPr/>
        <p:txBody>
          <a:bodyPr/>
          <a:lstStyle/>
          <a:p>
            <a:fld id="{DB245632-D4FC-4E38-ADEE-4E3390753C23}" type="slidenum">
              <a:rPr lang="en-US" smtClean="0"/>
              <a:t>177</a:t>
            </a:fld>
            <a:endParaRPr lang="en-US" dirty="0"/>
          </a:p>
        </p:txBody>
      </p:sp>
    </p:spTree>
    <p:extLst>
      <p:ext uri="{BB962C8B-B14F-4D97-AF65-F5344CB8AC3E}">
        <p14:creationId xmlns:p14="http://schemas.microsoft.com/office/powerpoint/2010/main" val="3754106250"/>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4C213-8259-2EE2-2C1F-F54C5D4E10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409C1D-9906-38E6-E9C1-C2D5F55A98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858F6E-C23E-205D-B738-6C10070180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664C0E-F09D-37BA-E6B4-B2B202A68418}"/>
              </a:ext>
            </a:extLst>
          </p:cNvPr>
          <p:cNvSpPr>
            <a:spLocks noGrp="1"/>
          </p:cNvSpPr>
          <p:nvPr>
            <p:ph type="sldNum" sz="quarter" idx="5"/>
          </p:nvPr>
        </p:nvSpPr>
        <p:spPr/>
        <p:txBody>
          <a:bodyPr/>
          <a:lstStyle/>
          <a:p>
            <a:fld id="{DB245632-D4FC-4E38-ADEE-4E3390753C23}" type="slidenum">
              <a:rPr lang="en-US" smtClean="0"/>
              <a:t>178</a:t>
            </a:fld>
            <a:endParaRPr lang="en-US" dirty="0"/>
          </a:p>
        </p:txBody>
      </p:sp>
    </p:spTree>
    <p:extLst>
      <p:ext uri="{BB962C8B-B14F-4D97-AF65-F5344CB8AC3E}">
        <p14:creationId xmlns:p14="http://schemas.microsoft.com/office/powerpoint/2010/main" val="3020829614"/>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547D0-F8C7-BB8A-8468-E8D92F62DB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902EBB-B09B-4691-628B-CBA94E5447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4DE732-024A-58DB-E948-98AC2B4A39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CECD1F-2B8C-A40B-6CDF-001160F6BAE7}"/>
              </a:ext>
            </a:extLst>
          </p:cNvPr>
          <p:cNvSpPr>
            <a:spLocks noGrp="1"/>
          </p:cNvSpPr>
          <p:nvPr>
            <p:ph type="sldNum" sz="quarter" idx="5"/>
          </p:nvPr>
        </p:nvSpPr>
        <p:spPr/>
        <p:txBody>
          <a:bodyPr/>
          <a:lstStyle/>
          <a:p>
            <a:fld id="{DB245632-D4FC-4E38-ADEE-4E3390753C23}" type="slidenum">
              <a:rPr lang="en-US" smtClean="0"/>
              <a:t>179</a:t>
            </a:fld>
            <a:endParaRPr lang="en-US" dirty="0"/>
          </a:p>
        </p:txBody>
      </p:sp>
    </p:spTree>
    <p:extLst>
      <p:ext uri="{BB962C8B-B14F-4D97-AF65-F5344CB8AC3E}">
        <p14:creationId xmlns:p14="http://schemas.microsoft.com/office/powerpoint/2010/main" val="3936305565"/>
      </p:ext>
    </p:extLst>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0B51F-86EF-88CE-7818-8CC327D25C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D0292-0805-46A2-EA47-B660D4178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C8791B-217B-8169-F92F-F2563EFD0B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5DC640-5A62-1D2B-4364-EFF6F45A1DCA}"/>
              </a:ext>
            </a:extLst>
          </p:cNvPr>
          <p:cNvSpPr>
            <a:spLocks noGrp="1"/>
          </p:cNvSpPr>
          <p:nvPr>
            <p:ph type="sldNum" sz="quarter" idx="5"/>
          </p:nvPr>
        </p:nvSpPr>
        <p:spPr/>
        <p:txBody>
          <a:bodyPr/>
          <a:lstStyle/>
          <a:p>
            <a:fld id="{DB245632-D4FC-4E38-ADEE-4E3390753C23}" type="slidenum">
              <a:rPr lang="en-US" smtClean="0"/>
              <a:t>180</a:t>
            </a:fld>
            <a:endParaRPr lang="en-US" dirty="0"/>
          </a:p>
        </p:txBody>
      </p:sp>
    </p:spTree>
    <p:extLst>
      <p:ext uri="{BB962C8B-B14F-4D97-AF65-F5344CB8AC3E}">
        <p14:creationId xmlns:p14="http://schemas.microsoft.com/office/powerpoint/2010/main" val="1277948328"/>
      </p:ext>
    </p:extLst>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1D985-B443-3368-37F1-E0024A254E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B8B370-83DF-C0CD-7F39-A0A31ED7C7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2D1FD7-BDB4-AB92-C0F7-F1994D9C51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3141C8-6050-09D8-D4E7-0EC5CBCE2D06}"/>
              </a:ext>
            </a:extLst>
          </p:cNvPr>
          <p:cNvSpPr>
            <a:spLocks noGrp="1"/>
          </p:cNvSpPr>
          <p:nvPr>
            <p:ph type="sldNum" sz="quarter" idx="5"/>
          </p:nvPr>
        </p:nvSpPr>
        <p:spPr/>
        <p:txBody>
          <a:bodyPr/>
          <a:lstStyle/>
          <a:p>
            <a:fld id="{DB245632-D4FC-4E38-ADEE-4E3390753C23}" type="slidenum">
              <a:rPr lang="en-US" smtClean="0"/>
              <a:t>181</a:t>
            </a:fld>
            <a:endParaRPr lang="en-US" dirty="0"/>
          </a:p>
        </p:txBody>
      </p:sp>
    </p:spTree>
    <p:extLst>
      <p:ext uri="{BB962C8B-B14F-4D97-AF65-F5344CB8AC3E}">
        <p14:creationId xmlns:p14="http://schemas.microsoft.com/office/powerpoint/2010/main" val="17667798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AC334-E32D-7BF2-FBD4-7418FE910E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AF6452-EBA7-1ECF-F179-6A7F94D6D8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B8622D-0238-D970-FD45-5FC2C58FC5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BCD48A-32BC-1D7E-CE07-A5053EB7A012}"/>
              </a:ext>
            </a:extLst>
          </p:cNvPr>
          <p:cNvSpPr>
            <a:spLocks noGrp="1"/>
          </p:cNvSpPr>
          <p:nvPr>
            <p:ph type="sldNum" sz="quarter" idx="5"/>
          </p:nvPr>
        </p:nvSpPr>
        <p:spPr/>
        <p:txBody>
          <a:bodyPr/>
          <a:lstStyle/>
          <a:p>
            <a:fld id="{DB245632-D4FC-4E38-ADEE-4E3390753C23}" type="slidenum">
              <a:rPr lang="en-US" smtClean="0"/>
              <a:t>20</a:t>
            </a:fld>
            <a:endParaRPr lang="en-US" dirty="0"/>
          </a:p>
        </p:txBody>
      </p:sp>
    </p:spTree>
    <p:extLst>
      <p:ext uri="{BB962C8B-B14F-4D97-AF65-F5344CB8AC3E}">
        <p14:creationId xmlns:p14="http://schemas.microsoft.com/office/powerpoint/2010/main" val="6919828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A956D-22AA-E5FE-1AA0-456F077654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846950-CBC9-707A-2E41-17C1D7B8E8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4DCEB4-247E-ACAB-33E7-4C0D7BF17C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D9D956-38EE-1F1E-55D5-138F7C2098A6}"/>
              </a:ext>
            </a:extLst>
          </p:cNvPr>
          <p:cNvSpPr>
            <a:spLocks noGrp="1"/>
          </p:cNvSpPr>
          <p:nvPr>
            <p:ph type="sldNum" sz="quarter" idx="5"/>
          </p:nvPr>
        </p:nvSpPr>
        <p:spPr/>
        <p:txBody>
          <a:bodyPr/>
          <a:lstStyle/>
          <a:p>
            <a:fld id="{DB245632-D4FC-4E38-ADEE-4E3390753C23}" type="slidenum">
              <a:rPr lang="en-US" smtClean="0"/>
              <a:t>21</a:t>
            </a:fld>
            <a:endParaRPr lang="en-US" dirty="0"/>
          </a:p>
        </p:txBody>
      </p:sp>
    </p:spTree>
    <p:extLst>
      <p:ext uri="{BB962C8B-B14F-4D97-AF65-F5344CB8AC3E}">
        <p14:creationId xmlns:p14="http://schemas.microsoft.com/office/powerpoint/2010/main" val="1260442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BC18B2-3769-05B0-70DF-F6D79C3772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A0757B-F1D6-F83A-DF09-E0331CB2AF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2180CE-7DC3-E6F7-242B-7195651E2A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FCEF03-46D8-E39C-4FEE-A152F39AA132}"/>
              </a:ext>
            </a:extLst>
          </p:cNvPr>
          <p:cNvSpPr>
            <a:spLocks noGrp="1"/>
          </p:cNvSpPr>
          <p:nvPr>
            <p:ph type="sldNum" sz="quarter" idx="5"/>
          </p:nvPr>
        </p:nvSpPr>
        <p:spPr/>
        <p:txBody>
          <a:bodyPr/>
          <a:lstStyle/>
          <a:p>
            <a:fld id="{DB245632-D4FC-4E38-ADEE-4E3390753C23}" type="slidenum">
              <a:rPr lang="en-US" smtClean="0"/>
              <a:t>4</a:t>
            </a:fld>
            <a:endParaRPr lang="en-US" dirty="0"/>
          </a:p>
        </p:txBody>
      </p:sp>
    </p:spTree>
    <p:extLst>
      <p:ext uri="{BB962C8B-B14F-4D97-AF65-F5344CB8AC3E}">
        <p14:creationId xmlns:p14="http://schemas.microsoft.com/office/powerpoint/2010/main" val="23948215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8CB0F-AEB7-FEB9-49F7-7991A0C6CC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7CD0F4-8F6A-5F16-1EB6-F595447289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D8A167-99A5-8CC8-E9BA-F37DB16D96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1DD6AD-D4A9-5952-6C95-B9BF25167D75}"/>
              </a:ext>
            </a:extLst>
          </p:cNvPr>
          <p:cNvSpPr>
            <a:spLocks noGrp="1"/>
          </p:cNvSpPr>
          <p:nvPr>
            <p:ph type="sldNum" sz="quarter" idx="5"/>
          </p:nvPr>
        </p:nvSpPr>
        <p:spPr/>
        <p:txBody>
          <a:bodyPr/>
          <a:lstStyle/>
          <a:p>
            <a:fld id="{DB245632-D4FC-4E38-ADEE-4E3390753C23}" type="slidenum">
              <a:rPr lang="en-US" smtClean="0"/>
              <a:t>22</a:t>
            </a:fld>
            <a:endParaRPr lang="en-US" dirty="0"/>
          </a:p>
        </p:txBody>
      </p:sp>
    </p:spTree>
    <p:extLst>
      <p:ext uri="{BB962C8B-B14F-4D97-AF65-F5344CB8AC3E}">
        <p14:creationId xmlns:p14="http://schemas.microsoft.com/office/powerpoint/2010/main" val="22388082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1EBA4-D0A5-169A-C81F-F17D05EB2A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E2832D-AA08-3C76-0C56-874BCE02A2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719E6C-D332-89C4-1DF5-E71F047E6E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EB4B48-99A2-A38F-4065-A93482E06234}"/>
              </a:ext>
            </a:extLst>
          </p:cNvPr>
          <p:cNvSpPr>
            <a:spLocks noGrp="1"/>
          </p:cNvSpPr>
          <p:nvPr>
            <p:ph type="sldNum" sz="quarter" idx="5"/>
          </p:nvPr>
        </p:nvSpPr>
        <p:spPr/>
        <p:txBody>
          <a:bodyPr/>
          <a:lstStyle/>
          <a:p>
            <a:fld id="{DB245632-D4FC-4E38-ADEE-4E3390753C23}" type="slidenum">
              <a:rPr lang="en-US" smtClean="0"/>
              <a:t>23</a:t>
            </a:fld>
            <a:endParaRPr lang="en-US" dirty="0"/>
          </a:p>
        </p:txBody>
      </p:sp>
    </p:spTree>
    <p:extLst>
      <p:ext uri="{BB962C8B-B14F-4D97-AF65-F5344CB8AC3E}">
        <p14:creationId xmlns:p14="http://schemas.microsoft.com/office/powerpoint/2010/main" val="33242983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79FCB-E23D-09FF-A09C-785218C581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B76D29-CF5D-D315-7355-775B9AA119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8EB650-8AFF-C119-8A7E-F03139F318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4B1997-C811-EB65-3D6C-0897549CA860}"/>
              </a:ext>
            </a:extLst>
          </p:cNvPr>
          <p:cNvSpPr>
            <a:spLocks noGrp="1"/>
          </p:cNvSpPr>
          <p:nvPr>
            <p:ph type="sldNum" sz="quarter" idx="5"/>
          </p:nvPr>
        </p:nvSpPr>
        <p:spPr/>
        <p:txBody>
          <a:bodyPr/>
          <a:lstStyle/>
          <a:p>
            <a:fld id="{DB245632-D4FC-4E38-ADEE-4E3390753C23}" type="slidenum">
              <a:rPr lang="en-US" smtClean="0"/>
              <a:t>24</a:t>
            </a:fld>
            <a:endParaRPr lang="en-US" dirty="0"/>
          </a:p>
        </p:txBody>
      </p:sp>
    </p:spTree>
    <p:extLst>
      <p:ext uri="{BB962C8B-B14F-4D97-AF65-F5344CB8AC3E}">
        <p14:creationId xmlns:p14="http://schemas.microsoft.com/office/powerpoint/2010/main" val="37394472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9CA07-3A57-CC49-9BDE-EA6E4D18DE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E5A947-B388-6AD6-16DE-8D968E0BFE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F2169A-E145-9EBB-9760-458EB6316A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01D533-8C63-E49D-0357-CDA752C41591}"/>
              </a:ext>
            </a:extLst>
          </p:cNvPr>
          <p:cNvSpPr>
            <a:spLocks noGrp="1"/>
          </p:cNvSpPr>
          <p:nvPr>
            <p:ph type="sldNum" sz="quarter" idx="5"/>
          </p:nvPr>
        </p:nvSpPr>
        <p:spPr/>
        <p:txBody>
          <a:bodyPr/>
          <a:lstStyle/>
          <a:p>
            <a:fld id="{DB245632-D4FC-4E38-ADEE-4E3390753C23}" type="slidenum">
              <a:rPr lang="en-US" smtClean="0"/>
              <a:t>25</a:t>
            </a:fld>
            <a:endParaRPr lang="en-US" dirty="0"/>
          </a:p>
        </p:txBody>
      </p:sp>
    </p:spTree>
    <p:extLst>
      <p:ext uri="{BB962C8B-B14F-4D97-AF65-F5344CB8AC3E}">
        <p14:creationId xmlns:p14="http://schemas.microsoft.com/office/powerpoint/2010/main" val="31586374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8D578-EB3E-B926-08FD-058B37D126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6E5617-58EF-612C-A05D-0B7A619F54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80BB7E-DDDB-90CD-7342-90C36A1FBD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1384B6-4842-FE59-A811-0CBD8E5CC69B}"/>
              </a:ext>
            </a:extLst>
          </p:cNvPr>
          <p:cNvSpPr>
            <a:spLocks noGrp="1"/>
          </p:cNvSpPr>
          <p:nvPr>
            <p:ph type="sldNum" sz="quarter" idx="5"/>
          </p:nvPr>
        </p:nvSpPr>
        <p:spPr/>
        <p:txBody>
          <a:bodyPr/>
          <a:lstStyle/>
          <a:p>
            <a:fld id="{DB245632-D4FC-4E38-ADEE-4E3390753C23}" type="slidenum">
              <a:rPr lang="en-US" smtClean="0"/>
              <a:t>26</a:t>
            </a:fld>
            <a:endParaRPr lang="en-US" dirty="0"/>
          </a:p>
        </p:txBody>
      </p:sp>
    </p:spTree>
    <p:extLst>
      <p:ext uri="{BB962C8B-B14F-4D97-AF65-F5344CB8AC3E}">
        <p14:creationId xmlns:p14="http://schemas.microsoft.com/office/powerpoint/2010/main" val="20405692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90879-4F98-05B2-D89F-011AA8BFC3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EB2B54-950B-8925-4F37-E59AA3CD8E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98BAB3-EB96-1D5D-0D74-3893EB0D56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ACB9D0-9F64-D5A3-0C9D-E013360FD7FF}"/>
              </a:ext>
            </a:extLst>
          </p:cNvPr>
          <p:cNvSpPr>
            <a:spLocks noGrp="1"/>
          </p:cNvSpPr>
          <p:nvPr>
            <p:ph type="sldNum" sz="quarter" idx="5"/>
          </p:nvPr>
        </p:nvSpPr>
        <p:spPr/>
        <p:txBody>
          <a:bodyPr/>
          <a:lstStyle/>
          <a:p>
            <a:fld id="{DB245632-D4FC-4E38-ADEE-4E3390753C23}" type="slidenum">
              <a:rPr lang="en-US" smtClean="0"/>
              <a:t>27</a:t>
            </a:fld>
            <a:endParaRPr lang="en-US" dirty="0"/>
          </a:p>
        </p:txBody>
      </p:sp>
    </p:spTree>
    <p:extLst>
      <p:ext uri="{BB962C8B-B14F-4D97-AF65-F5344CB8AC3E}">
        <p14:creationId xmlns:p14="http://schemas.microsoft.com/office/powerpoint/2010/main" val="29057897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D10E1-211C-28FC-4DBF-D6E2A20A68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49A63D-8820-D6C1-9251-5201E9FA63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D2E9CF-5454-C969-DADA-7670C389B4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15EB9E-F9E9-E357-8311-AC28E4EB390E}"/>
              </a:ext>
            </a:extLst>
          </p:cNvPr>
          <p:cNvSpPr>
            <a:spLocks noGrp="1"/>
          </p:cNvSpPr>
          <p:nvPr>
            <p:ph type="sldNum" sz="quarter" idx="5"/>
          </p:nvPr>
        </p:nvSpPr>
        <p:spPr/>
        <p:txBody>
          <a:bodyPr/>
          <a:lstStyle/>
          <a:p>
            <a:fld id="{DB245632-D4FC-4E38-ADEE-4E3390753C23}" type="slidenum">
              <a:rPr lang="en-US" smtClean="0"/>
              <a:t>28</a:t>
            </a:fld>
            <a:endParaRPr lang="en-US" dirty="0"/>
          </a:p>
        </p:txBody>
      </p:sp>
    </p:spTree>
    <p:extLst>
      <p:ext uri="{BB962C8B-B14F-4D97-AF65-F5344CB8AC3E}">
        <p14:creationId xmlns:p14="http://schemas.microsoft.com/office/powerpoint/2010/main" val="20703526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95287-31CF-F470-B173-656890C7D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553500-B87C-4848-7E30-0F0FB6457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392DBE-C1ED-EEC8-5E76-2C24F3AABD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9A69DF-0665-7E96-E3FC-3D57FB5572E0}"/>
              </a:ext>
            </a:extLst>
          </p:cNvPr>
          <p:cNvSpPr>
            <a:spLocks noGrp="1"/>
          </p:cNvSpPr>
          <p:nvPr>
            <p:ph type="sldNum" sz="quarter" idx="5"/>
          </p:nvPr>
        </p:nvSpPr>
        <p:spPr/>
        <p:txBody>
          <a:bodyPr/>
          <a:lstStyle/>
          <a:p>
            <a:fld id="{DB245632-D4FC-4E38-ADEE-4E3390753C23}" type="slidenum">
              <a:rPr lang="en-US" smtClean="0"/>
              <a:t>29</a:t>
            </a:fld>
            <a:endParaRPr lang="en-US" dirty="0"/>
          </a:p>
        </p:txBody>
      </p:sp>
    </p:spTree>
    <p:extLst>
      <p:ext uri="{BB962C8B-B14F-4D97-AF65-F5344CB8AC3E}">
        <p14:creationId xmlns:p14="http://schemas.microsoft.com/office/powerpoint/2010/main" val="13481517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BFBE4-BFC3-063F-F354-652F758165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494FFF-6AEE-0C85-C34F-E1A40FBF66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D028F7-E94A-B37C-9997-F5EF0BC33A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9123F1-6122-B9BB-396E-95087DEF9B88}"/>
              </a:ext>
            </a:extLst>
          </p:cNvPr>
          <p:cNvSpPr>
            <a:spLocks noGrp="1"/>
          </p:cNvSpPr>
          <p:nvPr>
            <p:ph type="sldNum" sz="quarter" idx="5"/>
          </p:nvPr>
        </p:nvSpPr>
        <p:spPr/>
        <p:txBody>
          <a:bodyPr/>
          <a:lstStyle/>
          <a:p>
            <a:fld id="{DB245632-D4FC-4E38-ADEE-4E3390753C23}" type="slidenum">
              <a:rPr lang="en-US" smtClean="0"/>
              <a:t>30</a:t>
            </a:fld>
            <a:endParaRPr lang="en-US" dirty="0"/>
          </a:p>
        </p:txBody>
      </p:sp>
    </p:spTree>
    <p:extLst>
      <p:ext uri="{BB962C8B-B14F-4D97-AF65-F5344CB8AC3E}">
        <p14:creationId xmlns:p14="http://schemas.microsoft.com/office/powerpoint/2010/main" val="23611876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C3B12-6A43-9ADC-BCFA-ECCA5FB30C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FB7B7-FF12-B178-2B44-20E4CF8BFE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EA52FF-FAB5-0B73-AF15-91D9A6892E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650E3D-A6F4-C7AF-86A9-22EB63742DD1}"/>
              </a:ext>
            </a:extLst>
          </p:cNvPr>
          <p:cNvSpPr>
            <a:spLocks noGrp="1"/>
          </p:cNvSpPr>
          <p:nvPr>
            <p:ph type="sldNum" sz="quarter" idx="5"/>
          </p:nvPr>
        </p:nvSpPr>
        <p:spPr/>
        <p:txBody>
          <a:bodyPr/>
          <a:lstStyle/>
          <a:p>
            <a:fld id="{DB245632-D4FC-4E38-ADEE-4E3390753C23}" type="slidenum">
              <a:rPr lang="en-US" smtClean="0"/>
              <a:t>31</a:t>
            </a:fld>
            <a:endParaRPr lang="en-US" dirty="0"/>
          </a:p>
        </p:txBody>
      </p:sp>
    </p:spTree>
    <p:extLst>
      <p:ext uri="{BB962C8B-B14F-4D97-AF65-F5344CB8AC3E}">
        <p14:creationId xmlns:p14="http://schemas.microsoft.com/office/powerpoint/2010/main" val="3187586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BF0C9-C2ED-E934-BC46-48B740D077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FA811D-FE91-E724-8C41-B8676C590A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62AC7E-1A63-91DD-5006-2C6C93C8A8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64D408-4F88-273F-884C-1137FDCFDD80}"/>
              </a:ext>
            </a:extLst>
          </p:cNvPr>
          <p:cNvSpPr>
            <a:spLocks noGrp="1"/>
          </p:cNvSpPr>
          <p:nvPr>
            <p:ph type="sldNum" sz="quarter" idx="5"/>
          </p:nvPr>
        </p:nvSpPr>
        <p:spPr/>
        <p:txBody>
          <a:bodyPr/>
          <a:lstStyle/>
          <a:p>
            <a:fld id="{DB245632-D4FC-4E38-ADEE-4E3390753C23}" type="slidenum">
              <a:rPr lang="en-US" smtClean="0"/>
              <a:t>5</a:t>
            </a:fld>
            <a:endParaRPr lang="en-US" dirty="0"/>
          </a:p>
        </p:txBody>
      </p:sp>
    </p:spTree>
    <p:extLst>
      <p:ext uri="{BB962C8B-B14F-4D97-AF65-F5344CB8AC3E}">
        <p14:creationId xmlns:p14="http://schemas.microsoft.com/office/powerpoint/2010/main" val="18290464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44058-FE06-CDBC-5A7A-7953AC5B57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1A9422-BB29-2239-594F-AD19A6824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F8D759-BE5A-4F3C-838E-5566EC6430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DF8435-600E-FF34-F6A2-2247017A049B}"/>
              </a:ext>
            </a:extLst>
          </p:cNvPr>
          <p:cNvSpPr>
            <a:spLocks noGrp="1"/>
          </p:cNvSpPr>
          <p:nvPr>
            <p:ph type="sldNum" sz="quarter" idx="5"/>
          </p:nvPr>
        </p:nvSpPr>
        <p:spPr/>
        <p:txBody>
          <a:bodyPr/>
          <a:lstStyle/>
          <a:p>
            <a:fld id="{DB245632-D4FC-4E38-ADEE-4E3390753C23}" type="slidenum">
              <a:rPr lang="en-US" smtClean="0"/>
              <a:t>32</a:t>
            </a:fld>
            <a:endParaRPr lang="en-US" dirty="0"/>
          </a:p>
        </p:txBody>
      </p:sp>
    </p:spTree>
    <p:extLst>
      <p:ext uri="{BB962C8B-B14F-4D97-AF65-F5344CB8AC3E}">
        <p14:creationId xmlns:p14="http://schemas.microsoft.com/office/powerpoint/2010/main" val="10888745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C4EE2-5873-30B6-5731-45DAEED563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B681C1-331B-9DE5-71FF-C59EB0CE25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05A019-FF72-D0DD-F46C-4638C39DEB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C6DB87-432A-C4D9-C6DE-212F4168AC25}"/>
              </a:ext>
            </a:extLst>
          </p:cNvPr>
          <p:cNvSpPr>
            <a:spLocks noGrp="1"/>
          </p:cNvSpPr>
          <p:nvPr>
            <p:ph type="sldNum" sz="quarter" idx="5"/>
          </p:nvPr>
        </p:nvSpPr>
        <p:spPr/>
        <p:txBody>
          <a:bodyPr/>
          <a:lstStyle/>
          <a:p>
            <a:fld id="{DB245632-D4FC-4E38-ADEE-4E3390753C23}" type="slidenum">
              <a:rPr lang="en-US" smtClean="0"/>
              <a:t>33</a:t>
            </a:fld>
            <a:endParaRPr lang="en-US" dirty="0"/>
          </a:p>
        </p:txBody>
      </p:sp>
    </p:spTree>
    <p:extLst>
      <p:ext uri="{BB962C8B-B14F-4D97-AF65-F5344CB8AC3E}">
        <p14:creationId xmlns:p14="http://schemas.microsoft.com/office/powerpoint/2010/main" val="39859600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6BBD2-9B1E-EBFD-E4BB-ED56F5287A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940A5A-271A-E81B-5FE8-F3CC0C10B6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60F08E-6E72-01A8-2B37-E008AF71F7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A6EFFA-FF50-B4BB-21AF-A8DAB8F323A4}"/>
              </a:ext>
            </a:extLst>
          </p:cNvPr>
          <p:cNvSpPr>
            <a:spLocks noGrp="1"/>
          </p:cNvSpPr>
          <p:nvPr>
            <p:ph type="sldNum" sz="quarter" idx="5"/>
          </p:nvPr>
        </p:nvSpPr>
        <p:spPr/>
        <p:txBody>
          <a:bodyPr/>
          <a:lstStyle/>
          <a:p>
            <a:fld id="{DB245632-D4FC-4E38-ADEE-4E3390753C23}" type="slidenum">
              <a:rPr lang="en-US" smtClean="0"/>
              <a:t>34</a:t>
            </a:fld>
            <a:endParaRPr lang="en-US" dirty="0"/>
          </a:p>
        </p:txBody>
      </p:sp>
    </p:spTree>
    <p:extLst>
      <p:ext uri="{BB962C8B-B14F-4D97-AF65-F5344CB8AC3E}">
        <p14:creationId xmlns:p14="http://schemas.microsoft.com/office/powerpoint/2010/main" val="2082060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DEAB46-F723-3D38-766D-B9BF531E81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A1504D-5F55-8777-CA52-7004A360E7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AFB250-67F9-E161-1EE1-A32AD11135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FB3E95-8C80-2C41-8FCF-313C4CEDB8C2}"/>
              </a:ext>
            </a:extLst>
          </p:cNvPr>
          <p:cNvSpPr>
            <a:spLocks noGrp="1"/>
          </p:cNvSpPr>
          <p:nvPr>
            <p:ph type="sldNum" sz="quarter" idx="5"/>
          </p:nvPr>
        </p:nvSpPr>
        <p:spPr/>
        <p:txBody>
          <a:bodyPr/>
          <a:lstStyle/>
          <a:p>
            <a:fld id="{DB245632-D4FC-4E38-ADEE-4E3390753C23}" type="slidenum">
              <a:rPr lang="en-US" smtClean="0"/>
              <a:t>35</a:t>
            </a:fld>
            <a:endParaRPr lang="en-US" dirty="0"/>
          </a:p>
        </p:txBody>
      </p:sp>
    </p:spTree>
    <p:extLst>
      <p:ext uri="{BB962C8B-B14F-4D97-AF65-F5344CB8AC3E}">
        <p14:creationId xmlns:p14="http://schemas.microsoft.com/office/powerpoint/2010/main" val="28462922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01F5BE-D8AE-A9E2-DC0B-08DD4DDADB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23ECB6-F78A-7C82-2AFF-524C59AF85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8C158A-48F4-ED3D-F7B2-AC8ACB70ED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62EB9C-24D7-F4C6-19EF-A70ABDE8E304}"/>
              </a:ext>
            </a:extLst>
          </p:cNvPr>
          <p:cNvSpPr>
            <a:spLocks noGrp="1"/>
          </p:cNvSpPr>
          <p:nvPr>
            <p:ph type="sldNum" sz="quarter" idx="5"/>
          </p:nvPr>
        </p:nvSpPr>
        <p:spPr/>
        <p:txBody>
          <a:bodyPr/>
          <a:lstStyle/>
          <a:p>
            <a:fld id="{DB245632-D4FC-4E38-ADEE-4E3390753C23}" type="slidenum">
              <a:rPr lang="en-US" smtClean="0"/>
              <a:t>36</a:t>
            </a:fld>
            <a:endParaRPr lang="en-US" dirty="0"/>
          </a:p>
        </p:txBody>
      </p:sp>
    </p:spTree>
    <p:extLst>
      <p:ext uri="{BB962C8B-B14F-4D97-AF65-F5344CB8AC3E}">
        <p14:creationId xmlns:p14="http://schemas.microsoft.com/office/powerpoint/2010/main" val="214168918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96812-A377-6944-654B-E2C015BFB5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5A9315-803F-AB81-E273-FD13C22141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A0C2ED-C2FC-4AB9-A779-4465F3EC28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E8138C-47B4-85E8-7B16-13A76573BD94}"/>
              </a:ext>
            </a:extLst>
          </p:cNvPr>
          <p:cNvSpPr>
            <a:spLocks noGrp="1"/>
          </p:cNvSpPr>
          <p:nvPr>
            <p:ph type="sldNum" sz="quarter" idx="5"/>
          </p:nvPr>
        </p:nvSpPr>
        <p:spPr/>
        <p:txBody>
          <a:bodyPr/>
          <a:lstStyle/>
          <a:p>
            <a:fld id="{DB245632-D4FC-4E38-ADEE-4E3390753C23}" type="slidenum">
              <a:rPr lang="en-US" smtClean="0"/>
              <a:t>37</a:t>
            </a:fld>
            <a:endParaRPr lang="en-US" dirty="0"/>
          </a:p>
        </p:txBody>
      </p:sp>
    </p:spTree>
    <p:extLst>
      <p:ext uri="{BB962C8B-B14F-4D97-AF65-F5344CB8AC3E}">
        <p14:creationId xmlns:p14="http://schemas.microsoft.com/office/powerpoint/2010/main" val="20328859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A4A0A-5A05-B717-AD5D-891E61F540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BE8E4E-BF8E-2095-F78F-A77A8E2EAF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473E74-A28D-154E-0D7D-F5C4DF9265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A289B5-ABA7-B6D2-2DCE-C6D78215610E}"/>
              </a:ext>
            </a:extLst>
          </p:cNvPr>
          <p:cNvSpPr>
            <a:spLocks noGrp="1"/>
          </p:cNvSpPr>
          <p:nvPr>
            <p:ph type="sldNum" sz="quarter" idx="5"/>
          </p:nvPr>
        </p:nvSpPr>
        <p:spPr/>
        <p:txBody>
          <a:bodyPr/>
          <a:lstStyle/>
          <a:p>
            <a:fld id="{DB245632-D4FC-4E38-ADEE-4E3390753C23}" type="slidenum">
              <a:rPr lang="en-US" smtClean="0"/>
              <a:t>38</a:t>
            </a:fld>
            <a:endParaRPr lang="en-US" dirty="0"/>
          </a:p>
        </p:txBody>
      </p:sp>
    </p:spTree>
    <p:extLst>
      <p:ext uri="{BB962C8B-B14F-4D97-AF65-F5344CB8AC3E}">
        <p14:creationId xmlns:p14="http://schemas.microsoft.com/office/powerpoint/2010/main" val="50687877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BE21D-CD9E-87AB-BD31-BEB09931BA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26702B-327B-A28A-7E7C-30590AE066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D56FA0-64FA-5884-4B4D-862BAED7AD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F0E76F-25FE-6025-B44C-D6B7AA3FD74E}"/>
              </a:ext>
            </a:extLst>
          </p:cNvPr>
          <p:cNvSpPr>
            <a:spLocks noGrp="1"/>
          </p:cNvSpPr>
          <p:nvPr>
            <p:ph type="sldNum" sz="quarter" idx="5"/>
          </p:nvPr>
        </p:nvSpPr>
        <p:spPr/>
        <p:txBody>
          <a:bodyPr/>
          <a:lstStyle/>
          <a:p>
            <a:fld id="{DB245632-D4FC-4E38-ADEE-4E3390753C23}" type="slidenum">
              <a:rPr lang="en-US" smtClean="0"/>
              <a:t>39</a:t>
            </a:fld>
            <a:endParaRPr lang="en-US" dirty="0"/>
          </a:p>
        </p:txBody>
      </p:sp>
    </p:spTree>
    <p:extLst>
      <p:ext uri="{BB962C8B-B14F-4D97-AF65-F5344CB8AC3E}">
        <p14:creationId xmlns:p14="http://schemas.microsoft.com/office/powerpoint/2010/main" val="5570657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437FF-0651-C345-3306-5E29BD1CD2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D2429B-6FA9-AF30-6636-12F0AE02F4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298957-708D-3B5D-5ADC-DBD4ED66C7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CE0C5B-579B-4D5F-E79D-FB5D7BA638D4}"/>
              </a:ext>
            </a:extLst>
          </p:cNvPr>
          <p:cNvSpPr>
            <a:spLocks noGrp="1"/>
          </p:cNvSpPr>
          <p:nvPr>
            <p:ph type="sldNum" sz="quarter" idx="5"/>
          </p:nvPr>
        </p:nvSpPr>
        <p:spPr/>
        <p:txBody>
          <a:bodyPr/>
          <a:lstStyle/>
          <a:p>
            <a:fld id="{DB245632-D4FC-4E38-ADEE-4E3390753C23}" type="slidenum">
              <a:rPr lang="en-US" smtClean="0"/>
              <a:t>40</a:t>
            </a:fld>
            <a:endParaRPr lang="en-US" dirty="0"/>
          </a:p>
        </p:txBody>
      </p:sp>
    </p:spTree>
    <p:extLst>
      <p:ext uri="{BB962C8B-B14F-4D97-AF65-F5344CB8AC3E}">
        <p14:creationId xmlns:p14="http://schemas.microsoft.com/office/powerpoint/2010/main" val="294709455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1512D-2FCC-8726-FA27-0AA50F7715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C78FF8-1562-B207-2201-4103CA6334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8D2C34-24DA-1485-FACA-7739F8C13F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4B85FD-2389-444E-CDAB-4F1E527D0CEB}"/>
              </a:ext>
            </a:extLst>
          </p:cNvPr>
          <p:cNvSpPr>
            <a:spLocks noGrp="1"/>
          </p:cNvSpPr>
          <p:nvPr>
            <p:ph type="sldNum" sz="quarter" idx="5"/>
          </p:nvPr>
        </p:nvSpPr>
        <p:spPr/>
        <p:txBody>
          <a:bodyPr/>
          <a:lstStyle/>
          <a:p>
            <a:fld id="{DB245632-D4FC-4E38-ADEE-4E3390753C23}" type="slidenum">
              <a:rPr lang="en-US" smtClean="0"/>
              <a:t>41</a:t>
            </a:fld>
            <a:endParaRPr lang="en-US" dirty="0"/>
          </a:p>
        </p:txBody>
      </p:sp>
    </p:spTree>
    <p:extLst>
      <p:ext uri="{BB962C8B-B14F-4D97-AF65-F5344CB8AC3E}">
        <p14:creationId xmlns:p14="http://schemas.microsoft.com/office/powerpoint/2010/main" val="1441895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D6276-C76F-84E1-54B3-6D04F83F5A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6C932E-C0A5-D8C4-3FA2-32C6FBB257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507DB-0E67-0638-1557-83B142C228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5E6CF5-6514-ECB9-D655-CFE3BFF3E111}"/>
              </a:ext>
            </a:extLst>
          </p:cNvPr>
          <p:cNvSpPr>
            <a:spLocks noGrp="1"/>
          </p:cNvSpPr>
          <p:nvPr>
            <p:ph type="sldNum" sz="quarter" idx="5"/>
          </p:nvPr>
        </p:nvSpPr>
        <p:spPr/>
        <p:txBody>
          <a:bodyPr/>
          <a:lstStyle/>
          <a:p>
            <a:fld id="{DB245632-D4FC-4E38-ADEE-4E3390753C23}" type="slidenum">
              <a:rPr lang="en-US" smtClean="0"/>
              <a:t>6</a:t>
            </a:fld>
            <a:endParaRPr lang="en-US" dirty="0"/>
          </a:p>
        </p:txBody>
      </p:sp>
    </p:spTree>
    <p:extLst>
      <p:ext uri="{BB962C8B-B14F-4D97-AF65-F5344CB8AC3E}">
        <p14:creationId xmlns:p14="http://schemas.microsoft.com/office/powerpoint/2010/main" val="176780560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15F26-5DCC-5A22-C1A2-E97123DB61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D31711-54E2-7568-C2B2-D18C68C6B2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166301-8DAC-040D-5877-92C75A1991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8298D6-7F0A-B40D-EB72-71BD1B34D0EA}"/>
              </a:ext>
            </a:extLst>
          </p:cNvPr>
          <p:cNvSpPr>
            <a:spLocks noGrp="1"/>
          </p:cNvSpPr>
          <p:nvPr>
            <p:ph type="sldNum" sz="quarter" idx="5"/>
          </p:nvPr>
        </p:nvSpPr>
        <p:spPr/>
        <p:txBody>
          <a:bodyPr/>
          <a:lstStyle/>
          <a:p>
            <a:fld id="{DB245632-D4FC-4E38-ADEE-4E3390753C23}" type="slidenum">
              <a:rPr lang="en-US" smtClean="0"/>
              <a:t>42</a:t>
            </a:fld>
            <a:endParaRPr lang="en-US" dirty="0"/>
          </a:p>
        </p:txBody>
      </p:sp>
    </p:spTree>
    <p:extLst>
      <p:ext uri="{BB962C8B-B14F-4D97-AF65-F5344CB8AC3E}">
        <p14:creationId xmlns:p14="http://schemas.microsoft.com/office/powerpoint/2010/main" val="33163083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B4475-6D17-B297-D39A-FE38AFC9DF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DFB32A-63CF-9B48-CC0B-6E6B5B9798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CAF066-D2F9-58A2-B32E-A96B3238E8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D17981-5B8B-B74C-5703-DF570E9A4F02}"/>
              </a:ext>
            </a:extLst>
          </p:cNvPr>
          <p:cNvSpPr>
            <a:spLocks noGrp="1"/>
          </p:cNvSpPr>
          <p:nvPr>
            <p:ph type="sldNum" sz="quarter" idx="5"/>
          </p:nvPr>
        </p:nvSpPr>
        <p:spPr/>
        <p:txBody>
          <a:bodyPr/>
          <a:lstStyle/>
          <a:p>
            <a:fld id="{DB245632-D4FC-4E38-ADEE-4E3390753C23}" type="slidenum">
              <a:rPr lang="en-US" smtClean="0"/>
              <a:t>43</a:t>
            </a:fld>
            <a:endParaRPr lang="en-US" dirty="0"/>
          </a:p>
        </p:txBody>
      </p:sp>
    </p:spTree>
    <p:extLst>
      <p:ext uri="{BB962C8B-B14F-4D97-AF65-F5344CB8AC3E}">
        <p14:creationId xmlns:p14="http://schemas.microsoft.com/office/powerpoint/2010/main" val="281588203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49C57-4816-5B97-AACE-F70AC94A2B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50C9DB-96FF-3CE9-0DE3-8056F7048D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9F92EC-FB01-8FC0-731B-7DE8296FF1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25C7FF-91D1-D662-8DDC-AD52BD6070CF}"/>
              </a:ext>
            </a:extLst>
          </p:cNvPr>
          <p:cNvSpPr>
            <a:spLocks noGrp="1"/>
          </p:cNvSpPr>
          <p:nvPr>
            <p:ph type="sldNum" sz="quarter" idx="5"/>
          </p:nvPr>
        </p:nvSpPr>
        <p:spPr/>
        <p:txBody>
          <a:bodyPr/>
          <a:lstStyle/>
          <a:p>
            <a:fld id="{DB245632-D4FC-4E38-ADEE-4E3390753C23}" type="slidenum">
              <a:rPr lang="en-US" smtClean="0"/>
              <a:t>44</a:t>
            </a:fld>
            <a:endParaRPr lang="en-US" dirty="0"/>
          </a:p>
        </p:txBody>
      </p:sp>
    </p:spTree>
    <p:extLst>
      <p:ext uri="{BB962C8B-B14F-4D97-AF65-F5344CB8AC3E}">
        <p14:creationId xmlns:p14="http://schemas.microsoft.com/office/powerpoint/2010/main" val="70764358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5C90F-57CE-2B94-AC33-1E8BC581EE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268BB4-2F15-1A77-AF87-5DDFF728BE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AD7C5C-2CF0-DCDE-9AC7-8E5AD7DF6F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7F18EA-6976-2013-A958-9772CD23F699}"/>
              </a:ext>
            </a:extLst>
          </p:cNvPr>
          <p:cNvSpPr>
            <a:spLocks noGrp="1"/>
          </p:cNvSpPr>
          <p:nvPr>
            <p:ph type="sldNum" sz="quarter" idx="5"/>
          </p:nvPr>
        </p:nvSpPr>
        <p:spPr/>
        <p:txBody>
          <a:bodyPr/>
          <a:lstStyle/>
          <a:p>
            <a:fld id="{DB245632-D4FC-4E38-ADEE-4E3390753C23}" type="slidenum">
              <a:rPr lang="en-US" smtClean="0"/>
              <a:t>45</a:t>
            </a:fld>
            <a:endParaRPr lang="en-US" dirty="0"/>
          </a:p>
        </p:txBody>
      </p:sp>
    </p:spTree>
    <p:extLst>
      <p:ext uri="{BB962C8B-B14F-4D97-AF65-F5344CB8AC3E}">
        <p14:creationId xmlns:p14="http://schemas.microsoft.com/office/powerpoint/2010/main" val="381031280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F67C0-9FA1-2EA8-8524-7887095416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546508-DF2B-9D16-6424-0B5C04B716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5CCE38-1A68-9461-2A67-B7D7D06D58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662DEA-E49F-2D80-F3D4-1D0CF786204E}"/>
              </a:ext>
            </a:extLst>
          </p:cNvPr>
          <p:cNvSpPr>
            <a:spLocks noGrp="1"/>
          </p:cNvSpPr>
          <p:nvPr>
            <p:ph type="sldNum" sz="quarter" idx="5"/>
          </p:nvPr>
        </p:nvSpPr>
        <p:spPr/>
        <p:txBody>
          <a:bodyPr/>
          <a:lstStyle/>
          <a:p>
            <a:fld id="{DB245632-D4FC-4E38-ADEE-4E3390753C23}" type="slidenum">
              <a:rPr lang="en-US" smtClean="0"/>
              <a:t>46</a:t>
            </a:fld>
            <a:endParaRPr lang="en-US" dirty="0"/>
          </a:p>
        </p:txBody>
      </p:sp>
    </p:spTree>
    <p:extLst>
      <p:ext uri="{BB962C8B-B14F-4D97-AF65-F5344CB8AC3E}">
        <p14:creationId xmlns:p14="http://schemas.microsoft.com/office/powerpoint/2010/main" val="227287350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B6773-4728-78F3-B90B-3F4522D15F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18C5F0-E1ED-F41A-C3C0-8C5C946EAA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E2DC95-5AF7-21D8-D977-8D58FE8B85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041941-CB84-CCCE-C830-AB2F084508C8}"/>
              </a:ext>
            </a:extLst>
          </p:cNvPr>
          <p:cNvSpPr>
            <a:spLocks noGrp="1"/>
          </p:cNvSpPr>
          <p:nvPr>
            <p:ph type="sldNum" sz="quarter" idx="5"/>
          </p:nvPr>
        </p:nvSpPr>
        <p:spPr/>
        <p:txBody>
          <a:bodyPr/>
          <a:lstStyle/>
          <a:p>
            <a:fld id="{DB245632-D4FC-4E38-ADEE-4E3390753C23}" type="slidenum">
              <a:rPr lang="en-US" smtClean="0"/>
              <a:t>47</a:t>
            </a:fld>
            <a:endParaRPr lang="en-US" dirty="0"/>
          </a:p>
        </p:txBody>
      </p:sp>
    </p:spTree>
    <p:extLst>
      <p:ext uri="{BB962C8B-B14F-4D97-AF65-F5344CB8AC3E}">
        <p14:creationId xmlns:p14="http://schemas.microsoft.com/office/powerpoint/2010/main" val="294087797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39B9C-65A9-DBEF-0C57-B9351B5027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ECA1DA-3079-8628-3878-7311C46E64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ACD483-C9D2-5FE2-CD3F-D71D2C9327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8CF25E-3ABF-DF8F-F9DB-DB1A895B0525}"/>
              </a:ext>
            </a:extLst>
          </p:cNvPr>
          <p:cNvSpPr>
            <a:spLocks noGrp="1"/>
          </p:cNvSpPr>
          <p:nvPr>
            <p:ph type="sldNum" sz="quarter" idx="5"/>
          </p:nvPr>
        </p:nvSpPr>
        <p:spPr/>
        <p:txBody>
          <a:bodyPr/>
          <a:lstStyle/>
          <a:p>
            <a:fld id="{DB245632-D4FC-4E38-ADEE-4E3390753C23}" type="slidenum">
              <a:rPr lang="en-US" smtClean="0"/>
              <a:t>48</a:t>
            </a:fld>
            <a:endParaRPr lang="en-US" dirty="0"/>
          </a:p>
        </p:txBody>
      </p:sp>
    </p:spTree>
    <p:extLst>
      <p:ext uri="{BB962C8B-B14F-4D97-AF65-F5344CB8AC3E}">
        <p14:creationId xmlns:p14="http://schemas.microsoft.com/office/powerpoint/2010/main" val="72815280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02B4A-407D-A3E5-058C-FB4DE3D5BE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43C25D-85DE-FDC1-F173-B8E6374293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A7942B-9187-A452-CC71-51B2D014AB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AC4E73-063D-9E97-E362-A6B8FA640730}"/>
              </a:ext>
            </a:extLst>
          </p:cNvPr>
          <p:cNvSpPr>
            <a:spLocks noGrp="1"/>
          </p:cNvSpPr>
          <p:nvPr>
            <p:ph type="sldNum" sz="quarter" idx="5"/>
          </p:nvPr>
        </p:nvSpPr>
        <p:spPr/>
        <p:txBody>
          <a:bodyPr/>
          <a:lstStyle/>
          <a:p>
            <a:fld id="{DB245632-D4FC-4E38-ADEE-4E3390753C23}" type="slidenum">
              <a:rPr lang="en-US" smtClean="0"/>
              <a:t>49</a:t>
            </a:fld>
            <a:endParaRPr lang="en-US" dirty="0"/>
          </a:p>
        </p:txBody>
      </p:sp>
    </p:spTree>
    <p:extLst>
      <p:ext uri="{BB962C8B-B14F-4D97-AF65-F5344CB8AC3E}">
        <p14:creationId xmlns:p14="http://schemas.microsoft.com/office/powerpoint/2010/main" val="293195071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845A1-C14B-2242-ECD4-3A9E25D565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D12BA5-B0B0-D11F-64E7-7769BEBD6E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DE3EF8-9B3C-C7FD-2070-C2661C71E5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41A988-C1CB-1A6A-CF20-F963E2B2AA0D}"/>
              </a:ext>
            </a:extLst>
          </p:cNvPr>
          <p:cNvSpPr>
            <a:spLocks noGrp="1"/>
          </p:cNvSpPr>
          <p:nvPr>
            <p:ph type="sldNum" sz="quarter" idx="5"/>
          </p:nvPr>
        </p:nvSpPr>
        <p:spPr/>
        <p:txBody>
          <a:bodyPr/>
          <a:lstStyle/>
          <a:p>
            <a:fld id="{DB245632-D4FC-4E38-ADEE-4E3390753C23}" type="slidenum">
              <a:rPr lang="en-US" smtClean="0"/>
              <a:t>50</a:t>
            </a:fld>
            <a:endParaRPr lang="en-US" dirty="0"/>
          </a:p>
        </p:txBody>
      </p:sp>
    </p:spTree>
    <p:extLst>
      <p:ext uri="{BB962C8B-B14F-4D97-AF65-F5344CB8AC3E}">
        <p14:creationId xmlns:p14="http://schemas.microsoft.com/office/powerpoint/2010/main" val="9025002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9B254-F888-9374-9974-4824AD0290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5E99F-E8F7-2409-647A-8D31FBBF91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223C06-7799-BA0F-15AF-7DA626FAAB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6F535A-7B2C-58CC-EECB-277E01CE3D52}"/>
              </a:ext>
            </a:extLst>
          </p:cNvPr>
          <p:cNvSpPr>
            <a:spLocks noGrp="1"/>
          </p:cNvSpPr>
          <p:nvPr>
            <p:ph type="sldNum" sz="quarter" idx="5"/>
          </p:nvPr>
        </p:nvSpPr>
        <p:spPr/>
        <p:txBody>
          <a:bodyPr/>
          <a:lstStyle/>
          <a:p>
            <a:fld id="{DB245632-D4FC-4E38-ADEE-4E3390753C23}" type="slidenum">
              <a:rPr lang="en-US" smtClean="0"/>
              <a:t>52</a:t>
            </a:fld>
            <a:endParaRPr lang="en-US" dirty="0"/>
          </a:p>
        </p:txBody>
      </p:sp>
    </p:spTree>
    <p:extLst>
      <p:ext uri="{BB962C8B-B14F-4D97-AF65-F5344CB8AC3E}">
        <p14:creationId xmlns:p14="http://schemas.microsoft.com/office/powerpoint/2010/main" val="202385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D8C61-1302-4266-DFA5-74B84452EC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874194-D517-5768-84DD-6197E1B3BF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C4AECA-241E-D54D-CCBB-1B80F4D2F4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D65CBA-CAA2-08CC-7BE6-4F07F3A5E778}"/>
              </a:ext>
            </a:extLst>
          </p:cNvPr>
          <p:cNvSpPr>
            <a:spLocks noGrp="1"/>
          </p:cNvSpPr>
          <p:nvPr>
            <p:ph type="sldNum" sz="quarter" idx="5"/>
          </p:nvPr>
        </p:nvSpPr>
        <p:spPr/>
        <p:txBody>
          <a:bodyPr/>
          <a:lstStyle/>
          <a:p>
            <a:fld id="{DB245632-D4FC-4E38-ADEE-4E3390753C23}" type="slidenum">
              <a:rPr lang="en-US" smtClean="0"/>
              <a:t>7</a:t>
            </a:fld>
            <a:endParaRPr lang="en-US" dirty="0"/>
          </a:p>
        </p:txBody>
      </p:sp>
    </p:spTree>
    <p:extLst>
      <p:ext uri="{BB962C8B-B14F-4D97-AF65-F5344CB8AC3E}">
        <p14:creationId xmlns:p14="http://schemas.microsoft.com/office/powerpoint/2010/main" val="267553820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22B0E-1116-82CF-95A6-3BEB2EB986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AE914F-ED18-4E60-FD86-6E4D605D59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5CEAF6-A407-B058-15EF-A8EDD55F18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7DDF57-AFA6-0FA4-5AFA-75782018FBD4}"/>
              </a:ext>
            </a:extLst>
          </p:cNvPr>
          <p:cNvSpPr>
            <a:spLocks noGrp="1"/>
          </p:cNvSpPr>
          <p:nvPr>
            <p:ph type="sldNum" sz="quarter" idx="5"/>
          </p:nvPr>
        </p:nvSpPr>
        <p:spPr/>
        <p:txBody>
          <a:bodyPr/>
          <a:lstStyle/>
          <a:p>
            <a:fld id="{DB245632-D4FC-4E38-ADEE-4E3390753C23}" type="slidenum">
              <a:rPr lang="en-US" smtClean="0"/>
              <a:t>53</a:t>
            </a:fld>
            <a:endParaRPr lang="en-US" dirty="0"/>
          </a:p>
        </p:txBody>
      </p:sp>
    </p:spTree>
    <p:extLst>
      <p:ext uri="{BB962C8B-B14F-4D97-AF65-F5344CB8AC3E}">
        <p14:creationId xmlns:p14="http://schemas.microsoft.com/office/powerpoint/2010/main" val="6284025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2753C-C995-8188-DEE8-6D3DE93965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0F4497-AEB4-515F-78EB-1CB07D75C6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FFD992-20D0-8239-4ECD-CB7C498D17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EDEC0D-6455-4CFC-F068-AB9DE1EFC4E8}"/>
              </a:ext>
            </a:extLst>
          </p:cNvPr>
          <p:cNvSpPr>
            <a:spLocks noGrp="1"/>
          </p:cNvSpPr>
          <p:nvPr>
            <p:ph type="sldNum" sz="quarter" idx="5"/>
          </p:nvPr>
        </p:nvSpPr>
        <p:spPr/>
        <p:txBody>
          <a:bodyPr/>
          <a:lstStyle/>
          <a:p>
            <a:fld id="{DB245632-D4FC-4E38-ADEE-4E3390753C23}" type="slidenum">
              <a:rPr lang="en-US" smtClean="0"/>
              <a:t>54</a:t>
            </a:fld>
            <a:endParaRPr lang="en-US" dirty="0"/>
          </a:p>
        </p:txBody>
      </p:sp>
    </p:spTree>
    <p:extLst>
      <p:ext uri="{BB962C8B-B14F-4D97-AF65-F5344CB8AC3E}">
        <p14:creationId xmlns:p14="http://schemas.microsoft.com/office/powerpoint/2010/main" val="135680313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9717A-7DCE-1BD1-6B21-B0CF6F449C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2F205D-D32E-22FB-3A1D-1F23471E2E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75370D-0E35-82CB-9639-11431F1BA1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003F32-2264-C672-F481-C260A54F2EC5}"/>
              </a:ext>
            </a:extLst>
          </p:cNvPr>
          <p:cNvSpPr>
            <a:spLocks noGrp="1"/>
          </p:cNvSpPr>
          <p:nvPr>
            <p:ph type="sldNum" sz="quarter" idx="5"/>
          </p:nvPr>
        </p:nvSpPr>
        <p:spPr/>
        <p:txBody>
          <a:bodyPr/>
          <a:lstStyle/>
          <a:p>
            <a:fld id="{DB245632-D4FC-4E38-ADEE-4E3390753C23}" type="slidenum">
              <a:rPr lang="en-US" smtClean="0"/>
              <a:t>55</a:t>
            </a:fld>
            <a:endParaRPr lang="en-US" dirty="0"/>
          </a:p>
        </p:txBody>
      </p:sp>
    </p:spTree>
    <p:extLst>
      <p:ext uri="{BB962C8B-B14F-4D97-AF65-F5344CB8AC3E}">
        <p14:creationId xmlns:p14="http://schemas.microsoft.com/office/powerpoint/2010/main" val="237582391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7494CC-CD59-DC5B-9E92-66E8AD4598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721BE6-9D2E-C375-E0C7-063BFCD18D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695A14-E19B-5843-6ACC-8A8DE49A1D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127FFD-C962-D709-52DF-BE23E3306D1E}"/>
              </a:ext>
            </a:extLst>
          </p:cNvPr>
          <p:cNvSpPr>
            <a:spLocks noGrp="1"/>
          </p:cNvSpPr>
          <p:nvPr>
            <p:ph type="sldNum" sz="quarter" idx="5"/>
          </p:nvPr>
        </p:nvSpPr>
        <p:spPr/>
        <p:txBody>
          <a:bodyPr/>
          <a:lstStyle/>
          <a:p>
            <a:fld id="{DB245632-D4FC-4E38-ADEE-4E3390753C23}" type="slidenum">
              <a:rPr lang="en-US" smtClean="0"/>
              <a:t>56</a:t>
            </a:fld>
            <a:endParaRPr lang="en-US" dirty="0"/>
          </a:p>
        </p:txBody>
      </p:sp>
    </p:spTree>
    <p:extLst>
      <p:ext uri="{BB962C8B-B14F-4D97-AF65-F5344CB8AC3E}">
        <p14:creationId xmlns:p14="http://schemas.microsoft.com/office/powerpoint/2010/main" val="46740280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9B40F-752F-8AAF-E856-8B39FE2FF3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0B78C8-DAB2-B8AE-1CA4-1A165283C8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4CE3EE-E12D-DF06-14C0-595733F0BD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3658C7-8660-EFD7-DFE5-F85A1864C178}"/>
              </a:ext>
            </a:extLst>
          </p:cNvPr>
          <p:cNvSpPr>
            <a:spLocks noGrp="1"/>
          </p:cNvSpPr>
          <p:nvPr>
            <p:ph type="sldNum" sz="quarter" idx="5"/>
          </p:nvPr>
        </p:nvSpPr>
        <p:spPr/>
        <p:txBody>
          <a:bodyPr/>
          <a:lstStyle/>
          <a:p>
            <a:fld id="{DB245632-D4FC-4E38-ADEE-4E3390753C23}" type="slidenum">
              <a:rPr lang="en-US" smtClean="0"/>
              <a:t>57</a:t>
            </a:fld>
            <a:endParaRPr lang="en-US" dirty="0"/>
          </a:p>
        </p:txBody>
      </p:sp>
    </p:spTree>
    <p:extLst>
      <p:ext uri="{BB962C8B-B14F-4D97-AF65-F5344CB8AC3E}">
        <p14:creationId xmlns:p14="http://schemas.microsoft.com/office/powerpoint/2010/main" val="37337877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B6532-5448-0776-56C6-CE07E17B57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6B640D-2C0B-2D4E-F0AB-DDB902343E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AC78A2-7C79-86CB-95E7-1CDE15A8FE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DF03C9-B71F-2D0C-93D6-B09A7ADB6CB2}"/>
              </a:ext>
            </a:extLst>
          </p:cNvPr>
          <p:cNvSpPr>
            <a:spLocks noGrp="1"/>
          </p:cNvSpPr>
          <p:nvPr>
            <p:ph type="sldNum" sz="quarter" idx="5"/>
          </p:nvPr>
        </p:nvSpPr>
        <p:spPr/>
        <p:txBody>
          <a:bodyPr/>
          <a:lstStyle/>
          <a:p>
            <a:fld id="{DB245632-D4FC-4E38-ADEE-4E3390753C23}" type="slidenum">
              <a:rPr lang="en-US" smtClean="0"/>
              <a:t>58</a:t>
            </a:fld>
            <a:endParaRPr lang="en-US" dirty="0"/>
          </a:p>
        </p:txBody>
      </p:sp>
    </p:spTree>
    <p:extLst>
      <p:ext uri="{BB962C8B-B14F-4D97-AF65-F5344CB8AC3E}">
        <p14:creationId xmlns:p14="http://schemas.microsoft.com/office/powerpoint/2010/main" val="70229979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883E2-6DCB-E39F-2E0A-F49ACB67ED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DEE7A3-2B86-8ACC-17CD-7A94E69CAA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066DBD-8CDF-C935-8056-CCF431F251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1C8E7B-EBC5-B115-EFEF-5C8E02C1F861}"/>
              </a:ext>
            </a:extLst>
          </p:cNvPr>
          <p:cNvSpPr>
            <a:spLocks noGrp="1"/>
          </p:cNvSpPr>
          <p:nvPr>
            <p:ph type="sldNum" sz="quarter" idx="5"/>
          </p:nvPr>
        </p:nvSpPr>
        <p:spPr/>
        <p:txBody>
          <a:bodyPr/>
          <a:lstStyle/>
          <a:p>
            <a:fld id="{DB245632-D4FC-4E38-ADEE-4E3390753C23}" type="slidenum">
              <a:rPr lang="en-US" smtClean="0"/>
              <a:t>59</a:t>
            </a:fld>
            <a:endParaRPr lang="en-US" dirty="0"/>
          </a:p>
        </p:txBody>
      </p:sp>
    </p:spTree>
    <p:extLst>
      <p:ext uri="{BB962C8B-B14F-4D97-AF65-F5344CB8AC3E}">
        <p14:creationId xmlns:p14="http://schemas.microsoft.com/office/powerpoint/2010/main" val="121627627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FF7C1-3FB8-57AD-D565-0934E2078A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C28CB3-010F-81A1-5430-039BAF8E46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8E44DD-2A82-889D-E7C0-82C3E996A2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00948F-F375-ADA2-538C-1F5FAA0E2847}"/>
              </a:ext>
            </a:extLst>
          </p:cNvPr>
          <p:cNvSpPr>
            <a:spLocks noGrp="1"/>
          </p:cNvSpPr>
          <p:nvPr>
            <p:ph type="sldNum" sz="quarter" idx="5"/>
          </p:nvPr>
        </p:nvSpPr>
        <p:spPr/>
        <p:txBody>
          <a:bodyPr/>
          <a:lstStyle/>
          <a:p>
            <a:fld id="{DB245632-D4FC-4E38-ADEE-4E3390753C23}" type="slidenum">
              <a:rPr lang="en-US" smtClean="0"/>
              <a:t>60</a:t>
            </a:fld>
            <a:endParaRPr lang="en-US" dirty="0"/>
          </a:p>
        </p:txBody>
      </p:sp>
    </p:spTree>
    <p:extLst>
      <p:ext uri="{BB962C8B-B14F-4D97-AF65-F5344CB8AC3E}">
        <p14:creationId xmlns:p14="http://schemas.microsoft.com/office/powerpoint/2010/main" val="391568714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5CFE0E-E437-0D64-49CC-654FE80786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0842FC-F5E6-3449-1F8B-57EFA415FE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FDED41-DC43-087B-4B2F-F9405DA6C9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CCBE8B-825E-390A-2ADB-425A2B538AE4}"/>
              </a:ext>
            </a:extLst>
          </p:cNvPr>
          <p:cNvSpPr>
            <a:spLocks noGrp="1"/>
          </p:cNvSpPr>
          <p:nvPr>
            <p:ph type="sldNum" sz="quarter" idx="5"/>
          </p:nvPr>
        </p:nvSpPr>
        <p:spPr/>
        <p:txBody>
          <a:bodyPr/>
          <a:lstStyle/>
          <a:p>
            <a:fld id="{DB245632-D4FC-4E38-ADEE-4E3390753C23}" type="slidenum">
              <a:rPr lang="en-US" smtClean="0"/>
              <a:t>61</a:t>
            </a:fld>
            <a:endParaRPr lang="en-US" dirty="0"/>
          </a:p>
        </p:txBody>
      </p:sp>
    </p:spTree>
    <p:extLst>
      <p:ext uri="{BB962C8B-B14F-4D97-AF65-F5344CB8AC3E}">
        <p14:creationId xmlns:p14="http://schemas.microsoft.com/office/powerpoint/2010/main" val="356193645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EAD03-1AAD-719E-5074-AFF16E31D4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58EEB8-BB47-3600-50F2-BC9F658E0A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BC14F7-B37D-DC25-4234-EE56F5C8DF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7AED00-832F-CAA9-C7ED-D0A0DBBCD8FC}"/>
              </a:ext>
            </a:extLst>
          </p:cNvPr>
          <p:cNvSpPr>
            <a:spLocks noGrp="1"/>
          </p:cNvSpPr>
          <p:nvPr>
            <p:ph type="sldNum" sz="quarter" idx="5"/>
          </p:nvPr>
        </p:nvSpPr>
        <p:spPr/>
        <p:txBody>
          <a:bodyPr/>
          <a:lstStyle/>
          <a:p>
            <a:fld id="{DB245632-D4FC-4E38-ADEE-4E3390753C23}" type="slidenum">
              <a:rPr lang="en-US" smtClean="0"/>
              <a:t>62</a:t>
            </a:fld>
            <a:endParaRPr lang="en-US" dirty="0"/>
          </a:p>
        </p:txBody>
      </p:sp>
    </p:spTree>
    <p:extLst>
      <p:ext uri="{BB962C8B-B14F-4D97-AF65-F5344CB8AC3E}">
        <p14:creationId xmlns:p14="http://schemas.microsoft.com/office/powerpoint/2010/main" val="982968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AD8FF-5841-C5B4-47DB-778887BC5A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273BF8-C021-0CE0-B5ED-347D424611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FBA35D-0A51-699F-5E09-C2575129B4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655BF4-0523-BAE1-FA77-51F53EC0F522}"/>
              </a:ext>
            </a:extLst>
          </p:cNvPr>
          <p:cNvSpPr>
            <a:spLocks noGrp="1"/>
          </p:cNvSpPr>
          <p:nvPr>
            <p:ph type="sldNum" sz="quarter" idx="5"/>
          </p:nvPr>
        </p:nvSpPr>
        <p:spPr/>
        <p:txBody>
          <a:bodyPr/>
          <a:lstStyle/>
          <a:p>
            <a:fld id="{DB245632-D4FC-4E38-ADEE-4E3390753C23}" type="slidenum">
              <a:rPr lang="en-US" smtClean="0"/>
              <a:t>8</a:t>
            </a:fld>
            <a:endParaRPr lang="en-US" dirty="0"/>
          </a:p>
        </p:txBody>
      </p:sp>
    </p:spTree>
    <p:extLst>
      <p:ext uri="{BB962C8B-B14F-4D97-AF65-F5344CB8AC3E}">
        <p14:creationId xmlns:p14="http://schemas.microsoft.com/office/powerpoint/2010/main" val="209108013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3DEB3-A4F5-7999-D5A3-6092DFF2DA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8C1421-62D0-E296-94EB-0593732686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7F1411-AAC6-BAAF-1FF4-C0FECB74E0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454E7F-71DE-59BB-1B6D-E599A5691868}"/>
              </a:ext>
            </a:extLst>
          </p:cNvPr>
          <p:cNvSpPr>
            <a:spLocks noGrp="1"/>
          </p:cNvSpPr>
          <p:nvPr>
            <p:ph type="sldNum" sz="quarter" idx="5"/>
          </p:nvPr>
        </p:nvSpPr>
        <p:spPr/>
        <p:txBody>
          <a:bodyPr/>
          <a:lstStyle/>
          <a:p>
            <a:fld id="{DB245632-D4FC-4E38-ADEE-4E3390753C23}" type="slidenum">
              <a:rPr lang="en-US" smtClean="0"/>
              <a:t>63</a:t>
            </a:fld>
            <a:endParaRPr lang="en-US" dirty="0"/>
          </a:p>
        </p:txBody>
      </p:sp>
    </p:spTree>
    <p:extLst>
      <p:ext uri="{BB962C8B-B14F-4D97-AF65-F5344CB8AC3E}">
        <p14:creationId xmlns:p14="http://schemas.microsoft.com/office/powerpoint/2010/main" val="193270457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F51D5-A4A0-383B-6C41-FE4D0EBD65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98765A-68B3-E22D-DA07-529CF13CE1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451E22-64F6-26AF-2912-A705FD454D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9D8DA3-B035-A235-8239-437228889308}"/>
              </a:ext>
            </a:extLst>
          </p:cNvPr>
          <p:cNvSpPr>
            <a:spLocks noGrp="1"/>
          </p:cNvSpPr>
          <p:nvPr>
            <p:ph type="sldNum" sz="quarter" idx="5"/>
          </p:nvPr>
        </p:nvSpPr>
        <p:spPr/>
        <p:txBody>
          <a:bodyPr/>
          <a:lstStyle/>
          <a:p>
            <a:fld id="{DB245632-D4FC-4E38-ADEE-4E3390753C23}" type="slidenum">
              <a:rPr lang="en-US" smtClean="0"/>
              <a:t>64</a:t>
            </a:fld>
            <a:endParaRPr lang="en-US" dirty="0"/>
          </a:p>
        </p:txBody>
      </p:sp>
    </p:spTree>
    <p:extLst>
      <p:ext uri="{BB962C8B-B14F-4D97-AF65-F5344CB8AC3E}">
        <p14:creationId xmlns:p14="http://schemas.microsoft.com/office/powerpoint/2010/main" val="211056127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1E00F-8E5D-5B0D-9632-E3667F1B51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4022C9-3F4A-3407-4460-F4C9B2751E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5D9FA2-F84E-40A0-5EB2-7A8ECA1DEE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354932-65E2-A3C2-5366-9EDCDBDD916D}"/>
              </a:ext>
            </a:extLst>
          </p:cNvPr>
          <p:cNvSpPr>
            <a:spLocks noGrp="1"/>
          </p:cNvSpPr>
          <p:nvPr>
            <p:ph type="sldNum" sz="quarter" idx="5"/>
          </p:nvPr>
        </p:nvSpPr>
        <p:spPr/>
        <p:txBody>
          <a:bodyPr/>
          <a:lstStyle/>
          <a:p>
            <a:fld id="{DB245632-D4FC-4E38-ADEE-4E3390753C23}" type="slidenum">
              <a:rPr lang="en-US" smtClean="0"/>
              <a:t>65</a:t>
            </a:fld>
            <a:endParaRPr lang="en-US" dirty="0"/>
          </a:p>
        </p:txBody>
      </p:sp>
    </p:spTree>
    <p:extLst>
      <p:ext uri="{BB962C8B-B14F-4D97-AF65-F5344CB8AC3E}">
        <p14:creationId xmlns:p14="http://schemas.microsoft.com/office/powerpoint/2010/main" val="107443970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2D490-12CC-132C-EF05-A5646E204D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699807-BF0C-895D-AE29-5FDDAECA38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6F2460-BBD4-7884-4C08-9F7A764DBB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B10C59-AC08-7492-8699-05F58286CDFD}"/>
              </a:ext>
            </a:extLst>
          </p:cNvPr>
          <p:cNvSpPr>
            <a:spLocks noGrp="1"/>
          </p:cNvSpPr>
          <p:nvPr>
            <p:ph type="sldNum" sz="quarter" idx="5"/>
          </p:nvPr>
        </p:nvSpPr>
        <p:spPr/>
        <p:txBody>
          <a:bodyPr/>
          <a:lstStyle/>
          <a:p>
            <a:fld id="{DB245632-D4FC-4E38-ADEE-4E3390753C23}" type="slidenum">
              <a:rPr lang="en-US" smtClean="0"/>
              <a:t>66</a:t>
            </a:fld>
            <a:endParaRPr lang="en-US" dirty="0"/>
          </a:p>
        </p:txBody>
      </p:sp>
    </p:spTree>
    <p:extLst>
      <p:ext uri="{BB962C8B-B14F-4D97-AF65-F5344CB8AC3E}">
        <p14:creationId xmlns:p14="http://schemas.microsoft.com/office/powerpoint/2010/main" val="137959435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98701-2CBC-68F2-036B-87140BA3B5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26A51A-F703-66E3-2E02-3C400858E9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9186E0-96B0-501E-3AB6-3BD8FF2474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C8C3B2-C5A7-4E79-E1CB-7AF4A2F67A8E}"/>
              </a:ext>
            </a:extLst>
          </p:cNvPr>
          <p:cNvSpPr>
            <a:spLocks noGrp="1"/>
          </p:cNvSpPr>
          <p:nvPr>
            <p:ph type="sldNum" sz="quarter" idx="5"/>
          </p:nvPr>
        </p:nvSpPr>
        <p:spPr/>
        <p:txBody>
          <a:bodyPr/>
          <a:lstStyle/>
          <a:p>
            <a:fld id="{DB245632-D4FC-4E38-ADEE-4E3390753C23}" type="slidenum">
              <a:rPr lang="en-US" smtClean="0"/>
              <a:t>67</a:t>
            </a:fld>
            <a:endParaRPr lang="en-US" dirty="0"/>
          </a:p>
        </p:txBody>
      </p:sp>
    </p:spTree>
    <p:extLst>
      <p:ext uri="{BB962C8B-B14F-4D97-AF65-F5344CB8AC3E}">
        <p14:creationId xmlns:p14="http://schemas.microsoft.com/office/powerpoint/2010/main" val="301480983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9DA00-6F62-0DE6-FDAC-B8762876F8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6E11FC-655E-B465-68E0-08A2547D1B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5A8428-3AA6-866B-F741-AB6109F1B6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CD9CBD-1293-1AC6-0CE8-9BE105A131E5}"/>
              </a:ext>
            </a:extLst>
          </p:cNvPr>
          <p:cNvSpPr>
            <a:spLocks noGrp="1"/>
          </p:cNvSpPr>
          <p:nvPr>
            <p:ph type="sldNum" sz="quarter" idx="5"/>
          </p:nvPr>
        </p:nvSpPr>
        <p:spPr/>
        <p:txBody>
          <a:bodyPr/>
          <a:lstStyle/>
          <a:p>
            <a:fld id="{DB245632-D4FC-4E38-ADEE-4E3390753C23}" type="slidenum">
              <a:rPr lang="en-US" smtClean="0"/>
              <a:t>68</a:t>
            </a:fld>
            <a:endParaRPr lang="en-US" dirty="0"/>
          </a:p>
        </p:txBody>
      </p:sp>
    </p:spTree>
    <p:extLst>
      <p:ext uri="{BB962C8B-B14F-4D97-AF65-F5344CB8AC3E}">
        <p14:creationId xmlns:p14="http://schemas.microsoft.com/office/powerpoint/2010/main" val="415027652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177E2-D246-CB37-CF92-476E04FAC5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8948B3-22E1-10EF-E2A2-8CA9F4BB51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F9DB5B-1E6E-55C7-CC8D-4DD6904965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641A2D-5505-DFF5-5A56-1EEAA9D73CF5}"/>
              </a:ext>
            </a:extLst>
          </p:cNvPr>
          <p:cNvSpPr>
            <a:spLocks noGrp="1"/>
          </p:cNvSpPr>
          <p:nvPr>
            <p:ph type="sldNum" sz="quarter" idx="5"/>
          </p:nvPr>
        </p:nvSpPr>
        <p:spPr/>
        <p:txBody>
          <a:bodyPr/>
          <a:lstStyle/>
          <a:p>
            <a:fld id="{DB245632-D4FC-4E38-ADEE-4E3390753C23}" type="slidenum">
              <a:rPr lang="en-US" smtClean="0"/>
              <a:t>69</a:t>
            </a:fld>
            <a:endParaRPr lang="en-US" dirty="0"/>
          </a:p>
        </p:txBody>
      </p:sp>
    </p:spTree>
    <p:extLst>
      <p:ext uri="{BB962C8B-B14F-4D97-AF65-F5344CB8AC3E}">
        <p14:creationId xmlns:p14="http://schemas.microsoft.com/office/powerpoint/2010/main" val="334604507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B71D6-A885-D4FB-DAFC-F69EA5BF75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D9B0F9-8C03-7301-E2E9-CD6A5C96C4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D71A37-4C56-8D0C-5C00-7FF447F576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2D1D68-ED10-6030-BCB7-675E5E8AA6CB}"/>
              </a:ext>
            </a:extLst>
          </p:cNvPr>
          <p:cNvSpPr>
            <a:spLocks noGrp="1"/>
          </p:cNvSpPr>
          <p:nvPr>
            <p:ph type="sldNum" sz="quarter" idx="5"/>
          </p:nvPr>
        </p:nvSpPr>
        <p:spPr/>
        <p:txBody>
          <a:bodyPr/>
          <a:lstStyle/>
          <a:p>
            <a:fld id="{DB245632-D4FC-4E38-ADEE-4E3390753C23}" type="slidenum">
              <a:rPr lang="en-US" smtClean="0"/>
              <a:t>70</a:t>
            </a:fld>
            <a:endParaRPr lang="en-US" dirty="0"/>
          </a:p>
        </p:txBody>
      </p:sp>
    </p:spTree>
    <p:extLst>
      <p:ext uri="{BB962C8B-B14F-4D97-AF65-F5344CB8AC3E}">
        <p14:creationId xmlns:p14="http://schemas.microsoft.com/office/powerpoint/2010/main" val="264917178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6294F-3D98-672C-1703-C1175740B7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FEB7D8-BD65-F606-83C5-1CE78F22D0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117941-9697-B1FF-01A1-9A4C6490F1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3E3B9F-76FC-4BEC-D63E-4FB33B0BB2B5}"/>
              </a:ext>
            </a:extLst>
          </p:cNvPr>
          <p:cNvSpPr>
            <a:spLocks noGrp="1"/>
          </p:cNvSpPr>
          <p:nvPr>
            <p:ph type="sldNum" sz="quarter" idx="5"/>
          </p:nvPr>
        </p:nvSpPr>
        <p:spPr/>
        <p:txBody>
          <a:bodyPr/>
          <a:lstStyle/>
          <a:p>
            <a:fld id="{DB245632-D4FC-4E38-ADEE-4E3390753C23}" type="slidenum">
              <a:rPr lang="en-US" smtClean="0"/>
              <a:t>71</a:t>
            </a:fld>
            <a:endParaRPr lang="en-US" dirty="0"/>
          </a:p>
        </p:txBody>
      </p:sp>
    </p:spTree>
    <p:extLst>
      <p:ext uri="{BB962C8B-B14F-4D97-AF65-F5344CB8AC3E}">
        <p14:creationId xmlns:p14="http://schemas.microsoft.com/office/powerpoint/2010/main" val="192272346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BA2EE-AC03-899D-4CFB-B3801F020D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C41D19-8C88-D453-A22C-1F746D1519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4DA9F8-FEB4-CB39-FBCD-0FE05C7753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261A46-09E8-26EC-5B68-F7E17A07625F}"/>
              </a:ext>
            </a:extLst>
          </p:cNvPr>
          <p:cNvSpPr>
            <a:spLocks noGrp="1"/>
          </p:cNvSpPr>
          <p:nvPr>
            <p:ph type="sldNum" sz="quarter" idx="5"/>
          </p:nvPr>
        </p:nvSpPr>
        <p:spPr/>
        <p:txBody>
          <a:bodyPr/>
          <a:lstStyle/>
          <a:p>
            <a:fld id="{DB245632-D4FC-4E38-ADEE-4E3390753C23}" type="slidenum">
              <a:rPr lang="en-US" smtClean="0"/>
              <a:t>72</a:t>
            </a:fld>
            <a:endParaRPr lang="en-US" dirty="0"/>
          </a:p>
        </p:txBody>
      </p:sp>
    </p:spTree>
    <p:extLst>
      <p:ext uri="{BB962C8B-B14F-4D97-AF65-F5344CB8AC3E}">
        <p14:creationId xmlns:p14="http://schemas.microsoft.com/office/powerpoint/2010/main" val="2228734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776C0-F638-8EDB-FDBA-4A7C107D71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FC86AF-FF8A-5E13-DA78-4AB779C1F7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A64FC6-B310-29DE-558D-F83B2F0719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6C80EF-E2B2-15D6-8834-E15819072834}"/>
              </a:ext>
            </a:extLst>
          </p:cNvPr>
          <p:cNvSpPr>
            <a:spLocks noGrp="1"/>
          </p:cNvSpPr>
          <p:nvPr>
            <p:ph type="sldNum" sz="quarter" idx="5"/>
          </p:nvPr>
        </p:nvSpPr>
        <p:spPr/>
        <p:txBody>
          <a:bodyPr/>
          <a:lstStyle/>
          <a:p>
            <a:fld id="{DB245632-D4FC-4E38-ADEE-4E3390753C23}" type="slidenum">
              <a:rPr lang="en-US" smtClean="0"/>
              <a:t>9</a:t>
            </a:fld>
            <a:endParaRPr lang="en-US" dirty="0"/>
          </a:p>
        </p:txBody>
      </p:sp>
    </p:spTree>
    <p:extLst>
      <p:ext uri="{BB962C8B-B14F-4D97-AF65-F5344CB8AC3E}">
        <p14:creationId xmlns:p14="http://schemas.microsoft.com/office/powerpoint/2010/main" val="14290658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D31DF-06FA-E5A6-3E82-46B5E38641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01581F-6BA6-7371-83A9-0A5EF60E75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C8CBB9-E41F-A1D1-5C4C-0C4C27A1C9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95A20B-167E-44D2-7AAF-A7B707E6731D}"/>
              </a:ext>
            </a:extLst>
          </p:cNvPr>
          <p:cNvSpPr>
            <a:spLocks noGrp="1"/>
          </p:cNvSpPr>
          <p:nvPr>
            <p:ph type="sldNum" sz="quarter" idx="5"/>
          </p:nvPr>
        </p:nvSpPr>
        <p:spPr/>
        <p:txBody>
          <a:bodyPr/>
          <a:lstStyle/>
          <a:p>
            <a:fld id="{DB245632-D4FC-4E38-ADEE-4E3390753C23}" type="slidenum">
              <a:rPr lang="en-US" smtClean="0"/>
              <a:t>73</a:t>
            </a:fld>
            <a:endParaRPr lang="en-US" dirty="0"/>
          </a:p>
        </p:txBody>
      </p:sp>
    </p:spTree>
    <p:extLst>
      <p:ext uri="{BB962C8B-B14F-4D97-AF65-F5344CB8AC3E}">
        <p14:creationId xmlns:p14="http://schemas.microsoft.com/office/powerpoint/2010/main" val="399034651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C0898-4D99-9187-D535-1F907F6F4B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395C9A-F54A-477C-A00E-D31CE41F7B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8A9C5C-923C-9B92-ADAF-55AB9E38B7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8B3696-9FE4-7639-88F3-6943899BD441}"/>
              </a:ext>
            </a:extLst>
          </p:cNvPr>
          <p:cNvSpPr>
            <a:spLocks noGrp="1"/>
          </p:cNvSpPr>
          <p:nvPr>
            <p:ph type="sldNum" sz="quarter" idx="5"/>
          </p:nvPr>
        </p:nvSpPr>
        <p:spPr/>
        <p:txBody>
          <a:bodyPr/>
          <a:lstStyle/>
          <a:p>
            <a:fld id="{DB245632-D4FC-4E38-ADEE-4E3390753C23}" type="slidenum">
              <a:rPr lang="en-US" smtClean="0"/>
              <a:t>74</a:t>
            </a:fld>
            <a:endParaRPr lang="en-US" dirty="0"/>
          </a:p>
        </p:txBody>
      </p:sp>
    </p:spTree>
    <p:extLst>
      <p:ext uri="{BB962C8B-B14F-4D97-AF65-F5344CB8AC3E}">
        <p14:creationId xmlns:p14="http://schemas.microsoft.com/office/powerpoint/2010/main" val="346364850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703D4-A975-F06D-FDDA-C6CA22DED1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6C5CD0-42F9-4CF0-EE29-21E414C49B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46BFAA-B93E-54A1-B818-2068904DA0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564AD9-DBF0-8FCB-03D6-300BFAD61545}"/>
              </a:ext>
            </a:extLst>
          </p:cNvPr>
          <p:cNvSpPr>
            <a:spLocks noGrp="1"/>
          </p:cNvSpPr>
          <p:nvPr>
            <p:ph type="sldNum" sz="quarter" idx="5"/>
          </p:nvPr>
        </p:nvSpPr>
        <p:spPr/>
        <p:txBody>
          <a:bodyPr/>
          <a:lstStyle/>
          <a:p>
            <a:fld id="{DB245632-D4FC-4E38-ADEE-4E3390753C23}" type="slidenum">
              <a:rPr lang="en-US" smtClean="0"/>
              <a:t>75</a:t>
            </a:fld>
            <a:endParaRPr lang="en-US" dirty="0"/>
          </a:p>
        </p:txBody>
      </p:sp>
    </p:spTree>
    <p:extLst>
      <p:ext uri="{BB962C8B-B14F-4D97-AF65-F5344CB8AC3E}">
        <p14:creationId xmlns:p14="http://schemas.microsoft.com/office/powerpoint/2010/main" val="381160653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FC94C-DD51-D1E8-4B7B-EF6988433A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83BFE6-46A3-6778-8207-CD88312A27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26D749-8C56-13EB-EA6A-D8E1476D38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A41336-B399-2773-625B-CD7F46D4DCB5}"/>
              </a:ext>
            </a:extLst>
          </p:cNvPr>
          <p:cNvSpPr>
            <a:spLocks noGrp="1"/>
          </p:cNvSpPr>
          <p:nvPr>
            <p:ph type="sldNum" sz="quarter" idx="5"/>
          </p:nvPr>
        </p:nvSpPr>
        <p:spPr/>
        <p:txBody>
          <a:bodyPr/>
          <a:lstStyle/>
          <a:p>
            <a:fld id="{DB245632-D4FC-4E38-ADEE-4E3390753C23}" type="slidenum">
              <a:rPr lang="en-US" smtClean="0"/>
              <a:t>76</a:t>
            </a:fld>
            <a:endParaRPr lang="en-US" dirty="0"/>
          </a:p>
        </p:txBody>
      </p:sp>
    </p:spTree>
    <p:extLst>
      <p:ext uri="{BB962C8B-B14F-4D97-AF65-F5344CB8AC3E}">
        <p14:creationId xmlns:p14="http://schemas.microsoft.com/office/powerpoint/2010/main" val="46713224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BCB78-CA71-5B42-CDF4-50B6C95B53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A9655C-FCB7-CFA9-DE74-68217C5739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931A62-5EA6-298E-3632-B5AF6E7683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51326C-E4E7-FD4A-A0D7-1064E79549F6}"/>
              </a:ext>
            </a:extLst>
          </p:cNvPr>
          <p:cNvSpPr>
            <a:spLocks noGrp="1"/>
          </p:cNvSpPr>
          <p:nvPr>
            <p:ph type="sldNum" sz="quarter" idx="5"/>
          </p:nvPr>
        </p:nvSpPr>
        <p:spPr/>
        <p:txBody>
          <a:bodyPr/>
          <a:lstStyle/>
          <a:p>
            <a:fld id="{DB245632-D4FC-4E38-ADEE-4E3390753C23}" type="slidenum">
              <a:rPr lang="en-US" smtClean="0"/>
              <a:t>77</a:t>
            </a:fld>
            <a:endParaRPr lang="en-US" dirty="0"/>
          </a:p>
        </p:txBody>
      </p:sp>
    </p:spTree>
    <p:extLst>
      <p:ext uri="{BB962C8B-B14F-4D97-AF65-F5344CB8AC3E}">
        <p14:creationId xmlns:p14="http://schemas.microsoft.com/office/powerpoint/2010/main" val="200091473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392D5-8A06-65C8-96D2-78305F59D7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AB481B-44AA-CA95-877C-69AE06FF6E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CB7BAF-9CB0-7533-DCF5-7648F7CA67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AEDA92-C947-18A1-AC37-C54C7ACE397E}"/>
              </a:ext>
            </a:extLst>
          </p:cNvPr>
          <p:cNvSpPr>
            <a:spLocks noGrp="1"/>
          </p:cNvSpPr>
          <p:nvPr>
            <p:ph type="sldNum" sz="quarter" idx="5"/>
          </p:nvPr>
        </p:nvSpPr>
        <p:spPr/>
        <p:txBody>
          <a:bodyPr/>
          <a:lstStyle/>
          <a:p>
            <a:fld id="{DB245632-D4FC-4E38-ADEE-4E3390753C23}" type="slidenum">
              <a:rPr lang="en-US" smtClean="0"/>
              <a:t>78</a:t>
            </a:fld>
            <a:endParaRPr lang="en-US" dirty="0"/>
          </a:p>
        </p:txBody>
      </p:sp>
    </p:spTree>
    <p:extLst>
      <p:ext uri="{BB962C8B-B14F-4D97-AF65-F5344CB8AC3E}">
        <p14:creationId xmlns:p14="http://schemas.microsoft.com/office/powerpoint/2010/main" val="1484360450"/>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F1D93-09EC-89DF-7BCA-DD96596B0F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B18BED-9DEC-7AA9-BC91-20AAB80F79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C0C09-13D4-22F9-79B8-E8ADA15A44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1DBD1D-698C-4434-8724-B8E45E8C2962}"/>
              </a:ext>
            </a:extLst>
          </p:cNvPr>
          <p:cNvSpPr>
            <a:spLocks noGrp="1"/>
          </p:cNvSpPr>
          <p:nvPr>
            <p:ph type="sldNum" sz="quarter" idx="5"/>
          </p:nvPr>
        </p:nvSpPr>
        <p:spPr/>
        <p:txBody>
          <a:bodyPr/>
          <a:lstStyle/>
          <a:p>
            <a:fld id="{DB245632-D4FC-4E38-ADEE-4E3390753C23}" type="slidenum">
              <a:rPr lang="en-US" smtClean="0"/>
              <a:t>79</a:t>
            </a:fld>
            <a:endParaRPr lang="en-US" dirty="0"/>
          </a:p>
        </p:txBody>
      </p:sp>
    </p:spTree>
    <p:extLst>
      <p:ext uri="{BB962C8B-B14F-4D97-AF65-F5344CB8AC3E}">
        <p14:creationId xmlns:p14="http://schemas.microsoft.com/office/powerpoint/2010/main" val="401630568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5F1DE-BEB7-BB8D-DECA-474A8303C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9ED57E-B51E-AA48-8AED-4DBD766BF3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95EDEB-CED8-D49C-EA0B-A489357940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334D48-9559-0EB0-1B4C-5D43C52117CC}"/>
              </a:ext>
            </a:extLst>
          </p:cNvPr>
          <p:cNvSpPr>
            <a:spLocks noGrp="1"/>
          </p:cNvSpPr>
          <p:nvPr>
            <p:ph type="sldNum" sz="quarter" idx="5"/>
          </p:nvPr>
        </p:nvSpPr>
        <p:spPr/>
        <p:txBody>
          <a:bodyPr/>
          <a:lstStyle/>
          <a:p>
            <a:fld id="{DB245632-D4FC-4E38-ADEE-4E3390753C23}" type="slidenum">
              <a:rPr lang="en-US" smtClean="0"/>
              <a:t>80</a:t>
            </a:fld>
            <a:endParaRPr lang="en-US" dirty="0"/>
          </a:p>
        </p:txBody>
      </p:sp>
    </p:spTree>
    <p:extLst>
      <p:ext uri="{BB962C8B-B14F-4D97-AF65-F5344CB8AC3E}">
        <p14:creationId xmlns:p14="http://schemas.microsoft.com/office/powerpoint/2010/main" val="782756686"/>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8E1B2-C7DD-D873-3A26-5C101ADE79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3FCEBB-7654-C3C8-2F6E-09A3BB4FA7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387818-D011-9562-E30B-16A57263BD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626997-2F8F-6F1F-8AE1-0351F39F7B73}"/>
              </a:ext>
            </a:extLst>
          </p:cNvPr>
          <p:cNvSpPr>
            <a:spLocks noGrp="1"/>
          </p:cNvSpPr>
          <p:nvPr>
            <p:ph type="sldNum" sz="quarter" idx="5"/>
          </p:nvPr>
        </p:nvSpPr>
        <p:spPr/>
        <p:txBody>
          <a:bodyPr/>
          <a:lstStyle/>
          <a:p>
            <a:fld id="{DB245632-D4FC-4E38-ADEE-4E3390753C23}" type="slidenum">
              <a:rPr lang="en-US" smtClean="0"/>
              <a:t>81</a:t>
            </a:fld>
            <a:endParaRPr lang="en-US" dirty="0"/>
          </a:p>
        </p:txBody>
      </p:sp>
    </p:spTree>
    <p:extLst>
      <p:ext uri="{BB962C8B-B14F-4D97-AF65-F5344CB8AC3E}">
        <p14:creationId xmlns:p14="http://schemas.microsoft.com/office/powerpoint/2010/main" val="156413988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10E29-F69A-53FB-677E-093F625380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A43AEE-0AEF-E1B7-398B-EF4A73DBD9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5BD29C-4CB6-CB3A-7C07-B160BA6706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C0726B-4C30-C26F-05D2-F6816B49920B}"/>
              </a:ext>
            </a:extLst>
          </p:cNvPr>
          <p:cNvSpPr>
            <a:spLocks noGrp="1"/>
          </p:cNvSpPr>
          <p:nvPr>
            <p:ph type="sldNum" sz="quarter" idx="5"/>
          </p:nvPr>
        </p:nvSpPr>
        <p:spPr/>
        <p:txBody>
          <a:bodyPr/>
          <a:lstStyle/>
          <a:p>
            <a:fld id="{DB245632-D4FC-4E38-ADEE-4E3390753C23}" type="slidenum">
              <a:rPr lang="en-US" smtClean="0"/>
              <a:t>82</a:t>
            </a:fld>
            <a:endParaRPr lang="en-US" dirty="0"/>
          </a:p>
        </p:txBody>
      </p:sp>
    </p:spTree>
    <p:extLst>
      <p:ext uri="{BB962C8B-B14F-4D97-AF65-F5344CB8AC3E}">
        <p14:creationId xmlns:p14="http://schemas.microsoft.com/office/powerpoint/2010/main" val="2836557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7501E-C3E9-EB02-3D54-CBDB6F2A4B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C22AD1-5339-2722-6C2E-4A33538EEF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F973AB-5203-D25E-F431-9C0EE4F3C5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E3264C-3B27-307A-ECEB-B1A6030B3B1F}"/>
              </a:ext>
            </a:extLst>
          </p:cNvPr>
          <p:cNvSpPr>
            <a:spLocks noGrp="1"/>
          </p:cNvSpPr>
          <p:nvPr>
            <p:ph type="sldNum" sz="quarter" idx="5"/>
          </p:nvPr>
        </p:nvSpPr>
        <p:spPr/>
        <p:txBody>
          <a:bodyPr/>
          <a:lstStyle/>
          <a:p>
            <a:fld id="{DB245632-D4FC-4E38-ADEE-4E3390753C23}" type="slidenum">
              <a:rPr lang="en-US" smtClean="0"/>
              <a:t>10</a:t>
            </a:fld>
            <a:endParaRPr lang="en-US" dirty="0"/>
          </a:p>
        </p:txBody>
      </p:sp>
    </p:spTree>
    <p:extLst>
      <p:ext uri="{BB962C8B-B14F-4D97-AF65-F5344CB8AC3E}">
        <p14:creationId xmlns:p14="http://schemas.microsoft.com/office/powerpoint/2010/main" val="119860826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74C59-BCE2-DEC3-A1C4-AF593E30AA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FCB097-E7D9-9A43-171A-93E3E173F7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11E1B1-C565-3539-37F5-9F0E97F2A8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519E89-D0EF-CCEA-E16A-8BFE9CCD4988}"/>
              </a:ext>
            </a:extLst>
          </p:cNvPr>
          <p:cNvSpPr>
            <a:spLocks noGrp="1"/>
          </p:cNvSpPr>
          <p:nvPr>
            <p:ph type="sldNum" sz="quarter" idx="5"/>
          </p:nvPr>
        </p:nvSpPr>
        <p:spPr/>
        <p:txBody>
          <a:bodyPr/>
          <a:lstStyle/>
          <a:p>
            <a:fld id="{DB245632-D4FC-4E38-ADEE-4E3390753C23}" type="slidenum">
              <a:rPr lang="en-US" smtClean="0"/>
              <a:t>83</a:t>
            </a:fld>
            <a:endParaRPr lang="en-US" dirty="0"/>
          </a:p>
        </p:txBody>
      </p:sp>
    </p:spTree>
    <p:extLst>
      <p:ext uri="{BB962C8B-B14F-4D97-AF65-F5344CB8AC3E}">
        <p14:creationId xmlns:p14="http://schemas.microsoft.com/office/powerpoint/2010/main" val="250699992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E41A1-3DDD-DF11-2BEB-F308CF6011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DCD09F-612A-6F63-8B49-BC6310F79B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C22A9B-9E13-AFB4-E00F-0A90E7FFC2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19B92B-A4D3-E13F-14DE-C2D20F4EEAF8}"/>
              </a:ext>
            </a:extLst>
          </p:cNvPr>
          <p:cNvSpPr>
            <a:spLocks noGrp="1"/>
          </p:cNvSpPr>
          <p:nvPr>
            <p:ph type="sldNum" sz="quarter" idx="5"/>
          </p:nvPr>
        </p:nvSpPr>
        <p:spPr/>
        <p:txBody>
          <a:bodyPr/>
          <a:lstStyle/>
          <a:p>
            <a:fld id="{DB245632-D4FC-4E38-ADEE-4E3390753C23}" type="slidenum">
              <a:rPr lang="en-US" smtClean="0"/>
              <a:t>84</a:t>
            </a:fld>
            <a:endParaRPr lang="en-US" dirty="0"/>
          </a:p>
        </p:txBody>
      </p:sp>
    </p:spTree>
    <p:extLst>
      <p:ext uri="{BB962C8B-B14F-4D97-AF65-F5344CB8AC3E}">
        <p14:creationId xmlns:p14="http://schemas.microsoft.com/office/powerpoint/2010/main" val="6476673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97AAD-2DDB-1632-B277-38646A7F98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EA0294-81C7-0141-7802-FA309ABE28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C36D61-C14A-5F1C-9CFC-DB9E2ADC37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9E3845-00F3-2A6A-887A-D85D1B7A7ACA}"/>
              </a:ext>
            </a:extLst>
          </p:cNvPr>
          <p:cNvSpPr>
            <a:spLocks noGrp="1"/>
          </p:cNvSpPr>
          <p:nvPr>
            <p:ph type="sldNum" sz="quarter" idx="5"/>
          </p:nvPr>
        </p:nvSpPr>
        <p:spPr/>
        <p:txBody>
          <a:bodyPr/>
          <a:lstStyle/>
          <a:p>
            <a:fld id="{DB245632-D4FC-4E38-ADEE-4E3390753C23}" type="slidenum">
              <a:rPr lang="en-US" smtClean="0"/>
              <a:t>85</a:t>
            </a:fld>
            <a:endParaRPr lang="en-US" dirty="0"/>
          </a:p>
        </p:txBody>
      </p:sp>
    </p:spTree>
    <p:extLst>
      <p:ext uri="{BB962C8B-B14F-4D97-AF65-F5344CB8AC3E}">
        <p14:creationId xmlns:p14="http://schemas.microsoft.com/office/powerpoint/2010/main" val="420378634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C0B7C-91DE-F9CE-88ED-A851136DCA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14010D-07B5-3398-6FD2-F1212663C2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5A3E01-0C30-B8D2-D8FE-ECE9643422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13D306-A728-1F76-4E9F-82FAF9339FA7}"/>
              </a:ext>
            </a:extLst>
          </p:cNvPr>
          <p:cNvSpPr>
            <a:spLocks noGrp="1"/>
          </p:cNvSpPr>
          <p:nvPr>
            <p:ph type="sldNum" sz="quarter" idx="5"/>
          </p:nvPr>
        </p:nvSpPr>
        <p:spPr/>
        <p:txBody>
          <a:bodyPr/>
          <a:lstStyle/>
          <a:p>
            <a:fld id="{DB245632-D4FC-4E38-ADEE-4E3390753C23}" type="slidenum">
              <a:rPr lang="en-US" smtClean="0"/>
              <a:t>86</a:t>
            </a:fld>
            <a:endParaRPr lang="en-US" dirty="0"/>
          </a:p>
        </p:txBody>
      </p:sp>
    </p:spTree>
    <p:extLst>
      <p:ext uri="{BB962C8B-B14F-4D97-AF65-F5344CB8AC3E}">
        <p14:creationId xmlns:p14="http://schemas.microsoft.com/office/powerpoint/2010/main" val="11576404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3654A-356D-E5A8-D4DB-F073FF9047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B71058-0F09-5E6B-C3FE-57BC0DCC12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4672D9-72F7-8DF1-C312-D69302088E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29BAE0-55C1-106C-A6E4-6A073FD9AE49}"/>
              </a:ext>
            </a:extLst>
          </p:cNvPr>
          <p:cNvSpPr>
            <a:spLocks noGrp="1"/>
          </p:cNvSpPr>
          <p:nvPr>
            <p:ph type="sldNum" sz="quarter" idx="5"/>
          </p:nvPr>
        </p:nvSpPr>
        <p:spPr/>
        <p:txBody>
          <a:bodyPr/>
          <a:lstStyle/>
          <a:p>
            <a:fld id="{DB245632-D4FC-4E38-ADEE-4E3390753C23}" type="slidenum">
              <a:rPr lang="en-US" smtClean="0"/>
              <a:t>87</a:t>
            </a:fld>
            <a:endParaRPr lang="en-US" dirty="0"/>
          </a:p>
        </p:txBody>
      </p:sp>
    </p:spTree>
    <p:extLst>
      <p:ext uri="{BB962C8B-B14F-4D97-AF65-F5344CB8AC3E}">
        <p14:creationId xmlns:p14="http://schemas.microsoft.com/office/powerpoint/2010/main" val="183385614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32F81B-41F7-5A76-91D5-8A1C03C844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73C76B-0F02-B600-A726-C0EB4202D6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ABFB84-BF0D-AFE6-B40C-912ED387E7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661DEA-02FE-C240-9D96-EE566FCB2F02}"/>
              </a:ext>
            </a:extLst>
          </p:cNvPr>
          <p:cNvSpPr>
            <a:spLocks noGrp="1"/>
          </p:cNvSpPr>
          <p:nvPr>
            <p:ph type="sldNum" sz="quarter" idx="5"/>
          </p:nvPr>
        </p:nvSpPr>
        <p:spPr/>
        <p:txBody>
          <a:bodyPr/>
          <a:lstStyle/>
          <a:p>
            <a:fld id="{DB245632-D4FC-4E38-ADEE-4E3390753C23}" type="slidenum">
              <a:rPr lang="en-US" smtClean="0"/>
              <a:t>88</a:t>
            </a:fld>
            <a:endParaRPr lang="en-US" dirty="0"/>
          </a:p>
        </p:txBody>
      </p:sp>
    </p:spTree>
    <p:extLst>
      <p:ext uri="{BB962C8B-B14F-4D97-AF65-F5344CB8AC3E}">
        <p14:creationId xmlns:p14="http://schemas.microsoft.com/office/powerpoint/2010/main" val="277580717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02C11-F4BC-9CBB-4020-7CC0DD308A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B1296E-38F9-446D-EFEA-741CC83748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47B42D-A360-2CC7-2B28-F9AD787B74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BB9D56-39E1-0B0E-E89E-8A09D2713720}"/>
              </a:ext>
            </a:extLst>
          </p:cNvPr>
          <p:cNvSpPr>
            <a:spLocks noGrp="1"/>
          </p:cNvSpPr>
          <p:nvPr>
            <p:ph type="sldNum" sz="quarter" idx="5"/>
          </p:nvPr>
        </p:nvSpPr>
        <p:spPr/>
        <p:txBody>
          <a:bodyPr/>
          <a:lstStyle/>
          <a:p>
            <a:fld id="{DB245632-D4FC-4E38-ADEE-4E3390753C23}" type="slidenum">
              <a:rPr lang="en-US" smtClean="0"/>
              <a:t>89</a:t>
            </a:fld>
            <a:endParaRPr lang="en-US" dirty="0"/>
          </a:p>
        </p:txBody>
      </p:sp>
    </p:spTree>
    <p:extLst>
      <p:ext uri="{BB962C8B-B14F-4D97-AF65-F5344CB8AC3E}">
        <p14:creationId xmlns:p14="http://schemas.microsoft.com/office/powerpoint/2010/main" val="423377354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56B47-88E7-9B0B-62AE-44CEA2B4BE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787EDB-DCAB-7B19-908E-59F3900957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3F1CF0-EA9B-B82A-134F-38EA5F7AA1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6E31B4-3CD3-E581-1D24-58DF5CA9A269}"/>
              </a:ext>
            </a:extLst>
          </p:cNvPr>
          <p:cNvSpPr>
            <a:spLocks noGrp="1"/>
          </p:cNvSpPr>
          <p:nvPr>
            <p:ph type="sldNum" sz="quarter" idx="5"/>
          </p:nvPr>
        </p:nvSpPr>
        <p:spPr/>
        <p:txBody>
          <a:bodyPr/>
          <a:lstStyle/>
          <a:p>
            <a:fld id="{DB245632-D4FC-4E38-ADEE-4E3390753C23}" type="slidenum">
              <a:rPr lang="en-US" smtClean="0"/>
              <a:t>90</a:t>
            </a:fld>
            <a:endParaRPr lang="en-US" dirty="0"/>
          </a:p>
        </p:txBody>
      </p:sp>
    </p:spTree>
    <p:extLst>
      <p:ext uri="{BB962C8B-B14F-4D97-AF65-F5344CB8AC3E}">
        <p14:creationId xmlns:p14="http://schemas.microsoft.com/office/powerpoint/2010/main" val="330972909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6E63B-158B-88AD-7340-538B87E017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9BA3DE-56A2-7307-6458-639100C80B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E45C9E-3501-38EE-2166-D662B1F03B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4F8181-016A-493A-CE1E-314A6629D2EB}"/>
              </a:ext>
            </a:extLst>
          </p:cNvPr>
          <p:cNvSpPr>
            <a:spLocks noGrp="1"/>
          </p:cNvSpPr>
          <p:nvPr>
            <p:ph type="sldNum" sz="quarter" idx="5"/>
          </p:nvPr>
        </p:nvSpPr>
        <p:spPr/>
        <p:txBody>
          <a:bodyPr/>
          <a:lstStyle/>
          <a:p>
            <a:fld id="{DB245632-D4FC-4E38-ADEE-4E3390753C23}" type="slidenum">
              <a:rPr lang="en-US" smtClean="0"/>
              <a:t>91</a:t>
            </a:fld>
            <a:endParaRPr lang="en-US" dirty="0"/>
          </a:p>
        </p:txBody>
      </p:sp>
    </p:spTree>
    <p:extLst>
      <p:ext uri="{BB962C8B-B14F-4D97-AF65-F5344CB8AC3E}">
        <p14:creationId xmlns:p14="http://schemas.microsoft.com/office/powerpoint/2010/main" val="388271145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E4F21-76A8-DBF4-FF57-5EC652B75B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706DAB-59C6-F0F7-D55E-D87181C557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BBAEDE-9E88-4FAD-7A8E-089E21850F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CB92ED-A525-B7F7-8515-1AF74EE4C589}"/>
              </a:ext>
            </a:extLst>
          </p:cNvPr>
          <p:cNvSpPr>
            <a:spLocks noGrp="1"/>
          </p:cNvSpPr>
          <p:nvPr>
            <p:ph type="sldNum" sz="quarter" idx="5"/>
          </p:nvPr>
        </p:nvSpPr>
        <p:spPr/>
        <p:txBody>
          <a:bodyPr/>
          <a:lstStyle/>
          <a:p>
            <a:fld id="{DB245632-D4FC-4E38-ADEE-4E3390753C23}" type="slidenum">
              <a:rPr lang="en-US" smtClean="0"/>
              <a:t>92</a:t>
            </a:fld>
            <a:endParaRPr lang="en-US" dirty="0"/>
          </a:p>
        </p:txBody>
      </p:sp>
    </p:spTree>
    <p:extLst>
      <p:ext uri="{BB962C8B-B14F-4D97-AF65-F5344CB8AC3E}">
        <p14:creationId xmlns:p14="http://schemas.microsoft.com/office/powerpoint/2010/main" val="2021196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EA1BA-1C8C-EDBA-D5FA-5B2D9274B9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FEBC75-A5B8-F3EA-30BE-692C307949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93726C-31AB-9C3A-588E-E79796207C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0EDA1A-1BB9-6EE1-AA29-5B813E0F7AC1}"/>
              </a:ext>
            </a:extLst>
          </p:cNvPr>
          <p:cNvSpPr>
            <a:spLocks noGrp="1"/>
          </p:cNvSpPr>
          <p:nvPr>
            <p:ph type="sldNum" sz="quarter" idx="5"/>
          </p:nvPr>
        </p:nvSpPr>
        <p:spPr/>
        <p:txBody>
          <a:bodyPr/>
          <a:lstStyle/>
          <a:p>
            <a:fld id="{DB245632-D4FC-4E38-ADEE-4E3390753C23}" type="slidenum">
              <a:rPr lang="en-US" smtClean="0"/>
              <a:t>11</a:t>
            </a:fld>
            <a:endParaRPr lang="en-US" dirty="0"/>
          </a:p>
        </p:txBody>
      </p:sp>
    </p:spTree>
    <p:extLst>
      <p:ext uri="{BB962C8B-B14F-4D97-AF65-F5344CB8AC3E}">
        <p14:creationId xmlns:p14="http://schemas.microsoft.com/office/powerpoint/2010/main" val="280835235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3D74B-720F-8C19-EB5D-819C2BDFB2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A3CFA-A6CA-A636-3C6D-4C1F3FA9D1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C7700C-BC94-4953-C4AD-423C05D7FE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26E6D4-BDA4-E4DC-65AC-563F730FDCC4}"/>
              </a:ext>
            </a:extLst>
          </p:cNvPr>
          <p:cNvSpPr>
            <a:spLocks noGrp="1"/>
          </p:cNvSpPr>
          <p:nvPr>
            <p:ph type="sldNum" sz="quarter" idx="5"/>
          </p:nvPr>
        </p:nvSpPr>
        <p:spPr/>
        <p:txBody>
          <a:bodyPr/>
          <a:lstStyle/>
          <a:p>
            <a:fld id="{DB245632-D4FC-4E38-ADEE-4E3390753C23}" type="slidenum">
              <a:rPr lang="en-US" smtClean="0"/>
              <a:t>93</a:t>
            </a:fld>
            <a:endParaRPr lang="en-US" dirty="0"/>
          </a:p>
        </p:txBody>
      </p:sp>
    </p:spTree>
    <p:extLst>
      <p:ext uri="{BB962C8B-B14F-4D97-AF65-F5344CB8AC3E}">
        <p14:creationId xmlns:p14="http://schemas.microsoft.com/office/powerpoint/2010/main" val="410400544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CCEF3-DA0B-9223-EBCE-0F187A2B80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9DDC33-4CC1-DB7B-BCED-4BE2BB2336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7BAF6E-C44B-4BD8-5D2E-5ECD8FE2AB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BFF9B7-C4A9-3059-D006-D829A454B3B0}"/>
              </a:ext>
            </a:extLst>
          </p:cNvPr>
          <p:cNvSpPr>
            <a:spLocks noGrp="1"/>
          </p:cNvSpPr>
          <p:nvPr>
            <p:ph type="sldNum" sz="quarter" idx="5"/>
          </p:nvPr>
        </p:nvSpPr>
        <p:spPr/>
        <p:txBody>
          <a:bodyPr/>
          <a:lstStyle/>
          <a:p>
            <a:fld id="{DB245632-D4FC-4E38-ADEE-4E3390753C23}" type="slidenum">
              <a:rPr lang="en-US" smtClean="0"/>
              <a:t>94</a:t>
            </a:fld>
            <a:endParaRPr lang="en-US" dirty="0"/>
          </a:p>
        </p:txBody>
      </p:sp>
    </p:spTree>
    <p:extLst>
      <p:ext uri="{BB962C8B-B14F-4D97-AF65-F5344CB8AC3E}">
        <p14:creationId xmlns:p14="http://schemas.microsoft.com/office/powerpoint/2010/main" val="348115019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2E5FE-7BC6-B7F5-FECE-80F6830F2B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EE7E22-9E01-D27C-12AC-BED0BC6D9E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44B6BE-E17D-49B3-B42E-7CF74215A4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CDED01-0BEB-061F-0906-DB22AB4E16F1}"/>
              </a:ext>
            </a:extLst>
          </p:cNvPr>
          <p:cNvSpPr>
            <a:spLocks noGrp="1"/>
          </p:cNvSpPr>
          <p:nvPr>
            <p:ph type="sldNum" sz="quarter" idx="5"/>
          </p:nvPr>
        </p:nvSpPr>
        <p:spPr/>
        <p:txBody>
          <a:bodyPr/>
          <a:lstStyle/>
          <a:p>
            <a:fld id="{DB245632-D4FC-4E38-ADEE-4E3390753C23}" type="slidenum">
              <a:rPr lang="en-US" smtClean="0"/>
              <a:t>95</a:t>
            </a:fld>
            <a:endParaRPr lang="en-US" dirty="0"/>
          </a:p>
        </p:txBody>
      </p:sp>
    </p:spTree>
    <p:extLst>
      <p:ext uri="{BB962C8B-B14F-4D97-AF65-F5344CB8AC3E}">
        <p14:creationId xmlns:p14="http://schemas.microsoft.com/office/powerpoint/2010/main" val="18664508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B7125-2A59-F4CB-5BF2-ECC89C16F8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150571-AFC3-F1D9-6892-3F0DAB3BD7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951798-2A0C-C2BF-D901-5160CB1E51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7030FD-094A-EFB7-A0E2-70274DB3F9F6}"/>
              </a:ext>
            </a:extLst>
          </p:cNvPr>
          <p:cNvSpPr>
            <a:spLocks noGrp="1"/>
          </p:cNvSpPr>
          <p:nvPr>
            <p:ph type="sldNum" sz="quarter" idx="5"/>
          </p:nvPr>
        </p:nvSpPr>
        <p:spPr/>
        <p:txBody>
          <a:bodyPr/>
          <a:lstStyle/>
          <a:p>
            <a:fld id="{DB245632-D4FC-4E38-ADEE-4E3390753C23}" type="slidenum">
              <a:rPr lang="en-US" smtClean="0"/>
              <a:t>96</a:t>
            </a:fld>
            <a:endParaRPr lang="en-US" dirty="0"/>
          </a:p>
        </p:txBody>
      </p:sp>
    </p:spTree>
    <p:extLst>
      <p:ext uri="{BB962C8B-B14F-4D97-AF65-F5344CB8AC3E}">
        <p14:creationId xmlns:p14="http://schemas.microsoft.com/office/powerpoint/2010/main" val="2557296300"/>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B464C-27CD-13E0-19E5-DDE5ECCE65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3AB23F-403B-1281-C512-3C0FE233C8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DADBFB-7460-4DF6-1508-1C40C2AA3E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F080C8-907C-418F-D7BC-8AAA373D421B}"/>
              </a:ext>
            </a:extLst>
          </p:cNvPr>
          <p:cNvSpPr>
            <a:spLocks noGrp="1"/>
          </p:cNvSpPr>
          <p:nvPr>
            <p:ph type="sldNum" sz="quarter" idx="5"/>
          </p:nvPr>
        </p:nvSpPr>
        <p:spPr/>
        <p:txBody>
          <a:bodyPr/>
          <a:lstStyle/>
          <a:p>
            <a:fld id="{DB245632-D4FC-4E38-ADEE-4E3390753C23}" type="slidenum">
              <a:rPr lang="en-US" smtClean="0"/>
              <a:t>97</a:t>
            </a:fld>
            <a:endParaRPr lang="en-US" dirty="0"/>
          </a:p>
        </p:txBody>
      </p:sp>
    </p:spTree>
    <p:extLst>
      <p:ext uri="{BB962C8B-B14F-4D97-AF65-F5344CB8AC3E}">
        <p14:creationId xmlns:p14="http://schemas.microsoft.com/office/powerpoint/2010/main" val="110474166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06415-71AE-FCFE-9D6C-FA8160A879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C7563A-34DD-3972-D4FC-5A24AD5705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508F2D-DACD-A09F-64E8-A46B7EF50E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109ABA-7B64-2AEC-EB2D-5E1A3963AAB0}"/>
              </a:ext>
            </a:extLst>
          </p:cNvPr>
          <p:cNvSpPr>
            <a:spLocks noGrp="1"/>
          </p:cNvSpPr>
          <p:nvPr>
            <p:ph type="sldNum" sz="quarter" idx="5"/>
          </p:nvPr>
        </p:nvSpPr>
        <p:spPr/>
        <p:txBody>
          <a:bodyPr/>
          <a:lstStyle/>
          <a:p>
            <a:fld id="{DB245632-D4FC-4E38-ADEE-4E3390753C23}" type="slidenum">
              <a:rPr lang="en-US" smtClean="0"/>
              <a:t>98</a:t>
            </a:fld>
            <a:endParaRPr lang="en-US" dirty="0"/>
          </a:p>
        </p:txBody>
      </p:sp>
    </p:spTree>
    <p:extLst>
      <p:ext uri="{BB962C8B-B14F-4D97-AF65-F5344CB8AC3E}">
        <p14:creationId xmlns:p14="http://schemas.microsoft.com/office/powerpoint/2010/main" val="1822815765"/>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F6DB4-E932-E3CD-03FC-B47BCF67A9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7D88A5-0DCE-8F4D-EDF2-EB79D3B3F5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8B8332-6415-5667-AEDE-ACED56A726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6DACA3-42EB-5E9F-AFFE-5C72EAFE1B10}"/>
              </a:ext>
            </a:extLst>
          </p:cNvPr>
          <p:cNvSpPr>
            <a:spLocks noGrp="1"/>
          </p:cNvSpPr>
          <p:nvPr>
            <p:ph type="sldNum" sz="quarter" idx="5"/>
          </p:nvPr>
        </p:nvSpPr>
        <p:spPr/>
        <p:txBody>
          <a:bodyPr/>
          <a:lstStyle/>
          <a:p>
            <a:fld id="{DB245632-D4FC-4E38-ADEE-4E3390753C23}" type="slidenum">
              <a:rPr lang="en-US" smtClean="0"/>
              <a:t>99</a:t>
            </a:fld>
            <a:endParaRPr lang="en-US" dirty="0"/>
          </a:p>
        </p:txBody>
      </p:sp>
    </p:spTree>
    <p:extLst>
      <p:ext uri="{BB962C8B-B14F-4D97-AF65-F5344CB8AC3E}">
        <p14:creationId xmlns:p14="http://schemas.microsoft.com/office/powerpoint/2010/main" val="135801111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B5975-524C-5CE5-AAB1-59CAC7EF72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DF1BE8-8385-3061-455A-E9977056FC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A52FF5-9C1B-A29D-32CA-D1A929E1AA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FF41AE-AB4F-FE43-10CF-21C941D2E168}"/>
              </a:ext>
            </a:extLst>
          </p:cNvPr>
          <p:cNvSpPr>
            <a:spLocks noGrp="1"/>
          </p:cNvSpPr>
          <p:nvPr>
            <p:ph type="sldNum" sz="quarter" idx="5"/>
          </p:nvPr>
        </p:nvSpPr>
        <p:spPr/>
        <p:txBody>
          <a:bodyPr/>
          <a:lstStyle/>
          <a:p>
            <a:fld id="{DB245632-D4FC-4E38-ADEE-4E3390753C23}" type="slidenum">
              <a:rPr lang="en-US" smtClean="0"/>
              <a:t>100</a:t>
            </a:fld>
            <a:endParaRPr lang="en-US" dirty="0"/>
          </a:p>
        </p:txBody>
      </p:sp>
    </p:spTree>
    <p:extLst>
      <p:ext uri="{BB962C8B-B14F-4D97-AF65-F5344CB8AC3E}">
        <p14:creationId xmlns:p14="http://schemas.microsoft.com/office/powerpoint/2010/main" val="165252748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2E6C4-DBAF-5715-41CF-172185AE38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253AA3-4DEC-E615-D716-569CBBE980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F9C0A6-FB99-A5F7-3C50-AE80BD5C8E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3CBF7F-FE2F-7043-4093-24D267BCA2FF}"/>
              </a:ext>
            </a:extLst>
          </p:cNvPr>
          <p:cNvSpPr>
            <a:spLocks noGrp="1"/>
          </p:cNvSpPr>
          <p:nvPr>
            <p:ph type="sldNum" sz="quarter" idx="5"/>
          </p:nvPr>
        </p:nvSpPr>
        <p:spPr/>
        <p:txBody>
          <a:bodyPr/>
          <a:lstStyle/>
          <a:p>
            <a:fld id="{DB245632-D4FC-4E38-ADEE-4E3390753C23}" type="slidenum">
              <a:rPr lang="en-US" smtClean="0"/>
              <a:t>101</a:t>
            </a:fld>
            <a:endParaRPr lang="en-US" dirty="0"/>
          </a:p>
        </p:txBody>
      </p:sp>
    </p:spTree>
    <p:extLst>
      <p:ext uri="{BB962C8B-B14F-4D97-AF65-F5344CB8AC3E}">
        <p14:creationId xmlns:p14="http://schemas.microsoft.com/office/powerpoint/2010/main" val="285394045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6FFCD-1B4D-1795-10BC-0D0F0FC342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1C87CF-C163-BBA1-05A0-E99A36DDDE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43C25D-3345-8E0A-CE7E-D7FDA04B61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DD8FDB-D7C8-F8B1-6D05-54C5FE2008D9}"/>
              </a:ext>
            </a:extLst>
          </p:cNvPr>
          <p:cNvSpPr>
            <a:spLocks noGrp="1"/>
          </p:cNvSpPr>
          <p:nvPr>
            <p:ph type="sldNum" sz="quarter" idx="5"/>
          </p:nvPr>
        </p:nvSpPr>
        <p:spPr/>
        <p:txBody>
          <a:bodyPr/>
          <a:lstStyle/>
          <a:p>
            <a:fld id="{DB245632-D4FC-4E38-ADEE-4E3390753C23}" type="slidenum">
              <a:rPr lang="en-US" smtClean="0"/>
              <a:t>102</a:t>
            </a:fld>
            <a:endParaRPr lang="en-US" dirty="0"/>
          </a:p>
        </p:txBody>
      </p:sp>
    </p:spTree>
    <p:extLst>
      <p:ext uri="{BB962C8B-B14F-4D97-AF65-F5344CB8AC3E}">
        <p14:creationId xmlns:p14="http://schemas.microsoft.com/office/powerpoint/2010/main" val="13528064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3.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3.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3.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3.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3.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3.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3.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3.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3.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3.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3.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22 – </a:t>
            </a:r>
            <a:r>
              <a:rPr lang="en-US" sz="3600"/>
              <a:t>Chapter 22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A33CF-E38C-13F7-323D-5EDAA02D72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8A364E-0365-425E-0908-FE6ADB59785B}"/>
              </a:ext>
            </a:extLst>
          </p:cNvPr>
          <p:cNvSpPr>
            <a:spLocks noGrp="1"/>
          </p:cNvSpPr>
          <p:nvPr>
            <p:ph type="title"/>
          </p:nvPr>
        </p:nvSpPr>
        <p:spPr>
          <a:xfrm>
            <a:off x="2127225" y="1542052"/>
            <a:ext cx="8004061" cy="3450327"/>
          </a:xfrm>
        </p:spPr>
        <p:txBody>
          <a:bodyPr>
            <a:noAutofit/>
          </a:bodyPr>
          <a:lstStyle/>
          <a:p>
            <a:r>
              <a:rPr lang="ar-EG" sz="5400" b="0" dirty="0"/>
              <a:t>وَمَا كَانَ لِمُؤْمِنٍۢ وَلَا مُؤْمِنَةٍ إِذَا قَضَى ٱللَّهُ وَرَسُولُهُۥٓ أَمْرًا أَن يَكُونَ لَهُمُ ٱلْخِيَرَةُ مِنْ أَمْرِهِمْۗ وَمَن يَعْصِ ٱللَّهَ وَرَسُولَهُۥ فَقَدْ ضَلَّ ضَلَـٰلًۭا مُّبِينًۭا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691FD2-3E5C-FB2C-88F5-83D500651CC7}"/>
              </a:ext>
            </a:extLst>
          </p:cNvPr>
          <p:cNvSpPr txBox="1"/>
          <p:nvPr/>
        </p:nvSpPr>
        <p:spPr>
          <a:xfrm>
            <a:off x="2060712" y="4657749"/>
            <a:ext cx="8070575" cy="1323439"/>
          </a:xfrm>
          <a:prstGeom prst="rect">
            <a:avLst/>
          </a:prstGeom>
          <a:noFill/>
        </p:spPr>
        <p:txBody>
          <a:bodyPr wrap="square">
            <a:spAutoFit/>
          </a:bodyPr>
          <a:lstStyle/>
          <a:p>
            <a:pPr algn="ctr" fontAlgn="base"/>
            <a:r>
              <a:rPr lang="en-US" sz="2000" dirty="0"/>
              <a:t>It is not fitting for a Believer, man or woman, when a matter has been decided by Allah and His Messenger to have any option about their decision: if any one disobeys Allah and His Messenger, he is indeed on a clearly wrong Path.</a:t>
            </a:r>
          </a:p>
        </p:txBody>
      </p:sp>
      <p:sp>
        <p:nvSpPr>
          <p:cNvPr id="3" name="TextBox 2">
            <a:extLst>
              <a:ext uri="{FF2B5EF4-FFF2-40B4-BE49-F238E27FC236}">
                <a16:creationId xmlns:a16="http://schemas.microsoft.com/office/drawing/2014/main" id="{62CE84BA-4BB1-F581-FB37-C45A885F5DB6}"/>
              </a:ext>
            </a:extLst>
          </p:cNvPr>
          <p:cNvSpPr txBox="1"/>
          <p:nvPr/>
        </p:nvSpPr>
        <p:spPr>
          <a:xfrm>
            <a:off x="3496400" y="43499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1411118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10617-976B-56D1-9FBD-D1E3639890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04B645-EFDC-8DDB-70A4-4FBDCDDF9878}"/>
              </a:ext>
            </a:extLst>
          </p:cNvPr>
          <p:cNvSpPr>
            <a:spLocks noGrp="1"/>
          </p:cNvSpPr>
          <p:nvPr>
            <p:ph type="title"/>
          </p:nvPr>
        </p:nvSpPr>
        <p:spPr>
          <a:xfrm>
            <a:off x="1807082" y="2010757"/>
            <a:ext cx="8577835" cy="3450327"/>
          </a:xfrm>
        </p:spPr>
        <p:txBody>
          <a:bodyPr>
            <a:noAutofit/>
          </a:bodyPr>
          <a:lstStyle/>
          <a:p>
            <a:r>
              <a:rPr lang="ar-EG" sz="6000" b="0" dirty="0"/>
              <a:t>قُلْ إِنَّ رَبِّى يَقْذِفُ بِٱلْحَقِّ عَلَّـٰمُ ٱلْغُيُوبِ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EBB8F1-B04A-3782-D1ED-452E50CCE0AE}"/>
              </a:ext>
            </a:extLst>
          </p:cNvPr>
          <p:cNvSpPr txBox="1"/>
          <p:nvPr/>
        </p:nvSpPr>
        <p:spPr>
          <a:xfrm>
            <a:off x="2060711" y="4511305"/>
            <a:ext cx="8070575" cy="646331"/>
          </a:xfrm>
          <a:prstGeom prst="rect">
            <a:avLst/>
          </a:prstGeom>
          <a:noFill/>
        </p:spPr>
        <p:txBody>
          <a:bodyPr wrap="square">
            <a:spAutoFit/>
          </a:bodyPr>
          <a:lstStyle/>
          <a:p>
            <a:pPr algn="ctr" fontAlgn="base"/>
            <a:r>
              <a:rPr lang="en-US" dirty="0"/>
              <a:t>Say: "Verily my Lord doth cast the (mantle of) Truth (over His servants),- He that has full knowledge of (all) that is hidden."</a:t>
            </a:r>
          </a:p>
        </p:txBody>
      </p:sp>
      <p:sp>
        <p:nvSpPr>
          <p:cNvPr id="3" name="TextBox 2">
            <a:extLst>
              <a:ext uri="{FF2B5EF4-FFF2-40B4-BE49-F238E27FC236}">
                <a16:creationId xmlns:a16="http://schemas.microsoft.com/office/drawing/2014/main" id="{13B8A8D1-70C1-612C-5218-E8469B719B32}"/>
              </a:ext>
            </a:extLst>
          </p:cNvPr>
          <p:cNvSpPr txBox="1"/>
          <p:nvPr/>
        </p:nvSpPr>
        <p:spPr>
          <a:xfrm>
            <a:off x="4734841" y="41237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{48}</a:t>
            </a:r>
            <a:endParaRPr lang="en-US" sz="1400" dirty="0"/>
          </a:p>
        </p:txBody>
      </p:sp>
    </p:spTree>
    <p:extLst>
      <p:ext uri="{BB962C8B-B14F-4D97-AF65-F5344CB8AC3E}">
        <p14:creationId xmlns:p14="http://schemas.microsoft.com/office/powerpoint/2010/main" val="367581769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5DCD7-8F1F-3E1C-B229-296E3AC73A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980D90-943E-2B5B-A3CB-DC1A9AE9E0B8}"/>
              </a:ext>
            </a:extLst>
          </p:cNvPr>
          <p:cNvSpPr>
            <a:spLocks noGrp="1"/>
          </p:cNvSpPr>
          <p:nvPr>
            <p:ph type="title"/>
          </p:nvPr>
        </p:nvSpPr>
        <p:spPr>
          <a:xfrm>
            <a:off x="1807082" y="2103036"/>
            <a:ext cx="8577835" cy="3450327"/>
          </a:xfrm>
        </p:spPr>
        <p:txBody>
          <a:bodyPr>
            <a:noAutofit/>
          </a:bodyPr>
          <a:lstStyle/>
          <a:p>
            <a:r>
              <a:rPr lang="ar-EG" sz="6000" b="0" dirty="0"/>
              <a:t>قُلْ جَآءَ ٱلْحَقُّ وَمَا يُبْدِئُ ٱلْبَـٰطِلُ وَمَا يُعِيدُ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D845FD-D5A3-85D3-D837-2E3E039158F8}"/>
              </a:ext>
            </a:extLst>
          </p:cNvPr>
          <p:cNvSpPr txBox="1"/>
          <p:nvPr/>
        </p:nvSpPr>
        <p:spPr>
          <a:xfrm>
            <a:off x="2060711" y="4487159"/>
            <a:ext cx="8070575" cy="646331"/>
          </a:xfrm>
          <a:prstGeom prst="rect">
            <a:avLst/>
          </a:prstGeom>
          <a:noFill/>
        </p:spPr>
        <p:txBody>
          <a:bodyPr wrap="square">
            <a:spAutoFit/>
          </a:bodyPr>
          <a:lstStyle/>
          <a:p>
            <a:pPr algn="ctr" fontAlgn="base"/>
            <a:r>
              <a:rPr lang="en-US" dirty="0"/>
              <a:t>Say: "The Truth has arrived, and Falsehood neither creates anything new, nor restores anything."</a:t>
            </a:r>
          </a:p>
        </p:txBody>
      </p:sp>
      <p:sp>
        <p:nvSpPr>
          <p:cNvPr id="3" name="TextBox 2">
            <a:extLst>
              <a:ext uri="{FF2B5EF4-FFF2-40B4-BE49-F238E27FC236}">
                <a16:creationId xmlns:a16="http://schemas.microsoft.com/office/drawing/2014/main" id="{E8E4F982-0632-5F7F-8505-4E34E692F0AA}"/>
              </a:ext>
            </a:extLst>
          </p:cNvPr>
          <p:cNvSpPr txBox="1"/>
          <p:nvPr/>
        </p:nvSpPr>
        <p:spPr>
          <a:xfrm>
            <a:off x="5087179" y="417938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{49}</a:t>
            </a:r>
            <a:endParaRPr lang="en-US" sz="1400" dirty="0"/>
          </a:p>
        </p:txBody>
      </p:sp>
    </p:spTree>
    <p:extLst>
      <p:ext uri="{BB962C8B-B14F-4D97-AF65-F5344CB8AC3E}">
        <p14:creationId xmlns:p14="http://schemas.microsoft.com/office/powerpoint/2010/main" val="420316196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6FC4D-A2AD-3D43-86EC-B815FCF028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EE0E0B-D186-78DE-9C91-296BBA0363D1}"/>
              </a:ext>
            </a:extLst>
          </p:cNvPr>
          <p:cNvSpPr>
            <a:spLocks noGrp="1"/>
          </p:cNvSpPr>
          <p:nvPr>
            <p:ph type="title"/>
          </p:nvPr>
        </p:nvSpPr>
        <p:spPr>
          <a:xfrm>
            <a:off x="1807083" y="1750699"/>
            <a:ext cx="8577835" cy="3450327"/>
          </a:xfrm>
        </p:spPr>
        <p:txBody>
          <a:bodyPr>
            <a:noAutofit/>
          </a:bodyPr>
          <a:lstStyle/>
          <a:p>
            <a:r>
              <a:rPr lang="ar-EG" sz="6000" b="0" dirty="0"/>
              <a:t>قُلْ إِن ضَلَلْتُ فَإِنَّمَآ أَضِلُّ عَلَىٰ نَفْسِىۖ وَإِنِ ٱهْتَدَيْتُ فَبِمَا يُوحِىٓ إِلَىَّ رَبِّىٓۚ إِنَّهُۥ سَمِيعٌۭ قَرِيبٌۭ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B1C76D-E277-0B38-FD24-DB0206DF2E52}"/>
              </a:ext>
            </a:extLst>
          </p:cNvPr>
          <p:cNvSpPr txBox="1"/>
          <p:nvPr/>
        </p:nvSpPr>
        <p:spPr>
          <a:xfrm>
            <a:off x="2060712" y="4873053"/>
            <a:ext cx="8070575" cy="923330"/>
          </a:xfrm>
          <a:prstGeom prst="rect">
            <a:avLst/>
          </a:prstGeom>
          <a:noFill/>
        </p:spPr>
        <p:txBody>
          <a:bodyPr wrap="square">
            <a:spAutoFit/>
          </a:bodyPr>
          <a:lstStyle/>
          <a:p>
            <a:pPr algn="ctr" fontAlgn="base"/>
            <a:r>
              <a:rPr lang="en-US" dirty="0"/>
              <a:t>Say: "If I am astray, I only stray to the loss of my own soul: but if I receive guidance, it is because of the inspiration of my Lord to me: it is He Who hears all things, and is (ever) near."</a:t>
            </a:r>
          </a:p>
        </p:txBody>
      </p:sp>
      <p:sp>
        <p:nvSpPr>
          <p:cNvPr id="3" name="TextBox 2">
            <a:extLst>
              <a:ext uri="{FF2B5EF4-FFF2-40B4-BE49-F238E27FC236}">
                <a16:creationId xmlns:a16="http://schemas.microsoft.com/office/drawing/2014/main" id="{3216E15D-9239-F7FD-6661-A5A8158B4492}"/>
              </a:ext>
            </a:extLst>
          </p:cNvPr>
          <p:cNvSpPr txBox="1"/>
          <p:nvPr/>
        </p:nvSpPr>
        <p:spPr>
          <a:xfrm>
            <a:off x="4189558" y="42776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17885586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B1E45-39FF-AA57-1D5B-322BEA06E5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BBD6F1-C984-E2C1-E7BC-BE47F3F34FB1}"/>
              </a:ext>
            </a:extLst>
          </p:cNvPr>
          <p:cNvSpPr>
            <a:spLocks noGrp="1"/>
          </p:cNvSpPr>
          <p:nvPr>
            <p:ph type="title"/>
          </p:nvPr>
        </p:nvSpPr>
        <p:spPr>
          <a:xfrm>
            <a:off x="1807082" y="2044314"/>
            <a:ext cx="8577835" cy="3450327"/>
          </a:xfrm>
        </p:spPr>
        <p:txBody>
          <a:bodyPr>
            <a:noAutofit/>
          </a:bodyPr>
          <a:lstStyle/>
          <a:p>
            <a:r>
              <a:rPr lang="ar-EG" sz="6000" b="0" dirty="0"/>
              <a:t>وَلَوْ تَرَىٰٓ إِذْ فَزِعُوا۟ فَلَا فَوْتَ وَأُخِذُوا۟ مِن مَّكَانٍۢ قَرِيبٍۢ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CD7D49-D82D-D46A-88A7-7993A288504F}"/>
              </a:ext>
            </a:extLst>
          </p:cNvPr>
          <p:cNvSpPr txBox="1"/>
          <p:nvPr/>
        </p:nvSpPr>
        <p:spPr>
          <a:xfrm>
            <a:off x="2060711" y="4653974"/>
            <a:ext cx="8070575" cy="646331"/>
          </a:xfrm>
          <a:prstGeom prst="rect">
            <a:avLst/>
          </a:prstGeom>
          <a:noFill/>
        </p:spPr>
        <p:txBody>
          <a:bodyPr wrap="square">
            <a:spAutoFit/>
          </a:bodyPr>
          <a:lstStyle/>
          <a:p>
            <a:pPr algn="ctr" fontAlgn="base"/>
            <a:r>
              <a:rPr lang="en-US" dirty="0"/>
              <a:t>If thou </a:t>
            </a:r>
            <a:r>
              <a:rPr lang="en-US" dirty="0" err="1"/>
              <a:t>couldst</a:t>
            </a:r>
            <a:r>
              <a:rPr lang="en-US" dirty="0"/>
              <a:t> but see when they will quake with terror; but then there will be no escape (for them), and they will be seized from a position (quite) near.</a:t>
            </a:r>
          </a:p>
        </p:txBody>
      </p:sp>
      <p:sp>
        <p:nvSpPr>
          <p:cNvPr id="3" name="TextBox 2">
            <a:extLst>
              <a:ext uri="{FF2B5EF4-FFF2-40B4-BE49-F238E27FC236}">
                <a16:creationId xmlns:a16="http://schemas.microsoft.com/office/drawing/2014/main" id="{E1207B4A-CC53-5904-E997-3B6484D79263}"/>
              </a:ext>
            </a:extLst>
          </p:cNvPr>
          <p:cNvSpPr txBox="1"/>
          <p:nvPr/>
        </p:nvSpPr>
        <p:spPr>
          <a:xfrm>
            <a:off x="3770107" y="41518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286634607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BF775-14D1-793A-B1A6-DD02E8B0DE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4EADF3-FBC2-E390-CCC3-BA7972B8A0D7}"/>
              </a:ext>
            </a:extLst>
          </p:cNvPr>
          <p:cNvSpPr>
            <a:spLocks noGrp="1"/>
          </p:cNvSpPr>
          <p:nvPr>
            <p:ph type="title"/>
          </p:nvPr>
        </p:nvSpPr>
        <p:spPr>
          <a:xfrm>
            <a:off x="1807082" y="2044314"/>
            <a:ext cx="8577835" cy="3450327"/>
          </a:xfrm>
        </p:spPr>
        <p:txBody>
          <a:bodyPr>
            <a:noAutofit/>
          </a:bodyPr>
          <a:lstStyle/>
          <a:p>
            <a:r>
              <a:rPr lang="ar-EG" sz="6000" b="0" dirty="0"/>
              <a:t>وَقَالُوٓا۟ ءَامَنَّا بِهِۦ وَأَنَّىٰ لَهُمُ ٱلتَّنَاوُشُ مِن مَّكَانٍۭ بَعِيدٍۢ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5789E2-0AC1-66E1-CCEF-6F612C2309FB}"/>
              </a:ext>
            </a:extLst>
          </p:cNvPr>
          <p:cNvSpPr txBox="1"/>
          <p:nvPr/>
        </p:nvSpPr>
        <p:spPr>
          <a:xfrm>
            <a:off x="2060711" y="4822995"/>
            <a:ext cx="8070575" cy="646331"/>
          </a:xfrm>
          <a:prstGeom prst="rect">
            <a:avLst/>
          </a:prstGeom>
          <a:noFill/>
        </p:spPr>
        <p:txBody>
          <a:bodyPr wrap="square">
            <a:spAutoFit/>
          </a:bodyPr>
          <a:lstStyle/>
          <a:p>
            <a:pPr algn="ctr" fontAlgn="base"/>
            <a:r>
              <a:rPr lang="en-US" dirty="0"/>
              <a:t>And they will say, "We do believe (now) in the (Truth)"; but how could they receive (Faith) from a position (so far off,-</a:t>
            </a:r>
          </a:p>
        </p:txBody>
      </p:sp>
      <p:sp>
        <p:nvSpPr>
          <p:cNvPr id="3" name="TextBox 2">
            <a:extLst>
              <a:ext uri="{FF2B5EF4-FFF2-40B4-BE49-F238E27FC236}">
                <a16:creationId xmlns:a16="http://schemas.microsoft.com/office/drawing/2014/main" id="{B2297108-C4B0-596A-A520-AE4E697D2D76}"/>
              </a:ext>
            </a:extLst>
          </p:cNvPr>
          <p:cNvSpPr txBox="1"/>
          <p:nvPr/>
        </p:nvSpPr>
        <p:spPr>
          <a:xfrm>
            <a:off x="3946276" y="41938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27006901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BDBE9-EA10-7130-A790-018C7B89F9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C6986B-5B9A-E972-8764-7DBAA50C0DD5}"/>
              </a:ext>
            </a:extLst>
          </p:cNvPr>
          <p:cNvSpPr>
            <a:spLocks noGrp="1"/>
          </p:cNvSpPr>
          <p:nvPr>
            <p:ph type="title"/>
          </p:nvPr>
        </p:nvSpPr>
        <p:spPr>
          <a:xfrm>
            <a:off x="1807082" y="1993980"/>
            <a:ext cx="8577835" cy="3450327"/>
          </a:xfrm>
        </p:spPr>
        <p:txBody>
          <a:bodyPr>
            <a:noAutofit/>
          </a:bodyPr>
          <a:lstStyle/>
          <a:p>
            <a:r>
              <a:rPr lang="ar-EG" sz="6000" b="0" dirty="0"/>
              <a:t>وَقَدْ كَفَرُوا۟ بِهِۦ مِن قَبْلُۖ وَيَقْذِفُونَ بِٱلْغَيْبِ مِن مَّكَانٍۭ بَعِيدٍۢ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83038A-2C18-CED9-AEF5-34947FDD8DD2}"/>
              </a:ext>
            </a:extLst>
          </p:cNvPr>
          <p:cNvSpPr txBox="1"/>
          <p:nvPr/>
        </p:nvSpPr>
        <p:spPr>
          <a:xfrm>
            <a:off x="2060711" y="4764272"/>
            <a:ext cx="8070575" cy="646331"/>
          </a:xfrm>
          <a:prstGeom prst="rect">
            <a:avLst/>
          </a:prstGeom>
          <a:noFill/>
        </p:spPr>
        <p:txBody>
          <a:bodyPr wrap="square">
            <a:spAutoFit/>
          </a:bodyPr>
          <a:lstStyle/>
          <a:p>
            <a:pPr algn="ctr" fontAlgn="base"/>
            <a:r>
              <a:rPr lang="en-US" dirty="0"/>
              <a:t>Seeing that they did reject Faith (entirely) before, and that they (continually) cast (slanders) on the unseen from a position far off?</a:t>
            </a:r>
          </a:p>
        </p:txBody>
      </p:sp>
      <p:sp>
        <p:nvSpPr>
          <p:cNvPr id="3" name="TextBox 2">
            <a:extLst>
              <a:ext uri="{FF2B5EF4-FFF2-40B4-BE49-F238E27FC236}">
                <a16:creationId xmlns:a16="http://schemas.microsoft.com/office/drawing/2014/main" id="{3CABFA06-62C4-5B04-9B36-CB8ADDDDD8E1}"/>
              </a:ext>
            </a:extLst>
          </p:cNvPr>
          <p:cNvSpPr txBox="1"/>
          <p:nvPr/>
        </p:nvSpPr>
        <p:spPr>
          <a:xfrm>
            <a:off x="3107377" y="41183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377027630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1923A-A852-36CD-9983-00FB7FA280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AAC394-8DA5-FD2E-BC28-A16EAB9F7CC4}"/>
              </a:ext>
            </a:extLst>
          </p:cNvPr>
          <p:cNvSpPr>
            <a:spLocks noGrp="1"/>
          </p:cNvSpPr>
          <p:nvPr>
            <p:ph type="title"/>
          </p:nvPr>
        </p:nvSpPr>
        <p:spPr>
          <a:xfrm>
            <a:off x="1807083" y="1868145"/>
            <a:ext cx="8577835" cy="3450327"/>
          </a:xfrm>
        </p:spPr>
        <p:txBody>
          <a:bodyPr>
            <a:noAutofit/>
          </a:bodyPr>
          <a:lstStyle/>
          <a:p>
            <a:r>
              <a:rPr lang="ar-EG" sz="6000" b="0" dirty="0"/>
              <a:t>وَحِيلَ بَيْنَهُمْ وَبَيْنَ مَا يَشْتَهُونَ كَمَا فُعِلَ بِأَشْيَاعِهِم مِّن قَبْلُۚ إِنَّهُمْ كَانُوا۟ فِى شَكٍّۢ مُّرِيبٍۭ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F557C7-EDB4-FC18-89F6-D29B77DD9687}"/>
              </a:ext>
            </a:extLst>
          </p:cNvPr>
          <p:cNvSpPr txBox="1"/>
          <p:nvPr/>
        </p:nvSpPr>
        <p:spPr>
          <a:xfrm>
            <a:off x="2060712" y="4995306"/>
            <a:ext cx="8070575" cy="646331"/>
          </a:xfrm>
          <a:prstGeom prst="rect">
            <a:avLst/>
          </a:prstGeom>
          <a:noFill/>
        </p:spPr>
        <p:txBody>
          <a:bodyPr wrap="square">
            <a:spAutoFit/>
          </a:bodyPr>
          <a:lstStyle/>
          <a:p>
            <a:pPr algn="ctr" fontAlgn="base"/>
            <a:r>
              <a:rPr lang="en-US" dirty="0"/>
              <a:t>And between them and their desires, is placed a barrier, as was done in the past with their partisans: for they were indeed in suspicious (disquieting) doubt.</a:t>
            </a:r>
          </a:p>
        </p:txBody>
      </p:sp>
      <p:sp>
        <p:nvSpPr>
          <p:cNvPr id="3" name="TextBox 2">
            <a:extLst>
              <a:ext uri="{FF2B5EF4-FFF2-40B4-BE49-F238E27FC236}">
                <a16:creationId xmlns:a16="http://schemas.microsoft.com/office/drawing/2014/main" id="{84178859-10E3-B2D3-B7D8-736DC014FB36}"/>
              </a:ext>
            </a:extLst>
          </p:cNvPr>
          <p:cNvSpPr txBox="1"/>
          <p:nvPr/>
        </p:nvSpPr>
        <p:spPr>
          <a:xfrm>
            <a:off x="4340560" y="43643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151769678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69060520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BBCA0-36BC-26E1-8B66-547D504820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07E498-4936-9641-546D-91059F63CDA9}"/>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فاطر</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91682718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A3460-FC95-30FE-0547-3E8CC6750A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61F86B-E570-4C84-ACE2-9AB39B640E2F}"/>
              </a:ext>
            </a:extLst>
          </p:cNvPr>
          <p:cNvSpPr>
            <a:spLocks noGrp="1"/>
          </p:cNvSpPr>
          <p:nvPr>
            <p:ph type="title"/>
          </p:nvPr>
        </p:nvSpPr>
        <p:spPr>
          <a:xfrm>
            <a:off x="1807083" y="1570146"/>
            <a:ext cx="8577835" cy="3450327"/>
          </a:xfrm>
        </p:spPr>
        <p:txBody>
          <a:bodyPr>
            <a:noAutofit/>
          </a:bodyPr>
          <a:lstStyle/>
          <a:p>
            <a:r>
              <a:rPr lang="ar-EG" sz="6000" b="0" dirty="0"/>
              <a:t>ٱلْحَمْدُ لِلَّهِ فَاطِرِ ٱلسَّمَـٰوَٰتِ وَٱلْأَرْضِ جَاعِلِ ٱلْمَلَـٰٓئِكَةِ رُسُلًا أُو۟لِىٓ أَجْنِحَةٍۢ مَّثْنَىٰ وَثُلَـٰثَ وَرُبَـٰعَۚ يَزِيدُ فِى ٱلْخَلْقِ مَا يَشَآءُ ۚ إِنَّ ٱللَّهَ عَلَىٰ كُلِّ شَىْءٍۢ قَدِيرٌۭ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642D86-D160-2CC1-DD05-160F4BA374EB}"/>
              </a:ext>
            </a:extLst>
          </p:cNvPr>
          <p:cNvSpPr txBox="1"/>
          <p:nvPr/>
        </p:nvSpPr>
        <p:spPr>
          <a:xfrm>
            <a:off x="2060712" y="4978001"/>
            <a:ext cx="8070575" cy="923330"/>
          </a:xfrm>
          <a:prstGeom prst="rect">
            <a:avLst/>
          </a:prstGeom>
          <a:noFill/>
        </p:spPr>
        <p:txBody>
          <a:bodyPr wrap="square">
            <a:spAutoFit/>
          </a:bodyPr>
          <a:lstStyle/>
          <a:p>
            <a:pPr algn="ctr" fontAlgn="base"/>
            <a:r>
              <a:rPr lang="en-US" dirty="0"/>
              <a:t>Praise be to Allah, Who created (out of nothing) the heavens and the earth, Who made the angels, messengers with wings,- two, or three, or four (pairs): He adds to Creation as He pleases: for Allah has power over all things.</a:t>
            </a:r>
          </a:p>
        </p:txBody>
      </p:sp>
      <p:sp>
        <p:nvSpPr>
          <p:cNvPr id="3" name="TextBox 2">
            <a:extLst>
              <a:ext uri="{FF2B5EF4-FFF2-40B4-BE49-F238E27FC236}">
                <a16:creationId xmlns:a16="http://schemas.microsoft.com/office/drawing/2014/main" id="{FEEE3249-18F3-583A-B9F4-CDEA650F1A29}"/>
              </a:ext>
            </a:extLst>
          </p:cNvPr>
          <p:cNvSpPr txBox="1"/>
          <p:nvPr/>
        </p:nvSpPr>
        <p:spPr>
          <a:xfrm>
            <a:off x="1490081" y="46160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30710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27745-01EE-582D-0E35-C119D3CF9B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BE4397-82A7-13BB-3AEC-71D49942963F}"/>
              </a:ext>
            </a:extLst>
          </p:cNvPr>
          <p:cNvSpPr>
            <a:spLocks noGrp="1"/>
          </p:cNvSpPr>
          <p:nvPr>
            <p:ph type="title"/>
          </p:nvPr>
        </p:nvSpPr>
        <p:spPr>
          <a:xfrm>
            <a:off x="2127225" y="1424607"/>
            <a:ext cx="8004061" cy="3450327"/>
          </a:xfrm>
        </p:spPr>
        <p:txBody>
          <a:bodyPr>
            <a:noAutofit/>
          </a:bodyPr>
          <a:lstStyle/>
          <a:p>
            <a:r>
              <a:rPr lang="ar-EG" sz="5400" b="0" dirty="0"/>
              <a:t>وَإِذْ تَقُولُ لِلَّذِىٓ أَنْعَمَ ٱللَّهُ عَلَيْهِ وَأَنْعَمْتَ عَلَيْهِ أَمْسِكْ عَلَيْكَ زَوْجَكَ وَٱتَّقِ ٱللَّهَ وَتُخْفِى فِى نَفْسِكَ مَا ٱللَّهُ مُبْدِيهِ وَتَخْشَى ٱلنَّاسَ وَٱللَّهُ أَحَقُّ أَن تَخْشَىٰهُۖ...</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874E9B-AE5B-4D36-A588-ECEA9D244A52}"/>
              </a:ext>
            </a:extLst>
          </p:cNvPr>
          <p:cNvSpPr txBox="1"/>
          <p:nvPr/>
        </p:nvSpPr>
        <p:spPr>
          <a:xfrm>
            <a:off x="2060712" y="4540304"/>
            <a:ext cx="8070575" cy="1323439"/>
          </a:xfrm>
          <a:prstGeom prst="rect">
            <a:avLst/>
          </a:prstGeom>
          <a:noFill/>
        </p:spPr>
        <p:txBody>
          <a:bodyPr wrap="square">
            <a:spAutoFit/>
          </a:bodyPr>
          <a:lstStyle/>
          <a:p>
            <a:pPr algn="ctr" fontAlgn="base"/>
            <a:r>
              <a:rPr lang="en-US" sz="2000" dirty="0"/>
              <a:t>Behold! Thou didst say to one who had received the grace of Allah and thy </a:t>
            </a:r>
            <a:r>
              <a:rPr lang="en-US" sz="2000" dirty="0" err="1"/>
              <a:t>favour</a:t>
            </a:r>
            <a:r>
              <a:rPr lang="en-US" sz="2000" dirty="0"/>
              <a:t>: "Retain thou (in wedlock) thy wife, and fear Allah." But thou didst hide in thy heart that which Allah was about to make manifest: thou didst fear the people, but it is more fitting that thou shouldst fear Allah.</a:t>
            </a:r>
          </a:p>
        </p:txBody>
      </p:sp>
    </p:spTree>
    <p:extLst>
      <p:ext uri="{BB962C8B-B14F-4D97-AF65-F5344CB8AC3E}">
        <p14:creationId xmlns:p14="http://schemas.microsoft.com/office/powerpoint/2010/main" val="357439502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23596-ED17-BFDB-FE41-D97999BF1C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0B4C86-C62B-C1F6-87FB-534DE1B84CF9}"/>
              </a:ext>
            </a:extLst>
          </p:cNvPr>
          <p:cNvSpPr>
            <a:spLocks noGrp="1"/>
          </p:cNvSpPr>
          <p:nvPr>
            <p:ph type="title"/>
          </p:nvPr>
        </p:nvSpPr>
        <p:spPr>
          <a:xfrm>
            <a:off x="1807083" y="1796649"/>
            <a:ext cx="8577835" cy="3450327"/>
          </a:xfrm>
        </p:spPr>
        <p:txBody>
          <a:bodyPr>
            <a:noAutofit/>
          </a:bodyPr>
          <a:lstStyle/>
          <a:p>
            <a:r>
              <a:rPr lang="ar-EG" sz="6000" b="0" dirty="0"/>
              <a:t>مَّا يَفْتَحِ ٱللَّهُ لِلنَّاسِ مِن رَّحْمَةٍۢ فَلَا مُمْسِكَ لَهَاۖ وَمَا يُمْسِكْ فَلَا مُرْسِلَ لَهُۥ مِنۢ بَعْدِهِۦ ۚ وَهُوَ ٱلْعَزِيزُ ٱلْحَكِيمُ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699381-B999-BC6E-F555-8F9F0861242E}"/>
              </a:ext>
            </a:extLst>
          </p:cNvPr>
          <p:cNvSpPr txBox="1"/>
          <p:nvPr/>
        </p:nvSpPr>
        <p:spPr>
          <a:xfrm>
            <a:off x="2060712" y="4785311"/>
            <a:ext cx="8070575" cy="923330"/>
          </a:xfrm>
          <a:prstGeom prst="rect">
            <a:avLst/>
          </a:prstGeom>
          <a:noFill/>
        </p:spPr>
        <p:txBody>
          <a:bodyPr wrap="square">
            <a:spAutoFit/>
          </a:bodyPr>
          <a:lstStyle/>
          <a:p>
            <a:pPr algn="ctr" fontAlgn="base"/>
            <a:r>
              <a:rPr lang="en-US" dirty="0"/>
              <a:t>What Allah out of his Mercy doth bestow on mankind there is none can withhold: what He doth withhold, there is none can grant, apart from Him: and He is the Exalted in Power, full of Wisdom.</a:t>
            </a:r>
          </a:p>
        </p:txBody>
      </p:sp>
      <p:sp>
        <p:nvSpPr>
          <p:cNvPr id="3" name="TextBox 2">
            <a:extLst>
              <a:ext uri="{FF2B5EF4-FFF2-40B4-BE49-F238E27FC236}">
                <a16:creationId xmlns:a16="http://schemas.microsoft.com/office/drawing/2014/main" id="{BCE1D9F0-2A14-12A3-B62C-E1F2E94B7416}"/>
              </a:ext>
            </a:extLst>
          </p:cNvPr>
          <p:cNvSpPr txBox="1"/>
          <p:nvPr/>
        </p:nvSpPr>
        <p:spPr>
          <a:xfrm>
            <a:off x="2278646" y="45153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186347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4F4A8-9BCD-B982-B053-AE578DE3A6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55819-C8D1-777F-9E30-EEE96FE105A6}"/>
              </a:ext>
            </a:extLst>
          </p:cNvPr>
          <p:cNvSpPr>
            <a:spLocks noGrp="1"/>
          </p:cNvSpPr>
          <p:nvPr>
            <p:ph type="title"/>
          </p:nvPr>
        </p:nvSpPr>
        <p:spPr>
          <a:xfrm>
            <a:off x="1807083" y="1830205"/>
            <a:ext cx="8577835" cy="3450327"/>
          </a:xfrm>
        </p:spPr>
        <p:txBody>
          <a:bodyPr>
            <a:noAutofit/>
          </a:bodyPr>
          <a:lstStyle/>
          <a:p>
            <a:r>
              <a:rPr lang="ar-EG" sz="5400" b="0" dirty="0"/>
              <a:t>يَـٰٓأَيُّهَا ٱلنَّاسُ ٱذْكُرُوا۟ نِعْمَتَ ٱللَّهِ عَلَيْكُمْۚ هَلْ مِنْ خَـٰلِقٍ غَيْرُ ٱللَّهِ يَرْزُقُكُم مِّنَ ٱلسَّمَآءِ وَٱلْأَرْضِۚ لَآ إِلَـٰهَ إِلَّا هُوَۖ فَأَنَّىٰ تُؤْفَكُونَ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6CC030-7077-563D-8286-08E7A8EE60E3}"/>
              </a:ext>
            </a:extLst>
          </p:cNvPr>
          <p:cNvSpPr txBox="1"/>
          <p:nvPr/>
        </p:nvSpPr>
        <p:spPr>
          <a:xfrm>
            <a:off x="2060712" y="4667380"/>
            <a:ext cx="8070575" cy="923330"/>
          </a:xfrm>
          <a:prstGeom prst="rect">
            <a:avLst/>
          </a:prstGeom>
          <a:noFill/>
        </p:spPr>
        <p:txBody>
          <a:bodyPr wrap="square">
            <a:spAutoFit/>
          </a:bodyPr>
          <a:lstStyle/>
          <a:p>
            <a:pPr algn="ctr" fontAlgn="base"/>
            <a:r>
              <a:rPr lang="en-US" dirty="0"/>
              <a:t>O men! Call to mind the grace of Allah unto you! is there a creator, other than Allah, to give you sustenance from heaven or earth? There is no god but He: how then are ye deluded away from the Truth?</a:t>
            </a:r>
          </a:p>
        </p:txBody>
      </p:sp>
      <p:sp>
        <p:nvSpPr>
          <p:cNvPr id="3" name="TextBox 2">
            <a:extLst>
              <a:ext uri="{FF2B5EF4-FFF2-40B4-BE49-F238E27FC236}">
                <a16:creationId xmlns:a16="http://schemas.microsoft.com/office/drawing/2014/main" id="{6D3375AF-9466-8F03-DB32-D824871EB438}"/>
              </a:ext>
            </a:extLst>
          </p:cNvPr>
          <p:cNvSpPr txBox="1"/>
          <p:nvPr/>
        </p:nvSpPr>
        <p:spPr>
          <a:xfrm>
            <a:off x="1807082" y="43523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9120000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379D0-6891-2AD3-6337-F6EBF042AC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BA493C-5F24-7DF6-7266-7A3D8D4CC7DB}"/>
              </a:ext>
            </a:extLst>
          </p:cNvPr>
          <p:cNvSpPr>
            <a:spLocks noGrp="1"/>
          </p:cNvSpPr>
          <p:nvPr>
            <p:ph type="title"/>
          </p:nvPr>
        </p:nvSpPr>
        <p:spPr>
          <a:xfrm>
            <a:off x="1807082" y="1956040"/>
            <a:ext cx="8577835" cy="3450327"/>
          </a:xfrm>
        </p:spPr>
        <p:txBody>
          <a:bodyPr>
            <a:noAutofit/>
          </a:bodyPr>
          <a:lstStyle/>
          <a:p>
            <a:r>
              <a:rPr lang="ar-EG" sz="6000" b="0" dirty="0"/>
              <a:t>وَإِن يُكَذِّبُوكَ فَقَدْ كُذِّبَتْ رُسُلٌۭ مِّن قَبْلِكَ ۚ وَإِلَى ٱللَّهِ تُرْجَعُ ٱلْأُمُورُ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034FE3-F0B8-59A3-2A44-C82EDEF7034D}"/>
              </a:ext>
            </a:extLst>
          </p:cNvPr>
          <p:cNvSpPr txBox="1"/>
          <p:nvPr/>
        </p:nvSpPr>
        <p:spPr>
          <a:xfrm>
            <a:off x="2060711" y="4542730"/>
            <a:ext cx="8070575" cy="646331"/>
          </a:xfrm>
          <a:prstGeom prst="rect">
            <a:avLst/>
          </a:prstGeom>
          <a:noFill/>
        </p:spPr>
        <p:txBody>
          <a:bodyPr wrap="square">
            <a:spAutoFit/>
          </a:bodyPr>
          <a:lstStyle/>
          <a:p>
            <a:pPr algn="ctr" fontAlgn="base"/>
            <a:r>
              <a:rPr lang="en-US" dirty="0"/>
              <a:t>And if they reject thee, so were messengers rejected before thee: to Allah back for decision all affairs.</a:t>
            </a:r>
          </a:p>
        </p:txBody>
      </p:sp>
      <p:sp>
        <p:nvSpPr>
          <p:cNvPr id="3" name="TextBox 2">
            <a:extLst>
              <a:ext uri="{FF2B5EF4-FFF2-40B4-BE49-F238E27FC236}">
                <a16:creationId xmlns:a16="http://schemas.microsoft.com/office/drawing/2014/main" id="{D9799C51-477F-880E-4E54-9C40CC7BCBBD}"/>
              </a:ext>
            </a:extLst>
          </p:cNvPr>
          <p:cNvSpPr txBox="1"/>
          <p:nvPr/>
        </p:nvSpPr>
        <p:spPr>
          <a:xfrm>
            <a:off x="2343977" y="42349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0739893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80C35-F9D6-1285-F76D-D6784842F6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5D164-E3B5-515C-0D9F-96F36C3BEC4E}"/>
              </a:ext>
            </a:extLst>
          </p:cNvPr>
          <p:cNvSpPr>
            <a:spLocks noGrp="1"/>
          </p:cNvSpPr>
          <p:nvPr>
            <p:ph type="title"/>
          </p:nvPr>
        </p:nvSpPr>
        <p:spPr>
          <a:xfrm>
            <a:off x="1807083" y="2031541"/>
            <a:ext cx="8577835" cy="3450327"/>
          </a:xfrm>
        </p:spPr>
        <p:txBody>
          <a:bodyPr>
            <a:noAutofit/>
          </a:bodyPr>
          <a:lstStyle/>
          <a:p>
            <a:r>
              <a:rPr lang="ar-EG" sz="6000" b="0" dirty="0"/>
              <a:t>يَـٰٓأَيُّهَا ٱلنَّاسُ إِنَّ وَعْدَ ٱللَّهِ حَقٌّۭ ۖ فَلَا تَغُرَّنَّكُمُ ٱلْحَيَوٰةُ ٱلدُّنْيَاۖ وَلَا يَغُرَّنَّكُم بِٱللَّهِ ٱلْغَرُورُ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A25F8A-F25B-CC06-F997-3FB991F90D41}"/>
              </a:ext>
            </a:extLst>
          </p:cNvPr>
          <p:cNvSpPr txBox="1"/>
          <p:nvPr/>
        </p:nvSpPr>
        <p:spPr>
          <a:xfrm>
            <a:off x="2060712" y="4944190"/>
            <a:ext cx="8070575" cy="646331"/>
          </a:xfrm>
          <a:prstGeom prst="rect">
            <a:avLst/>
          </a:prstGeom>
          <a:noFill/>
        </p:spPr>
        <p:txBody>
          <a:bodyPr wrap="square">
            <a:spAutoFit/>
          </a:bodyPr>
          <a:lstStyle/>
          <a:p>
            <a:pPr algn="ctr" fontAlgn="base"/>
            <a:r>
              <a:rPr lang="en-US" dirty="0"/>
              <a:t>O men! Certainly the promise of Allah is true. Let not then this present life deceive you, nor let the Chief Deceiver deceive you about Allah.</a:t>
            </a:r>
          </a:p>
        </p:txBody>
      </p:sp>
      <p:sp>
        <p:nvSpPr>
          <p:cNvPr id="3" name="TextBox 2">
            <a:extLst>
              <a:ext uri="{FF2B5EF4-FFF2-40B4-BE49-F238E27FC236}">
                <a16:creationId xmlns:a16="http://schemas.microsoft.com/office/drawing/2014/main" id="{94A4BC6F-A554-1234-DE14-1E4192EE7B5B}"/>
              </a:ext>
            </a:extLst>
          </p:cNvPr>
          <p:cNvSpPr txBox="1"/>
          <p:nvPr/>
        </p:nvSpPr>
        <p:spPr>
          <a:xfrm>
            <a:off x="4760007" y="46910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7850695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3718B-1AA0-AEB9-7FDF-AD6C1948FB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079C94-4D3A-D66D-93DF-F8BDDB2C3B2E}"/>
              </a:ext>
            </a:extLst>
          </p:cNvPr>
          <p:cNvSpPr>
            <a:spLocks noGrp="1"/>
          </p:cNvSpPr>
          <p:nvPr>
            <p:ph type="title"/>
          </p:nvPr>
        </p:nvSpPr>
        <p:spPr>
          <a:xfrm>
            <a:off x="1807083" y="2031541"/>
            <a:ext cx="8577835" cy="3450327"/>
          </a:xfrm>
        </p:spPr>
        <p:txBody>
          <a:bodyPr>
            <a:noAutofit/>
          </a:bodyPr>
          <a:lstStyle/>
          <a:p>
            <a:r>
              <a:rPr lang="ar-EG" sz="6000" b="0" dirty="0"/>
              <a:t>إِنَّ ٱلشَّيْطَـٰنَ لَكُمْ عَدُوٌّۭ فَٱتَّخِذُوهُ عَدُوًّاۚ إِنَّمَا يَدْعُوا۟ حِزْبَهُۥ لِيَكُونُوا۟ مِنْ أَصْحَـٰبِ ٱلسَّعِيرِ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E7F1D25-B592-FA97-045E-680D15EEA963}"/>
              </a:ext>
            </a:extLst>
          </p:cNvPr>
          <p:cNvSpPr txBox="1"/>
          <p:nvPr/>
        </p:nvSpPr>
        <p:spPr>
          <a:xfrm>
            <a:off x="2060712" y="4993874"/>
            <a:ext cx="8070575" cy="646331"/>
          </a:xfrm>
          <a:prstGeom prst="rect">
            <a:avLst/>
          </a:prstGeom>
          <a:noFill/>
        </p:spPr>
        <p:txBody>
          <a:bodyPr wrap="square">
            <a:spAutoFit/>
          </a:bodyPr>
          <a:lstStyle/>
          <a:p>
            <a:pPr algn="ctr" fontAlgn="base"/>
            <a:r>
              <a:rPr lang="en-US" dirty="0"/>
              <a:t>Verily Satan is an enemy to you: so treat him as an enemy. He only invites his adherents, that they may become Companions of the Blazing Fire.</a:t>
            </a:r>
          </a:p>
        </p:txBody>
      </p:sp>
      <p:sp>
        <p:nvSpPr>
          <p:cNvPr id="3" name="TextBox 2">
            <a:extLst>
              <a:ext uri="{FF2B5EF4-FFF2-40B4-BE49-F238E27FC236}">
                <a16:creationId xmlns:a16="http://schemas.microsoft.com/office/drawing/2014/main" id="{074ED629-96FA-863B-C1A2-E9759EABB3E3}"/>
              </a:ext>
            </a:extLst>
          </p:cNvPr>
          <p:cNvSpPr txBox="1"/>
          <p:nvPr/>
        </p:nvSpPr>
        <p:spPr>
          <a:xfrm>
            <a:off x="3812051" y="47162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4377099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D50AA-3334-BC86-9B7D-8B03C11AEB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EA9FB8-4A7B-2050-BDC4-DB1FA6B6A915}"/>
              </a:ext>
            </a:extLst>
          </p:cNvPr>
          <p:cNvSpPr>
            <a:spLocks noGrp="1"/>
          </p:cNvSpPr>
          <p:nvPr>
            <p:ph type="title"/>
          </p:nvPr>
        </p:nvSpPr>
        <p:spPr>
          <a:xfrm>
            <a:off x="1807083" y="2006374"/>
            <a:ext cx="8577835" cy="3450327"/>
          </a:xfrm>
        </p:spPr>
        <p:txBody>
          <a:bodyPr>
            <a:noAutofit/>
          </a:bodyPr>
          <a:lstStyle/>
          <a:p>
            <a:r>
              <a:rPr lang="ar-EG" sz="6000" b="0" dirty="0"/>
              <a:t>ٱلَّذِينَ كَفَرُوا۟ لَهُمْ عَذَابٌۭ شَدِيدٌۭ ۖ وَٱلَّذِينَ ءَامَنُوا۟ وَعَمِلُوا۟ ٱلصَّـٰلِحَـٰتِ لَهُم مَّغْفِرَةٌۭ وَأَجْرٌۭ كَبِيرٌ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1A94A8-3DB3-6DFA-ED68-9ECB972DC043}"/>
              </a:ext>
            </a:extLst>
          </p:cNvPr>
          <p:cNvSpPr txBox="1"/>
          <p:nvPr/>
        </p:nvSpPr>
        <p:spPr>
          <a:xfrm>
            <a:off x="2060712" y="5054367"/>
            <a:ext cx="8070575" cy="646331"/>
          </a:xfrm>
          <a:prstGeom prst="rect">
            <a:avLst/>
          </a:prstGeom>
          <a:noFill/>
        </p:spPr>
        <p:txBody>
          <a:bodyPr wrap="square">
            <a:spAutoFit/>
          </a:bodyPr>
          <a:lstStyle/>
          <a:p>
            <a:pPr algn="ctr" fontAlgn="base"/>
            <a:r>
              <a:rPr lang="en-US" dirty="0"/>
              <a:t>For those who reject Allah, is a terrible Penalty: but for those who believe and work righteous deeds, is Forgiveness, and a magnificent Reward.</a:t>
            </a:r>
          </a:p>
        </p:txBody>
      </p:sp>
      <p:sp>
        <p:nvSpPr>
          <p:cNvPr id="3" name="TextBox 2">
            <a:extLst>
              <a:ext uri="{FF2B5EF4-FFF2-40B4-BE49-F238E27FC236}">
                <a16:creationId xmlns:a16="http://schemas.microsoft.com/office/drawing/2014/main" id="{B64D72F0-6FDA-151B-36E8-1BFF77E58A64}"/>
              </a:ext>
            </a:extLst>
          </p:cNvPr>
          <p:cNvSpPr txBox="1"/>
          <p:nvPr/>
        </p:nvSpPr>
        <p:spPr>
          <a:xfrm>
            <a:off x="4390892" y="46609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6203227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73D38-21A2-0F6A-96D4-F267EB312C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0012EF-AF66-3C4C-80FE-82E35F2FF4F2}"/>
              </a:ext>
            </a:extLst>
          </p:cNvPr>
          <p:cNvSpPr>
            <a:spLocks noGrp="1"/>
          </p:cNvSpPr>
          <p:nvPr>
            <p:ph type="title"/>
          </p:nvPr>
        </p:nvSpPr>
        <p:spPr>
          <a:xfrm>
            <a:off x="1807081" y="1729537"/>
            <a:ext cx="8577835" cy="3450327"/>
          </a:xfrm>
        </p:spPr>
        <p:txBody>
          <a:bodyPr>
            <a:noAutofit/>
          </a:bodyPr>
          <a:lstStyle/>
          <a:p>
            <a:r>
              <a:rPr lang="ar-EG" sz="5400" b="0" dirty="0"/>
              <a:t>أَفَمَن زُيِّنَ لَهُۥ سُوٓءُ عَمَلِهِۦ فَرَءَاهُ حَسَنًۭاۖ فَإِنَّ ٱللَّهَ يُضِلُّ مَن يَشَآءُ وَيَهْدِى مَن يَشَآءُ ۖ فَلَا تَذْهَبْ نَفْسُكَ عَلَيْهِمْ حَسَرَٰتٍۚ إِنَّ ٱللَّهَ عَلِيمٌۢ بِمَا يَصْنَعُونَ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EA44BD-500A-DF93-828F-2398A63BA438}"/>
              </a:ext>
            </a:extLst>
          </p:cNvPr>
          <p:cNvSpPr txBox="1"/>
          <p:nvPr/>
        </p:nvSpPr>
        <p:spPr>
          <a:xfrm>
            <a:off x="2060712" y="4861420"/>
            <a:ext cx="8070575" cy="1200329"/>
          </a:xfrm>
          <a:prstGeom prst="rect">
            <a:avLst/>
          </a:prstGeom>
          <a:noFill/>
        </p:spPr>
        <p:txBody>
          <a:bodyPr wrap="square">
            <a:spAutoFit/>
          </a:bodyPr>
          <a:lstStyle/>
          <a:p>
            <a:pPr algn="ctr" fontAlgn="base"/>
            <a:r>
              <a:rPr lang="en-US" dirty="0"/>
              <a:t>Is he, then, to whom the evil of his conduct is made alluring, so that he looks upon it as good, (equal to one who is rightly guided)? For Allah leaves to stray whom He wills, and guides whom He wills. So let not thy soul go out in (vainly) sighing after them: for Allah knows well all that they do!</a:t>
            </a:r>
          </a:p>
        </p:txBody>
      </p:sp>
      <p:sp>
        <p:nvSpPr>
          <p:cNvPr id="3" name="TextBox 2">
            <a:extLst>
              <a:ext uri="{FF2B5EF4-FFF2-40B4-BE49-F238E27FC236}">
                <a16:creationId xmlns:a16="http://schemas.microsoft.com/office/drawing/2014/main" id="{A8C72512-8356-6251-19EB-4E159F47D885}"/>
              </a:ext>
            </a:extLst>
          </p:cNvPr>
          <p:cNvSpPr txBox="1"/>
          <p:nvPr/>
        </p:nvSpPr>
        <p:spPr>
          <a:xfrm>
            <a:off x="4281835" y="4553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5631006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B536C-49F8-5C11-1CBD-90AF5FE490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C10FEB-A7E9-E3FF-D200-1BCFDBEABAFA}"/>
              </a:ext>
            </a:extLst>
          </p:cNvPr>
          <p:cNvSpPr>
            <a:spLocks noGrp="1"/>
          </p:cNvSpPr>
          <p:nvPr>
            <p:ph type="title"/>
          </p:nvPr>
        </p:nvSpPr>
        <p:spPr>
          <a:xfrm>
            <a:off x="1807083" y="1763093"/>
            <a:ext cx="8577835" cy="3450327"/>
          </a:xfrm>
        </p:spPr>
        <p:txBody>
          <a:bodyPr>
            <a:noAutofit/>
          </a:bodyPr>
          <a:lstStyle/>
          <a:p>
            <a:r>
              <a:rPr lang="ar-EG" sz="6000" b="0" dirty="0"/>
              <a:t>وَٱللَّهُ ٱلَّذِىٓ أَرْسَلَ ٱلرِّيَـٰحَ فَتُثِيرُ سَحَابًۭا فَسُقْنَـٰهُ إِلَىٰ بَلَدٍۢ مَّيِّتٍۢ فَأَحْيَيْنَا بِهِ ٱلْأَرْضَ بَعْدَ مَوْتِهَا ۚ كَذَٰلِكَ ٱلنُّشُورُ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9D555D-BC3F-008F-1382-ABF4797AC794}"/>
              </a:ext>
            </a:extLst>
          </p:cNvPr>
          <p:cNvSpPr txBox="1"/>
          <p:nvPr/>
        </p:nvSpPr>
        <p:spPr>
          <a:xfrm>
            <a:off x="2060712" y="4751755"/>
            <a:ext cx="8070575" cy="923330"/>
          </a:xfrm>
          <a:prstGeom prst="rect">
            <a:avLst/>
          </a:prstGeom>
          <a:noFill/>
        </p:spPr>
        <p:txBody>
          <a:bodyPr wrap="square">
            <a:spAutoFit/>
          </a:bodyPr>
          <a:lstStyle/>
          <a:p>
            <a:pPr algn="ctr" fontAlgn="base"/>
            <a:r>
              <a:rPr lang="en-US" dirty="0"/>
              <a:t>It is Allah Who sends forth the Winds, so that they raise up the Clouds, and We drive them to a land that is dead, and revive the earth therewith after its death: even so (will be) the Resurrection!</a:t>
            </a:r>
          </a:p>
        </p:txBody>
      </p:sp>
      <p:sp>
        <p:nvSpPr>
          <p:cNvPr id="3" name="TextBox 2">
            <a:extLst>
              <a:ext uri="{FF2B5EF4-FFF2-40B4-BE49-F238E27FC236}">
                <a16:creationId xmlns:a16="http://schemas.microsoft.com/office/drawing/2014/main" id="{DF02FD46-AACD-EF85-6CB0-C566A5136DC8}"/>
              </a:ext>
            </a:extLst>
          </p:cNvPr>
          <p:cNvSpPr txBox="1"/>
          <p:nvPr/>
        </p:nvSpPr>
        <p:spPr>
          <a:xfrm>
            <a:off x="1807083" y="44452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3638885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69E9E-6D40-EFB6-2B79-4685B0C5C4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C7B88-E7A5-FD86-A677-DB6AD4C603A5}"/>
              </a:ext>
            </a:extLst>
          </p:cNvPr>
          <p:cNvSpPr>
            <a:spLocks noGrp="1"/>
          </p:cNvSpPr>
          <p:nvPr>
            <p:ph type="title"/>
          </p:nvPr>
        </p:nvSpPr>
        <p:spPr>
          <a:xfrm>
            <a:off x="1807083" y="1561758"/>
            <a:ext cx="8577835" cy="3450327"/>
          </a:xfrm>
        </p:spPr>
        <p:txBody>
          <a:bodyPr>
            <a:noAutofit/>
          </a:bodyPr>
          <a:lstStyle/>
          <a:p>
            <a:r>
              <a:rPr lang="ar-EG" sz="5400" b="0" dirty="0"/>
              <a:t>مَن كَانَ يُرِيدُ ٱلْعِزَّةَ فَلِلَّهِ ٱلْعِزَّةُ جَمِيعًا ۚ إِلَيْهِ يَصْعَدُ ٱلْكَلِمُ ٱلطَّيِّبُ وَٱلْعَمَلُ ٱلصَّـٰلِحُ يَرْفَعُهُۥ ۚ وَٱلَّذِينَ يَمْكُرُونَ ٱلسَّيِّـَٔاتِ لَهُمْ عَذَابٌۭ شَدِيدٌۭ ۖ وَمَكْرُ أُو۟لَـٰٓئِكَ هُوَ يَبُورُ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1A9913-524C-0769-D35F-E140387E08FB}"/>
              </a:ext>
            </a:extLst>
          </p:cNvPr>
          <p:cNvSpPr txBox="1"/>
          <p:nvPr/>
        </p:nvSpPr>
        <p:spPr>
          <a:xfrm>
            <a:off x="2060712" y="4709811"/>
            <a:ext cx="8070575" cy="1200329"/>
          </a:xfrm>
          <a:prstGeom prst="rect">
            <a:avLst/>
          </a:prstGeom>
          <a:noFill/>
        </p:spPr>
        <p:txBody>
          <a:bodyPr wrap="square">
            <a:spAutoFit/>
          </a:bodyPr>
          <a:lstStyle/>
          <a:p>
            <a:pPr algn="ctr" fontAlgn="base"/>
            <a:r>
              <a:rPr lang="en-US" dirty="0"/>
              <a:t>If any do seek for glory and power,- to Allah belong all glory and power. To Him mount up (all) Words of Purity: It is He Who exalts each Deed of Righteousness. Those that lay Plots of Evil,- for them is a Penalty terrible; and the plotting of such will be void (of result).</a:t>
            </a:r>
          </a:p>
        </p:txBody>
      </p:sp>
      <p:sp>
        <p:nvSpPr>
          <p:cNvPr id="3" name="TextBox 2">
            <a:extLst>
              <a:ext uri="{FF2B5EF4-FFF2-40B4-BE49-F238E27FC236}">
                <a16:creationId xmlns:a16="http://schemas.microsoft.com/office/drawing/2014/main" id="{9C1D5360-75BF-F818-0266-7D20AF1D2D23}"/>
              </a:ext>
            </a:extLst>
          </p:cNvPr>
          <p:cNvSpPr txBox="1"/>
          <p:nvPr/>
        </p:nvSpPr>
        <p:spPr>
          <a:xfrm>
            <a:off x="1916140" y="44704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0697830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F7726-E853-9DA6-C401-290FB71CB5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AD3F56-2AF4-32A4-9361-141D9583B25E}"/>
              </a:ext>
            </a:extLst>
          </p:cNvPr>
          <p:cNvSpPr>
            <a:spLocks noGrp="1"/>
          </p:cNvSpPr>
          <p:nvPr>
            <p:ph type="title"/>
          </p:nvPr>
        </p:nvSpPr>
        <p:spPr>
          <a:xfrm>
            <a:off x="1807083" y="1385589"/>
            <a:ext cx="8577835" cy="3450327"/>
          </a:xfrm>
        </p:spPr>
        <p:txBody>
          <a:bodyPr>
            <a:noAutofit/>
          </a:bodyPr>
          <a:lstStyle/>
          <a:p>
            <a:r>
              <a:rPr lang="ar-EG" sz="5400" b="0" dirty="0"/>
              <a:t>وَٱللَّهُ خَلَقَكُم مِّن تُرَابٍۢ ثُمَّ مِن نُّطْفَةٍۢ ثُمَّ جَعَلَكُمْ أَزْوَٰجًۭاۚ وَمَا تَحْمِلُ مِنْ أُنثَىٰ وَلَا تَضَعُ إِلَّا بِعِلْمِهِۦ ۚ وَمَا يُعَمَّرُ مِن مُّعَمَّرٍۢ وَلَا يُنقَصُ مِنْ عُمُرِهِۦٓ إِلَّا فِى كِتَـٰبٍۚ إِنَّ ذَٰلِكَ عَلَى ٱللَّهِ يَسِيرٌۭ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16635A-2B82-DBD1-C249-90E885AB974F}"/>
              </a:ext>
            </a:extLst>
          </p:cNvPr>
          <p:cNvSpPr txBox="1"/>
          <p:nvPr/>
        </p:nvSpPr>
        <p:spPr>
          <a:xfrm>
            <a:off x="2060712" y="4978259"/>
            <a:ext cx="8070575" cy="1200329"/>
          </a:xfrm>
          <a:prstGeom prst="rect">
            <a:avLst/>
          </a:prstGeom>
          <a:noFill/>
        </p:spPr>
        <p:txBody>
          <a:bodyPr wrap="square">
            <a:spAutoFit/>
          </a:bodyPr>
          <a:lstStyle/>
          <a:p>
            <a:pPr algn="ctr" fontAlgn="base"/>
            <a:r>
              <a:rPr lang="en-US" dirty="0"/>
              <a:t>And Allah did create you from dust; then from a sperm-drop; then He made you in pairs. And no female conceives, or lays down (her load), but with His knowledge. Nor is a man long-lived granted length of days, nor is a part cut off from his life, but is in a Decree (ordained). All this is easy to Allah.</a:t>
            </a:r>
          </a:p>
        </p:txBody>
      </p:sp>
      <p:sp>
        <p:nvSpPr>
          <p:cNvPr id="3" name="TextBox 2">
            <a:extLst>
              <a:ext uri="{FF2B5EF4-FFF2-40B4-BE49-F238E27FC236}">
                <a16:creationId xmlns:a16="http://schemas.microsoft.com/office/drawing/2014/main" id="{7467972A-80BF-99F0-1F3F-C92C3D9B0B8C}"/>
              </a:ext>
            </a:extLst>
          </p:cNvPr>
          <p:cNvSpPr txBox="1"/>
          <p:nvPr/>
        </p:nvSpPr>
        <p:spPr>
          <a:xfrm>
            <a:off x="4105667" y="46820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80344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8466D-5171-441B-AA6C-0109B926E0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78545F-1867-FBB3-5E26-DC540E946E83}"/>
              </a:ext>
            </a:extLst>
          </p:cNvPr>
          <p:cNvSpPr>
            <a:spLocks noGrp="1"/>
          </p:cNvSpPr>
          <p:nvPr>
            <p:ph type="title"/>
          </p:nvPr>
        </p:nvSpPr>
        <p:spPr>
          <a:xfrm>
            <a:off x="2093970" y="1140310"/>
            <a:ext cx="8004061" cy="3450327"/>
          </a:xfrm>
        </p:spPr>
        <p:txBody>
          <a:bodyPr>
            <a:noAutofit/>
          </a:bodyPr>
          <a:lstStyle/>
          <a:p>
            <a:r>
              <a:rPr lang="ar-EG" sz="5400" b="0" dirty="0"/>
              <a:t>فَلَمَّا قَضَىٰ زَيْدٌۭ مِّنْهَا وَطَرًۭا زَوَّجْنَـٰكَهَا لِكَىْ لَا يَكُونَ عَلَى ٱلْمُؤْمِنِينَ حَرَجٌۭ فِىٓ أَزْوَٰجِ أَدْعِيَآئِهِمْ إِذَا قَضَوْا۟ مِنْهُنَّ وَطَرًۭا ۚ وَكَانَ أَمْرُ ٱللَّهِ مَفْعُولًۭا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628DE9-A3D0-DB5A-7448-E8631D7EEFBA}"/>
              </a:ext>
            </a:extLst>
          </p:cNvPr>
          <p:cNvSpPr txBox="1"/>
          <p:nvPr/>
        </p:nvSpPr>
        <p:spPr>
          <a:xfrm>
            <a:off x="2060712" y="4284719"/>
            <a:ext cx="8070575" cy="1938992"/>
          </a:xfrm>
          <a:prstGeom prst="rect">
            <a:avLst/>
          </a:prstGeom>
          <a:noFill/>
        </p:spPr>
        <p:txBody>
          <a:bodyPr wrap="square">
            <a:spAutoFit/>
          </a:bodyPr>
          <a:lstStyle/>
          <a:p>
            <a:pPr algn="ctr" fontAlgn="base"/>
            <a:r>
              <a:rPr lang="en-US" sz="2000" dirty="0"/>
              <a:t>Then when Zaid had dissolved (his marriage) with her, with the necessary (formality), We joined her in marriage to thee: in order that (in future) there may be no difficulty to the Believers in (the matter of) marriage with the wives of their adopted sons, when the latter have dissolved with the necessary (formality) (their marriage) with them. And Allah's command must be fulfilled.</a:t>
            </a:r>
          </a:p>
        </p:txBody>
      </p:sp>
      <p:sp>
        <p:nvSpPr>
          <p:cNvPr id="3" name="TextBox 2">
            <a:extLst>
              <a:ext uri="{FF2B5EF4-FFF2-40B4-BE49-F238E27FC236}">
                <a16:creationId xmlns:a16="http://schemas.microsoft.com/office/drawing/2014/main" id="{B9FCBA84-F2D6-09E7-A4AC-9968E6C46F4E}"/>
              </a:ext>
            </a:extLst>
          </p:cNvPr>
          <p:cNvSpPr txBox="1"/>
          <p:nvPr/>
        </p:nvSpPr>
        <p:spPr>
          <a:xfrm>
            <a:off x="2733003" y="39769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2127176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818AC-BA66-3E91-2B08-6AFFE7C4DD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096146-FE84-7327-CE15-DB45DDF3546A}"/>
              </a:ext>
            </a:extLst>
          </p:cNvPr>
          <p:cNvSpPr>
            <a:spLocks noGrp="1"/>
          </p:cNvSpPr>
          <p:nvPr>
            <p:ph type="title"/>
          </p:nvPr>
        </p:nvSpPr>
        <p:spPr>
          <a:xfrm>
            <a:off x="1807083" y="1251365"/>
            <a:ext cx="8577835" cy="3450327"/>
          </a:xfrm>
        </p:spPr>
        <p:txBody>
          <a:bodyPr>
            <a:noAutofit/>
          </a:bodyPr>
          <a:lstStyle/>
          <a:p>
            <a:r>
              <a:rPr lang="ar-EG" sz="5400" b="0" dirty="0"/>
              <a:t>وَمَا يَسْتَوِى ٱلْبَحْرَانِ هَـٰذَا عَذْبٌۭ فُرَاتٌۭ سَآئِغٌۭ شَرَابُهُۥ وَهَـٰذَا مِلْحٌ أُجَاجٌۭ ۖ وَمِن كُلٍّۢ تَأْكُلُونَ لَحْمًۭا طَرِيًّۭا وَتَسْتَخْرِجُونَ حِلْيَةًۭ تَلْبَسُونَهَاۖ وَتَرَى ٱلْفُلْكَ فِيهِ مَوَاخِرَ لِتَبْتَغُوا۟ مِن فَضْلِهِۦ وَلَعَلَّكُمْ تَشْكُرُونَ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A796AB2-D4C0-B1D1-D904-53897C3F9080}"/>
              </a:ext>
            </a:extLst>
          </p:cNvPr>
          <p:cNvSpPr txBox="1"/>
          <p:nvPr/>
        </p:nvSpPr>
        <p:spPr>
          <a:xfrm>
            <a:off x="2060712" y="4742894"/>
            <a:ext cx="8070575" cy="1477328"/>
          </a:xfrm>
          <a:prstGeom prst="rect">
            <a:avLst/>
          </a:prstGeom>
          <a:noFill/>
        </p:spPr>
        <p:txBody>
          <a:bodyPr wrap="square">
            <a:spAutoFit/>
          </a:bodyPr>
          <a:lstStyle/>
          <a:p>
            <a:pPr algn="ctr" fontAlgn="base"/>
            <a:r>
              <a:rPr lang="en-US" dirty="0"/>
              <a:t>Nor are the two bodies of flowing water alike,- the one palatable, sweet, and pleasant to drink, and the other, salt and bitter. Yet from each (kind of water) do ye eat flesh fresh and tender, and ye extract ornaments to wear; and thou </a:t>
            </a:r>
            <a:r>
              <a:rPr lang="en-US" dirty="0" err="1"/>
              <a:t>seest</a:t>
            </a:r>
            <a:r>
              <a:rPr lang="en-US" dirty="0"/>
              <a:t> the ships therein that plough the waves, that ye may seek (thus) of the Bounty of Allah that ye may be grateful.</a:t>
            </a:r>
          </a:p>
        </p:txBody>
      </p:sp>
      <p:sp>
        <p:nvSpPr>
          <p:cNvPr id="3" name="TextBox 2">
            <a:extLst>
              <a:ext uri="{FF2B5EF4-FFF2-40B4-BE49-F238E27FC236}">
                <a16:creationId xmlns:a16="http://schemas.microsoft.com/office/drawing/2014/main" id="{95D923AA-0C62-8515-DE53-9C86D61B0402}"/>
              </a:ext>
            </a:extLst>
          </p:cNvPr>
          <p:cNvSpPr txBox="1"/>
          <p:nvPr/>
        </p:nvSpPr>
        <p:spPr>
          <a:xfrm>
            <a:off x="2822151" y="446508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2820452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15845-3DAB-673B-D4F4-A29ECBA9E8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A6C9C7-6CD4-C971-3049-DEFAF3183C75}"/>
              </a:ext>
            </a:extLst>
          </p:cNvPr>
          <p:cNvSpPr>
            <a:spLocks noGrp="1"/>
          </p:cNvSpPr>
          <p:nvPr>
            <p:ph type="title"/>
          </p:nvPr>
        </p:nvSpPr>
        <p:spPr>
          <a:xfrm>
            <a:off x="1807083" y="1377200"/>
            <a:ext cx="8577835" cy="3450327"/>
          </a:xfrm>
        </p:spPr>
        <p:txBody>
          <a:bodyPr>
            <a:noAutofit/>
          </a:bodyPr>
          <a:lstStyle/>
          <a:p>
            <a:r>
              <a:rPr lang="ar-EG" sz="5400" b="0" dirty="0"/>
              <a:t>يُولِجُ ٱلَّيْلَ فِى ٱلنَّهَارِ وَيُولِجُ ٱلنَّهَارَ فِى ٱلَّيْلِ وَسَخَّرَ ٱلشَّمْسَ وَٱلْقَمَرَ كُلٌّۭ يَجْرِى لِأَجَلٍۢ مُّسَمًّۭى ۚ ذَٰلِكُمُ ٱللَّهُ رَبُّكُمْ لَهُ ٱلْمُلْكُ ۚ وَٱلَّذِينَ تَدْعُونَ مِن دُونِهِۦ مَا يَمْلِكُونَ مِن قِطْمِيرٍ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54AA1A-09AC-D692-3D33-B4F6C27DB233}"/>
              </a:ext>
            </a:extLst>
          </p:cNvPr>
          <p:cNvSpPr txBox="1"/>
          <p:nvPr/>
        </p:nvSpPr>
        <p:spPr>
          <a:xfrm>
            <a:off x="2060712" y="4979916"/>
            <a:ext cx="8070575" cy="1200329"/>
          </a:xfrm>
          <a:prstGeom prst="rect">
            <a:avLst/>
          </a:prstGeom>
          <a:noFill/>
        </p:spPr>
        <p:txBody>
          <a:bodyPr wrap="square">
            <a:spAutoFit/>
          </a:bodyPr>
          <a:lstStyle/>
          <a:p>
            <a:pPr algn="ctr" fontAlgn="base"/>
            <a:r>
              <a:rPr lang="en-US" dirty="0"/>
              <a:t>He merges Night into Day, and he merges Day into Night, and he has subjected the sun and the moon (to his Law): each one runs its course for a term appointed. Such is Allah your Lord: to Him belongs all Dominion. And those whom ye invoke besides Him have not the least power.</a:t>
            </a:r>
          </a:p>
        </p:txBody>
      </p:sp>
      <p:sp>
        <p:nvSpPr>
          <p:cNvPr id="3" name="TextBox 2">
            <a:extLst>
              <a:ext uri="{FF2B5EF4-FFF2-40B4-BE49-F238E27FC236}">
                <a16:creationId xmlns:a16="http://schemas.microsoft.com/office/drawing/2014/main" id="{DB25A523-6A00-6E2D-58A7-D9E2830D401E}"/>
              </a:ext>
            </a:extLst>
          </p:cNvPr>
          <p:cNvSpPr txBox="1"/>
          <p:nvPr/>
        </p:nvSpPr>
        <p:spPr>
          <a:xfrm>
            <a:off x="4852287" y="46721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0890090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28FAD-1A11-6309-DD45-520FB11BD7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873B23-D05A-989D-682D-FF26EB3DD29A}"/>
              </a:ext>
            </a:extLst>
          </p:cNvPr>
          <p:cNvSpPr>
            <a:spLocks noGrp="1"/>
          </p:cNvSpPr>
          <p:nvPr>
            <p:ph type="title"/>
          </p:nvPr>
        </p:nvSpPr>
        <p:spPr>
          <a:xfrm>
            <a:off x="1807083" y="1687593"/>
            <a:ext cx="8577835" cy="3450327"/>
          </a:xfrm>
        </p:spPr>
        <p:txBody>
          <a:bodyPr>
            <a:noAutofit/>
          </a:bodyPr>
          <a:lstStyle/>
          <a:p>
            <a:r>
              <a:rPr lang="ar-EG" sz="5400" b="0" dirty="0"/>
              <a:t>إِن تَدْعُوهُمْ لَا يَسْمَعُوا۟ دُعَآءَكُمْ وَلَوْ سَمِعُوا۟ مَا ٱسْتَجَابُوا۟ لَكُمْۖ وَيَوْمَ ٱلْقِيَـٰمَةِ يَكْفُرُونَ بِشِرْكِكُمْۚ وَلَا يُنَبِّئُكَ مِثْلُ خَبِيرٍۢ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EDF257-3D65-D87D-F728-7F98BCFFB9EC}"/>
              </a:ext>
            </a:extLst>
          </p:cNvPr>
          <p:cNvSpPr txBox="1"/>
          <p:nvPr/>
        </p:nvSpPr>
        <p:spPr>
          <a:xfrm>
            <a:off x="2060712" y="4518521"/>
            <a:ext cx="8070575" cy="1323439"/>
          </a:xfrm>
          <a:prstGeom prst="rect">
            <a:avLst/>
          </a:prstGeom>
          <a:noFill/>
        </p:spPr>
        <p:txBody>
          <a:bodyPr wrap="square">
            <a:spAutoFit/>
          </a:bodyPr>
          <a:lstStyle/>
          <a:p>
            <a:pPr algn="ctr" fontAlgn="base"/>
            <a:r>
              <a:rPr lang="en-US" sz="2000" dirty="0"/>
              <a:t>If ye invoke them, they will not listen to your call, and if they were to listen, they cannot answer your (prayer). On the Day of Judgment they will reject your "Partnership". and none, (O man!) can tell thee (the Truth) like the One Who is acquainted with all things.</a:t>
            </a:r>
          </a:p>
        </p:txBody>
      </p:sp>
      <p:sp>
        <p:nvSpPr>
          <p:cNvPr id="3" name="TextBox 2">
            <a:extLst>
              <a:ext uri="{FF2B5EF4-FFF2-40B4-BE49-F238E27FC236}">
                <a16:creationId xmlns:a16="http://schemas.microsoft.com/office/drawing/2014/main" id="{BBF96433-0CD4-C49C-57B7-C5933DC94337}"/>
              </a:ext>
            </a:extLst>
          </p:cNvPr>
          <p:cNvSpPr txBox="1"/>
          <p:nvPr/>
        </p:nvSpPr>
        <p:spPr>
          <a:xfrm>
            <a:off x="1718543" y="42107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2997284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6975A-00D6-E31A-E310-3D70EE3EFB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25C0D5-FB3D-8239-94B9-C64A2BA3B762}"/>
              </a:ext>
            </a:extLst>
          </p:cNvPr>
          <p:cNvSpPr>
            <a:spLocks noGrp="1"/>
          </p:cNvSpPr>
          <p:nvPr>
            <p:ph type="title"/>
          </p:nvPr>
        </p:nvSpPr>
        <p:spPr>
          <a:xfrm>
            <a:off x="1807082" y="1964430"/>
            <a:ext cx="8577835" cy="3450327"/>
          </a:xfrm>
        </p:spPr>
        <p:txBody>
          <a:bodyPr>
            <a:noAutofit/>
          </a:bodyPr>
          <a:lstStyle/>
          <a:p>
            <a:r>
              <a:rPr lang="ar-EG" sz="6000" b="0" dirty="0"/>
              <a:t>يَـٰٓأَيُّهَا ٱلنَّاسُ أَنتُمُ ٱلْفُقَرَآءُ إِلَى ٱللَّهِ ۖ وَٱللَّهُ هُوَ ٱلْغَنِىُّ ٱلْحَمِيدُ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F6B012-AA0D-51F3-1ACC-38AF454310C7}"/>
              </a:ext>
            </a:extLst>
          </p:cNvPr>
          <p:cNvSpPr txBox="1"/>
          <p:nvPr/>
        </p:nvSpPr>
        <p:spPr>
          <a:xfrm>
            <a:off x="2060711" y="4484965"/>
            <a:ext cx="8070575" cy="707886"/>
          </a:xfrm>
          <a:prstGeom prst="rect">
            <a:avLst/>
          </a:prstGeom>
          <a:noFill/>
        </p:spPr>
        <p:txBody>
          <a:bodyPr wrap="square">
            <a:spAutoFit/>
          </a:bodyPr>
          <a:lstStyle/>
          <a:p>
            <a:pPr algn="ctr" fontAlgn="base"/>
            <a:r>
              <a:rPr lang="en-US" sz="2000" dirty="0"/>
              <a:t>O ye men! It is ye that have need of Allah: but Allah is the One Free of all wants, worthy of all praise.</a:t>
            </a:r>
          </a:p>
        </p:txBody>
      </p:sp>
      <p:sp>
        <p:nvSpPr>
          <p:cNvPr id="3" name="TextBox 2">
            <a:extLst>
              <a:ext uri="{FF2B5EF4-FFF2-40B4-BE49-F238E27FC236}">
                <a16:creationId xmlns:a16="http://schemas.microsoft.com/office/drawing/2014/main" id="{36678E68-F024-257F-1CA5-756529F983C0}"/>
              </a:ext>
            </a:extLst>
          </p:cNvPr>
          <p:cNvSpPr txBox="1"/>
          <p:nvPr/>
        </p:nvSpPr>
        <p:spPr>
          <a:xfrm>
            <a:off x="3119503" y="41016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0187829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F3151-C07D-0AAA-6845-D8E1769583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8A5ADD-5977-83B2-F530-E2404B7B2FFA}"/>
              </a:ext>
            </a:extLst>
          </p:cNvPr>
          <p:cNvSpPr>
            <a:spLocks noGrp="1"/>
          </p:cNvSpPr>
          <p:nvPr>
            <p:ph type="title"/>
          </p:nvPr>
        </p:nvSpPr>
        <p:spPr>
          <a:xfrm>
            <a:off x="1807083" y="1989597"/>
            <a:ext cx="8577835" cy="3450327"/>
          </a:xfrm>
        </p:spPr>
        <p:txBody>
          <a:bodyPr>
            <a:noAutofit/>
          </a:bodyPr>
          <a:lstStyle/>
          <a:p>
            <a:r>
              <a:rPr lang="ar-EG" sz="6000" b="0" dirty="0"/>
              <a:t>إِن يَشَأْ يُذْهِبْكُمْ وَيَأْتِ بِخَلْقٍۢ جَدِيدٍۢ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50D260-ADA7-9FF6-7F53-257B1C327C6D}"/>
              </a:ext>
            </a:extLst>
          </p:cNvPr>
          <p:cNvSpPr txBox="1"/>
          <p:nvPr/>
        </p:nvSpPr>
        <p:spPr>
          <a:xfrm>
            <a:off x="2060712" y="4131065"/>
            <a:ext cx="8070575" cy="400110"/>
          </a:xfrm>
          <a:prstGeom prst="rect">
            <a:avLst/>
          </a:prstGeom>
          <a:noFill/>
        </p:spPr>
        <p:txBody>
          <a:bodyPr wrap="square">
            <a:spAutoFit/>
          </a:bodyPr>
          <a:lstStyle/>
          <a:p>
            <a:pPr algn="ctr" fontAlgn="base"/>
            <a:r>
              <a:rPr lang="en-US" sz="2000" dirty="0"/>
              <a:t>If He so pleased, He could blot you out and bring in a New Creation.</a:t>
            </a:r>
          </a:p>
        </p:txBody>
      </p:sp>
      <p:sp>
        <p:nvSpPr>
          <p:cNvPr id="3" name="TextBox 2">
            <a:extLst>
              <a:ext uri="{FF2B5EF4-FFF2-40B4-BE49-F238E27FC236}">
                <a16:creationId xmlns:a16="http://schemas.microsoft.com/office/drawing/2014/main" id="{3C5EF5B4-B6E9-6898-AABA-954F72E43661}"/>
              </a:ext>
            </a:extLst>
          </p:cNvPr>
          <p:cNvSpPr txBox="1"/>
          <p:nvPr/>
        </p:nvSpPr>
        <p:spPr>
          <a:xfrm>
            <a:off x="1869544" y="37147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1892766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A0C39-1A02-2257-9C59-08D8D5C8DB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800EE2-5EDF-9A89-E94A-24CD3A079BE7}"/>
              </a:ext>
            </a:extLst>
          </p:cNvPr>
          <p:cNvSpPr>
            <a:spLocks noGrp="1"/>
          </p:cNvSpPr>
          <p:nvPr>
            <p:ph type="title"/>
          </p:nvPr>
        </p:nvSpPr>
        <p:spPr>
          <a:xfrm>
            <a:off x="1807083" y="1989597"/>
            <a:ext cx="8577835" cy="3450327"/>
          </a:xfrm>
        </p:spPr>
        <p:txBody>
          <a:bodyPr>
            <a:noAutofit/>
          </a:bodyPr>
          <a:lstStyle/>
          <a:p>
            <a:r>
              <a:rPr lang="ar-EG" sz="6000" b="0" dirty="0"/>
              <a:t>وَمَا ذَٰلِكَ عَلَى ٱللَّهِ بِعَزِيزٍۢ</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56304C-9960-3C55-3046-93CBD6AA9978}"/>
              </a:ext>
            </a:extLst>
          </p:cNvPr>
          <p:cNvSpPr txBox="1"/>
          <p:nvPr/>
        </p:nvSpPr>
        <p:spPr>
          <a:xfrm>
            <a:off x="2060712" y="4131065"/>
            <a:ext cx="8070575" cy="400110"/>
          </a:xfrm>
          <a:prstGeom prst="rect">
            <a:avLst/>
          </a:prstGeom>
          <a:noFill/>
        </p:spPr>
        <p:txBody>
          <a:bodyPr wrap="square">
            <a:spAutoFit/>
          </a:bodyPr>
          <a:lstStyle/>
          <a:p>
            <a:pPr algn="ctr" fontAlgn="base"/>
            <a:r>
              <a:rPr lang="en-US" sz="2000" dirty="0"/>
              <a:t>Nor is that (at all) difficult for Allah.</a:t>
            </a:r>
          </a:p>
        </p:txBody>
      </p:sp>
      <p:sp>
        <p:nvSpPr>
          <p:cNvPr id="3" name="TextBox 2">
            <a:extLst>
              <a:ext uri="{FF2B5EF4-FFF2-40B4-BE49-F238E27FC236}">
                <a16:creationId xmlns:a16="http://schemas.microsoft.com/office/drawing/2014/main" id="{47FA3390-BF6C-ACF0-5D59-56B2827C1624}"/>
              </a:ext>
            </a:extLst>
          </p:cNvPr>
          <p:cNvSpPr txBox="1"/>
          <p:nvPr/>
        </p:nvSpPr>
        <p:spPr>
          <a:xfrm>
            <a:off x="2792333" y="38232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6533377"/>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863AE-7496-8B96-8518-774FADF6A9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FC8FA2-34B5-DF66-5A15-666ED6112297}"/>
              </a:ext>
            </a:extLst>
          </p:cNvPr>
          <p:cNvSpPr>
            <a:spLocks noGrp="1"/>
          </p:cNvSpPr>
          <p:nvPr>
            <p:ph type="title"/>
          </p:nvPr>
        </p:nvSpPr>
        <p:spPr>
          <a:xfrm>
            <a:off x="1807081" y="1242977"/>
            <a:ext cx="8577835" cy="3450327"/>
          </a:xfrm>
        </p:spPr>
        <p:txBody>
          <a:bodyPr>
            <a:noAutofit/>
          </a:bodyPr>
          <a:lstStyle/>
          <a:p>
            <a:r>
              <a:rPr lang="ar-EG" sz="5400" b="0" dirty="0"/>
              <a:t>وَلَا تَزِرُ وَازِرَةٌۭ وِزْرَ أُخْرَىٰۚ وَإِن تَدْعُ مُثْقَلَةٌ إِلَىٰ حِمْلِهَا لَا يُحْمَلْ مِنْهُ شَىْءٌۭ وَلَوْ كَانَ ذَا قُرْبَىٰٓۗ إِنَّمَا تُنذِرُ ٱلَّذِينَ يَخْشَوْنَ رَبَّهُم بِٱلْغَيْبِ وَأَقَامُوا۟ ٱلصَّلَوٰةَۚ وَمَن تَزَكَّىٰ فَإِنَّمَا يَتَزَكَّىٰ لِنَفْسِهِۦۚ وَإِلَى ٱللَّهِ ٱلْمَصِيرُ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09955E7-74F7-CF0E-FAE4-57C8F6369815}"/>
              </a:ext>
            </a:extLst>
          </p:cNvPr>
          <p:cNvSpPr txBox="1"/>
          <p:nvPr/>
        </p:nvSpPr>
        <p:spPr>
          <a:xfrm>
            <a:off x="2060710" y="4710082"/>
            <a:ext cx="8070575" cy="1477328"/>
          </a:xfrm>
          <a:prstGeom prst="rect">
            <a:avLst/>
          </a:prstGeom>
          <a:noFill/>
        </p:spPr>
        <p:txBody>
          <a:bodyPr wrap="square">
            <a:spAutoFit/>
          </a:bodyPr>
          <a:lstStyle/>
          <a:p>
            <a:pPr algn="ctr" fontAlgn="base"/>
            <a:r>
              <a:rPr lang="en-US" dirty="0"/>
              <a:t>Nor can a bearer of burdens bear another's burdens if one heavily laden should call another to (bear) his load. Not the least portion of it can be carried (by the other). Even though he be nearly related. Thou canst but admonish such as fear their Lord unseen and establish regular Prayer. And whoever purifies himself does so for the benefit of his own soul; and the destination (of all) is to Allah.</a:t>
            </a:r>
          </a:p>
        </p:txBody>
      </p:sp>
      <p:sp>
        <p:nvSpPr>
          <p:cNvPr id="3" name="TextBox 2">
            <a:extLst>
              <a:ext uri="{FF2B5EF4-FFF2-40B4-BE49-F238E27FC236}">
                <a16:creationId xmlns:a16="http://schemas.microsoft.com/office/drawing/2014/main" id="{88D97EB7-07F2-6185-1A09-4A961ED3BF83}"/>
              </a:ext>
            </a:extLst>
          </p:cNvPr>
          <p:cNvSpPr txBox="1"/>
          <p:nvPr/>
        </p:nvSpPr>
        <p:spPr>
          <a:xfrm>
            <a:off x="1807079" y="45394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2553461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A0FBF-E2E9-A853-045E-56C9827C81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E1ACE2-1232-00D4-055A-FF5B20C2B085}"/>
              </a:ext>
            </a:extLst>
          </p:cNvPr>
          <p:cNvSpPr>
            <a:spLocks noGrp="1"/>
          </p:cNvSpPr>
          <p:nvPr>
            <p:ph type="title"/>
          </p:nvPr>
        </p:nvSpPr>
        <p:spPr>
          <a:xfrm>
            <a:off x="1807083" y="1989597"/>
            <a:ext cx="8577835" cy="3450327"/>
          </a:xfrm>
        </p:spPr>
        <p:txBody>
          <a:bodyPr>
            <a:noAutofit/>
          </a:bodyPr>
          <a:lstStyle/>
          <a:p>
            <a:r>
              <a:rPr lang="ar-EG" sz="6000" b="0"/>
              <a:t>وَمَا يَسْتَوِى ٱلْأَعْمَىٰ وَٱلْبَصِيرُ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E0BF33-8281-B311-56FF-01B1CDB458E6}"/>
              </a:ext>
            </a:extLst>
          </p:cNvPr>
          <p:cNvSpPr txBox="1"/>
          <p:nvPr/>
        </p:nvSpPr>
        <p:spPr>
          <a:xfrm>
            <a:off x="2060712" y="4131065"/>
            <a:ext cx="8070575" cy="400110"/>
          </a:xfrm>
          <a:prstGeom prst="rect">
            <a:avLst/>
          </a:prstGeom>
          <a:noFill/>
        </p:spPr>
        <p:txBody>
          <a:bodyPr wrap="square">
            <a:spAutoFit/>
          </a:bodyPr>
          <a:lstStyle/>
          <a:p>
            <a:pPr algn="ctr" fontAlgn="base"/>
            <a:r>
              <a:rPr lang="en-US" sz="2000" dirty="0"/>
              <a:t>The blind and the seeing are not alike;</a:t>
            </a:r>
          </a:p>
        </p:txBody>
      </p:sp>
      <p:sp>
        <p:nvSpPr>
          <p:cNvPr id="3" name="TextBox 2">
            <a:extLst>
              <a:ext uri="{FF2B5EF4-FFF2-40B4-BE49-F238E27FC236}">
                <a16:creationId xmlns:a16="http://schemas.microsoft.com/office/drawing/2014/main" id="{D59BB5EB-8E41-D673-AFCC-6E56C50DA1F4}"/>
              </a:ext>
            </a:extLst>
          </p:cNvPr>
          <p:cNvSpPr txBox="1"/>
          <p:nvPr/>
        </p:nvSpPr>
        <p:spPr>
          <a:xfrm>
            <a:off x="2205104" y="38232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a:latin typeface="Arial" panose="020B0604020202020204" pitchFamily="34" charset="0"/>
                <a:cs typeface="Arial" panose="020B0604020202020204" pitchFamily="34" charset="0"/>
              </a:rPr>
              <a:t>19</a:t>
            </a:r>
            <a:r>
              <a:rPr lang="en-US" sz="140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8286057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1C29E-E581-35D7-586C-B75A663162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D393BF-69BE-7B50-1590-E623515D950D}"/>
              </a:ext>
            </a:extLst>
          </p:cNvPr>
          <p:cNvSpPr>
            <a:spLocks noGrp="1"/>
          </p:cNvSpPr>
          <p:nvPr>
            <p:ph type="title"/>
          </p:nvPr>
        </p:nvSpPr>
        <p:spPr>
          <a:xfrm>
            <a:off x="1807083" y="1989597"/>
            <a:ext cx="8577835" cy="3450327"/>
          </a:xfrm>
        </p:spPr>
        <p:txBody>
          <a:bodyPr>
            <a:noAutofit/>
          </a:bodyPr>
          <a:lstStyle/>
          <a:p>
            <a:r>
              <a:rPr lang="ar-EG" sz="6000" b="0" dirty="0"/>
              <a:t>وَلَا ٱلظُّلُمَـٰتُ وَلَا ٱلنُّورُ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79C607-A296-7E1D-6BB0-D2CEC9F2067D}"/>
              </a:ext>
            </a:extLst>
          </p:cNvPr>
          <p:cNvSpPr txBox="1"/>
          <p:nvPr/>
        </p:nvSpPr>
        <p:spPr>
          <a:xfrm>
            <a:off x="2060712" y="4131065"/>
            <a:ext cx="8070575" cy="400110"/>
          </a:xfrm>
          <a:prstGeom prst="rect">
            <a:avLst/>
          </a:prstGeom>
          <a:noFill/>
        </p:spPr>
        <p:txBody>
          <a:bodyPr wrap="square">
            <a:spAutoFit/>
          </a:bodyPr>
          <a:lstStyle/>
          <a:p>
            <a:pPr algn="ctr" fontAlgn="base"/>
            <a:r>
              <a:rPr lang="en-US" sz="2000" dirty="0"/>
              <a:t>Nor are the depths of Darkness and the Light;</a:t>
            </a:r>
          </a:p>
        </p:txBody>
      </p:sp>
      <p:sp>
        <p:nvSpPr>
          <p:cNvPr id="3" name="TextBox 2">
            <a:extLst>
              <a:ext uri="{FF2B5EF4-FFF2-40B4-BE49-F238E27FC236}">
                <a16:creationId xmlns:a16="http://schemas.microsoft.com/office/drawing/2014/main" id="{3F2301D2-D843-C86D-B363-1D2CD27002EF}"/>
              </a:ext>
            </a:extLst>
          </p:cNvPr>
          <p:cNvSpPr txBox="1"/>
          <p:nvPr/>
        </p:nvSpPr>
        <p:spPr>
          <a:xfrm>
            <a:off x="2943335" y="38232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45281772"/>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6DB16-D34A-F604-ED4C-ACCE411874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6304D8-4430-A849-AEF6-AFC0089FB334}"/>
              </a:ext>
            </a:extLst>
          </p:cNvPr>
          <p:cNvSpPr>
            <a:spLocks noGrp="1"/>
          </p:cNvSpPr>
          <p:nvPr>
            <p:ph type="title"/>
          </p:nvPr>
        </p:nvSpPr>
        <p:spPr>
          <a:xfrm>
            <a:off x="1807083" y="1989597"/>
            <a:ext cx="8577835" cy="3450327"/>
          </a:xfrm>
        </p:spPr>
        <p:txBody>
          <a:bodyPr>
            <a:noAutofit/>
          </a:bodyPr>
          <a:lstStyle/>
          <a:p>
            <a:r>
              <a:rPr lang="ar-EG" sz="6000" b="0" dirty="0"/>
              <a:t>وَلَا ٱلظِّلُّ وَلَا ٱلْحَرُورُ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0F63B5-7C1F-A684-E703-CC4760A5750E}"/>
              </a:ext>
            </a:extLst>
          </p:cNvPr>
          <p:cNvSpPr txBox="1"/>
          <p:nvPr/>
        </p:nvSpPr>
        <p:spPr>
          <a:xfrm>
            <a:off x="2060712" y="4131065"/>
            <a:ext cx="8070575" cy="400110"/>
          </a:xfrm>
          <a:prstGeom prst="rect">
            <a:avLst/>
          </a:prstGeom>
          <a:noFill/>
        </p:spPr>
        <p:txBody>
          <a:bodyPr wrap="square">
            <a:spAutoFit/>
          </a:bodyPr>
          <a:lstStyle/>
          <a:p>
            <a:pPr algn="ctr" fontAlgn="base"/>
            <a:r>
              <a:rPr lang="en-US" sz="2000" dirty="0"/>
              <a:t>Nor are the (chilly) shade and the (genial) heat of the sun:</a:t>
            </a:r>
          </a:p>
        </p:txBody>
      </p:sp>
      <p:sp>
        <p:nvSpPr>
          <p:cNvPr id="3" name="TextBox 2">
            <a:extLst>
              <a:ext uri="{FF2B5EF4-FFF2-40B4-BE49-F238E27FC236}">
                <a16:creationId xmlns:a16="http://schemas.microsoft.com/office/drawing/2014/main" id="{8A10EAF3-7E1C-65AE-7D42-3CD2FDE9C0F4}"/>
              </a:ext>
            </a:extLst>
          </p:cNvPr>
          <p:cNvSpPr txBox="1"/>
          <p:nvPr/>
        </p:nvSpPr>
        <p:spPr>
          <a:xfrm>
            <a:off x="3077559" y="38232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20705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15D44-8E1D-816F-3F3F-67E775525F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13935B-D06F-1002-1964-4B7AA8962A77}"/>
              </a:ext>
            </a:extLst>
          </p:cNvPr>
          <p:cNvSpPr>
            <a:spLocks noGrp="1"/>
          </p:cNvSpPr>
          <p:nvPr>
            <p:ph type="title"/>
          </p:nvPr>
        </p:nvSpPr>
        <p:spPr>
          <a:xfrm>
            <a:off x="2093970" y="1643649"/>
            <a:ext cx="8004061" cy="3450327"/>
          </a:xfrm>
        </p:spPr>
        <p:txBody>
          <a:bodyPr>
            <a:noAutofit/>
          </a:bodyPr>
          <a:lstStyle/>
          <a:p>
            <a:r>
              <a:rPr lang="ar-EG" sz="5400" b="0" dirty="0"/>
              <a:t>مَّا كَانَ عَلَى ٱلنَّبِىِّ مِنْ حَرَجٍۢ فِيمَا فَرَضَ ٱللَّهُ لَهُۥ ۖ سُنَّةَ ٱللَّهِ فِى ٱلَّذِينَ خَلَوْا۟ مِن قَبْلُ ۚ وَكَانَ أَمْرُ ٱللَّهِ قَدَرًۭا مَّقْدُورًا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44BF40-62E6-8BD8-D1AF-71AE9F6F9E00}"/>
              </a:ext>
            </a:extLst>
          </p:cNvPr>
          <p:cNvSpPr txBox="1"/>
          <p:nvPr/>
        </p:nvSpPr>
        <p:spPr>
          <a:xfrm>
            <a:off x="2060712" y="4502833"/>
            <a:ext cx="8070575" cy="1015663"/>
          </a:xfrm>
          <a:prstGeom prst="rect">
            <a:avLst/>
          </a:prstGeom>
          <a:noFill/>
        </p:spPr>
        <p:txBody>
          <a:bodyPr wrap="square">
            <a:spAutoFit/>
          </a:bodyPr>
          <a:lstStyle/>
          <a:p>
            <a:pPr algn="ctr" fontAlgn="base"/>
            <a:r>
              <a:rPr lang="en-US" sz="2000" dirty="0"/>
              <a:t>There can be no difficulty to the Prophet in what Allah has indicated to him as a duty. It was the practice (approved) of Allah amongst those of old that have passed away. And the command of Allah is a decree determined.</a:t>
            </a:r>
          </a:p>
        </p:txBody>
      </p:sp>
      <p:sp>
        <p:nvSpPr>
          <p:cNvPr id="3" name="TextBox 2">
            <a:extLst>
              <a:ext uri="{FF2B5EF4-FFF2-40B4-BE49-F238E27FC236}">
                <a16:creationId xmlns:a16="http://schemas.microsoft.com/office/drawing/2014/main" id="{ED1370A5-80AE-28A8-6550-1DB09963DF14}"/>
              </a:ext>
            </a:extLst>
          </p:cNvPr>
          <p:cNvSpPr txBox="1"/>
          <p:nvPr/>
        </p:nvSpPr>
        <p:spPr>
          <a:xfrm>
            <a:off x="1961216" y="40783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5168660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DA921-7F83-C110-66DA-54E4784449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935B81-369B-6399-1529-3918E65D2913}"/>
              </a:ext>
            </a:extLst>
          </p:cNvPr>
          <p:cNvSpPr>
            <a:spLocks noGrp="1"/>
          </p:cNvSpPr>
          <p:nvPr>
            <p:ph type="title"/>
          </p:nvPr>
        </p:nvSpPr>
        <p:spPr>
          <a:xfrm>
            <a:off x="1807083" y="1821817"/>
            <a:ext cx="8577835" cy="3450327"/>
          </a:xfrm>
        </p:spPr>
        <p:txBody>
          <a:bodyPr>
            <a:noAutofit/>
          </a:bodyPr>
          <a:lstStyle/>
          <a:p>
            <a:r>
              <a:rPr lang="ar-EG" sz="6000" b="0" dirty="0"/>
              <a:t>وَمَا يَسْتَوِى ٱلْأَحْيَآءُ وَلَا ٱلْأَمْوَٰتُۚ إِنَّ ٱللَّهَ يُسْمِعُ مَن يَشَآءُۖ وَمَآ أَنتَ بِمُسْمِعٍۢ مَّن فِى ٱلْقُبُورِ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F91477-F420-8ACB-9C1F-07C83E61A152}"/>
              </a:ext>
            </a:extLst>
          </p:cNvPr>
          <p:cNvSpPr txBox="1"/>
          <p:nvPr/>
        </p:nvSpPr>
        <p:spPr>
          <a:xfrm>
            <a:off x="2060712" y="4693128"/>
            <a:ext cx="8070575" cy="1015663"/>
          </a:xfrm>
          <a:prstGeom prst="rect">
            <a:avLst/>
          </a:prstGeom>
          <a:noFill/>
        </p:spPr>
        <p:txBody>
          <a:bodyPr wrap="square">
            <a:spAutoFit/>
          </a:bodyPr>
          <a:lstStyle/>
          <a:p>
            <a:pPr algn="ctr" fontAlgn="base"/>
            <a:r>
              <a:rPr lang="en-US" sz="2000" dirty="0"/>
              <a:t>Nor are alike those that are living and those that are dead. Allah can make any that He wills to hear; but thou canst not make those to hear who are (buried) in graves.</a:t>
            </a:r>
          </a:p>
        </p:txBody>
      </p:sp>
      <p:sp>
        <p:nvSpPr>
          <p:cNvPr id="3" name="TextBox 2">
            <a:extLst>
              <a:ext uri="{FF2B5EF4-FFF2-40B4-BE49-F238E27FC236}">
                <a16:creationId xmlns:a16="http://schemas.microsoft.com/office/drawing/2014/main" id="{743C0283-4D8A-9CBA-E9E9-B12B41603981}"/>
              </a:ext>
            </a:extLst>
          </p:cNvPr>
          <p:cNvSpPr txBox="1"/>
          <p:nvPr/>
        </p:nvSpPr>
        <p:spPr>
          <a:xfrm>
            <a:off x="4025515" y="44776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1834188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06BA0-D745-7EE1-DA1C-D53E08476F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62658B-EAC1-DD98-88D6-F54067C74245}"/>
              </a:ext>
            </a:extLst>
          </p:cNvPr>
          <p:cNvSpPr>
            <a:spLocks noGrp="1"/>
          </p:cNvSpPr>
          <p:nvPr>
            <p:ph type="title"/>
          </p:nvPr>
        </p:nvSpPr>
        <p:spPr>
          <a:xfrm>
            <a:off x="1807082" y="1905707"/>
            <a:ext cx="8577835" cy="3450327"/>
          </a:xfrm>
        </p:spPr>
        <p:txBody>
          <a:bodyPr>
            <a:noAutofit/>
          </a:bodyPr>
          <a:lstStyle/>
          <a:p>
            <a:r>
              <a:rPr lang="ar-EG" sz="6000" b="0" dirty="0"/>
              <a:t>إِنْ أَنتَ إِلَّا نَذِيرٌ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E3ECCC-10FC-DB0C-C45B-323CC91DF489}"/>
              </a:ext>
            </a:extLst>
          </p:cNvPr>
          <p:cNvSpPr txBox="1"/>
          <p:nvPr/>
        </p:nvSpPr>
        <p:spPr>
          <a:xfrm>
            <a:off x="2060711" y="4038786"/>
            <a:ext cx="8070575" cy="400110"/>
          </a:xfrm>
          <a:prstGeom prst="rect">
            <a:avLst/>
          </a:prstGeom>
          <a:noFill/>
        </p:spPr>
        <p:txBody>
          <a:bodyPr wrap="square">
            <a:spAutoFit/>
          </a:bodyPr>
          <a:lstStyle/>
          <a:p>
            <a:pPr algn="ctr" fontAlgn="base"/>
            <a:r>
              <a:rPr lang="en-US" sz="2000" dirty="0"/>
              <a:t>Thou art no other than a warner.</a:t>
            </a:r>
          </a:p>
        </p:txBody>
      </p:sp>
      <p:sp>
        <p:nvSpPr>
          <p:cNvPr id="3" name="TextBox 2">
            <a:extLst>
              <a:ext uri="{FF2B5EF4-FFF2-40B4-BE49-F238E27FC236}">
                <a16:creationId xmlns:a16="http://schemas.microsoft.com/office/drawing/2014/main" id="{A195E0F9-C3E2-52FB-AD27-EF1864509BE3}"/>
              </a:ext>
            </a:extLst>
          </p:cNvPr>
          <p:cNvSpPr txBox="1"/>
          <p:nvPr/>
        </p:nvSpPr>
        <p:spPr>
          <a:xfrm>
            <a:off x="3773844" y="37310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97414820"/>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A58CF-34EC-7F7F-39FB-730E389329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E00D87-2B3A-AC17-B7E9-57D3B875564B}"/>
              </a:ext>
            </a:extLst>
          </p:cNvPr>
          <p:cNvSpPr>
            <a:spLocks noGrp="1"/>
          </p:cNvSpPr>
          <p:nvPr>
            <p:ph type="title"/>
          </p:nvPr>
        </p:nvSpPr>
        <p:spPr>
          <a:xfrm>
            <a:off x="1807082" y="1855373"/>
            <a:ext cx="8577835" cy="3450327"/>
          </a:xfrm>
        </p:spPr>
        <p:txBody>
          <a:bodyPr>
            <a:noAutofit/>
          </a:bodyPr>
          <a:lstStyle/>
          <a:p>
            <a:r>
              <a:rPr lang="ar-EG" sz="6000" b="0" dirty="0"/>
              <a:t>إِنَّآ أَرْسَلْنَـٰكَ بِٱلْحَقِّ بَشِيرًۭا وَنَذِيرًۭا ۚ وَإِن مِّنْ أُمَّةٍ إِلَّا خَلَا فِيهَا نَذِيرٌۭ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200D26-E6AB-EFF7-1110-4BD496EE4600}"/>
              </a:ext>
            </a:extLst>
          </p:cNvPr>
          <p:cNvSpPr txBox="1"/>
          <p:nvPr/>
        </p:nvSpPr>
        <p:spPr>
          <a:xfrm>
            <a:off x="2060711" y="4457607"/>
            <a:ext cx="8070575" cy="1015663"/>
          </a:xfrm>
          <a:prstGeom prst="rect">
            <a:avLst/>
          </a:prstGeom>
          <a:noFill/>
        </p:spPr>
        <p:txBody>
          <a:bodyPr wrap="square">
            <a:spAutoFit/>
          </a:bodyPr>
          <a:lstStyle/>
          <a:p>
            <a:pPr algn="ctr" fontAlgn="base"/>
            <a:r>
              <a:rPr lang="en-US" sz="2000" dirty="0"/>
              <a:t>Verily We have sent thee in truth, as a bearer of glad tidings, and as a warner: and there never was a people, without a warner having lived among them (in the past).</a:t>
            </a:r>
          </a:p>
        </p:txBody>
      </p:sp>
      <p:sp>
        <p:nvSpPr>
          <p:cNvPr id="3" name="TextBox 2">
            <a:extLst>
              <a:ext uri="{FF2B5EF4-FFF2-40B4-BE49-F238E27FC236}">
                <a16:creationId xmlns:a16="http://schemas.microsoft.com/office/drawing/2014/main" id="{84185A21-E60E-6F73-1EE5-483727FCE91B}"/>
              </a:ext>
            </a:extLst>
          </p:cNvPr>
          <p:cNvSpPr txBox="1"/>
          <p:nvPr/>
        </p:nvSpPr>
        <p:spPr>
          <a:xfrm>
            <a:off x="2205103" y="41330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1142364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5C53F-5647-047D-EB19-EAC0E44024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15A170-AC64-6629-2DCC-1CBC89997405}"/>
              </a:ext>
            </a:extLst>
          </p:cNvPr>
          <p:cNvSpPr>
            <a:spLocks noGrp="1"/>
          </p:cNvSpPr>
          <p:nvPr>
            <p:ph type="title"/>
          </p:nvPr>
        </p:nvSpPr>
        <p:spPr>
          <a:xfrm>
            <a:off x="1807082" y="1813428"/>
            <a:ext cx="8577835" cy="3450327"/>
          </a:xfrm>
        </p:spPr>
        <p:txBody>
          <a:bodyPr>
            <a:noAutofit/>
          </a:bodyPr>
          <a:lstStyle/>
          <a:p>
            <a:r>
              <a:rPr lang="ar-EG" sz="6000" b="0" dirty="0"/>
              <a:t>وَإِن يُكَذِّبُوكَ فَقَدْ كَذَّبَ ٱلَّذِينَ مِن قَبْلِهِمْ جَآءَتْهُمْ رُسُلُهُم بِٱلْبَيِّنَـٰتِ وَبِٱلزُّبُرِ وَبِٱلْكِتَـٰبِ ٱلْمُنِيرِ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BD858B-B6A2-55AE-B0D2-478CC9485023}"/>
              </a:ext>
            </a:extLst>
          </p:cNvPr>
          <p:cNvSpPr txBox="1"/>
          <p:nvPr/>
        </p:nvSpPr>
        <p:spPr>
          <a:xfrm>
            <a:off x="2060711" y="4755923"/>
            <a:ext cx="8070575" cy="1015663"/>
          </a:xfrm>
          <a:prstGeom prst="rect">
            <a:avLst/>
          </a:prstGeom>
          <a:noFill/>
        </p:spPr>
        <p:txBody>
          <a:bodyPr wrap="square">
            <a:spAutoFit/>
          </a:bodyPr>
          <a:lstStyle/>
          <a:p>
            <a:pPr algn="ctr" fontAlgn="base"/>
            <a:r>
              <a:rPr lang="en-US" sz="2000" dirty="0"/>
              <a:t>And if they reject thee, so did their predecessors, to whom came their messengers with Clear Signs, Books of dark prophecies, and the Book of Enlightenment.</a:t>
            </a:r>
          </a:p>
        </p:txBody>
      </p:sp>
      <p:sp>
        <p:nvSpPr>
          <p:cNvPr id="3" name="TextBox 2">
            <a:extLst>
              <a:ext uri="{FF2B5EF4-FFF2-40B4-BE49-F238E27FC236}">
                <a16:creationId xmlns:a16="http://schemas.microsoft.com/office/drawing/2014/main" id="{204AC221-AB59-7449-F414-E7410B9436C7}"/>
              </a:ext>
            </a:extLst>
          </p:cNvPr>
          <p:cNvSpPr txBox="1"/>
          <p:nvPr/>
        </p:nvSpPr>
        <p:spPr>
          <a:xfrm>
            <a:off x="2783943" y="44481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1094969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96734-108F-84C1-97C4-B31C989C78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BDECCB-5B0A-76D0-0987-B5379103F11C}"/>
              </a:ext>
            </a:extLst>
          </p:cNvPr>
          <p:cNvSpPr>
            <a:spLocks noGrp="1"/>
          </p:cNvSpPr>
          <p:nvPr>
            <p:ph type="title"/>
          </p:nvPr>
        </p:nvSpPr>
        <p:spPr>
          <a:xfrm>
            <a:off x="1807083" y="1956041"/>
            <a:ext cx="8577835" cy="3450327"/>
          </a:xfrm>
        </p:spPr>
        <p:txBody>
          <a:bodyPr>
            <a:noAutofit/>
          </a:bodyPr>
          <a:lstStyle/>
          <a:p>
            <a:r>
              <a:rPr lang="ar-EG" sz="6000" b="0" dirty="0"/>
              <a:t>ثُمَّ أَخَذْتُ ٱلَّذِينَ كَفَرُوا۟ ۖ فَكَيْفَ كَانَ نَكِيرِ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ECDABCA-D19D-B60C-CD25-E82730BB82CF}"/>
              </a:ext>
            </a:extLst>
          </p:cNvPr>
          <p:cNvSpPr txBox="1"/>
          <p:nvPr/>
        </p:nvSpPr>
        <p:spPr>
          <a:xfrm>
            <a:off x="2060712" y="4512642"/>
            <a:ext cx="8070575" cy="707886"/>
          </a:xfrm>
          <a:prstGeom prst="rect">
            <a:avLst/>
          </a:prstGeom>
          <a:noFill/>
        </p:spPr>
        <p:txBody>
          <a:bodyPr wrap="square">
            <a:spAutoFit/>
          </a:bodyPr>
          <a:lstStyle/>
          <a:p>
            <a:pPr algn="ctr" fontAlgn="base"/>
            <a:r>
              <a:rPr lang="en-US" sz="2000" dirty="0"/>
              <a:t>In the end did I punish those who rejected Faith: and how (terrible) was My rejection (of them)!</a:t>
            </a:r>
          </a:p>
        </p:txBody>
      </p:sp>
      <p:sp>
        <p:nvSpPr>
          <p:cNvPr id="3" name="TextBox 2">
            <a:extLst>
              <a:ext uri="{FF2B5EF4-FFF2-40B4-BE49-F238E27FC236}">
                <a16:creationId xmlns:a16="http://schemas.microsoft.com/office/drawing/2014/main" id="{4D33D959-CF83-A94C-70F9-8545ACF76732}"/>
              </a:ext>
            </a:extLst>
          </p:cNvPr>
          <p:cNvSpPr txBox="1"/>
          <p:nvPr/>
        </p:nvSpPr>
        <p:spPr>
          <a:xfrm>
            <a:off x="5023805" y="42048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4156061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9D089-1733-572A-7CE1-BFF3536B18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26B4C5-1208-E866-8EE8-50822D36C845}"/>
              </a:ext>
            </a:extLst>
          </p:cNvPr>
          <p:cNvSpPr>
            <a:spLocks noGrp="1"/>
          </p:cNvSpPr>
          <p:nvPr>
            <p:ph type="title"/>
          </p:nvPr>
        </p:nvSpPr>
        <p:spPr>
          <a:xfrm>
            <a:off x="1807083" y="1619946"/>
            <a:ext cx="8577835" cy="3450327"/>
          </a:xfrm>
        </p:spPr>
        <p:txBody>
          <a:bodyPr>
            <a:noAutofit/>
          </a:bodyPr>
          <a:lstStyle/>
          <a:p>
            <a:r>
              <a:rPr lang="ar-EG" sz="5400" b="0" dirty="0"/>
              <a:t>أَلَمْ تَرَ أَنَّ ٱللَّهَ أَنزَلَ مِنَ ٱلسَّمَآءِ مَآءًۭ فَأَخْرَجْنَا بِهِۦ ثَمَرَٰتٍۢ مُّخْتَلِفًا أَلْوَٰنُهَاۚ وَمِنَ ٱلْجِبَالِ جُدَدٌۢ بِيضٌۭ وَحُمْرٌۭ مُّخْتَلِفٌ أَلْوَٰنُهَا وَغَرَابِيبُ سُودٌۭ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45E249-5D5E-7CB8-F62A-A3080F240F52}"/>
              </a:ext>
            </a:extLst>
          </p:cNvPr>
          <p:cNvSpPr txBox="1"/>
          <p:nvPr/>
        </p:nvSpPr>
        <p:spPr>
          <a:xfrm>
            <a:off x="2060712" y="4789479"/>
            <a:ext cx="8070575" cy="1015663"/>
          </a:xfrm>
          <a:prstGeom prst="rect">
            <a:avLst/>
          </a:prstGeom>
          <a:noFill/>
        </p:spPr>
        <p:txBody>
          <a:bodyPr wrap="square">
            <a:spAutoFit/>
          </a:bodyPr>
          <a:lstStyle/>
          <a:p>
            <a:pPr algn="ctr" fontAlgn="base"/>
            <a:r>
              <a:rPr lang="en-US" sz="2000" dirty="0"/>
              <a:t>Seest thou not that Allah sends down rain from the sky? With it We then bring out produce of various </a:t>
            </a:r>
            <a:r>
              <a:rPr lang="en-US" sz="2000" dirty="0" err="1"/>
              <a:t>colours</a:t>
            </a:r>
            <a:r>
              <a:rPr lang="en-US" sz="2000" dirty="0"/>
              <a:t>. And in the mountains are tracts white and red, of various shades of </a:t>
            </a:r>
            <a:r>
              <a:rPr lang="en-US" sz="2000" dirty="0" err="1"/>
              <a:t>colour</a:t>
            </a:r>
            <a:r>
              <a:rPr lang="en-US" sz="2000" dirty="0"/>
              <a:t>, and black intense in hue.</a:t>
            </a:r>
          </a:p>
        </p:txBody>
      </p:sp>
      <p:sp>
        <p:nvSpPr>
          <p:cNvPr id="3" name="TextBox 2">
            <a:extLst>
              <a:ext uri="{FF2B5EF4-FFF2-40B4-BE49-F238E27FC236}">
                <a16:creationId xmlns:a16="http://schemas.microsoft.com/office/drawing/2014/main" id="{C9A8E5BC-D88C-BB23-EC7B-A023375ACBA1}"/>
              </a:ext>
            </a:extLst>
          </p:cNvPr>
          <p:cNvSpPr txBox="1"/>
          <p:nvPr/>
        </p:nvSpPr>
        <p:spPr>
          <a:xfrm>
            <a:off x="4017128" y="44817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31264027"/>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34E9A-8A43-ED03-4E05-9BC1DE5F63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AE2678-56F1-3160-FD8B-8ECC5A6ADCFF}"/>
              </a:ext>
            </a:extLst>
          </p:cNvPr>
          <p:cNvSpPr>
            <a:spLocks noGrp="1"/>
          </p:cNvSpPr>
          <p:nvPr>
            <p:ph type="title"/>
          </p:nvPr>
        </p:nvSpPr>
        <p:spPr>
          <a:xfrm>
            <a:off x="1807083" y="1695447"/>
            <a:ext cx="8577835" cy="3450327"/>
          </a:xfrm>
        </p:spPr>
        <p:txBody>
          <a:bodyPr>
            <a:noAutofit/>
          </a:bodyPr>
          <a:lstStyle/>
          <a:p>
            <a:r>
              <a:rPr lang="ar-EG" sz="5400" b="0" dirty="0"/>
              <a:t>وَمِنَ ٱلنَّاسِ وَٱلدَّوَآبِّ وَٱلْأَنْعَـٰمِ مُخْتَلِفٌ أَلْوَٰنُهُۥ كَذَٰلِكَ ۗ إِنَّمَا يَخْشَى ٱللَّهَ مِنْ عِبَادِهِ ٱلْعُلَمَـٰٓؤُا۟ ۗ إِنَّ ٱللَّهَ عَزِيزٌ غَفُورٌ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85F9F1-63A1-1E8C-5923-E0EC944925AB}"/>
              </a:ext>
            </a:extLst>
          </p:cNvPr>
          <p:cNvSpPr txBox="1"/>
          <p:nvPr/>
        </p:nvSpPr>
        <p:spPr>
          <a:xfrm>
            <a:off x="2060712" y="4546198"/>
            <a:ext cx="8070575" cy="1015663"/>
          </a:xfrm>
          <a:prstGeom prst="rect">
            <a:avLst/>
          </a:prstGeom>
          <a:noFill/>
        </p:spPr>
        <p:txBody>
          <a:bodyPr wrap="square">
            <a:spAutoFit/>
          </a:bodyPr>
          <a:lstStyle/>
          <a:p>
            <a:pPr algn="ctr" fontAlgn="base"/>
            <a:r>
              <a:rPr lang="en-US" sz="2000" dirty="0"/>
              <a:t>And so amongst men and crawling creatures and cattle, are they of various </a:t>
            </a:r>
            <a:r>
              <a:rPr lang="en-US" sz="2000" dirty="0" err="1"/>
              <a:t>colours</a:t>
            </a:r>
            <a:r>
              <a:rPr lang="en-US" sz="2000" dirty="0"/>
              <a:t>. Those truly fear Allah, among His Servants, who have knowledge: for Allah is Exalted in Might, Oft-Forgiving.</a:t>
            </a:r>
          </a:p>
        </p:txBody>
      </p:sp>
      <p:sp>
        <p:nvSpPr>
          <p:cNvPr id="3" name="TextBox 2">
            <a:extLst>
              <a:ext uri="{FF2B5EF4-FFF2-40B4-BE49-F238E27FC236}">
                <a16:creationId xmlns:a16="http://schemas.microsoft.com/office/drawing/2014/main" id="{C1402593-E471-DA15-4E2E-5962184E2D1B}"/>
              </a:ext>
            </a:extLst>
          </p:cNvPr>
          <p:cNvSpPr txBox="1"/>
          <p:nvPr/>
        </p:nvSpPr>
        <p:spPr>
          <a:xfrm>
            <a:off x="2649723" y="42384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91935956"/>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5DB5B-1454-C8D1-E50D-2B1A190E7F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7B48BB-3ADE-A78F-1304-639CAC8CB47E}"/>
              </a:ext>
            </a:extLst>
          </p:cNvPr>
          <p:cNvSpPr>
            <a:spLocks noGrp="1"/>
          </p:cNvSpPr>
          <p:nvPr>
            <p:ph type="title"/>
          </p:nvPr>
        </p:nvSpPr>
        <p:spPr>
          <a:xfrm>
            <a:off x="1807083" y="1695447"/>
            <a:ext cx="8577835" cy="3450327"/>
          </a:xfrm>
        </p:spPr>
        <p:txBody>
          <a:bodyPr>
            <a:noAutofit/>
          </a:bodyPr>
          <a:lstStyle/>
          <a:p>
            <a:r>
              <a:rPr lang="ar-EG" sz="6000" b="0" dirty="0"/>
              <a:t>إِنَّ ٱلَّذِينَ يَتْلُونَ كِتَـٰبَ ٱللَّهِ وَأَقَامُوا۟ ٱلصَّلَوٰةَ وَأَنفَقُوا۟ مِمَّا رَزَقْنَـٰهُمْ سِرًّۭا وَعَلَانِيَةًۭ يَرْجُونَ تِجَـٰرَةًۭ لَّن تَبُورَ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C277DD-9174-163B-F2F1-6E093BE4DAC9}"/>
              </a:ext>
            </a:extLst>
          </p:cNvPr>
          <p:cNvSpPr txBox="1"/>
          <p:nvPr/>
        </p:nvSpPr>
        <p:spPr>
          <a:xfrm>
            <a:off x="2060712" y="4700086"/>
            <a:ext cx="8070575" cy="1015663"/>
          </a:xfrm>
          <a:prstGeom prst="rect">
            <a:avLst/>
          </a:prstGeom>
          <a:noFill/>
        </p:spPr>
        <p:txBody>
          <a:bodyPr wrap="square">
            <a:spAutoFit/>
          </a:bodyPr>
          <a:lstStyle/>
          <a:p>
            <a:pPr algn="ctr" fontAlgn="base"/>
            <a:r>
              <a:rPr lang="en-US" sz="2000" dirty="0"/>
              <a:t>Those who rehearse the Book of Allah, establish regular Prayer, and spend (in Charity) out of what We have provided for them, secretly and openly, hope for a commerce that will never fail:</a:t>
            </a:r>
          </a:p>
        </p:txBody>
      </p:sp>
      <p:sp>
        <p:nvSpPr>
          <p:cNvPr id="3" name="TextBox 2">
            <a:extLst>
              <a:ext uri="{FF2B5EF4-FFF2-40B4-BE49-F238E27FC236}">
                <a16:creationId xmlns:a16="http://schemas.microsoft.com/office/drawing/2014/main" id="{BC0D198A-CA96-A46A-DFC4-BC0B6FA9A546}"/>
              </a:ext>
            </a:extLst>
          </p:cNvPr>
          <p:cNvSpPr txBox="1"/>
          <p:nvPr/>
        </p:nvSpPr>
        <p:spPr>
          <a:xfrm>
            <a:off x="1953436" y="43923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426668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0784D-C7F0-1EB8-2E1D-4A767F3F8E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17ADB3-51C9-14A6-4178-9254DCAD571D}"/>
              </a:ext>
            </a:extLst>
          </p:cNvPr>
          <p:cNvSpPr>
            <a:spLocks noGrp="1"/>
          </p:cNvSpPr>
          <p:nvPr>
            <p:ph type="title"/>
          </p:nvPr>
        </p:nvSpPr>
        <p:spPr>
          <a:xfrm>
            <a:off x="1807082" y="1880005"/>
            <a:ext cx="8577835" cy="3450327"/>
          </a:xfrm>
        </p:spPr>
        <p:txBody>
          <a:bodyPr>
            <a:noAutofit/>
          </a:bodyPr>
          <a:lstStyle/>
          <a:p>
            <a:r>
              <a:rPr lang="ar-EG" sz="6000" b="0" dirty="0"/>
              <a:t>لِيُوَفِّيَهُمْ أُجُورَهُمْ وَيَزِيدَهُم مِّن فَضْلِهِۦٓ ۚ إِنَّهُۥ غَفُورٌۭ شَكُورٌۭ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760073-C22E-EAF3-8CA2-E324A9C8C63D}"/>
              </a:ext>
            </a:extLst>
          </p:cNvPr>
          <p:cNvSpPr txBox="1"/>
          <p:nvPr/>
        </p:nvSpPr>
        <p:spPr>
          <a:xfrm>
            <a:off x="2060711" y="4531236"/>
            <a:ext cx="8070575" cy="707886"/>
          </a:xfrm>
          <a:prstGeom prst="rect">
            <a:avLst/>
          </a:prstGeom>
          <a:noFill/>
        </p:spPr>
        <p:txBody>
          <a:bodyPr wrap="square">
            <a:spAutoFit/>
          </a:bodyPr>
          <a:lstStyle/>
          <a:p>
            <a:pPr algn="ctr" fontAlgn="base"/>
            <a:r>
              <a:rPr lang="en-US" sz="2000" dirty="0"/>
              <a:t>For He will pay them their </a:t>
            </a:r>
            <a:r>
              <a:rPr lang="en-US" sz="2000" dirty="0" err="1"/>
              <a:t>meed</a:t>
            </a:r>
            <a:r>
              <a:rPr lang="en-US" sz="2000" dirty="0"/>
              <a:t>, nay, He will give them (even) more out of His Bounty: for He is Oft-Forgiving, Most Ready to appreciate (service).</a:t>
            </a:r>
          </a:p>
        </p:txBody>
      </p:sp>
      <p:sp>
        <p:nvSpPr>
          <p:cNvPr id="3" name="TextBox 2">
            <a:extLst>
              <a:ext uri="{FF2B5EF4-FFF2-40B4-BE49-F238E27FC236}">
                <a16:creationId xmlns:a16="http://schemas.microsoft.com/office/drawing/2014/main" id="{B06CAE76-0749-15E4-9085-E1A16B702EF4}"/>
              </a:ext>
            </a:extLst>
          </p:cNvPr>
          <p:cNvSpPr txBox="1"/>
          <p:nvPr/>
        </p:nvSpPr>
        <p:spPr>
          <a:xfrm>
            <a:off x="3731901" y="41322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21463454"/>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20739-7C5C-80D1-54FC-2C0AE0E49F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C4FB89-4EC4-6B6A-4081-B69E16B4A914}"/>
              </a:ext>
            </a:extLst>
          </p:cNvPr>
          <p:cNvSpPr>
            <a:spLocks noGrp="1"/>
          </p:cNvSpPr>
          <p:nvPr>
            <p:ph type="title"/>
          </p:nvPr>
        </p:nvSpPr>
        <p:spPr>
          <a:xfrm>
            <a:off x="1807083" y="1762559"/>
            <a:ext cx="8577835" cy="3450327"/>
          </a:xfrm>
        </p:spPr>
        <p:txBody>
          <a:bodyPr>
            <a:noAutofit/>
          </a:bodyPr>
          <a:lstStyle/>
          <a:p>
            <a:r>
              <a:rPr lang="ar-EG" sz="6000" b="0" dirty="0"/>
              <a:t>وَٱلَّذِىٓ أَوْحَيْنَآ إِلَيْكَ مِنَ ٱلْكِتَـٰبِ هُوَ ٱلْحَقُّ مُصَدِّقًۭا لِّمَا بَيْنَ يَدَيْهِۗ إِنَّ ٱللَّهَ بِعِبَادِهِۦ لَخَبِيرٌۢ بَصِيرٌۭ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4082E8-E7A9-15E5-E01F-9A7886AF34CF}"/>
              </a:ext>
            </a:extLst>
          </p:cNvPr>
          <p:cNvSpPr txBox="1"/>
          <p:nvPr/>
        </p:nvSpPr>
        <p:spPr>
          <a:xfrm>
            <a:off x="2060712" y="4799683"/>
            <a:ext cx="8070575" cy="1015663"/>
          </a:xfrm>
          <a:prstGeom prst="rect">
            <a:avLst/>
          </a:prstGeom>
          <a:noFill/>
        </p:spPr>
        <p:txBody>
          <a:bodyPr wrap="square">
            <a:spAutoFit/>
          </a:bodyPr>
          <a:lstStyle/>
          <a:p>
            <a:pPr algn="ctr" fontAlgn="base"/>
            <a:r>
              <a:rPr lang="en-US" sz="2000" dirty="0"/>
              <a:t>That which We have revealed to thee of the Book is the Truth,- confirming what was (revealed) before it: for Allah is assuredly- with respect to His Servants - well acquainted and Fully Observant.</a:t>
            </a:r>
          </a:p>
        </p:txBody>
      </p:sp>
      <p:sp>
        <p:nvSpPr>
          <p:cNvPr id="3" name="TextBox 2">
            <a:extLst>
              <a:ext uri="{FF2B5EF4-FFF2-40B4-BE49-F238E27FC236}">
                <a16:creationId xmlns:a16="http://schemas.microsoft.com/office/drawing/2014/main" id="{30875D38-8264-5AFD-97F0-B4BB71CC483F}"/>
              </a:ext>
            </a:extLst>
          </p:cNvPr>
          <p:cNvSpPr txBox="1"/>
          <p:nvPr/>
        </p:nvSpPr>
        <p:spPr>
          <a:xfrm>
            <a:off x="3379565" y="43923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12792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C6C5C-BEBC-C48D-9C32-79BEBA0286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D1B4BE-B6E4-3C3F-E14A-0CCAB0AFFB38}"/>
              </a:ext>
            </a:extLst>
          </p:cNvPr>
          <p:cNvSpPr>
            <a:spLocks noGrp="1"/>
          </p:cNvSpPr>
          <p:nvPr>
            <p:ph type="title"/>
          </p:nvPr>
        </p:nvSpPr>
        <p:spPr>
          <a:xfrm>
            <a:off x="2093970" y="1811429"/>
            <a:ext cx="8004061" cy="3450327"/>
          </a:xfrm>
        </p:spPr>
        <p:txBody>
          <a:bodyPr>
            <a:noAutofit/>
          </a:bodyPr>
          <a:lstStyle/>
          <a:p>
            <a:r>
              <a:rPr lang="ar-EG" sz="6000" b="0" dirty="0"/>
              <a:t>ٱلَّذِينَ يُبَلِّغُونَ رِسَـٰلَـٰتِ ٱللَّهِ وَيَخْشَوْنَهُۥ وَلَا يَخْشَوْنَ أَحَدًا إِلَّا ٱللَّهَ ۗ وَكَفَىٰ بِٱللَّهِ حَسِيبًۭا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4345B1-073F-7DCF-CF53-384C01FAF2D4}"/>
              </a:ext>
            </a:extLst>
          </p:cNvPr>
          <p:cNvSpPr txBox="1"/>
          <p:nvPr/>
        </p:nvSpPr>
        <p:spPr>
          <a:xfrm>
            <a:off x="2060712" y="4670613"/>
            <a:ext cx="8070575" cy="707886"/>
          </a:xfrm>
          <a:prstGeom prst="rect">
            <a:avLst/>
          </a:prstGeom>
          <a:noFill/>
        </p:spPr>
        <p:txBody>
          <a:bodyPr wrap="square">
            <a:spAutoFit/>
          </a:bodyPr>
          <a:lstStyle/>
          <a:p>
            <a:pPr algn="ctr" fontAlgn="base"/>
            <a:r>
              <a:rPr lang="en-US" sz="2000" dirty="0"/>
              <a:t>(It is the practice of those) who preach the Messages of Allah, and fear Him, and fear none but Allah. And enough is Allah to call (men) to account.</a:t>
            </a:r>
          </a:p>
        </p:txBody>
      </p:sp>
      <p:sp>
        <p:nvSpPr>
          <p:cNvPr id="3" name="TextBox 2">
            <a:extLst>
              <a:ext uri="{FF2B5EF4-FFF2-40B4-BE49-F238E27FC236}">
                <a16:creationId xmlns:a16="http://schemas.microsoft.com/office/drawing/2014/main" id="{74194D94-3F71-3DA9-23FC-84063997E883}"/>
              </a:ext>
            </a:extLst>
          </p:cNvPr>
          <p:cNvSpPr txBox="1"/>
          <p:nvPr/>
        </p:nvSpPr>
        <p:spPr>
          <a:xfrm>
            <a:off x="3135675" y="436283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1226318757"/>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CB8E7-31A5-0448-0E8C-4010D5A95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9D77EC-D392-103A-5297-CD4BEFDE17E3}"/>
              </a:ext>
            </a:extLst>
          </p:cNvPr>
          <p:cNvSpPr>
            <a:spLocks noGrp="1"/>
          </p:cNvSpPr>
          <p:nvPr>
            <p:ph type="title"/>
          </p:nvPr>
        </p:nvSpPr>
        <p:spPr>
          <a:xfrm>
            <a:off x="1807083" y="1477333"/>
            <a:ext cx="8577835" cy="3450327"/>
          </a:xfrm>
        </p:spPr>
        <p:txBody>
          <a:bodyPr>
            <a:noAutofit/>
          </a:bodyPr>
          <a:lstStyle/>
          <a:p>
            <a:r>
              <a:rPr lang="ar-EG" sz="6000" b="0" dirty="0"/>
              <a:t>ثُمَّ أَوْرَثْنَا ٱلْكِتَـٰبَ ٱلَّذِينَ ٱصْطَفَيْنَا مِنْ عِبَادِنَاۖ فَمِنْهُمْ ظَالِمٌۭ لِّنَفْسِهِۦ وَمِنْهُم مُّقْتَصِدٌۭ وَمِنْهُمْ سَابِقٌۢ بِٱلْخَيْرَٰتِ بِإِذْنِ ٱللَّهِۚ ذَٰلِكَ هُوَ ٱلْفَضْلُ ٱلْكَبِيرُ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514402-8D40-1D72-6CB2-DAB98E2720A9}"/>
              </a:ext>
            </a:extLst>
          </p:cNvPr>
          <p:cNvSpPr txBox="1"/>
          <p:nvPr/>
        </p:nvSpPr>
        <p:spPr>
          <a:xfrm>
            <a:off x="2060712" y="4757738"/>
            <a:ext cx="8070575" cy="1323439"/>
          </a:xfrm>
          <a:prstGeom prst="rect">
            <a:avLst/>
          </a:prstGeom>
          <a:noFill/>
        </p:spPr>
        <p:txBody>
          <a:bodyPr wrap="square">
            <a:spAutoFit/>
          </a:bodyPr>
          <a:lstStyle/>
          <a:p>
            <a:pPr algn="ctr" fontAlgn="base"/>
            <a:r>
              <a:rPr lang="en-US" sz="2000" dirty="0"/>
              <a:t>Then We have given the Book for inheritance to such of Our Servants as We have chosen: but there are among them some who wrong their own souls; some who follow a middle course; and some who are, by Allah's leave, foremost in good deeds; that is the highest Grace.</a:t>
            </a:r>
          </a:p>
        </p:txBody>
      </p:sp>
      <p:sp>
        <p:nvSpPr>
          <p:cNvPr id="3" name="TextBox 2">
            <a:extLst>
              <a:ext uri="{FF2B5EF4-FFF2-40B4-BE49-F238E27FC236}">
                <a16:creationId xmlns:a16="http://schemas.microsoft.com/office/drawing/2014/main" id="{49C6FB63-9F51-2EB5-9D95-19C8239820FA}"/>
              </a:ext>
            </a:extLst>
          </p:cNvPr>
          <p:cNvSpPr txBox="1"/>
          <p:nvPr/>
        </p:nvSpPr>
        <p:spPr>
          <a:xfrm>
            <a:off x="2632944" y="45689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2511315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7291B-6188-CA2A-8B2A-91BF82D5A4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E074B3-C06A-1C19-7344-94BC6DD54FD9}"/>
              </a:ext>
            </a:extLst>
          </p:cNvPr>
          <p:cNvSpPr>
            <a:spLocks noGrp="1"/>
          </p:cNvSpPr>
          <p:nvPr>
            <p:ph type="title"/>
          </p:nvPr>
        </p:nvSpPr>
        <p:spPr>
          <a:xfrm>
            <a:off x="1807083" y="1745781"/>
            <a:ext cx="8577835" cy="3450327"/>
          </a:xfrm>
        </p:spPr>
        <p:txBody>
          <a:bodyPr>
            <a:noAutofit/>
          </a:bodyPr>
          <a:lstStyle/>
          <a:p>
            <a:r>
              <a:rPr lang="ar-EG" sz="6000" b="0" dirty="0"/>
              <a:t>جَنَّـٰتُ عَدْنٍۢ يَدْخُلُونَهَا يُحَلَّوْنَ فِيهَا مِنْ أَسَاوِرَ مِن ذَهَبٍۢ وَلُؤْلُؤًۭاۖ وَلِبَاسُهُمْ فِيهَا حَرِيرٌۭ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E72F2E-947B-26AA-9B04-27E4F558A0B2}"/>
              </a:ext>
            </a:extLst>
          </p:cNvPr>
          <p:cNvSpPr txBox="1"/>
          <p:nvPr/>
        </p:nvSpPr>
        <p:spPr>
          <a:xfrm>
            <a:off x="2060712" y="4842165"/>
            <a:ext cx="8070575" cy="707886"/>
          </a:xfrm>
          <a:prstGeom prst="rect">
            <a:avLst/>
          </a:prstGeom>
          <a:noFill/>
        </p:spPr>
        <p:txBody>
          <a:bodyPr wrap="square">
            <a:spAutoFit/>
          </a:bodyPr>
          <a:lstStyle/>
          <a:p>
            <a:pPr algn="ctr" fontAlgn="base"/>
            <a:r>
              <a:rPr lang="en-US" sz="2000" dirty="0"/>
              <a:t>Gardens of Eternity will they enter: therein will they be adorned with bracelets of gold and pearls; and their garments there will be of silk.</a:t>
            </a:r>
          </a:p>
        </p:txBody>
      </p:sp>
      <p:sp>
        <p:nvSpPr>
          <p:cNvPr id="3" name="TextBox 2">
            <a:extLst>
              <a:ext uri="{FF2B5EF4-FFF2-40B4-BE49-F238E27FC236}">
                <a16:creationId xmlns:a16="http://schemas.microsoft.com/office/drawing/2014/main" id="{A108AE41-213A-D32C-5C71-712F2617B509}"/>
              </a:ext>
            </a:extLst>
          </p:cNvPr>
          <p:cNvSpPr txBox="1"/>
          <p:nvPr/>
        </p:nvSpPr>
        <p:spPr>
          <a:xfrm>
            <a:off x="4948305" y="44095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0049964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80247-AFBA-9B66-19D1-A09F0001F5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36575-F31C-C6F8-D0BF-AE1A66C6972A}"/>
              </a:ext>
            </a:extLst>
          </p:cNvPr>
          <p:cNvSpPr>
            <a:spLocks noGrp="1"/>
          </p:cNvSpPr>
          <p:nvPr>
            <p:ph type="title"/>
          </p:nvPr>
        </p:nvSpPr>
        <p:spPr>
          <a:xfrm>
            <a:off x="1807082" y="1821282"/>
            <a:ext cx="8577835" cy="3450327"/>
          </a:xfrm>
        </p:spPr>
        <p:txBody>
          <a:bodyPr>
            <a:noAutofit/>
          </a:bodyPr>
          <a:lstStyle/>
          <a:p>
            <a:r>
              <a:rPr lang="ar-EG" sz="6000" b="0" dirty="0"/>
              <a:t>وَقَالُوا۟ ٱلْحَمْدُ لِلَّهِ ٱلَّذِىٓ أَذْهَبَ عَنَّا ٱلْحَزَنَۖ إِنَّ رَبَّنَا لَغَفُورٌۭ شَكُورٌ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125C7F-126A-966B-158F-98442AD39B0F}"/>
              </a:ext>
            </a:extLst>
          </p:cNvPr>
          <p:cNvSpPr txBox="1"/>
          <p:nvPr/>
        </p:nvSpPr>
        <p:spPr>
          <a:xfrm>
            <a:off x="2060711" y="4468536"/>
            <a:ext cx="8070575" cy="707886"/>
          </a:xfrm>
          <a:prstGeom prst="rect">
            <a:avLst/>
          </a:prstGeom>
          <a:noFill/>
        </p:spPr>
        <p:txBody>
          <a:bodyPr wrap="square">
            <a:spAutoFit/>
          </a:bodyPr>
          <a:lstStyle/>
          <a:p>
            <a:pPr algn="ctr" fontAlgn="base"/>
            <a:r>
              <a:rPr lang="en-US" sz="2000" dirty="0"/>
              <a:t>And they will say: "Praise be to Allah, Who has removed from us (all) sorrow: for our Lord is indeed Oft-Forgiving Ready to appreciate (service):</a:t>
            </a:r>
          </a:p>
        </p:txBody>
      </p:sp>
      <p:sp>
        <p:nvSpPr>
          <p:cNvPr id="3" name="TextBox 2">
            <a:extLst>
              <a:ext uri="{FF2B5EF4-FFF2-40B4-BE49-F238E27FC236}">
                <a16:creationId xmlns:a16="http://schemas.microsoft.com/office/drawing/2014/main" id="{10B9E0CC-769E-8BBD-E766-D1F8389D80CB}"/>
              </a:ext>
            </a:extLst>
          </p:cNvPr>
          <p:cNvSpPr txBox="1"/>
          <p:nvPr/>
        </p:nvSpPr>
        <p:spPr>
          <a:xfrm>
            <a:off x="2297383" y="40655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6109826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E353E-EDB6-CA51-EBF3-98C4B0178F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2796E6-1068-EB9B-3AE2-BAFE102A8EC9}"/>
              </a:ext>
            </a:extLst>
          </p:cNvPr>
          <p:cNvSpPr>
            <a:spLocks noGrp="1"/>
          </p:cNvSpPr>
          <p:nvPr>
            <p:ph type="title"/>
          </p:nvPr>
        </p:nvSpPr>
        <p:spPr>
          <a:xfrm>
            <a:off x="1807082" y="1821282"/>
            <a:ext cx="8577835" cy="3450327"/>
          </a:xfrm>
        </p:spPr>
        <p:txBody>
          <a:bodyPr>
            <a:noAutofit/>
          </a:bodyPr>
          <a:lstStyle/>
          <a:p>
            <a:r>
              <a:rPr lang="ar-EG" sz="5400" b="0" dirty="0"/>
              <a:t>ٱلَّذِىٓ أَحَلَّنَا دَارَ ٱلْمُقَامَةِ مِن فَضْلِهِۦ لَا يَمَسُّنَا فِيهَا نَصَبٌۭ وَلَا يَمَسُّنَا فِيهَا لُغُوبٌۭ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544D84A-357B-9E06-53EB-E293AA83F17F}"/>
              </a:ext>
            </a:extLst>
          </p:cNvPr>
          <p:cNvSpPr txBox="1"/>
          <p:nvPr/>
        </p:nvSpPr>
        <p:spPr>
          <a:xfrm>
            <a:off x="2060711" y="4393035"/>
            <a:ext cx="8070575" cy="707886"/>
          </a:xfrm>
          <a:prstGeom prst="rect">
            <a:avLst/>
          </a:prstGeom>
          <a:noFill/>
        </p:spPr>
        <p:txBody>
          <a:bodyPr wrap="square">
            <a:spAutoFit/>
          </a:bodyPr>
          <a:lstStyle/>
          <a:p>
            <a:pPr algn="ctr" fontAlgn="base"/>
            <a:r>
              <a:rPr lang="en-US" sz="2000" dirty="0"/>
              <a:t>"Who has, out of His Bounty, settled us in a Home that will last: no toil nor sense of weariness shall touch us therein."</a:t>
            </a:r>
          </a:p>
        </p:txBody>
      </p:sp>
      <p:sp>
        <p:nvSpPr>
          <p:cNvPr id="3" name="TextBox 2">
            <a:extLst>
              <a:ext uri="{FF2B5EF4-FFF2-40B4-BE49-F238E27FC236}">
                <a16:creationId xmlns:a16="http://schemas.microsoft.com/office/drawing/2014/main" id="{0CE9DE19-89BA-5133-C7C1-2478166B9D4A}"/>
              </a:ext>
            </a:extLst>
          </p:cNvPr>
          <p:cNvSpPr txBox="1"/>
          <p:nvPr/>
        </p:nvSpPr>
        <p:spPr>
          <a:xfrm>
            <a:off x="1575930" y="39145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53795492"/>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C1ECD-B0E6-224B-316A-8ACC58DAF4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F5CC7B-AC96-5292-FE6F-0E328EBD7A2D}"/>
              </a:ext>
            </a:extLst>
          </p:cNvPr>
          <p:cNvSpPr>
            <a:spLocks noGrp="1"/>
          </p:cNvSpPr>
          <p:nvPr>
            <p:ph type="title"/>
          </p:nvPr>
        </p:nvSpPr>
        <p:spPr>
          <a:xfrm>
            <a:off x="1807083" y="1762559"/>
            <a:ext cx="8577835" cy="3450327"/>
          </a:xfrm>
        </p:spPr>
        <p:txBody>
          <a:bodyPr>
            <a:noAutofit/>
          </a:bodyPr>
          <a:lstStyle/>
          <a:p>
            <a:r>
              <a:rPr lang="ar-EG" sz="5400" b="0" dirty="0"/>
              <a:t>وَٱلَّذِينَ كَفَرُوا۟ لَهُمْ نَارُ جَهَنَّمَ لَا يُقْضَىٰ عَلَيْهِمْ فَيَمُوتُوا۟ وَلَا يُخَفَّفُ عَنْهُم مِّنْ عَذَابِهَاۚ كَذَٰلِكَ نَجْزِى كُلَّ كَفُورٍۢ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CB6D68-E10F-908C-FB65-CE2CA9D7FD4B}"/>
              </a:ext>
            </a:extLst>
          </p:cNvPr>
          <p:cNvSpPr txBox="1"/>
          <p:nvPr/>
        </p:nvSpPr>
        <p:spPr>
          <a:xfrm>
            <a:off x="2060712" y="4585982"/>
            <a:ext cx="8070575" cy="1015663"/>
          </a:xfrm>
          <a:prstGeom prst="rect">
            <a:avLst/>
          </a:prstGeom>
          <a:noFill/>
        </p:spPr>
        <p:txBody>
          <a:bodyPr wrap="square">
            <a:spAutoFit/>
          </a:bodyPr>
          <a:lstStyle/>
          <a:p>
            <a:pPr algn="ctr" fontAlgn="base"/>
            <a:r>
              <a:rPr lang="en-US" sz="2000" dirty="0"/>
              <a:t>But those who reject (Allah) - for them will be the Fire of Hell: No term shall be determined for them, so they should die, nor shall its Penalty be lightened for them. Thus do We reward every ungrateful one!</a:t>
            </a:r>
          </a:p>
        </p:txBody>
      </p:sp>
      <p:sp>
        <p:nvSpPr>
          <p:cNvPr id="3" name="TextBox 2">
            <a:extLst>
              <a:ext uri="{FF2B5EF4-FFF2-40B4-BE49-F238E27FC236}">
                <a16:creationId xmlns:a16="http://schemas.microsoft.com/office/drawing/2014/main" id="{4E8E5F74-D9CD-1E76-C269-3EDD69310CFA}"/>
              </a:ext>
            </a:extLst>
          </p:cNvPr>
          <p:cNvSpPr txBox="1"/>
          <p:nvPr/>
        </p:nvSpPr>
        <p:spPr>
          <a:xfrm>
            <a:off x="2549054" y="42782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470857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D296ED-DEA1-969A-389C-44DD024941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C00B3-DAD8-C7B0-6465-DFE9BD050410}"/>
              </a:ext>
            </a:extLst>
          </p:cNvPr>
          <p:cNvSpPr>
            <a:spLocks noGrp="1"/>
          </p:cNvSpPr>
          <p:nvPr>
            <p:ph type="title"/>
          </p:nvPr>
        </p:nvSpPr>
        <p:spPr>
          <a:xfrm>
            <a:off x="1807081" y="1334720"/>
            <a:ext cx="8577835" cy="3450327"/>
          </a:xfrm>
        </p:spPr>
        <p:txBody>
          <a:bodyPr>
            <a:noAutofit/>
          </a:bodyPr>
          <a:lstStyle/>
          <a:p>
            <a:r>
              <a:rPr lang="ar-EG" sz="5400" b="0" dirty="0"/>
              <a:t>وَهُمْ يَصْطَرِخُونَ فِيهَا رَبَّنَآ أَخْرِجْنَا نَعْمَلْ صَـٰلِحًا غَيْرَ ٱلَّذِى كُنَّا نَعْمَلُۚ أَوَلَمْ نُعَمِّرْكُم مَّا يَتَذَكَّرُ فِيهِ مَن تَذَكَّرَ وَجَآءَكُمُ ٱلنَّذِيرُۖ فَذُوقُوا۟ فَمَا لِلظَّـٰلِمِينَ مِن نَّصِيرٍ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B9984A-18A8-5BF2-886C-354254A21872}"/>
              </a:ext>
            </a:extLst>
          </p:cNvPr>
          <p:cNvSpPr txBox="1"/>
          <p:nvPr/>
        </p:nvSpPr>
        <p:spPr>
          <a:xfrm>
            <a:off x="2060710" y="4544037"/>
            <a:ext cx="8070575" cy="1631216"/>
          </a:xfrm>
          <a:prstGeom prst="rect">
            <a:avLst/>
          </a:prstGeom>
          <a:noFill/>
        </p:spPr>
        <p:txBody>
          <a:bodyPr wrap="square">
            <a:spAutoFit/>
          </a:bodyPr>
          <a:lstStyle/>
          <a:p>
            <a:pPr algn="ctr" fontAlgn="base"/>
            <a:r>
              <a:rPr lang="en-US" sz="2000" dirty="0"/>
              <a:t>Therein will they cry aloud (for assistance): "Our Lord! Bring us out: we shall work righteousness, not the (deeds) we used to do!" - "Did We not give you long enough life so that he that would should receive admonition? and (moreover) the warner came to you. So taste ye (the fruits of your deeds): for the wrong-doers there is no helper."</a:t>
            </a:r>
          </a:p>
        </p:txBody>
      </p:sp>
      <p:sp>
        <p:nvSpPr>
          <p:cNvPr id="3" name="TextBox 2">
            <a:extLst>
              <a:ext uri="{FF2B5EF4-FFF2-40B4-BE49-F238E27FC236}">
                <a16:creationId xmlns:a16="http://schemas.microsoft.com/office/drawing/2014/main" id="{1B6CC4B9-81E8-0C8C-7676-6846C32D7C15}"/>
              </a:ext>
            </a:extLst>
          </p:cNvPr>
          <p:cNvSpPr txBox="1"/>
          <p:nvPr/>
        </p:nvSpPr>
        <p:spPr>
          <a:xfrm>
            <a:off x="2389663" y="42362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1875979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8A91E-1985-6339-20A7-C2951034AA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A52D81-D48E-7487-02C6-80C915E776E7}"/>
              </a:ext>
            </a:extLst>
          </p:cNvPr>
          <p:cNvSpPr>
            <a:spLocks noGrp="1"/>
          </p:cNvSpPr>
          <p:nvPr>
            <p:ph type="title"/>
          </p:nvPr>
        </p:nvSpPr>
        <p:spPr>
          <a:xfrm>
            <a:off x="1807082" y="1804504"/>
            <a:ext cx="8577835" cy="3450327"/>
          </a:xfrm>
        </p:spPr>
        <p:txBody>
          <a:bodyPr>
            <a:noAutofit/>
          </a:bodyPr>
          <a:lstStyle/>
          <a:p>
            <a:r>
              <a:rPr lang="ar-EG" sz="6000" b="0" dirty="0"/>
              <a:t>إِنَّ ٱللَّهَ عَـٰلِمُ غَيْبِ ٱلسَّمَـٰوَٰتِ وَٱلْأَرْضِۚ إِنَّهُۥ عَلِيمٌۢ بِذَاتِ ٱلصُّدُورِ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F9A151-082D-D164-48F1-62C20F19E69C}"/>
              </a:ext>
            </a:extLst>
          </p:cNvPr>
          <p:cNvSpPr txBox="1"/>
          <p:nvPr/>
        </p:nvSpPr>
        <p:spPr>
          <a:xfrm>
            <a:off x="2060711" y="4367869"/>
            <a:ext cx="8070575" cy="707886"/>
          </a:xfrm>
          <a:prstGeom prst="rect">
            <a:avLst/>
          </a:prstGeom>
          <a:noFill/>
        </p:spPr>
        <p:txBody>
          <a:bodyPr wrap="square">
            <a:spAutoFit/>
          </a:bodyPr>
          <a:lstStyle/>
          <a:p>
            <a:pPr algn="ctr" fontAlgn="base"/>
            <a:r>
              <a:rPr lang="en-US" sz="2000" dirty="0"/>
              <a:t>Verily Allah knows (all) the hidden things of the heavens and the earth: verily He has full knowledge of all that is in (men's) hearts.</a:t>
            </a:r>
          </a:p>
        </p:txBody>
      </p:sp>
      <p:sp>
        <p:nvSpPr>
          <p:cNvPr id="3" name="TextBox 2">
            <a:extLst>
              <a:ext uri="{FF2B5EF4-FFF2-40B4-BE49-F238E27FC236}">
                <a16:creationId xmlns:a16="http://schemas.microsoft.com/office/drawing/2014/main" id="{1714978D-EFBD-4DBD-EEDC-49E2DF732C7C}"/>
              </a:ext>
            </a:extLst>
          </p:cNvPr>
          <p:cNvSpPr txBox="1"/>
          <p:nvPr/>
        </p:nvSpPr>
        <p:spPr>
          <a:xfrm>
            <a:off x="1807082" y="40600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42695880"/>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D8D02-EF87-48ED-A50F-A87D6CF633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AE8D32-18FE-CA41-44F5-84EE2F00B9F0}"/>
              </a:ext>
            </a:extLst>
          </p:cNvPr>
          <p:cNvSpPr>
            <a:spLocks noGrp="1"/>
          </p:cNvSpPr>
          <p:nvPr>
            <p:ph type="title"/>
          </p:nvPr>
        </p:nvSpPr>
        <p:spPr>
          <a:xfrm>
            <a:off x="1807083" y="1460555"/>
            <a:ext cx="8577835" cy="3450327"/>
          </a:xfrm>
        </p:spPr>
        <p:txBody>
          <a:bodyPr>
            <a:noAutofit/>
          </a:bodyPr>
          <a:lstStyle/>
          <a:p>
            <a:r>
              <a:rPr lang="ar-EG" sz="6000" b="0" dirty="0"/>
              <a:t>هُوَ ٱلَّذِى جَعَلَكُمْ خَلَـٰٓئِفَ فِى ٱلْأَرْضِۚ فَمَن كَفَرَ فَعَلَيْهِ كُفْرُهُۥ ۖ وَلَا يَزِيدُ ٱلْكَـٰفِرِينَ كُفْرُهُمْ عِندَ رَبِّهِمْ إِلَّا مَقْتًۭاۖ وَلَا يَزِيدُ ٱلْكَـٰفِرِينَ كُفْرُهُمْ إِلَّا خَسَارًۭا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E22F83-FF12-D794-BBC4-3390239B37B1}"/>
              </a:ext>
            </a:extLst>
          </p:cNvPr>
          <p:cNvSpPr txBox="1"/>
          <p:nvPr/>
        </p:nvSpPr>
        <p:spPr>
          <a:xfrm>
            <a:off x="2060712" y="4787318"/>
            <a:ext cx="8070575" cy="1323439"/>
          </a:xfrm>
          <a:prstGeom prst="rect">
            <a:avLst/>
          </a:prstGeom>
          <a:noFill/>
        </p:spPr>
        <p:txBody>
          <a:bodyPr wrap="square">
            <a:spAutoFit/>
          </a:bodyPr>
          <a:lstStyle/>
          <a:p>
            <a:pPr algn="ctr" fontAlgn="base"/>
            <a:r>
              <a:rPr lang="en-US" sz="2000" dirty="0"/>
              <a:t>He it is That has made you inheritors in the earth: if, then, any do reject (Allah), their rejection (works) against themselves: their rejection but adds to the odium for the Unbelievers in the sight of their Lord: their rejection but adds to (their own) undoing.</a:t>
            </a:r>
          </a:p>
        </p:txBody>
      </p:sp>
      <p:sp>
        <p:nvSpPr>
          <p:cNvPr id="3" name="TextBox 2">
            <a:extLst>
              <a:ext uri="{FF2B5EF4-FFF2-40B4-BE49-F238E27FC236}">
                <a16:creationId xmlns:a16="http://schemas.microsoft.com/office/drawing/2014/main" id="{31BDCC6F-2007-E950-A179-EA3AE46C56D0}"/>
              </a:ext>
            </a:extLst>
          </p:cNvPr>
          <p:cNvSpPr txBox="1"/>
          <p:nvPr/>
        </p:nvSpPr>
        <p:spPr>
          <a:xfrm>
            <a:off x="1591729" y="45470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98604858"/>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4D61E-B8B5-4337-41BB-159EA571F3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D7CB18-3FD7-8D64-DFA0-FAB43C29FBAA}"/>
              </a:ext>
            </a:extLst>
          </p:cNvPr>
          <p:cNvSpPr>
            <a:spLocks noGrp="1"/>
          </p:cNvSpPr>
          <p:nvPr>
            <p:ph type="title"/>
          </p:nvPr>
        </p:nvSpPr>
        <p:spPr>
          <a:xfrm>
            <a:off x="1807081" y="1334540"/>
            <a:ext cx="8577835" cy="3450327"/>
          </a:xfrm>
        </p:spPr>
        <p:txBody>
          <a:bodyPr>
            <a:noAutofit/>
          </a:bodyPr>
          <a:lstStyle/>
          <a:p>
            <a:r>
              <a:rPr lang="ar-EG" sz="5400" b="0" dirty="0"/>
              <a:t>قُلْ أَرَءَيْتُمْ شُرَكَآءَكُمُ ٱلَّذِينَ تَدْعُونَ مِن دُونِ ٱللَّهِ أَرُونِى مَاذَا خَلَقُوا۟ مِنَ ٱلْأَرْضِ أَمْ لَهُمْ شِرْكٌۭ فِى ٱلسَّمَـٰوَٰتِ أَمْ ءَاتَيْنَـٰهُمْ كِتَـٰبًۭا فَهُمْ عَلَىٰ بَيِّنَتٍۢ مِّنْهُ ۚ بَلْ إِن يَعِدُ ٱلظَّـٰلِمُونَ بَعْضُهُم بَعْضًا إِلَّا غُرُورًا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A9AD6B-4151-076B-DE4A-3D109AABAF9B}"/>
              </a:ext>
            </a:extLst>
          </p:cNvPr>
          <p:cNvSpPr txBox="1"/>
          <p:nvPr/>
        </p:nvSpPr>
        <p:spPr>
          <a:xfrm>
            <a:off x="2060710" y="4784867"/>
            <a:ext cx="8070575" cy="1200329"/>
          </a:xfrm>
          <a:prstGeom prst="rect">
            <a:avLst/>
          </a:prstGeom>
          <a:noFill/>
        </p:spPr>
        <p:txBody>
          <a:bodyPr wrap="square">
            <a:spAutoFit/>
          </a:bodyPr>
          <a:lstStyle/>
          <a:p>
            <a:pPr algn="ctr" fontAlgn="base"/>
            <a:r>
              <a:rPr lang="en-US" dirty="0"/>
              <a:t>Say: "Have ye seen (these) 'Partners' of yours whom ye call upon besides Allah? Show Me what it is they have created in the (wide) earth. Or have they a share in the heavens? Or have We given them a Book from which they (can derive) clear (evidence)?- Nay, the wrong-doers promise each other nothing but delusions.</a:t>
            </a:r>
          </a:p>
        </p:txBody>
      </p:sp>
      <p:sp>
        <p:nvSpPr>
          <p:cNvPr id="3" name="TextBox 2">
            <a:extLst>
              <a:ext uri="{FF2B5EF4-FFF2-40B4-BE49-F238E27FC236}">
                <a16:creationId xmlns:a16="http://schemas.microsoft.com/office/drawing/2014/main" id="{687E0EE9-4777-F25C-BB8C-8B9FA4AB82BB}"/>
              </a:ext>
            </a:extLst>
          </p:cNvPr>
          <p:cNvSpPr txBox="1"/>
          <p:nvPr/>
        </p:nvSpPr>
        <p:spPr>
          <a:xfrm>
            <a:off x="2007394" y="45470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4719134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44E7F-8C4B-F5AA-669C-7B36EE4F7B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8F6957-C7E7-036C-CFBD-E7B4BB2F0703}"/>
              </a:ext>
            </a:extLst>
          </p:cNvPr>
          <p:cNvSpPr>
            <a:spLocks noGrp="1"/>
          </p:cNvSpPr>
          <p:nvPr>
            <p:ph type="title"/>
          </p:nvPr>
        </p:nvSpPr>
        <p:spPr>
          <a:xfrm>
            <a:off x="1807083" y="1653322"/>
            <a:ext cx="8577835" cy="3450327"/>
          </a:xfrm>
        </p:spPr>
        <p:txBody>
          <a:bodyPr>
            <a:noAutofit/>
          </a:bodyPr>
          <a:lstStyle/>
          <a:p>
            <a:r>
              <a:rPr lang="ar-EG" sz="6000" b="0" dirty="0"/>
              <a:t>إِنَّ ٱللَّهَ يُمْسِكُ ٱلسَّمَـٰوَٰتِ وَٱلْأَرْضَ أَن تَزُولَاۚ وَلَئِن زَالَتَآ إِنْ أَمْسَكَهُمَا مِنْ أَحَدٍۢ مِّنۢ بَعْدِهِۦٓ ۚ إِنَّهُۥ كَانَ حَلِيمًا غَفُورًۭا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D1C87A-AF7C-5EFC-C448-2C39FB749F50}"/>
              </a:ext>
            </a:extLst>
          </p:cNvPr>
          <p:cNvSpPr txBox="1"/>
          <p:nvPr/>
        </p:nvSpPr>
        <p:spPr>
          <a:xfrm>
            <a:off x="2060712" y="4641984"/>
            <a:ext cx="8070575" cy="923330"/>
          </a:xfrm>
          <a:prstGeom prst="rect">
            <a:avLst/>
          </a:prstGeom>
          <a:noFill/>
        </p:spPr>
        <p:txBody>
          <a:bodyPr wrap="square">
            <a:spAutoFit/>
          </a:bodyPr>
          <a:lstStyle/>
          <a:p>
            <a:pPr algn="ctr" fontAlgn="base"/>
            <a:r>
              <a:rPr lang="en-US" dirty="0"/>
              <a:t>It is Allah Who sustains the heavens and the earth, lest they cease (to function): and if they should fail, there is none - not one - can sustain them thereafter: Verily He is Most Forbearing, Oft-Forgiving.</a:t>
            </a:r>
          </a:p>
        </p:txBody>
      </p:sp>
      <p:sp>
        <p:nvSpPr>
          <p:cNvPr id="3" name="TextBox 2">
            <a:extLst>
              <a:ext uri="{FF2B5EF4-FFF2-40B4-BE49-F238E27FC236}">
                <a16:creationId xmlns:a16="http://schemas.microsoft.com/office/drawing/2014/main" id="{C35ECEB3-2232-E933-CFD3-5F024C2998AF}"/>
              </a:ext>
            </a:extLst>
          </p:cNvPr>
          <p:cNvSpPr txBox="1"/>
          <p:nvPr/>
        </p:nvSpPr>
        <p:spPr>
          <a:xfrm>
            <a:off x="1604725" y="43457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8889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4E59F-C682-E8AC-9506-DC92C4726F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9710FC-4228-C93A-6EC7-10112ECD83A3}"/>
              </a:ext>
            </a:extLst>
          </p:cNvPr>
          <p:cNvSpPr>
            <a:spLocks noGrp="1"/>
          </p:cNvSpPr>
          <p:nvPr>
            <p:ph type="title"/>
          </p:nvPr>
        </p:nvSpPr>
        <p:spPr>
          <a:xfrm>
            <a:off x="2093970" y="1693983"/>
            <a:ext cx="8004061" cy="3450327"/>
          </a:xfrm>
        </p:spPr>
        <p:txBody>
          <a:bodyPr>
            <a:noAutofit/>
          </a:bodyPr>
          <a:lstStyle/>
          <a:p>
            <a:r>
              <a:rPr lang="ar-EG" sz="6000" b="0" dirty="0"/>
              <a:t>مَّا كَانَ مُحَمَّدٌ أَبَآ أَحَدٍۢ مِّن رِّجَالِكُمْ وَلَـٰكِن رَّسُولَ ٱللَّهِ وَخَاتَمَ ٱلنَّبِيِّـۧنَ ۗ وَكَانَ ٱللَّهُ بِكُلِّ شَىْءٍ عَلِيمًۭا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02C7D47-8173-6D0D-5197-B96B8E40FF7F}"/>
              </a:ext>
            </a:extLst>
          </p:cNvPr>
          <p:cNvSpPr txBox="1"/>
          <p:nvPr/>
        </p:nvSpPr>
        <p:spPr>
          <a:xfrm>
            <a:off x="2060712" y="4636478"/>
            <a:ext cx="8070575" cy="1015663"/>
          </a:xfrm>
          <a:prstGeom prst="rect">
            <a:avLst/>
          </a:prstGeom>
          <a:noFill/>
        </p:spPr>
        <p:txBody>
          <a:bodyPr wrap="square">
            <a:spAutoFit/>
          </a:bodyPr>
          <a:lstStyle/>
          <a:p>
            <a:pPr algn="ctr" fontAlgn="base"/>
            <a:r>
              <a:rPr lang="en-US" sz="2000" dirty="0"/>
              <a:t>Muhammad is not the father of any of your men, but (he is) the Messenger of Allah, and the Seal of the Prophets: and Allah has full knowledge of all things.</a:t>
            </a:r>
          </a:p>
        </p:txBody>
      </p:sp>
      <p:sp>
        <p:nvSpPr>
          <p:cNvPr id="3" name="TextBox 2">
            <a:extLst>
              <a:ext uri="{FF2B5EF4-FFF2-40B4-BE49-F238E27FC236}">
                <a16:creationId xmlns:a16="http://schemas.microsoft.com/office/drawing/2014/main" id="{FDB9015F-A18B-8745-AB55-2585CDBFC148}"/>
              </a:ext>
            </a:extLst>
          </p:cNvPr>
          <p:cNvSpPr txBox="1"/>
          <p:nvPr/>
        </p:nvSpPr>
        <p:spPr>
          <a:xfrm>
            <a:off x="2657503" y="41769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{40}</a:t>
            </a:r>
            <a:endParaRPr lang="en-US" sz="1400" dirty="0"/>
          </a:p>
        </p:txBody>
      </p:sp>
    </p:spTree>
    <p:extLst>
      <p:ext uri="{BB962C8B-B14F-4D97-AF65-F5344CB8AC3E}">
        <p14:creationId xmlns:p14="http://schemas.microsoft.com/office/powerpoint/2010/main" val="3152155222"/>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FD790-1749-AE12-34C5-1903AD6B01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EE9503-22E8-71CB-2ABE-9A9F87D122E5}"/>
              </a:ext>
            </a:extLst>
          </p:cNvPr>
          <p:cNvSpPr>
            <a:spLocks noGrp="1"/>
          </p:cNvSpPr>
          <p:nvPr>
            <p:ph type="title"/>
          </p:nvPr>
        </p:nvSpPr>
        <p:spPr>
          <a:xfrm>
            <a:off x="1807083" y="1762379"/>
            <a:ext cx="8577835" cy="3450327"/>
          </a:xfrm>
        </p:spPr>
        <p:txBody>
          <a:bodyPr>
            <a:noAutofit/>
          </a:bodyPr>
          <a:lstStyle/>
          <a:p>
            <a:r>
              <a:rPr lang="ar-EG" sz="5400" b="0" dirty="0"/>
              <a:t>وَأَقْسَمُوا۟ بِٱللَّهِ جَهْدَ أَيْمَـٰنِهِمْ لَئِن جَآءَهُمْ نَذِيرٌۭ لَّيَكُونُنَّ أَهْدَىٰ مِنْ إِحْدَى ٱلْأُمَمِ ۖ فَلَمَّا جَآءَهُمْ نَذِيرٌۭ مَّا زَادَهُمْ إِلَّا نُفُورًا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BB2F5FC-34EE-B19C-92C6-5A76D336F30E}"/>
              </a:ext>
            </a:extLst>
          </p:cNvPr>
          <p:cNvSpPr txBox="1"/>
          <p:nvPr/>
        </p:nvSpPr>
        <p:spPr>
          <a:xfrm>
            <a:off x="2060712" y="4597153"/>
            <a:ext cx="8070575" cy="923330"/>
          </a:xfrm>
          <a:prstGeom prst="rect">
            <a:avLst/>
          </a:prstGeom>
          <a:noFill/>
        </p:spPr>
        <p:txBody>
          <a:bodyPr wrap="square">
            <a:spAutoFit/>
          </a:bodyPr>
          <a:lstStyle/>
          <a:p>
            <a:pPr algn="ctr" fontAlgn="base"/>
            <a:r>
              <a:rPr lang="en-US" dirty="0"/>
              <a:t>They swore their strongest oaths by Allah that if a warner came to them, they would follow his guidance better than any (other) of the Peoples: But when a warner came to them, it has only increased their flight (from righteousness),-</a:t>
            </a:r>
          </a:p>
        </p:txBody>
      </p:sp>
      <p:sp>
        <p:nvSpPr>
          <p:cNvPr id="3" name="TextBox 2">
            <a:extLst>
              <a:ext uri="{FF2B5EF4-FFF2-40B4-BE49-F238E27FC236}">
                <a16:creationId xmlns:a16="http://schemas.microsoft.com/office/drawing/2014/main" id="{69949D47-319B-0478-0038-88A857250974}"/>
              </a:ext>
            </a:extLst>
          </p:cNvPr>
          <p:cNvSpPr txBox="1"/>
          <p:nvPr/>
        </p:nvSpPr>
        <p:spPr>
          <a:xfrm>
            <a:off x="2443624" y="428937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18095699"/>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6E073-3F74-920D-C0E2-B16D4A8D93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75901E-7AC6-F59A-E0C3-F6CE4A1E7154}"/>
              </a:ext>
            </a:extLst>
          </p:cNvPr>
          <p:cNvSpPr>
            <a:spLocks noGrp="1"/>
          </p:cNvSpPr>
          <p:nvPr>
            <p:ph type="title"/>
          </p:nvPr>
        </p:nvSpPr>
        <p:spPr>
          <a:xfrm>
            <a:off x="1807083" y="1510710"/>
            <a:ext cx="8577835" cy="3450327"/>
          </a:xfrm>
        </p:spPr>
        <p:txBody>
          <a:bodyPr>
            <a:noAutofit/>
          </a:bodyPr>
          <a:lstStyle/>
          <a:p>
            <a:r>
              <a:rPr lang="ar-EG" sz="5400" b="0" dirty="0"/>
              <a:t>ٱسْتِكْبَارًۭا فِى ٱلْأَرْضِ وَمَكْرَ ٱلسَّيِّئِۚ وَلَا يَحِيقُ ٱلْمَكْرُ ٱلسَّيِّئُ إِلَّا بِأَهْلِهِۦۚ فَهَلْ يَنظُرُونَ إِلَّا سُنَّتَ ٱلْأَوَّلِينَۚ فَلَن تَجِدَ لِسُنَّتِ ٱللَّهِ تَبْدِيلًۭاۖ وَلَن تَجِدَ لِسُنَّتِ ٱللَّهِ تَحْوِيلًا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62D4BF4-0EB2-AA0E-937B-3897FD2C9893}"/>
              </a:ext>
            </a:extLst>
          </p:cNvPr>
          <p:cNvSpPr txBox="1"/>
          <p:nvPr/>
        </p:nvSpPr>
        <p:spPr>
          <a:xfrm>
            <a:off x="2060712" y="4635782"/>
            <a:ext cx="8070575" cy="1200329"/>
          </a:xfrm>
          <a:prstGeom prst="rect">
            <a:avLst/>
          </a:prstGeom>
          <a:noFill/>
        </p:spPr>
        <p:txBody>
          <a:bodyPr wrap="square">
            <a:spAutoFit/>
          </a:bodyPr>
          <a:lstStyle/>
          <a:p>
            <a:pPr algn="ctr" fontAlgn="base"/>
            <a:r>
              <a:rPr lang="en-US" dirty="0"/>
              <a:t>On account of their arrogance in the land and their plotting of Evil, but the plotting of Evil will hem in only the authors thereof. Now are they but looking for the way the ancients were dealt with? But no change wilt thou find in Allah's way (of dealing): no turning off wilt thou find in Allah's way (of dealing).</a:t>
            </a:r>
          </a:p>
        </p:txBody>
      </p:sp>
      <p:sp>
        <p:nvSpPr>
          <p:cNvPr id="3" name="TextBox 2">
            <a:extLst>
              <a:ext uri="{FF2B5EF4-FFF2-40B4-BE49-F238E27FC236}">
                <a16:creationId xmlns:a16="http://schemas.microsoft.com/office/drawing/2014/main" id="{7D2335E0-6A32-0284-3959-BF99F0161420}"/>
              </a:ext>
            </a:extLst>
          </p:cNvPr>
          <p:cNvSpPr txBox="1"/>
          <p:nvPr/>
        </p:nvSpPr>
        <p:spPr>
          <a:xfrm>
            <a:off x="1807081" y="43280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838848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D69E3-909E-5E66-79E7-29B4E7C6F7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970F99-F6A4-5293-4572-4954FA45363C}"/>
              </a:ext>
            </a:extLst>
          </p:cNvPr>
          <p:cNvSpPr>
            <a:spLocks noGrp="1"/>
          </p:cNvSpPr>
          <p:nvPr>
            <p:ph type="title"/>
          </p:nvPr>
        </p:nvSpPr>
        <p:spPr>
          <a:xfrm>
            <a:off x="1807083" y="1368098"/>
            <a:ext cx="8577835" cy="3450327"/>
          </a:xfrm>
        </p:spPr>
        <p:txBody>
          <a:bodyPr>
            <a:noAutofit/>
          </a:bodyPr>
          <a:lstStyle/>
          <a:p>
            <a:r>
              <a:rPr lang="ar-EG" sz="5400" b="0" dirty="0"/>
              <a:t>أَوَلَمْ يَسِيرُوا۟ فِى ٱلْأَرْضِ فَيَنظُرُوا۟ كَيْفَ كَانَ عَـٰقِبَةُ ٱلَّذِينَ مِن قَبْلِهِمْ وَكَانُوٓا۟ أَشَدَّ مِنْهُمْ قُوَّةًۭ ۚ وَمَا كَانَ ٱللَّهُ لِيُعْجِزَهُۥ مِن شَىْءٍۢ فِى ٱلسَّمَـٰوَٰتِ وَلَا فِى ٱلْأَرْضِۚ إِنَّهُۥ كَانَ عَلِيمًۭا قَدِيرًۭا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BB0BF8-BD05-DC2E-E0DD-7124325C6980}"/>
              </a:ext>
            </a:extLst>
          </p:cNvPr>
          <p:cNvSpPr txBox="1"/>
          <p:nvPr/>
        </p:nvSpPr>
        <p:spPr>
          <a:xfrm>
            <a:off x="2060712" y="4988120"/>
            <a:ext cx="8070575" cy="923330"/>
          </a:xfrm>
          <a:prstGeom prst="rect">
            <a:avLst/>
          </a:prstGeom>
          <a:noFill/>
        </p:spPr>
        <p:txBody>
          <a:bodyPr wrap="square">
            <a:spAutoFit/>
          </a:bodyPr>
          <a:lstStyle/>
          <a:p>
            <a:pPr algn="ctr" fontAlgn="base"/>
            <a:r>
              <a:rPr lang="en-US" dirty="0"/>
              <a:t>Do they not travel through the earth, and see what was the End of those before them,- though they were superior to them in strength? Nor is Allah to be frustrated by anything whatever in the heavens or on earth: for He is All-Knowing. All-Powerful.</a:t>
            </a:r>
          </a:p>
        </p:txBody>
      </p:sp>
      <p:sp>
        <p:nvSpPr>
          <p:cNvPr id="3" name="TextBox 2">
            <a:extLst>
              <a:ext uri="{FF2B5EF4-FFF2-40B4-BE49-F238E27FC236}">
                <a16:creationId xmlns:a16="http://schemas.microsoft.com/office/drawing/2014/main" id="{7A476D10-4E6A-EB5B-C2AB-159BBD91CD2C}"/>
              </a:ext>
            </a:extLst>
          </p:cNvPr>
          <p:cNvSpPr txBox="1"/>
          <p:nvPr/>
        </p:nvSpPr>
        <p:spPr>
          <a:xfrm>
            <a:off x="4458002" y="46803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63249306"/>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6222E-4E24-DDDB-2EA2-1C2467F2C3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E7C4C8-3DB0-3E67-F7DD-232B1A2FC1D7}"/>
              </a:ext>
            </a:extLst>
          </p:cNvPr>
          <p:cNvSpPr>
            <a:spLocks noGrp="1"/>
          </p:cNvSpPr>
          <p:nvPr>
            <p:ph type="title"/>
          </p:nvPr>
        </p:nvSpPr>
        <p:spPr>
          <a:xfrm>
            <a:off x="1708884" y="1712047"/>
            <a:ext cx="8774232" cy="3450327"/>
          </a:xfrm>
        </p:spPr>
        <p:txBody>
          <a:bodyPr>
            <a:noAutofit/>
          </a:bodyPr>
          <a:lstStyle/>
          <a:p>
            <a:r>
              <a:rPr lang="ar-EG" sz="5400" b="0" dirty="0"/>
              <a:t>وَلَوْ يُؤَاخِذُ ٱللَّهُ ٱلنَّاسَ بِمَا كَسَبُوا۟ مَا تَرَكَ عَلَىٰ ظَهْرِهَا مِن دَآبَّةٍۢ وَلَـٰكِن يُؤَخِّرُهُمْ إِلَىٰٓ أَجَلٍۢ مُّسَمًّۭىۖ فَإِذَا جَآءَ أَجَلُهُمْ فَإِنَّ ٱللَّهَ كَانَ بِعِبَادِهِۦ بَصِيرًۢا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D79C78-915D-3CB3-C7F8-E4B4BA2D74BF}"/>
              </a:ext>
            </a:extLst>
          </p:cNvPr>
          <p:cNvSpPr txBox="1"/>
          <p:nvPr/>
        </p:nvSpPr>
        <p:spPr>
          <a:xfrm>
            <a:off x="2060712" y="4896276"/>
            <a:ext cx="8070575" cy="923330"/>
          </a:xfrm>
          <a:prstGeom prst="rect">
            <a:avLst/>
          </a:prstGeom>
          <a:noFill/>
        </p:spPr>
        <p:txBody>
          <a:bodyPr wrap="square">
            <a:spAutoFit/>
          </a:bodyPr>
          <a:lstStyle/>
          <a:p>
            <a:pPr algn="ctr" fontAlgn="base"/>
            <a:r>
              <a:rPr lang="en-US" dirty="0"/>
              <a:t>If Allah were to punish men according to what they deserve. He would not leave on the back of the (earth) a single living creature: but He gives them respite for a stated Term: when their Term expires, verily Allah has in His sight all His Servants.</a:t>
            </a:r>
          </a:p>
        </p:txBody>
      </p:sp>
      <p:sp>
        <p:nvSpPr>
          <p:cNvPr id="3" name="TextBox 2">
            <a:extLst>
              <a:ext uri="{FF2B5EF4-FFF2-40B4-BE49-F238E27FC236}">
                <a16:creationId xmlns:a16="http://schemas.microsoft.com/office/drawing/2014/main" id="{591111C3-14E0-98E2-0AD8-8D3BD2C58031}"/>
              </a:ext>
            </a:extLst>
          </p:cNvPr>
          <p:cNvSpPr txBox="1"/>
          <p:nvPr/>
        </p:nvSpPr>
        <p:spPr>
          <a:xfrm>
            <a:off x="4214722" y="46021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58512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142342707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C9B07-0781-5560-32CB-22B9A04C0B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5C8745-6FBF-537D-9149-269CF6DC8701}"/>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يس</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4138037790"/>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5A309-9171-99CF-7861-0E1269F5FE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385006-91C6-27E0-7EFD-B4A5C1571A69}"/>
              </a:ext>
            </a:extLst>
          </p:cNvPr>
          <p:cNvSpPr>
            <a:spLocks noGrp="1"/>
          </p:cNvSpPr>
          <p:nvPr>
            <p:ph type="title"/>
          </p:nvPr>
        </p:nvSpPr>
        <p:spPr>
          <a:xfrm>
            <a:off x="1708884" y="1837882"/>
            <a:ext cx="8774232" cy="3450327"/>
          </a:xfrm>
        </p:spPr>
        <p:txBody>
          <a:bodyPr>
            <a:noAutofit/>
          </a:bodyPr>
          <a:lstStyle/>
          <a:p>
            <a:r>
              <a:rPr lang="ar-EG" sz="6000" b="0" dirty="0"/>
              <a:t>يسٓ</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D4F779-A223-2F15-A3C9-2A129AE87906}"/>
              </a:ext>
            </a:extLst>
          </p:cNvPr>
          <p:cNvSpPr txBox="1"/>
          <p:nvPr/>
        </p:nvSpPr>
        <p:spPr>
          <a:xfrm>
            <a:off x="2060712" y="4003078"/>
            <a:ext cx="8070575" cy="400110"/>
          </a:xfrm>
          <a:prstGeom prst="rect">
            <a:avLst/>
          </a:prstGeom>
          <a:noFill/>
        </p:spPr>
        <p:txBody>
          <a:bodyPr wrap="square">
            <a:spAutoFit/>
          </a:bodyPr>
          <a:lstStyle/>
          <a:p>
            <a:pPr algn="ctr" fontAlgn="base"/>
            <a:r>
              <a:rPr lang="en-US" sz="2000" dirty="0"/>
              <a:t>Ya Sin.</a:t>
            </a:r>
          </a:p>
        </p:txBody>
      </p:sp>
      <p:sp>
        <p:nvSpPr>
          <p:cNvPr id="3" name="TextBox 2">
            <a:extLst>
              <a:ext uri="{FF2B5EF4-FFF2-40B4-BE49-F238E27FC236}">
                <a16:creationId xmlns:a16="http://schemas.microsoft.com/office/drawing/2014/main" id="{65024EDB-7B87-6489-A8EB-DDEBB30B277E}"/>
              </a:ext>
            </a:extLst>
          </p:cNvPr>
          <p:cNvSpPr txBox="1"/>
          <p:nvPr/>
        </p:nvSpPr>
        <p:spPr>
          <a:xfrm>
            <a:off x="5162678" y="37224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26072424"/>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EC9FD-CCEB-0021-57DC-3936896ED8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BCFD1E-49D0-2EFA-78D6-AFF52306B04D}"/>
              </a:ext>
            </a:extLst>
          </p:cNvPr>
          <p:cNvSpPr>
            <a:spLocks noGrp="1"/>
          </p:cNvSpPr>
          <p:nvPr>
            <p:ph type="title"/>
          </p:nvPr>
        </p:nvSpPr>
        <p:spPr>
          <a:xfrm>
            <a:off x="1708884" y="1904994"/>
            <a:ext cx="8774232" cy="3450327"/>
          </a:xfrm>
        </p:spPr>
        <p:txBody>
          <a:bodyPr>
            <a:noAutofit/>
          </a:bodyPr>
          <a:lstStyle/>
          <a:p>
            <a:r>
              <a:rPr lang="ar-EG" sz="6000" b="0" dirty="0"/>
              <a:t>وَٱلْقُرْءَانِ ٱلْحَكِيمِ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B54BE21-9FCB-08EB-480C-0B7438DE5C7B}"/>
              </a:ext>
            </a:extLst>
          </p:cNvPr>
          <p:cNvSpPr txBox="1"/>
          <p:nvPr/>
        </p:nvSpPr>
        <p:spPr>
          <a:xfrm>
            <a:off x="2060712" y="4070190"/>
            <a:ext cx="8070575" cy="400110"/>
          </a:xfrm>
          <a:prstGeom prst="rect">
            <a:avLst/>
          </a:prstGeom>
          <a:noFill/>
        </p:spPr>
        <p:txBody>
          <a:bodyPr wrap="square">
            <a:spAutoFit/>
          </a:bodyPr>
          <a:lstStyle/>
          <a:p>
            <a:pPr algn="ctr" fontAlgn="base"/>
            <a:r>
              <a:rPr lang="en-US" sz="2000" dirty="0"/>
              <a:t>By the Qur'an, full of Wisdom,-</a:t>
            </a:r>
          </a:p>
        </p:txBody>
      </p:sp>
      <p:sp>
        <p:nvSpPr>
          <p:cNvPr id="3" name="TextBox 2">
            <a:extLst>
              <a:ext uri="{FF2B5EF4-FFF2-40B4-BE49-F238E27FC236}">
                <a16:creationId xmlns:a16="http://schemas.microsoft.com/office/drawing/2014/main" id="{ED6BBEA2-6C27-8F8B-6D53-FAFF76288DA5}"/>
              </a:ext>
            </a:extLst>
          </p:cNvPr>
          <p:cNvSpPr txBox="1"/>
          <p:nvPr/>
        </p:nvSpPr>
        <p:spPr>
          <a:xfrm>
            <a:off x="3728160" y="37723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74826839"/>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3146F-C278-C64D-9220-3E5E104E6A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D6CC9F-10F0-F4AA-9A2A-DC8E219CCD44}"/>
              </a:ext>
            </a:extLst>
          </p:cNvPr>
          <p:cNvSpPr>
            <a:spLocks noGrp="1"/>
          </p:cNvSpPr>
          <p:nvPr>
            <p:ph type="title"/>
          </p:nvPr>
        </p:nvSpPr>
        <p:spPr>
          <a:xfrm>
            <a:off x="1708884" y="1946939"/>
            <a:ext cx="8774232" cy="3450327"/>
          </a:xfrm>
        </p:spPr>
        <p:txBody>
          <a:bodyPr>
            <a:noAutofit/>
          </a:bodyPr>
          <a:lstStyle/>
          <a:p>
            <a:r>
              <a:rPr lang="ar-EG" sz="6000" b="0" dirty="0"/>
              <a:t>إِنَّكَ لَمِنَ ٱلْمُرْسَلِينَ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A4807A-2D6C-A928-B37C-E15DFF463953}"/>
              </a:ext>
            </a:extLst>
          </p:cNvPr>
          <p:cNvSpPr txBox="1"/>
          <p:nvPr/>
        </p:nvSpPr>
        <p:spPr>
          <a:xfrm>
            <a:off x="2060712" y="4116722"/>
            <a:ext cx="8070575" cy="400110"/>
          </a:xfrm>
          <a:prstGeom prst="rect">
            <a:avLst/>
          </a:prstGeom>
          <a:noFill/>
        </p:spPr>
        <p:txBody>
          <a:bodyPr wrap="square">
            <a:spAutoFit/>
          </a:bodyPr>
          <a:lstStyle/>
          <a:p>
            <a:pPr algn="ctr" fontAlgn="base"/>
            <a:r>
              <a:rPr lang="en-US" sz="2000" dirty="0"/>
              <a:t>Thou art indeed one of the messengers,</a:t>
            </a:r>
          </a:p>
        </p:txBody>
      </p:sp>
      <p:sp>
        <p:nvSpPr>
          <p:cNvPr id="3" name="TextBox 2">
            <a:extLst>
              <a:ext uri="{FF2B5EF4-FFF2-40B4-BE49-F238E27FC236}">
                <a16:creationId xmlns:a16="http://schemas.microsoft.com/office/drawing/2014/main" id="{DF7313E3-C3D2-E829-4C01-1400336A7118}"/>
              </a:ext>
            </a:extLst>
          </p:cNvPr>
          <p:cNvSpPr txBox="1"/>
          <p:nvPr/>
        </p:nvSpPr>
        <p:spPr>
          <a:xfrm>
            <a:off x="3510047" y="38142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14395922"/>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C1D2E-8FB2-7E76-744D-529D6FBCCB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BB8209-513B-3E1F-5A02-7406289BC3E7}"/>
              </a:ext>
            </a:extLst>
          </p:cNvPr>
          <p:cNvSpPr>
            <a:spLocks noGrp="1"/>
          </p:cNvSpPr>
          <p:nvPr>
            <p:ph type="title"/>
          </p:nvPr>
        </p:nvSpPr>
        <p:spPr>
          <a:xfrm>
            <a:off x="1708884" y="1946939"/>
            <a:ext cx="8774232" cy="3450327"/>
          </a:xfrm>
        </p:spPr>
        <p:txBody>
          <a:bodyPr>
            <a:noAutofit/>
          </a:bodyPr>
          <a:lstStyle/>
          <a:p>
            <a:r>
              <a:rPr lang="ar-EG" sz="6000" b="0" dirty="0"/>
              <a:t>عَلَىٰ صِرَٰطٍۢ مُّسْتَقِيمٍۢ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97D8F7-D256-AE99-8E75-51DFB34EE9B5}"/>
              </a:ext>
            </a:extLst>
          </p:cNvPr>
          <p:cNvSpPr txBox="1"/>
          <p:nvPr/>
        </p:nvSpPr>
        <p:spPr>
          <a:xfrm>
            <a:off x="2060712" y="4104223"/>
            <a:ext cx="8070575" cy="400110"/>
          </a:xfrm>
          <a:prstGeom prst="rect">
            <a:avLst/>
          </a:prstGeom>
          <a:noFill/>
        </p:spPr>
        <p:txBody>
          <a:bodyPr wrap="square">
            <a:spAutoFit/>
          </a:bodyPr>
          <a:lstStyle/>
          <a:p>
            <a:pPr algn="ctr" fontAlgn="base"/>
            <a:r>
              <a:rPr lang="en-US" sz="2000" dirty="0"/>
              <a:t>On a Straight Way.</a:t>
            </a:r>
          </a:p>
        </p:txBody>
      </p:sp>
      <p:sp>
        <p:nvSpPr>
          <p:cNvPr id="3" name="TextBox 2">
            <a:extLst>
              <a:ext uri="{FF2B5EF4-FFF2-40B4-BE49-F238E27FC236}">
                <a16:creationId xmlns:a16="http://schemas.microsoft.com/office/drawing/2014/main" id="{D087797D-D40B-6D7D-4822-7ACD60C80D50}"/>
              </a:ext>
            </a:extLst>
          </p:cNvPr>
          <p:cNvSpPr txBox="1"/>
          <p:nvPr/>
        </p:nvSpPr>
        <p:spPr>
          <a:xfrm>
            <a:off x="3350656" y="38089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18324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082FC-7CFA-3CD1-DCC1-B9DC797FC1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19481D-D234-2940-8096-F1BDAE26A4F6}"/>
              </a:ext>
            </a:extLst>
          </p:cNvPr>
          <p:cNvSpPr>
            <a:spLocks noGrp="1"/>
          </p:cNvSpPr>
          <p:nvPr>
            <p:ph type="title"/>
          </p:nvPr>
        </p:nvSpPr>
        <p:spPr>
          <a:xfrm>
            <a:off x="2093969" y="2021154"/>
            <a:ext cx="8004061" cy="3450327"/>
          </a:xfrm>
        </p:spPr>
        <p:txBody>
          <a:bodyPr>
            <a:noAutofit/>
          </a:bodyPr>
          <a:lstStyle/>
          <a:p>
            <a:r>
              <a:rPr lang="ar-EG" sz="6000" b="0" dirty="0"/>
              <a:t>يَـٰٓأَيُّهَا ٱلَّذِينَ ءَامَنُوا۟ ٱذْكُرُوا۟ ٱللَّهَ ذِكْرًۭا كَثِيرًۭا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4AD002-FDB7-D110-7CE8-B903259FEF81}"/>
              </a:ext>
            </a:extLst>
          </p:cNvPr>
          <p:cNvSpPr txBox="1"/>
          <p:nvPr/>
        </p:nvSpPr>
        <p:spPr>
          <a:xfrm>
            <a:off x="2060711" y="4582176"/>
            <a:ext cx="8070575" cy="400110"/>
          </a:xfrm>
          <a:prstGeom prst="rect">
            <a:avLst/>
          </a:prstGeom>
          <a:noFill/>
        </p:spPr>
        <p:txBody>
          <a:bodyPr wrap="square">
            <a:spAutoFit/>
          </a:bodyPr>
          <a:lstStyle/>
          <a:p>
            <a:pPr algn="ctr" fontAlgn="base"/>
            <a:r>
              <a:rPr lang="en-US" sz="2000" dirty="0"/>
              <a:t>O ye who believe! Celebrate the praises of Allah, and do this often;</a:t>
            </a:r>
          </a:p>
        </p:txBody>
      </p:sp>
      <p:sp>
        <p:nvSpPr>
          <p:cNvPr id="3" name="TextBox 2">
            <a:extLst>
              <a:ext uri="{FF2B5EF4-FFF2-40B4-BE49-F238E27FC236}">
                <a16:creationId xmlns:a16="http://schemas.microsoft.com/office/drawing/2014/main" id="{D6A50835-B84F-BFDC-C64F-4752C2A8A8CA}"/>
              </a:ext>
            </a:extLst>
          </p:cNvPr>
          <p:cNvSpPr txBox="1"/>
          <p:nvPr/>
        </p:nvSpPr>
        <p:spPr>
          <a:xfrm>
            <a:off x="4461135" y="4274399"/>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{41}</a:t>
            </a:r>
            <a:endParaRPr lang="en-US" sz="1400" dirty="0"/>
          </a:p>
        </p:txBody>
      </p:sp>
    </p:spTree>
    <p:extLst>
      <p:ext uri="{BB962C8B-B14F-4D97-AF65-F5344CB8AC3E}">
        <p14:creationId xmlns:p14="http://schemas.microsoft.com/office/powerpoint/2010/main" val="4093840976"/>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1AFC0-7139-130D-F132-973095BC05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D952A8-C707-E040-EF28-80C4B6F5F00E}"/>
              </a:ext>
            </a:extLst>
          </p:cNvPr>
          <p:cNvSpPr>
            <a:spLocks noGrp="1"/>
          </p:cNvSpPr>
          <p:nvPr>
            <p:ph type="title"/>
          </p:nvPr>
        </p:nvSpPr>
        <p:spPr>
          <a:xfrm>
            <a:off x="1708884" y="1946939"/>
            <a:ext cx="8774232" cy="3450327"/>
          </a:xfrm>
        </p:spPr>
        <p:txBody>
          <a:bodyPr>
            <a:noAutofit/>
          </a:bodyPr>
          <a:lstStyle/>
          <a:p>
            <a:r>
              <a:rPr lang="ar-EG" sz="6000" b="0" dirty="0"/>
              <a:t>تَنزِيلَ ٱلْعَزِيزِ ٱلرَّحِيمِ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4B59B7-7F55-64D7-0946-4BDDD8DC00C6}"/>
              </a:ext>
            </a:extLst>
          </p:cNvPr>
          <p:cNvSpPr txBox="1"/>
          <p:nvPr/>
        </p:nvSpPr>
        <p:spPr>
          <a:xfrm>
            <a:off x="2060712" y="4104223"/>
            <a:ext cx="8070575" cy="400110"/>
          </a:xfrm>
          <a:prstGeom prst="rect">
            <a:avLst/>
          </a:prstGeom>
          <a:noFill/>
        </p:spPr>
        <p:txBody>
          <a:bodyPr wrap="square">
            <a:spAutoFit/>
          </a:bodyPr>
          <a:lstStyle/>
          <a:p>
            <a:pPr algn="ctr" fontAlgn="base"/>
            <a:r>
              <a:rPr lang="en-US" sz="2000" dirty="0"/>
              <a:t>It is a Revelation sent down by (Him), the Exalted in Might, Most Merciful.</a:t>
            </a:r>
          </a:p>
        </p:txBody>
      </p:sp>
      <p:sp>
        <p:nvSpPr>
          <p:cNvPr id="3" name="TextBox 2">
            <a:extLst>
              <a:ext uri="{FF2B5EF4-FFF2-40B4-BE49-F238E27FC236}">
                <a16:creationId xmlns:a16="http://schemas.microsoft.com/office/drawing/2014/main" id="{2FBC0CC6-6588-0FEE-5484-E21DEA4E8082}"/>
              </a:ext>
            </a:extLst>
          </p:cNvPr>
          <p:cNvSpPr txBox="1"/>
          <p:nvPr/>
        </p:nvSpPr>
        <p:spPr>
          <a:xfrm>
            <a:off x="3224821" y="37964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6818228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2899D-24DF-13FA-287D-4C05DA3234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C9533E-0A86-3378-C3D9-4E1889F481AA}"/>
              </a:ext>
            </a:extLst>
          </p:cNvPr>
          <p:cNvSpPr>
            <a:spLocks noGrp="1"/>
          </p:cNvSpPr>
          <p:nvPr>
            <p:ph type="title"/>
          </p:nvPr>
        </p:nvSpPr>
        <p:spPr>
          <a:xfrm>
            <a:off x="1708884" y="2055996"/>
            <a:ext cx="8774232" cy="3450327"/>
          </a:xfrm>
        </p:spPr>
        <p:txBody>
          <a:bodyPr>
            <a:noAutofit/>
          </a:bodyPr>
          <a:lstStyle/>
          <a:p>
            <a:r>
              <a:rPr lang="ar-EG" sz="6000" b="0" dirty="0"/>
              <a:t>لِتُنذِرَ قَوْمًۭا مَّآ أُنذِرَ ءَابَآؤُهُمْ فَهُمْ غَـٰفِلُونَ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B90A43-B354-321F-97E5-B676888E3302}"/>
              </a:ext>
            </a:extLst>
          </p:cNvPr>
          <p:cNvSpPr txBox="1"/>
          <p:nvPr/>
        </p:nvSpPr>
        <p:spPr>
          <a:xfrm>
            <a:off x="2060712" y="4505858"/>
            <a:ext cx="8070575" cy="707886"/>
          </a:xfrm>
          <a:prstGeom prst="rect">
            <a:avLst/>
          </a:prstGeom>
          <a:noFill/>
        </p:spPr>
        <p:txBody>
          <a:bodyPr wrap="square">
            <a:spAutoFit/>
          </a:bodyPr>
          <a:lstStyle/>
          <a:p>
            <a:pPr algn="ctr" fontAlgn="base"/>
            <a:r>
              <a:rPr lang="en-US" sz="2000" dirty="0"/>
              <a:t>In order that thou mayest admonish a people, whose fathers had received no admonition, and who therefore remain heedless (of the Signs of Allah).</a:t>
            </a:r>
          </a:p>
        </p:txBody>
      </p:sp>
      <p:sp>
        <p:nvSpPr>
          <p:cNvPr id="3" name="TextBox 2">
            <a:extLst>
              <a:ext uri="{FF2B5EF4-FFF2-40B4-BE49-F238E27FC236}">
                <a16:creationId xmlns:a16="http://schemas.microsoft.com/office/drawing/2014/main" id="{7D23CD37-F69B-2D0E-7B22-A8DDE6B011F7}"/>
              </a:ext>
            </a:extLst>
          </p:cNvPr>
          <p:cNvSpPr txBox="1"/>
          <p:nvPr/>
        </p:nvSpPr>
        <p:spPr>
          <a:xfrm>
            <a:off x="4768395" y="42572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8552957"/>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DE88C-0E4C-441E-C6E4-B3E862AD3E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6088FA-7E0E-592F-A37E-6B64E310A1B3}"/>
              </a:ext>
            </a:extLst>
          </p:cNvPr>
          <p:cNvSpPr>
            <a:spLocks noGrp="1"/>
          </p:cNvSpPr>
          <p:nvPr>
            <p:ph type="title"/>
          </p:nvPr>
        </p:nvSpPr>
        <p:spPr>
          <a:xfrm>
            <a:off x="1708884" y="2055996"/>
            <a:ext cx="8774232" cy="3450327"/>
          </a:xfrm>
        </p:spPr>
        <p:txBody>
          <a:bodyPr>
            <a:noAutofit/>
          </a:bodyPr>
          <a:lstStyle/>
          <a:p>
            <a:r>
              <a:rPr lang="ar-EG" sz="6000" b="0" dirty="0"/>
              <a:t>لَقَدْ حَقَّ ٱلْقَوْلُ عَلَىٰٓ أَكْثَرِهِمْ فَهُمْ لَا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775982-0258-7D2B-6FFA-C15ED971C633}"/>
              </a:ext>
            </a:extLst>
          </p:cNvPr>
          <p:cNvSpPr txBox="1"/>
          <p:nvPr/>
        </p:nvSpPr>
        <p:spPr>
          <a:xfrm>
            <a:off x="2060712" y="4505858"/>
            <a:ext cx="8070575" cy="707886"/>
          </a:xfrm>
          <a:prstGeom prst="rect">
            <a:avLst/>
          </a:prstGeom>
          <a:noFill/>
        </p:spPr>
        <p:txBody>
          <a:bodyPr wrap="square">
            <a:spAutoFit/>
          </a:bodyPr>
          <a:lstStyle/>
          <a:p>
            <a:pPr algn="ctr" fontAlgn="base"/>
            <a:r>
              <a:rPr lang="en-US" sz="2000" dirty="0"/>
              <a:t>The Word is proved true against the greater part of them: for they do not believe.</a:t>
            </a:r>
          </a:p>
        </p:txBody>
      </p:sp>
      <p:sp>
        <p:nvSpPr>
          <p:cNvPr id="3" name="TextBox 2">
            <a:extLst>
              <a:ext uri="{FF2B5EF4-FFF2-40B4-BE49-F238E27FC236}">
                <a16:creationId xmlns:a16="http://schemas.microsoft.com/office/drawing/2014/main" id="{98157D96-CEF2-0FF8-7293-010F4F66BE2D}"/>
              </a:ext>
            </a:extLst>
          </p:cNvPr>
          <p:cNvSpPr txBox="1"/>
          <p:nvPr/>
        </p:nvSpPr>
        <p:spPr>
          <a:xfrm>
            <a:off x="4768395" y="42572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79423498"/>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F6B5B-FCED-4D94-E582-F49049A06E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339734-5564-B79A-D4DF-9CC16BD72D89}"/>
              </a:ext>
            </a:extLst>
          </p:cNvPr>
          <p:cNvSpPr>
            <a:spLocks noGrp="1"/>
          </p:cNvSpPr>
          <p:nvPr>
            <p:ph type="title"/>
          </p:nvPr>
        </p:nvSpPr>
        <p:spPr>
          <a:xfrm>
            <a:off x="1708884" y="2005662"/>
            <a:ext cx="8774232" cy="3450327"/>
          </a:xfrm>
        </p:spPr>
        <p:txBody>
          <a:bodyPr>
            <a:noAutofit/>
          </a:bodyPr>
          <a:lstStyle/>
          <a:p>
            <a:r>
              <a:rPr lang="ar-EG" sz="6000" b="0" dirty="0"/>
              <a:t>إِنَّا جَعَلْنَا فِىٓ أَعْنَـٰقِهِمْ أَغْلَـٰلًۭا فَهِىَ إِلَى ٱلْأَذْقَانِ فَهُم مُّقْمَحُونَ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A20F48-059E-CF29-ECF6-D007FF0CBAA8}"/>
              </a:ext>
            </a:extLst>
          </p:cNvPr>
          <p:cNvSpPr txBox="1"/>
          <p:nvPr/>
        </p:nvSpPr>
        <p:spPr>
          <a:xfrm>
            <a:off x="2060712" y="4531451"/>
            <a:ext cx="8070575" cy="707886"/>
          </a:xfrm>
          <a:prstGeom prst="rect">
            <a:avLst/>
          </a:prstGeom>
          <a:noFill/>
        </p:spPr>
        <p:txBody>
          <a:bodyPr wrap="square">
            <a:spAutoFit/>
          </a:bodyPr>
          <a:lstStyle/>
          <a:p>
            <a:pPr algn="ctr" fontAlgn="base"/>
            <a:r>
              <a:rPr lang="en-US" sz="2000" dirty="0"/>
              <a:t>We have put yokes round their necks right up to their chins, so that their heads are forced up (and they cannot see).</a:t>
            </a:r>
          </a:p>
        </p:txBody>
      </p:sp>
      <p:sp>
        <p:nvSpPr>
          <p:cNvPr id="3" name="TextBox 2">
            <a:extLst>
              <a:ext uri="{FF2B5EF4-FFF2-40B4-BE49-F238E27FC236}">
                <a16:creationId xmlns:a16="http://schemas.microsoft.com/office/drawing/2014/main" id="{2895CFD1-7E8C-F64D-EC8F-8BC2B1DFA601}"/>
              </a:ext>
            </a:extLst>
          </p:cNvPr>
          <p:cNvSpPr txBox="1"/>
          <p:nvPr/>
        </p:nvSpPr>
        <p:spPr>
          <a:xfrm>
            <a:off x="3258377" y="42236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80743141"/>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6E66E-55DF-F94D-8F96-33E2A82CD0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AE37EB-D480-188B-40F3-72CDAA83A98A}"/>
              </a:ext>
            </a:extLst>
          </p:cNvPr>
          <p:cNvSpPr>
            <a:spLocks noGrp="1"/>
          </p:cNvSpPr>
          <p:nvPr>
            <p:ph type="title"/>
          </p:nvPr>
        </p:nvSpPr>
        <p:spPr>
          <a:xfrm>
            <a:off x="1708884" y="2022440"/>
            <a:ext cx="8774232" cy="3450327"/>
          </a:xfrm>
        </p:spPr>
        <p:txBody>
          <a:bodyPr>
            <a:noAutofit/>
          </a:bodyPr>
          <a:lstStyle/>
          <a:p>
            <a:r>
              <a:rPr lang="ar-EG" sz="6000" b="0" dirty="0"/>
              <a:t>وَسَوَآءٌ عَلَيْهِمْ ءَأَنذَرْتَهُمْ أَمْ لَمْ تُنذِرْهُمْ لَا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5511A4-80E5-0B83-276D-67537E84ED9A}"/>
              </a:ext>
            </a:extLst>
          </p:cNvPr>
          <p:cNvSpPr txBox="1"/>
          <p:nvPr/>
        </p:nvSpPr>
        <p:spPr>
          <a:xfrm>
            <a:off x="2060712" y="4539043"/>
            <a:ext cx="8070575" cy="707886"/>
          </a:xfrm>
          <a:prstGeom prst="rect">
            <a:avLst/>
          </a:prstGeom>
          <a:noFill/>
        </p:spPr>
        <p:txBody>
          <a:bodyPr wrap="square">
            <a:spAutoFit/>
          </a:bodyPr>
          <a:lstStyle/>
          <a:p>
            <a:pPr algn="ctr" fontAlgn="base"/>
            <a:r>
              <a:rPr lang="en-US" sz="2000" dirty="0"/>
              <a:t>The same is it to them whether thou admonish them or thou do not admonish them: they will not believe.</a:t>
            </a:r>
          </a:p>
        </p:txBody>
      </p:sp>
      <p:sp>
        <p:nvSpPr>
          <p:cNvPr id="3" name="TextBox 2">
            <a:extLst>
              <a:ext uri="{FF2B5EF4-FFF2-40B4-BE49-F238E27FC236}">
                <a16:creationId xmlns:a16="http://schemas.microsoft.com/office/drawing/2014/main" id="{85A3DF2A-AC60-D7D6-30AF-11480D4966B0}"/>
              </a:ext>
            </a:extLst>
          </p:cNvPr>
          <p:cNvSpPr txBox="1"/>
          <p:nvPr/>
        </p:nvSpPr>
        <p:spPr>
          <a:xfrm>
            <a:off x="4365723" y="42312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0657288"/>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3F956-DF01-98F1-38C7-8804A4D3A7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F823F8-653E-60FD-2BB9-63DE147673C3}"/>
              </a:ext>
            </a:extLst>
          </p:cNvPr>
          <p:cNvSpPr>
            <a:spLocks noGrp="1"/>
          </p:cNvSpPr>
          <p:nvPr>
            <p:ph type="title"/>
          </p:nvPr>
        </p:nvSpPr>
        <p:spPr>
          <a:xfrm>
            <a:off x="1708884" y="1846272"/>
            <a:ext cx="8774232" cy="3450327"/>
          </a:xfrm>
        </p:spPr>
        <p:txBody>
          <a:bodyPr>
            <a:noAutofit/>
          </a:bodyPr>
          <a:lstStyle/>
          <a:p>
            <a:r>
              <a:rPr lang="ar-EG" sz="6000" b="0" dirty="0"/>
              <a:t>إِنَّمَا تُنذِرُ مَنِ ٱتَّبَعَ ٱلذِّكْرَ وَخَشِىَ ٱلرَّحْمَـٰنَ بِٱلْغَيْبِۖ فَبَشِّرْهُ بِمَغْفِرَةٍۢ وَأَجْرٍۢ كَرِيمٍ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7BE50DE-4457-0859-14B4-77627400F3AC}"/>
              </a:ext>
            </a:extLst>
          </p:cNvPr>
          <p:cNvSpPr txBox="1"/>
          <p:nvPr/>
        </p:nvSpPr>
        <p:spPr>
          <a:xfrm>
            <a:off x="2060712" y="4788767"/>
            <a:ext cx="8070575" cy="1015663"/>
          </a:xfrm>
          <a:prstGeom prst="rect">
            <a:avLst/>
          </a:prstGeom>
          <a:noFill/>
        </p:spPr>
        <p:txBody>
          <a:bodyPr wrap="square">
            <a:spAutoFit/>
          </a:bodyPr>
          <a:lstStyle/>
          <a:p>
            <a:pPr algn="ctr" fontAlgn="base"/>
            <a:r>
              <a:rPr lang="en-US" sz="2000" dirty="0"/>
              <a:t>Thou canst but admonish such a one as follows the Message and fears the (Lord) Most Gracious, unseen: give such a one, therefore, good tidings, of Forgiveness and a Reward most generous.</a:t>
            </a:r>
          </a:p>
        </p:txBody>
      </p:sp>
      <p:sp>
        <p:nvSpPr>
          <p:cNvPr id="3" name="TextBox 2">
            <a:extLst>
              <a:ext uri="{FF2B5EF4-FFF2-40B4-BE49-F238E27FC236}">
                <a16:creationId xmlns:a16="http://schemas.microsoft.com/office/drawing/2014/main" id="{BD304CF2-C125-7E32-EB2D-EF4022DF2239}"/>
              </a:ext>
            </a:extLst>
          </p:cNvPr>
          <p:cNvSpPr txBox="1"/>
          <p:nvPr/>
        </p:nvSpPr>
        <p:spPr>
          <a:xfrm>
            <a:off x="5062009" y="45939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67054700"/>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72A74-FC52-9C0E-26DD-E9A3B8B160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520847-5BAB-76DD-CD0D-F5D4E5F32214}"/>
              </a:ext>
            </a:extLst>
          </p:cNvPr>
          <p:cNvSpPr>
            <a:spLocks noGrp="1"/>
          </p:cNvSpPr>
          <p:nvPr>
            <p:ph type="title"/>
          </p:nvPr>
        </p:nvSpPr>
        <p:spPr>
          <a:xfrm>
            <a:off x="1708884" y="1888217"/>
            <a:ext cx="8774232" cy="3450327"/>
          </a:xfrm>
        </p:spPr>
        <p:txBody>
          <a:bodyPr>
            <a:noAutofit/>
          </a:bodyPr>
          <a:lstStyle/>
          <a:p>
            <a:r>
              <a:rPr lang="ar-EG" sz="6000" b="0" dirty="0"/>
              <a:t>إِنَّا نَحْنُ نُحْىِ ٱلْمَوْتَىٰ وَنَكْتُبُ مَا قَدَّمُوا۟ وَءَاثَـٰرَهُمْ ۚ وَكُلَّ شَىْءٍ أَحْصَيْنَـٰهُ فِىٓ إِمَامٍۢ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13B4208-2869-AF80-D5D5-B40852C24CE8}"/>
              </a:ext>
            </a:extLst>
          </p:cNvPr>
          <p:cNvSpPr txBox="1"/>
          <p:nvPr/>
        </p:nvSpPr>
        <p:spPr>
          <a:xfrm>
            <a:off x="2060712" y="4889435"/>
            <a:ext cx="8070575" cy="1015663"/>
          </a:xfrm>
          <a:prstGeom prst="rect">
            <a:avLst/>
          </a:prstGeom>
          <a:noFill/>
        </p:spPr>
        <p:txBody>
          <a:bodyPr wrap="square">
            <a:spAutoFit/>
          </a:bodyPr>
          <a:lstStyle/>
          <a:p>
            <a:pPr algn="ctr" fontAlgn="base"/>
            <a:r>
              <a:rPr lang="en-US" sz="2000" dirty="0"/>
              <a:t>Verily We shall give life to the dead, and We record that which they send before and that which they leave behind, and of all things have We taken account in a clear Book (of evidence).</a:t>
            </a:r>
          </a:p>
        </p:txBody>
      </p:sp>
      <p:sp>
        <p:nvSpPr>
          <p:cNvPr id="3" name="TextBox 2">
            <a:extLst>
              <a:ext uri="{FF2B5EF4-FFF2-40B4-BE49-F238E27FC236}">
                <a16:creationId xmlns:a16="http://schemas.microsoft.com/office/drawing/2014/main" id="{CDD5887C-0118-19AA-101A-39B92034421B}"/>
              </a:ext>
            </a:extLst>
          </p:cNvPr>
          <p:cNvSpPr txBox="1"/>
          <p:nvPr/>
        </p:nvSpPr>
        <p:spPr>
          <a:xfrm>
            <a:off x="4491558" y="45229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35609153"/>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949E18-C14E-00CA-CF20-70A877167F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084B4D-CFCC-4375-82C4-1D630B2BADF2}"/>
              </a:ext>
            </a:extLst>
          </p:cNvPr>
          <p:cNvSpPr>
            <a:spLocks noGrp="1"/>
          </p:cNvSpPr>
          <p:nvPr>
            <p:ph type="title"/>
          </p:nvPr>
        </p:nvSpPr>
        <p:spPr>
          <a:xfrm>
            <a:off x="1708884" y="2047608"/>
            <a:ext cx="8774232" cy="3450327"/>
          </a:xfrm>
        </p:spPr>
        <p:txBody>
          <a:bodyPr>
            <a:noAutofit/>
          </a:bodyPr>
          <a:lstStyle/>
          <a:p>
            <a:r>
              <a:rPr lang="ar-EG" sz="6000" b="0" dirty="0"/>
              <a:t>وَٱضْرِبْ لَهُم مَّثَلًا أَصْحَـٰبَ ٱلْقَرْيَةِ إِذْ جَآءَهَا ٱلْمُرْسَلُونَ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99E7A6-F72D-F45C-D7AF-392B019A95A9}"/>
              </a:ext>
            </a:extLst>
          </p:cNvPr>
          <p:cNvSpPr txBox="1"/>
          <p:nvPr/>
        </p:nvSpPr>
        <p:spPr>
          <a:xfrm>
            <a:off x="2060712" y="4553875"/>
            <a:ext cx="8070575" cy="707886"/>
          </a:xfrm>
          <a:prstGeom prst="rect">
            <a:avLst/>
          </a:prstGeom>
          <a:noFill/>
        </p:spPr>
        <p:txBody>
          <a:bodyPr wrap="square">
            <a:spAutoFit/>
          </a:bodyPr>
          <a:lstStyle/>
          <a:p>
            <a:pPr algn="ctr" fontAlgn="base"/>
            <a:r>
              <a:rPr lang="en-US" sz="2000" dirty="0"/>
              <a:t>Set forth to them, by way of a parable, the (story of) the Companions of the City. Behold!, there came messengers to it.</a:t>
            </a:r>
          </a:p>
        </p:txBody>
      </p:sp>
      <p:sp>
        <p:nvSpPr>
          <p:cNvPr id="3" name="TextBox 2">
            <a:extLst>
              <a:ext uri="{FF2B5EF4-FFF2-40B4-BE49-F238E27FC236}">
                <a16:creationId xmlns:a16="http://schemas.microsoft.com/office/drawing/2014/main" id="{4F738FB4-29C3-9225-B4F8-BEF2BD72435E}"/>
              </a:ext>
            </a:extLst>
          </p:cNvPr>
          <p:cNvSpPr txBox="1"/>
          <p:nvPr/>
        </p:nvSpPr>
        <p:spPr>
          <a:xfrm>
            <a:off x="3593936" y="424609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18233900"/>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507A9-D611-7C45-C25A-B804225AB7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CE081B-54BA-3890-CCF7-0F879100CB75}"/>
              </a:ext>
            </a:extLst>
          </p:cNvPr>
          <p:cNvSpPr>
            <a:spLocks noGrp="1"/>
          </p:cNvSpPr>
          <p:nvPr>
            <p:ph type="title"/>
          </p:nvPr>
        </p:nvSpPr>
        <p:spPr>
          <a:xfrm>
            <a:off x="1708884" y="1930162"/>
            <a:ext cx="8774232" cy="3450327"/>
          </a:xfrm>
        </p:spPr>
        <p:txBody>
          <a:bodyPr>
            <a:noAutofit/>
          </a:bodyPr>
          <a:lstStyle/>
          <a:p>
            <a:r>
              <a:rPr lang="ar-EG" sz="6000" b="0" dirty="0"/>
              <a:t>إِذْ أَرْسَلْنَآ إِلَيْهِمُ ٱثْنَيْنِ فَكَذَّبُوهُمَا فَعَزَّزْنَا بِثَالِثٍۢ فَقَالُوٓا۟ إِنَّآ إِلَيْكُم مُّرْسَلُونَ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FC6928-2163-3120-2F0C-11838C179587}"/>
              </a:ext>
            </a:extLst>
          </p:cNvPr>
          <p:cNvSpPr txBox="1"/>
          <p:nvPr/>
        </p:nvSpPr>
        <p:spPr>
          <a:xfrm>
            <a:off x="2060712" y="4453207"/>
            <a:ext cx="8070575" cy="1015663"/>
          </a:xfrm>
          <a:prstGeom prst="rect">
            <a:avLst/>
          </a:prstGeom>
          <a:noFill/>
        </p:spPr>
        <p:txBody>
          <a:bodyPr wrap="square">
            <a:spAutoFit/>
          </a:bodyPr>
          <a:lstStyle/>
          <a:p>
            <a:pPr algn="ctr" fontAlgn="base"/>
            <a:r>
              <a:rPr lang="en-US" sz="2000" dirty="0"/>
              <a:t>When We (first) sent to them two messengers, they rejected them: But We strengthened them with a third: they said, "Truly, we have been sent on a mission to you."</a:t>
            </a:r>
          </a:p>
        </p:txBody>
      </p:sp>
      <p:sp>
        <p:nvSpPr>
          <p:cNvPr id="3" name="TextBox 2">
            <a:extLst>
              <a:ext uri="{FF2B5EF4-FFF2-40B4-BE49-F238E27FC236}">
                <a16:creationId xmlns:a16="http://schemas.microsoft.com/office/drawing/2014/main" id="{8FCABE49-DED1-4F03-6A86-44F34276DA85}"/>
              </a:ext>
            </a:extLst>
          </p:cNvPr>
          <p:cNvSpPr txBox="1"/>
          <p:nvPr/>
        </p:nvSpPr>
        <p:spPr>
          <a:xfrm>
            <a:off x="1278576" y="41454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97724825"/>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73EAF-7F51-79CA-BF5A-716667B4B9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944067-A053-934C-4625-AC59936FF9EC}"/>
              </a:ext>
            </a:extLst>
          </p:cNvPr>
          <p:cNvSpPr>
            <a:spLocks noGrp="1"/>
          </p:cNvSpPr>
          <p:nvPr>
            <p:ph type="title"/>
          </p:nvPr>
        </p:nvSpPr>
        <p:spPr>
          <a:xfrm>
            <a:off x="1708884" y="1930162"/>
            <a:ext cx="8774232" cy="3450327"/>
          </a:xfrm>
        </p:spPr>
        <p:txBody>
          <a:bodyPr>
            <a:noAutofit/>
          </a:bodyPr>
          <a:lstStyle/>
          <a:p>
            <a:r>
              <a:rPr lang="ar-EG" sz="6000" b="0" dirty="0"/>
              <a:t>قَالُوا۟ مَآ أَنتُمْ إِلَّا بَشَرٌۭ مِّثْلُنَا وَمَآ أَنزَلَ ٱلرَّحْمَـٰنُ مِن شَىْءٍ إِنْ أَنتُمْ إِلَّا تَكْذِبُونَ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3D75FF7-531C-2F67-3AC6-6A658237572F}"/>
              </a:ext>
            </a:extLst>
          </p:cNvPr>
          <p:cNvSpPr txBox="1"/>
          <p:nvPr/>
        </p:nvSpPr>
        <p:spPr>
          <a:xfrm>
            <a:off x="2060712" y="4453207"/>
            <a:ext cx="8070575" cy="707886"/>
          </a:xfrm>
          <a:prstGeom prst="rect">
            <a:avLst/>
          </a:prstGeom>
          <a:noFill/>
        </p:spPr>
        <p:txBody>
          <a:bodyPr wrap="square">
            <a:spAutoFit/>
          </a:bodyPr>
          <a:lstStyle/>
          <a:p>
            <a:pPr algn="ctr" fontAlgn="base"/>
            <a:r>
              <a:rPr lang="en-US" sz="2000" dirty="0"/>
              <a:t>The (people) said: "Ye are only men like ourselves; and (Allah) Most Gracious sends no sort of revelation: ye do nothing but lie."</a:t>
            </a:r>
          </a:p>
        </p:txBody>
      </p:sp>
      <p:sp>
        <p:nvSpPr>
          <p:cNvPr id="3" name="TextBox 2">
            <a:extLst>
              <a:ext uri="{FF2B5EF4-FFF2-40B4-BE49-F238E27FC236}">
                <a16:creationId xmlns:a16="http://schemas.microsoft.com/office/drawing/2014/main" id="{42921643-E22F-BAE0-CC49-A95E2BDCE660}"/>
              </a:ext>
            </a:extLst>
          </p:cNvPr>
          <p:cNvSpPr txBox="1"/>
          <p:nvPr/>
        </p:nvSpPr>
        <p:spPr>
          <a:xfrm>
            <a:off x="1278576" y="41454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373510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B1588-15EF-E119-63D0-71047529ED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9D875B-DB08-10D1-3EAA-A0F407EAE345}"/>
              </a:ext>
            </a:extLst>
          </p:cNvPr>
          <p:cNvSpPr>
            <a:spLocks noGrp="1"/>
          </p:cNvSpPr>
          <p:nvPr>
            <p:ph type="title"/>
          </p:nvPr>
        </p:nvSpPr>
        <p:spPr>
          <a:xfrm>
            <a:off x="2093969" y="2021154"/>
            <a:ext cx="8004061" cy="3450327"/>
          </a:xfrm>
        </p:spPr>
        <p:txBody>
          <a:bodyPr>
            <a:noAutofit/>
          </a:bodyPr>
          <a:lstStyle/>
          <a:p>
            <a:r>
              <a:rPr lang="ar-EG" sz="6000" b="0" dirty="0"/>
              <a:t>وَسَبِّحُوهُ بُكْرَةًۭ وَأَصِيلًا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AB10596-669C-8ACE-2B67-6C21F74E1D39}"/>
              </a:ext>
            </a:extLst>
          </p:cNvPr>
          <p:cNvSpPr txBox="1"/>
          <p:nvPr/>
        </p:nvSpPr>
        <p:spPr>
          <a:xfrm>
            <a:off x="2060711" y="4147631"/>
            <a:ext cx="8070575" cy="400110"/>
          </a:xfrm>
          <a:prstGeom prst="rect">
            <a:avLst/>
          </a:prstGeom>
          <a:noFill/>
        </p:spPr>
        <p:txBody>
          <a:bodyPr wrap="square">
            <a:spAutoFit/>
          </a:bodyPr>
          <a:lstStyle/>
          <a:p>
            <a:pPr algn="ctr" fontAlgn="base"/>
            <a:r>
              <a:rPr lang="en-US" sz="2000" dirty="0"/>
              <a:t>And glorify Him morning and evening.</a:t>
            </a:r>
          </a:p>
        </p:txBody>
      </p:sp>
      <p:sp>
        <p:nvSpPr>
          <p:cNvPr id="3" name="TextBox 2">
            <a:extLst>
              <a:ext uri="{FF2B5EF4-FFF2-40B4-BE49-F238E27FC236}">
                <a16:creationId xmlns:a16="http://schemas.microsoft.com/office/drawing/2014/main" id="{8E935182-6AA4-5EDC-012A-71284010A113}"/>
              </a:ext>
            </a:extLst>
          </p:cNvPr>
          <p:cNvSpPr txBox="1"/>
          <p:nvPr/>
        </p:nvSpPr>
        <p:spPr>
          <a:xfrm>
            <a:off x="3043395" y="37463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{42}</a:t>
            </a:r>
            <a:endParaRPr lang="en-US" sz="1400" dirty="0"/>
          </a:p>
        </p:txBody>
      </p:sp>
    </p:spTree>
    <p:extLst>
      <p:ext uri="{BB962C8B-B14F-4D97-AF65-F5344CB8AC3E}">
        <p14:creationId xmlns:p14="http://schemas.microsoft.com/office/powerpoint/2010/main" val="2916366472"/>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FB445-2834-5153-39F3-1796306981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42DEFC-4614-D392-3C70-EFAAC104A9C1}"/>
              </a:ext>
            </a:extLst>
          </p:cNvPr>
          <p:cNvSpPr>
            <a:spLocks noGrp="1"/>
          </p:cNvSpPr>
          <p:nvPr>
            <p:ph type="title"/>
          </p:nvPr>
        </p:nvSpPr>
        <p:spPr>
          <a:xfrm>
            <a:off x="1708884" y="1972107"/>
            <a:ext cx="8774232" cy="3450327"/>
          </a:xfrm>
        </p:spPr>
        <p:txBody>
          <a:bodyPr>
            <a:noAutofit/>
          </a:bodyPr>
          <a:lstStyle/>
          <a:p>
            <a:r>
              <a:rPr lang="ar-EG" sz="6000" b="0" dirty="0"/>
              <a:t>قَالُوا۟ رَبُّنَا يَعْلَمُ إِنَّآ إِلَيْكُمْ لَمُرْسَلُونَ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75DE24A-8A88-4DDF-3B13-9E04A59BA648}"/>
              </a:ext>
            </a:extLst>
          </p:cNvPr>
          <p:cNvSpPr txBox="1"/>
          <p:nvPr/>
        </p:nvSpPr>
        <p:spPr>
          <a:xfrm>
            <a:off x="2060712" y="4028867"/>
            <a:ext cx="8070575" cy="400110"/>
          </a:xfrm>
          <a:prstGeom prst="rect">
            <a:avLst/>
          </a:prstGeom>
          <a:noFill/>
        </p:spPr>
        <p:txBody>
          <a:bodyPr wrap="square">
            <a:spAutoFit/>
          </a:bodyPr>
          <a:lstStyle/>
          <a:p>
            <a:pPr algn="ctr" fontAlgn="base"/>
            <a:r>
              <a:rPr lang="en-US" sz="2000" dirty="0"/>
              <a:t>They said: "Our Lord doth know that we have been sent on a mission to you:</a:t>
            </a:r>
          </a:p>
        </p:txBody>
      </p:sp>
      <p:sp>
        <p:nvSpPr>
          <p:cNvPr id="3" name="TextBox 2">
            <a:extLst>
              <a:ext uri="{FF2B5EF4-FFF2-40B4-BE49-F238E27FC236}">
                <a16:creationId xmlns:a16="http://schemas.microsoft.com/office/drawing/2014/main" id="{04487102-7F16-989F-5F44-D58F3E5A9A9E}"/>
              </a:ext>
            </a:extLst>
          </p:cNvPr>
          <p:cNvSpPr txBox="1"/>
          <p:nvPr/>
        </p:nvSpPr>
        <p:spPr>
          <a:xfrm>
            <a:off x="1790305" y="37210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26841095"/>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D4D8E-C2EB-A9E9-08D8-6EC040538A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028A28-48BB-C822-E66C-0D69CB3BDC36}"/>
              </a:ext>
            </a:extLst>
          </p:cNvPr>
          <p:cNvSpPr>
            <a:spLocks noGrp="1"/>
          </p:cNvSpPr>
          <p:nvPr>
            <p:ph type="title"/>
          </p:nvPr>
        </p:nvSpPr>
        <p:spPr>
          <a:xfrm>
            <a:off x="1708884" y="1972107"/>
            <a:ext cx="8774232" cy="3450327"/>
          </a:xfrm>
        </p:spPr>
        <p:txBody>
          <a:bodyPr>
            <a:noAutofit/>
          </a:bodyPr>
          <a:lstStyle/>
          <a:p>
            <a:r>
              <a:rPr lang="ar-EG" sz="6000" b="0" dirty="0"/>
              <a:t>وَمَا عَلَيْنَآ إِلَّا ٱلْبَلَـٰغُ ٱلْمُبِينُ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556673-022F-FE83-7C9E-09818FFE2CE6}"/>
              </a:ext>
            </a:extLst>
          </p:cNvPr>
          <p:cNvSpPr txBox="1"/>
          <p:nvPr/>
        </p:nvSpPr>
        <p:spPr>
          <a:xfrm>
            <a:off x="2060712" y="4182755"/>
            <a:ext cx="8070575" cy="400110"/>
          </a:xfrm>
          <a:prstGeom prst="rect">
            <a:avLst/>
          </a:prstGeom>
          <a:noFill/>
        </p:spPr>
        <p:txBody>
          <a:bodyPr wrap="square">
            <a:spAutoFit/>
          </a:bodyPr>
          <a:lstStyle/>
          <a:p>
            <a:pPr algn="ctr" fontAlgn="base"/>
            <a:r>
              <a:rPr lang="en-US" sz="2000" dirty="0"/>
              <a:t>"And our duty is only to proclaim the clear Message."</a:t>
            </a:r>
          </a:p>
        </p:txBody>
      </p:sp>
      <p:sp>
        <p:nvSpPr>
          <p:cNvPr id="3" name="TextBox 2">
            <a:extLst>
              <a:ext uri="{FF2B5EF4-FFF2-40B4-BE49-F238E27FC236}">
                <a16:creationId xmlns:a16="http://schemas.microsoft.com/office/drawing/2014/main" id="{4289EC42-D379-32D3-23B9-70629DBCBE9D}"/>
              </a:ext>
            </a:extLst>
          </p:cNvPr>
          <p:cNvSpPr txBox="1"/>
          <p:nvPr/>
        </p:nvSpPr>
        <p:spPr>
          <a:xfrm>
            <a:off x="2671149" y="38749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33344594"/>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D31AD-1EE9-D4A4-88BF-1065624190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9882B2-D894-E06A-C3DB-0048725CC25A}"/>
              </a:ext>
            </a:extLst>
          </p:cNvPr>
          <p:cNvSpPr>
            <a:spLocks noGrp="1"/>
          </p:cNvSpPr>
          <p:nvPr>
            <p:ph type="title"/>
          </p:nvPr>
        </p:nvSpPr>
        <p:spPr>
          <a:xfrm>
            <a:off x="1708884" y="1879828"/>
            <a:ext cx="8774232" cy="3450327"/>
          </a:xfrm>
        </p:spPr>
        <p:txBody>
          <a:bodyPr>
            <a:noAutofit/>
          </a:bodyPr>
          <a:lstStyle/>
          <a:p>
            <a:r>
              <a:rPr lang="ar-EG" sz="6000" b="0" dirty="0"/>
              <a:t>قَالُوٓا۟ إِنَّا تَطَيَّرْنَا بِكُمْۖ لَئِن لَّمْ تَنتَهُوا۟ لَنَرْجُمَنَّكُمْ وَلَيَمَسَّنَّكُم مِّنَّا عَذَابٌ أَلِيمٌۭ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0EF9F2-2F07-A339-158F-1C62CDA123E8}"/>
              </a:ext>
            </a:extLst>
          </p:cNvPr>
          <p:cNvSpPr txBox="1"/>
          <p:nvPr/>
        </p:nvSpPr>
        <p:spPr>
          <a:xfrm>
            <a:off x="2060712" y="4459592"/>
            <a:ext cx="8070575" cy="1015663"/>
          </a:xfrm>
          <a:prstGeom prst="rect">
            <a:avLst/>
          </a:prstGeom>
          <a:noFill/>
        </p:spPr>
        <p:txBody>
          <a:bodyPr wrap="square">
            <a:spAutoFit/>
          </a:bodyPr>
          <a:lstStyle/>
          <a:p>
            <a:pPr algn="ctr" fontAlgn="base"/>
            <a:r>
              <a:rPr lang="en-US" sz="2000" dirty="0"/>
              <a:t>The (people) said: "for us, we augur an evil omen from you: if ye desist not, we will certainly stone you. And a grievous punishment indeed will be inflicted on you by us."</a:t>
            </a:r>
          </a:p>
        </p:txBody>
      </p:sp>
      <p:sp>
        <p:nvSpPr>
          <p:cNvPr id="3" name="TextBox 2">
            <a:extLst>
              <a:ext uri="{FF2B5EF4-FFF2-40B4-BE49-F238E27FC236}">
                <a16:creationId xmlns:a16="http://schemas.microsoft.com/office/drawing/2014/main" id="{C02318BB-E94F-FD8C-26C3-9EAEC78928BC}"/>
              </a:ext>
            </a:extLst>
          </p:cNvPr>
          <p:cNvSpPr txBox="1"/>
          <p:nvPr/>
        </p:nvSpPr>
        <p:spPr>
          <a:xfrm>
            <a:off x="1605747" y="40904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90112781"/>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62D45-2636-F30A-9BDA-A4934EEF3A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A7C654-7E14-1F09-9276-2930B2ED7E0E}"/>
              </a:ext>
            </a:extLst>
          </p:cNvPr>
          <p:cNvSpPr>
            <a:spLocks noGrp="1"/>
          </p:cNvSpPr>
          <p:nvPr>
            <p:ph type="title"/>
          </p:nvPr>
        </p:nvSpPr>
        <p:spPr>
          <a:xfrm>
            <a:off x="1708884" y="1938551"/>
            <a:ext cx="8774232" cy="3450327"/>
          </a:xfrm>
        </p:spPr>
        <p:txBody>
          <a:bodyPr>
            <a:noAutofit/>
          </a:bodyPr>
          <a:lstStyle/>
          <a:p>
            <a:r>
              <a:rPr lang="ar-EG" sz="6000" b="0" dirty="0"/>
              <a:t>قَالُوا۟ طَـٰٓئِرُكُم مَّعَكُمْۚ أَئِن ذُكِّرْتُمۚ بَلْ أَنتُمْ قَوْمٌۭ مُّسْرِفُونَ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2BDF12-7411-02FA-1C4D-ED0C37BF9FCA}"/>
              </a:ext>
            </a:extLst>
          </p:cNvPr>
          <p:cNvSpPr txBox="1"/>
          <p:nvPr/>
        </p:nvSpPr>
        <p:spPr>
          <a:xfrm>
            <a:off x="2060712" y="4518315"/>
            <a:ext cx="8070575" cy="1015663"/>
          </a:xfrm>
          <a:prstGeom prst="rect">
            <a:avLst/>
          </a:prstGeom>
          <a:noFill/>
        </p:spPr>
        <p:txBody>
          <a:bodyPr wrap="square">
            <a:spAutoFit/>
          </a:bodyPr>
          <a:lstStyle/>
          <a:p>
            <a:pPr algn="ctr" fontAlgn="base"/>
            <a:r>
              <a:rPr lang="en-US" sz="2000" dirty="0"/>
              <a:t>They said: "Your evil omens are with yourselves: (deem ye this an evil omen). If ye are admonished? Nay, but ye are a people transgressing all bounds!"</a:t>
            </a:r>
          </a:p>
        </p:txBody>
      </p:sp>
      <p:sp>
        <p:nvSpPr>
          <p:cNvPr id="3" name="TextBox 2">
            <a:extLst>
              <a:ext uri="{FF2B5EF4-FFF2-40B4-BE49-F238E27FC236}">
                <a16:creationId xmlns:a16="http://schemas.microsoft.com/office/drawing/2014/main" id="{30110056-12AE-081C-397C-210BFA1474B4}"/>
              </a:ext>
            </a:extLst>
          </p:cNvPr>
          <p:cNvSpPr txBox="1"/>
          <p:nvPr/>
        </p:nvSpPr>
        <p:spPr>
          <a:xfrm>
            <a:off x="4072110" y="41518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50700620"/>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776C2-2E8E-6F6E-1F4A-3D0880960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0FDFC3-46E2-9EAF-51F3-0681CBBA4675}"/>
              </a:ext>
            </a:extLst>
          </p:cNvPr>
          <p:cNvSpPr>
            <a:spLocks noGrp="1"/>
          </p:cNvSpPr>
          <p:nvPr>
            <p:ph type="title"/>
          </p:nvPr>
        </p:nvSpPr>
        <p:spPr>
          <a:xfrm>
            <a:off x="1708884" y="1938551"/>
            <a:ext cx="8774232" cy="3450327"/>
          </a:xfrm>
        </p:spPr>
        <p:txBody>
          <a:bodyPr>
            <a:noAutofit/>
          </a:bodyPr>
          <a:lstStyle/>
          <a:p>
            <a:r>
              <a:rPr lang="ar-EG" sz="6000" b="0" dirty="0"/>
              <a:t>وَجَآءَ مِنْ أَقْصَا ٱلْمَدِينَةِ رَجُلٌۭ يَسْعَىٰ قَالَ يَـٰقَوْمِ ٱتَّبِعُوا۟ ٱلْمُرْسَلِينَ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551EE5-A5E8-F422-1070-6F05F085E8D9}"/>
              </a:ext>
            </a:extLst>
          </p:cNvPr>
          <p:cNvSpPr txBox="1"/>
          <p:nvPr/>
        </p:nvSpPr>
        <p:spPr>
          <a:xfrm>
            <a:off x="2060712" y="4518315"/>
            <a:ext cx="8070575" cy="707886"/>
          </a:xfrm>
          <a:prstGeom prst="rect">
            <a:avLst/>
          </a:prstGeom>
          <a:noFill/>
        </p:spPr>
        <p:txBody>
          <a:bodyPr wrap="square">
            <a:spAutoFit/>
          </a:bodyPr>
          <a:lstStyle/>
          <a:p>
            <a:pPr algn="ctr" fontAlgn="base"/>
            <a:r>
              <a:rPr lang="en-US" sz="2000" dirty="0"/>
              <a:t>Then there came running, from the farthest part of the City, a man, saying, "O my people! Obey the messengers:</a:t>
            </a:r>
          </a:p>
        </p:txBody>
      </p:sp>
      <p:sp>
        <p:nvSpPr>
          <p:cNvPr id="3" name="TextBox 2">
            <a:extLst>
              <a:ext uri="{FF2B5EF4-FFF2-40B4-BE49-F238E27FC236}">
                <a16:creationId xmlns:a16="http://schemas.microsoft.com/office/drawing/2014/main" id="{D467E61B-FFD4-7A49-E40A-DF6C2B2D4DCE}"/>
              </a:ext>
            </a:extLst>
          </p:cNvPr>
          <p:cNvSpPr txBox="1"/>
          <p:nvPr/>
        </p:nvSpPr>
        <p:spPr>
          <a:xfrm>
            <a:off x="2578870" y="42017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20466227"/>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2FDD2-6667-7E6F-061B-70EDB9BBB4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346152-354A-F669-6C78-F4EF3A4FC230}"/>
              </a:ext>
            </a:extLst>
          </p:cNvPr>
          <p:cNvSpPr>
            <a:spLocks noGrp="1"/>
          </p:cNvSpPr>
          <p:nvPr>
            <p:ph type="title"/>
          </p:nvPr>
        </p:nvSpPr>
        <p:spPr>
          <a:xfrm>
            <a:off x="1708884" y="2014052"/>
            <a:ext cx="8774232" cy="3450327"/>
          </a:xfrm>
        </p:spPr>
        <p:txBody>
          <a:bodyPr>
            <a:noAutofit/>
          </a:bodyPr>
          <a:lstStyle/>
          <a:p>
            <a:r>
              <a:rPr lang="ar-EG" sz="6000" b="0" dirty="0"/>
              <a:t>ٱتَّبِعُوا۟ مَن لَّا يَسْـَٔلُكُمْ أَجْرًۭا وَهُم مُّهْتَدُونَ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5683EE0-325C-2E93-73F4-68974F751240}"/>
              </a:ext>
            </a:extLst>
          </p:cNvPr>
          <p:cNvSpPr txBox="1"/>
          <p:nvPr/>
        </p:nvSpPr>
        <p:spPr>
          <a:xfrm>
            <a:off x="2060712" y="4526304"/>
            <a:ext cx="8070575" cy="707886"/>
          </a:xfrm>
          <a:prstGeom prst="rect">
            <a:avLst/>
          </a:prstGeom>
          <a:noFill/>
        </p:spPr>
        <p:txBody>
          <a:bodyPr wrap="square">
            <a:spAutoFit/>
          </a:bodyPr>
          <a:lstStyle/>
          <a:p>
            <a:pPr algn="ctr" fontAlgn="base"/>
            <a:r>
              <a:rPr lang="en-US" sz="2000" dirty="0"/>
              <a:t>"Obey those who ask no reward of you (for themselves), and who have themselves received Guidance.</a:t>
            </a:r>
          </a:p>
        </p:txBody>
      </p:sp>
      <p:sp>
        <p:nvSpPr>
          <p:cNvPr id="3" name="TextBox 2">
            <a:extLst>
              <a:ext uri="{FF2B5EF4-FFF2-40B4-BE49-F238E27FC236}">
                <a16:creationId xmlns:a16="http://schemas.microsoft.com/office/drawing/2014/main" id="{ECA47D1B-DEA2-B950-F8CD-91634C646A53}"/>
              </a:ext>
            </a:extLst>
          </p:cNvPr>
          <p:cNvSpPr txBox="1"/>
          <p:nvPr/>
        </p:nvSpPr>
        <p:spPr>
          <a:xfrm>
            <a:off x="4692895" y="4218527"/>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59403093"/>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C536A-AA55-3E9B-208B-912903A87E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229305-C12C-FCBA-007F-FBB3528A9614}"/>
              </a:ext>
            </a:extLst>
          </p:cNvPr>
          <p:cNvSpPr>
            <a:spLocks noGrp="1"/>
          </p:cNvSpPr>
          <p:nvPr>
            <p:ph type="title"/>
          </p:nvPr>
        </p:nvSpPr>
        <p:spPr>
          <a:xfrm>
            <a:off x="1708884" y="2039219"/>
            <a:ext cx="8774232" cy="3450327"/>
          </a:xfrm>
        </p:spPr>
        <p:txBody>
          <a:bodyPr>
            <a:noAutofit/>
          </a:bodyPr>
          <a:lstStyle/>
          <a:p>
            <a:r>
              <a:rPr lang="ar-EG" sz="6000" b="0" dirty="0"/>
              <a:t>وَمَا لِىَ لَآ أَعْبُدُ ٱلَّذِى فَطَرَنِى وَإِلَيْهِ تُرْجَعُونَ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9FA7E0-8594-A69F-B7F2-095481EE5023}"/>
              </a:ext>
            </a:extLst>
          </p:cNvPr>
          <p:cNvSpPr txBox="1"/>
          <p:nvPr/>
        </p:nvSpPr>
        <p:spPr>
          <a:xfrm>
            <a:off x="2060712" y="4551471"/>
            <a:ext cx="8070575" cy="707886"/>
          </a:xfrm>
          <a:prstGeom prst="rect">
            <a:avLst/>
          </a:prstGeom>
          <a:noFill/>
        </p:spPr>
        <p:txBody>
          <a:bodyPr wrap="square">
            <a:spAutoFit/>
          </a:bodyPr>
          <a:lstStyle/>
          <a:p>
            <a:pPr algn="ctr" fontAlgn="base"/>
            <a:r>
              <a:rPr lang="en-US" sz="2000" dirty="0"/>
              <a:t>"It would not be reasonable in me if I did not serve Him Who created me, and to Whom ye shall (all) be brought back.</a:t>
            </a:r>
          </a:p>
        </p:txBody>
      </p:sp>
      <p:sp>
        <p:nvSpPr>
          <p:cNvPr id="3" name="TextBox 2">
            <a:extLst>
              <a:ext uri="{FF2B5EF4-FFF2-40B4-BE49-F238E27FC236}">
                <a16:creationId xmlns:a16="http://schemas.microsoft.com/office/drawing/2014/main" id="{53C5FEA1-3203-8DCA-25F1-0F41279CF480}"/>
              </a:ext>
            </a:extLst>
          </p:cNvPr>
          <p:cNvSpPr txBox="1"/>
          <p:nvPr/>
        </p:nvSpPr>
        <p:spPr>
          <a:xfrm>
            <a:off x="4541893" y="42399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42440499"/>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3024D-E6B3-A489-9B10-2B7890E9D8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AA46B1-DE50-0739-4303-C0F1CE4D65B3}"/>
              </a:ext>
            </a:extLst>
          </p:cNvPr>
          <p:cNvSpPr>
            <a:spLocks noGrp="1"/>
          </p:cNvSpPr>
          <p:nvPr>
            <p:ph type="title"/>
          </p:nvPr>
        </p:nvSpPr>
        <p:spPr>
          <a:xfrm>
            <a:off x="1708884" y="1779337"/>
            <a:ext cx="8774232" cy="3450327"/>
          </a:xfrm>
        </p:spPr>
        <p:txBody>
          <a:bodyPr>
            <a:noAutofit/>
          </a:bodyPr>
          <a:lstStyle/>
          <a:p>
            <a:r>
              <a:rPr lang="ar-EG" sz="6000" b="0" dirty="0"/>
              <a:t>ءَأَتَّخِذُ مِن دُونِهِۦٓ ءَالِهَةً إِن يُرِدْنِ ٱلرَّحْمَـٰنُ بِضُرٍّۢ لَّا تُغْنِ عَنِّى شَفَـٰعَتُهُمْ شَيْـًۭٔا وَلَا يُنقِذُونِ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7FA102-A1BD-1C67-CE4E-808BD257CB7F}"/>
              </a:ext>
            </a:extLst>
          </p:cNvPr>
          <p:cNvSpPr txBox="1"/>
          <p:nvPr/>
        </p:nvSpPr>
        <p:spPr>
          <a:xfrm>
            <a:off x="2060712" y="4780860"/>
            <a:ext cx="8070575" cy="1015663"/>
          </a:xfrm>
          <a:prstGeom prst="rect">
            <a:avLst/>
          </a:prstGeom>
          <a:noFill/>
        </p:spPr>
        <p:txBody>
          <a:bodyPr wrap="square">
            <a:spAutoFit/>
          </a:bodyPr>
          <a:lstStyle/>
          <a:p>
            <a:pPr algn="ctr" fontAlgn="base"/>
            <a:r>
              <a:rPr lang="en-US" sz="2000" dirty="0"/>
              <a:t>"Shall I take (other) gods besides Him? If (Allah) Most Gracious should intend some adversity for me, of no use whatever will be their intercession for me, nor can they deliver me.</a:t>
            </a:r>
          </a:p>
        </p:txBody>
      </p:sp>
      <p:sp>
        <p:nvSpPr>
          <p:cNvPr id="3" name="TextBox 2">
            <a:extLst>
              <a:ext uri="{FF2B5EF4-FFF2-40B4-BE49-F238E27FC236}">
                <a16:creationId xmlns:a16="http://schemas.microsoft.com/office/drawing/2014/main" id="{FEE4E5BB-AD5A-AA28-E435-5695C0E9F5E6}"/>
              </a:ext>
            </a:extLst>
          </p:cNvPr>
          <p:cNvSpPr txBox="1"/>
          <p:nvPr/>
        </p:nvSpPr>
        <p:spPr>
          <a:xfrm>
            <a:off x="3736551" y="44730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06647698"/>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FC855-5B98-D366-D6D0-1449D576A0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4F2DD1-EC49-6DEB-6814-11684839B351}"/>
              </a:ext>
            </a:extLst>
          </p:cNvPr>
          <p:cNvSpPr>
            <a:spLocks noGrp="1"/>
          </p:cNvSpPr>
          <p:nvPr>
            <p:ph type="title"/>
          </p:nvPr>
        </p:nvSpPr>
        <p:spPr>
          <a:xfrm>
            <a:off x="1708884" y="1989062"/>
            <a:ext cx="8774232" cy="3450327"/>
          </a:xfrm>
        </p:spPr>
        <p:txBody>
          <a:bodyPr>
            <a:noAutofit/>
          </a:bodyPr>
          <a:lstStyle/>
          <a:p>
            <a:r>
              <a:rPr lang="ar-EG" sz="6000" b="0" dirty="0"/>
              <a:t>إِنِّىٓ إِذًۭا لَّفِى ضَلَـٰلٍۢ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99FFAB-5556-0611-C54F-96943652064E}"/>
              </a:ext>
            </a:extLst>
          </p:cNvPr>
          <p:cNvSpPr txBox="1"/>
          <p:nvPr/>
        </p:nvSpPr>
        <p:spPr>
          <a:xfrm>
            <a:off x="2060712" y="4151686"/>
            <a:ext cx="8070575" cy="400110"/>
          </a:xfrm>
          <a:prstGeom prst="rect">
            <a:avLst/>
          </a:prstGeom>
          <a:noFill/>
        </p:spPr>
        <p:txBody>
          <a:bodyPr wrap="square">
            <a:spAutoFit/>
          </a:bodyPr>
          <a:lstStyle/>
          <a:p>
            <a:pPr algn="ctr" fontAlgn="base"/>
            <a:r>
              <a:rPr lang="en-US" sz="2000" dirty="0"/>
              <a:t>"I would indeed, if I were to do so, be in manifest Error.</a:t>
            </a:r>
          </a:p>
        </p:txBody>
      </p:sp>
      <p:sp>
        <p:nvSpPr>
          <p:cNvPr id="3" name="TextBox 2">
            <a:extLst>
              <a:ext uri="{FF2B5EF4-FFF2-40B4-BE49-F238E27FC236}">
                <a16:creationId xmlns:a16="http://schemas.microsoft.com/office/drawing/2014/main" id="{B6474A3D-DF93-6C40-E053-5FAC0C31E87B}"/>
              </a:ext>
            </a:extLst>
          </p:cNvPr>
          <p:cNvSpPr txBox="1"/>
          <p:nvPr/>
        </p:nvSpPr>
        <p:spPr>
          <a:xfrm>
            <a:off x="2864096" y="38439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66938496"/>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23F8E-0B4A-02F2-62E0-9E8F51CEE6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3D929E-34E9-B45D-976D-3961A7E7DCEA}"/>
              </a:ext>
            </a:extLst>
          </p:cNvPr>
          <p:cNvSpPr>
            <a:spLocks noGrp="1"/>
          </p:cNvSpPr>
          <p:nvPr>
            <p:ph type="title"/>
          </p:nvPr>
        </p:nvSpPr>
        <p:spPr>
          <a:xfrm>
            <a:off x="1708884" y="1989062"/>
            <a:ext cx="8774232" cy="3450327"/>
          </a:xfrm>
        </p:spPr>
        <p:txBody>
          <a:bodyPr>
            <a:noAutofit/>
          </a:bodyPr>
          <a:lstStyle/>
          <a:p>
            <a:r>
              <a:rPr lang="ar-EG" sz="6000" b="0" dirty="0"/>
              <a:t>إِنِّىٓ ءَامَنتُ بِرَبِّكُمْ فَٱسْمَعُونِ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23A253-97E7-CC52-AB93-B392A197D0C4}"/>
              </a:ext>
            </a:extLst>
          </p:cNvPr>
          <p:cNvSpPr txBox="1"/>
          <p:nvPr/>
        </p:nvSpPr>
        <p:spPr>
          <a:xfrm>
            <a:off x="2060712" y="4151686"/>
            <a:ext cx="8070575" cy="400110"/>
          </a:xfrm>
          <a:prstGeom prst="rect">
            <a:avLst/>
          </a:prstGeom>
          <a:noFill/>
        </p:spPr>
        <p:txBody>
          <a:bodyPr wrap="square">
            <a:spAutoFit/>
          </a:bodyPr>
          <a:lstStyle/>
          <a:p>
            <a:pPr algn="ctr" fontAlgn="base"/>
            <a:r>
              <a:rPr lang="en-US" sz="2000" dirty="0"/>
              <a:t>"For me, I have faith in the Lord of you (all): listen, then, to me!"</a:t>
            </a:r>
          </a:p>
        </p:txBody>
      </p:sp>
      <p:sp>
        <p:nvSpPr>
          <p:cNvPr id="3" name="TextBox 2">
            <a:extLst>
              <a:ext uri="{FF2B5EF4-FFF2-40B4-BE49-F238E27FC236}">
                <a16:creationId xmlns:a16="http://schemas.microsoft.com/office/drawing/2014/main" id="{90019104-76B4-4A14-5687-67B92C94AF8B}"/>
              </a:ext>
            </a:extLst>
          </p:cNvPr>
          <p:cNvSpPr txBox="1"/>
          <p:nvPr/>
        </p:nvSpPr>
        <p:spPr>
          <a:xfrm>
            <a:off x="2411091" y="38439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08854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D63C2-3BF2-FC70-D365-6E89A605D8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F3E947-A9B5-3FAC-6F13-20D4F2A00556}"/>
              </a:ext>
            </a:extLst>
          </p:cNvPr>
          <p:cNvSpPr>
            <a:spLocks noGrp="1"/>
          </p:cNvSpPr>
          <p:nvPr>
            <p:ph type="title"/>
          </p:nvPr>
        </p:nvSpPr>
        <p:spPr>
          <a:xfrm>
            <a:off x="2093970" y="1727539"/>
            <a:ext cx="8004061" cy="3450327"/>
          </a:xfrm>
        </p:spPr>
        <p:txBody>
          <a:bodyPr>
            <a:noAutofit/>
          </a:bodyPr>
          <a:lstStyle/>
          <a:p>
            <a:r>
              <a:rPr lang="ar-EG" sz="6000" b="0" dirty="0"/>
              <a:t>هُوَ ٱلَّذِى يُصَلِّى عَلَيْكُمْ وَمَلَـٰٓئِكَتُهُۥ لِيُخْرِجَكُم مِّنَ ٱلظُّلُمَـٰتِ إِلَى ٱلنُّورِۚ وَكَانَ بِٱلْمُؤْمِنِينَ رَحِيمًۭا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0EA240-7E92-AB9C-81D2-51AC6AC617FD}"/>
              </a:ext>
            </a:extLst>
          </p:cNvPr>
          <p:cNvSpPr txBox="1"/>
          <p:nvPr/>
        </p:nvSpPr>
        <p:spPr>
          <a:xfrm>
            <a:off x="2060712" y="4670034"/>
            <a:ext cx="8070575" cy="1015663"/>
          </a:xfrm>
          <a:prstGeom prst="rect">
            <a:avLst/>
          </a:prstGeom>
          <a:noFill/>
        </p:spPr>
        <p:txBody>
          <a:bodyPr wrap="square">
            <a:spAutoFit/>
          </a:bodyPr>
          <a:lstStyle/>
          <a:p>
            <a:pPr algn="ctr" fontAlgn="base"/>
            <a:r>
              <a:rPr lang="en-US" sz="2000" dirty="0"/>
              <a:t>He it is Who sends blessings on you, as do His angels, that He may bring you out from the depths of Darkness into Light: and He is Full of Mercy to the Believers.</a:t>
            </a:r>
          </a:p>
        </p:txBody>
      </p:sp>
      <p:sp>
        <p:nvSpPr>
          <p:cNvPr id="3" name="TextBox 2">
            <a:extLst>
              <a:ext uri="{FF2B5EF4-FFF2-40B4-BE49-F238E27FC236}">
                <a16:creationId xmlns:a16="http://schemas.microsoft.com/office/drawing/2014/main" id="{E89047C6-DD9B-8BA7-0AD1-918CC375479A}"/>
              </a:ext>
            </a:extLst>
          </p:cNvPr>
          <p:cNvSpPr txBox="1"/>
          <p:nvPr/>
        </p:nvSpPr>
        <p:spPr>
          <a:xfrm>
            <a:off x="2951118" y="42928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{43}</a:t>
            </a:r>
            <a:endParaRPr lang="en-US" sz="1400" dirty="0"/>
          </a:p>
        </p:txBody>
      </p:sp>
    </p:spTree>
    <p:extLst>
      <p:ext uri="{BB962C8B-B14F-4D97-AF65-F5344CB8AC3E}">
        <p14:creationId xmlns:p14="http://schemas.microsoft.com/office/powerpoint/2010/main" val="2046405117"/>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96318-C836-CAE0-17FE-911870CA6C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9D2053-7C36-1FC9-F17E-4E1CE4F85E56}"/>
              </a:ext>
            </a:extLst>
          </p:cNvPr>
          <p:cNvSpPr>
            <a:spLocks noGrp="1"/>
          </p:cNvSpPr>
          <p:nvPr>
            <p:ph type="title"/>
          </p:nvPr>
        </p:nvSpPr>
        <p:spPr>
          <a:xfrm>
            <a:off x="1708884" y="2064563"/>
            <a:ext cx="8774232" cy="3450327"/>
          </a:xfrm>
        </p:spPr>
        <p:txBody>
          <a:bodyPr>
            <a:noAutofit/>
          </a:bodyPr>
          <a:lstStyle/>
          <a:p>
            <a:r>
              <a:rPr lang="ar-EG" sz="6000" b="0" dirty="0"/>
              <a:t>قِيلَ ٱدْخُلِ ٱلْجَنَّةَۖ قَالَ يَـٰلَيْتَ قَوْمِى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C923B3-E1CB-F50E-AD1B-C515C0891F0E}"/>
              </a:ext>
            </a:extLst>
          </p:cNvPr>
          <p:cNvSpPr txBox="1"/>
          <p:nvPr/>
        </p:nvSpPr>
        <p:spPr>
          <a:xfrm>
            <a:off x="2060712" y="4517095"/>
            <a:ext cx="8070575" cy="707886"/>
          </a:xfrm>
          <a:prstGeom prst="rect">
            <a:avLst/>
          </a:prstGeom>
          <a:noFill/>
        </p:spPr>
        <p:txBody>
          <a:bodyPr wrap="square">
            <a:spAutoFit/>
          </a:bodyPr>
          <a:lstStyle/>
          <a:p>
            <a:pPr algn="ctr" fontAlgn="base"/>
            <a:r>
              <a:rPr lang="en-US" sz="2000" dirty="0"/>
              <a:t>It was said: "Enter thou the Garden." He said: "Ah me! Would that my People knew (what I know)!-</a:t>
            </a:r>
          </a:p>
        </p:txBody>
      </p:sp>
      <p:sp>
        <p:nvSpPr>
          <p:cNvPr id="3" name="TextBox 2">
            <a:extLst>
              <a:ext uri="{FF2B5EF4-FFF2-40B4-BE49-F238E27FC236}">
                <a16:creationId xmlns:a16="http://schemas.microsoft.com/office/drawing/2014/main" id="{AEF23C87-4FC0-0E30-A823-942E5DA5B7CE}"/>
              </a:ext>
            </a:extLst>
          </p:cNvPr>
          <p:cNvSpPr txBox="1"/>
          <p:nvPr/>
        </p:nvSpPr>
        <p:spPr>
          <a:xfrm>
            <a:off x="4701285" y="42671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9112040"/>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82629-93B4-7E32-A049-4186A5A2C5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36A432-4A08-6618-55FE-DE7CB28CA9A2}"/>
              </a:ext>
            </a:extLst>
          </p:cNvPr>
          <p:cNvSpPr>
            <a:spLocks noGrp="1"/>
          </p:cNvSpPr>
          <p:nvPr>
            <p:ph type="title"/>
          </p:nvPr>
        </p:nvSpPr>
        <p:spPr>
          <a:xfrm>
            <a:off x="1708884" y="1955506"/>
            <a:ext cx="8774232" cy="3450327"/>
          </a:xfrm>
        </p:spPr>
        <p:txBody>
          <a:bodyPr>
            <a:noAutofit/>
          </a:bodyPr>
          <a:lstStyle/>
          <a:p>
            <a:r>
              <a:rPr lang="ar-EG" sz="6000" b="0" dirty="0"/>
              <a:t>بِمَا غَفَرَ لِى رَبِّى وَجَعَلَنِى مِنَ ٱلْمُكْرَمِينَ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4A5F6C-EB44-C80D-DB56-79E0301E0570}"/>
              </a:ext>
            </a:extLst>
          </p:cNvPr>
          <p:cNvSpPr txBox="1"/>
          <p:nvPr/>
        </p:nvSpPr>
        <p:spPr>
          <a:xfrm>
            <a:off x="2060712" y="4465896"/>
            <a:ext cx="8070575" cy="707886"/>
          </a:xfrm>
          <a:prstGeom prst="rect">
            <a:avLst/>
          </a:prstGeom>
          <a:noFill/>
        </p:spPr>
        <p:txBody>
          <a:bodyPr wrap="square">
            <a:spAutoFit/>
          </a:bodyPr>
          <a:lstStyle/>
          <a:p>
            <a:pPr algn="ctr" fontAlgn="base"/>
            <a:r>
              <a:rPr lang="en-US" sz="2000" dirty="0"/>
              <a:t>"For that my Lord has granted me Forgiveness and has enrolled me among those held in </a:t>
            </a:r>
            <a:r>
              <a:rPr lang="en-US" sz="2000" dirty="0" err="1"/>
              <a:t>honour</a:t>
            </a:r>
            <a:r>
              <a:rPr lang="en-US" sz="2000" dirty="0"/>
              <a:t>!"</a:t>
            </a:r>
          </a:p>
        </p:txBody>
      </p:sp>
      <p:sp>
        <p:nvSpPr>
          <p:cNvPr id="3" name="TextBox 2">
            <a:extLst>
              <a:ext uri="{FF2B5EF4-FFF2-40B4-BE49-F238E27FC236}">
                <a16:creationId xmlns:a16="http://schemas.microsoft.com/office/drawing/2014/main" id="{64432CF3-C053-0833-CEB6-5C7CA9EA780B}"/>
              </a:ext>
            </a:extLst>
          </p:cNvPr>
          <p:cNvSpPr txBox="1"/>
          <p:nvPr/>
        </p:nvSpPr>
        <p:spPr>
          <a:xfrm>
            <a:off x="4449615" y="41581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3293029"/>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4125479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76E8F-F8A3-CF98-E3A2-73C492A03C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CA83D2-21E7-3E81-4B81-C75A9CAF7792}"/>
              </a:ext>
            </a:extLst>
          </p:cNvPr>
          <p:cNvSpPr>
            <a:spLocks noGrp="1"/>
          </p:cNvSpPr>
          <p:nvPr>
            <p:ph type="title"/>
          </p:nvPr>
        </p:nvSpPr>
        <p:spPr>
          <a:xfrm>
            <a:off x="2093969" y="1945653"/>
            <a:ext cx="8004061" cy="3450327"/>
          </a:xfrm>
        </p:spPr>
        <p:txBody>
          <a:bodyPr>
            <a:noAutofit/>
          </a:bodyPr>
          <a:lstStyle/>
          <a:p>
            <a:r>
              <a:rPr lang="ar-EG" sz="6000" b="0" dirty="0"/>
              <a:t>تَحِيَّتُهُمْ يَوْمَ يَلْقَوْنَهُۥ سَلَـٰمٌۭ ۚ وَأَعَدَّ لَهُمْ أَجْرًۭا كَرِيمًۭا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002440-8A2E-B291-F9B8-F5D4557363F2}"/>
              </a:ext>
            </a:extLst>
          </p:cNvPr>
          <p:cNvSpPr txBox="1"/>
          <p:nvPr/>
        </p:nvSpPr>
        <p:spPr>
          <a:xfrm>
            <a:off x="2060711" y="4522725"/>
            <a:ext cx="8070575" cy="707886"/>
          </a:xfrm>
          <a:prstGeom prst="rect">
            <a:avLst/>
          </a:prstGeom>
          <a:noFill/>
        </p:spPr>
        <p:txBody>
          <a:bodyPr wrap="square">
            <a:spAutoFit/>
          </a:bodyPr>
          <a:lstStyle/>
          <a:p>
            <a:pPr algn="ctr" fontAlgn="base"/>
            <a:r>
              <a:rPr lang="en-US" sz="2000" dirty="0"/>
              <a:t>Their salutation on the Day they meet Him will be "Peace!"; and He has prepared for them a generous Reward.</a:t>
            </a:r>
          </a:p>
        </p:txBody>
      </p:sp>
      <p:sp>
        <p:nvSpPr>
          <p:cNvPr id="3" name="TextBox 2">
            <a:extLst>
              <a:ext uri="{FF2B5EF4-FFF2-40B4-BE49-F238E27FC236}">
                <a16:creationId xmlns:a16="http://schemas.microsoft.com/office/drawing/2014/main" id="{AAEC95BE-D23E-F85D-9A3A-58D0BDB5ACFB}"/>
              </a:ext>
            </a:extLst>
          </p:cNvPr>
          <p:cNvSpPr txBox="1"/>
          <p:nvPr/>
        </p:nvSpPr>
        <p:spPr>
          <a:xfrm>
            <a:off x="4284967" y="40495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{44}</a:t>
            </a:r>
            <a:endParaRPr lang="en-US" sz="1400" dirty="0"/>
          </a:p>
        </p:txBody>
      </p:sp>
    </p:spTree>
    <p:extLst>
      <p:ext uri="{BB962C8B-B14F-4D97-AF65-F5344CB8AC3E}">
        <p14:creationId xmlns:p14="http://schemas.microsoft.com/office/powerpoint/2010/main" val="3712524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C3EBA-74AD-8C21-6B11-BBF41578AD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0F52D2-80BD-1A0F-6531-FB6784852EE0}"/>
              </a:ext>
            </a:extLst>
          </p:cNvPr>
          <p:cNvSpPr>
            <a:spLocks noGrp="1"/>
          </p:cNvSpPr>
          <p:nvPr>
            <p:ph type="title"/>
          </p:nvPr>
        </p:nvSpPr>
        <p:spPr>
          <a:xfrm>
            <a:off x="2093969" y="2012765"/>
            <a:ext cx="8004061" cy="3450327"/>
          </a:xfrm>
        </p:spPr>
        <p:txBody>
          <a:bodyPr>
            <a:noAutofit/>
          </a:bodyPr>
          <a:lstStyle/>
          <a:p>
            <a:r>
              <a:rPr lang="ar-EG" sz="6000" b="0" dirty="0"/>
              <a:t>يَـٰٓأَيُّهَا ٱلنَّبِىُّ إِنَّآ أَرْسَلْنَـٰكَ شَـٰهِدًۭا وَمُبَشِّرًۭا وَنَذِيرًۭا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2CCDEB-2DB1-822B-D0D9-A0D34AAF2390}"/>
              </a:ext>
            </a:extLst>
          </p:cNvPr>
          <p:cNvSpPr txBox="1"/>
          <p:nvPr/>
        </p:nvSpPr>
        <p:spPr>
          <a:xfrm>
            <a:off x="2060711" y="4589837"/>
            <a:ext cx="8070575" cy="707886"/>
          </a:xfrm>
          <a:prstGeom prst="rect">
            <a:avLst/>
          </a:prstGeom>
          <a:noFill/>
        </p:spPr>
        <p:txBody>
          <a:bodyPr wrap="square">
            <a:spAutoFit/>
          </a:bodyPr>
          <a:lstStyle/>
          <a:p>
            <a:pPr algn="ctr" fontAlgn="base"/>
            <a:r>
              <a:rPr lang="en-US" sz="2000" dirty="0"/>
              <a:t>O Prophet! Truly We have sent thee as a Witness, a Bearer of Glad Tidings, and Warner,-</a:t>
            </a:r>
          </a:p>
        </p:txBody>
      </p:sp>
      <p:sp>
        <p:nvSpPr>
          <p:cNvPr id="3" name="TextBox 2">
            <a:extLst>
              <a:ext uri="{FF2B5EF4-FFF2-40B4-BE49-F238E27FC236}">
                <a16:creationId xmlns:a16="http://schemas.microsoft.com/office/drawing/2014/main" id="{1CCF7747-165E-F287-7C5B-7FFABA2B25F3}"/>
              </a:ext>
            </a:extLst>
          </p:cNvPr>
          <p:cNvSpPr txBox="1"/>
          <p:nvPr/>
        </p:nvSpPr>
        <p:spPr>
          <a:xfrm>
            <a:off x="4008130" y="42705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{45}</a:t>
            </a:r>
            <a:endParaRPr lang="en-US" sz="1400" dirty="0"/>
          </a:p>
        </p:txBody>
      </p:sp>
    </p:spTree>
    <p:extLst>
      <p:ext uri="{BB962C8B-B14F-4D97-AF65-F5344CB8AC3E}">
        <p14:creationId xmlns:p14="http://schemas.microsoft.com/office/powerpoint/2010/main" val="32202250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D7196-9A16-D393-5C55-48D4778B18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0F1677-8049-0BA8-B54D-4690291A45B0}"/>
              </a:ext>
            </a:extLst>
          </p:cNvPr>
          <p:cNvSpPr>
            <a:spLocks noGrp="1"/>
          </p:cNvSpPr>
          <p:nvPr>
            <p:ph type="title"/>
          </p:nvPr>
        </p:nvSpPr>
        <p:spPr>
          <a:xfrm>
            <a:off x="2093969" y="2012765"/>
            <a:ext cx="8004061" cy="3450327"/>
          </a:xfrm>
        </p:spPr>
        <p:txBody>
          <a:bodyPr>
            <a:noAutofit/>
          </a:bodyPr>
          <a:lstStyle/>
          <a:p>
            <a:r>
              <a:rPr lang="ar-EG" sz="6000" b="0" dirty="0"/>
              <a:t>وَدَاعِيًا إِلَى ٱللَّهِ بِإِذْنِهِۦ وَسِرَاجًۭا مُّنِيرًۭا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250B3E-08FD-8B83-9ECE-71DF495CF23A}"/>
              </a:ext>
            </a:extLst>
          </p:cNvPr>
          <p:cNvSpPr txBox="1"/>
          <p:nvPr/>
        </p:nvSpPr>
        <p:spPr>
          <a:xfrm>
            <a:off x="2060711" y="4589837"/>
            <a:ext cx="8070575" cy="707886"/>
          </a:xfrm>
          <a:prstGeom prst="rect">
            <a:avLst/>
          </a:prstGeom>
          <a:noFill/>
        </p:spPr>
        <p:txBody>
          <a:bodyPr wrap="square">
            <a:spAutoFit/>
          </a:bodyPr>
          <a:lstStyle/>
          <a:p>
            <a:pPr algn="ctr" fontAlgn="base"/>
            <a:r>
              <a:rPr lang="en-US" sz="2000" dirty="0"/>
              <a:t>And as one who invites to Allah's (grace) by His leave, and as a lamp spreading light.</a:t>
            </a:r>
          </a:p>
        </p:txBody>
      </p:sp>
      <p:sp>
        <p:nvSpPr>
          <p:cNvPr id="3" name="TextBox 2">
            <a:extLst>
              <a:ext uri="{FF2B5EF4-FFF2-40B4-BE49-F238E27FC236}">
                <a16:creationId xmlns:a16="http://schemas.microsoft.com/office/drawing/2014/main" id="{6C4C05AF-5A66-97BE-C74A-FEFCCBFD5A66}"/>
              </a:ext>
            </a:extLst>
          </p:cNvPr>
          <p:cNvSpPr txBox="1"/>
          <p:nvPr/>
        </p:nvSpPr>
        <p:spPr>
          <a:xfrm>
            <a:off x="5065143" y="4282060"/>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{46}</a:t>
            </a:r>
            <a:endParaRPr lang="en-US" sz="1400" dirty="0"/>
          </a:p>
        </p:txBody>
      </p:sp>
    </p:spTree>
    <p:extLst>
      <p:ext uri="{BB962C8B-B14F-4D97-AF65-F5344CB8AC3E}">
        <p14:creationId xmlns:p14="http://schemas.microsoft.com/office/powerpoint/2010/main" val="13133808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19DD6-9594-1557-C90B-65AF257552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6B8ECA-E15C-7C90-5DBE-6BE635566BBB}"/>
              </a:ext>
            </a:extLst>
          </p:cNvPr>
          <p:cNvSpPr>
            <a:spLocks noGrp="1"/>
          </p:cNvSpPr>
          <p:nvPr>
            <p:ph type="title"/>
          </p:nvPr>
        </p:nvSpPr>
        <p:spPr>
          <a:xfrm>
            <a:off x="2093969" y="2063099"/>
            <a:ext cx="8004061" cy="3450327"/>
          </a:xfrm>
        </p:spPr>
        <p:txBody>
          <a:bodyPr>
            <a:noAutofit/>
          </a:bodyPr>
          <a:lstStyle/>
          <a:p>
            <a:r>
              <a:rPr lang="ar-EG" sz="6000" b="0" dirty="0"/>
              <a:t>وَبَشِّرِ ٱلْمُؤْمِنِينَ بِأَنَّ لَهُم مِّنَ ٱللَّهِ فَضْلًۭا كَبِيرًۭا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E13D25-AFC6-EE3C-C044-592E10D18D96}"/>
              </a:ext>
            </a:extLst>
          </p:cNvPr>
          <p:cNvSpPr txBox="1"/>
          <p:nvPr/>
        </p:nvSpPr>
        <p:spPr>
          <a:xfrm>
            <a:off x="2060711" y="4640171"/>
            <a:ext cx="8070575" cy="707886"/>
          </a:xfrm>
          <a:prstGeom prst="rect">
            <a:avLst/>
          </a:prstGeom>
          <a:noFill/>
        </p:spPr>
        <p:txBody>
          <a:bodyPr wrap="square">
            <a:spAutoFit/>
          </a:bodyPr>
          <a:lstStyle/>
          <a:p>
            <a:pPr algn="ctr" fontAlgn="base"/>
            <a:r>
              <a:rPr lang="en-US" sz="2000" dirty="0"/>
              <a:t>Then give the Glad Tidings to the Believers, that they shall have from Allah a very great Bounty.</a:t>
            </a:r>
          </a:p>
        </p:txBody>
      </p:sp>
      <p:sp>
        <p:nvSpPr>
          <p:cNvPr id="3" name="TextBox 2">
            <a:extLst>
              <a:ext uri="{FF2B5EF4-FFF2-40B4-BE49-F238E27FC236}">
                <a16:creationId xmlns:a16="http://schemas.microsoft.com/office/drawing/2014/main" id="{5B9471F2-EEDF-96A4-FD79-04FB71ED7A99}"/>
              </a:ext>
            </a:extLst>
          </p:cNvPr>
          <p:cNvSpPr txBox="1"/>
          <p:nvPr/>
        </p:nvSpPr>
        <p:spPr>
          <a:xfrm>
            <a:off x="4368857" y="43209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{47}</a:t>
            </a:r>
            <a:endParaRPr lang="en-US" sz="1400" dirty="0"/>
          </a:p>
        </p:txBody>
      </p:sp>
    </p:spTree>
    <p:extLst>
      <p:ext uri="{BB962C8B-B14F-4D97-AF65-F5344CB8AC3E}">
        <p14:creationId xmlns:p14="http://schemas.microsoft.com/office/powerpoint/2010/main" val="1427392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B81C9-3457-EF16-CEC6-74A51B4250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ACAC63-FEA3-9E38-DAD7-FA2ADEF9E2AF}"/>
              </a:ext>
            </a:extLst>
          </p:cNvPr>
          <p:cNvSpPr>
            <a:spLocks noGrp="1"/>
          </p:cNvSpPr>
          <p:nvPr>
            <p:ph type="title"/>
          </p:nvPr>
        </p:nvSpPr>
        <p:spPr>
          <a:xfrm>
            <a:off x="2093970" y="1912097"/>
            <a:ext cx="8004061" cy="3450327"/>
          </a:xfrm>
        </p:spPr>
        <p:txBody>
          <a:bodyPr>
            <a:noAutofit/>
          </a:bodyPr>
          <a:lstStyle/>
          <a:p>
            <a:r>
              <a:rPr lang="ar-EG" sz="5000" b="0" dirty="0"/>
              <a:t>وَلَا تُطِعِ ٱلْكَـٰفِرِينَ وَٱلْمُنَـٰفِقِينَ وَدَعْ أَذَىٰهُمْ وَتَوَكَّلْ عَلَى ٱللَّهِۚ وَكَفَىٰ بِٱللَّهِ وَكِيلًۭا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0566E2-03A8-4C10-059D-9CD0BD1DB17C}"/>
              </a:ext>
            </a:extLst>
          </p:cNvPr>
          <p:cNvSpPr txBox="1"/>
          <p:nvPr/>
        </p:nvSpPr>
        <p:spPr>
          <a:xfrm>
            <a:off x="2060712" y="4304816"/>
            <a:ext cx="8070575" cy="1015663"/>
          </a:xfrm>
          <a:prstGeom prst="rect">
            <a:avLst/>
          </a:prstGeom>
          <a:noFill/>
        </p:spPr>
        <p:txBody>
          <a:bodyPr wrap="square">
            <a:spAutoFit/>
          </a:bodyPr>
          <a:lstStyle/>
          <a:p>
            <a:pPr algn="ctr" fontAlgn="base"/>
            <a:r>
              <a:rPr lang="en-US" sz="2000" dirty="0"/>
              <a:t>And obey not (the behests) of the Unbelievers and the Hypocrites, and heed not their annoyances, but put thy Trust in Allah. For enough is Allah as a Disposer of affairs.</a:t>
            </a:r>
          </a:p>
        </p:txBody>
      </p:sp>
      <p:sp>
        <p:nvSpPr>
          <p:cNvPr id="3" name="TextBox 2">
            <a:extLst>
              <a:ext uri="{FF2B5EF4-FFF2-40B4-BE49-F238E27FC236}">
                <a16:creationId xmlns:a16="http://schemas.microsoft.com/office/drawing/2014/main" id="{3B8B8D4A-246F-DFA3-5513-AC4C6A6FBFAB}"/>
              </a:ext>
            </a:extLst>
          </p:cNvPr>
          <p:cNvSpPr txBox="1"/>
          <p:nvPr/>
        </p:nvSpPr>
        <p:spPr>
          <a:xfrm>
            <a:off x="2422612" y="39550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{48}</a:t>
            </a:r>
            <a:endParaRPr lang="en-US" sz="1400" dirty="0"/>
          </a:p>
        </p:txBody>
      </p:sp>
    </p:spTree>
    <p:extLst>
      <p:ext uri="{BB962C8B-B14F-4D97-AF65-F5344CB8AC3E}">
        <p14:creationId xmlns:p14="http://schemas.microsoft.com/office/powerpoint/2010/main" val="3845086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02D0B-9F9D-EE1A-7AD7-A140B89B34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8BDA75-3D74-8913-0E07-9CE91176C832}"/>
              </a:ext>
            </a:extLst>
          </p:cNvPr>
          <p:cNvSpPr>
            <a:spLocks noGrp="1"/>
          </p:cNvSpPr>
          <p:nvPr>
            <p:ph type="title"/>
          </p:nvPr>
        </p:nvSpPr>
        <p:spPr>
          <a:xfrm>
            <a:off x="2027456" y="1484259"/>
            <a:ext cx="8070575" cy="3450327"/>
          </a:xfrm>
        </p:spPr>
        <p:txBody>
          <a:bodyPr>
            <a:noAutofit/>
          </a:bodyPr>
          <a:lstStyle/>
          <a:p>
            <a:r>
              <a:rPr lang="ar-EG" sz="5400" b="0" dirty="0"/>
              <a:t>يَـٰٓأَيُّهَا ٱلَّذِينَ ءَامَنُوٓا۟ إِذَا نَكَحْتُمُ ٱلْمُؤْمِنَـٰتِ ثُمَّ طَلَّقْتُمُوهُنَّ مِن قَبْلِ أَن تَمَسُّوهُنَّ فَمَا لَكُمْ عَلَيْهِنَّ مِنْ عِدَّةٍۢ تَعْتَدُّونَهَاۖ فَمَتِّعُوهُنَّ وَسَرِّحُوهُنَّ سَرَاحًۭا جَمِيلًۭا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7D1C74D-20DC-8834-2DE9-3964C16C4BA0}"/>
              </a:ext>
            </a:extLst>
          </p:cNvPr>
          <p:cNvSpPr txBox="1"/>
          <p:nvPr/>
        </p:nvSpPr>
        <p:spPr>
          <a:xfrm>
            <a:off x="2060712" y="4630356"/>
            <a:ext cx="8070575" cy="1323439"/>
          </a:xfrm>
          <a:prstGeom prst="rect">
            <a:avLst/>
          </a:prstGeom>
          <a:noFill/>
        </p:spPr>
        <p:txBody>
          <a:bodyPr wrap="square">
            <a:spAutoFit/>
          </a:bodyPr>
          <a:lstStyle/>
          <a:p>
            <a:pPr algn="ctr" fontAlgn="base"/>
            <a:r>
              <a:rPr lang="en-US" sz="2000" dirty="0"/>
              <a:t>O ye who believe! When ye marry believing women, and then divorce them before ye have touched them, no period of '</a:t>
            </a:r>
            <a:r>
              <a:rPr lang="en-US" sz="2000" dirty="0" err="1"/>
              <a:t>Iddat</a:t>
            </a:r>
            <a:r>
              <a:rPr lang="en-US" sz="2000" dirty="0"/>
              <a:t> have ye to count in respect of them: so give them a present. And set them free in a handsome manner.</a:t>
            </a:r>
          </a:p>
        </p:txBody>
      </p:sp>
      <p:sp>
        <p:nvSpPr>
          <p:cNvPr id="3" name="TextBox 2">
            <a:extLst>
              <a:ext uri="{FF2B5EF4-FFF2-40B4-BE49-F238E27FC236}">
                <a16:creationId xmlns:a16="http://schemas.microsoft.com/office/drawing/2014/main" id="{6EAFE559-1854-A927-C84A-0CB1D9937392}"/>
              </a:ext>
            </a:extLst>
          </p:cNvPr>
          <p:cNvSpPr txBox="1"/>
          <p:nvPr/>
        </p:nvSpPr>
        <p:spPr>
          <a:xfrm>
            <a:off x="2892398" y="43225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{49}</a:t>
            </a:r>
            <a:endParaRPr lang="en-US" sz="1400" dirty="0"/>
          </a:p>
        </p:txBody>
      </p:sp>
    </p:spTree>
    <p:extLst>
      <p:ext uri="{BB962C8B-B14F-4D97-AF65-F5344CB8AC3E}">
        <p14:creationId xmlns:p14="http://schemas.microsoft.com/office/powerpoint/2010/main" val="3095690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4D9FA-ABB8-E250-91CC-5D2E3E0631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5778E6-B567-A058-A446-B01B4F3711B7}"/>
              </a:ext>
            </a:extLst>
          </p:cNvPr>
          <p:cNvSpPr>
            <a:spLocks noGrp="1"/>
          </p:cNvSpPr>
          <p:nvPr>
            <p:ph type="title"/>
          </p:nvPr>
        </p:nvSpPr>
        <p:spPr>
          <a:xfrm>
            <a:off x="2060711" y="1196807"/>
            <a:ext cx="8070575" cy="3450327"/>
          </a:xfrm>
        </p:spPr>
        <p:txBody>
          <a:bodyPr>
            <a:noAutofit/>
          </a:bodyPr>
          <a:lstStyle/>
          <a:p>
            <a:r>
              <a:rPr lang="ar-EG" b="0" dirty="0"/>
              <a:t>يَـٰٓأَيُّهَا ٱلنَّبِىُّ إِنَّآ أَحْلَلْنَا لَكَ أَزْوَٰجَكَ ٱلَّـٰتِىٓ ءَاتَيْتَ أُجُورَهُنَّ وَمَا مَلَكَتْ يَمِينُكَ مِمَّآ أَفَآءَ ٱللَّهُ عَلَيْكَ وَبَنَاتِ عَمِّكَ وَبَنَاتِ عَمَّـٰتِكَ وَبَنَاتِ خَالِكَ وَبَنَاتِ خَـٰلَـٰتِكَ ٱلَّـٰتِى هَاجَرْنَ مَعَكَ وَٱمْرَأَةًۭ مُّؤْمِنَةً إِن وَهَبَتْ نَفْسَهَا لِلنَّبِىِّ إِنْ أَرَادَ ٱلنَّبِىُّ أَن يَسْتَنكِحَهَا خَالِصَةًۭ لَّكَ مِن دُونِ ٱلْمُؤْمِنِينَۗ...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718B09-92C1-F651-40F7-32667C5DA97D}"/>
              </a:ext>
            </a:extLst>
          </p:cNvPr>
          <p:cNvSpPr txBox="1"/>
          <p:nvPr/>
        </p:nvSpPr>
        <p:spPr>
          <a:xfrm>
            <a:off x="2060712" y="4647134"/>
            <a:ext cx="8070575" cy="1569660"/>
          </a:xfrm>
          <a:prstGeom prst="rect">
            <a:avLst/>
          </a:prstGeom>
          <a:noFill/>
        </p:spPr>
        <p:txBody>
          <a:bodyPr wrap="square">
            <a:spAutoFit/>
          </a:bodyPr>
          <a:lstStyle/>
          <a:p>
            <a:pPr algn="ctr" fontAlgn="base"/>
            <a:r>
              <a:rPr lang="en-US" sz="1600" dirty="0"/>
              <a:t>O Prophet! We have made lawful to thee thy wives to whom thou hast paid their dowers; and those whom thy right hand possesses out of the prisoners of war whom Allah has assigned to thee; and daughters of thy paternal uncles and aunts, and daughters of thy maternal uncles and aunts, who migrated (from Makka) with thee; and any believing woman who dedicates her soul to the Prophet if the Prophet wishes to wed her;- this only for thee, and not for the Believers (at large); </a:t>
            </a:r>
          </a:p>
        </p:txBody>
      </p:sp>
    </p:spTree>
    <p:extLst>
      <p:ext uri="{BB962C8B-B14F-4D97-AF65-F5344CB8AC3E}">
        <p14:creationId xmlns:p14="http://schemas.microsoft.com/office/powerpoint/2010/main" val="18992438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879DE-917C-FA82-3445-664E2BE5ED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BC9456-ECA7-0436-30FC-FEF5E19BEC2F}"/>
              </a:ext>
            </a:extLst>
          </p:cNvPr>
          <p:cNvSpPr>
            <a:spLocks noGrp="1"/>
          </p:cNvSpPr>
          <p:nvPr>
            <p:ph type="title"/>
          </p:nvPr>
        </p:nvSpPr>
        <p:spPr>
          <a:xfrm>
            <a:off x="2027456" y="1484259"/>
            <a:ext cx="8070575" cy="3450327"/>
          </a:xfrm>
        </p:spPr>
        <p:txBody>
          <a:bodyPr>
            <a:noAutofit/>
          </a:bodyPr>
          <a:lstStyle/>
          <a:p>
            <a:r>
              <a:rPr lang="ar-EG" sz="6000" b="0" dirty="0"/>
              <a:t>ٱلْمُؤْمِنِينَۗ قَدْ عَلِمْنَا مَا فَرَضْنَا عَلَيْهِمْ فِىٓ أَزْوَٰجِهِمْ وَمَا مَلَكَتْ أَيْمَـٰنُهُمْ لِكَيْلَا يَكُونَ عَلَيْكَ حَرَجٌۭ ۗ وَكَانَ ٱللَّهُ غَفُورًۭا رَّحِيمًۭا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E0919A-C6AB-852E-D9FE-086A34BFAB99}"/>
              </a:ext>
            </a:extLst>
          </p:cNvPr>
          <p:cNvSpPr txBox="1"/>
          <p:nvPr/>
        </p:nvSpPr>
        <p:spPr>
          <a:xfrm>
            <a:off x="2060712" y="4865909"/>
            <a:ext cx="8070575" cy="1015663"/>
          </a:xfrm>
          <a:prstGeom prst="rect">
            <a:avLst/>
          </a:prstGeom>
          <a:noFill/>
        </p:spPr>
        <p:txBody>
          <a:bodyPr wrap="square">
            <a:spAutoFit/>
          </a:bodyPr>
          <a:lstStyle/>
          <a:p>
            <a:pPr algn="ctr" fontAlgn="base"/>
            <a:r>
              <a:rPr lang="en-US" sz="2000" dirty="0"/>
              <a:t>We know what We have appointed for them as to their wives and the captives whom their right hands possess;- in order that there should be no difficulty for thee. And Allah is Oft-Forgiving, Most Merciful.</a:t>
            </a:r>
          </a:p>
        </p:txBody>
      </p:sp>
      <p:sp>
        <p:nvSpPr>
          <p:cNvPr id="3" name="TextBox 2">
            <a:extLst>
              <a:ext uri="{FF2B5EF4-FFF2-40B4-BE49-F238E27FC236}">
                <a16:creationId xmlns:a16="http://schemas.microsoft.com/office/drawing/2014/main" id="{0CE39048-92C5-FC4B-FC5E-1ADA467716E1}"/>
              </a:ext>
            </a:extLst>
          </p:cNvPr>
          <p:cNvSpPr txBox="1"/>
          <p:nvPr/>
        </p:nvSpPr>
        <p:spPr>
          <a:xfrm>
            <a:off x="2917565" y="44764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72330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2FF59-9EF1-7838-EF21-DBCAE55CB6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7CEC5B-5A11-762F-8E80-F5DCB539F6A7}"/>
              </a:ext>
            </a:extLst>
          </p:cNvPr>
          <p:cNvSpPr>
            <a:spLocks noGrp="1"/>
          </p:cNvSpPr>
          <p:nvPr>
            <p:ph type="title"/>
          </p:nvPr>
        </p:nvSpPr>
        <p:spPr>
          <a:xfrm>
            <a:off x="2060712" y="1040302"/>
            <a:ext cx="8070575" cy="3450327"/>
          </a:xfrm>
        </p:spPr>
        <p:txBody>
          <a:bodyPr>
            <a:noAutofit/>
          </a:bodyPr>
          <a:lstStyle/>
          <a:p>
            <a:r>
              <a:rPr lang="ar-EG" sz="4800" b="0" dirty="0"/>
              <a:t>تُرْجِى مَن تَشَآءُ مِنْهُنَّ وَتُـْٔوِىٓ إِلَيْكَ مَن تَشَآءُ ۖ وَمَنِ ٱبْتَغَيْتَ مِمَّنْ عَزَلْتَ فَلَا جُنَاحَ عَلَيْكَۚ ذَٰلِكَ أَدْنَىٰٓ أَن تَقَرَّ أَعْيُنُهُنَّ وَلَا يَحْزَنَّ وَيَرْضَيْنَ بِمَآ ءَاتَيْتَهُنَّ كُلُّهُنَّۚ وَٱللَّهُ يَعْلَمُ مَا فِى قُلُوبِكُمْۚ وَكَانَ ٱللَّهُ عَلِيمًا حَلِيمًۭا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6F2152-23DB-A2D2-71CA-E3A506D1EDD8}"/>
              </a:ext>
            </a:extLst>
          </p:cNvPr>
          <p:cNvSpPr txBox="1"/>
          <p:nvPr/>
        </p:nvSpPr>
        <p:spPr>
          <a:xfrm>
            <a:off x="2060712" y="4371703"/>
            <a:ext cx="8070575" cy="1846659"/>
          </a:xfrm>
          <a:prstGeom prst="rect">
            <a:avLst/>
          </a:prstGeom>
          <a:noFill/>
        </p:spPr>
        <p:txBody>
          <a:bodyPr wrap="square">
            <a:spAutoFit/>
          </a:bodyPr>
          <a:lstStyle/>
          <a:p>
            <a:pPr algn="ctr" fontAlgn="base"/>
            <a:r>
              <a:rPr lang="en-US" sz="1900" dirty="0"/>
              <a:t>Thou mayest defer (the turn of) any of them that thou </a:t>
            </a:r>
            <a:r>
              <a:rPr lang="en-US" sz="1900" dirty="0" err="1"/>
              <a:t>pleasest</a:t>
            </a:r>
            <a:r>
              <a:rPr lang="en-US" sz="1900" dirty="0"/>
              <a:t>, and thou mayest receive any thou </a:t>
            </a:r>
            <a:r>
              <a:rPr lang="en-US" sz="1900" dirty="0" err="1"/>
              <a:t>pleasest</a:t>
            </a:r>
            <a:r>
              <a:rPr lang="en-US" sz="1900" dirty="0"/>
              <a:t>: and there is no blame on thee if thou invite one whose (turn) thou hadst set aside. This were nigher to the cooling of their eyes, the prevention of their grief, and their satisfaction - that of all of them - with that which thou hast to give them: and Allah knows (all) that is in your hearts: and Allah is All-Knowing, Most Forbearing.</a:t>
            </a:r>
          </a:p>
        </p:txBody>
      </p:sp>
      <p:sp>
        <p:nvSpPr>
          <p:cNvPr id="3" name="TextBox 2">
            <a:extLst>
              <a:ext uri="{FF2B5EF4-FFF2-40B4-BE49-F238E27FC236}">
                <a16:creationId xmlns:a16="http://schemas.microsoft.com/office/drawing/2014/main" id="{AC8B9ACB-18FE-8527-9ACC-3635CCDB364D}"/>
              </a:ext>
            </a:extLst>
          </p:cNvPr>
          <p:cNvSpPr txBox="1"/>
          <p:nvPr/>
        </p:nvSpPr>
        <p:spPr>
          <a:xfrm>
            <a:off x="2682674" y="406392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101953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D8C07-D219-CF52-DC39-F0BE1706AC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EE7138-5DD4-1BA5-87E0-5B2418D8AF3B}"/>
              </a:ext>
            </a:extLst>
          </p:cNvPr>
          <p:cNvSpPr>
            <a:spLocks noGrp="1"/>
          </p:cNvSpPr>
          <p:nvPr>
            <p:ph type="title"/>
          </p:nvPr>
        </p:nvSpPr>
        <p:spPr>
          <a:xfrm>
            <a:off x="2060712" y="1359083"/>
            <a:ext cx="8070575" cy="3450327"/>
          </a:xfrm>
        </p:spPr>
        <p:txBody>
          <a:bodyPr>
            <a:noAutofit/>
          </a:bodyPr>
          <a:lstStyle/>
          <a:p>
            <a:r>
              <a:rPr lang="ar-EG" sz="6000" b="0" dirty="0"/>
              <a:t>لَّا يَحِلُّ لَكَ ٱلنِّسَآءُ مِنۢ بَعْدُ وَلَآ أَن تَبَدَّلَ بِهِنَّ مِنْ أَزْوَٰجٍۢ وَلَوْ أَعْجَبَكَ حُسْنُهُنَّ إِلَّا مَا مَلَكَتْ يَمِينُكَۗ وَكَانَ ٱللَّهُ عَلَىٰ كُلِّ شَىْءٍۢ رَّقِيبًۭا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F278AF-71AE-0A7E-AC3A-CE2373298FB1}"/>
              </a:ext>
            </a:extLst>
          </p:cNvPr>
          <p:cNvSpPr txBox="1"/>
          <p:nvPr/>
        </p:nvSpPr>
        <p:spPr>
          <a:xfrm>
            <a:off x="2060712" y="4809410"/>
            <a:ext cx="8070575" cy="1323439"/>
          </a:xfrm>
          <a:prstGeom prst="rect">
            <a:avLst/>
          </a:prstGeom>
          <a:noFill/>
        </p:spPr>
        <p:txBody>
          <a:bodyPr wrap="square">
            <a:spAutoFit/>
          </a:bodyPr>
          <a:lstStyle/>
          <a:p>
            <a:pPr algn="ctr" fontAlgn="base"/>
            <a:r>
              <a:rPr lang="en-US" sz="2000" dirty="0"/>
              <a:t>It is not lawful for thee (to marry more) women after this, nor to change them for (other) wives, even though their beauty attract thee, except any thy right hand should possess (as handmaidens): and Allah doth watch over all things.</a:t>
            </a:r>
          </a:p>
        </p:txBody>
      </p:sp>
      <p:sp>
        <p:nvSpPr>
          <p:cNvPr id="3" name="TextBox 2">
            <a:extLst>
              <a:ext uri="{FF2B5EF4-FFF2-40B4-BE49-F238E27FC236}">
                <a16:creationId xmlns:a16="http://schemas.microsoft.com/office/drawing/2014/main" id="{FA16CD50-D7F0-4D2E-49B8-4B0403284E5D}"/>
              </a:ext>
            </a:extLst>
          </p:cNvPr>
          <p:cNvSpPr txBox="1"/>
          <p:nvPr/>
        </p:nvSpPr>
        <p:spPr>
          <a:xfrm>
            <a:off x="2942733" y="43239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807474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11193-FB8E-2FAE-28ED-975A0223D1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C41901-BEBF-FD48-05A1-0BFFBA09AD6A}"/>
              </a:ext>
            </a:extLst>
          </p:cNvPr>
          <p:cNvSpPr>
            <a:spLocks noGrp="1"/>
          </p:cNvSpPr>
          <p:nvPr>
            <p:ph type="title"/>
          </p:nvPr>
        </p:nvSpPr>
        <p:spPr>
          <a:xfrm>
            <a:off x="2060713" y="1426195"/>
            <a:ext cx="8070575" cy="3450327"/>
          </a:xfrm>
        </p:spPr>
        <p:txBody>
          <a:bodyPr>
            <a:noAutofit/>
          </a:bodyPr>
          <a:lstStyle/>
          <a:p>
            <a:r>
              <a:rPr lang="ar-EG" b="0" dirty="0"/>
              <a:t>يَـٰٓأَيُّهَا ٱلَّذِينَ ءَامَنُوا۟ لَا تَدْخُلُوا۟ بُيُوتَ ٱلنَّبِىِّ إِلَّآ أَن يُؤْذَنَ لَكُمْ إِلَىٰ طَعَامٍ غَيْرَ نَـٰظِرِينَ إِنَىٰهُ وَلَـٰكِنْ إِذَا دُعِيتُمْ فَٱدْخُلُوا۟ فَإِذَا طَعِمْتُمْ فَٱنتَشِرُوا۟ وَلَا مُسْتَـْٔنِسِينَ لِحَدِيثٍۚ إِنَّ ذَٰلِكُمْ كَانَ يُؤْذِى ٱلنَّبِىَّ فَيَسْتَحْىِۦ مِنكُمْۖ وَٱللَّهُ لَا يَسْتَحْىِۦ مِنَ ٱلْحَقِّ ۚ وَإِذَا...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AC9C92-C7AB-7521-9492-14F59B96439B}"/>
              </a:ext>
            </a:extLst>
          </p:cNvPr>
          <p:cNvSpPr txBox="1"/>
          <p:nvPr/>
        </p:nvSpPr>
        <p:spPr>
          <a:xfrm>
            <a:off x="2060712" y="4641630"/>
            <a:ext cx="8070575" cy="1477328"/>
          </a:xfrm>
          <a:prstGeom prst="rect">
            <a:avLst/>
          </a:prstGeom>
          <a:noFill/>
        </p:spPr>
        <p:txBody>
          <a:bodyPr wrap="square">
            <a:spAutoFit/>
          </a:bodyPr>
          <a:lstStyle/>
          <a:p>
            <a:pPr algn="ctr" fontAlgn="base"/>
            <a:r>
              <a:rPr lang="en-US" dirty="0"/>
              <a:t>O ye who believe! Enter not the Prophet's houses,- until leave is given you,- for a meal, (and then) not (so early as) to wait for its preparation: but when ye are invited, enter; and when ye have taken your meal, disperse, without seeking familiar talk. Such (</a:t>
            </a:r>
            <a:r>
              <a:rPr lang="en-US" dirty="0" err="1"/>
              <a:t>behaviour</a:t>
            </a:r>
            <a:r>
              <a:rPr lang="en-US" dirty="0"/>
              <a:t>) annoys the Prophet: he is ashamed to dismiss you, but Allah is not ashamed (to tell you) the truth.</a:t>
            </a:r>
          </a:p>
        </p:txBody>
      </p:sp>
    </p:spTree>
    <p:extLst>
      <p:ext uri="{BB962C8B-B14F-4D97-AF65-F5344CB8AC3E}">
        <p14:creationId xmlns:p14="http://schemas.microsoft.com/office/powerpoint/2010/main" val="4177197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EF1E0-414C-13B8-BB56-1852843145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1AC7DB-D717-5CC1-3801-D32D5CBC272E}"/>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الأحزاب</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4215789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5A56F-4FBB-91C5-489F-DE50D1D7EB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4DDB9-3818-7B0D-BD4F-038CB7788933}"/>
              </a:ext>
            </a:extLst>
          </p:cNvPr>
          <p:cNvSpPr>
            <a:spLocks noGrp="1"/>
          </p:cNvSpPr>
          <p:nvPr>
            <p:ph type="title"/>
          </p:nvPr>
        </p:nvSpPr>
        <p:spPr>
          <a:xfrm>
            <a:off x="2060712" y="1434583"/>
            <a:ext cx="8070575" cy="3450327"/>
          </a:xfrm>
        </p:spPr>
        <p:txBody>
          <a:bodyPr>
            <a:noAutofit/>
          </a:bodyPr>
          <a:lstStyle/>
          <a:p>
            <a:r>
              <a:rPr lang="ar-EG" sz="5000" b="0" dirty="0"/>
              <a:t>ٱلْحَقِّ ۚ وَإِذَا سَأَلْتُمُوهُنَّ مَتَـٰعًۭا فَسْـَٔلُوهُنَّ مِن وَرَآءِ حِجَابٍۢ ۚ ذَٰلِكُمْ أَطْهَرُ لِقُلُوبِكُمْ وَقُلُوبِهِنَّ ۚ وَمَا كَانَ لَكُمْ أَن تُؤْذُوا۟ رَسُولَ ٱللَّهِ وَلَآ أَن تَنكِحُوٓا۟ أَزْوَٰجَهُۥ مِنۢ بَعْدِهِۦٓ أَبَدًاۚ إِنَّ ذَٰلِكُمْ كَانَ عِندَ ٱللَّهِ عَظِيمًا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43FBB0-BBC7-0AC1-3888-9323E38D41B9}"/>
              </a:ext>
            </a:extLst>
          </p:cNvPr>
          <p:cNvSpPr txBox="1"/>
          <p:nvPr/>
        </p:nvSpPr>
        <p:spPr>
          <a:xfrm>
            <a:off x="2060712" y="4799540"/>
            <a:ext cx="8070575" cy="1200329"/>
          </a:xfrm>
          <a:prstGeom prst="rect">
            <a:avLst/>
          </a:prstGeom>
          <a:noFill/>
        </p:spPr>
        <p:txBody>
          <a:bodyPr wrap="square">
            <a:spAutoFit/>
          </a:bodyPr>
          <a:lstStyle/>
          <a:p>
            <a:pPr algn="ctr" fontAlgn="base"/>
            <a:r>
              <a:rPr lang="en-US" dirty="0"/>
              <a:t>And when ye ask (his ladies) for anything ye want, ask them from before a screen: that makes for greater purity for your hearts and for theirs. Nor is it right for you that ye should annoy Allah's Messenger, or that ye should marry his widows after him at any time. Truly such a thing is in Allah's sight an enormity.</a:t>
            </a:r>
          </a:p>
        </p:txBody>
      </p:sp>
      <p:sp>
        <p:nvSpPr>
          <p:cNvPr id="3" name="TextBox 2">
            <a:extLst>
              <a:ext uri="{FF2B5EF4-FFF2-40B4-BE49-F238E27FC236}">
                <a16:creationId xmlns:a16="http://schemas.microsoft.com/office/drawing/2014/main" id="{DB5B5C0E-887D-E61B-3FBD-ACDE6D9CA740}"/>
              </a:ext>
            </a:extLst>
          </p:cNvPr>
          <p:cNvSpPr txBox="1"/>
          <p:nvPr/>
        </p:nvSpPr>
        <p:spPr>
          <a:xfrm>
            <a:off x="2951122" y="44917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264865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4A422-B1A5-67D1-A49A-068F6BCA11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0DFE13-394E-74EE-9D11-63384A1722BF}"/>
              </a:ext>
            </a:extLst>
          </p:cNvPr>
          <p:cNvSpPr>
            <a:spLocks noGrp="1"/>
          </p:cNvSpPr>
          <p:nvPr>
            <p:ph type="title"/>
          </p:nvPr>
        </p:nvSpPr>
        <p:spPr>
          <a:xfrm>
            <a:off x="2060712" y="1954700"/>
            <a:ext cx="8070575" cy="3450327"/>
          </a:xfrm>
        </p:spPr>
        <p:txBody>
          <a:bodyPr>
            <a:noAutofit/>
          </a:bodyPr>
          <a:lstStyle/>
          <a:p>
            <a:r>
              <a:rPr lang="ar-EG" sz="6000" b="0" dirty="0"/>
              <a:t>إِن تُبْدُوا۟ شَيْـًٔا أَوْ تُخْفُوهُ فَإِنَّ ٱللَّهَ كَانَ بِكُلِّ شَىْءٍ عَلِيمًۭا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578DEE-50AC-8B27-4A12-685A075410F5}"/>
              </a:ext>
            </a:extLst>
          </p:cNvPr>
          <p:cNvSpPr txBox="1"/>
          <p:nvPr/>
        </p:nvSpPr>
        <p:spPr>
          <a:xfrm>
            <a:off x="2060712" y="4438813"/>
            <a:ext cx="8070575" cy="707886"/>
          </a:xfrm>
          <a:prstGeom prst="rect">
            <a:avLst/>
          </a:prstGeom>
          <a:noFill/>
        </p:spPr>
        <p:txBody>
          <a:bodyPr wrap="square">
            <a:spAutoFit/>
          </a:bodyPr>
          <a:lstStyle/>
          <a:p>
            <a:pPr algn="ctr" fontAlgn="base"/>
            <a:r>
              <a:rPr lang="en-US" sz="2000" dirty="0"/>
              <a:t>Whether ye reveal anything or conceal it, verily Allah has full knowledge of all things.</a:t>
            </a:r>
          </a:p>
        </p:txBody>
      </p:sp>
      <p:sp>
        <p:nvSpPr>
          <p:cNvPr id="3" name="TextBox 2">
            <a:extLst>
              <a:ext uri="{FF2B5EF4-FFF2-40B4-BE49-F238E27FC236}">
                <a16:creationId xmlns:a16="http://schemas.microsoft.com/office/drawing/2014/main" id="{525CBB91-DFE8-E721-FE9E-8B1D329CFA46}"/>
              </a:ext>
            </a:extLst>
          </p:cNvPr>
          <p:cNvSpPr txBox="1"/>
          <p:nvPr/>
        </p:nvSpPr>
        <p:spPr>
          <a:xfrm>
            <a:off x="3219570" y="40974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176688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28D77-2755-BF38-9B0E-F0C18ADFC4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B641E1-15B1-4FA2-B909-A87E6881739B}"/>
              </a:ext>
            </a:extLst>
          </p:cNvPr>
          <p:cNvSpPr>
            <a:spLocks noGrp="1"/>
          </p:cNvSpPr>
          <p:nvPr>
            <p:ph type="title"/>
          </p:nvPr>
        </p:nvSpPr>
        <p:spPr>
          <a:xfrm>
            <a:off x="1852478" y="1375859"/>
            <a:ext cx="8487045" cy="3450327"/>
          </a:xfrm>
        </p:spPr>
        <p:txBody>
          <a:bodyPr>
            <a:noAutofit/>
          </a:bodyPr>
          <a:lstStyle/>
          <a:p>
            <a:r>
              <a:rPr lang="ar-EG" sz="4800" b="0" dirty="0"/>
              <a:t>إِن تُبْدُوا۟ شَيْـًٔا أَوْ تُخْفُوهُ فَإِنَّ ٱللَّهَ كَانَ بِكُلِّ شَىلَّا جُنَاحَ عَلَيْهِنَّ فِىٓ ءَابَآئِهِنَّ وَلَآ أَبْنَآئِهِنَّ وَلَآ إِخْوَٰنِهِنَّ وَلَآ أَبْنَآءِ إِخْوَٰنِهِنَّ وَلَآ أَبْنَآءِ أَخَوَٰتِهِنَّ وَلَا نِسَآئِهِنَّ وَلَا مَا مَلَكَتْ أَيْمَـٰنُهُنَّ ۗ وَٱتَّقِينَ ٱللَّهَۚ إِنَّ ٱللَّهَ كَانَ عَلَىٰ كُلِّ شَىْءٍۢ شَهِيدًاْءٍ عَلِيمًۭا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E772AE-4A26-2052-C5EF-BB32AFD156EE}"/>
              </a:ext>
            </a:extLst>
          </p:cNvPr>
          <p:cNvSpPr txBox="1"/>
          <p:nvPr/>
        </p:nvSpPr>
        <p:spPr>
          <a:xfrm>
            <a:off x="2060712" y="4690483"/>
            <a:ext cx="8070575" cy="1323439"/>
          </a:xfrm>
          <a:prstGeom prst="rect">
            <a:avLst/>
          </a:prstGeom>
          <a:noFill/>
        </p:spPr>
        <p:txBody>
          <a:bodyPr wrap="square">
            <a:spAutoFit/>
          </a:bodyPr>
          <a:lstStyle/>
          <a:p>
            <a:pPr algn="ctr" fontAlgn="base"/>
            <a:r>
              <a:rPr lang="en-US" sz="2000" dirty="0"/>
              <a:t>There is no blame (on these ladies if they appear) before their fathers or their sons, their brothers, or their brother's sons, or their sisters' sons, or their women, or the (slaves) whom their right hands possess. And, (ladies), fear Allah; for Allah is Witness to all things.</a:t>
            </a:r>
          </a:p>
        </p:txBody>
      </p:sp>
      <p:sp>
        <p:nvSpPr>
          <p:cNvPr id="3" name="TextBox 2">
            <a:extLst>
              <a:ext uri="{FF2B5EF4-FFF2-40B4-BE49-F238E27FC236}">
                <a16:creationId xmlns:a16="http://schemas.microsoft.com/office/drawing/2014/main" id="{B689CF71-7D5B-5814-D972-1B8D97B528B1}"/>
              </a:ext>
            </a:extLst>
          </p:cNvPr>
          <p:cNvSpPr txBox="1"/>
          <p:nvPr/>
        </p:nvSpPr>
        <p:spPr>
          <a:xfrm>
            <a:off x="1927668" y="438270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394216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0BDA2-EA7D-90DB-E6E8-40E6AF1647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DD3BD1-42D6-7829-D4EC-F996697F70E9}"/>
              </a:ext>
            </a:extLst>
          </p:cNvPr>
          <p:cNvSpPr>
            <a:spLocks noGrp="1"/>
          </p:cNvSpPr>
          <p:nvPr>
            <p:ph type="title"/>
          </p:nvPr>
        </p:nvSpPr>
        <p:spPr>
          <a:xfrm>
            <a:off x="1852478" y="1895976"/>
            <a:ext cx="8487045" cy="3450327"/>
          </a:xfrm>
        </p:spPr>
        <p:txBody>
          <a:bodyPr>
            <a:noAutofit/>
          </a:bodyPr>
          <a:lstStyle/>
          <a:p>
            <a:r>
              <a:rPr lang="ar-EG" sz="6000" b="0" dirty="0"/>
              <a:t>إِنَّ ٱللَّهَ وَمَلَـٰٓئِكَتَهُۥ يُصَلُّونَ عَلَى ٱلنَّبِىِّ ۚ يَـٰٓأَيُّهَا ٱلَّذِينَ ءَامَنُوا۟ صَلُّوا۟ عَلَيْهِ وَسَلِّمُوا۟ تَسْلِيمًا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1ED17D-3AFD-BB74-2A90-D8A67D97C957}"/>
              </a:ext>
            </a:extLst>
          </p:cNvPr>
          <p:cNvSpPr txBox="1"/>
          <p:nvPr/>
        </p:nvSpPr>
        <p:spPr>
          <a:xfrm>
            <a:off x="2060712" y="4707603"/>
            <a:ext cx="8070575" cy="707886"/>
          </a:xfrm>
          <a:prstGeom prst="rect">
            <a:avLst/>
          </a:prstGeom>
          <a:noFill/>
        </p:spPr>
        <p:txBody>
          <a:bodyPr wrap="square">
            <a:spAutoFit/>
          </a:bodyPr>
          <a:lstStyle/>
          <a:p>
            <a:pPr algn="ctr" fontAlgn="base"/>
            <a:r>
              <a:rPr lang="en-US" sz="2000" dirty="0"/>
              <a:t>Allah and His angels send blessings on the Prophet: O ye that believe! Send ye blessings on him, and salute him with all respect.</a:t>
            </a:r>
          </a:p>
        </p:txBody>
      </p:sp>
      <p:sp>
        <p:nvSpPr>
          <p:cNvPr id="3" name="TextBox 2">
            <a:extLst>
              <a:ext uri="{FF2B5EF4-FFF2-40B4-BE49-F238E27FC236}">
                <a16:creationId xmlns:a16="http://schemas.microsoft.com/office/drawing/2014/main" id="{DA5BE1F3-7C32-E7BC-7378-D5A7294553F2}"/>
              </a:ext>
            </a:extLst>
          </p:cNvPr>
          <p:cNvSpPr txBox="1"/>
          <p:nvPr/>
        </p:nvSpPr>
        <p:spPr>
          <a:xfrm>
            <a:off x="3974582" y="43904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565988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2F76E-7FB2-2938-2643-DB882FEA46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4238C3-8F5F-1A61-CFD0-E9EBAE62CCF8}"/>
              </a:ext>
            </a:extLst>
          </p:cNvPr>
          <p:cNvSpPr>
            <a:spLocks noGrp="1"/>
          </p:cNvSpPr>
          <p:nvPr>
            <p:ph type="title"/>
          </p:nvPr>
        </p:nvSpPr>
        <p:spPr>
          <a:xfrm>
            <a:off x="1852478" y="1895976"/>
            <a:ext cx="8487045" cy="3450327"/>
          </a:xfrm>
        </p:spPr>
        <p:txBody>
          <a:bodyPr>
            <a:noAutofit/>
          </a:bodyPr>
          <a:lstStyle/>
          <a:p>
            <a:r>
              <a:rPr lang="ar-EG" sz="6000" b="0" dirty="0"/>
              <a:t>إِنَّ ٱلَّذِينَ يُؤْذُونَ ٱللَّهَ وَرَسُولَهُۥ لَعَنَهُمُ ٱللَّهُ فِى ٱلدُّنْيَا وَٱلْـَٔاخِرَةِ وَأَعَدَّ لَهُمْ عَذَابًۭا مُّهِينًۭا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988FD6-1507-9851-36BD-670338460A5F}"/>
              </a:ext>
            </a:extLst>
          </p:cNvPr>
          <p:cNvSpPr txBox="1"/>
          <p:nvPr/>
        </p:nvSpPr>
        <p:spPr>
          <a:xfrm>
            <a:off x="2060712" y="4838471"/>
            <a:ext cx="8070575" cy="1015663"/>
          </a:xfrm>
          <a:prstGeom prst="rect">
            <a:avLst/>
          </a:prstGeom>
          <a:noFill/>
        </p:spPr>
        <p:txBody>
          <a:bodyPr wrap="square">
            <a:spAutoFit/>
          </a:bodyPr>
          <a:lstStyle/>
          <a:p>
            <a:pPr algn="ctr" fontAlgn="base"/>
            <a:r>
              <a:rPr lang="en-US" sz="2000" dirty="0"/>
              <a:t>Those who annoy Allah and His Messenger - Allah has cursed them in this World and in the Hereafter, and has prepared for them a humiliating Punishment.</a:t>
            </a:r>
          </a:p>
        </p:txBody>
      </p:sp>
      <p:sp>
        <p:nvSpPr>
          <p:cNvPr id="3" name="TextBox 2">
            <a:extLst>
              <a:ext uri="{FF2B5EF4-FFF2-40B4-BE49-F238E27FC236}">
                <a16:creationId xmlns:a16="http://schemas.microsoft.com/office/drawing/2014/main" id="{919A07E7-B36F-9C07-76A8-ADFA1C7183CE}"/>
              </a:ext>
            </a:extLst>
          </p:cNvPr>
          <p:cNvSpPr txBox="1"/>
          <p:nvPr/>
        </p:nvSpPr>
        <p:spPr>
          <a:xfrm>
            <a:off x="4360476" y="44179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531921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E105A-D88E-EC7E-03BC-A5554A9C7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CCBE62-0282-D5A4-6E2A-2649F2433CB6}"/>
              </a:ext>
            </a:extLst>
          </p:cNvPr>
          <p:cNvSpPr>
            <a:spLocks noGrp="1"/>
          </p:cNvSpPr>
          <p:nvPr>
            <p:ph type="title"/>
          </p:nvPr>
        </p:nvSpPr>
        <p:spPr>
          <a:xfrm>
            <a:off x="1852478" y="1946310"/>
            <a:ext cx="8487045" cy="3450327"/>
          </a:xfrm>
        </p:spPr>
        <p:txBody>
          <a:bodyPr>
            <a:noAutofit/>
          </a:bodyPr>
          <a:lstStyle/>
          <a:p>
            <a:r>
              <a:rPr lang="ar-EG" sz="6000" b="0" dirty="0"/>
              <a:t>وَٱلَّذِينَ يُؤْذُونَ ٱلْمُؤْمِنِينَ وَٱلْمُؤْمِنَـٰتِ بِغَيْرِ مَا ٱكْتَسَبُوا۟ فَقَدِ ٱحْتَمَلُوا۟ بُهْتَـٰنًۭا وَإِثْمًۭا مُّبِينًۭا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46D4A6-134F-CC21-4142-BEBD2EED2225}"/>
              </a:ext>
            </a:extLst>
          </p:cNvPr>
          <p:cNvSpPr txBox="1"/>
          <p:nvPr/>
        </p:nvSpPr>
        <p:spPr>
          <a:xfrm>
            <a:off x="2060712" y="4888805"/>
            <a:ext cx="8070575" cy="707886"/>
          </a:xfrm>
          <a:prstGeom prst="rect">
            <a:avLst/>
          </a:prstGeom>
          <a:noFill/>
        </p:spPr>
        <p:txBody>
          <a:bodyPr wrap="square">
            <a:spAutoFit/>
          </a:bodyPr>
          <a:lstStyle/>
          <a:p>
            <a:pPr algn="ctr" fontAlgn="base"/>
            <a:r>
              <a:rPr lang="en-US" sz="2000" dirty="0"/>
              <a:t>And those who annoy believing men and women undeservedly, bear (on themselves) a calumny and a glaring sin.</a:t>
            </a:r>
          </a:p>
        </p:txBody>
      </p:sp>
      <p:sp>
        <p:nvSpPr>
          <p:cNvPr id="3" name="TextBox 2">
            <a:extLst>
              <a:ext uri="{FF2B5EF4-FFF2-40B4-BE49-F238E27FC236}">
                <a16:creationId xmlns:a16="http://schemas.microsoft.com/office/drawing/2014/main" id="{A8F9917B-B004-4266-F8E1-9EB213E6D495}"/>
              </a:ext>
            </a:extLst>
          </p:cNvPr>
          <p:cNvSpPr txBox="1"/>
          <p:nvPr/>
        </p:nvSpPr>
        <p:spPr>
          <a:xfrm>
            <a:off x="4435977" y="453486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468267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9E128-30E5-43F9-F8D7-0C93DDD468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056983-5027-9B9B-C9B2-2F4C8860BC38}"/>
              </a:ext>
            </a:extLst>
          </p:cNvPr>
          <p:cNvSpPr>
            <a:spLocks noGrp="1"/>
          </p:cNvSpPr>
          <p:nvPr>
            <p:ph type="title"/>
          </p:nvPr>
        </p:nvSpPr>
        <p:spPr>
          <a:xfrm>
            <a:off x="1852476" y="1359081"/>
            <a:ext cx="8487045" cy="3450327"/>
          </a:xfrm>
        </p:spPr>
        <p:txBody>
          <a:bodyPr>
            <a:noAutofit/>
          </a:bodyPr>
          <a:lstStyle/>
          <a:p>
            <a:r>
              <a:rPr lang="ar-EG" sz="6000" b="0" dirty="0"/>
              <a:t>يَـٰٓأَيُّهَا ٱلنَّبِىُّ قُل لِّأَزْوَٰجِكَ وَبَنَاتِكَ وَنِسَآءِ ٱلْمُؤْمِنِينَ يُدْنِينَ عَلَيْهِنَّ مِن جَلَـٰبِيبِهِنَّ ۚ ذَٰلِكَ أَدْنَىٰٓ أَن يُعْرَفْنَ فَلَا يُؤْذَيْنَ ۗ وَكَانَ ٱللَّهُ غَفُورًۭا رَّحِيمًۭا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F75647-F4E9-34DB-9388-478AA6B256A5}"/>
              </a:ext>
            </a:extLst>
          </p:cNvPr>
          <p:cNvSpPr txBox="1"/>
          <p:nvPr/>
        </p:nvSpPr>
        <p:spPr>
          <a:xfrm>
            <a:off x="2060712" y="4809408"/>
            <a:ext cx="8070575" cy="1323439"/>
          </a:xfrm>
          <a:prstGeom prst="rect">
            <a:avLst/>
          </a:prstGeom>
          <a:noFill/>
        </p:spPr>
        <p:txBody>
          <a:bodyPr wrap="square">
            <a:spAutoFit/>
          </a:bodyPr>
          <a:lstStyle/>
          <a:p>
            <a:pPr algn="ctr" fontAlgn="base"/>
            <a:r>
              <a:rPr lang="en-US" sz="2000" dirty="0"/>
              <a:t>O Prophet! Tell thy wives and daughters, and the believing women, that they should cast their outer garments over their persons (when abroad): that is most convenient, that they should be known (as such) and not molested. And Allah is Oft-Forgiving, Most Merciful.</a:t>
            </a:r>
          </a:p>
        </p:txBody>
      </p:sp>
      <p:sp>
        <p:nvSpPr>
          <p:cNvPr id="3" name="TextBox 2">
            <a:extLst>
              <a:ext uri="{FF2B5EF4-FFF2-40B4-BE49-F238E27FC236}">
                <a16:creationId xmlns:a16="http://schemas.microsoft.com/office/drawing/2014/main" id="{A4224350-3916-E3C2-52BF-DB31F25DCF08}"/>
              </a:ext>
            </a:extLst>
          </p:cNvPr>
          <p:cNvSpPr txBox="1"/>
          <p:nvPr/>
        </p:nvSpPr>
        <p:spPr>
          <a:xfrm>
            <a:off x="2060712" y="43251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64595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27874E-F2DD-06D8-24F0-06F984FF6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4B0189-EAB8-F216-DFF1-AC81E363A0B0}"/>
              </a:ext>
            </a:extLst>
          </p:cNvPr>
          <p:cNvSpPr>
            <a:spLocks noGrp="1"/>
          </p:cNvSpPr>
          <p:nvPr>
            <p:ph type="title"/>
          </p:nvPr>
        </p:nvSpPr>
        <p:spPr>
          <a:xfrm>
            <a:off x="1852478" y="1451360"/>
            <a:ext cx="8487045" cy="3450327"/>
          </a:xfrm>
        </p:spPr>
        <p:txBody>
          <a:bodyPr>
            <a:noAutofit/>
          </a:bodyPr>
          <a:lstStyle/>
          <a:p>
            <a:r>
              <a:rPr lang="ar-EG" sz="6000" b="0" dirty="0"/>
              <a:t>لَّئِن لَّمْ يَنتَهِ ٱلْمُنَـٰفِقُونَ وَٱلَّذِينَ فِى قُلُوبِهِم مَّرَضٌۭ وَٱلْمُرْجِفُونَ فِى ٱلْمَدِينَةِ لَنُغْرِيَنَّكَ بِهِمْ ثُمَّ لَا يُجَاوِرُونَكَ فِيهَآ إِلَّا قَلِيلًۭا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37A0D33-4F48-A268-59BA-871A2B27F4FB}"/>
              </a:ext>
            </a:extLst>
          </p:cNvPr>
          <p:cNvSpPr txBox="1"/>
          <p:nvPr/>
        </p:nvSpPr>
        <p:spPr>
          <a:xfrm>
            <a:off x="2060712" y="4792630"/>
            <a:ext cx="8070575" cy="1323439"/>
          </a:xfrm>
          <a:prstGeom prst="rect">
            <a:avLst/>
          </a:prstGeom>
          <a:noFill/>
        </p:spPr>
        <p:txBody>
          <a:bodyPr wrap="square">
            <a:spAutoFit/>
          </a:bodyPr>
          <a:lstStyle/>
          <a:p>
            <a:pPr algn="ctr" fontAlgn="base"/>
            <a:r>
              <a:rPr lang="en-US" sz="2000" dirty="0"/>
              <a:t>Truly, if the Hypocrites, and those in whose hearts is a disease, and those who stir up sedition in the City, desist not, We shall certainly stir thee up against them: Then will they not be able to stay in it as thy </a:t>
            </a:r>
            <a:r>
              <a:rPr lang="en-US" sz="2000" dirty="0" err="1"/>
              <a:t>neighbours</a:t>
            </a:r>
            <a:r>
              <a:rPr lang="en-US" sz="2000" dirty="0"/>
              <a:t> for any length of time:</a:t>
            </a:r>
          </a:p>
        </p:txBody>
      </p:sp>
      <p:sp>
        <p:nvSpPr>
          <p:cNvPr id="3" name="TextBox 2">
            <a:extLst>
              <a:ext uri="{FF2B5EF4-FFF2-40B4-BE49-F238E27FC236}">
                <a16:creationId xmlns:a16="http://schemas.microsoft.com/office/drawing/2014/main" id="{D6044886-CAC5-DF47-FACA-41B6D8049398}"/>
              </a:ext>
            </a:extLst>
          </p:cNvPr>
          <p:cNvSpPr txBox="1"/>
          <p:nvPr/>
        </p:nvSpPr>
        <p:spPr>
          <a:xfrm>
            <a:off x="2840890" y="43922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266166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332B6-EB39-868B-B0E6-94DBCD5111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688F3E-C2C6-C4D3-94EB-9BD0486D6AD3}"/>
              </a:ext>
            </a:extLst>
          </p:cNvPr>
          <p:cNvSpPr>
            <a:spLocks noGrp="1"/>
          </p:cNvSpPr>
          <p:nvPr>
            <p:ph type="title"/>
          </p:nvPr>
        </p:nvSpPr>
        <p:spPr>
          <a:xfrm>
            <a:off x="1852477" y="1971477"/>
            <a:ext cx="8487045" cy="3450327"/>
          </a:xfrm>
        </p:spPr>
        <p:txBody>
          <a:bodyPr>
            <a:noAutofit/>
          </a:bodyPr>
          <a:lstStyle/>
          <a:p>
            <a:r>
              <a:rPr lang="ar-EG" sz="6000" b="0" dirty="0"/>
              <a:t>مَّلْعُونِينَۖ أَيْنَمَا ثُقِفُوٓا۟ أُخِذُوا۟ وَقُتِّلُوا۟ تَقْتِيلًۭا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6EC8F16-5A35-E4BD-26C5-662040EF3945}"/>
              </a:ext>
            </a:extLst>
          </p:cNvPr>
          <p:cNvSpPr txBox="1"/>
          <p:nvPr/>
        </p:nvSpPr>
        <p:spPr>
          <a:xfrm>
            <a:off x="2060711" y="4434094"/>
            <a:ext cx="8070575" cy="707886"/>
          </a:xfrm>
          <a:prstGeom prst="rect">
            <a:avLst/>
          </a:prstGeom>
          <a:noFill/>
        </p:spPr>
        <p:txBody>
          <a:bodyPr wrap="square">
            <a:spAutoFit/>
          </a:bodyPr>
          <a:lstStyle/>
          <a:p>
            <a:pPr algn="ctr" fontAlgn="base"/>
            <a:r>
              <a:rPr lang="en-US" sz="2000" dirty="0"/>
              <a:t>They shall have a curse on them: whenever they are found, they shall be seized and slain (without mercy).</a:t>
            </a:r>
          </a:p>
        </p:txBody>
      </p:sp>
      <p:sp>
        <p:nvSpPr>
          <p:cNvPr id="3" name="TextBox 2">
            <a:extLst>
              <a:ext uri="{FF2B5EF4-FFF2-40B4-BE49-F238E27FC236}">
                <a16:creationId xmlns:a16="http://schemas.microsoft.com/office/drawing/2014/main" id="{52D7665C-CFBD-8D10-EF9A-6EC028A81124}"/>
              </a:ext>
            </a:extLst>
          </p:cNvPr>
          <p:cNvSpPr txBox="1"/>
          <p:nvPr/>
        </p:nvSpPr>
        <p:spPr>
          <a:xfrm>
            <a:off x="4929748" y="410702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441955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0AF71-D08B-88B0-FDBE-9247A8554A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7565C4-F064-C057-1D3F-55986D778E59}"/>
              </a:ext>
            </a:extLst>
          </p:cNvPr>
          <p:cNvSpPr>
            <a:spLocks noGrp="1"/>
          </p:cNvSpPr>
          <p:nvPr>
            <p:ph type="title"/>
          </p:nvPr>
        </p:nvSpPr>
        <p:spPr>
          <a:xfrm>
            <a:off x="1852477" y="1971477"/>
            <a:ext cx="8487045" cy="3450327"/>
          </a:xfrm>
        </p:spPr>
        <p:txBody>
          <a:bodyPr>
            <a:noAutofit/>
          </a:bodyPr>
          <a:lstStyle/>
          <a:p>
            <a:r>
              <a:rPr lang="ar-EG" sz="6000" b="0" dirty="0"/>
              <a:t>سُنَّةَ ٱللَّهِ فِى ٱلَّذِينَ خَلَوْا۟ مِن قَبْلُۖ وَلَن تَجِدَ لِسُنَّةِ ٱللَّهِ تَبْدِيلًۭا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7D30A1-036B-A452-4AC7-FD4E3BC65C6A}"/>
              </a:ext>
            </a:extLst>
          </p:cNvPr>
          <p:cNvSpPr txBox="1"/>
          <p:nvPr/>
        </p:nvSpPr>
        <p:spPr>
          <a:xfrm>
            <a:off x="2060711" y="4434094"/>
            <a:ext cx="8070575" cy="707886"/>
          </a:xfrm>
          <a:prstGeom prst="rect">
            <a:avLst/>
          </a:prstGeom>
          <a:noFill/>
        </p:spPr>
        <p:txBody>
          <a:bodyPr wrap="square">
            <a:spAutoFit/>
          </a:bodyPr>
          <a:lstStyle/>
          <a:p>
            <a:pPr algn="ctr" fontAlgn="base"/>
            <a:r>
              <a:rPr lang="en-US" sz="2000" dirty="0"/>
              <a:t>(Such was) the practice (approved) of Allah among those who lived aforetime: No change wilt thou find in the practice (approved) of Allah.</a:t>
            </a:r>
          </a:p>
        </p:txBody>
      </p:sp>
      <p:sp>
        <p:nvSpPr>
          <p:cNvPr id="3" name="TextBox 2">
            <a:extLst>
              <a:ext uri="{FF2B5EF4-FFF2-40B4-BE49-F238E27FC236}">
                <a16:creationId xmlns:a16="http://schemas.microsoft.com/office/drawing/2014/main" id="{1EEAF4EC-567F-9676-A7B2-9BF6F3CF6A20}"/>
              </a:ext>
            </a:extLst>
          </p:cNvPr>
          <p:cNvSpPr txBox="1"/>
          <p:nvPr/>
        </p:nvSpPr>
        <p:spPr>
          <a:xfrm>
            <a:off x="3377785" y="4126317"/>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97502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AFC83-0DBF-0420-C8EB-9879D84DFF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B39B3D-9C98-873A-F86E-80ECED56E014}"/>
              </a:ext>
            </a:extLst>
          </p:cNvPr>
          <p:cNvSpPr>
            <a:spLocks noGrp="1"/>
          </p:cNvSpPr>
          <p:nvPr>
            <p:ph type="title"/>
          </p:nvPr>
        </p:nvSpPr>
        <p:spPr>
          <a:xfrm>
            <a:off x="2093970" y="1784031"/>
            <a:ext cx="8004061" cy="3450327"/>
          </a:xfrm>
        </p:spPr>
        <p:txBody>
          <a:bodyPr>
            <a:noAutofit/>
          </a:bodyPr>
          <a:lstStyle/>
          <a:p>
            <a:r>
              <a:rPr lang="ar-EG" sz="6000" b="0" dirty="0"/>
              <a:t>وَمَن يَقْنُتْ مِنكُنَّ لِلَّهِ وَرَسُولِهِۦ وَتَعْمَلْ صَـٰلِحًۭا نُّؤْتِهَآ أَجْرَهَا مَرَّتَيْنِ وَأَعْتَدْنَا لَهَا رِزْقًۭا كَرِيمًۭا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9C6BDD-3F8C-DACB-955E-D11C8DD5A3E7}"/>
              </a:ext>
            </a:extLst>
          </p:cNvPr>
          <p:cNvSpPr txBox="1"/>
          <p:nvPr/>
        </p:nvSpPr>
        <p:spPr>
          <a:xfrm>
            <a:off x="2060712" y="4726526"/>
            <a:ext cx="8070575" cy="1015663"/>
          </a:xfrm>
          <a:prstGeom prst="rect">
            <a:avLst/>
          </a:prstGeom>
          <a:noFill/>
        </p:spPr>
        <p:txBody>
          <a:bodyPr wrap="square">
            <a:spAutoFit/>
          </a:bodyPr>
          <a:lstStyle/>
          <a:p>
            <a:pPr algn="ctr" fontAlgn="base"/>
            <a:r>
              <a:rPr lang="en-US" sz="2000" dirty="0"/>
              <a:t>But any of you that is devout in the service of Allah and His Messenger, and works righteousness,- to her shall We grant her reward twice: and We have prepared for her a generous Sustenance.</a:t>
            </a:r>
          </a:p>
        </p:txBody>
      </p:sp>
      <p:sp>
        <p:nvSpPr>
          <p:cNvPr id="3" name="TextBox 2">
            <a:extLst>
              <a:ext uri="{FF2B5EF4-FFF2-40B4-BE49-F238E27FC236}">
                <a16:creationId xmlns:a16="http://schemas.microsoft.com/office/drawing/2014/main" id="{6F4C6080-55E9-22D4-7303-32696F50D5D2}"/>
              </a:ext>
            </a:extLst>
          </p:cNvPr>
          <p:cNvSpPr txBox="1"/>
          <p:nvPr/>
        </p:nvSpPr>
        <p:spPr>
          <a:xfrm>
            <a:off x="2093969" y="43549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363418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2EA09-2A8F-9B97-3FB9-4BE2A2E6D4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493094-FB1A-6A50-0474-C53AB9458DC6}"/>
              </a:ext>
            </a:extLst>
          </p:cNvPr>
          <p:cNvSpPr>
            <a:spLocks noGrp="1"/>
          </p:cNvSpPr>
          <p:nvPr>
            <p:ph type="title"/>
          </p:nvPr>
        </p:nvSpPr>
        <p:spPr>
          <a:xfrm>
            <a:off x="1852478" y="1837253"/>
            <a:ext cx="8487045" cy="3450327"/>
          </a:xfrm>
        </p:spPr>
        <p:txBody>
          <a:bodyPr>
            <a:noAutofit/>
          </a:bodyPr>
          <a:lstStyle/>
          <a:p>
            <a:r>
              <a:rPr lang="ar-EG" sz="6000" b="0" dirty="0"/>
              <a:t>يَسْـَٔلُكَ ٱلنَّاسُ عَنِ ٱلسَّاعَةِۖ قُلْ إِنَّمَا عِلْمُهَا عِندَ ٱللَّهِۚ وَمَا يُدْرِيكَ لَعَلَّ ٱلسَّاعَةَ تَكُونُ قَرِيبًا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1C77F74-A0F3-2877-9B44-4E63C0D06AAD}"/>
              </a:ext>
            </a:extLst>
          </p:cNvPr>
          <p:cNvSpPr txBox="1"/>
          <p:nvPr/>
        </p:nvSpPr>
        <p:spPr>
          <a:xfrm>
            <a:off x="2060712" y="4694153"/>
            <a:ext cx="8070575" cy="1015663"/>
          </a:xfrm>
          <a:prstGeom prst="rect">
            <a:avLst/>
          </a:prstGeom>
          <a:noFill/>
        </p:spPr>
        <p:txBody>
          <a:bodyPr wrap="square">
            <a:spAutoFit/>
          </a:bodyPr>
          <a:lstStyle/>
          <a:p>
            <a:pPr algn="ctr" fontAlgn="base"/>
            <a:r>
              <a:rPr lang="en-US" sz="2000" dirty="0"/>
              <a:t>Men ask thee concerning the Hour: Say, "The knowledge thereof is with Allah (alone)": and what will make thee understand?- perchance the Hour is nigh!</a:t>
            </a:r>
          </a:p>
        </p:txBody>
      </p:sp>
      <p:sp>
        <p:nvSpPr>
          <p:cNvPr id="3" name="TextBox 2">
            <a:extLst>
              <a:ext uri="{FF2B5EF4-FFF2-40B4-BE49-F238E27FC236}">
                <a16:creationId xmlns:a16="http://schemas.microsoft.com/office/drawing/2014/main" id="{4B738011-2E1A-3BCA-00DD-71A7602C634E}"/>
              </a:ext>
            </a:extLst>
          </p:cNvPr>
          <p:cNvSpPr txBox="1"/>
          <p:nvPr/>
        </p:nvSpPr>
        <p:spPr>
          <a:xfrm>
            <a:off x="3436509" y="43863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879686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8EDB8-37E4-E672-1848-817BA3F0AA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16C421-DC73-8E98-4A8F-B8AA177795C6}"/>
              </a:ext>
            </a:extLst>
          </p:cNvPr>
          <p:cNvSpPr>
            <a:spLocks noGrp="1"/>
          </p:cNvSpPr>
          <p:nvPr>
            <p:ph type="title"/>
          </p:nvPr>
        </p:nvSpPr>
        <p:spPr>
          <a:xfrm>
            <a:off x="1852478" y="1954699"/>
            <a:ext cx="8487045" cy="3450327"/>
          </a:xfrm>
        </p:spPr>
        <p:txBody>
          <a:bodyPr>
            <a:noAutofit/>
          </a:bodyPr>
          <a:lstStyle/>
          <a:p>
            <a:r>
              <a:rPr lang="ar-EG" sz="6000" b="0" dirty="0"/>
              <a:t>إِنَّ ٱللَّهَ لَعَنَ ٱلْكَـٰفِرِينَ وَأَعَدَّ لَهُمْ سَعِيرًا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2C5315-F2D3-0806-5406-62BF0B8E9ACC}"/>
              </a:ext>
            </a:extLst>
          </p:cNvPr>
          <p:cNvSpPr txBox="1"/>
          <p:nvPr/>
        </p:nvSpPr>
        <p:spPr>
          <a:xfrm>
            <a:off x="2060712" y="4520870"/>
            <a:ext cx="8070575" cy="707886"/>
          </a:xfrm>
          <a:prstGeom prst="rect">
            <a:avLst/>
          </a:prstGeom>
          <a:noFill/>
        </p:spPr>
        <p:txBody>
          <a:bodyPr wrap="square">
            <a:spAutoFit/>
          </a:bodyPr>
          <a:lstStyle/>
          <a:p>
            <a:pPr algn="ctr" fontAlgn="base"/>
            <a:r>
              <a:rPr lang="en-US" sz="2000" dirty="0"/>
              <a:t>Verily Allah has cursed the Unbelievers and prepared for them a Blazing Fire,-</a:t>
            </a:r>
          </a:p>
        </p:txBody>
      </p:sp>
      <p:sp>
        <p:nvSpPr>
          <p:cNvPr id="3" name="TextBox 2">
            <a:extLst>
              <a:ext uri="{FF2B5EF4-FFF2-40B4-BE49-F238E27FC236}">
                <a16:creationId xmlns:a16="http://schemas.microsoft.com/office/drawing/2014/main" id="{6B9E8958-1AA8-DB72-B568-C5B425D41F59}"/>
              </a:ext>
            </a:extLst>
          </p:cNvPr>
          <p:cNvSpPr txBox="1"/>
          <p:nvPr/>
        </p:nvSpPr>
        <p:spPr>
          <a:xfrm>
            <a:off x="4971694" y="42130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037888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2AACE-72B5-2354-FDB1-64764AAC43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7F4715-35DC-02D1-6ABB-B1FEA36CA64A}"/>
              </a:ext>
            </a:extLst>
          </p:cNvPr>
          <p:cNvSpPr>
            <a:spLocks noGrp="1"/>
          </p:cNvSpPr>
          <p:nvPr>
            <p:ph type="title"/>
          </p:nvPr>
        </p:nvSpPr>
        <p:spPr>
          <a:xfrm>
            <a:off x="1852477" y="2005033"/>
            <a:ext cx="8487045" cy="3450327"/>
          </a:xfrm>
        </p:spPr>
        <p:txBody>
          <a:bodyPr>
            <a:noAutofit/>
          </a:bodyPr>
          <a:lstStyle/>
          <a:p>
            <a:r>
              <a:rPr lang="ar-EG" sz="6000" b="0" dirty="0"/>
              <a:t>خَـٰلِدِينَ فِيهَآ أَبَدًۭاۖ لَّا يَجِدُونَ وَلِيًّۭا وَلَا نَصِيرًۭا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8198C7-4242-6B07-07F5-A24DBE631BD6}"/>
              </a:ext>
            </a:extLst>
          </p:cNvPr>
          <p:cNvSpPr txBox="1"/>
          <p:nvPr/>
        </p:nvSpPr>
        <p:spPr>
          <a:xfrm>
            <a:off x="2060711" y="4571204"/>
            <a:ext cx="8070575" cy="400110"/>
          </a:xfrm>
          <a:prstGeom prst="rect">
            <a:avLst/>
          </a:prstGeom>
          <a:noFill/>
        </p:spPr>
        <p:txBody>
          <a:bodyPr wrap="square">
            <a:spAutoFit/>
          </a:bodyPr>
          <a:lstStyle/>
          <a:p>
            <a:pPr algn="ctr" fontAlgn="base"/>
            <a:r>
              <a:rPr lang="en-US" sz="2000" dirty="0"/>
              <a:t>To dwell therein for ever: no protector will they find, nor helper.</a:t>
            </a:r>
          </a:p>
        </p:txBody>
      </p:sp>
      <p:sp>
        <p:nvSpPr>
          <p:cNvPr id="3" name="TextBox 2">
            <a:extLst>
              <a:ext uri="{FF2B5EF4-FFF2-40B4-BE49-F238E27FC236}">
                <a16:creationId xmlns:a16="http://schemas.microsoft.com/office/drawing/2014/main" id="{F50AAD77-D62A-0D93-9475-2B9CF77F540E}"/>
              </a:ext>
            </a:extLst>
          </p:cNvPr>
          <p:cNvSpPr txBox="1"/>
          <p:nvPr/>
        </p:nvSpPr>
        <p:spPr>
          <a:xfrm>
            <a:off x="4971693" y="42634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29261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15372-C4AA-D3C6-1591-E309A39C03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467691-553B-7ABA-5BD3-BFAEB7044C28}"/>
              </a:ext>
            </a:extLst>
          </p:cNvPr>
          <p:cNvSpPr>
            <a:spLocks noGrp="1"/>
          </p:cNvSpPr>
          <p:nvPr>
            <p:ph type="title"/>
          </p:nvPr>
        </p:nvSpPr>
        <p:spPr>
          <a:xfrm>
            <a:off x="1852477" y="1937921"/>
            <a:ext cx="8487045" cy="3450327"/>
          </a:xfrm>
        </p:spPr>
        <p:txBody>
          <a:bodyPr>
            <a:noAutofit/>
          </a:bodyPr>
          <a:lstStyle/>
          <a:p>
            <a:r>
              <a:rPr lang="ar-EG" sz="6000" b="0" dirty="0"/>
              <a:t>يَوْمَ تُقَلَّبُ وُجُوهُهُمْ فِى ٱلنَّارِ يَقُولُونَ يَـٰلَيْتَنَآ أَطَعْنَا ٱللَّهَ وَأَطَعْنَا ٱلرَّسُولَا۠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CB77A8-4BE6-E436-AE0B-32198EA6CC1D}"/>
              </a:ext>
            </a:extLst>
          </p:cNvPr>
          <p:cNvSpPr txBox="1"/>
          <p:nvPr/>
        </p:nvSpPr>
        <p:spPr>
          <a:xfrm>
            <a:off x="2060711" y="4410916"/>
            <a:ext cx="8070575" cy="707886"/>
          </a:xfrm>
          <a:prstGeom prst="rect">
            <a:avLst/>
          </a:prstGeom>
          <a:noFill/>
        </p:spPr>
        <p:txBody>
          <a:bodyPr wrap="square">
            <a:spAutoFit/>
          </a:bodyPr>
          <a:lstStyle/>
          <a:p>
            <a:pPr algn="ctr" fontAlgn="base"/>
            <a:r>
              <a:rPr lang="en-US" sz="2000" dirty="0"/>
              <a:t>The Day that their faces will be turned upside down in the Fire, they will say: "Woe to us! Would that we had obeyed Allah and obeyed the Messenger!"</a:t>
            </a:r>
          </a:p>
        </p:txBody>
      </p:sp>
      <p:sp>
        <p:nvSpPr>
          <p:cNvPr id="3" name="TextBox 2">
            <a:extLst>
              <a:ext uri="{FF2B5EF4-FFF2-40B4-BE49-F238E27FC236}">
                <a16:creationId xmlns:a16="http://schemas.microsoft.com/office/drawing/2014/main" id="{80760540-7F8F-263C-A9BC-9AE0357A64A7}"/>
              </a:ext>
            </a:extLst>
          </p:cNvPr>
          <p:cNvSpPr txBox="1"/>
          <p:nvPr/>
        </p:nvSpPr>
        <p:spPr>
          <a:xfrm>
            <a:off x="1993599" y="41031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735258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BCFE1-414E-1F40-DD51-F6846F9253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958570-0D9F-BFBA-EC89-C73806964A08}"/>
              </a:ext>
            </a:extLst>
          </p:cNvPr>
          <p:cNvSpPr>
            <a:spLocks noGrp="1"/>
          </p:cNvSpPr>
          <p:nvPr>
            <p:ph type="title"/>
          </p:nvPr>
        </p:nvSpPr>
        <p:spPr>
          <a:xfrm>
            <a:off x="1852477" y="1937921"/>
            <a:ext cx="8487045" cy="3450327"/>
          </a:xfrm>
        </p:spPr>
        <p:txBody>
          <a:bodyPr>
            <a:noAutofit/>
          </a:bodyPr>
          <a:lstStyle/>
          <a:p>
            <a:r>
              <a:rPr lang="ar-EG" sz="6000" b="0" dirty="0"/>
              <a:t>وَقَالُوا۟ رَبَّنَآ إِنَّآ أَطَعْنَا سَادَتَنَا وَكُبَرَآءَنَا فَأَضَلُّونَا ٱلسَّبِيلَا۠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6E5996-7F86-2273-8CBF-6F4075C3B459}"/>
              </a:ext>
            </a:extLst>
          </p:cNvPr>
          <p:cNvSpPr txBox="1"/>
          <p:nvPr/>
        </p:nvSpPr>
        <p:spPr>
          <a:xfrm>
            <a:off x="2060711" y="4410916"/>
            <a:ext cx="8070575" cy="707886"/>
          </a:xfrm>
          <a:prstGeom prst="rect">
            <a:avLst/>
          </a:prstGeom>
          <a:noFill/>
        </p:spPr>
        <p:txBody>
          <a:bodyPr wrap="square">
            <a:spAutoFit/>
          </a:bodyPr>
          <a:lstStyle/>
          <a:p>
            <a:pPr algn="ctr" fontAlgn="base"/>
            <a:r>
              <a:rPr lang="en-US" sz="2000" dirty="0"/>
              <a:t>And they would say: "Our Lord! We obeyed our chiefs and our great ones, and they misled us as to the (right) Path.</a:t>
            </a:r>
          </a:p>
        </p:txBody>
      </p:sp>
      <p:sp>
        <p:nvSpPr>
          <p:cNvPr id="3" name="TextBox 2">
            <a:extLst>
              <a:ext uri="{FF2B5EF4-FFF2-40B4-BE49-F238E27FC236}">
                <a16:creationId xmlns:a16="http://schemas.microsoft.com/office/drawing/2014/main" id="{ECF60932-4625-287A-F0D6-3375FFEC0414}"/>
              </a:ext>
            </a:extLst>
          </p:cNvPr>
          <p:cNvSpPr txBox="1"/>
          <p:nvPr/>
        </p:nvSpPr>
        <p:spPr>
          <a:xfrm>
            <a:off x="2614385" y="40930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684244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CF7CF-1C22-EA19-0B46-ED58DC18D9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F86E2B-1CC8-BA24-F412-9D9251F0075B}"/>
              </a:ext>
            </a:extLst>
          </p:cNvPr>
          <p:cNvSpPr>
            <a:spLocks noGrp="1"/>
          </p:cNvSpPr>
          <p:nvPr>
            <p:ph type="title"/>
          </p:nvPr>
        </p:nvSpPr>
        <p:spPr>
          <a:xfrm>
            <a:off x="1852477" y="1937921"/>
            <a:ext cx="8487045" cy="3450327"/>
          </a:xfrm>
        </p:spPr>
        <p:txBody>
          <a:bodyPr>
            <a:noAutofit/>
          </a:bodyPr>
          <a:lstStyle/>
          <a:p>
            <a:r>
              <a:rPr lang="ar-EG" sz="6000" b="0" dirty="0"/>
              <a:t>رَبَّنَآ ءَاتِهِمْ ضِعْفَيْنِ مِنَ ٱلْعَذَابِ وَٱلْعَنْهُمْ لَعْنًۭا كَبِيرًۭا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37605E-F5AE-4581-DB6D-385BFED58B9C}"/>
              </a:ext>
            </a:extLst>
          </p:cNvPr>
          <p:cNvSpPr txBox="1"/>
          <p:nvPr/>
        </p:nvSpPr>
        <p:spPr>
          <a:xfrm>
            <a:off x="2060711" y="4575672"/>
            <a:ext cx="8070575" cy="707886"/>
          </a:xfrm>
          <a:prstGeom prst="rect">
            <a:avLst/>
          </a:prstGeom>
          <a:noFill/>
        </p:spPr>
        <p:txBody>
          <a:bodyPr wrap="square">
            <a:spAutoFit/>
          </a:bodyPr>
          <a:lstStyle/>
          <a:p>
            <a:pPr algn="ctr" fontAlgn="base"/>
            <a:r>
              <a:rPr lang="en-US" sz="2000" dirty="0"/>
              <a:t>"Our Lord! Give them double Penalty and curse them with a very great Curse!"</a:t>
            </a:r>
          </a:p>
        </p:txBody>
      </p:sp>
      <p:sp>
        <p:nvSpPr>
          <p:cNvPr id="3" name="TextBox 2">
            <a:extLst>
              <a:ext uri="{FF2B5EF4-FFF2-40B4-BE49-F238E27FC236}">
                <a16:creationId xmlns:a16="http://schemas.microsoft.com/office/drawing/2014/main" id="{A910D650-56DD-6B44-EA3C-2B53F83EC705}"/>
              </a:ext>
            </a:extLst>
          </p:cNvPr>
          <p:cNvSpPr txBox="1"/>
          <p:nvPr/>
        </p:nvSpPr>
        <p:spPr>
          <a:xfrm>
            <a:off x="3654620" y="42678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488678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24A94-3B03-C0EC-196B-BBB4BAA506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AFFF01-F245-BEAF-6C8D-4AEEE8B7C9EA}"/>
              </a:ext>
            </a:extLst>
          </p:cNvPr>
          <p:cNvSpPr>
            <a:spLocks noGrp="1"/>
          </p:cNvSpPr>
          <p:nvPr>
            <p:ph type="title"/>
          </p:nvPr>
        </p:nvSpPr>
        <p:spPr>
          <a:xfrm>
            <a:off x="1852478" y="1744975"/>
            <a:ext cx="8487045" cy="3450327"/>
          </a:xfrm>
        </p:spPr>
        <p:txBody>
          <a:bodyPr>
            <a:noAutofit/>
          </a:bodyPr>
          <a:lstStyle/>
          <a:p>
            <a:r>
              <a:rPr lang="ar-EG" sz="6000" b="0" dirty="0"/>
              <a:t>يَـٰٓأَيُّهَا ٱلَّذِينَ ءَامَنُوا۟ لَا تَكُونُوا۟ كَٱلَّذِينَ ءَاذَوْا۟ مُوسَىٰ فَبَرَّأَهُ ٱللَّهُ مِمَّا قَالُوا۟ ۚ وَكَانَ عِندَ ٱللَّهِ وَجِيهًۭا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AA2358-8DB5-0CD0-8E0E-DB9772E5FC8A}"/>
              </a:ext>
            </a:extLst>
          </p:cNvPr>
          <p:cNvSpPr txBox="1"/>
          <p:nvPr/>
        </p:nvSpPr>
        <p:spPr>
          <a:xfrm>
            <a:off x="2060712" y="4768619"/>
            <a:ext cx="8070575" cy="1015663"/>
          </a:xfrm>
          <a:prstGeom prst="rect">
            <a:avLst/>
          </a:prstGeom>
          <a:noFill/>
        </p:spPr>
        <p:txBody>
          <a:bodyPr wrap="square">
            <a:spAutoFit/>
          </a:bodyPr>
          <a:lstStyle/>
          <a:p>
            <a:pPr algn="ctr" fontAlgn="base"/>
            <a:r>
              <a:rPr lang="en-US" sz="2000" dirty="0"/>
              <a:t>O ye who believe! Be ye not like those who vexed and insulted Moses, but Allah cleared him of the (calumnies) they had uttered: and he was </a:t>
            </a:r>
            <a:r>
              <a:rPr lang="en-US" sz="2000" dirty="0" err="1"/>
              <a:t>honourable</a:t>
            </a:r>
            <a:r>
              <a:rPr lang="en-US" sz="2000" dirty="0"/>
              <a:t> in Allah's sight.</a:t>
            </a:r>
          </a:p>
        </p:txBody>
      </p:sp>
      <p:sp>
        <p:nvSpPr>
          <p:cNvPr id="3" name="TextBox 2">
            <a:extLst>
              <a:ext uri="{FF2B5EF4-FFF2-40B4-BE49-F238E27FC236}">
                <a16:creationId xmlns:a16="http://schemas.microsoft.com/office/drawing/2014/main" id="{10018829-F01D-0568-C111-850B8C7DFB29}"/>
              </a:ext>
            </a:extLst>
          </p:cNvPr>
          <p:cNvSpPr txBox="1"/>
          <p:nvPr/>
        </p:nvSpPr>
        <p:spPr>
          <a:xfrm>
            <a:off x="3293895" y="43517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399560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E2674-2A58-2001-5376-CE04D20B99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6EB525-B27A-3BDF-1C04-9EE7337266B1}"/>
              </a:ext>
            </a:extLst>
          </p:cNvPr>
          <p:cNvSpPr>
            <a:spLocks noGrp="1"/>
          </p:cNvSpPr>
          <p:nvPr>
            <p:ph type="title"/>
          </p:nvPr>
        </p:nvSpPr>
        <p:spPr>
          <a:xfrm>
            <a:off x="1852478" y="2072146"/>
            <a:ext cx="8487045" cy="3450327"/>
          </a:xfrm>
        </p:spPr>
        <p:txBody>
          <a:bodyPr>
            <a:noAutofit/>
          </a:bodyPr>
          <a:lstStyle/>
          <a:p>
            <a:r>
              <a:rPr lang="ar-EG" sz="6000" b="0" dirty="0"/>
              <a:t>يَـٰٓأَيُّهَا ٱلَّذِينَ ءَامَنُوا۟ ٱتَّقُوا۟ ٱللَّهَ وَقُولُوا۟ قَوْلًۭا سَدِيدًۭا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351D00-F3E9-1463-E441-ECDC5F3869AB}"/>
              </a:ext>
            </a:extLst>
          </p:cNvPr>
          <p:cNvSpPr txBox="1"/>
          <p:nvPr/>
        </p:nvSpPr>
        <p:spPr>
          <a:xfrm>
            <a:off x="2060712" y="4533728"/>
            <a:ext cx="8070575" cy="400110"/>
          </a:xfrm>
          <a:prstGeom prst="rect">
            <a:avLst/>
          </a:prstGeom>
          <a:noFill/>
        </p:spPr>
        <p:txBody>
          <a:bodyPr wrap="square">
            <a:spAutoFit/>
          </a:bodyPr>
          <a:lstStyle/>
          <a:p>
            <a:pPr algn="ctr" fontAlgn="base"/>
            <a:r>
              <a:rPr lang="en-US" sz="2000" dirty="0"/>
              <a:t>O ye who believe! Fear Allah, and (always) say a word directed to the Right:</a:t>
            </a:r>
          </a:p>
        </p:txBody>
      </p:sp>
      <p:sp>
        <p:nvSpPr>
          <p:cNvPr id="3" name="TextBox 2">
            <a:extLst>
              <a:ext uri="{FF2B5EF4-FFF2-40B4-BE49-F238E27FC236}">
                <a16:creationId xmlns:a16="http://schemas.microsoft.com/office/drawing/2014/main" id="{73C076CE-EEF7-7F13-CF3F-E91AD79E4FB4}"/>
              </a:ext>
            </a:extLst>
          </p:cNvPr>
          <p:cNvSpPr txBox="1"/>
          <p:nvPr/>
        </p:nvSpPr>
        <p:spPr>
          <a:xfrm>
            <a:off x="4426409" y="42259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759406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D679A-F3FC-3AF8-F18A-E2B972077F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797F85-06B7-A626-E9A2-473E4A04503F}"/>
              </a:ext>
            </a:extLst>
          </p:cNvPr>
          <p:cNvSpPr>
            <a:spLocks noGrp="1"/>
          </p:cNvSpPr>
          <p:nvPr>
            <p:ph type="title"/>
          </p:nvPr>
        </p:nvSpPr>
        <p:spPr>
          <a:xfrm>
            <a:off x="1852478" y="1887588"/>
            <a:ext cx="8487045" cy="3450327"/>
          </a:xfrm>
        </p:spPr>
        <p:txBody>
          <a:bodyPr>
            <a:noAutofit/>
          </a:bodyPr>
          <a:lstStyle/>
          <a:p>
            <a:r>
              <a:rPr lang="ar-EG" sz="6000" b="0" dirty="0"/>
              <a:t>يُصْلِحْ لَكُمْ أَعْمَـٰلَكُمْ وَيَغْفِرْ لَكُمْ ذُنُوبَكُمْۗ وَمَن يُطِعِ ٱللَّهَ وَرَسُولَهُۥ فَقَدْ فَازَ فَوْزًا عَظِيمًا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F3ED07-1AF1-FF0C-2DC4-AF65FDE14B91}"/>
              </a:ext>
            </a:extLst>
          </p:cNvPr>
          <p:cNvSpPr txBox="1"/>
          <p:nvPr/>
        </p:nvSpPr>
        <p:spPr>
          <a:xfrm>
            <a:off x="2060712" y="4728018"/>
            <a:ext cx="8070575" cy="1015663"/>
          </a:xfrm>
          <a:prstGeom prst="rect">
            <a:avLst/>
          </a:prstGeom>
          <a:noFill/>
        </p:spPr>
        <p:txBody>
          <a:bodyPr wrap="square">
            <a:spAutoFit/>
          </a:bodyPr>
          <a:lstStyle/>
          <a:p>
            <a:pPr algn="ctr" fontAlgn="base"/>
            <a:r>
              <a:rPr lang="en-US" sz="2000" dirty="0"/>
              <a:t>That He may make your conduct whole and sound and forgive you your sins: He that obeys Allah and His Messenger, has already attained the highest achievement.</a:t>
            </a:r>
          </a:p>
        </p:txBody>
      </p:sp>
      <p:sp>
        <p:nvSpPr>
          <p:cNvPr id="3" name="TextBox 2">
            <a:extLst>
              <a:ext uri="{FF2B5EF4-FFF2-40B4-BE49-F238E27FC236}">
                <a16:creationId xmlns:a16="http://schemas.microsoft.com/office/drawing/2014/main" id="{DFE255EE-8868-7283-35F2-EC12CED7EE12}"/>
              </a:ext>
            </a:extLst>
          </p:cNvPr>
          <p:cNvSpPr txBox="1"/>
          <p:nvPr/>
        </p:nvSpPr>
        <p:spPr>
          <a:xfrm>
            <a:off x="3730122" y="44188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472444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D42C8-240B-41CE-7501-5D5714F4F8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5ECD18-9A0D-920F-F28A-94FA30BD5CA6}"/>
              </a:ext>
            </a:extLst>
          </p:cNvPr>
          <p:cNvSpPr>
            <a:spLocks noGrp="1"/>
          </p:cNvSpPr>
          <p:nvPr>
            <p:ph type="title"/>
          </p:nvPr>
        </p:nvSpPr>
        <p:spPr>
          <a:xfrm>
            <a:off x="1852478" y="1652697"/>
            <a:ext cx="8487045" cy="3450327"/>
          </a:xfrm>
        </p:spPr>
        <p:txBody>
          <a:bodyPr>
            <a:noAutofit/>
          </a:bodyPr>
          <a:lstStyle/>
          <a:p>
            <a:r>
              <a:rPr lang="ar-EG" sz="5400" b="0" dirty="0"/>
              <a:t>إِنَّا عَرَضْنَا ٱلْأَمَانَةَ عَلَى ٱلسَّمَـٰوَٰتِ وَٱلْأَرْضِ وَٱلْجِبَالِ فَأَبَيْنَ أَن يَحْمِلْنَهَا وَأَشْفَقْنَ مِنْهَا وَحَمَلَهَا ٱلْإِنسَـٰنُ ۖ إِنَّهُۥ كَانَ ظَلُومًۭا جَهُولًۭا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F12720-02E1-B5F4-9B23-E4EA2E72FAE6}"/>
              </a:ext>
            </a:extLst>
          </p:cNvPr>
          <p:cNvSpPr txBox="1"/>
          <p:nvPr/>
        </p:nvSpPr>
        <p:spPr>
          <a:xfrm>
            <a:off x="2060712" y="4818955"/>
            <a:ext cx="8070575" cy="1015663"/>
          </a:xfrm>
          <a:prstGeom prst="rect">
            <a:avLst/>
          </a:prstGeom>
          <a:noFill/>
        </p:spPr>
        <p:txBody>
          <a:bodyPr wrap="square">
            <a:spAutoFit/>
          </a:bodyPr>
          <a:lstStyle/>
          <a:p>
            <a:pPr algn="ctr" fontAlgn="base"/>
            <a:r>
              <a:rPr lang="en-US" sz="2000" dirty="0"/>
              <a:t>We did indeed offer the Trust to the Heavens and the Earth and the Mountains; but they refused to undertake it, being afraid thereof: but man undertook it;- He was indeed unjust and foolish;-</a:t>
            </a:r>
          </a:p>
        </p:txBody>
      </p:sp>
      <p:sp>
        <p:nvSpPr>
          <p:cNvPr id="3" name="TextBox 2">
            <a:extLst>
              <a:ext uri="{FF2B5EF4-FFF2-40B4-BE49-F238E27FC236}">
                <a16:creationId xmlns:a16="http://schemas.microsoft.com/office/drawing/2014/main" id="{8D4356FD-76B5-D82D-B8DD-107A3A0CFF82}"/>
              </a:ext>
            </a:extLst>
          </p:cNvPr>
          <p:cNvSpPr txBox="1"/>
          <p:nvPr/>
        </p:nvSpPr>
        <p:spPr>
          <a:xfrm>
            <a:off x="4258629" y="45111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5342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BD534-310B-B678-D96C-F4EA9ACEB6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6343BD-D898-1DD9-AADC-638562FC1D5F}"/>
              </a:ext>
            </a:extLst>
          </p:cNvPr>
          <p:cNvSpPr>
            <a:spLocks noGrp="1"/>
          </p:cNvSpPr>
          <p:nvPr>
            <p:ph type="title"/>
          </p:nvPr>
        </p:nvSpPr>
        <p:spPr>
          <a:xfrm>
            <a:off x="2093970" y="1588721"/>
            <a:ext cx="8004061" cy="3450327"/>
          </a:xfrm>
        </p:spPr>
        <p:txBody>
          <a:bodyPr>
            <a:noAutofit/>
          </a:bodyPr>
          <a:lstStyle/>
          <a:p>
            <a:r>
              <a:rPr lang="ar-EG" sz="6000" b="0" dirty="0"/>
              <a:t>يَـٰنِسَآءَ ٱلنَّبِىِّ لَسْتُنَّ كَأَحَدٍۢ مِّنَ ٱلنِّسَآءِۚ إِنِ ٱتَّقَيْتُنَّ فَلَا تَخْضَعْنَ بِٱلْقَوْلِ فَيَطْمَعَ ٱلَّذِى فِى قَلْبِهِۦ مَرَضٌۭ وَقُلْنَ قَوْلًۭا مَّعْرُوفًۭا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0ECD0E-5260-873E-B6DC-55CCAD9F7CEA}"/>
              </a:ext>
            </a:extLst>
          </p:cNvPr>
          <p:cNvSpPr txBox="1"/>
          <p:nvPr/>
        </p:nvSpPr>
        <p:spPr>
          <a:xfrm>
            <a:off x="2060712" y="4886323"/>
            <a:ext cx="8070575" cy="1015663"/>
          </a:xfrm>
          <a:prstGeom prst="rect">
            <a:avLst/>
          </a:prstGeom>
          <a:noFill/>
        </p:spPr>
        <p:txBody>
          <a:bodyPr wrap="square">
            <a:spAutoFit/>
          </a:bodyPr>
          <a:lstStyle/>
          <a:p>
            <a:pPr algn="ctr" fontAlgn="base"/>
            <a:r>
              <a:rPr lang="en-US" sz="2000" dirty="0"/>
              <a:t>O Consorts of the Prophet! Ye are not like any of the (other) women: if ye do fear (Allah), be not too complacent of speech, lest one in whose heart is a disease should be moved with desire: but speak ye a speech (that is) just.</a:t>
            </a:r>
          </a:p>
        </p:txBody>
      </p:sp>
      <p:sp>
        <p:nvSpPr>
          <p:cNvPr id="3" name="TextBox 2">
            <a:extLst>
              <a:ext uri="{FF2B5EF4-FFF2-40B4-BE49-F238E27FC236}">
                <a16:creationId xmlns:a16="http://schemas.microsoft.com/office/drawing/2014/main" id="{4F9587D0-FD72-03D0-D414-0335481412CA}"/>
              </a:ext>
            </a:extLst>
          </p:cNvPr>
          <p:cNvSpPr txBox="1"/>
          <p:nvPr/>
        </p:nvSpPr>
        <p:spPr>
          <a:xfrm>
            <a:off x="2688773" y="45785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555236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EE21D-8EAA-8505-2E18-44A066862E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E06F23-4332-9363-3593-61DCA51AEF91}"/>
              </a:ext>
            </a:extLst>
          </p:cNvPr>
          <p:cNvSpPr>
            <a:spLocks noGrp="1"/>
          </p:cNvSpPr>
          <p:nvPr>
            <p:ph type="title"/>
          </p:nvPr>
        </p:nvSpPr>
        <p:spPr>
          <a:xfrm>
            <a:off x="1852478" y="1593974"/>
            <a:ext cx="8487045" cy="3450327"/>
          </a:xfrm>
        </p:spPr>
        <p:txBody>
          <a:bodyPr>
            <a:noAutofit/>
          </a:bodyPr>
          <a:lstStyle/>
          <a:p>
            <a:r>
              <a:rPr lang="ar-EG" sz="5400" b="0" dirty="0"/>
              <a:t>لِّيُعَذِّبَ ٱللَّهُ ٱلْمُنَـٰفِقِينَ وَٱلْمُنَـٰفِقَـٰتِ وَٱلْمُشْرِكِينَ وَٱلْمُشْرِكَـٰتِ وَيَتُوبَ ٱللَّهُ عَلَى ٱلْمُؤْمِنِينَ وَٱلْمُؤْمِنَـٰتِۗ وَكَانَ ٱللَّهُ غَفُورًۭا رَّحِيمًۢا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B43B1E-82AF-6365-5A27-F6745B094EEA}"/>
              </a:ext>
            </a:extLst>
          </p:cNvPr>
          <p:cNvSpPr txBox="1"/>
          <p:nvPr/>
        </p:nvSpPr>
        <p:spPr>
          <a:xfrm>
            <a:off x="2060712" y="4818954"/>
            <a:ext cx="8070575" cy="1015663"/>
          </a:xfrm>
          <a:prstGeom prst="rect">
            <a:avLst/>
          </a:prstGeom>
          <a:noFill/>
        </p:spPr>
        <p:txBody>
          <a:bodyPr wrap="square">
            <a:spAutoFit/>
          </a:bodyPr>
          <a:lstStyle/>
          <a:p>
            <a:pPr algn="ctr" fontAlgn="base"/>
            <a:r>
              <a:rPr lang="en-US" sz="2000" dirty="0"/>
              <a:t>(With the result) that Allah has to punish the Hypocrites, men and women, and the Unbelievers, men and women, and Allah turns in Mercy to the Believers, men and women: for Allah is Oft-Forgiving, Most Merciful.</a:t>
            </a:r>
          </a:p>
        </p:txBody>
      </p:sp>
      <p:sp>
        <p:nvSpPr>
          <p:cNvPr id="3" name="TextBox 2">
            <a:extLst>
              <a:ext uri="{FF2B5EF4-FFF2-40B4-BE49-F238E27FC236}">
                <a16:creationId xmlns:a16="http://schemas.microsoft.com/office/drawing/2014/main" id="{9A488C80-FF1A-5586-D07B-5630090B634E}"/>
              </a:ext>
            </a:extLst>
          </p:cNvPr>
          <p:cNvSpPr txBox="1"/>
          <p:nvPr/>
        </p:nvSpPr>
        <p:spPr>
          <a:xfrm>
            <a:off x="4216684" y="44105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5122863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5986950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E2C10-C4BB-BDB3-14A2-2C43963AAF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026A4B-A0B0-6BF0-D67B-5F11E6FE1C0B}"/>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سبأ</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0664450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CD609-9D49-7FF6-3A6C-06F53DE951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88E0D0-F8C5-5B34-51C3-D4ED4223F0A6}"/>
              </a:ext>
            </a:extLst>
          </p:cNvPr>
          <p:cNvSpPr>
            <a:spLocks noGrp="1"/>
          </p:cNvSpPr>
          <p:nvPr>
            <p:ph type="title"/>
          </p:nvPr>
        </p:nvSpPr>
        <p:spPr>
          <a:xfrm>
            <a:off x="1852478" y="1736587"/>
            <a:ext cx="8487045" cy="3450327"/>
          </a:xfrm>
        </p:spPr>
        <p:txBody>
          <a:bodyPr>
            <a:noAutofit/>
          </a:bodyPr>
          <a:lstStyle/>
          <a:p>
            <a:r>
              <a:rPr lang="ar-EG" sz="6000" b="0" dirty="0"/>
              <a:t>ٱلْحَمْدُ لِلَّهِ ٱلَّذِى لَهُۥ مَا فِى ٱلسَّمَـٰوَٰتِ وَمَا فِى ٱلْأَرْضِ وَلَهُ ٱلْحَمْدُ فِى ٱلْـَٔاخِرَةِۚ وَهُوَ ٱلْحَكِيمُ ٱلْخَبِيرُ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E95D641-9A8E-B676-B95F-6EFEB3087D29}"/>
              </a:ext>
            </a:extLst>
          </p:cNvPr>
          <p:cNvSpPr txBox="1"/>
          <p:nvPr/>
        </p:nvSpPr>
        <p:spPr>
          <a:xfrm>
            <a:off x="2060712" y="4679082"/>
            <a:ext cx="8070575" cy="1015663"/>
          </a:xfrm>
          <a:prstGeom prst="rect">
            <a:avLst/>
          </a:prstGeom>
          <a:noFill/>
        </p:spPr>
        <p:txBody>
          <a:bodyPr wrap="square">
            <a:spAutoFit/>
          </a:bodyPr>
          <a:lstStyle/>
          <a:p>
            <a:pPr algn="ctr" fontAlgn="base"/>
            <a:r>
              <a:rPr lang="en-US" sz="2000" dirty="0"/>
              <a:t>Praise be to Allah, to Whom belong all things in the heavens and on earth: to Him be Praise in the Hereafter: and He is Full of Wisdom, acquainted with all things.</a:t>
            </a:r>
          </a:p>
        </p:txBody>
      </p:sp>
      <p:sp>
        <p:nvSpPr>
          <p:cNvPr id="3" name="TextBox 2">
            <a:extLst>
              <a:ext uri="{FF2B5EF4-FFF2-40B4-BE49-F238E27FC236}">
                <a16:creationId xmlns:a16="http://schemas.microsoft.com/office/drawing/2014/main" id="{64B4FBF6-CC7C-D54A-EE86-F0792364E0FE}"/>
              </a:ext>
            </a:extLst>
          </p:cNvPr>
          <p:cNvSpPr txBox="1"/>
          <p:nvPr/>
        </p:nvSpPr>
        <p:spPr>
          <a:xfrm>
            <a:off x="2547275" y="43777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248548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3A7EF-F84E-9EC4-E809-B0E5327438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B10A19-68BA-5505-501B-E3A069EFF924}"/>
              </a:ext>
            </a:extLst>
          </p:cNvPr>
          <p:cNvSpPr>
            <a:spLocks noGrp="1"/>
          </p:cNvSpPr>
          <p:nvPr>
            <p:ph type="title"/>
          </p:nvPr>
        </p:nvSpPr>
        <p:spPr>
          <a:xfrm>
            <a:off x="1852478" y="1736587"/>
            <a:ext cx="8487045" cy="3450327"/>
          </a:xfrm>
        </p:spPr>
        <p:txBody>
          <a:bodyPr>
            <a:noAutofit/>
          </a:bodyPr>
          <a:lstStyle/>
          <a:p>
            <a:r>
              <a:rPr lang="ar-EG" sz="6000" b="0" dirty="0"/>
              <a:t>يَعْلَمُ مَا يَلِجُ فِى ٱلْأَرْضِ وَمَا يَخْرُجُ مِنْهَا وَمَا يَنزِلُ مِنَ ٱلسَّمَآءِ وَمَا يَعْرُجُ فِيهَا ۚ وَهُوَ ٱلرَّحِيمُ ٱلْغَفُورُ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CF1A52A-6516-824F-E5B3-40BA642DF4FA}"/>
              </a:ext>
            </a:extLst>
          </p:cNvPr>
          <p:cNvSpPr txBox="1"/>
          <p:nvPr/>
        </p:nvSpPr>
        <p:spPr>
          <a:xfrm>
            <a:off x="2060712" y="4679082"/>
            <a:ext cx="8070575" cy="1015663"/>
          </a:xfrm>
          <a:prstGeom prst="rect">
            <a:avLst/>
          </a:prstGeom>
          <a:noFill/>
        </p:spPr>
        <p:txBody>
          <a:bodyPr wrap="square">
            <a:spAutoFit/>
          </a:bodyPr>
          <a:lstStyle/>
          <a:p>
            <a:pPr algn="ctr" fontAlgn="base"/>
            <a:r>
              <a:rPr lang="en-US" sz="2000" dirty="0"/>
              <a:t>He knows all that goes into the earth, and all that comes out thereof; all that comes down from the sky and all that ascends thereto and He is the Most Merciful, the Oft-Forgiving.</a:t>
            </a:r>
          </a:p>
        </p:txBody>
      </p:sp>
      <p:sp>
        <p:nvSpPr>
          <p:cNvPr id="3" name="TextBox 2">
            <a:extLst>
              <a:ext uri="{FF2B5EF4-FFF2-40B4-BE49-F238E27FC236}">
                <a16:creationId xmlns:a16="http://schemas.microsoft.com/office/drawing/2014/main" id="{2D75B763-6303-F82F-7060-AC875C071F9A}"/>
              </a:ext>
            </a:extLst>
          </p:cNvPr>
          <p:cNvSpPr txBox="1"/>
          <p:nvPr/>
        </p:nvSpPr>
        <p:spPr>
          <a:xfrm>
            <a:off x="2043934" y="43713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8326794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D2B73-D509-8B35-5249-5A83BEDF6A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59178D-D461-E98C-F8EB-5C14F4152C46}"/>
              </a:ext>
            </a:extLst>
          </p:cNvPr>
          <p:cNvSpPr>
            <a:spLocks noGrp="1"/>
          </p:cNvSpPr>
          <p:nvPr>
            <p:ph type="title"/>
          </p:nvPr>
        </p:nvSpPr>
        <p:spPr>
          <a:xfrm>
            <a:off x="1807081" y="1417805"/>
            <a:ext cx="8577835" cy="3450327"/>
          </a:xfrm>
        </p:spPr>
        <p:txBody>
          <a:bodyPr>
            <a:noAutofit/>
          </a:bodyPr>
          <a:lstStyle/>
          <a:p>
            <a:r>
              <a:rPr lang="ar-EG" sz="5000" b="0" dirty="0"/>
              <a:t>وَقَالَ ٱلَّذِينَ كَفَرُوا۟ لَا تَأْتِينَا ٱلسَّاعَةُۖ قُلْ بَلَىٰ وَرَبِّى لَتَأْتِيَنَّكُمْ عَـٰلِمِ ٱلْغَيْبِۖ لَا يَعْزُبُ عَنْهُ مِثْقَالُ ذَرَّةٍۢ فِى ٱلسَّمَـٰوَٰتِ وَلَا فِى ٱلْأَرْضِ وَلَآ أَصْغَرُ مِن ذَٰلِكَ وَلَآ أَكْبَرُ إِلَّا فِى كِتَـٰبٍۢ مُّبِينٍۢ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D951CBB-1A80-A41E-3E3E-DE948BA0E074}"/>
              </a:ext>
            </a:extLst>
          </p:cNvPr>
          <p:cNvSpPr txBox="1"/>
          <p:nvPr/>
        </p:nvSpPr>
        <p:spPr>
          <a:xfrm>
            <a:off x="2060710" y="4498051"/>
            <a:ext cx="8070575" cy="1631216"/>
          </a:xfrm>
          <a:prstGeom prst="rect">
            <a:avLst/>
          </a:prstGeom>
          <a:noFill/>
        </p:spPr>
        <p:txBody>
          <a:bodyPr wrap="square">
            <a:spAutoFit/>
          </a:bodyPr>
          <a:lstStyle/>
          <a:p>
            <a:pPr algn="ctr" fontAlgn="base"/>
            <a:r>
              <a:rPr lang="en-US" sz="2000" dirty="0"/>
              <a:t>The Unbelievers say, "Never to us will come the Hour": Say, "Nay! but most surely, by my Lord, it will come upon you;- by Him Who knows the unseen,- from Whom is not hidden the least little atom in the heavens or on earth: Nor is there anything less than that, or greater, but is in the Record Perspicuous:</a:t>
            </a:r>
          </a:p>
        </p:txBody>
      </p:sp>
      <p:sp>
        <p:nvSpPr>
          <p:cNvPr id="3" name="TextBox 2">
            <a:extLst>
              <a:ext uri="{FF2B5EF4-FFF2-40B4-BE49-F238E27FC236}">
                <a16:creationId xmlns:a16="http://schemas.microsoft.com/office/drawing/2014/main" id="{9B583324-7F60-21F4-4F58-F12D0406F352}"/>
              </a:ext>
            </a:extLst>
          </p:cNvPr>
          <p:cNvSpPr txBox="1"/>
          <p:nvPr/>
        </p:nvSpPr>
        <p:spPr>
          <a:xfrm>
            <a:off x="1490077" y="41902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011748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FE8A4-5F43-CE8F-9427-266D7B6031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A58932-CE48-7750-92E0-9E7AF435D1B0}"/>
              </a:ext>
            </a:extLst>
          </p:cNvPr>
          <p:cNvSpPr>
            <a:spLocks noGrp="1"/>
          </p:cNvSpPr>
          <p:nvPr>
            <p:ph type="title"/>
          </p:nvPr>
        </p:nvSpPr>
        <p:spPr>
          <a:xfrm>
            <a:off x="1807082" y="1879199"/>
            <a:ext cx="8577835" cy="3450327"/>
          </a:xfrm>
        </p:spPr>
        <p:txBody>
          <a:bodyPr>
            <a:noAutofit/>
          </a:bodyPr>
          <a:lstStyle/>
          <a:p>
            <a:r>
              <a:rPr lang="ar-EG" sz="5400" b="0" dirty="0"/>
              <a:t>لِّيَجْزِىَ ٱلَّذِينَ ءَامَنُوا۟ وَعَمِلُوا۟ ٱلصَّـٰلِحَـٰتِۚ أُو۟لَـٰٓئِكَ لَهُم مَّغْفِرَةٌۭ وَرِزْقٌۭ كَرِيمٌۭ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9643BE-852D-1A51-C59C-17FD07CE94D8}"/>
              </a:ext>
            </a:extLst>
          </p:cNvPr>
          <p:cNvSpPr txBox="1"/>
          <p:nvPr/>
        </p:nvSpPr>
        <p:spPr>
          <a:xfrm>
            <a:off x="2060711" y="4388994"/>
            <a:ext cx="8070575" cy="707886"/>
          </a:xfrm>
          <a:prstGeom prst="rect">
            <a:avLst/>
          </a:prstGeom>
          <a:noFill/>
        </p:spPr>
        <p:txBody>
          <a:bodyPr wrap="square">
            <a:spAutoFit/>
          </a:bodyPr>
          <a:lstStyle/>
          <a:p>
            <a:pPr algn="ctr" fontAlgn="base"/>
            <a:r>
              <a:rPr lang="en-US" sz="2000" dirty="0"/>
              <a:t>That He may reward those who believe and work deeds of righteousness: for such is Forgiveness and a Sustenance Most Generous."</a:t>
            </a:r>
          </a:p>
        </p:txBody>
      </p:sp>
      <p:sp>
        <p:nvSpPr>
          <p:cNvPr id="3" name="TextBox 2">
            <a:extLst>
              <a:ext uri="{FF2B5EF4-FFF2-40B4-BE49-F238E27FC236}">
                <a16:creationId xmlns:a16="http://schemas.microsoft.com/office/drawing/2014/main" id="{AD05844C-A59A-8126-CAC4-F94E38C48433}"/>
              </a:ext>
            </a:extLst>
          </p:cNvPr>
          <p:cNvSpPr txBox="1"/>
          <p:nvPr/>
        </p:nvSpPr>
        <p:spPr>
          <a:xfrm>
            <a:off x="2505146" y="40812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5244000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628D8-9759-789B-C4DF-41B2630248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C6C82E-044D-520B-8A8E-8BCEE15705DA}"/>
              </a:ext>
            </a:extLst>
          </p:cNvPr>
          <p:cNvSpPr>
            <a:spLocks noGrp="1"/>
          </p:cNvSpPr>
          <p:nvPr>
            <p:ph type="title"/>
          </p:nvPr>
        </p:nvSpPr>
        <p:spPr>
          <a:xfrm>
            <a:off x="1807080" y="1845643"/>
            <a:ext cx="8577835" cy="3450327"/>
          </a:xfrm>
        </p:spPr>
        <p:txBody>
          <a:bodyPr>
            <a:noAutofit/>
          </a:bodyPr>
          <a:lstStyle/>
          <a:p>
            <a:r>
              <a:rPr lang="ar-EG" sz="6000" b="0" dirty="0"/>
              <a:t>وَٱلَّذِينَ سَعَوْ فِىٓ ءَايَـٰتِنَا مُعَـٰجِزِينَ أُو۟لَـٰٓئِكَ لَهُمْ عَذَابٌۭ مِّن رِّجْزٍ أَلِيمٌۭ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B1589E5-9DA9-A76B-8F37-6831C6139D80}"/>
              </a:ext>
            </a:extLst>
          </p:cNvPr>
          <p:cNvSpPr txBox="1"/>
          <p:nvPr/>
        </p:nvSpPr>
        <p:spPr>
          <a:xfrm>
            <a:off x="2060712" y="4452110"/>
            <a:ext cx="8070575" cy="707886"/>
          </a:xfrm>
          <a:prstGeom prst="rect">
            <a:avLst/>
          </a:prstGeom>
          <a:noFill/>
        </p:spPr>
        <p:txBody>
          <a:bodyPr wrap="square">
            <a:spAutoFit/>
          </a:bodyPr>
          <a:lstStyle/>
          <a:p>
            <a:pPr algn="ctr" fontAlgn="base"/>
            <a:r>
              <a:rPr lang="en-US" sz="2000" dirty="0"/>
              <a:t>But those who strive against Our Signs, to frustrate them,- for such will be a Penalty,- a Punishment most humiliating.</a:t>
            </a:r>
          </a:p>
        </p:txBody>
      </p:sp>
      <p:sp>
        <p:nvSpPr>
          <p:cNvPr id="3" name="TextBox 2">
            <a:extLst>
              <a:ext uri="{FF2B5EF4-FFF2-40B4-BE49-F238E27FC236}">
                <a16:creationId xmlns:a16="http://schemas.microsoft.com/office/drawing/2014/main" id="{1562F3C9-143F-D660-3148-3E20DB1763B1}"/>
              </a:ext>
            </a:extLst>
          </p:cNvPr>
          <p:cNvSpPr txBox="1"/>
          <p:nvPr/>
        </p:nvSpPr>
        <p:spPr>
          <a:xfrm>
            <a:off x="2060712" y="414433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671292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4ABB7-2763-A3BE-615D-1E5C691266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A9D2AE-194D-65D8-860D-FB22E0A38F10}"/>
              </a:ext>
            </a:extLst>
          </p:cNvPr>
          <p:cNvSpPr>
            <a:spLocks noGrp="1"/>
          </p:cNvSpPr>
          <p:nvPr>
            <p:ph type="title"/>
          </p:nvPr>
        </p:nvSpPr>
        <p:spPr>
          <a:xfrm>
            <a:off x="1807080" y="1820476"/>
            <a:ext cx="8577835" cy="3450327"/>
          </a:xfrm>
        </p:spPr>
        <p:txBody>
          <a:bodyPr>
            <a:noAutofit/>
          </a:bodyPr>
          <a:lstStyle/>
          <a:p>
            <a:r>
              <a:rPr lang="ar-EG" sz="6000" b="0" dirty="0"/>
              <a:t>وَيَرَى ٱلَّذِينَ أُوتُوا۟ ٱلْعِلْمَ ٱلَّذِىٓ أُنزِلَ إِلَيْكَ مِن رَّبِّكَ هُوَ ٱلْحَقَّ وَيَهْدِىٓ إِلَىٰ صِرَٰطِ ٱلْعَزِيزِ ٱلْحَمِيدِ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5C8D79-2236-9893-8D8D-00E605D71CF3}"/>
              </a:ext>
            </a:extLst>
          </p:cNvPr>
          <p:cNvSpPr txBox="1"/>
          <p:nvPr/>
        </p:nvSpPr>
        <p:spPr>
          <a:xfrm>
            <a:off x="2060712" y="4677070"/>
            <a:ext cx="8070575" cy="1015663"/>
          </a:xfrm>
          <a:prstGeom prst="rect">
            <a:avLst/>
          </a:prstGeom>
          <a:noFill/>
        </p:spPr>
        <p:txBody>
          <a:bodyPr wrap="square">
            <a:spAutoFit/>
          </a:bodyPr>
          <a:lstStyle/>
          <a:p>
            <a:pPr algn="ctr" fontAlgn="base"/>
            <a:r>
              <a:rPr lang="en-US" sz="2000" dirty="0"/>
              <a:t>And those to whom knowledge has come see that the (Revelation) sent down to thee from thy Lord - that is the Truth, and that it guides to the Path of the Exalted (in might), Worthy of all praise.</a:t>
            </a:r>
          </a:p>
        </p:txBody>
      </p:sp>
      <p:sp>
        <p:nvSpPr>
          <p:cNvPr id="3" name="TextBox 2">
            <a:extLst>
              <a:ext uri="{FF2B5EF4-FFF2-40B4-BE49-F238E27FC236}">
                <a16:creationId xmlns:a16="http://schemas.microsoft.com/office/drawing/2014/main" id="{0ACC5143-BD59-EFAF-0C4C-DCCEE37B90D6}"/>
              </a:ext>
            </a:extLst>
          </p:cNvPr>
          <p:cNvSpPr txBox="1"/>
          <p:nvPr/>
        </p:nvSpPr>
        <p:spPr>
          <a:xfrm>
            <a:off x="3184837" y="43692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687069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9A108-CAE7-1708-730E-7B4164847E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689E6-1146-676E-53DD-153FA49E7F60}"/>
              </a:ext>
            </a:extLst>
          </p:cNvPr>
          <p:cNvSpPr>
            <a:spLocks noGrp="1"/>
          </p:cNvSpPr>
          <p:nvPr>
            <p:ph type="title"/>
          </p:nvPr>
        </p:nvSpPr>
        <p:spPr>
          <a:xfrm>
            <a:off x="1807080" y="1820476"/>
            <a:ext cx="8577835" cy="3450327"/>
          </a:xfrm>
        </p:spPr>
        <p:txBody>
          <a:bodyPr>
            <a:noAutofit/>
          </a:bodyPr>
          <a:lstStyle/>
          <a:p>
            <a:r>
              <a:rPr lang="ar-EG" sz="6000" b="0" dirty="0"/>
              <a:t>وَقَالَ ٱلَّذِينَ كَفَرُوا۟ هَلْ نَدُلُّكُمْ عَلَىٰ رَجُلٍۢ يُنَبِّئُكُمْ إِذَا مُزِّقْتُمْ كُلَّ مُمَزَّقٍ إِنَّكُمْ لَفِى خَلْقٍۢ جَدِيدٍ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59424A-BDA7-12C0-63FA-84748A3D9EAC}"/>
              </a:ext>
            </a:extLst>
          </p:cNvPr>
          <p:cNvSpPr txBox="1"/>
          <p:nvPr/>
        </p:nvSpPr>
        <p:spPr>
          <a:xfrm>
            <a:off x="2060709" y="4762971"/>
            <a:ext cx="8070575" cy="1015663"/>
          </a:xfrm>
          <a:prstGeom prst="rect">
            <a:avLst/>
          </a:prstGeom>
          <a:noFill/>
        </p:spPr>
        <p:txBody>
          <a:bodyPr wrap="square">
            <a:spAutoFit/>
          </a:bodyPr>
          <a:lstStyle/>
          <a:p>
            <a:pPr algn="ctr" fontAlgn="base"/>
            <a:r>
              <a:rPr lang="en-US" sz="2000" dirty="0"/>
              <a:t>The Unbelievers say (in ridicule): "Shall we point out to you a man that will tell you, when ye are all scattered to pieces in disintegration, that ye shall (then be raised) in a New Creation?</a:t>
            </a:r>
          </a:p>
        </p:txBody>
      </p:sp>
      <p:sp>
        <p:nvSpPr>
          <p:cNvPr id="3" name="TextBox 2">
            <a:extLst>
              <a:ext uri="{FF2B5EF4-FFF2-40B4-BE49-F238E27FC236}">
                <a16:creationId xmlns:a16="http://schemas.microsoft.com/office/drawing/2014/main" id="{4D08DBC6-4B45-016E-D8F6-CE745991B8AD}"/>
              </a:ext>
            </a:extLst>
          </p:cNvPr>
          <p:cNvSpPr txBox="1"/>
          <p:nvPr/>
        </p:nvSpPr>
        <p:spPr>
          <a:xfrm>
            <a:off x="3369395" y="43692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948000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CF753-F70C-337B-B05A-1D354B6F97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CA5F2C-1BDA-7087-9BBD-A1DBC6A915BF}"/>
              </a:ext>
            </a:extLst>
          </p:cNvPr>
          <p:cNvSpPr>
            <a:spLocks noGrp="1"/>
          </p:cNvSpPr>
          <p:nvPr>
            <p:ph type="title"/>
          </p:nvPr>
        </p:nvSpPr>
        <p:spPr>
          <a:xfrm>
            <a:off x="2093966" y="1177429"/>
            <a:ext cx="8004061" cy="3450327"/>
          </a:xfrm>
        </p:spPr>
        <p:txBody>
          <a:bodyPr>
            <a:noAutofit/>
          </a:bodyPr>
          <a:lstStyle/>
          <a:p>
            <a:r>
              <a:rPr lang="ar-EG" sz="5000" b="0" dirty="0"/>
              <a:t>وَقَرْنَ فِى بُيُوتِكُنَّ وَلَا تَبَرَّجْنَ تَبَرُّجَ ٱلْجَـٰهِلِيَّةِ ٱلْأُولَىٰ ۖ وَأَقِمْنَ ٱلصَّلَوٰةَ وَءَاتِينَ ٱلزَّكَوٰةَ وَأَطِعْنَ ٱللَّهَ وَرَسُولَهُۥٓ ۚ إِنَّمَا يُرِيدُ ٱللَّهُ لِيُذْهِبَ عَنكُمُ ٱلرِّجْسَ أَهْلَ ٱلْبَيْتِ وَيُطَهِّرَكُمْ تَطْهِيرًۭا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11C99D-CA56-F183-7993-F0532936C7F5}"/>
              </a:ext>
            </a:extLst>
          </p:cNvPr>
          <p:cNvSpPr txBox="1"/>
          <p:nvPr/>
        </p:nvSpPr>
        <p:spPr>
          <a:xfrm>
            <a:off x="2060710" y="4606396"/>
            <a:ext cx="8070575" cy="1631216"/>
          </a:xfrm>
          <a:prstGeom prst="rect">
            <a:avLst/>
          </a:prstGeom>
          <a:noFill/>
        </p:spPr>
        <p:txBody>
          <a:bodyPr wrap="square">
            <a:spAutoFit/>
          </a:bodyPr>
          <a:lstStyle/>
          <a:p>
            <a:pPr algn="ctr" fontAlgn="base"/>
            <a:r>
              <a:rPr lang="en-US" sz="2000" dirty="0"/>
              <a:t>And stay quietly in your houses, and make not a dazzling display, like that of the former Times of Ignorance; and establish regular Prayer, and give regular Charity; and obey Allah and His Messenger. And Allah only wishes to remove all abomination from you, ye members of the Family, and to make you pure and spotless.</a:t>
            </a:r>
          </a:p>
        </p:txBody>
      </p:sp>
      <p:sp>
        <p:nvSpPr>
          <p:cNvPr id="3" name="TextBox 2">
            <a:extLst>
              <a:ext uri="{FF2B5EF4-FFF2-40B4-BE49-F238E27FC236}">
                <a16:creationId xmlns:a16="http://schemas.microsoft.com/office/drawing/2014/main" id="{4428282A-3746-AFC3-5B32-11DB1FD412C1}"/>
              </a:ext>
            </a:extLst>
          </p:cNvPr>
          <p:cNvSpPr txBox="1"/>
          <p:nvPr/>
        </p:nvSpPr>
        <p:spPr>
          <a:xfrm>
            <a:off x="3949402" y="43199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639952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0AE13-74AB-AC2B-E1C1-538DAF3B86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4A3623-E403-69B0-B180-7638C57EE55C}"/>
              </a:ext>
            </a:extLst>
          </p:cNvPr>
          <p:cNvSpPr>
            <a:spLocks noGrp="1"/>
          </p:cNvSpPr>
          <p:nvPr>
            <p:ph type="title"/>
          </p:nvPr>
        </p:nvSpPr>
        <p:spPr>
          <a:xfrm>
            <a:off x="1807083" y="1770142"/>
            <a:ext cx="8577835" cy="3450327"/>
          </a:xfrm>
        </p:spPr>
        <p:txBody>
          <a:bodyPr>
            <a:noAutofit/>
          </a:bodyPr>
          <a:lstStyle/>
          <a:p>
            <a:r>
              <a:rPr lang="ar-EG" sz="6000" b="0" dirty="0"/>
              <a:t>أَفْتَرَىٰ عَلَى ٱللَّهِ كَذِبًا أَم بِهِۦ جِنَّةٌۢ ۗ بَلِ ٱلَّذِينَ لَا يُؤْمِنُونَ بِٱلْـَٔاخِرَةِ فِى ٱلْعَذَابِ وَٱلضَّلَـٰلِ ٱلْبَعِيدِ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646AC0-8DB8-B56F-4716-1CE7B0632217}"/>
              </a:ext>
            </a:extLst>
          </p:cNvPr>
          <p:cNvSpPr txBox="1"/>
          <p:nvPr/>
        </p:nvSpPr>
        <p:spPr>
          <a:xfrm>
            <a:off x="2060712" y="4712637"/>
            <a:ext cx="8070575" cy="1015663"/>
          </a:xfrm>
          <a:prstGeom prst="rect">
            <a:avLst/>
          </a:prstGeom>
          <a:noFill/>
        </p:spPr>
        <p:txBody>
          <a:bodyPr wrap="square">
            <a:spAutoFit/>
          </a:bodyPr>
          <a:lstStyle/>
          <a:p>
            <a:pPr algn="ctr" fontAlgn="base"/>
            <a:r>
              <a:rPr lang="en-US" sz="2000" dirty="0"/>
              <a:t>"Has he invented a falsehood against Allah, or has a spirit (seized) him?"- Nay, it is those who believe not in the Hereafter, that are in (real) Penalty, and in farthest error.</a:t>
            </a:r>
          </a:p>
        </p:txBody>
      </p:sp>
      <p:sp>
        <p:nvSpPr>
          <p:cNvPr id="3" name="TextBox 2">
            <a:extLst>
              <a:ext uri="{FF2B5EF4-FFF2-40B4-BE49-F238E27FC236}">
                <a16:creationId xmlns:a16="http://schemas.microsoft.com/office/drawing/2014/main" id="{699EFFAB-65EF-94AB-48DE-11DB908BB9CA}"/>
              </a:ext>
            </a:extLst>
          </p:cNvPr>
          <p:cNvSpPr txBox="1"/>
          <p:nvPr/>
        </p:nvSpPr>
        <p:spPr>
          <a:xfrm>
            <a:off x="3830792" y="42854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06190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0F134-1770-59D6-2E31-8B6C92E8E6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4277D7-1437-CA50-4150-0C38943DF3AB}"/>
              </a:ext>
            </a:extLst>
          </p:cNvPr>
          <p:cNvSpPr>
            <a:spLocks noGrp="1"/>
          </p:cNvSpPr>
          <p:nvPr>
            <p:ph type="title"/>
          </p:nvPr>
        </p:nvSpPr>
        <p:spPr>
          <a:xfrm>
            <a:off x="1807083" y="1560417"/>
            <a:ext cx="8577835" cy="3450327"/>
          </a:xfrm>
        </p:spPr>
        <p:txBody>
          <a:bodyPr>
            <a:noAutofit/>
          </a:bodyPr>
          <a:lstStyle/>
          <a:p>
            <a:r>
              <a:rPr lang="ar-EG" sz="5400" b="0" dirty="0"/>
              <a:t>أَفَلَمْ يَرَوْا۟ إِلَىٰ مَا بَيْنَ أَيْدِيهِمْ وَمَا خَلْفَهُم مِّنَ ٱلسَّمَآءِ وَٱلْأَرْضِۚ إِن نَّشَأْ نَخْسِفْ بِهِمُ ٱلْأَرْضَ أَوْ نُسْقِطْ عَلَيْهِمْ كِسَفًۭا مِّنَ ٱلسَّمَآءِۚ إِنَّ فِى ذَٰلِكَ لَـَٔايَةًۭ لِّكُلِّ عَبْدٍۢ مُّنِيبٍۢ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E188B8-63E2-4DBA-37B7-7230FA4EB1CA}"/>
              </a:ext>
            </a:extLst>
          </p:cNvPr>
          <p:cNvSpPr txBox="1"/>
          <p:nvPr/>
        </p:nvSpPr>
        <p:spPr>
          <a:xfrm>
            <a:off x="2060712" y="4746193"/>
            <a:ext cx="8070575" cy="1323439"/>
          </a:xfrm>
          <a:prstGeom prst="rect">
            <a:avLst/>
          </a:prstGeom>
          <a:noFill/>
        </p:spPr>
        <p:txBody>
          <a:bodyPr wrap="square">
            <a:spAutoFit/>
          </a:bodyPr>
          <a:lstStyle/>
          <a:p>
            <a:pPr algn="ctr" fontAlgn="base"/>
            <a:r>
              <a:rPr lang="en-US" sz="2000" dirty="0"/>
              <a:t>See they not what is before them and behind them, of the sky and the earth? If We wished, We could cause the earth to swallow them up, or cause a piece of the sky to fall upon them. Verily in this is a Sign for every devotee that turns to Allah (in repentance).</a:t>
            </a:r>
          </a:p>
        </p:txBody>
      </p:sp>
      <p:sp>
        <p:nvSpPr>
          <p:cNvPr id="3" name="TextBox 2">
            <a:extLst>
              <a:ext uri="{FF2B5EF4-FFF2-40B4-BE49-F238E27FC236}">
                <a16:creationId xmlns:a16="http://schemas.microsoft.com/office/drawing/2014/main" id="{19D0BFF6-BF52-F36A-A362-1898089FEF51}"/>
              </a:ext>
            </a:extLst>
          </p:cNvPr>
          <p:cNvSpPr txBox="1"/>
          <p:nvPr/>
        </p:nvSpPr>
        <p:spPr>
          <a:xfrm>
            <a:off x="2413053" y="43125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73174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97BD2-2F39-BB08-EAB0-1D41A783F6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18504-9199-BC3D-FFE9-D07C840677F3}"/>
              </a:ext>
            </a:extLst>
          </p:cNvPr>
          <p:cNvSpPr>
            <a:spLocks noGrp="1"/>
          </p:cNvSpPr>
          <p:nvPr>
            <p:ph type="title"/>
          </p:nvPr>
        </p:nvSpPr>
        <p:spPr>
          <a:xfrm>
            <a:off x="1807082" y="1912755"/>
            <a:ext cx="8577835" cy="3450327"/>
          </a:xfrm>
        </p:spPr>
        <p:txBody>
          <a:bodyPr>
            <a:noAutofit/>
          </a:bodyPr>
          <a:lstStyle/>
          <a:p>
            <a:r>
              <a:rPr lang="ar-EG" sz="6000" b="0" dirty="0"/>
              <a:t>وَلَقَدْ ءَاتَيْنَا دَاوُۥدَ مِنَّا فَضْلًۭاۖ يَـٰجِبَالُ أَوِّبِى مَعَهُۥ وَٱلطَّيْرَۖ وَأَلَنَّا لَهُ ٱلْحَدِيدَ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3A46C8-772B-E90C-64DF-0BFDA15B5EDD}"/>
              </a:ext>
            </a:extLst>
          </p:cNvPr>
          <p:cNvSpPr txBox="1"/>
          <p:nvPr/>
        </p:nvSpPr>
        <p:spPr>
          <a:xfrm>
            <a:off x="2060712" y="4419023"/>
            <a:ext cx="8070575" cy="1015663"/>
          </a:xfrm>
          <a:prstGeom prst="rect">
            <a:avLst/>
          </a:prstGeom>
          <a:noFill/>
        </p:spPr>
        <p:txBody>
          <a:bodyPr wrap="square">
            <a:spAutoFit/>
          </a:bodyPr>
          <a:lstStyle/>
          <a:p>
            <a:pPr algn="ctr" fontAlgn="base"/>
            <a:r>
              <a:rPr lang="en-US" sz="2000" dirty="0"/>
              <a:t>We bestowed Grace aforetime on David from ourselves: "O ye Mountains! Sing ye back the Praises of Allah with him! and ye birds (also)! And We made the iron soft for him;-</a:t>
            </a:r>
          </a:p>
        </p:txBody>
      </p:sp>
      <p:sp>
        <p:nvSpPr>
          <p:cNvPr id="3" name="TextBox 2">
            <a:extLst>
              <a:ext uri="{FF2B5EF4-FFF2-40B4-BE49-F238E27FC236}">
                <a16:creationId xmlns:a16="http://schemas.microsoft.com/office/drawing/2014/main" id="{E2D3ED1A-F1E2-5288-1E9A-5A15B2842D07}"/>
              </a:ext>
            </a:extLst>
          </p:cNvPr>
          <p:cNvSpPr txBox="1"/>
          <p:nvPr/>
        </p:nvSpPr>
        <p:spPr>
          <a:xfrm>
            <a:off x="1892935" y="4111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2332959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97BFD-711F-A89E-1DDD-A79318127C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4645F5-4F09-B61D-79BA-76755AC5126E}"/>
              </a:ext>
            </a:extLst>
          </p:cNvPr>
          <p:cNvSpPr>
            <a:spLocks noGrp="1"/>
          </p:cNvSpPr>
          <p:nvPr>
            <p:ph type="title"/>
          </p:nvPr>
        </p:nvSpPr>
        <p:spPr>
          <a:xfrm>
            <a:off x="1807082" y="1971478"/>
            <a:ext cx="8577835" cy="3450327"/>
          </a:xfrm>
        </p:spPr>
        <p:txBody>
          <a:bodyPr>
            <a:noAutofit/>
          </a:bodyPr>
          <a:lstStyle/>
          <a:p>
            <a:r>
              <a:rPr lang="ar-EG" sz="5400" b="0" dirty="0"/>
              <a:t>أَنِ ٱعْمَلْ سَـٰبِغَـٰتٍۢ وَقَدِّرْ فِى ٱلسَّرْدِۖ وَٱعْمَلُوا۟ صَـٰلِحًاۖ إِنِّى بِمَا تَعْمَلُونَ بَصِيرٌۭ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8E62E4-D115-2903-375A-AD30C04FC657}"/>
              </a:ext>
            </a:extLst>
          </p:cNvPr>
          <p:cNvSpPr txBox="1"/>
          <p:nvPr/>
        </p:nvSpPr>
        <p:spPr>
          <a:xfrm>
            <a:off x="2060711" y="4542540"/>
            <a:ext cx="8070575" cy="707886"/>
          </a:xfrm>
          <a:prstGeom prst="rect">
            <a:avLst/>
          </a:prstGeom>
          <a:noFill/>
        </p:spPr>
        <p:txBody>
          <a:bodyPr wrap="square">
            <a:spAutoFit/>
          </a:bodyPr>
          <a:lstStyle/>
          <a:p>
            <a:pPr algn="ctr" fontAlgn="base"/>
            <a:r>
              <a:rPr lang="en-US" sz="2000" dirty="0"/>
              <a:t>(Commanding), "Make thou coats of mail, balancing well the rings of chain </a:t>
            </a:r>
            <a:r>
              <a:rPr lang="en-US" sz="2000" dirty="0" err="1"/>
              <a:t>armour</a:t>
            </a:r>
            <a:r>
              <a:rPr lang="en-US" sz="2000" dirty="0"/>
              <a:t>, and work ye righteousness; for be sure I see (clearly) all that ye do."</a:t>
            </a:r>
          </a:p>
        </p:txBody>
      </p:sp>
      <p:sp>
        <p:nvSpPr>
          <p:cNvPr id="3" name="TextBox 2">
            <a:extLst>
              <a:ext uri="{FF2B5EF4-FFF2-40B4-BE49-F238E27FC236}">
                <a16:creationId xmlns:a16="http://schemas.microsoft.com/office/drawing/2014/main" id="{5BA744FE-AAE1-83EC-0BBE-CA2FC83B2789}"/>
              </a:ext>
            </a:extLst>
          </p:cNvPr>
          <p:cNvSpPr txBox="1"/>
          <p:nvPr/>
        </p:nvSpPr>
        <p:spPr>
          <a:xfrm>
            <a:off x="1591729" y="4111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9705190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9EA22-7940-563B-01D8-482D275827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B3280E-3C4D-1A56-32A6-73CF751BAAFD}"/>
              </a:ext>
            </a:extLst>
          </p:cNvPr>
          <p:cNvSpPr>
            <a:spLocks noGrp="1"/>
          </p:cNvSpPr>
          <p:nvPr>
            <p:ph type="title"/>
          </p:nvPr>
        </p:nvSpPr>
        <p:spPr>
          <a:xfrm>
            <a:off x="1807081" y="1208080"/>
            <a:ext cx="8577835" cy="3450327"/>
          </a:xfrm>
        </p:spPr>
        <p:txBody>
          <a:bodyPr>
            <a:noAutofit/>
          </a:bodyPr>
          <a:lstStyle/>
          <a:p>
            <a:r>
              <a:rPr lang="ar-EG" sz="5400" b="0" dirty="0"/>
              <a:t>وَلِسُلَيْمَـٰنَ ٱلرِّيحَ غُدُوُّهَا شَهْرٌۭ وَرَوَاحُهَا شَهْرٌۭ ۖ وَأَسَلْنَا لَهُۥ عَيْنَ ٱلْقِطْرِۖ وَمِنَ ٱلْجِنِّ مَن يَعْمَلُ بَيْنَ يَدَيْهِ بِإِذْنِ رَبِّهِۦ ۖ وَمَن يَزِغْ مِنْهُمْ عَنْ أَمْرِنَا نُذِقْهُ مِنْ عَذَابِ ٱلسَّعِيرِ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D3A2E3-468D-3B54-51C1-A9D0E5CFA5EF}"/>
              </a:ext>
            </a:extLst>
          </p:cNvPr>
          <p:cNvSpPr txBox="1"/>
          <p:nvPr/>
        </p:nvSpPr>
        <p:spPr>
          <a:xfrm>
            <a:off x="2060712" y="4316037"/>
            <a:ext cx="8070575" cy="1938992"/>
          </a:xfrm>
          <a:prstGeom prst="rect">
            <a:avLst/>
          </a:prstGeom>
          <a:noFill/>
        </p:spPr>
        <p:txBody>
          <a:bodyPr wrap="square">
            <a:spAutoFit/>
          </a:bodyPr>
          <a:lstStyle/>
          <a:p>
            <a:pPr algn="ctr" fontAlgn="base"/>
            <a:r>
              <a:rPr lang="en-US" sz="2000" dirty="0"/>
              <a:t>And to Solomon (We made) the Wind (obedient): Its early morning (stride) was a month's (journey), and its evening (stride) was a month's (journey); and We made a Font of molten brass to flow for him; and there were </a:t>
            </a:r>
            <a:r>
              <a:rPr lang="en-US" sz="2000" dirty="0" err="1"/>
              <a:t>Jinns</a:t>
            </a:r>
            <a:r>
              <a:rPr lang="en-US" sz="2000" dirty="0"/>
              <a:t> that worked in front of him, by the leave of his Lord, and if any of them turned aside from our command, We made him taste of the Penalty of the Blazing Fire.</a:t>
            </a:r>
          </a:p>
        </p:txBody>
      </p:sp>
      <p:sp>
        <p:nvSpPr>
          <p:cNvPr id="3" name="TextBox 2">
            <a:extLst>
              <a:ext uri="{FF2B5EF4-FFF2-40B4-BE49-F238E27FC236}">
                <a16:creationId xmlns:a16="http://schemas.microsoft.com/office/drawing/2014/main" id="{948E3D1F-916C-EE9F-D687-98F09067A1B8}"/>
              </a:ext>
            </a:extLst>
          </p:cNvPr>
          <p:cNvSpPr txBox="1"/>
          <p:nvPr/>
        </p:nvSpPr>
        <p:spPr>
          <a:xfrm>
            <a:off x="1591728" y="40921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27996325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7532C-FBAF-79D8-C9C4-429BD95C9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7F1332-8D98-4D31-DEF9-D7FB09D11952}"/>
              </a:ext>
            </a:extLst>
          </p:cNvPr>
          <p:cNvSpPr>
            <a:spLocks noGrp="1"/>
          </p:cNvSpPr>
          <p:nvPr>
            <p:ph type="title"/>
          </p:nvPr>
        </p:nvSpPr>
        <p:spPr>
          <a:xfrm>
            <a:off x="1807083" y="1543639"/>
            <a:ext cx="8577835" cy="3450327"/>
          </a:xfrm>
        </p:spPr>
        <p:txBody>
          <a:bodyPr>
            <a:noAutofit/>
          </a:bodyPr>
          <a:lstStyle/>
          <a:p>
            <a:r>
              <a:rPr lang="ar-EG" sz="6000" b="0" dirty="0"/>
              <a:t>يَعْمَلُونَ لَهُۥ مَا يَشَآءُ مِن مَّحَـٰرِيبَ وَتَمَـٰثِيلَ وَجِفَانٍۢ كَٱلْجَوَابِ وَقُدُورٍۢ رَّاسِيَـٰتٍۚ ٱعْمَلُوٓا۟ ءَالَ دَاوُۥدَ شُكْرًۭاۚ وَقَلِيلٌۭ مِّنْ عِبَادِىَ ٱلشَّكُورُ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0566EE-D195-9B88-5D44-A16AB64253FF}"/>
              </a:ext>
            </a:extLst>
          </p:cNvPr>
          <p:cNvSpPr txBox="1"/>
          <p:nvPr/>
        </p:nvSpPr>
        <p:spPr>
          <a:xfrm>
            <a:off x="2060712" y="4932562"/>
            <a:ext cx="8070575" cy="1015663"/>
          </a:xfrm>
          <a:prstGeom prst="rect">
            <a:avLst/>
          </a:prstGeom>
          <a:noFill/>
        </p:spPr>
        <p:txBody>
          <a:bodyPr wrap="square">
            <a:spAutoFit/>
          </a:bodyPr>
          <a:lstStyle/>
          <a:p>
            <a:pPr algn="ctr" fontAlgn="base"/>
            <a:r>
              <a:rPr lang="en-US" sz="2000" dirty="0"/>
              <a:t>They worked for him as he desired, (making) arches, images, basons as large as reservoirs, and (cooking) cauldrons fixed (in their places): "Work ye, sons of David, with thanks! but few of My servants are grateful!"</a:t>
            </a:r>
          </a:p>
        </p:txBody>
      </p:sp>
      <p:sp>
        <p:nvSpPr>
          <p:cNvPr id="3" name="TextBox 2">
            <a:extLst>
              <a:ext uri="{FF2B5EF4-FFF2-40B4-BE49-F238E27FC236}">
                <a16:creationId xmlns:a16="http://schemas.microsoft.com/office/drawing/2014/main" id="{56269856-4555-BA63-AD53-293687356FA4}"/>
              </a:ext>
            </a:extLst>
          </p:cNvPr>
          <p:cNvSpPr txBox="1"/>
          <p:nvPr/>
        </p:nvSpPr>
        <p:spPr>
          <a:xfrm>
            <a:off x="2673909" y="46247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127799737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70A2E-C9F4-5D49-6185-ADCFB8E9C3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CF59AA-56B6-CC47-8836-10CDF0330515}"/>
              </a:ext>
            </a:extLst>
          </p:cNvPr>
          <p:cNvSpPr>
            <a:spLocks noGrp="1"/>
          </p:cNvSpPr>
          <p:nvPr>
            <p:ph type="title"/>
          </p:nvPr>
        </p:nvSpPr>
        <p:spPr>
          <a:xfrm>
            <a:off x="1807083" y="1375859"/>
            <a:ext cx="8577835" cy="3450327"/>
          </a:xfrm>
        </p:spPr>
        <p:txBody>
          <a:bodyPr>
            <a:noAutofit/>
          </a:bodyPr>
          <a:lstStyle/>
          <a:p>
            <a:r>
              <a:rPr lang="ar-EG" sz="5400" b="0" dirty="0"/>
              <a:t>فَلَمَّا قَضَيْنَا عَلَيْهِ ٱلْمَوْتَ مَا دَلَّهُمْ عَلَىٰ مَوْتِهِۦٓ إِلَّا دَآبَّةُ ٱلْأَرْضِ تَأْكُلُ مِنسَأَتَهُۥ ۖ فَلَمَّا خَرَّ تَبَيَّنَتِ ٱلْجِنُّ أَن لَّوْ كَانُوا۟ يَعْلَمُونَ ٱلْغَيْبَ مَا لَبِثُوا۟ فِى ٱلْعَذَابِ ٱلْمُهِينِ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69D0D22-DCBC-CA78-C3E9-FA5744D3DFCC}"/>
              </a:ext>
            </a:extLst>
          </p:cNvPr>
          <p:cNvSpPr txBox="1"/>
          <p:nvPr/>
        </p:nvSpPr>
        <p:spPr>
          <a:xfrm>
            <a:off x="2060712" y="4554892"/>
            <a:ext cx="8070575" cy="1631216"/>
          </a:xfrm>
          <a:prstGeom prst="rect">
            <a:avLst/>
          </a:prstGeom>
          <a:noFill/>
        </p:spPr>
        <p:txBody>
          <a:bodyPr wrap="square">
            <a:spAutoFit/>
          </a:bodyPr>
          <a:lstStyle/>
          <a:p>
            <a:pPr algn="ctr" fontAlgn="base"/>
            <a:r>
              <a:rPr lang="en-US" sz="2000" dirty="0"/>
              <a:t>Then, when We decreed (Solomon's) death, nothing showed them his death except a little worm of the earth, which kept (slowly) gnawing away at his staff: so when he fell down, the </a:t>
            </a:r>
            <a:r>
              <a:rPr lang="en-US" sz="2000" dirty="0" err="1"/>
              <a:t>Jinns</a:t>
            </a:r>
            <a:r>
              <a:rPr lang="en-US" sz="2000" dirty="0"/>
              <a:t> saw plainly that if they had known the unseen, they would not have tarried in the humiliating Penalty (of their Task).</a:t>
            </a:r>
          </a:p>
        </p:txBody>
      </p:sp>
      <p:sp>
        <p:nvSpPr>
          <p:cNvPr id="3" name="TextBox 2">
            <a:extLst>
              <a:ext uri="{FF2B5EF4-FFF2-40B4-BE49-F238E27FC236}">
                <a16:creationId xmlns:a16="http://schemas.microsoft.com/office/drawing/2014/main" id="{3FF057CC-64FD-866C-3576-41849A51A4CB}"/>
              </a:ext>
            </a:extLst>
          </p:cNvPr>
          <p:cNvSpPr txBox="1"/>
          <p:nvPr/>
        </p:nvSpPr>
        <p:spPr>
          <a:xfrm>
            <a:off x="2170569" y="42472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244073612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626C9-E25B-ADDE-2436-65CC88E440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287794-3DFF-A3EB-6A44-6658E3776461}"/>
              </a:ext>
            </a:extLst>
          </p:cNvPr>
          <p:cNvSpPr>
            <a:spLocks noGrp="1"/>
          </p:cNvSpPr>
          <p:nvPr>
            <p:ph type="title"/>
          </p:nvPr>
        </p:nvSpPr>
        <p:spPr>
          <a:xfrm>
            <a:off x="1807083" y="1703030"/>
            <a:ext cx="8577835" cy="3450327"/>
          </a:xfrm>
        </p:spPr>
        <p:txBody>
          <a:bodyPr>
            <a:noAutofit/>
          </a:bodyPr>
          <a:lstStyle/>
          <a:p>
            <a:r>
              <a:rPr lang="ar-EG" sz="5400" b="0" dirty="0"/>
              <a:t>لَقَدْ كَانَ لِسَبَإٍۢ فِى مَسْكَنِهِمْ ءَايَةٌۭ ۖ جَنَّتَانِ عَن يَمِينٍۢ وَشِمَالٍۢ ۖ كُلُوا۟ مِن رِّزْقِ رَبِّكُمْ وَٱشْكُرُوا۟ لَهُۥ ۚ بَلْدَةٌۭ طَيِّبَةٌۭ وَرَبٌّ غَفُورٌۭ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07ADCD-1203-ED68-FA4D-31F3016B52F4}"/>
              </a:ext>
            </a:extLst>
          </p:cNvPr>
          <p:cNvSpPr txBox="1"/>
          <p:nvPr/>
        </p:nvSpPr>
        <p:spPr>
          <a:xfrm>
            <a:off x="2060712" y="4563116"/>
            <a:ext cx="8070575" cy="1015663"/>
          </a:xfrm>
          <a:prstGeom prst="rect">
            <a:avLst/>
          </a:prstGeom>
          <a:noFill/>
        </p:spPr>
        <p:txBody>
          <a:bodyPr wrap="square">
            <a:spAutoFit/>
          </a:bodyPr>
          <a:lstStyle/>
          <a:p>
            <a:pPr algn="ctr" fontAlgn="base"/>
            <a:r>
              <a:rPr lang="en-US" sz="2000" dirty="0"/>
              <a:t>There was, for Saba, aforetime, a Sign in their home-land - two Gardens to the right and to the left. "Eat of the Sustenance (provided) by your Lord, and be grateful to Him: a territory fair and happy, and a Lord Oft-Forgiving!</a:t>
            </a:r>
          </a:p>
        </p:txBody>
      </p:sp>
      <p:sp>
        <p:nvSpPr>
          <p:cNvPr id="3" name="TextBox 2">
            <a:extLst>
              <a:ext uri="{FF2B5EF4-FFF2-40B4-BE49-F238E27FC236}">
                <a16:creationId xmlns:a16="http://schemas.microsoft.com/office/drawing/2014/main" id="{B8CB6631-0574-BCE8-FE7C-49D035E97180}"/>
              </a:ext>
            </a:extLst>
          </p:cNvPr>
          <p:cNvSpPr txBox="1"/>
          <p:nvPr/>
        </p:nvSpPr>
        <p:spPr>
          <a:xfrm>
            <a:off x="1935677" y="42640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192892249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ABD2A-4376-8D83-3C1E-A758BC88BD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1B85A2-8C28-061D-AE26-14CA4016ED0D}"/>
              </a:ext>
            </a:extLst>
          </p:cNvPr>
          <p:cNvSpPr>
            <a:spLocks noGrp="1"/>
          </p:cNvSpPr>
          <p:nvPr>
            <p:ph type="title"/>
          </p:nvPr>
        </p:nvSpPr>
        <p:spPr>
          <a:xfrm>
            <a:off x="1807083" y="1669475"/>
            <a:ext cx="8577835" cy="3450327"/>
          </a:xfrm>
        </p:spPr>
        <p:txBody>
          <a:bodyPr>
            <a:noAutofit/>
          </a:bodyPr>
          <a:lstStyle/>
          <a:p>
            <a:r>
              <a:rPr lang="ar-EG" sz="6000" b="0" dirty="0"/>
              <a:t>فَأَعْرَضُوا۟ فَأَرْسَلْنَا عَلَيْهِمْ سَيْلَ ٱلْعَرِمِ وَبَدَّلْنَـٰهُم بِجَنَّتَيْهِمْ جَنَّتَيْنِ ذَوَاتَىْ أُكُلٍ خَمْطٍۢ وَأَثْلٍۢ وَشَىْءٍۢ مِّن سِدْرٍۢ قَلِيلٍۢ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A4D9A1-2896-859C-24DA-7C61EA35062B}"/>
              </a:ext>
            </a:extLst>
          </p:cNvPr>
          <p:cNvSpPr txBox="1"/>
          <p:nvPr/>
        </p:nvSpPr>
        <p:spPr>
          <a:xfrm>
            <a:off x="2060712" y="4602380"/>
            <a:ext cx="8070575" cy="1323439"/>
          </a:xfrm>
          <a:prstGeom prst="rect">
            <a:avLst/>
          </a:prstGeom>
          <a:noFill/>
        </p:spPr>
        <p:txBody>
          <a:bodyPr wrap="square">
            <a:spAutoFit/>
          </a:bodyPr>
          <a:lstStyle/>
          <a:p>
            <a:pPr algn="ctr" fontAlgn="base"/>
            <a:r>
              <a:rPr lang="en-US" sz="2000" dirty="0"/>
              <a:t>But they turned away (from Allah), and We sent against them the Flood (released) from the dams, and We converted their two garden (rows) into "gardens" producing bitter fruit, and tamarisks, and some few (stunted) Lote-trees.</a:t>
            </a:r>
          </a:p>
        </p:txBody>
      </p:sp>
      <p:sp>
        <p:nvSpPr>
          <p:cNvPr id="3" name="TextBox 2">
            <a:extLst>
              <a:ext uri="{FF2B5EF4-FFF2-40B4-BE49-F238E27FC236}">
                <a16:creationId xmlns:a16="http://schemas.microsoft.com/office/drawing/2014/main" id="{8D6A1F2C-797E-D10B-B817-8DFA89964CDE}"/>
              </a:ext>
            </a:extLst>
          </p:cNvPr>
          <p:cNvSpPr txBox="1"/>
          <p:nvPr/>
        </p:nvSpPr>
        <p:spPr>
          <a:xfrm>
            <a:off x="1876954" y="42551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50681098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F5856-DA85-ABDE-7672-6869382B87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7B3D8B-E648-989F-6457-1D99AE8055A5}"/>
              </a:ext>
            </a:extLst>
          </p:cNvPr>
          <p:cNvSpPr>
            <a:spLocks noGrp="1"/>
          </p:cNvSpPr>
          <p:nvPr>
            <p:ph type="title"/>
          </p:nvPr>
        </p:nvSpPr>
        <p:spPr>
          <a:xfrm>
            <a:off x="1807083" y="1795310"/>
            <a:ext cx="8577835" cy="3450327"/>
          </a:xfrm>
        </p:spPr>
        <p:txBody>
          <a:bodyPr>
            <a:noAutofit/>
          </a:bodyPr>
          <a:lstStyle/>
          <a:p>
            <a:r>
              <a:rPr lang="ar-EG" sz="6000" b="0" dirty="0"/>
              <a:t>ذَٰلِكَ جَزَيْنَـٰهُم بِمَا كَفَرُوا۟ ۖ وَهَلْ نُجَـٰزِىٓ إِلَّا ٱلْكَفُورَ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4AF5EF-EDBA-E372-7DDC-F9E5728568B1}"/>
              </a:ext>
            </a:extLst>
          </p:cNvPr>
          <p:cNvSpPr txBox="1"/>
          <p:nvPr/>
        </p:nvSpPr>
        <p:spPr>
          <a:xfrm>
            <a:off x="2060712" y="4327657"/>
            <a:ext cx="8070575" cy="1015663"/>
          </a:xfrm>
          <a:prstGeom prst="rect">
            <a:avLst/>
          </a:prstGeom>
          <a:noFill/>
        </p:spPr>
        <p:txBody>
          <a:bodyPr wrap="square">
            <a:spAutoFit/>
          </a:bodyPr>
          <a:lstStyle/>
          <a:p>
            <a:pPr algn="ctr" fontAlgn="base"/>
            <a:r>
              <a:rPr lang="en-US" sz="2000" dirty="0"/>
              <a:t>That was the Requital We gave them because they ungratefully rejected Faith: and never do We give (such) requital except to such as are ungrateful rejecters.</a:t>
            </a:r>
          </a:p>
        </p:txBody>
      </p:sp>
      <p:sp>
        <p:nvSpPr>
          <p:cNvPr id="3" name="TextBox 2">
            <a:extLst>
              <a:ext uri="{FF2B5EF4-FFF2-40B4-BE49-F238E27FC236}">
                <a16:creationId xmlns:a16="http://schemas.microsoft.com/office/drawing/2014/main" id="{B6A73AE8-0AED-678A-9F09-964E0799E3BD}"/>
              </a:ext>
            </a:extLst>
          </p:cNvPr>
          <p:cNvSpPr txBox="1"/>
          <p:nvPr/>
        </p:nvSpPr>
        <p:spPr>
          <a:xfrm>
            <a:off x="3512808" y="40760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{17}</a:t>
            </a:r>
            <a:endParaRPr lang="en-US" sz="1400" dirty="0"/>
          </a:p>
        </p:txBody>
      </p:sp>
    </p:spTree>
    <p:extLst>
      <p:ext uri="{BB962C8B-B14F-4D97-AF65-F5344CB8AC3E}">
        <p14:creationId xmlns:p14="http://schemas.microsoft.com/office/powerpoint/2010/main" val="2045785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CA289-026A-4F22-E80B-B9B91DEA13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B6A58C-433F-A22A-E5AD-64D45295E57E}"/>
              </a:ext>
            </a:extLst>
          </p:cNvPr>
          <p:cNvSpPr>
            <a:spLocks noGrp="1"/>
          </p:cNvSpPr>
          <p:nvPr>
            <p:ph type="title"/>
          </p:nvPr>
        </p:nvSpPr>
        <p:spPr>
          <a:xfrm>
            <a:off x="2093970" y="1731103"/>
            <a:ext cx="8004061" cy="3450327"/>
          </a:xfrm>
        </p:spPr>
        <p:txBody>
          <a:bodyPr>
            <a:noAutofit/>
          </a:bodyPr>
          <a:lstStyle/>
          <a:p>
            <a:r>
              <a:rPr lang="ar-EG" sz="6000" b="0" dirty="0"/>
              <a:t>وَٱذْكُرْنَ مَا يُتْلَىٰ فِى بُيُوتِكُنَّ مِنْ ءَايَـٰتِ ٱللَّهِ وَٱلْحِكْمَةِ ۚ إِنَّ ٱللَّهَ كَانَ لَطِيفًا خَبِيرًا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FB6C27C-CD5B-3633-9123-7704ECFC2580}"/>
              </a:ext>
            </a:extLst>
          </p:cNvPr>
          <p:cNvSpPr txBox="1"/>
          <p:nvPr/>
        </p:nvSpPr>
        <p:spPr>
          <a:xfrm>
            <a:off x="2060712" y="4673598"/>
            <a:ext cx="8070575" cy="1015663"/>
          </a:xfrm>
          <a:prstGeom prst="rect">
            <a:avLst/>
          </a:prstGeom>
          <a:noFill/>
        </p:spPr>
        <p:txBody>
          <a:bodyPr wrap="square">
            <a:spAutoFit/>
          </a:bodyPr>
          <a:lstStyle/>
          <a:p>
            <a:pPr algn="ctr" fontAlgn="base"/>
            <a:r>
              <a:rPr lang="en-US" sz="2000" dirty="0"/>
              <a:t>And recite what is rehearsed to you in your homes, of the Signs of Allah and His Wisdom: for Allah understands the finest mysteries and is well-acquainted (with them).</a:t>
            </a:r>
          </a:p>
        </p:txBody>
      </p:sp>
      <p:sp>
        <p:nvSpPr>
          <p:cNvPr id="3" name="TextBox 2">
            <a:extLst>
              <a:ext uri="{FF2B5EF4-FFF2-40B4-BE49-F238E27FC236}">
                <a16:creationId xmlns:a16="http://schemas.microsoft.com/office/drawing/2014/main" id="{44BD87D3-97C5-6B89-3480-9E51446F1353}"/>
              </a:ext>
            </a:extLst>
          </p:cNvPr>
          <p:cNvSpPr txBox="1"/>
          <p:nvPr/>
        </p:nvSpPr>
        <p:spPr>
          <a:xfrm>
            <a:off x="4310133" y="43703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4158362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E4B61-C5C3-88EA-27A4-252A4AFE54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DD3CB8-ABAC-696A-EB5B-3F12CB42C132}"/>
              </a:ext>
            </a:extLst>
          </p:cNvPr>
          <p:cNvSpPr>
            <a:spLocks noGrp="1"/>
          </p:cNvSpPr>
          <p:nvPr>
            <p:ph type="title"/>
          </p:nvPr>
        </p:nvSpPr>
        <p:spPr>
          <a:xfrm>
            <a:off x="1807083" y="1694643"/>
            <a:ext cx="8577835" cy="3450327"/>
          </a:xfrm>
        </p:spPr>
        <p:txBody>
          <a:bodyPr>
            <a:noAutofit/>
          </a:bodyPr>
          <a:lstStyle/>
          <a:p>
            <a:r>
              <a:rPr lang="ar-EG" sz="5400" b="0" dirty="0"/>
              <a:t>وَجَعَلْنَا بَيْنَهُمْ وَبَيْنَ ٱلْقُرَى ٱلَّتِى بَـٰرَكْنَا فِيهَا قُرًۭى ظَـٰهِرَةًۭ وَقَدَّرْنَا فِيهَا ٱلسَّيْرَ ۖ سِيرُوا۟ فِيهَا لَيَالِىَ وَأَيَّامًا ءَامِنِينَ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8FE337-0C63-E90B-4705-132515FBF6F7}"/>
              </a:ext>
            </a:extLst>
          </p:cNvPr>
          <p:cNvSpPr txBox="1"/>
          <p:nvPr/>
        </p:nvSpPr>
        <p:spPr>
          <a:xfrm>
            <a:off x="2060712" y="4483250"/>
            <a:ext cx="8070575" cy="1323439"/>
          </a:xfrm>
          <a:prstGeom prst="rect">
            <a:avLst/>
          </a:prstGeom>
          <a:noFill/>
        </p:spPr>
        <p:txBody>
          <a:bodyPr wrap="square">
            <a:spAutoFit/>
          </a:bodyPr>
          <a:lstStyle/>
          <a:p>
            <a:pPr algn="ctr" fontAlgn="base"/>
            <a:r>
              <a:rPr lang="en-US" sz="2000" dirty="0"/>
              <a:t>Between them and the Cities on which We had poured our blessings, We had placed Cities in prominent positions, and between them We had appointed stages of journey in due proportion: "Travel therein, secure, by night and by day."</a:t>
            </a:r>
          </a:p>
        </p:txBody>
      </p:sp>
      <p:sp>
        <p:nvSpPr>
          <p:cNvPr id="3" name="TextBox 2">
            <a:extLst>
              <a:ext uri="{FF2B5EF4-FFF2-40B4-BE49-F238E27FC236}">
                <a16:creationId xmlns:a16="http://schemas.microsoft.com/office/drawing/2014/main" id="{A8718349-B5F7-D1F6-C28C-00A6EE0254B5}"/>
              </a:ext>
            </a:extLst>
          </p:cNvPr>
          <p:cNvSpPr txBox="1"/>
          <p:nvPr/>
        </p:nvSpPr>
        <p:spPr>
          <a:xfrm>
            <a:off x="2380294" y="42269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{18}</a:t>
            </a:r>
            <a:endParaRPr lang="en-US" sz="1400" dirty="0"/>
          </a:p>
        </p:txBody>
      </p:sp>
    </p:spTree>
    <p:extLst>
      <p:ext uri="{BB962C8B-B14F-4D97-AF65-F5344CB8AC3E}">
        <p14:creationId xmlns:p14="http://schemas.microsoft.com/office/powerpoint/2010/main" val="252271713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5C33E-0737-899C-6639-04337EEF39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FFE4F2-A8DA-892D-67B3-BADA0C102BDE}"/>
              </a:ext>
            </a:extLst>
          </p:cNvPr>
          <p:cNvSpPr>
            <a:spLocks noGrp="1"/>
          </p:cNvSpPr>
          <p:nvPr>
            <p:ph type="title"/>
          </p:nvPr>
        </p:nvSpPr>
        <p:spPr>
          <a:xfrm>
            <a:off x="1807083" y="1241637"/>
            <a:ext cx="8577835" cy="3450327"/>
          </a:xfrm>
        </p:spPr>
        <p:txBody>
          <a:bodyPr>
            <a:noAutofit/>
          </a:bodyPr>
          <a:lstStyle/>
          <a:p>
            <a:r>
              <a:rPr lang="ar-EG" sz="6000" b="0" dirty="0"/>
              <a:t>فَقَالُوا۟ رَبَّنَا بَـٰعِدْ بَيْنَ أَسْفَارِنَا وَظَلَمُوٓا۟ أَنفُسَهُمْ فَجَعَلْنَـٰهُمْ أَحَادِيثَ وَمَزَّقْنَـٰهُمْ كُلَّ مُمَزَّقٍ ۚ إِنَّ فِى ذَٰلِكَ لَـَٔايَـٰتٍۢ لِّكُلِّ صَبَّارٍۢ شَكُورٍۢ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94373F-E007-3932-288D-2D22DA6739A4}"/>
              </a:ext>
            </a:extLst>
          </p:cNvPr>
          <p:cNvSpPr txBox="1"/>
          <p:nvPr/>
        </p:nvSpPr>
        <p:spPr>
          <a:xfrm>
            <a:off x="2060712" y="4609084"/>
            <a:ext cx="8070575" cy="1323439"/>
          </a:xfrm>
          <a:prstGeom prst="rect">
            <a:avLst/>
          </a:prstGeom>
          <a:noFill/>
        </p:spPr>
        <p:txBody>
          <a:bodyPr wrap="square">
            <a:spAutoFit/>
          </a:bodyPr>
          <a:lstStyle/>
          <a:p>
            <a:pPr algn="ctr" fontAlgn="base"/>
            <a:r>
              <a:rPr lang="en-US" sz="2000" dirty="0"/>
              <a:t>But they said: "Our Lord! Place longer distances between our journey-stages": but they wronged themselves (therein). At length We made them as a tale (that is told), and We dispersed them all in scattered fragments. Verily in this are Signs for every (soul that is) patiently constant and grateful.</a:t>
            </a:r>
          </a:p>
        </p:txBody>
      </p:sp>
      <p:sp>
        <p:nvSpPr>
          <p:cNvPr id="3" name="TextBox 2">
            <a:extLst>
              <a:ext uri="{FF2B5EF4-FFF2-40B4-BE49-F238E27FC236}">
                <a16:creationId xmlns:a16="http://schemas.microsoft.com/office/drawing/2014/main" id="{C443F47E-D1BF-A8DF-5F36-3B209AE03F6B}"/>
              </a:ext>
            </a:extLst>
          </p:cNvPr>
          <p:cNvSpPr txBox="1"/>
          <p:nvPr/>
        </p:nvSpPr>
        <p:spPr>
          <a:xfrm>
            <a:off x="4083259" y="43013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a:t>
            </a:r>
            <a:endParaRPr lang="en-US" sz="1400" dirty="0"/>
          </a:p>
        </p:txBody>
      </p:sp>
    </p:spTree>
    <p:extLst>
      <p:ext uri="{BB962C8B-B14F-4D97-AF65-F5344CB8AC3E}">
        <p14:creationId xmlns:p14="http://schemas.microsoft.com/office/powerpoint/2010/main" val="516732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B7EE2-AC7C-DFF1-BEA8-FA84D0B6AB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A970C7-91A3-BF7D-ABF7-B57A2572B402}"/>
              </a:ext>
            </a:extLst>
          </p:cNvPr>
          <p:cNvSpPr>
            <a:spLocks noGrp="1"/>
          </p:cNvSpPr>
          <p:nvPr>
            <p:ph type="title"/>
          </p:nvPr>
        </p:nvSpPr>
        <p:spPr>
          <a:xfrm>
            <a:off x="1807082" y="1954701"/>
            <a:ext cx="8577835" cy="3450327"/>
          </a:xfrm>
        </p:spPr>
        <p:txBody>
          <a:bodyPr>
            <a:noAutofit/>
          </a:bodyPr>
          <a:lstStyle/>
          <a:p>
            <a:r>
              <a:rPr lang="ar-EG" sz="6000" b="0" dirty="0"/>
              <a:t>وَلَقَدْ صَدَّقَ عَلَيْهِمْ إِبْلِيسُ ظَنَّهُۥ فَٱتَّبَعُوهُ إِلَّا فَرِيقًۭا مِّنَ ٱلْمُؤْمِنِينَ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5797912-3E69-65AB-2B72-E1E084E31307}"/>
              </a:ext>
            </a:extLst>
          </p:cNvPr>
          <p:cNvSpPr txBox="1"/>
          <p:nvPr/>
        </p:nvSpPr>
        <p:spPr>
          <a:xfrm>
            <a:off x="2060711" y="4503703"/>
            <a:ext cx="8070575" cy="707886"/>
          </a:xfrm>
          <a:prstGeom prst="rect">
            <a:avLst/>
          </a:prstGeom>
          <a:noFill/>
        </p:spPr>
        <p:txBody>
          <a:bodyPr wrap="square">
            <a:spAutoFit/>
          </a:bodyPr>
          <a:lstStyle/>
          <a:p>
            <a:pPr algn="ctr" fontAlgn="base"/>
            <a:r>
              <a:rPr lang="en-US" sz="2000" dirty="0"/>
              <a:t>And on them did Satan prove true his idea, and they followed him, all but a party that believed.</a:t>
            </a:r>
          </a:p>
        </p:txBody>
      </p:sp>
      <p:sp>
        <p:nvSpPr>
          <p:cNvPr id="3" name="TextBox 2">
            <a:extLst>
              <a:ext uri="{FF2B5EF4-FFF2-40B4-BE49-F238E27FC236}">
                <a16:creationId xmlns:a16="http://schemas.microsoft.com/office/drawing/2014/main" id="{3524F027-26C2-8D8F-2E18-BE53EBBD940B}"/>
              </a:ext>
            </a:extLst>
          </p:cNvPr>
          <p:cNvSpPr txBox="1"/>
          <p:nvPr/>
        </p:nvSpPr>
        <p:spPr>
          <a:xfrm>
            <a:off x="3034634" y="41959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6111827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BE449-5D6A-351C-BB5B-AEB27B77C5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9E13CD-2169-E278-56D8-F80195908B30}"/>
              </a:ext>
            </a:extLst>
          </p:cNvPr>
          <p:cNvSpPr>
            <a:spLocks noGrp="1"/>
          </p:cNvSpPr>
          <p:nvPr>
            <p:ph type="title"/>
          </p:nvPr>
        </p:nvSpPr>
        <p:spPr>
          <a:xfrm>
            <a:off x="1807083" y="1770143"/>
            <a:ext cx="8577835" cy="3450327"/>
          </a:xfrm>
        </p:spPr>
        <p:txBody>
          <a:bodyPr>
            <a:noAutofit/>
          </a:bodyPr>
          <a:lstStyle/>
          <a:p>
            <a:r>
              <a:rPr lang="ar-EG" sz="5400" b="0" dirty="0"/>
              <a:t>وَمَا كَانَ لَهُۥ عَلَيْهِم مِّن سُلْطَـٰنٍ إِلَّا لِنَعْلَمَ مَن يُؤْمِنُ بِٱلْـَٔاخِرَةِ مِمَّنْ هُوَ مِنْهَا فِى شَكٍّۢ ۗ وَرَبُّكَ عَلَىٰ كُلِّ شَىْءٍ حَفِيظٌۭ</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7A495C1-F9A0-02C6-B007-B3AF9F92C4BE}"/>
              </a:ext>
            </a:extLst>
          </p:cNvPr>
          <p:cNvSpPr txBox="1"/>
          <p:nvPr/>
        </p:nvSpPr>
        <p:spPr>
          <a:xfrm>
            <a:off x="2060712" y="4558750"/>
            <a:ext cx="8070575" cy="1015663"/>
          </a:xfrm>
          <a:prstGeom prst="rect">
            <a:avLst/>
          </a:prstGeom>
          <a:noFill/>
        </p:spPr>
        <p:txBody>
          <a:bodyPr wrap="square">
            <a:spAutoFit/>
          </a:bodyPr>
          <a:lstStyle/>
          <a:p>
            <a:pPr algn="ctr" fontAlgn="base"/>
            <a:r>
              <a:rPr lang="en-US" sz="2000" dirty="0"/>
              <a:t>But he had no authority over them,- except that We might test the man who believes in the Hereafter from him who is in doubt concerning it: and thy Lord doth watch over all things.</a:t>
            </a:r>
          </a:p>
        </p:txBody>
      </p:sp>
      <p:sp>
        <p:nvSpPr>
          <p:cNvPr id="3" name="TextBox 2">
            <a:extLst>
              <a:ext uri="{FF2B5EF4-FFF2-40B4-BE49-F238E27FC236}">
                <a16:creationId xmlns:a16="http://schemas.microsoft.com/office/drawing/2014/main" id="{2C0D0E3D-CB43-3F53-2C4E-10E564C352E7}"/>
              </a:ext>
            </a:extLst>
          </p:cNvPr>
          <p:cNvSpPr txBox="1"/>
          <p:nvPr/>
        </p:nvSpPr>
        <p:spPr>
          <a:xfrm>
            <a:off x="2171618" y="4225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285410467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D5F34-59EB-3874-E10E-E9E0AB0C43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D28B3F-898F-5A93-5339-BC575CDAC40D}"/>
              </a:ext>
            </a:extLst>
          </p:cNvPr>
          <p:cNvSpPr>
            <a:spLocks noGrp="1"/>
          </p:cNvSpPr>
          <p:nvPr>
            <p:ph type="title"/>
          </p:nvPr>
        </p:nvSpPr>
        <p:spPr>
          <a:xfrm>
            <a:off x="1807083" y="1493307"/>
            <a:ext cx="8577835" cy="3450327"/>
          </a:xfrm>
        </p:spPr>
        <p:txBody>
          <a:bodyPr>
            <a:noAutofit/>
          </a:bodyPr>
          <a:lstStyle/>
          <a:p>
            <a:r>
              <a:rPr lang="ar-EG" sz="6000" b="0" dirty="0"/>
              <a:t>قُلِ ٱدْعُوا۟ ٱلَّذِينَ زَعَمْتُم مِّن دُونِ ٱللَّهِ ۖ لَا يَمْلِكُونَ مِثْقَالَ ذَرَّةٍۢ فِى ٱلسَّمَـٰوَٰتِ وَلَا فِى ٱلْأَرْضِ وَمَا لَهُمْ فِيهِمَا مِن شِرْكٍۢ وَمَا لَهُۥ مِنْهُم مِّن ظَهِيرٍۢ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B25A66-D547-1296-3E6C-25B5E2048D44}"/>
              </a:ext>
            </a:extLst>
          </p:cNvPr>
          <p:cNvSpPr txBox="1"/>
          <p:nvPr/>
        </p:nvSpPr>
        <p:spPr>
          <a:xfrm>
            <a:off x="2060712" y="4852365"/>
            <a:ext cx="8070575" cy="1015663"/>
          </a:xfrm>
          <a:prstGeom prst="rect">
            <a:avLst/>
          </a:prstGeom>
          <a:noFill/>
        </p:spPr>
        <p:txBody>
          <a:bodyPr wrap="square">
            <a:spAutoFit/>
          </a:bodyPr>
          <a:lstStyle/>
          <a:p>
            <a:pPr algn="ctr" fontAlgn="base"/>
            <a:r>
              <a:rPr lang="en-US" sz="2000" dirty="0"/>
              <a:t>Say: "Call upon other (gods) whom ye fancy, besides Allah: They have no power,- not the weight of an atom,- in the heavens or on earth: No (sort of) share have they therein, nor is any of them a helper to Allah.</a:t>
            </a:r>
          </a:p>
        </p:txBody>
      </p:sp>
      <p:sp>
        <p:nvSpPr>
          <p:cNvPr id="3" name="TextBox 2">
            <a:extLst>
              <a:ext uri="{FF2B5EF4-FFF2-40B4-BE49-F238E27FC236}">
                <a16:creationId xmlns:a16="http://schemas.microsoft.com/office/drawing/2014/main" id="{5B78F368-6E26-68AA-AC6E-25921070813E}"/>
              </a:ext>
            </a:extLst>
          </p:cNvPr>
          <p:cNvSpPr txBox="1"/>
          <p:nvPr/>
        </p:nvSpPr>
        <p:spPr>
          <a:xfrm>
            <a:off x="2331009" y="45445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398228597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35F2E-2343-3305-ED76-07DCFA5F22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4C8E16-9DF2-AB57-8911-1D53EB1388CF}"/>
              </a:ext>
            </a:extLst>
          </p:cNvPr>
          <p:cNvSpPr>
            <a:spLocks noGrp="1"/>
          </p:cNvSpPr>
          <p:nvPr>
            <p:ph type="title"/>
          </p:nvPr>
        </p:nvSpPr>
        <p:spPr>
          <a:xfrm>
            <a:off x="1807083" y="1325527"/>
            <a:ext cx="8577835" cy="3450327"/>
          </a:xfrm>
        </p:spPr>
        <p:txBody>
          <a:bodyPr>
            <a:noAutofit/>
          </a:bodyPr>
          <a:lstStyle/>
          <a:p>
            <a:r>
              <a:rPr lang="ar-EG" sz="6000" b="0" dirty="0"/>
              <a:t>وَلَا تَنفَعُ ٱلشَّفَـٰعَةُ عِندَهُۥٓ إِلَّا لِمَنْ أَذِنَ لَهُۥ ۚ حَتَّىٰٓ إِذَا فُزِّعَ عَن قُلُوبِهِمْ قَالُوا۟ مَاذَا قَالَ رَبُّكُمْۖ قَالُوا۟ ٱلْحَقَّ ۖ وَهُوَ ٱلْعَلِىُّ ٱلْكَبِيرُ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2B0799-CE38-B4D9-B5C6-243731451596}"/>
              </a:ext>
            </a:extLst>
          </p:cNvPr>
          <p:cNvSpPr txBox="1"/>
          <p:nvPr/>
        </p:nvSpPr>
        <p:spPr>
          <a:xfrm>
            <a:off x="2060712" y="4600695"/>
            <a:ext cx="8070575" cy="1631216"/>
          </a:xfrm>
          <a:prstGeom prst="rect">
            <a:avLst/>
          </a:prstGeom>
          <a:noFill/>
        </p:spPr>
        <p:txBody>
          <a:bodyPr wrap="square">
            <a:spAutoFit/>
          </a:bodyPr>
          <a:lstStyle/>
          <a:p>
            <a:pPr algn="ctr" fontAlgn="base"/>
            <a:r>
              <a:rPr lang="en-US" sz="2000" dirty="0"/>
              <a:t>"No intercession can avail in His Presence, except for those for whom He has granted permission. So far (is this the case) that, when terror is removed from their hearts (at the Day of Judgment, then) will they say, 'what is it that your Lord commanded?' they will say, 'That which is true and just; and He is the Most High Most Great'."</a:t>
            </a:r>
          </a:p>
        </p:txBody>
      </p:sp>
      <p:sp>
        <p:nvSpPr>
          <p:cNvPr id="3" name="TextBox 2">
            <a:extLst>
              <a:ext uri="{FF2B5EF4-FFF2-40B4-BE49-F238E27FC236}">
                <a16:creationId xmlns:a16="http://schemas.microsoft.com/office/drawing/2014/main" id="{F61DDF32-A16D-8B13-42C3-5B8236BFB037}"/>
              </a:ext>
            </a:extLst>
          </p:cNvPr>
          <p:cNvSpPr txBox="1"/>
          <p:nvPr/>
        </p:nvSpPr>
        <p:spPr>
          <a:xfrm>
            <a:off x="4193365" y="437680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26067068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DB5AA-A79F-1CCA-D264-E9C1906863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5170FC-23D0-D976-6504-D97FB2F57D8B}"/>
              </a:ext>
            </a:extLst>
          </p:cNvPr>
          <p:cNvSpPr>
            <a:spLocks noGrp="1"/>
          </p:cNvSpPr>
          <p:nvPr>
            <p:ph type="title"/>
          </p:nvPr>
        </p:nvSpPr>
        <p:spPr>
          <a:xfrm>
            <a:off x="1807083" y="1677865"/>
            <a:ext cx="8577835" cy="3450327"/>
          </a:xfrm>
        </p:spPr>
        <p:txBody>
          <a:bodyPr>
            <a:noAutofit/>
          </a:bodyPr>
          <a:lstStyle/>
          <a:p>
            <a:r>
              <a:rPr lang="ar-EG" sz="6000" b="0" dirty="0"/>
              <a:t>قُلْ مَن يَرْزُقُكُم مِّنَ ٱلسَّمَـٰوَٰتِ وَٱلْأَرْضِۖ قُلِ ٱللَّهُ ۖ وَإِنَّآ أَوْ إِيَّاكُمْ لَعَلَىٰ هُدًى أَوْ فِى ضَلَـٰلٍۢ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8149F7-6454-5F5C-FA94-436EFA01B92B}"/>
              </a:ext>
            </a:extLst>
          </p:cNvPr>
          <p:cNvSpPr txBox="1"/>
          <p:nvPr/>
        </p:nvSpPr>
        <p:spPr>
          <a:xfrm>
            <a:off x="2060712" y="4642640"/>
            <a:ext cx="8070575" cy="1015663"/>
          </a:xfrm>
          <a:prstGeom prst="rect">
            <a:avLst/>
          </a:prstGeom>
          <a:noFill/>
        </p:spPr>
        <p:txBody>
          <a:bodyPr wrap="square">
            <a:spAutoFit/>
          </a:bodyPr>
          <a:lstStyle/>
          <a:p>
            <a:pPr algn="ctr" fontAlgn="base"/>
            <a:r>
              <a:rPr lang="en-US" sz="2000" dirty="0"/>
              <a:t>Say: "Who gives you sustenance, from the heavens and the earth?" Say: "It is Allah; and certain it is that either we or ye are on right guidance or in manifest error!"</a:t>
            </a:r>
          </a:p>
        </p:txBody>
      </p:sp>
      <p:sp>
        <p:nvSpPr>
          <p:cNvPr id="3" name="TextBox 2">
            <a:extLst>
              <a:ext uri="{FF2B5EF4-FFF2-40B4-BE49-F238E27FC236}">
                <a16:creationId xmlns:a16="http://schemas.microsoft.com/office/drawing/2014/main" id="{3CE3B591-6A0D-6145-9998-7A390DA36F6D}"/>
              </a:ext>
            </a:extLst>
          </p:cNvPr>
          <p:cNvSpPr txBox="1"/>
          <p:nvPr/>
        </p:nvSpPr>
        <p:spPr>
          <a:xfrm>
            <a:off x="2859515" y="43348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{24}</a:t>
            </a:r>
            <a:endParaRPr lang="en-US" sz="1400" dirty="0"/>
          </a:p>
        </p:txBody>
      </p:sp>
    </p:spTree>
    <p:extLst>
      <p:ext uri="{BB962C8B-B14F-4D97-AF65-F5344CB8AC3E}">
        <p14:creationId xmlns:p14="http://schemas.microsoft.com/office/powerpoint/2010/main" val="352326164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27396-5A7C-1D82-6559-53DBE8216D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FB20C5-50E4-99CA-80C7-ACEDF5CFAAEF}"/>
              </a:ext>
            </a:extLst>
          </p:cNvPr>
          <p:cNvSpPr>
            <a:spLocks noGrp="1"/>
          </p:cNvSpPr>
          <p:nvPr>
            <p:ph type="title"/>
          </p:nvPr>
        </p:nvSpPr>
        <p:spPr>
          <a:xfrm>
            <a:off x="1807083" y="2013424"/>
            <a:ext cx="8577835" cy="3450327"/>
          </a:xfrm>
        </p:spPr>
        <p:txBody>
          <a:bodyPr>
            <a:noAutofit/>
          </a:bodyPr>
          <a:lstStyle/>
          <a:p>
            <a:r>
              <a:rPr lang="ar-EG" sz="6000" b="0" dirty="0"/>
              <a:t>قُل لَّا تُسْـَٔلُونَ عَمَّآ أَجْرَمْنَا وَلَا نُسْـَٔلُ عَمَّا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D88A6A-6EF8-42D7-685E-526B6E9C4D22}"/>
              </a:ext>
            </a:extLst>
          </p:cNvPr>
          <p:cNvSpPr txBox="1"/>
          <p:nvPr/>
        </p:nvSpPr>
        <p:spPr>
          <a:xfrm>
            <a:off x="2060712" y="4516804"/>
            <a:ext cx="8070575" cy="707886"/>
          </a:xfrm>
          <a:prstGeom prst="rect">
            <a:avLst/>
          </a:prstGeom>
          <a:noFill/>
        </p:spPr>
        <p:txBody>
          <a:bodyPr wrap="square">
            <a:spAutoFit/>
          </a:bodyPr>
          <a:lstStyle/>
          <a:p>
            <a:pPr algn="ctr" fontAlgn="base"/>
            <a:r>
              <a:rPr lang="en-US" sz="2000" dirty="0"/>
              <a:t>Say: "Ye shall not be questioned as to our sins, nor shall we be questioned as to what ye do."</a:t>
            </a:r>
          </a:p>
        </p:txBody>
      </p:sp>
      <p:sp>
        <p:nvSpPr>
          <p:cNvPr id="3" name="TextBox 2">
            <a:extLst>
              <a:ext uri="{FF2B5EF4-FFF2-40B4-BE49-F238E27FC236}">
                <a16:creationId xmlns:a16="http://schemas.microsoft.com/office/drawing/2014/main" id="{3813D31E-1D2F-75BC-9138-DAEE1240704D}"/>
              </a:ext>
            </a:extLst>
          </p:cNvPr>
          <p:cNvSpPr txBox="1"/>
          <p:nvPr/>
        </p:nvSpPr>
        <p:spPr>
          <a:xfrm>
            <a:off x="4193365" y="42090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{25}</a:t>
            </a:r>
            <a:endParaRPr lang="en-US" sz="1400" dirty="0"/>
          </a:p>
        </p:txBody>
      </p:sp>
    </p:spTree>
    <p:extLst>
      <p:ext uri="{BB962C8B-B14F-4D97-AF65-F5344CB8AC3E}">
        <p14:creationId xmlns:p14="http://schemas.microsoft.com/office/powerpoint/2010/main" val="368759506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A3560-6B2C-C775-1D9D-12E95E33E0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319506-BEFA-BC06-3EA1-1775858C5C09}"/>
              </a:ext>
            </a:extLst>
          </p:cNvPr>
          <p:cNvSpPr>
            <a:spLocks noGrp="1"/>
          </p:cNvSpPr>
          <p:nvPr>
            <p:ph type="title"/>
          </p:nvPr>
        </p:nvSpPr>
        <p:spPr>
          <a:xfrm>
            <a:off x="1807083" y="1854033"/>
            <a:ext cx="8577835" cy="3450327"/>
          </a:xfrm>
        </p:spPr>
        <p:txBody>
          <a:bodyPr>
            <a:noAutofit/>
          </a:bodyPr>
          <a:lstStyle/>
          <a:p>
            <a:r>
              <a:rPr lang="ar-EG" sz="6000" b="0" dirty="0"/>
              <a:t>قُلْ يَجْمَعُ بَيْنَنَا رَبُّنَا ثُمَّ يَفْتَحُ بَيْنَنَا بِٱلْحَقِّ وَهُوَ ٱلْفَتَّاحُ ٱلْعَلِيمُ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B56D3F1-C9E9-4E26-D31F-E3A6E1CD559F}"/>
              </a:ext>
            </a:extLst>
          </p:cNvPr>
          <p:cNvSpPr txBox="1"/>
          <p:nvPr/>
        </p:nvSpPr>
        <p:spPr>
          <a:xfrm>
            <a:off x="2060712" y="4433455"/>
            <a:ext cx="8070575" cy="1015663"/>
          </a:xfrm>
          <a:prstGeom prst="rect">
            <a:avLst/>
          </a:prstGeom>
          <a:noFill/>
        </p:spPr>
        <p:txBody>
          <a:bodyPr wrap="square">
            <a:spAutoFit/>
          </a:bodyPr>
          <a:lstStyle/>
          <a:p>
            <a:pPr algn="ctr" fontAlgn="base"/>
            <a:r>
              <a:rPr lang="en-US" sz="2000" dirty="0"/>
              <a:t>Say: "Our Lord will gather us together and will in the end decide the matter between us (and you) in truth and justice: and He is the one to decide, the One Who knows all."</a:t>
            </a:r>
          </a:p>
        </p:txBody>
      </p:sp>
      <p:sp>
        <p:nvSpPr>
          <p:cNvPr id="3" name="TextBox 2">
            <a:extLst>
              <a:ext uri="{FF2B5EF4-FFF2-40B4-BE49-F238E27FC236}">
                <a16:creationId xmlns:a16="http://schemas.microsoft.com/office/drawing/2014/main" id="{CF5C4198-0720-BFB6-1D9A-478FCC80AEE2}"/>
              </a:ext>
            </a:extLst>
          </p:cNvPr>
          <p:cNvSpPr txBox="1"/>
          <p:nvPr/>
        </p:nvSpPr>
        <p:spPr>
          <a:xfrm>
            <a:off x="2817570" y="41256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{26}</a:t>
            </a:r>
            <a:endParaRPr lang="en-US" sz="1400" dirty="0"/>
          </a:p>
        </p:txBody>
      </p:sp>
    </p:spTree>
    <p:extLst>
      <p:ext uri="{BB962C8B-B14F-4D97-AF65-F5344CB8AC3E}">
        <p14:creationId xmlns:p14="http://schemas.microsoft.com/office/powerpoint/2010/main" val="12078220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729A5-B32D-98A6-2858-3F20DBBB91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035052-B1C3-EE7A-0C6D-EB6E2806FFBC}"/>
              </a:ext>
            </a:extLst>
          </p:cNvPr>
          <p:cNvSpPr>
            <a:spLocks noGrp="1"/>
          </p:cNvSpPr>
          <p:nvPr>
            <p:ph type="title"/>
          </p:nvPr>
        </p:nvSpPr>
        <p:spPr>
          <a:xfrm>
            <a:off x="1807082" y="1904367"/>
            <a:ext cx="8577835" cy="3450327"/>
          </a:xfrm>
        </p:spPr>
        <p:txBody>
          <a:bodyPr>
            <a:noAutofit/>
          </a:bodyPr>
          <a:lstStyle/>
          <a:p>
            <a:r>
              <a:rPr lang="ar-EG" sz="6000" b="0" dirty="0"/>
              <a:t>قُلْ أَرُونِىَ ٱلَّذِينَ أَلْحَقْتُم بِهِۦ شُرَكَآءَ ۖ كَلَّا ۚ بَلْ هُوَ ٱللَّهُ ٱلْعَزِيزُ ٱلْحَكِيمُ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64F0AE-A967-53C3-834D-2C49B0EF3B11}"/>
              </a:ext>
            </a:extLst>
          </p:cNvPr>
          <p:cNvSpPr txBox="1"/>
          <p:nvPr/>
        </p:nvSpPr>
        <p:spPr>
          <a:xfrm>
            <a:off x="2060711" y="4487857"/>
            <a:ext cx="8070575" cy="707886"/>
          </a:xfrm>
          <a:prstGeom prst="rect">
            <a:avLst/>
          </a:prstGeom>
          <a:noFill/>
        </p:spPr>
        <p:txBody>
          <a:bodyPr wrap="square">
            <a:spAutoFit/>
          </a:bodyPr>
          <a:lstStyle/>
          <a:p>
            <a:pPr algn="ctr" fontAlgn="base"/>
            <a:r>
              <a:rPr lang="en-US" sz="2000" dirty="0"/>
              <a:t>Say: "Show me those whom ye have joined with Him as partners: by no means (can ye). Nay, He is Allah, the Exalted in Power, the Wise."</a:t>
            </a:r>
          </a:p>
        </p:txBody>
      </p:sp>
      <p:sp>
        <p:nvSpPr>
          <p:cNvPr id="3" name="TextBox 2">
            <a:extLst>
              <a:ext uri="{FF2B5EF4-FFF2-40B4-BE49-F238E27FC236}">
                <a16:creationId xmlns:a16="http://schemas.microsoft.com/office/drawing/2014/main" id="{87BA83BD-2E15-9AE5-0F60-D2EF14D007CF}"/>
              </a:ext>
            </a:extLst>
          </p:cNvPr>
          <p:cNvSpPr txBox="1"/>
          <p:nvPr/>
        </p:nvSpPr>
        <p:spPr>
          <a:xfrm>
            <a:off x="2213562" y="41800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{27}</a:t>
            </a:r>
            <a:endParaRPr lang="en-US" sz="1400" dirty="0"/>
          </a:p>
        </p:txBody>
      </p:sp>
    </p:spTree>
    <p:extLst>
      <p:ext uri="{BB962C8B-B14F-4D97-AF65-F5344CB8AC3E}">
        <p14:creationId xmlns:p14="http://schemas.microsoft.com/office/powerpoint/2010/main" val="2599087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D27E6-3984-765A-7944-B576893F6C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A39CC5-1B67-DAF3-664F-E16A7319D116}"/>
              </a:ext>
            </a:extLst>
          </p:cNvPr>
          <p:cNvSpPr>
            <a:spLocks noGrp="1"/>
          </p:cNvSpPr>
          <p:nvPr>
            <p:ph type="title"/>
          </p:nvPr>
        </p:nvSpPr>
        <p:spPr>
          <a:xfrm>
            <a:off x="2093968" y="1647213"/>
            <a:ext cx="8004061" cy="3450327"/>
          </a:xfrm>
        </p:spPr>
        <p:txBody>
          <a:bodyPr>
            <a:noAutofit/>
          </a:bodyPr>
          <a:lstStyle/>
          <a:p>
            <a:r>
              <a:rPr lang="ar-EG" sz="5400" b="0" dirty="0"/>
              <a:t>إِنَّ ٱلْمُسْلِمِينَ وَٱلْمُسْلِمَـٰتِ وَٱلْمُؤْمِنِينَ وَٱلْمُؤْمِنَـٰتِ وَٱلْقَـٰنِتِينَ وَٱلْقَـٰنِتَـٰتِ وَٱلصَّـٰدِقِينَ وَٱلصَّـٰدِقَـٰتِ وَٱلصَّـٰبِرِينَ وَٱلصَّـٰبِرَٰتِ وَٱلْخَـٰشِعِينَ وَٱلْخَـٰشِعَـٰتِ...</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F78104-6243-B93D-004C-389F811CC70F}"/>
              </a:ext>
            </a:extLst>
          </p:cNvPr>
          <p:cNvSpPr txBox="1"/>
          <p:nvPr/>
        </p:nvSpPr>
        <p:spPr>
          <a:xfrm>
            <a:off x="2060712" y="4799433"/>
            <a:ext cx="8070575" cy="1015663"/>
          </a:xfrm>
          <a:prstGeom prst="rect">
            <a:avLst/>
          </a:prstGeom>
          <a:noFill/>
        </p:spPr>
        <p:txBody>
          <a:bodyPr wrap="square">
            <a:spAutoFit/>
          </a:bodyPr>
          <a:lstStyle/>
          <a:p>
            <a:pPr algn="ctr" fontAlgn="base"/>
            <a:r>
              <a:rPr lang="en-US" sz="2000" dirty="0"/>
              <a:t>For Muslim men and women,- for believing men and women, for devout men and women, for true men and women, for men and women who are patient and constant, for men and women who humble themselves,</a:t>
            </a:r>
          </a:p>
        </p:txBody>
      </p:sp>
    </p:spTree>
    <p:extLst>
      <p:ext uri="{BB962C8B-B14F-4D97-AF65-F5344CB8AC3E}">
        <p14:creationId xmlns:p14="http://schemas.microsoft.com/office/powerpoint/2010/main" val="247330661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8A2D3-82DF-72A5-B10A-D6F0ECBC13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E12D88-8A25-B8C3-331E-85884A956335}"/>
              </a:ext>
            </a:extLst>
          </p:cNvPr>
          <p:cNvSpPr>
            <a:spLocks noGrp="1"/>
          </p:cNvSpPr>
          <p:nvPr>
            <p:ph type="title"/>
          </p:nvPr>
        </p:nvSpPr>
        <p:spPr>
          <a:xfrm>
            <a:off x="1807082" y="1828866"/>
            <a:ext cx="8577835" cy="3450327"/>
          </a:xfrm>
        </p:spPr>
        <p:txBody>
          <a:bodyPr>
            <a:noAutofit/>
          </a:bodyPr>
          <a:lstStyle/>
          <a:p>
            <a:r>
              <a:rPr lang="ar-EG" sz="6000" b="0" dirty="0"/>
              <a:t>وَمَآ أَرْسَلْنَـٰكَ إِلَّا كَآفَّةًۭ لِّلنَّاسِ بَشِيرًۭا وَنَذِيرًۭا وَلَـٰكِنَّ أَكْثَرَ ٱلنَّاسِ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D76FCAA-ADD4-6891-3405-7CF5B388B361}"/>
              </a:ext>
            </a:extLst>
          </p:cNvPr>
          <p:cNvSpPr txBox="1"/>
          <p:nvPr/>
        </p:nvSpPr>
        <p:spPr>
          <a:xfrm>
            <a:off x="2060711" y="4412356"/>
            <a:ext cx="8070575" cy="707886"/>
          </a:xfrm>
          <a:prstGeom prst="rect">
            <a:avLst/>
          </a:prstGeom>
          <a:noFill/>
        </p:spPr>
        <p:txBody>
          <a:bodyPr wrap="square">
            <a:spAutoFit/>
          </a:bodyPr>
          <a:lstStyle/>
          <a:p>
            <a:pPr algn="ctr" fontAlgn="base"/>
            <a:r>
              <a:rPr lang="en-US" sz="2000" dirty="0"/>
              <a:t>We have not sent thee but as a universal (Messenger) to men, giving them glad tidings, and warning them (against sin), but most men understand not.</a:t>
            </a:r>
          </a:p>
        </p:txBody>
      </p:sp>
      <p:sp>
        <p:nvSpPr>
          <p:cNvPr id="3" name="TextBox 2">
            <a:extLst>
              <a:ext uri="{FF2B5EF4-FFF2-40B4-BE49-F238E27FC236}">
                <a16:creationId xmlns:a16="http://schemas.microsoft.com/office/drawing/2014/main" id="{736133C7-5DA0-EC67-8020-38B1A8A28FC8}"/>
              </a:ext>
            </a:extLst>
          </p:cNvPr>
          <p:cNvSpPr txBox="1"/>
          <p:nvPr/>
        </p:nvSpPr>
        <p:spPr>
          <a:xfrm>
            <a:off x="1464913" y="40791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{28}</a:t>
            </a:r>
            <a:endParaRPr lang="en-US" sz="1400" dirty="0"/>
          </a:p>
        </p:txBody>
      </p:sp>
    </p:spTree>
    <p:extLst>
      <p:ext uri="{BB962C8B-B14F-4D97-AF65-F5344CB8AC3E}">
        <p14:creationId xmlns:p14="http://schemas.microsoft.com/office/powerpoint/2010/main" val="56220779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405A8-7F6B-9B51-EA90-BA3D3D5E12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A90AA5-0846-1C7C-0523-F6217EAC38BF}"/>
              </a:ext>
            </a:extLst>
          </p:cNvPr>
          <p:cNvSpPr>
            <a:spLocks noGrp="1"/>
          </p:cNvSpPr>
          <p:nvPr>
            <p:ph type="title"/>
          </p:nvPr>
        </p:nvSpPr>
        <p:spPr>
          <a:xfrm>
            <a:off x="1807082" y="2013424"/>
            <a:ext cx="8577835" cy="3450327"/>
          </a:xfrm>
        </p:spPr>
        <p:txBody>
          <a:bodyPr>
            <a:noAutofit/>
          </a:bodyPr>
          <a:lstStyle/>
          <a:p>
            <a:r>
              <a:rPr lang="ar-EG" sz="6000" b="0" dirty="0"/>
              <a:t>وَيَقُولُونَ مَتَىٰ هَـٰذَا ٱلْوَعْدُ إِن كُنتُمْ صَـٰدِقِينَ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A1DCED-0143-2B47-6FAC-1FA753C53414}"/>
              </a:ext>
            </a:extLst>
          </p:cNvPr>
          <p:cNvSpPr txBox="1"/>
          <p:nvPr/>
        </p:nvSpPr>
        <p:spPr>
          <a:xfrm>
            <a:off x="2060712" y="4537938"/>
            <a:ext cx="8070575" cy="400110"/>
          </a:xfrm>
          <a:prstGeom prst="rect">
            <a:avLst/>
          </a:prstGeom>
          <a:noFill/>
        </p:spPr>
        <p:txBody>
          <a:bodyPr wrap="square">
            <a:spAutoFit/>
          </a:bodyPr>
          <a:lstStyle/>
          <a:p>
            <a:pPr algn="ctr" fontAlgn="base"/>
            <a:r>
              <a:rPr lang="en-US" sz="2000" dirty="0"/>
              <a:t>They say: "When will this promise (come to pass) if ye are telling the truth?"</a:t>
            </a:r>
          </a:p>
        </p:txBody>
      </p:sp>
      <p:sp>
        <p:nvSpPr>
          <p:cNvPr id="3" name="TextBox 2">
            <a:extLst>
              <a:ext uri="{FF2B5EF4-FFF2-40B4-BE49-F238E27FC236}">
                <a16:creationId xmlns:a16="http://schemas.microsoft.com/office/drawing/2014/main" id="{4240D954-900B-943B-5B1B-6B14BE7EA79F}"/>
              </a:ext>
            </a:extLst>
          </p:cNvPr>
          <p:cNvSpPr txBox="1"/>
          <p:nvPr/>
        </p:nvSpPr>
        <p:spPr>
          <a:xfrm>
            <a:off x="4661119" y="42301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{29}</a:t>
            </a:r>
            <a:endParaRPr lang="en-US" sz="1400" dirty="0"/>
          </a:p>
        </p:txBody>
      </p:sp>
    </p:spTree>
    <p:extLst>
      <p:ext uri="{BB962C8B-B14F-4D97-AF65-F5344CB8AC3E}">
        <p14:creationId xmlns:p14="http://schemas.microsoft.com/office/powerpoint/2010/main" val="355567975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459FC-0DE6-309D-DDCF-6571C39B1B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A81764-0257-BD7E-9107-68EBBB3038B4}"/>
              </a:ext>
            </a:extLst>
          </p:cNvPr>
          <p:cNvSpPr>
            <a:spLocks noGrp="1"/>
          </p:cNvSpPr>
          <p:nvPr>
            <p:ph type="title"/>
          </p:nvPr>
        </p:nvSpPr>
        <p:spPr>
          <a:xfrm>
            <a:off x="1807082" y="2013424"/>
            <a:ext cx="8577835" cy="3450327"/>
          </a:xfrm>
        </p:spPr>
        <p:txBody>
          <a:bodyPr>
            <a:noAutofit/>
          </a:bodyPr>
          <a:lstStyle/>
          <a:p>
            <a:r>
              <a:rPr lang="ar-EG" sz="6000" b="0" dirty="0"/>
              <a:t>قُل لَّكُم مِّيعَادُ يَوْمٍۢ لَّا تَسْتَـْٔخِرُونَ عَنْهُ سَاعَةًۭ وَلَا تَسْتَقْدِمُونَ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BFD64F-6D4B-BC84-4B99-8F9E1ED6C43D}"/>
              </a:ext>
            </a:extLst>
          </p:cNvPr>
          <p:cNvSpPr txBox="1"/>
          <p:nvPr/>
        </p:nvSpPr>
        <p:spPr>
          <a:xfrm>
            <a:off x="2060711" y="4537938"/>
            <a:ext cx="8070575" cy="707886"/>
          </a:xfrm>
          <a:prstGeom prst="rect">
            <a:avLst/>
          </a:prstGeom>
          <a:noFill/>
        </p:spPr>
        <p:txBody>
          <a:bodyPr wrap="square">
            <a:spAutoFit/>
          </a:bodyPr>
          <a:lstStyle/>
          <a:p>
            <a:pPr algn="ctr" fontAlgn="base"/>
            <a:r>
              <a:rPr lang="en-US" sz="2000" dirty="0"/>
              <a:t>Say: "The appointment to you is for a Day, which ye cannot put back for an hour nor put forward."</a:t>
            </a:r>
          </a:p>
        </p:txBody>
      </p:sp>
      <p:sp>
        <p:nvSpPr>
          <p:cNvPr id="3" name="TextBox 2">
            <a:extLst>
              <a:ext uri="{FF2B5EF4-FFF2-40B4-BE49-F238E27FC236}">
                <a16:creationId xmlns:a16="http://schemas.microsoft.com/office/drawing/2014/main" id="{1D52041B-12DD-0F64-864C-95D74A59FBB5}"/>
              </a:ext>
            </a:extLst>
          </p:cNvPr>
          <p:cNvSpPr txBox="1"/>
          <p:nvPr/>
        </p:nvSpPr>
        <p:spPr>
          <a:xfrm>
            <a:off x="3260158" y="42301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{30}</a:t>
            </a:r>
            <a:endParaRPr lang="en-US" sz="1400" dirty="0"/>
          </a:p>
        </p:txBody>
      </p:sp>
    </p:spTree>
    <p:extLst>
      <p:ext uri="{BB962C8B-B14F-4D97-AF65-F5344CB8AC3E}">
        <p14:creationId xmlns:p14="http://schemas.microsoft.com/office/powerpoint/2010/main" val="208717950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F5E4E-1C6B-0A36-01BD-C114F6B21C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D8845D-7286-1E82-5FE3-AD64CDB28741}"/>
              </a:ext>
            </a:extLst>
          </p:cNvPr>
          <p:cNvSpPr>
            <a:spLocks noGrp="1"/>
          </p:cNvSpPr>
          <p:nvPr>
            <p:ph type="title"/>
          </p:nvPr>
        </p:nvSpPr>
        <p:spPr>
          <a:xfrm>
            <a:off x="1933898" y="1250026"/>
            <a:ext cx="8324204" cy="3450327"/>
          </a:xfrm>
        </p:spPr>
        <p:txBody>
          <a:bodyPr>
            <a:noAutofit/>
          </a:bodyPr>
          <a:lstStyle/>
          <a:p>
            <a:r>
              <a:rPr lang="ar-EG" sz="4800" b="0" dirty="0"/>
              <a:t>وَقَالَ ٱلَّذِينَ كَفَرُوا۟ لَن نُّؤْمِنَ بِهَـٰذَا ٱلْقُرْءَانِ وَلَا بِٱلَّذِى بَيْنَ يَدَيْهِۗ وَلَوْ تَرَىٰٓ إِذِ ٱلظَّـٰلِمُونَ مَوْقُوفُونَ عِندَ رَبِّهِمْ يَرْجِعُ بَعْضُهُمْ إِلَىٰ بَعْضٍ ٱلْقَوْلَ يَقُولُ ٱلَّذِينَ ٱسْتُضْعِفُوا۟ لِلَّذِينَ ٱسْتَكْبَرُوا۟ لَوْلَآ أَنتُمْ لَكُنَّا مُؤْمِنِينَ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470998-79DA-CDC4-4BE9-FFBB57764F4A}"/>
              </a:ext>
            </a:extLst>
          </p:cNvPr>
          <p:cNvSpPr txBox="1"/>
          <p:nvPr/>
        </p:nvSpPr>
        <p:spPr>
          <a:xfrm>
            <a:off x="2060712" y="4596661"/>
            <a:ext cx="8070575" cy="1477328"/>
          </a:xfrm>
          <a:prstGeom prst="rect">
            <a:avLst/>
          </a:prstGeom>
          <a:noFill/>
        </p:spPr>
        <p:txBody>
          <a:bodyPr wrap="square">
            <a:spAutoFit/>
          </a:bodyPr>
          <a:lstStyle/>
          <a:p>
            <a:pPr algn="ctr" fontAlgn="base"/>
            <a:r>
              <a:rPr lang="en-US" dirty="0"/>
              <a:t>The Unbelievers say: "We shall neither believe in this scripture nor in (any) that (came) before it." </a:t>
            </a:r>
            <a:r>
              <a:rPr lang="en-US" dirty="0" err="1"/>
              <a:t>Couldst</a:t>
            </a:r>
            <a:r>
              <a:rPr lang="en-US" dirty="0"/>
              <a:t> thou but see when the wrong-doers will be made to stand before their Lord, throwing back the word (of blame) on one another! Those who had been despised will say to the arrogant ones: "Had it not been for you, we should certainly have been believers!"</a:t>
            </a:r>
          </a:p>
        </p:txBody>
      </p:sp>
      <p:sp>
        <p:nvSpPr>
          <p:cNvPr id="3" name="TextBox 2">
            <a:extLst>
              <a:ext uri="{FF2B5EF4-FFF2-40B4-BE49-F238E27FC236}">
                <a16:creationId xmlns:a16="http://schemas.microsoft.com/office/drawing/2014/main" id="{A15B50AF-F6D3-1904-CB01-C07F83BCD2BC}"/>
              </a:ext>
            </a:extLst>
          </p:cNvPr>
          <p:cNvSpPr txBox="1"/>
          <p:nvPr/>
        </p:nvSpPr>
        <p:spPr>
          <a:xfrm>
            <a:off x="2698097" y="42888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{31}</a:t>
            </a:r>
            <a:endParaRPr lang="en-US" sz="1400" dirty="0"/>
          </a:p>
        </p:txBody>
      </p:sp>
    </p:spTree>
    <p:extLst>
      <p:ext uri="{BB962C8B-B14F-4D97-AF65-F5344CB8AC3E}">
        <p14:creationId xmlns:p14="http://schemas.microsoft.com/office/powerpoint/2010/main" val="35526244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DF20B-991C-6152-44DD-C82ABB3D0D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820C66-0404-AAED-3696-08D3B0AE18FE}"/>
              </a:ext>
            </a:extLst>
          </p:cNvPr>
          <p:cNvSpPr>
            <a:spLocks noGrp="1"/>
          </p:cNvSpPr>
          <p:nvPr>
            <p:ph type="title"/>
          </p:nvPr>
        </p:nvSpPr>
        <p:spPr>
          <a:xfrm>
            <a:off x="1807083" y="1778532"/>
            <a:ext cx="8577835" cy="3450327"/>
          </a:xfrm>
        </p:spPr>
        <p:txBody>
          <a:bodyPr>
            <a:noAutofit/>
          </a:bodyPr>
          <a:lstStyle/>
          <a:p>
            <a:r>
              <a:rPr lang="ar-EG" sz="6000" b="0" dirty="0"/>
              <a:t>قَالَ ٱلَّذِينَ ٱسْتَكْبَرُوا۟ لِلَّذِينَ ٱسْتُضْعِفُوٓا۟ أَنَحْنُ صَدَدْنَـٰكُمْ عَنِ ٱلْهُدَىٰ بَعْدَ إِذْ جَآءَكُم ۖ بَلْ كُنتُم مُّجْرِمِينَ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CB5A06-176F-089E-3872-21F8367B3F02}"/>
              </a:ext>
            </a:extLst>
          </p:cNvPr>
          <p:cNvSpPr txBox="1"/>
          <p:nvPr/>
        </p:nvSpPr>
        <p:spPr>
          <a:xfrm>
            <a:off x="2060712" y="4676102"/>
            <a:ext cx="8070575" cy="1015663"/>
          </a:xfrm>
          <a:prstGeom prst="rect">
            <a:avLst/>
          </a:prstGeom>
          <a:noFill/>
        </p:spPr>
        <p:txBody>
          <a:bodyPr wrap="square">
            <a:spAutoFit/>
          </a:bodyPr>
          <a:lstStyle/>
          <a:p>
            <a:pPr algn="ctr" fontAlgn="base"/>
            <a:r>
              <a:rPr lang="en-US" sz="2000" dirty="0"/>
              <a:t>The arrogant ones will say to those who had been despised: "Was it we who kept you back from Guidance after it reached you? Nay, rather, it was ye who transgressed.</a:t>
            </a:r>
          </a:p>
        </p:txBody>
      </p:sp>
      <p:sp>
        <p:nvSpPr>
          <p:cNvPr id="3" name="TextBox 2">
            <a:extLst>
              <a:ext uri="{FF2B5EF4-FFF2-40B4-BE49-F238E27FC236}">
                <a16:creationId xmlns:a16="http://schemas.microsoft.com/office/drawing/2014/main" id="{D3936DDA-5205-C6CA-3DBF-C58C2E389E56}"/>
              </a:ext>
            </a:extLst>
          </p:cNvPr>
          <p:cNvSpPr txBox="1"/>
          <p:nvPr/>
        </p:nvSpPr>
        <p:spPr>
          <a:xfrm>
            <a:off x="2714874" y="44097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{32}</a:t>
            </a:r>
            <a:endParaRPr lang="en-US" sz="1400" dirty="0"/>
          </a:p>
        </p:txBody>
      </p:sp>
    </p:spTree>
    <p:extLst>
      <p:ext uri="{BB962C8B-B14F-4D97-AF65-F5344CB8AC3E}">
        <p14:creationId xmlns:p14="http://schemas.microsoft.com/office/powerpoint/2010/main" val="165148745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979B9-5AFD-B6A0-C30E-63D75BEA31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D7C9F5-28CC-63F6-7A2F-57873D15AD5E}"/>
              </a:ext>
            </a:extLst>
          </p:cNvPr>
          <p:cNvSpPr>
            <a:spLocks noGrp="1"/>
          </p:cNvSpPr>
          <p:nvPr>
            <p:ph type="title"/>
          </p:nvPr>
        </p:nvSpPr>
        <p:spPr>
          <a:xfrm>
            <a:off x="1807083" y="1291971"/>
            <a:ext cx="8577835" cy="3450327"/>
          </a:xfrm>
        </p:spPr>
        <p:txBody>
          <a:bodyPr>
            <a:noAutofit/>
          </a:bodyPr>
          <a:lstStyle/>
          <a:p>
            <a:r>
              <a:rPr lang="ar-EG" sz="5000" b="0" dirty="0"/>
              <a:t>وَقَالَ ٱلَّذِينَ ٱسْتُضْعِفُوا۟ لِلَّذِينَ ٱسْتَكْبَرُوا۟ بَلْ مَكْرُ ٱلَّيْلِ وَٱلنَّهَارِ إِذْ تَأْمُرُونَنَآ أَن نَّكْفُرَ بِٱللَّهِ وَنَجْعَلَ لَهُۥٓ أَندَادًۭا ۚ وَأَسَرُّوا۟ ٱلنَّدَامَةَ لَمَّا رَأَوُا۟ ٱلْعَذَابَ وَجَعَلْنَا ٱلْأَغْلَـٰلَ فِىٓ أَعْنَاقِ ٱلَّذِينَ كَفَرُوا۟ ۚ هَلْ يُجْزَوْنَ إِلَّا مَا كَانُوا۟ يَعْمَلُونَ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439911-7C1E-F8CD-7ABF-05FE2532C46A}"/>
              </a:ext>
            </a:extLst>
          </p:cNvPr>
          <p:cNvSpPr txBox="1"/>
          <p:nvPr/>
        </p:nvSpPr>
        <p:spPr>
          <a:xfrm>
            <a:off x="2060712" y="4659585"/>
            <a:ext cx="8070575" cy="1477328"/>
          </a:xfrm>
          <a:prstGeom prst="rect">
            <a:avLst/>
          </a:prstGeom>
          <a:noFill/>
        </p:spPr>
        <p:txBody>
          <a:bodyPr wrap="square">
            <a:spAutoFit/>
          </a:bodyPr>
          <a:lstStyle/>
          <a:p>
            <a:pPr algn="ctr" fontAlgn="base"/>
            <a:r>
              <a:rPr lang="en-US" dirty="0"/>
              <a:t>Those who had been despised will say to the arrogant ones: "Nay! it was a plot (of yours) by day and by night: Behold! Ye (constantly) ordered us to be ungrateful to Allah and to attribute equals to Him!" They will declare (their) repentance when they see the Penalty: We shall put yokes on the necks of the Unbelievers: It would only be a requital for their (ill) Deeds.</a:t>
            </a:r>
          </a:p>
        </p:txBody>
      </p:sp>
      <p:sp>
        <p:nvSpPr>
          <p:cNvPr id="3" name="TextBox 2">
            <a:extLst>
              <a:ext uri="{FF2B5EF4-FFF2-40B4-BE49-F238E27FC236}">
                <a16:creationId xmlns:a16="http://schemas.microsoft.com/office/drawing/2014/main" id="{0B55670D-7243-2FBC-88D1-69EBA5AEA89D}"/>
              </a:ext>
            </a:extLst>
          </p:cNvPr>
          <p:cNvSpPr txBox="1"/>
          <p:nvPr/>
        </p:nvSpPr>
        <p:spPr>
          <a:xfrm>
            <a:off x="1807081" y="44345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{33}</a:t>
            </a:r>
            <a:endParaRPr lang="en-US" sz="1400" dirty="0"/>
          </a:p>
        </p:txBody>
      </p:sp>
    </p:spTree>
    <p:extLst>
      <p:ext uri="{BB962C8B-B14F-4D97-AF65-F5344CB8AC3E}">
        <p14:creationId xmlns:p14="http://schemas.microsoft.com/office/powerpoint/2010/main" val="158157800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889BC-D9C8-C5F5-B792-C6C5D3638C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00D80A-68AA-C55C-6688-4D10CFFFED84}"/>
              </a:ext>
            </a:extLst>
          </p:cNvPr>
          <p:cNvSpPr>
            <a:spLocks noGrp="1"/>
          </p:cNvSpPr>
          <p:nvPr>
            <p:ph type="title"/>
          </p:nvPr>
        </p:nvSpPr>
        <p:spPr>
          <a:xfrm>
            <a:off x="1807082" y="1862422"/>
            <a:ext cx="8577835" cy="3450327"/>
          </a:xfrm>
        </p:spPr>
        <p:txBody>
          <a:bodyPr>
            <a:noAutofit/>
          </a:bodyPr>
          <a:lstStyle/>
          <a:p>
            <a:r>
              <a:rPr lang="ar-EG" sz="6000" b="0" dirty="0"/>
              <a:t>وَمَآ أَرْسَلْنَا فِى قَرْيَةٍۢ مِّن نَّذِيرٍ إِلَّا قَالَ مُتْرَفُوهَآ إِنَّا بِمَآ أُرْسِلْتُم بِهِۦ كَـٰفِرُونَ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9D1FF1-5966-9744-AC74-EB02DA228FA8}"/>
              </a:ext>
            </a:extLst>
          </p:cNvPr>
          <p:cNvSpPr txBox="1"/>
          <p:nvPr/>
        </p:nvSpPr>
        <p:spPr>
          <a:xfrm>
            <a:off x="2060711" y="4358641"/>
            <a:ext cx="8070575" cy="646331"/>
          </a:xfrm>
          <a:prstGeom prst="rect">
            <a:avLst/>
          </a:prstGeom>
          <a:noFill/>
        </p:spPr>
        <p:txBody>
          <a:bodyPr wrap="square">
            <a:spAutoFit/>
          </a:bodyPr>
          <a:lstStyle/>
          <a:p>
            <a:pPr algn="ctr" fontAlgn="base"/>
            <a:r>
              <a:rPr lang="en-US" dirty="0"/>
              <a:t>Never did We send a warner to a population, but the wealthy ones among them said: "We believe not in the (Message) with which ye have been sent."</a:t>
            </a:r>
          </a:p>
        </p:txBody>
      </p:sp>
      <p:sp>
        <p:nvSpPr>
          <p:cNvPr id="3" name="TextBox 2">
            <a:extLst>
              <a:ext uri="{FF2B5EF4-FFF2-40B4-BE49-F238E27FC236}">
                <a16:creationId xmlns:a16="http://schemas.microsoft.com/office/drawing/2014/main" id="{5E859244-773B-7203-8B6D-DA6B602A3DC6}"/>
              </a:ext>
            </a:extLst>
          </p:cNvPr>
          <p:cNvSpPr txBox="1"/>
          <p:nvPr/>
        </p:nvSpPr>
        <p:spPr>
          <a:xfrm>
            <a:off x="1667229" y="40617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{34}</a:t>
            </a:r>
            <a:endParaRPr lang="en-US" sz="1400" dirty="0"/>
          </a:p>
        </p:txBody>
      </p:sp>
    </p:spTree>
    <p:extLst>
      <p:ext uri="{BB962C8B-B14F-4D97-AF65-F5344CB8AC3E}">
        <p14:creationId xmlns:p14="http://schemas.microsoft.com/office/powerpoint/2010/main" val="199479183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49A91-5D2D-3AB0-3C7C-1F40D876B5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DDB757-AF5A-EB86-5FA0-BFC2E1120F4B}"/>
              </a:ext>
            </a:extLst>
          </p:cNvPr>
          <p:cNvSpPr>
            <a:spLocks noGrp="1"/>
          </p:cNvSpPr>
          <p:nvPr>
            <p:ph type="title"/>
          </p:nvPr>
        </p:nvSpPr>
        <p:spPr>
          <a:xfrm>
            <a:off x="1807083" y="2072147"/>
            <a:ext cx="8577835" cy="3450327"/>
          </a:xfrm>
        </p:spPr>
        <p:txBody>
          <a:bodyPr>
            <a:noAutofit/>
          </a:bodyPr>
          <a:lstStyle/>
          <a:p>
            <a:r>
              <a:rPr lang="ar-EG" sz="6000" b="0" dirty="0"/>
              <a:t>وَقَالُوا۟ نَحْنُ أَكْثَرُ أَمْوَٰلًۭا وَأَوْلَـٰدًۭا وَمَا نَحْنُ بِمُعَذَّبِينَ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2A8559-D7CE-B986-ADF5-62312208483B}"/>
              </a:ext>
            </a:extLst>
          </p:cNvPr>
          <p:cNvSpPr txBox="1"/>
          <p:nvPr/>
        </p:nvSpPr>
        <p:spPr>
          <a:xfrm>
            <a:off x="2060712" y="4568366"/>
            <a:ext cx="8070575" cy="369332"/>
          </a:xfrm>
          <a:prstGeom prst="rect">
            <a:avLst/>
          </a:prstGeom>
          <a:noFill/>
        </p:spPr>
        <p:txBody>
          <a:bodyPr wrap="square">
            <a:spAutoFit/>
          </a:bodyPr>
          <a:lstStyle/>
          <a:p>
            <a:pPr algn="ctr" fontAlgn="base"/>
            <a:r>
              <a:rPr lang="en-US" dirty="0"/>
              <a:t>They said: "We have more in wealth and in sons, and we cannot be punished."</a:t>
            </a:r>
          </a:p>
        </p:txBody>
      </p:sp>
      <p:sp>
        <p:nvSpPr>
          <p:cNvPr id="3" name="TextBox 2">
            <a:extLst>
              <a:ext uri="{FF2B5EF4-FFF2-40B4-BE49-F238E27FC236}">
                <a16:creationId xmlns:a16="http://schemas.microsoft.com/office/drawing/2014/main" id="{768EC52D-C4B4-8C9F-19D1-5627F0AEE726}"/>
              </a:ext>
            </a:extLst>
          </p:cNvPr>
          <p:cNvSpPr txBox="1"/>
          <p:nvPr/>
        </p:nvSpPr>
        <p:spPr>
          <a:xfrm>
            <a:off x="4058092" y="42605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{35}</a:t>
            </a:r>
            <a:endParaRPr lang="en-US" sz="1400" dirty="0"/>
          </a:p>
        </p:txBody>
      </p:sp>
    </p:spTree>
    <p:extLst>
      <p:ext uri="{BB962C8B-B14F-4D97-AF65-F5344CB8AC3E}">
        <p14:creationId xmlns:p14="http://schemas.microsoft.com/office/powerpoint/2010/main" val="55468930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A7F15-B304-CFF5-6D2E-D600DC822C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53CB23-F92A-1616-9D8A-44D8DAD1EA73}"/>
              </a:ext>
            </a:extLst>
          </p:cNvPr>
          <p:cNvSpPr>
            <a:spLocks noGrp="1"/>
          </p:cNvSpPr>
          <p:nvPr>
            <p:ph type="title"/>
          </p:nvPr>
        </p:nvSpPr>
        <p:spPr>
          <a:xfrm>
            <a:off x="1807083" y="2005035"/>
            <a:ext cx="8577835" cy="3450327"/>
          </a:xfrm>
        </p:spPr>
        <p:txBody>
          <a:bodyPr>
            <a:noAutofit/>
          </a:bodyPr>
          <a:lstStyle/>
          <a:p>
            <a:r>
              <a:rPr lang="ar-EG" sz="6000" b="0" dirty="0"/>
              <a:t>قُلْ إِنَّ رَبِّى يَبْسُطُ ٱلرِّزْقَ لِمَن يَشَآءُ وَيَقْدِرُ وَلَـٰكِنَّ أَكْثَرَ ٱلنَّاسِ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C781A7-CC63-B3EE-60A9-5CB9B92DED7E}"/>
              </a:ext>
            </a:extLst>
          </p:cNvPr>
          <p:cNvSpPr txBox="1"/>
          <p:nvPr/>
        </p:nvSpPr>
        <p:spPr>
          <a:xfrm>
            <a:off x="2060712" y="4514777"/>
            <a:ext cx="8070575" cy="646331"/>
          </a:xfrm>
          <a:prstGeom prst="rect">
            <a:avLst/>
          </a:prstGeom>
          <a:noFill/>
        </p:spPr>
        <p:txBody>
          <a:bodyPr wrap="square">
            <a:spAutoFit/>
          </a:bodyPr>
          <a:lstStyle/>
          <a:p>
            <a:pPr algn="ctr" fontAlgn="base"/>
            <a:r>
              <a:rPr lang="en-US" dirty="0"/>
              <a:t>Say: "Verily my Lord enlarges and restricts the Provision to whom He pleases, but most men understand not."</a:t>
            </a:r>
          </a:p>
        </p:txBody>
      </p:sp>
      <p:sp>
        <p:nvSpPr>
          <p:cNvPr id="3" name="TextBox 2">
            <a:extLst>
              <a:ext uri="{FF2B5EF4-FFF2-40B4-BE49-F238E27FC236}">
                <a16:creationId xmlns:a16="http://schemas.microsoft.com/office/drawing/2014/main" id="{1D840E68-80B9-E447-E245-416F97AB117A}"/>
              </a:ext>
            </a:extLst>
          </p:cNvPr>
          <p:cNvSpPr txBox="1"/>
          <p:nvPr/>
        </p:nvSpPr>
        <p:spPr>
          <a:xfrm>
            <a:off x="1533006" y="41934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{36}</a:t>
            </a:r>
            <a:endParaRPr lang="en-US" sz="1400" dirty="0"/>
          </a:p>
        </p:txBody>
      </p:sp>
    </p:spTree>
    <p:extLst>
      <p:ext uri="{BB962C8B-B14F-4D97-AF65-F5344CB8AC3E}">
        <p14:creationId xmlns:p14="http://schemas.microsoft.com/office/powerpoint/2010/main" val="144288866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C98E7-3261-4EE2-FC61-F674CDD467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4633FF-97A1-7270-FCD2-BDC50789228A}"/>
              </a:ext>
            </a:extLst>
          </p:cNvPr>
          <p:cNvSpPr>
            <a:spLocks noGrp="1"/>
          </p:cNvSpPr>
          <p:nvPr>
            <p:ph type="title"/>
          </p:nvPr>
        </p:nvSpPr>
        <p:spPr>
          <a:xfrm>
            <a:off x="1807083" y="1568808"/>
            <a:ext cx="8577835" cy="3450327"/>
          </a:xfrm>
        </p:spPr>
        <p:txBody>
          <a:bodyPr>
            <a:noAutofit/>
          </a:bodyPr>
          <a:lstStyle/>
          <a:p>
            <a:r>
              <a:rPr lang="ar-EG" sz="5400" b="0" dirty="0"/>
              <a:t>وَمَآ أَمْوَٰلُكُمْ وَلَآ أَوْلَـٰدُكُم بِٱلَّتِى تُقَرِّبُكُمْ عِندَنَا زُلْفَىٰٓ إِلَّا مَنْ ءَامَنَ وَعَمِلَ صَـٰلِحًۭا فَأُو۟لَـٰٓئِكَ لَهُمْ جَزَآءُ ٱلضِّعْفِ بِمَا عَمِلُوا۟ وَهُمْ فِى ٱلْغُرُفَـٰتِ ءَامِنُونَ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EA54C18-F551-ABFF-0998-B3AB05BD5C00}"/>
              </a:ext>
            </a:extLst>
          </p:cNvPr>
          <p:cNvSpPr txBox="1"/>
          <p:nvPr/>
        </p:nvSpPr>
        <p:spPr>
          <a:xfrm>
            <a:off x="2060712" y="4665779"/>
            <a:ext cx="8070575" cy="1200329"/>
          </a:xfrm>
          <a:prstGeom prst="rect">
            <a:avLst/>
          </a:prstGeom>
          <a:noFill/>
        </p:spPr>
        <p:txBody>
          <a:bodyPr wrap="square">
            <a:spAutoFit/>
          </a:bodyPr>
          <a:lstStyle/>
          <a:p>
            <a:pPr algn="ctr" fontAlgn="base"/>
            <a:r>
              <a:rPr lang="en-US" dirty="0"/>
              <a:t>It is not your wealth nor your sons, that will bring you nearer to Us in degree: but only those who believe and work righteousness - these are the ones for whom there is a multiplied Reward for their deeds, while secure they (reside) in the dwellings on high!</a:t>
            </a:r>
          </a:p>
        </p:txBody>
      </p:sp>
      <p:sp>
        <p:nvSpPr>
          <p:cNvPr id="3" name="TextBox 2">
            <a:extLst>
              <a:ext uri="{FF2B5EF4-FFF2-40B4-BE49-F238E27FC236}">
                <a16:creationId xmlns:a16="http://schemas.microsoft.com/office/drawing/2014/main" id="{89D8A19A-EC8F-292C-D8E5-4019A613BF22}"/>
              </a:ext>
            </a:extLst>
          </p:cNvPr>
          <p:cNvSpPr txBox="1"/>
          <p:nvPr/>
        </p:nvSpPr>
        <p:spPr>
          <a:xfrm>
            <a:off x="2975912" y="44047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{37}</a:t>
            </a:r>
            <a:endParaRPr lang="en-US" sz="1400" dirty="0"/>
          </a:p>
        </p:txBody>
      </p:sp>
    </p:spTree>
    <p:extLst>
      <p:ext uri="{BB962C8B-B14F-4D97-AF65-F5344CB8AC3E}">
        <p14:creationId xmlns:p14="http://schemas.microsoft.com/office/powerpoint/2010/main" val="2309809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A9D94-3060-3016-64FF-E022B355DF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DC7790-684C-63DF-C1F4-3084B966F304}"/>
              </a:ext>
            </a:extLst>
          </p:cNvPr>
          <p:cNvSpPr>
            <a:spLocks noGrp="1"/>
          </p:cNvSpPr>
          <p:nvPr>
            <p:ph type="title"/>
          </p:nvPr>
        </p:nvSpPr>
        <p:spPr>
          <a:xfrm>
            <a:off x="2127226" y="1365884"/>
            <a:ext cx="8004061" cy="3450327"/>
          </a:xfrm>
        </p:spPr>
        <p:txBody>
          <a:bodyPr>
            <a:noAutofit/>
          </a:bodyPr>
          <a:lstStyle/>
          <a:p>
            <a:r>
              <a:rPr lang="ar-EG" sz="5400" b="0" dirty="0"/>
              <a:t>وَٱلْخَـٰشِعَـٰتِ وَٱلْمُتَصَدِّقِينَ وَٱلْمُتَصَدِّقَـٰتِ وَٱلصَّـٰٓئِمِينَ وَٱلصَّـٰٓئِمَـٰتِ وَٱلْحَـٰفِظِينَ فُرُوجَهُمْ وَٱلْحَـٰفِظَـٰتِ وَٱلذَّٰكِرِينَ ٱللَّهَ كَثِيرًۭا وَٱلذَّٰكِرَٰتِ أَعَدَّ ٱللَّهُ لَهُم مَّغْفِرَةًۭ وَأَجْرًا عَظِيمًۭا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F020E8-CF9E-675C-52CF-1685D9F845F6}"/>
              </a:ext>
            </a:extLst>
          </p:cNvPr>
          <p:cNvSpPr txBox="1"/>
          <p:nvPr/>
        </p:nvSpPr>
        <p:spPr>
          <a:xfrm>
            <a:off x="2060712" y="4816211"/>
            <a:ext cx="8070575" cy="1323439"/>
          </a:xfrm>
          <a:prstGeom prst="rect">
            <a:avLst/>
          </a:prstGeom>
          <a:noFill/>
        </p:spPr>
        <p:txBody>
          <a:bodyPr wrap="square">
            <a:spAutoFit/>
          </a:bodyPr>
          <a:lstStyle/>
          <a:p>
            <a:pPr algn="ctr" fontAlgn="base"/>
            <a:r>
              <a:rPr lang="en-US" sz="2000" dirty="0"/>
              <a:t>for men and women who give in Charity, for men and women who fast (and deny themselves), for men and women who guard their chastity, and for men and women who engage much in Allah's praise,- for them has Allah prepared forgiveness and great reward.</a:t>
            </a:r>
          </a:p>
        </p:txBody>
      </p:sp>
      <p:sp>
        <p:nvSpPr>
          <p:cNvPr id="3" name="TextBox 2">
            <a:extLst>
              <a:ext uri="{FF2B5EF4-FFF2-40B4-BE49-F238E27FC236}">
                <a16:creationId xmlns:a16="http://schemas.microsoft.com/office/drawing/2014/main" id="{F54898D9-D810-5ACC-AC73-21347B708EF6}"/>
              </a:ext>
            </a:extLst>
          </p:cNvPr>
          <p:cNvSpPr txBox="1"/>
          <p:nvPr/>
        </p:nvSpPr>
        <p:spPr>
          <a:xfrm>
            <a:off x="3085340" y="45429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4016820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CCF41-8D88-630A-8A4F-B7A756AEB6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9E6505-06FF-AB84-A045-A31AB829C2DE}"/>
              </a:ext>
            </a:extLst>
          </p:cNvPr>
          <p:cNvSpPr>
            <a:spLocks noGrp="1"/>
          </p:cNvSpPr>
          <p:nvPr>
            <p:ph type="title"/>
          </p:nvPr>
        </p:nvSpPr>
        <p:spPr>
          <a:xfrm>
            <a:off x="1807083" y="1929534"/>
            <a:ext cx="8577835" cy="3450327"/>
          </a:xfrm>
        </p:spPr>
        <p:txBody>
          <a:bodyPr>
            <a:noAutofit/>
          </a:bodyPr>
          <a:lstStyle/>
          <a:p>
            <a:r>
              <a:rPr lang="ar-EG" sz="6000" b="0" dirty="0"/>
              <a:t>وَٱلَّذِينَ يَسْعَوْنَ فِىٓ ءَايَـٰتِنَا مُعَـٰجِزِينَ أُو۟لَـٰٓئِكَ فِى ٱلْعَذَابِ مُحْضَرُونَ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D3DB33-AC0E-7AB0-26E9-9CDE22F6827C}"/>
              </a:ext>
            </a:extLst>
          </p:cNvPr>
          <p:cNvSpPr txBox="1"/>
          <p:nvPr/>
        </p:nvSpPr>
        <p:spPr>
          <a:xfrm>
            <a:off x="2060712" y="4452420"/>
            <a:ext cx="8070575" cy="646331"/>
          </a:xfrm>
          <a:prstGeom prst="rect">
            <a:avLst/>
          </a:prstGeom>
          <a:noFill/>
        </p:spPr>
        <p:txBody>
          <a:bodyPr wrap="square">
            <a:spAutoFit/>
          </a:bodyPr>
          <a:lstStyle/>
          <a:p>
            <a:pPr algn="ctr" fontAlgn="base"/>
            <a:r>
              <a:rPr lang="en-US" dirty="0"/>
              <a:t>Those who strive against Our Signs, to frustrate them, will be given over into Punishment.</a:t>
            </a:r>
          </a:p>
        </p:txBody>
      </p:sp>
      <p:sp>
        <p:nvSpPr>
          <p:cNvPr id="3" name="TextBox 2">
            <a:extLst>
              <a:ext uri="{FF2B5EF4-FFF2-40B4-BE49-F238E27FC236}">
                <a16:creationId xmlns:a16="http://schemas.microsoft.com/office/drawing/2014/main" id="{E498336A-FB80-F848-6709-0B65B4E75CD6}"/>
              </a:ext>
            </a:extLst>
          </p:cNvPr>
          <p:cNvSpPr txBox="1"/>
          <p:nvPr/>
        </p:nvSpPr>
        <p:spPr>
          <a:xfrm>
            <a:off x="2246070" y="41446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{38}</a:t>
            </a:r>
            <a:endParaRPr lang="en-US" sz="1400" dirty="0"/>
          </a:p>
        </p:txBody>
      </p:sp>
    </p:spTree>
    <p:extLst>
      <p:ext uri="{BB962C8B-B14F-4D97-AF65-F5344CB8AC3E}">
        <p14:creationId xmlns:p14="http://schemas.microsoft.com/office/powerpoint/2010/main" val="206925206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F3AF3-D720-B7BB-EF79-0F4B99F6A2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93F2BF-A216-E78C-97E4-09946CCFE36A}"/>
              </a:ext>
            </a:extLst>
          </p:cNvPr>
          <p:cNvSpPr>
            <a:spLocks noGrp="1"/>
          </p:cNvSpPr>
          <p:nvPr>
            <p:ph type="title"/>
          </p:nvPr>
        </p:nvSpPr>
        <p:spPr>
          <a:xfrm>
            <a:off x="1807081" y="1750698"/>
            <a:ext cx="8577835" cy="3450327"/>
          </a:xfrm>
        </p:spPr>
        <p:txBody>
          <a:bodyPr>
            <a:noAutofit/>
          </a:bodyPr>
          <a:lstStyle/>
          <a:p>
            <a:r>
              <a:rPr lang="ar-EG" sz="6000" b="0" dirty="0"/>
              <a:t>قُلْ إِنَّ رَبِّى يَبْسُطُ ٱلرِّزْقَ لِمَن يَشَآءُ مِنْ عِبَادِهِۦ وَيَقْدِرُ لَهُۥ ۚ وَمَآ أَنفَقْتُم مِّن شَىْءٍۢ فَهُوَ يُخْلِفُهُۥ ۖ وَهُوَ خَيْرُ ٱلرَّٰزِقِينَ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063649-4BA6-53EB-3196-A7CE1B911961}"/>
              </a:ext>
            </a:extLst>
          </p:cNvPr>
          <p:cNvSpPr txBox="1"/>
          <p:nvPr/>
        </p:nvSpPr>
        <p:spPr>
          <a:xfrm>
            <a:off x="2060712" y="4720868"/>
            <a:ext cx="8070575" cy="923330"/>
          </a:xfrm>
          <a:prstGeom prst="rect">
            <a:avLst/>
          </a:prstGeom>
          <a:noFill/>
        </p:spPr>
        <p:txBody>
          <a:bodyPr wrap="square">
            <a:spAutoFit/>
          </a:bodyPr>
          <a:lstStyle/>
          <a:p>
            <a:pPr algn="ctr" fontAlgn="base"/>
            <a:r>
              <a:rPr lang="en-US" dirty="0"/>
              <a:t>Say: "Verily my Lord enlarges and restricts the Sustenance to such of his servants as He pleases: and nothing do ye spend in the least (in His cause) but He replaces it: for He is the Best of those who grant Sustenance.</a:t>
            </a:r>
          </a:p>
        </p:txBody>
      </p:sp>
      <p:sp>
        <p:nvSpPr>
          <p:cNvPr id="3" name="TextBox 2">
            <a:extLst>
              <a:ext uri="{FF2B5EF4-FFF2-40B4-BE49-F238E27FC236}">
                <a16:creationId xmlns:a16="http://schemas.microsoft.com/office/drawing/2014/main" id="{A67F18BF-2578-1A4A-C329-DA21501F204A}"/>
              </a:ext>
            </a:extLst>
          </p:cNvPr>
          <p:cNvSpPr txBox="1"/>
          <p:nvPr/>
        </p:nvSpPr>
        <p:spPr>
          <a:xfrm>
            <a:off x="1464912" y="44130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{39}</a:t>
            </a:r>
            <a:endParaRPr lang="en-US" sz="1400" dirty="0"/>
          </a:p>
        </p:txBody>
      </p:sp>
    </p:spTree>
    <p:extLst>
      <p:ext uri="{BB962C8B-B14F-4D97-AF65-F5344CB8AC3E}">
        <p14:creationId xmlns:p14="http://schemas.microsoft.com/office/powerpoint/2010/main" val="416474722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2E4D4-7C37-27E8-84E5-5426A0BE07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10B997-BC64-FE02-C147-DCBDB7E0BC28}"/>
              </a:ext>
            </a:extLst>
          </p:cNvPr>
          <p:cNvSpPr>
            <a:spLocks noGrp="1"/>
          </p:cNvSpPr>
          <p:nvPr>
            <p:ph type="title"/>
          </p:nvPr>
        </p:nvSpPr>
        <p:spPr>
          <a:xfrm>
            <a:off x="1807083" y="1960422"/>
            <a:ext cx="8577835" cy="3450327"/>
          </a:xfrm>
        </p:spPr>
        <p:txBody>
          <a:bodyPr>
            <a:noAutofit/>
          </a:bodyPr>
          <a:lstStyle/>
          <a:p>
            <a:r>
              <a:rPr lang="ar-EG" sz="6000" b="0" dirty="0"/>
              <a:t>وَيَوْمَ يَحْشُرُهُمْ جَمِيعًۭا ثُمَّ يَقُولُ لِلْمَلَـٰٓئِكَةِ أَهَـٰٓؤُلَآءِ إِيَّاكُمْ كَانُوا۟ يَعْبُدُونَ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F8321B-AF1E-97E3-12CF-818A5CFF5D57}"/>
              </a:ext>
            </a:extLst>
          </p:cNvPr>
          <p:cNvSpPr txBox="1"/>
          <p:nvPr/>
        </p:nvSpPr>
        <p:spPr>
          <a:xfrm>
            <a:off x="2060712" y="4467063"/>
            <a:ext cx="8070575" cy="646331"/>
          </a:xfrm>
          <a:prstGeom prst="rect">
            <a:avLst/>
          </a:prstGeom>
          <a:noFill/>
        </p:spPr>
        <p:txBody>
          <a:bodyPr wrap="square">
            <a:spAutoFit/>
          </a:bodyPr>
          <a:lstStyle/>
          <a:p>
            <a:pPr algn="ctr" fontAlgn="base"/>
            <a:r>
              <a:rPr lang="en-US" dirty="0"/>
              <a:t>One Day He will gather them all together, and say to the angels, "Was it you that these men used to worship?"</a:t>
            </a:r>
          </a:p>
        </p:txBody>
      </p:sp>
      <p:sp>
        <p:nvSpPr>
          <p:cNvPr id="3" name="TextBox 2">
            <a:extLst>
              <a:ext uri="{FF2B5EF4-FFF2-40B4-BE49-F238E27FC236}">
                <a16:creationId xmlns:a16="http://schemas.microsoft.com/office/drawing/2014/main" id="{2E174852-551D-0681-8164-5D688AD7C91D}"/>
              </a:ext>
            </a:extLst>
          </p:cNvPr>
          <p:cNvSpPr txBox="1"/>
          <p:nvPr/>
        </p:nvSpPr>
        <p:spPr>
          <a:xfrm>
            <a:off x="1523637" y="41530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{40}</a:t>
            </a:r>
            <a:endParaRPr lang="en-US" sz="1400" dirty="0"/>
          </a:p>
        </p:txBody>
      </p:sp>
    </p:spTree>
    <p:extLst>
      <p:ext uri="{BB962C8B-B14F-4D97-AF65-F5344CB8AC3E}">
        <p14:creationId xmlns:p14="http://schemas.microsoft.com/office/powerpoint/2010/main" val="248190108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575BD-2B52-870D-B1DF-44CE6766A8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B04976-5A86-B315-E5B3-C1E94D052822}"/>
              </a:ext>
            </a:extLst>
          </p:cNvPr>
          <p:cNvSpPr>
            <a:spLocks noGrp="1"/>
          </p:cNvSpPr>
          <p:nvPr>
            <p:ph type="title"/>
          </p:nvPr>
        </p:nvSpPr>
        <p:spPr>
          <a:xfrm>
            <a:off x="1807083" y="1960422"/>
            <a:ext cx="8577835" cy="3450327"/>
          </a:xfrm>
        </p:spPr>
        <p:txBody>
          <a:bodyPr>
            <a:noAutofit/>
          </a:bodyPr>
          <a:lstStyle/>
          <a:p>
            <a:r>
              <a:rPr lang="ar-EG" sz="6000" b="0" dirty="0"/>
              <a:t>قَالُوا۟ سُبْحَـٰنَكَ أَنتَ وَلِيُّنَا مِن دُونِهِمۖ بَلْ كَانُوا۟ يَعْبُدُونَ ٱلْجِنَّ ۖ أَكْثَرُهُم بِهِم مُّؤْمِنُونَ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9EA4AC8-8EC0-524C-E098-8E10B4B4CC81}"/>
              </a:ext>
            </a:extLst>
          </p:cNvPr>
          <p:cNvSpPr txBox="1"/>
          <p:nvPr/>
        </p:nvSpPr>
        <p:spPr>
          <a:xfrm>
            <a:off x="2060712" y="4852957"/>
            <a:ext cx="8070575" cy="646331"/>
          </a:xfrm>
          <a:prstGeom prst="rect">
            <a:avLst/>
          </a:prstGeom>
          <a:noFill/>
        </p:spPr>
        <p:txBody>
          <a:bodyPr wrap="square">
            <a:spAutoFit/>
          </a:bodyPr>
          <a:lstStyle/>
          <a:p>
            <a:pPr algn="ctr" fontAlgn="base"/>
            <a:r>
              <a:rPr lang="en-US" dirty="0"/>
              <a:t>They will say, "Glory to Thee! our (tie) is with Thee - as Protector - not with them. Nay, but they worshipped the </a:t>
            </a:r>
            <a:r>
              <a:rPr lang="en-US" dirty="0" err="1"/>
              <a:t>Jinns</a:t>
            </a:r>
            <a:r>
              <a:rPr lang="en-US" dirty="0"/>
              <a:t>: most of them believed in them."</a:t>
            </a:r>
          </a:p>
        </p:txBody>
      </p:sp>
      <p:sp>
        <p:nvSpPr>
          <p:cNvPr id="3" name="TextBox 2">
            <a:extLst>
              <a:ext uri="{FF2B5EF4-FFF2-40B4-BE49-F238E27FC236}">
                <a16:creationId xmlns:a16="http://schemas.microsoft.com/office/drawing/2014/main" id="{591F022E-5135-A377-FCE3-6CA5530FFD76}"/>
              </a:ext>
            </a:extLst>
          </p:cNvPr>
          <p:cNvSpPr txBox="1"/>
          <p:nvPr/>
        </p:nvSpPr>
        <p:spPr>
          <a:xfrm>
            <a:off x="4644341" y="45451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{41}</a:t>
            </a:r>
            <a:endParaRPr lang="en-US" sz="1400" dirty="0"/>
          </a:p>
        </p:txBody>
      </p:sp>
    </p:spTree>
    <p:extLst>
      <p:ext uri="{BB962C8B-B14F-4D97-AF65-F5344CB8AC3E}">
        <p14:creationId xmlns:p14="http://schemas.microsoft.com/office/powerpoint/2010/main" val="170140989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B8D92-9D8B-53FA-5F6C-37870A387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E05F0-3C6F-6117-D54B-61F4E853DE18}"/>
              </a:ext>
            </a:extLst>
          </p:cNvPr>
          <p:cNvSpPr>
            <a:spLocks noGrp="1"/>
          </p:cNvSpPr>
          <p:nvPr>
            <p:ph type="title"/>
          </p:nvPr>
        </p:nvSpPr>
        <p:spPr>
          <a:xfrm>
            <a:off x="1807083" y="1826198"/>
            <a:ext cx="8577835" cy="3450327"/>
          </a:xfrm>
        </p:spPr>
        <p:txBody>
          <a:bodyPr>
            <a:noAutofit/>
          </a:bodyPr>
          <a:lstStyle/>
          <a:p>
            <a:r>
              <a:rPr lang="ar-EG" sz="6000" b="0" dirty="0"/>
              <a:t>فَٱلْيَوْمَ لَا يَمْلِكُ بَعْضُكُمْ لِبَعْضٍۢ نَّفْعًۭا وَلَا ضَرًّۭا وَنَقُولُ لِلَّذِينَ ظَلَمُوا۟ ذُوقُوا۟ عَذَابَ ٱلنَّارِ ٱلَّتِى كُنتُم بِهَا تُكَذِّبُونَ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BA6D0A-4332-B4A1-C7E7-B6715A2D5357}"/>
              </a:ext>
            </a:extLst>
          </p:cNvPr>
          <p:cNvSpPr txBox="1"/>
          <p:nvPr/>
        </p:nvSpPr>
        <p:spPr>
          <a:xfrm>
            <a:off x="2060712" y="4718733"/>
            <a:ext cx="8070575" cy="923330"/>
          </a:xfrm>
          <a:prstGeom prst="rect">
            <a:avLst/>
          </a:prstGeom>
          <a:noFill/>
        </p:spPr>
        <p:txBody>
          <a:bodyPr wrap="square">
            <a:spAutoFit/>
          </a:bodyPr>
          <a:lstStyle/>
          <a:p>
            <a:pPr algn="ctr" fontAlgn="base"/>
            <a:r>
              <a:rPr lang="en-US" dirty="0"/>
              <a:t>So on that Day no power shall they have over each other, for profit or harm: and We shall say to the wrong-doers, "Taste ye the Penalty of the Fire,- the which ye were wont to deny!"</a:t>
            </a:r>
          </a:p>
        </p:txBody>
      </p:sp>
      <p:sp>
        <p:nvSpPr>
          <p:cNvPr id="3" name="TextBox 2">
            <a:extLst>
              <a:ext uri="{FF2B5EF4-FFF2-40B4-BE49-F238E27FC236}">
                <a16:creationId xmlns:a16="http://schemas.microsoft.com/office/drawing/2014/main" id="{5AA57FF5-2CFD-92CA-3EA9-FD8371719668}"/>
              </a:ext>
            </a:extLst>
          </p:cNvPr>
          <p:cNvSpPr txBox="1"/>
          <p:nvPr/>
        </p:nvSpPr>
        <p:spPr>
          <a:xfrm>
            <a:off x="1807081" y="44318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{42}</a:t>
            </a:r>
            <a:endParaRPr lang="en-US" sz="1400" dirty="0"/>
          </a:p>
        </p:txBody>
      </p:sp>
    </p:spTree>
    <p:extLst>
      <p:ext uri="{BB962C8B-B14F-4D97-AF65-F5344CB8AC3E}">
        <p14:creationId xmlns:p14="http://schemas.microsoft.com/office/powerpoint/2010/main" val="160937988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D6C51-28E9-A50D-5047-1D76DB06F6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5C108B-D056-8DA8-A745-9DB764AC7D27}"/>
              </a:ext>
            </a:extLst>
          </p:cNvPr>
          <p:cNvSpPr>
            <a:spLocks noGrp="1"/>
          </p:cNvSpPr>
          <p:nvPr>
            <p:ph type="title"/>
          </p:nvPr>
        </p:nvSpPr>
        <p:spPr>
          <a:xfrm>
            <a:off x="1807084" y="1322860"/>
            <a:ext cx="8577835" cy="3450327"/>
          </a:xfrm>
        </p:spPr>
        <p:txBody>
          <a:bodyPr>
            <a:noAutofit/>
          </a:bodyPr>
          <a:lstStyle/>
          <a:p>
            <a:r>
              <a:rPr lang="ar-EG" sz="5400" b="0" dirty="0"/>
              <a:t>وَإِذَا تُتْلَىٰ عَلَيْهِمْ ءَايَـٰتُنَا بَيِّنَـٰتٍۢ قَالُوا۟ مَا هَـٰذَآ إِلَّا رَجُلٌۭ يُرِيدُ أَن يَصُدَّكُمْ عَمَّا كَانَ يَعْبُدُ ءَابَآؤُكُمْ وَقَالُوا۟ مَا هَـٰذَآ إِلَّآ إِفْكٌۭ مُّفْتَرًۭىۚ وَقَالَ ٱلَّذِينَ كَفَرُوا۟ لِلْحَقِّ لَمَّا جَآءَهُمْ إِنْ هَـٰذَآ إِلَّا سِحْرٌۭ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816124-0E0F-C542-8C9A-AE4391449E26}"/>
              </a:ext>
            </a:extLst>
          </p:cNvPr>
          <p:cNvSpPr txBox="1"/>
          <p:nvPr/>
        </p:nvSpPr>
        <p:spPr>
          <a:xfrm>
            <a:off x="2060712" y="4968531"/>
            <a:ext cx="8070575" cy="1200329"/>
          </a:xfrm>
          <a:prstGeom prst="rect">
            <a:avLst/>
          </a:prstGeom>
          <a:noFill/>
        </p:spPr>
        <p:txBody>
          <a:bodyPr wrap="square">
            <a:spAutoFit/>
          </a:bodyPr>
          <a:lstStyle/>
          <a:p>
            <a:pPr algn="ctr" fontAlgn="base"/>
            <a:r>
              <a:rPr lang="en-US" dirty="0"/>
              <a:t>When Our Clear Signs are rehearsed to them, they say, "This is only a man who wishes to hinder you from the (worship) which your fathers </a:t>
            </a:r>
            <a:r>
              <a:rPr lang="en-US" dirty="0" err="1"/>
              <a:t>practised</a:t>
            </a:r>
            <a:r>
              <a:rPr lang="en-US" dirty="0"/>
              <a:t>." And they say, "This is only a falsehood invented!" and the Unbelievers say of the Truth when it comes to them, "This is nothing but evident magic!"</a:t>
            </a:r>
          </a:p>
        </p:txBody>
      </p:sp>
      <p:sp>
        <p:nvSpPr>
          <p:cNvPr id="3" name="TextBox 2">
            <a:extLst>
              <a:ext uri="{FF2B5EF4-FFF2-40B4-BE49-F238E27FC236}">
                <a16:creationId xmlns:a16="http://schemas.microsoft.com/office/drawing/2014/main" id="{176A7A27-EBCB-13F6-2D50-CBF55C5FE75D}"/>
              </a:ext>
            </a:extLst>
          </p:cNvPr>
          <p:cNvSpPr txBox="1"/>
          <p:nvPr/>
        </p:nvSpPr>
        <p:spPr>
          <a:xfrm>
            <a:off x="2528535" y="461929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{43}</a:t>
            </a:r>
            <a:endParaRPr lang="en-US" sz="1400" dirty="0"/>
          </a:p>
        </p:txBody>
      </p:sp>
    </p:spTree>
    <p:extLst>
      <p:ext uri="{BB962C8B-B14F-4D97-AF65-F5344CB8AC3E}">
        <p14:creationId xmlns:p14="http://schemas.microsoft.com/office/powerpoint/2010/main" val="342864885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1A395-7F72-E7D0-1229-998AE2BDAA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DE0D52-5B16-6B13-3A6E-22878281EDDF}"/>
              </a:ext>
            </a:extLst>
          </p:cNvPr>
          <p:cNvSpPr>
            <a:spLocks noGrp="1"/>
          </p:cNvSpPr>
          <p:nvPr>
            <p:ph type="title"/>
          </p:nvPr>
        </p:nvSpPr>
        <p:spPr>
          <a:xfrm>
            <a:off x="1807082" y="1876533"/>
            <a:ext cx="8577835" cy="3450327"/>
          </a:xfrm>
        </p:spPr>
        <p:txBody>
          <a:bodyPr>
            <a:noAutofit/>
          </a:bodyPr>
          <a:lstStyle/>
          <a:p>
            <a:r>
              <a:rPr lang="ar-EG" sz="6000" b="0" dirty="0"/>
              <a:t>وَمَآ ءَاتَيْنَـٰهُم مِّن كُتُبٍۢ يَدْرُسُونَهَاۖ وَمَآ أَرْسَلْنَآ إِلَيْهِمْ قَبْلَكَ مِن نَّذِيرٍۢ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5ED326-7D02-23A5-4441-8004F3521C29}"/>
              </a:ext>
            </a:extLst>
          </p:cNvPr>
          <p:cNvSpPr txBox="1"/>
          <p:nvPr/>
        </p:nvSpPr>
        <p:spPr>
          <a:xfrm>
            <a:off x="2060710" y="4448902"/>
            <a:ext cx="8070575" cy="646331"/>
          </a:xfrm>
          <a:prstGeom prst="rect">
            <a:avLst/>
          </a:prstGeom>
          <a:noFill/>
        </p:spPr>
        <p:txBody>
          <a:bodyPr wrap="square">
            <a:spAutoFit/>
          </a:bodyPr>
          <a:lstStyle/>
          <a:p>
            <a:pPr algn="ctr" fontAlgn="base"/>
            <a:r>
              <a:rPr lang="en-US" dirty="0"/>
              <a:t>But We had not given them Books which they could study, nor sent messengers to them before thee as Warners.</a:t>
            </a:r>
          </a:p>
        </p:txBody>
      </p:sp>
      <p:sp>
        <p:nvSpPr>
          <p:cNvPr id="3" name="TextBox 2">
            <a:extLst>
              <a:ext uri="{FF2B5EF4-FFF2-40B4-BE49-F238E27FC236}">
                <a16:creationId xmlns:a16="http://schemas.microsoft.com/office/drawing/2014/main" id="{3D016CD2-9AE2-70EC-60AE-7A57B08D7EC1}"/>
              </a:ext>
            </a:extLst>
          </p:cNvPr>
          <p:cNvSpPr txBox="1"/>
          <p:nvPr/>
        </p:nvSpPr>
        <p:spPr>
          <a:xfrm>
            <a:off x="2545311" y="414112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{44}</a:t>
            </a:r>
            <a:endParaRPr lang="en-US" sz="1400" dirty="0"/>
          </a:p>
        </p:txBody>
      </p:sp>
    </p:spTree>
    <p:extLst>
      <p:ext uri="{BB962C8B-B14F-4D97-AF65-F5344CB8AC3E}">
        <p14:creationId xmlns:p14="http://schemas.microsoft.com/office/powerpoint/2010/main" val="111560358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494BB-D468-B224-85D5-75AED4FDF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1FB3E7-0C41-3734-6222-CF238E28CC33}"/>
              </a:ext>
            </a:extLst>
          </p:cNvPr>
          <p:cNvSpPr>
            <a:spLocks noGrp="1"/>
          </p:cNvSpPr>
          <p:nvPr>
            <p:ph type="title"/>
          </p:nvPr>
        </p:nvSpPr>
        <p:spPr>
          <a:xfrm>
            <a:off x="1807082" y="1851366"/>
            <a:ext cx="8577835" cy="3450327"/>
          </a:xfrm>
        </p:spPr>
        <p:txBody>
          <a:bodyPr>
            <a:noAutofit/>
          </a:bodyPr>
          <a:lstStyle/>
          <a:p>
            <a:r>
              <a:rPr lang="ar-EG" sz="6000" b="0" dirty="0"/>
              <a:t>وَكَذَّبَ ٱلَّذِينَ مِن قَبْلِهِمْ وَمَا بَلَغُوا۟ مِعْشَارَ مَآ ءَاتَيْنَـٰهُمْ فَكَذَّبُوا۟ رُسُلِىۖ فَكَيْفَ كَانَ نَكِيرِ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E3EB61A-6330-53E6-443A-EE1EB6036AAE}"/>
              </a:ext>
            </a:extLst>
          </p:cNvPr>
          <p:cNvSpPr txBox="1"/>
          <p:nvPr/>
        </p:nvSpPr>
        <p:spPr>
          <a:xfrm>
            <a:off x="2060711" y="4817342"/>
            <a:ext cx="8070575" cy="923330"/>
          </a:xfrm>
          <a:prstGeom prst="rect">
            <a:avLst/>
          </a:prstGeom>
          <a:noFill/>
        </p:spPr>
        <p:txBody>
          <a:bodyPr wrap="square">
            <a:spAutoFit/>
          </a:bodyPr>
          <a:lstStyle/>
          <a:p>
            <a:pPr algn="ctr" fontAlgn="base"/>
            <a:r>
              <a:rPr lang="en-US" dirty="0"/>
              <a:t>And their predecessors rejected (the Truth); these have not received a tenth of what We had granted to those: yet when they rejected My messengers, how (terrible) was My rejection (of them)!</a:t>
            </a:r>
          </a:p>
        </p:txBody>
      </p:sp>
      <p:sp>
        <p:nvSpPr>
          <p:cNvPr id="3" name="TextBox 2">
            <a:extLst>
              <a:ext uri="{FF2B5EF4-FFF2-40B4-BE49-F238E27FC236}">
                <a16:creationId xmlns:a16="http://schemas.microsoft.com/office/drawing/2014/main" id="{5A46DC9C-B60B-FC78-CF14-44C91E4668E9}"/>
              </a:ext>
            </a:extLst>
          </p:cNvPr>
          <p:cNvSpPr txBox="1"/>
          <p:nvPr/>
        </p:nvSpPr>
        <p:spPr>
          <a:xfrm>
            <a:off x="3770103" y="45095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{45}</a:t>
            </a:r>
            <a:endParaRPr lang="en-US" sz="1400" dirty="0"/>
          </a:p>
        </p:txBody>
      </p:sp>
    </p:spTree>
    <p:extLst>
      <p:ext uri="{BB962C8B-B14F-4D97-AF65-F5344CB8AC3E}">
        <p14:creationId xmlns:p14="http://schemas.microsoft.com/office/powerpoint/2010/main" val="129450957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B50EA-0313-04F6-9416-3661D7BE21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FC5413-4682-3438-4B31-47298F9837B0}"/>
              </a:ext>
            </a:extLst>
          </p:cNvPr>
          <p:cNvSpPr>
            <a:spLocks noGrp="1"/>
          </p:cNvSpPr>
          <p:nvPr>
            <p:ph type="title"/>
          </p:nvPr>
        </p:nvSpPr>
        <p:spPr>
          <a:xfrm>
            <a:off x="1807083" y="1633252"/>
            <a:ext cx="8577835" cy="3450327"/>
          </a:xfrm>
        </p:spPr>
        <p:txBody>
          <a:bodyPr>
            <a:noAutofit/>
          </a:bodyPr>
          <a:lstStyle/>
          <a:p>
            <a:r>
              <a:rPr lang="ar-EG" sz="6000" b="0" dirty="0"/>
              <a:t>قُلْ إِنَّمَآ أَعِظُكُم بِوَٰحِدَةٍۖ أَن تَقُومُوا۟ لِلَّهِ مَثْنَىٰ وَفُرَٰدَىٰ ثُمَّ تَتَفَكَّرُوا۟ ۚ مَا بِصَاحِبِكُم مِّن جِنَّةٍۚ إِنْ هُوَ إِلَّا نَذِيرٌۭ لَّكُم بَيْنَ يَدَىْ عَذَابٍۢ شَدِيدٍۢ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0F4E37-348D-D149-595F-7987BA58146A}"/>
              </a:ext>
            </a:extLst>
          </p:cNvPr>
          <p:cNvSpPr txBox="1"/>
          <p:nvPr/>
        </p:nvSpPr>
        <p:spPr>
          <a:xfrm>
            <a:off x="2060712" y="4943177"/>
            <a:ext cx="8070575" cy="923330"/>
          </a:xfrm>
          <a:prstGeom prst="rect">
            <a:avLst/>
          </a:prstGeom>
          <a:noFill/>
        </p:spPr>
        <p:txBody>
          <a:bodyPr wrap="square">
            <a:spAutoFit/>
          </a:bodyPr>
          <a:lstStyle/>
          <a:p>
            <a:pPr algn="ctr" fontAlgn="base"/>
            <a:r>
              <a:rPr lang="en-US" dirty="0"/>
              <a:t>Say: "I do admonish you on one point: that ye do stand up before Allah,- (It may be) in pairs, or (it may be) singly,- and reflect (within yourselves): your Companion is not possessed: he is no less than a warner to you, in face of a terrible Penalty."</a:t>
            </a:r>
          </a:p>
        </p:txBody>
      </p:sp>
      <p:sp>
        <p:nvSpPr>
          <p:cNvPr id="3" name="TextBox 2">
            <a:extLst>
              <a:ext uri="{FF2B5EF4-FFF2-40B4-BE49-F238E27FC236}">
                <a16:creationId xmlns:a16="http://schemas.microsoft.com/office/drawing/2014/main" id="{D74452AA-507F-6EA2-666A-B1975157240C}"/>
              </a:ext>
            </a:extLst>
          </p:cNvPr>
          <p:cNvSpPr txBox="1"/>
          <p:nvPr/>
        </p:nvSpPr>
        <p:spPr>
          <a:xfrm>
            <a:off x="2721482" y="45682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{46}</a:t>
            </a:r>
            <a:endParaRPr lang="en-US" sz="1400" dirty="0"/>
          </a:p>
        </p:txBody>
      </p:sp>
    </p:spTree>
    <p:extLst>
      <p:ext uri="{BB962C8B-B14F-4D97-AF65-F5344CB8AC3E}">
        <p14:creationId xmlns:p14="http://schemas.microsoft.com/office/powerpoint/2010/main" val="419728486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098F2-78B0-218E-FBA6-76AC17F031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61DD2F-6558-32DB-E9CD-0660724BF021}"/>
              </a:ext>
            </a:extLst>
          </p:cNvPr>
          <p:cNvSpPr>
            <a:spLocks noGrp="1"/>
          </p:cNvSpPr>
          <p:nvPr>
            <p:ph type="title"/>
          </p:nvPr>
        </p:nvSpPr>
        <p:spPr>
          <a:xfrm>
            <a:off x="1807083" y="1834588"/>
            <a:ext cx="8577835" cy="3450327"/>
          </a:xfrm>
        </p:spPr>
        <p:txBody>
          <a:bodyPr>
            <a:noAutofit/>
          </a:bodyPr>
          <a:lstStyle/>
          <a:p>
            <a:r>
              <a:rPr lang="ar-EG" sz="6000" b="0" dirty="0"/>
              <a:t>قُلْ مَا سَأَلْتُكُم مِّنْ أَجْرٍۢ فَهُوَ لَكُمْۖ إِنْ أَجْرِىَ إِلَّا عَلَى ٱللَّهِ ۖ وَهُوَ عَلَىٰ كُلِّ شَىْءٍۢ شَهِيدٌۭ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71D9B6A-6F0F-9593-6F50-5131D157EEF3}"/>
              </a:ext>
            </a:extLst>
          </p:cNvPr>
          <p:cNvSpPr txBox="1"/>
          <p:nvPr/>
        </p:nvSpPr>
        <p:spPr>
          <a:xfrm>
            <a:off x="2060712" y="4779753"/>
            <a:ext cx="8070575" cy="646331"/>
          </a:xfrm>
          <a:prstGeom prst="rect">
            <a:avLst/>
          </a:prstGeom>
          <a:noFill/>
        </p:spPr>
        <p:txBody>
          <a:bodyPr wrap="square">
            <a:spAutoFit/>
          </a:bodyPr>
          <a:lstStyle/>
          <a:p>
            <a:pPr algn="ctr" fontAlgn="base"/>
            <a:r>
              <a:rPr lang="en-US" dirty="0"/>
              <a:t>Say: "No reward do I ask of you: it is (all) in your interest: my reward is only due from Allah: And He is witness to all things."</a:t>
            </a:r>
          </a:p>
        </p:txBody>
      </p:sp>
      <p:sp>
        <p:nvSpPr>
          <p:cNvPr id="3" name="TextBox 2">
            <a:extLst>
              <a:ext uri="{FF2B5EF4-FFF2-40B4-BE49-F238E27FC236}">
                <a16:creationId xmlns:a16="http://schemas.microsoft.com/office/drawing/2014/main" id="{C7504F30-B398-107B-BD8F-F3250C1AC97F}"/>
              </a:ext>
            </a:extLst>
          </p:cNvPr>
          <p:cNvSpPr txBox="1"/>
          <p:nvPr/>
        </p:nvSpPr>
        <p:spPr>
          <a:xfrm>
            <a:off x="4307004" y="44425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{47}</a:t>
            </a:r>
            <a:endParaRPr lang="en-US" sz="1400" dirty="0"/>
          </a:p>
        </p:txBody>
      </p:sp>
    </p:spTree>
    <p:extLst>
      <p:ext uri="{BB962C8B-B14F-4D97-AF65-F5344CB8AC3E}">
        <p14:creationId xmlns:p14="http://schemas.microsoft.com/office/powerpoint/2010/main" val="1278556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21</Template>
  <TotalTime>380</TotalTime>
  <Words>10244</Words>
  <Application>Microsoft Office PowerPoint</Application>
  <PresentationFormat>Widescreen</PresentationFormat>
  <Paragraphs>707</Paragraphs>
  <Slides>182</Slides>
  <Notes>176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182</vt:i4>
      </vt:variant>
    </vt:vector>
  </HeadingPairs>
  <TitlesOfParts>
    <vt:vector size="188"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الأحزاب بِسْمِ ٱللَّهِ ٱلرَّحْمَـٰنِ ٱلرَّحِيمِ</vt:lpstr>
      <vt:lpstr>وَمَن يَقْنُتْ مِنكُنَّ لِلَّهِ وَرَسُولِهِۦ وَتَعْمَلْ صَـٰلِحًۭا نُّؤْتِهَآ أَجْرَهَا مَرَّتَيْنِ وَأَعْتَدْنَا لَهَا رِزْقًۭا كَرِيمًۭا</vt:lpstr>
      <vt:lpstr>يَـٰنِسَآءَ ٱلنَّبِىِّ لَسْتُنَّ كَأَحَدٍۢ مِّنَ ٱلنِّسَآءِۚ إِنِ ٱتَّقَيْتُنَّ فَلَا تَخْضَعْنَ بِٱلْقَوْلِ فَيَطْمَعَ ٱلَّذِى فِى قَلْبِهِۦ مَرَضٌۭ وَقُلْنَ قَوْلًۭا مَّعْرُوفًۭا</vt:lpstr>
      <vt:lpstr>وَقَرْنَ فِى بُيُوتِكُنَّ وَلَا تَبَرَّجْنَ تَبَرُّجَ ٱلْجَـٰهِلِيَّةِ ٱلْأُولَىٰ ۖ وَأَقِمْنَ ٱلصَّلَوٰةَ وَءَاتِينَ ٱلزَّكَوٰةَ وَأَطِعْنَ ٱللَّهَ وَرَسُولَهُۥٓ ۚ إِنَّمَا يُرِيدُ ٱللَّهُ لِيُذْهِبَ عَنكُمُ ٱلرِّجْسَ أَهْلَ ٱلْبَيْتِ وَيُطَهِّرَكُمْ تَطْهِيرًۭا</vt:lpstr>
      <vt:lpstr>وَٱذْكُرْنَ مَا يُتْلَىٰ فِى بُيُوتِكُنَّ مِنْ ءَايَـٰتِ ٱللَّهِ وَٱلْحِكْمَةِ ۚ إِنَّ ٱللَّهَ كَانَ لَطِيفًا خَبِيرًا</vt:lpstr>
      <vt:lpstr>إِنَّ ٱلْمُسْلِمِينَ وَٱلْمُسْلِمَـٰتِ وَٱلْمُؤْمِنِينَ وَٱلْمُؤْمِنَـٰتِ وَٱلْقَـٰنِتِينَ وَٱلْقَـٰنِتَـٰتِ وَٱلصَّـٰدِقِينَ وَٱلصَّـٰدِقَـٰتِ وَٱلصَّـٰبِرِينَ وَٱلصَّـٰبِرَٰتِ وَٱلْخَـٰشِعِينَ وَٱلْخَـٰشِعَـٰتِ...</vt:lpstr>
      <vt:lpstr>وَٱلْخَـٰشِعَـٰتِ وَٱلْمُتَصَدِّقِينَ وَٱلْمُتَصَدِّقَـٰتِ وَٱلصَّـٰٓئِمِينَ وَٱلصَّـٰٓئِمَـٰتِ وَٱلْحَـٰفِظِينَ فُرُوجَهُمْ وَٱلْحَـٰفِظَـٰتِ وَٱلذَّٰكِرِينَ ٱللَّهَ كَثِيرًۭا وَٱلذَّٰكِرَٰتِ أَعَدَّ ٱللَّهُ لَهُم مَّغْفِرَةًۭ وَأَجْرًا عَظِيمًۭا</vt:lpstr>
      <vt:lpstr>وَمَا كَانَ لِمُؤْمِنٍۢ وَلَا مُؤْمِنَةٍ إِذَا قَضَى ٱللَّهُ وَرَسُولُهُۥٓ أَمْرًا أَن يَكُونَ لَهُمُ ٱلْخِيَرَةُ مِنْ أَمْرِهِمْۗ وَمَن يَعْصِ ٱللَّهَ وَرَسُولَهُۥ فَقَدْ ضَلَّ ضَلَـٰلًۭا مُّبِينًۭا</vt:lpstr>
      <vt:lpstr>وَإِذْ تَقُولُ لِلَّذِىٓ أَنْعَمَ ٱللَّهُ عَلَيْهِ وَأَنْعَمْتَ عَلَيْهِ أَمْسِكْ عَلَيْكَ زَوْجَكَ وَٱتَّقِ ٱللَّهَ وَتُخْفِى فِى نَفْسِكَ مَا ٱللَّهُ مُبْدِيهِ وَتَخْشَى ٱلنَّاسَ وَٱللَّهُ أَحَقُّ أَن تَخْشَىٰهُۖ...</vt:lpstr>
      <vt:lpstr>فَلَمَّا قَضَىٰ زَيْدٌۭ مِّنْهَا وَطَرًۭا زَوَّجْنَـٰكَهَا لِكَىْ لَا يَكُونَ عَلَى ٱلْمُؤْمِنِينَ حَرَجٌۭ فِىٓ أَزْوَٰجِ أَدْعِيَآئِهِمْ إِذَا قَضَوْا۟ مِنْهُنَّ وَطَرًۭا ۚ وَكَانَ أَمْرُ ٱللَّهِ مَفْعُولًۭا</vt:lpstr>
      <vt:lpstr>مَّا كَانَ عَلَى ٱلنَّبِىِّ مِنْ حَرَجٍۢ فِيمَا فَرَضَ ٱللَّهُ لَهُۥ ۖ سُنَّةَ ٱللَّهِ فِى ٱلَّذِينَ خَلَوْا۟ مِن قَبْلُ ۚ وَكَانَ أَمْرُ ٱللَّهِ قَدَرًۭا مَّقْدُورًا</vt:lpstr>
      <vt:lpstr>ٱلَّذِينَ يُبَلِّغُونَ رِسَـٰلَـٰتِ ٱللَّهِ وَيَخْشَوْنَهُۥ وَلَا يَخْشَوْنَ أَحَدًا إِلَّا ٱللَّهَ ۗ وَكَفَىٰ بِٱللَّهِ حَسِيبًۭا</vt:lpstr>
      <vt:lpstr>مَّا كَانَ مُحَمَّدٌ أَبَآ أَحَدٍۢ مِّن رِّجَالِكُمْ وَلَـٰكِن رَّسُولَ ٱللَّهِ وَخَاتَمَ ٱلنَّبِيِّـۧنَ ۗ وَكَانَ ٱللَّهُ بِكُلِّ شَىْءٍ عَلِيمًۭا</vt:lpstr>
      <vt:lpstr>يَـٰٓأَيُّهَا ٱلَّذِينَ ءَامَنُوا۟ ٱذْكُرُوا۟ ٱللَّهَ ذِكْرًۭا كَثِيرًۭا</vt:lpstr>
      <vt:lpstr>وَسَبِّحُوهُ بُكْرَةًۭ وَأَصِيلًا</vt:lpstr>
      <vt:lpstr>هُوَ ٱلَّذِى يُصَلِّى عَلَيْكُمْ وَمَلَـٰٓئِكَتُهُۥ لِيُخْرِجَكُم مِّنَ ٱلظُّلُمَـٰتِ إِلَى ٱلنُّورِۚ وَكَانَ بِٱلْمُؤْمِنِينَ رَحِيمًۭا</vt:lpstr>
      <vt:lpstr>تَحِيَّتُهُمْ يَوْمَ يَلْقَوْنَهُۥ سَلَـٰمٌۭ ۚ وَأَعَدَّ لَهُمْ أَجْرًۭا كَرِيمًۭا</vt:lpstr>
      <vt:lpstr>يَـٰٓأَيُّهَا ٱلنَّبِىُّ إِنَّآ أَرْسَلْنَـٰكَ شَـٰهِدًۭا وَمُبَشِّرًۭا وَنَذِيرًۭا</vt:lpstr>
      <vt:lpstr>وَدَاعِيًا إِلَى ٱللَّهِ بِإِذْنِهِۦ وَسِرَاجًۭا مُّنِيرًۭا</vt:lpstr>
      <vt:lpstr>وَبَشِّرِ ٱلْمُؤْمِنِينَ بِأَنَّ لَهُم مِّنَ ٱللَّهِ فَضْلًۭا كَبِيرًۭا</vt:lpstr>
      <vt:lpstr>وَلَا تُطِعِ ٱلْكَـٰفِرِينَ وَٱلْمُنَـٰفِقِينَ وَدَعْ أَذَىٰهُمْ وَتَوَكَّلْ عَلَى ٱللَّهِۚ وَكَفَىٰ بِٱللَّهِ وَكِيلًۭا</vt:lpstr>
      <vt:lpstr>يَـٰٓأَيُّهَا ٱلَّذِينَ ءَامَنُوٓا۟ إِذَا نَكَحْتُمُ ٱلْمُؤْمِنَـٰتِ ثُمَّ طَلَّقْتُمُوهُنَّ مِن قَبْلِ أَن تَمَسُّوهُنَّ فَمَا لَكُمْ عَلَيْهِنَّ مِنْ عِدَّةٍۢ تَعْتَدُّونَهَاۖ فَمَتِّعُوهُنَّ وَسَرِّحُوهُنَّ سَرَاحًۭا جَمِيلًۭا</vt:lpstr>
      <vt:lpstr>يَـٰٓأَيُّهَا ٱلنَّبِىُّ إِنَّآ أَحْلَلْنَا لَكَ أَزْوَٰجَكَ ٱلَّـٰتِىٓ ءَاتَيْتَ أُجُورَهُنَّ وَمَا مَلَكَتْ يَمِينُكَ مِمَّآ أَفَآءَ ٱللَّهُ عَلَيْكَ وَبَنَاتِ عَمِّكَ وَبَنَاتِ عَمَّـٰتِكَ وَبَنَاتِ خَالِكَ وَبَنَاتِ خَـٰلَـٰتِكَ ٱلَّـٰتِى هَاجَرْنَ مَعَكَ وَٱمْرَأَةًۭ مُّؤْمِنَةً إِن وَهَبَتْ نَفْسَهَا لِلنَّبِىِّ إِنْ أَرَادَ ٱلنَّبِىُّ أَن يَسْتَنكِحَهَا خَالِصَةًۭ لَّكَ مِن دُونِ ٱلْمُؤْمِنِينَۗ...</vt:lpstr>
      <vt:lpstr>ٱلْمُؤْمِنِينَۗ قَدْ عَلِمْنَا مَا فَرَضْنَا عَلَيْهِمْ فِىٓ أَزْوَٰجِهِمْ وَمَا مَلَكَتْ أَيْمَـٰنُهُمْ لِكَيْلَا يَكُونَ عَلَيْكَ حَرَجٌۭ ۗ وَكَانَ ٱللَّهُ غَفُورًۭا رَّحِيمًۭا</vt:lpstr>
      <vt:lpstr>تُرْجِى مَن تَشَآءُ مِنْهُنَّ وَتُـْٔوِىٓ إِلَيْكَ مَن تَشَآءُ ۖ وَمَنِ ٱبْتَغَيْتَ مِمَّنْ عَزَلْتَ فَلَا جُنَاحَ عَلَيْكَۚ ذَٰلِكَ أَدْنَىٰٓ أَن تَقَرَّ أَعْيُنُهُنَّ وَلَا يَحْزَنَّ وَيَرْضَيْنَ بِمَآ ءَاتَيْتَهُنَّ كُلُّهُنَّۚ وَٱللَّهُ يَعْلَمُ مَا فِى قُلُوبِكُمْۚ وَكَانَ ٱللَّهُ عَلِيمًا حَلِيمًۭا</vt:lpstr>
      <vt:lpstr>لَّا يَحِلُّ لَكَ ٱلنِّسَآءُ مِنۢ بَعْدُ وَلَآ أَن تَبَدَّلَ بِهِنَّ مِنْ أَزْوَٰجٍۢ وَلَوْ أَعْجَبَكَ حُسْنُهُنَّ إِلَّا مَا مَلَكَتْ يَمِينُكَۗ وَكَانَ ٱللَّهُ عَلَىٰ كُلِّ شَىْءٍۢ رَّقِيبًۭا</vt:lpstr>
      <vt:lpstr>يَـٰٓأَيُّهَا ٱلَّذِينَ ءَامَنُوا۟ لَا تَدْخُلُوا۟ بُيُوتَ ٱلنَّبِىِّ إِلَّآ أَن يُؤْذَنَ لَكُمْ إِلَىٰ طَعَامٍ غَيْرَ نَـٰظِرِينَ إِنَىٰهُ وَلَـٰكِنْ إِذَا دُعِيتُمْ فَٱدْخُلُوا۟ فَإِذَا طَعِمْتُمْ فَٱنتَشِرُوا۟ وَلَا مُسْتَـْٔنِسِينَ لِحَدِيثٍۚ إِنَّ ذَٰلِكُمْ كَانَ يُؤْذِى ٱلنَّبِىَّ فَيَسْتَحْىِۦ مِنكُمْۖ وَٱللَّهُ لَا يَسْتَحْىِۦ مِنَ ٱلْحَقِّ ۚ وَإِذَا...</vt:lpstr>
      <vt:lpstr>ٱلْحَقِّ ۚ وَإِذَا سَأَلْتُمُوهُنَّ مَتَـٰعًۭا فَسْـَٔلُوهُنَّ مِن وَرَآءِ حِجَابٍۢ ۚ ذَٰلِكُمْ أَطْهَرُ لِقُلُوبِكُمْ وَقُلُوبِهِنَّ ۚ وَمَا كَانَ لَكُمْ أَن تُؤْذُوا۟ رَسُولَ ٱللَّهِ وَلَآ أَن تَنكِحُوٓا۟ أَزْوَٰجَهُۥ مِنۢ بَعْدِهِۦٓ أَبَدًاۚ إِنَّ ذَٰلِكُمْ كَانَ عِندَ ٱللَّهِ عَظِيمًا</vt:lpstr>
      <vt:lpstr>إِن تُبْدُوا۟ شَيْـًٔا أَوْ تُخْفُوهُ فَإِنَّ ٱللَّهَ كَانَ بِكُلِّ شَىْءٍ عَلِيمًۭا</vt:lpstr>
      <vt:lpstr>إِن تُبْدُوا۟ شَيْـًٔا أَوْ تُخْفُوهُ فَإِنَّ ٱللَّهَ كَانَ بِكُلِّ شَىلَّا جُنَاحَ عَلَيْهِنَّ فِىٓ ءَابَآئِهِنَّ وَلَآ أَبْنَآئِهِنَّ وَلَآ إِخْوَٰنِهِنَّ وَلَآ أَبْنَآءِ إِخْوَٰنِهِنَّ وَلَآ أَبْنَآءِ أَخَوَٰتِهِنَّ وَلَا نِسَآئِهِنَّ وَلَا مَا مَلَكَتْ أَيْمَـٰنُهُنَّ ۗ وَٱتَّقِينَ ٱللَّهَۚ إِنَّ ٱللَّهَ كَانَ عَلَىٰ كُلِّ شَىْءٍۢ شَهِيدًاْءٍ عَلِيمًۭا</vt:lpstr>
      <vt:lpstr>إِنَّ ٱللَّهَ وَمَلَـٰٓئِكَتَهُۥ يُصَلُّونَ عَلَى ٱلنَّبِىِّ ۚ يَـٰٓأَيُّهَا ٱلَّذِينَ ءَامَنُوا۟ صَلُّوا۟ عَلَيْهِ وَسَلِّمُوا۟ تَسْلِيمًا</vt:lpstr>
      <vt:lpstr>إِنَّ ٱلَّذِينَ يُؤْذُونَ ٱللَّهَ وَرَسُولَهُۥ لَعَنَهُمُ ٱللَّهُ فِى ٱلدُّنْيَا وَٱلْـَٔاخِرَةِ وَأَعَدَّ لَهُمْ عَذَابًۭا مُّهِينًۭا</vt:lpstr>
      <vt:lpstr>وَٱلَّذِينَ يُؤْذُونَ ٱلْمُؤْمِنِينَ وَٱلْمُؤْمِنَـٰتِ بِغَيْرِ مَا ٱكْتَسَبُوا۟ فَقَدِ ٱحْتَمَلُوا۟ بُهْتَـٰنًۭا وَإِثْمًۭا مُّبِينًۭا</vt:lpstr>
      <vt:lpstr>يَـٰٓأَيُّهَا ٱلنَّبِىُّ قُل لِّأَزْوَٰجِكَ وَبَنَاتِكَ وَنِسَآءِ ٱلْمُؤْمِنِينَ يُدْنِينَ عَلَيْهِنَّ مِن جَلَـٰبِيبِهِنَّ ۚ ذَٰلِكَ أَدْنَىٰٓ أَن يُعْرَفْنَ فَلَا يُؤْذَيْنَ ۗ وَكَانَ ٱللَّهُ غَفُورًۭا رَّحِيمًۭا</vt:lpstr>
      <vt:lpstr>لَّئِن لَّمْ يَنتَهِ ٱلْمُنَـٰفِقُونَ وَٱلَّذِينَ فِى قُلُوبِهِم مَّرَضٌۭ وَٱلْمُرْجِفُونَ فِى ٱلْمَدِينَةِ لَنُغْرِيَنَّكَ بِهِمْ ثُمَّ لَا يُجَاوِرُونَكَ فِيهَآ إِلَّا قَلِيلًۭا</vt:lpstr>
      <vt:lpstr>مَّلْعُونِينَۖ أَيْنَمَا ثُقِفُوٓا۟ أُخِذُوا۟ وَقُتِّلُوا۟ تَقْتِيلًۭا</vt:lpstr>
      <vt:lpstr>سُنَّةَ ٱللَّهِ فِى ٱلَّذِينَ خَلَوْا۟ مِن قَبْلُۖ وَلَن تَجِدَ لِسُنَّةِ ٱللَّهِ تَبْدِيلًۭا</vt:lpstr>
      <vt:lpstr>يَسْـَٔلُكَ ٱلنَّاسُ عَنِ ٱلسَّاعَةِۖ قُلْ إِنَّمَا عِلْمُهَا عِندَ ٱللَّهِۚ وَمَا يُدْرِيكَ لَعَلَّ ٱلسَّاعَةَ تَكُونُ قَرِيبًا</vt:lpstr>
      <vt:lpstr>إِنَّ ٱللَّهَ لَعَنَ ٱلْكَـٰفِرِينَ وَأَعَدَّ لَهُمْ سَعِيرًا</vt:lpstr>
      <vt:lpstr>خَـٰلِدِينَ فِيهَآ أَبَدًۭاۖ لَّا يَجِدُونَ وَلِيًّۭا وَلَا نَصِيرًۭا</vt:lpstr>
      <vt:lpstr>يَوْمَ تُقَلَّبُ وُجُوهُهُمْ فِى ٱلنَّارِ يَقُولُونَ يَـٰلَيْتَنَآ أَطَعْنَا ٱللَّهَ وَأَطَعْنَا ٱلرَّسُولَا۠</vt:lpstr>
      <vt:lpstr>وَقَالُوا۟ رَبَّنَآ إِنَّآ أَطَعْنَا سَادَتَنَا وَكُبَرَآءَنَا فَأَضَلُّونَا ٱلسَّبِيلَا۠</vt:lpstr>
      <vt:lpstr>رَبَّنَآ ءَاتِهِمْ ضِعْفَيْنِ مِنَ ٱلْعَذَابِ وَٱلْعَنْهُمْ لَعْنًۭا كَبِيرًۭا</vt:lpstr>
      <vt:lpstr>يَـٰٓأَيُّهَا ٱلَّذِينَ ءَامَنُوا۟ لَا تَكُونُوا۟ كَٱلَّذِينَ ءَاذَوْا۟ مُوسَىٰ فَبَرَّأَهُ ٱللَّهُ مِمَّا قَالُوا۟ ۚ وَكَانَ عِندَ ٱللَّهِ وَجِيهًۭا</vt:lpstr>
      <vt:lpstr>يَـٰٓأَيُّهَا ٱلَّذِينَ ءَامَنُوا۟ ٱتَّقُوا۟ ٱللَّهَ وَقُولُوا۟ قَوْلًۭا سَدِيدًۭا</vt:lpstr>
      <vt:lpstr>يُصْلِحْ لَكُمْ أَعْمَـٰلَكُمْ وَيَغْفِرْ لَكُمْ ذُنُوبَكُمْۗ وَمَن يُطِعِ ٱللَّهَ وَرَسُولَهُۥ فَقَدْ فَازَ فَوْزًا عَظِيمًا</vt:lpstr>
      <vt:lpstr>إِنَّا عَرَضْنَا ٱلْأَمَانَةَ عَلَى ٱلسَّمَـٰوَٰتِ وَٱلْأَرْضِ وَٱلْجِبَالِ فَأَبَيْنَ أَن يَحْمِلْنَهَا وَأَشْفَقْنَ مِنْهَا وَحَمَلَهَا ٱلْإِنسَـٰنُ ۖ إِنَّهُۥ كَانَ ظَلُومًۭا جَهُولًۭا</vt:lpstr>
      <vt:lpstr>لِّيُعَذِّبَ ٱللَّهُ ٱلْمُنَـٰفِقِينَ وَٱلْمُنَـٰفِقَـٰتِ وَٱلْمُشْرِكِينَ وَٱلْمُشْرِكَـٰتِ وَيَتُوبَ ٱللَّهُ عَلَى ٱلْمُؤْمِنِينَ وَٱلْمُؤْمِنَـٰتِۗ وَكَانَ ٱللَّهُ غَفُورًۭا رَّحِيمًۢا</vt:lpstr>
      <vt:lpstr>صدقَ اللهُ العليُّ العظيم</vt:lpstr>
      <vt:lpstr>سورة سبأ بِسْمِ ٱللَّهِ ٱلرَّحْمَـٰنِ ٱلرَّحِيمِ</vt:lpstr>
      <vt:lpstr>ٱلْحَمْدُ لِلَّهِ ٱلَّذِى لَهُۥ مَا فِى ٱلسَّمَـٰوَٰتِ وَمَا فِى ٱلْأَرْضِ وَلَهُ ٱلْحَمْدُ فِى ٱلْـَٔاخِرَةِۚ وَهُوَ ٱلْحَكِيمُ ٱلْخَبِيرُ</vt:lpstr>
      <vt:lpstr>يَعْلَمُ مَا يَلِجُ فِى ٱلْأَرْضِ وَمَا يَخْرُجُ مِنْهَا وَمَا يَنزِلُ مِنَ ٱلسَّمَآءِ وَمَا يَعْرُجُ فِيهَا ۚ وَهُوَ ٱلرَّحِيمُ ٱلْغَفُورُ</vt:lpstr>
      <vt:lpstr>وَقَالَ ٱلَّذِينَ كَفَرُوا۟ لَا تَأْتِينَا ٱلسَّاعَةُۖ قُلْ بَلَىٰ وَرَبِّى لَتَأْتِيَنَّكُمْ عَـٰلِمِ ٱلْغَيْبِۖ لَا يَعْزُبُ عَنْهُ مِثْقَالُ ذَرَّةٍۢ فِى ٱلسَّمَـٰوَٰتِ وَلَا فِى ٱلْأَرْضِ وَلَآ أَصْغَرُ مِن ذَٰلِكَ وَلَآ أَكْبَرُ إِلَّا فِى كِتَـٰبٍۢ مُّبِينٍۢ</vt:lpstr>
      <vt:lpstr>لِّيَجْزِىَ ٱلَّذِينَ ءَامَنُوا۟ وَعَمِلُوا۟ ٱلصَّـٰلِحَـٰتِۚ أُو۟لَـٰٓئِكَ لَهُم مَّغْفِرَةٌۭ وَرِزْقٌۭ كَرِيمٌۭ</vt:lpstr>
      <vt:lpstr>وَٱلَّذِينَ سَعَوْ فِىٓ ءَايَـٰتِنَا مُعَـٰجِزِينَ أُو۟لَـٰٓئِكَ لَهُمْ عَذَابٌۭ مِّن رِّجْزٍ أَلِيمٌۭ</vt:lpstr>
      <vt:lpstr>وَيَرَى ٱلَّذِينَ أُوتُوا۟ ٱلْعِلْمَ ٱلَّذِىٓ أُنزِلَ إِلَيْكَ مِن رَّبِّكَ هُوَ ٱلْحَقَّ وَيَهْدِىٓ إِلَىٰ صِرَٰطِ ٱلْعَزِيزِ ٱلْحَمِيدِ</vt:lpstr>
      <vt:lpstr>وَقَالَ ٱلَّذِينَ كَفَرُوا۟ هَلْ نَدُلُّكُمْ عَلَىٰ رَجُلٍۢ يُنَبِّئُكُمْ إِذَا مُزِّقْتُمْ كُلَّ مُمَزَّقٍ إِنَّكُمْ لَفِى خَلْقٍۢ جَدِيدٍ</vt:lpstr>
      <vt:lpstr>أَفْتَرَىٰ عَلَى ٱللَّهِ كَذِبًا أَم بِهِۦ جِنَّةٌۢ ۗ بَلِ ٱلَّذِينَ لَا يُؤْمِنُونَ بِٱلْـَٔاخِرَةِ فِى ٱلْعَذَابِ وَٱلضَّلَـٰلِ ٱلْبَعِيدِ</vt:lpstr>
      <vt:lpstr>أَفَلَمْ يَرَوْا۟ إِلَىٰ مَا بَيْنَ أَيْدِيهِمْ وَمَا خَلْفَهُم مِّنَ ٱلسَّمَآءِ وَٱلْأَرْضِۚ إِن نَّشَأْ نَخْسِفْ بِهِمُ ٱلْأَرْضَ أَوْ نُسْقِطْ عَلَيْهِمْ كِسَفًۭا مِّنَ ٱلسَّمَآءِۚ إِنَّ فِى ذَٰلِكَ لَـَٔايَةًۭ لِّكُلِّ عَبْدٍۢ مُّنِيبٍۢ</vt:lpstr>
      <vt:lpstr>وَلَقَدْ ءَاتَيْنَا دَاوُۥدَ مِنَّا فَضْلًۭاۖ يَـٰجِبَالُ أَوِّبِى مَعَهُۥ وَٱلطَّيْرَۖ وَأَلَنَّا لَهُ ٱلْحَدِيدَ</vt:lpstr>
      <vt:lpstr>أَنِ ٱعْمَلْ سَـٰبِغَـٰتٍۢ وَقَدِّرْ فِى ٱلسَّرْدِۖ وَٱعْمَلُوا۟ صَـٰلِحًاۖ إِنِّى بِمَا تَعْمَلُونَ بَصِيرٌۭ</vt:lpstr>
      <vt:lpstr>وَلِسُلَيْمَـٰنَ ٱلرِّيحَ غُدُوُّهَا شَهْرٌۭ وَرَوَاحُهَا شَهْرٌۭ ۖ وَأَسَلْنَا لَهُۥ عَيْنَ ٱلْقِطْرِۖ وَمِنَ ٱلْجِنِّ مَن يَعْمَلُ بَيْنَ يَدَيْهِ بِإِذْنِ رَبِّهِۦ ۖ وَمَن يَزِغْ مِنْهُمْ عَنْ أَمْرِنَا نُذِقْهُ مِنْ عَذَابِ ٱلسَّعِيرِ</vt:lpstr>
      <vt:lpstr>يَعْمَلُونَ لَهُۥ مَا يَشَآءُ مِن مَّحَـٰرِيبَ وَتَمَـٰثِيلَ وَجِفَانٍۢ كَٱلْجَوَابِ وَقُدُورٍۢ رَّاسِيَـٰتٍۚ ٱعْمَلُوٓا۟ ءَالَ دَاوُۥدَ شُكْرًۭاۚ وَقَلِيلٌۭ مِّنْ عِبَادِىَ ٱلشَّكُورُ</vt:lpstr>
      <vt:lpstr>فَلَمَّا قَضَيْنَا عَلَيْهِ ٱلْمَوْتَ مَا دَلَّهُمْ عَلَىٰ مَوْتِهِۦٓ إِلَّا دَآبَّةُ ٱلْأَرْضِ تَأْكُلُ مِنسَأَتَهُۥ ۖ فَلَمَّا خَرَّ تَبَيَّنَتِ ٱلْجِنُّ أَن لَّوْ كَانُوا۟ يَعْلَمُونَ ٱلْغَيْبَ مَا لَبِثُوا۟ فِى ٱلْعَذَابِ ٱلْمُهِينِ</vt:lpstr>
      <vt:lpstr>لَقَدْ كَانَ لِسَبَإٍۢ فِى مَسْكَنِهِمْ ءَايَةٌۭ ۖ جَنَّتَانِ عَن يَمِينٍۢ وَشِمَالٍۢ ۖ كُلُوا۟ مِن رِّزْقِ رَبِّكُمْ وَٱشْكُرُوا۟ لَهُۥ ۚ بَلْدَةٌۭ طَيِّبَةٌۭ وَرَبٌّ غَفُورٌۭ</vt:lpstr>
      <vt:lpstr>فَأَعْرَضُوا۟ فَأَرْسَلْنَا عَلَيْهِمْ سَيْلَ ٱلْعَرِمِ وَبَدَّلْنَـٰهُم بِجَنَّتَيْهِمْ جَنَّتَيْنِ ذَوَاتَىْ أُكُلٍ خَمْطٍۢ وَأَثْلٍۢ وَشَىْءٍۢ مِّن سِدْرٍۢ قَلِيلٍۢ</vt:lpstr>
      <vt:lpstr>ذَٰلِكَ جَزَيْنَـٰهُم بِمَا كَفَرُوا۟ ۖ وَهَلْ نُجَـٰزِىٓ إِلَّا ٱلْكَفُورَ</vt:lpstr>
      <vt:lpstr>وَجَعَلْنَا بَيْنَهُمْ وَبَيْنَ ٱلْقُرَى ٱلَّتِى بَـٰرَكْنَا فِيهَا قُرًۭى ظَـٰهِرَةًۭ وَقَدَّرْنَا فِيهَا ٱلسَّيْرَ ۖ سِيرُوا۟ فِيهَا لَيَالِىَ وَأَيَّامًا ءَامِنِينَ</vt:lpstr>
      <vt:lpstr>فَقَالُوا۟ رَبَّنَا بَـٰعِدْ بَيْنَ أَسْفَارِنَا وَظَلَمُوٓا۟ أَنفُسَهُمْ فَجَعَلْنَـٰهُمْ أَحَادِيثَ وَمَزَّقْنَـٰهُمْ كُلَّ مُمَزَّقٍ ۚ إِنَّ فِى ذَٰلِكَ لَـَٔايَـٰتٍۢ لِّكُلِّ صَبَّارٍۢ شَكُورٍۢ</vt:lpstr>
      <vt:lpstr>وَلَقَدْ صَدَّقَ عَلَيْهِمْ إِبْلِيسُ ظَنَّهُۥ فَٱتَّبَعُوهُ إِلَّا فَرِيقًۭا مِّنَ ٱلْمُؤْمِنِينَ</vt:lpstr>
      <vt:lpstr>وَمَا كَانَ لَهُۥ عَلَيْهِم مِّن سُلْطَـٰنٍ إِلَّا لِنَعْلَمَ مَن يُؤْمِنُ بِٱلْـَٔاخِرَةِ مِمَّنْ هُوَ مِنْهَا فِى شَكٍّۢ ۗ وَرَبُّكَ عَلَىٰ كُلِّ شَىْءٍ حَفِيظٌۭ</vt:lpstr>
      <vt:lpstr>قُلِ ٱدْعُوا۟ ٱلَّذِينَ زَعَمْتُم مِّن دُونِ ٱللَّهِ ۖ لَا يَمْلِكُونَ مِثْقَالَ ذَرَّةٍۢ فِى ٱلسَّمَـٰوَٰتِ وَلَا فِى ٱلْأَرْضِ وَمَا لَهُمْ فِيهِمَا مِن شِرْكٍۢ وَمَا لَهُۥ مِنْهُم مِّن ظَهِيرٍۢ</vt:lpstr>
      <vt:lpstr>وَلَا تَنفَعُ ٱلشَّفَـٰعَةُ عِندَهُۥٓ إِلَّا لِمَنْ أَذِنَ لَهُۥ ۚ حَتَّىٰٓ إِذَا فُزِّعَ عَن قُلُوبِهِمْ قَالُوا۟ مَاذَا قَالَ رَبُّكُمْۖ قَالُوا۟ ٱلْحَقَّ ۖ وَهُوَ ٱلْعَلِىُّ ٱلْكَبِيرُ</vt:lpstr>
      <vt:lpstr>قُلْ مَن يَرْزُقُكُم مِّنَ ٱلسَّمَـٰوَٰتِ وَٱلْأَرْضِۖ قُلِ ٱللَّهُ ۖ وَإِنَّآ أَوْ إِيَّاكُمْ لَعَلَىٰ هُدًى أَوْ فِى ضَلَـٰلٍۢ مُّبِينٍۢ</vt:lpstr>
      <vt:lpstr>قُل لَّا تُسْـَٔلُونَ عَمَّآ أَجْرَمْنَا وَلَا نُسْـَٔلُ عَمَّا تَعْمَلُونَ</vt:lpstr>
      <vt:lpstr>قُلْ يَجْمَعُ بَيْنَنَا رَبُّنَا ثُمَّ يَفْتَحُ بَيْنَنَا بِٱلْحَقِّ وَهُوَ ٱلْفَتَّاحُ ٱلْعَلِيمُ</vt:lpstr>
      <vt:lpstr>قُلْ أَرُونِىَ ٱلَّذِينَ أَلْحَقْتُم بِهِۦ شُرَكَآءَ ۖ كَلَّا ۚ بَلْ هُوَ ٱللَّهُ ٱلْعَزِيزُ ٱلْحَكِيمُ</vt:lpstr>
      <vt:lpstr>وَمَآ أَرْسَلْنَـٰكَ إِلَّا كَآفَّةًۭ لِّلنَّاسِ بَشِيرًۭا وَنَذِيرًۭا وَلَـٰكِنَّ أَكْثَرَ ٱلنَّاسِ لَا يَعْلَمُونَ</vt:lpstr>
      <vt:lpstr>وَيَقُولُونَ مَتَىٰ هَـٰذَا ٱلْوَعْدُ إِن كُنتُمْ صَـٰدِقِينَ</vt:lpstr>
      <vt:lpstr>قُل لَّكُم مِّيعَادُ يَوْمٍۢ لَّا تَسْتَـْٔخِرُونَ عَنْهُ سَاعَةًۭ وَلَا تَسْتَقْدِمُونَ</vt:lpstr>
      <vt:lpstr>وَقَالَ ٱلَّذِينَ كَفَرُوا۟ لَن نُّؤْمِنَ بِهَـٰذَا ٱلْقُرْءَانِ وَلَا بِٱلَّذِى بَيْنَ يَدَيْهِۗ وَلَوْ تَرَىٰٓ إِذِ ٱلظَّـٰلِمُونَ مَوْقُوفُونَ عِندَ رَبِّهِمْ يَرْجِعُ بَعْضُهُمْ إِلَىٰ بَعْضٍ ٱلْقَوْلَ يَقُولُ ٱلَّذِينَ ٱسْتُضْعِفُوا۟ لِلَّذِينَ ٱسْتَكْبَرُوا۟ لَوْلَآ أَنتُمْ لَكُنَّا مُؤْمِنِينَ</vt:lpstr>
      <vt:lpstr>قَالَ ٱلَّذِينَ ٱسْتَكْبَرُوا۟ لِلَّذِينَ ٱسْتُضْعِفُوٓا۟ أَنَحْنُ صَدَدْنَـٰكُمْ عَنِ ٱلْهُدَىٰ بَعْدَ إِذْ جَآءَكُم ۖ بَلْ كُنتُم مُّجْرِمِينَ</vt:lpstr>
      <vt:lpstr>وَقَالَ ٱلَّذِينَ ٱسْتُضْعِفُوا۟ لِلَّذِينَ ٱسْتَكْبَرُوا۟ بَلْ مَكْرُ ٱلَّيْلِ وَٱلنَّهَارِ إِذْ تَأْمُرُونَنَآ أَن نَّكْفُرَ بِٱللَّهِ وَنَجْعَلَ لَهُۥٓ أَندَادًۭا ۚ وَأَسَرُّوا۟ ٱلنَّدَامَةَ لَمَّا رَأَوُا۟ ٱلْعَذَابَ وَجَعَلْنَا ٱلْأَغْلَـٰلَ فِىٓ أَعْنَاقِ ٱلَّذِينَ كَفَرُوا۟ ۚ هَلْ يُجْزَوْنَ إِلَّا مَا كَانُوا۟ يَعْمَلُونَ</vt:lpstr>
      <vt:lpstr>وَمَآ أَرْسَلْنَا فِى قَرْيَةٍۢ مِّن نَّذِيرٍ إِلَّا قَالَ مُتْرَفُوهَآ إِنَّا بِمَآ أُرْسِلْتُم بِهِۦ كَـٰفِرُونَ</vt:lpstr>
      <vt:lpstr>وَقَالُوا۟ نَحْنُ أَكْثَرُ أَمْوَٰلًۭا وَأَوْلَـٰدًۭا وَمَا نَحْنُ بِمُعَذَّبِينَ</vt:lpstr>
      <vt:lpstr>قُلْ إِنَّ رَبِّى يَبْسُطُ ٱلرِّزْقَ لِمَن يَشَآءُ وَيَقْدِرُ وَلَـٰكِنَّ أَكْثَرَ ٱلنَّاسِ لَا يَعْلَمُونَ</vt:lpstr>
      <vt:lpstr>وَمَآ أَمْوَٰلُكُمْ وَلَآ أَوْلَـٰدُكُم بِٱلَّتِى تُقَرِّبُكُمْ عِندَنَا زُلْفَىٰٓ إِلَّا مَنْ ءَامَنَ وَعَمِلَ صَـٰلِحًۭا فَأُو۟لَـٰٓئِكَ لَهُمْ جَزَآءُ ٱلضِّعْفِ بِمَا عَمِلُوا۟ وَهُمْ فِى ٱلْغُرُفَـٰتِ ءَامِنُونَ</vt:lpstr>
      <vt:lpstr>وَٱلَّذِينَ يَسْعَوْنَ فِىٓ ءَايَـٰتِنَا مُعَـٰجِزِينَ أُو۟لَـٰٓئِكَ فِى ٱلْعَذَابِ مُحْضَرُونَ</vt:lpstr>
      <vt:lpstr>قُلْ إِنَّ رَبِّى يَبْسُطُ ٱلرِّزْقَ لِمَن يَشَآءُ مِنْ عِبَادِهِۦ وَيَقْدِرُ لَهُۥ ۚ وَمَآ أَنفَقْتُم مِّن شَىْءٍۢ فَهُوَ يُخْلِفُهُۥ ۖ وَهُوَ خَيْرُ ٱلرَّٰزِقِينَ</vt:lpstr>
      <vt:lpstr>وَيَوْمَ يَحْشُرُهُمْ جَمِيعًۭا ثُمَّ يَقُولُ لِلْمَلَـٰٓئِكَةِ أَهَـٰٓؤُلَآءِ إِيَّاكُمْ كَانُوا۟ يَعْبُدُونَ</vt:lpstr>
      <vt:lpstr>قَالُوا۟ سُبْحَـٰنَكَ أَنتَ وَلِيُّنَا مِن دُونِهِمۖ بَلْ كَانُوا۟ يَعْبُدُونَ ٱلْجِنَّ ۖ أَكْثَرُهُم بِهِم مُّؤْمِنُونَ</vt:lpstr>
      <vt:lpstr>فَٱلْيَوْمَ لَا يَمْلِكُ بَعْضُكُمْ لِبَعْضٍۢ نَّفْعًۭا وَلَا ضَرًّۭا وَنَقُولُ لِلَّذِينَ ظَلَمُوا۟ ذُوقُوا۟ عَذَابَ ٱلنَّارِ ٱلَّتِى كُنتُم بِهَا تُكَذِّبُونَ</vt:lpstr>
      <vt:lpstr>وَإِذَا تُتْلَىٰ عَلَيْهِمْ ءَايَـٰتُنَا بَيِّنَـٰتٍۢ قَالُوا۟ مَا هَـٰذَآ إِلَّا رَجُلٌۭ يُرِيدُ أَن يَصُدَّكُمْ عَمَّا كَانَ يَعْبُدُ ءَابَآؤُكُمْ وَقَالُوا۟ مَا هَـٰذَآ إِلَّآ إِفْكٌۭ مُّفْتَرًۭىۚ وَقَالَ ٱلَّذِينَ كَفَرُوا۟ لِلْحَقِّ لَمَّا جَآءَهُمْ إِنْ هَـٰذَآ إِلَّا سِحْرٌۭ مُّبِينٌۭ</vt:lpstr>
      <vt:lpstr>وَمَآ ءَاتَيْنَـٰهُم مِّن كُتُبٍۢ يَدْرُسُونَهَاۖ وَمَآ أَرْسَلْنَآ إِلَيْهِمْ قَبْلَكَ مِن نَّذِيرٍۢ</vt:lpstr>
      <vt:lpstr>وَكَذَّبَ ٱلَّذِينَ مِن قَبْلِهِمْ وَمَا بَلَغُوا۟ مِعْشَارَ مَآ ءَاتَيْنَـٰهُمْ فَكَذَّبُوا۟ رُسُلِىۖ فَكَيْفَ كَانَ نَكِيرِ</vt:lpstr>
      <vt:lpstr>قُلْ إِنَّمَآ أَعِظُكُم بِوَٰحِدَةٍۖ أَن تَقُومُوا۟ لِلَّهِ مَثْنَىٰ وَفُرَٰدَىٰ ثُمَّ تَتَفَكَّرُوا۟ ۚ مَا بِصَاحِبِكُم مِّن جِنَّةٍۚ إِنْ هُوَ إِلَّا نَذِيرٌۭ لَّكُم بَيْنَ يَدَىْ عَذَابٍۢ شَدِيدٍۢ</vt:lpstr>
      <vt:lpstr>قُلْ مَا سَأَلْتُكُم مِّنْ أَجْرٍۢ فَهُوَ لَكُمْۖ إِنْ أَجْرِىَ إِلَّا عَلَى ٱللَّهِ ۖ وَهُوَ عَلَىٰ كُلِّ شَىْءٍۢ شَهِيدٌۭ</vt:lpstr>
      <vt:lpstr>قُلْ إِنَّ رَبِّى يَقْذِفُ بِٱلْحَقِّ عَلَّـٰمُ ٱلْغُيُوبِ</vt:lpstr>
      <vt:lpstr>قُلْ جَآءَ ٱلْحَقُّ وَمَا يُبْدِئُ ٱلْبَـٰطِلُ وَمَا يُعِيدُ</vt:lpstr>
      <vt:lpstr>قُلْ إِن ضَلَلْتُ فَإِنَّمَآ أَضِلُّ عَلَىٰ نَفْسِىۖ وَإِنِ ٱهْتَدَيْتُ فَبِمَا يُوحِىٓ إِلَىَّ رَبِّىٓۚ إِنَّهُۥ سَمِيعٌۭ قَرِيبٌۭ</vt:lpstr>
      <vt:lpstr>وَلَوْ تَرَىٰٓ إِذْ فَزِعُوا۟ فَلَا فَوْتَ وَأُخِذُوا۟ مِن مَّكَانٍۢ قَرِيبٍۢ</vt:lpstr>
      <vt:lpstr>وَقَالُوٓا۟ ءَامَنَّا بِهِۦ وَأَنَّىٰ لَهُمُ ٱلتَّنَاوُشُ مِن مَّكَانٍۭ بَعِيدٍۢ</vt:lpstr>
      <vt:lpstr>وَقَدْ كَفَرُوا۟ بِهِۦ مِن قَبْلُۖ وَيَقْذِفُونَ بِٱلْغَيْبِ مِن مَّكَانٍۭ بَعِيدٍۢ</vt:lpstr>
      <vt:lpstr>وَحِيلَ بَيْنَهُمْ وَبَيْنَ مَا يَشْتَهُونَ كَمَا فُعِلَ بِأَشْيَاعِهِم مِّن قَبْلُۚ إِنَّهُمْ كَانُوا۟ فِى شَكٍّۢ مُّرِيبٍۭ</vt:lpstr>
      <vt:lpstr>صدقَ اللهُ العليُّ العظيم</vt:lpstr>
      <vt:lpstr>سورة فاطر بِسْمِ ٱللَّهِ ٱلرَّحْمَـٰنِ ٱلرَّحِيمِ</vt:lpstr>
      <vt:lpstr>ٱلْحَمْدُ لِلَّهِ فَاطِرِ ٱلسَّمَـٰوَٰتِ وَٱلْأَرْضِ جَاعِلِ ٱلْمَلَـٰٓئِكَةِ رُسُلًا أُو۟لِىٓ أَجْنِحَةٍۢ مَّثْنَىٰ وَثُلَـٰثَ وَرُبَـٰعَۚ يَزِيدُ فِى ٱلْخَلْقِ مَا يَشَآءُ ۚ إِنَّ ٱللَّهَ عَلَىٰ كُلِّ شَىْءٍۢ قَدِيرٌۭ</vt:lpstr>
      <vt:lpstr>مَّا يَفْتَحِ ٱللَّهُ لِلنَّاسِ مِن رَّحْمَةٍۢ فَلَا مُمْسِكَ لَهَاۖ وَمَا يُمْسِكْ فَلَا مُرْسِلَ لَهُۥ مِنۢ بَعْدِهِۦ ۚ وَهُوَ ٱلْعَزِيزُ ٱلْحَكِيمُ</vt:lpstr>
      <vt:lpstr>يَـٰٓأَيُّهَا ٱلنَّاسُ ٱذْكُرُوا۟ نِعْمَتَ ٱللَّهِ عَلَيْكُمْۚ هَلْ مِنْ خَـٰلِقٍ غَيْرُ ٱللَّهِ يَرْزُقُكُم مِّنَ ٱلسَّمَآءِ وَٱلْأَرْضِۚ لَآ إِلَـٰهَ إِلَّا هُوَۖ فَأَنَّىٰ تُؤْفَكُونَ</vt:lpstr>
      <vt:lpstr>وَإِن يُكَذِّبُوكَ فَقَدْ كُذِّبَتْ رُسُلٌۭ مِّن قَبْلِكَ ۚ وَإِلَى ٱللَّهِ تُرْجَعُ ٱلْأُمُورُ</vt:lpstr>
      <vt:lpstr>يَـٰٓأَيُّهَا ٱلنَّاسُ إِنَّ وَعْدَ ٱللَّهِ حَقٌّۭ ۖ فَلَا تَغُرَّنَّكُمُ ٱلْحَيَوٰةُ ٱلدُّنْيَاۖ وَلَا يَغُرَّنَّكُم بِٱللَّهِ ٱلْغَرُورُ</vt:lpstr>
      <vt:lpstr>إِنَّ ٱلشَّيْطَـٰنَ لَكُمْ عَدُوٌّۭ فَٱتَّخِذُوهُ عَدُوًّاۚ إِنَّمَا يَدْعُوا۟ حِزْبَهُۥ لِيَكُونُوا۟ مِنْ أَصْحَـٰبِ ٱلسَّعِيرِ</vt:lpstr>
      <vt:lpstr>ٱلَّذِينَ كَفَرُوا۟ لَهُمْ عَذَابٌۭ شَدِيدٌۭ ۖ وَٱلَّذِينَ ءَامَنُوا۟ وَعَمِلُوا۟ ٱلصَّـٰلِحَـٰتِ لَهُم مَّغْفِرَةٌۭ وَأَجْرٌۭ كَبِيرٌ</vt:lpstr>
      <vt:lpstr>أَفَمَن زُيِّنَ لَهُۥ سُوٓءُ عَمَلِهِۦ فَرَءَاهُ حَسَنًۭاۖ فَإِنَّ ٱللَّهَ يُضِلُّ مَن يَشَآءُ وَيَهْدِى مَن يَشَآءُ ۖ فَلَا تَذْهَبْ نَفْسُكَ عَلَيْهِمْ حَسَرَٰتٍۚ إِنَّ ٱللَّهَ عَلِيمٌۢ بِمَا يَصْنَعُونَ</vt:lpstr>
      <vt:lpstr>وَٱللَّهُ ٱلَّذِىٓ أَرْسَلَ ٱلرِّيَـٰحَ فَتُثِيرُ سَحَابًۭا فَسُقْنَـٰهُ إِلَىٰ بَلَدٍۢ مَّيِّتٍۢ فَأَحْيَيْنَا بِهِ ٱلْأَرْضَ بَعْدَ مَوْتِهَا ۚ كَذَٰلِكَ ٱلنُّشُورُ</vt:lpstr>
      <vt:lpstr>مَن كَانَ يُرِيدُ ٱلْعِزَّةَ فَلِلَّهِ ٱلْعِزَّةُ جَمِيعًا ۚ إِلَيْهِ يَصْعَدُ ٱلْكَلِمُ ٱلطَّيِّبُ وَٱلْعَمَلُ ٱلصَّـٰلِحُ يَرْفَعُهُۥ ۚ وَٱلَّذِينَ يَمْكُرُونَ ٱلسَّيِّـَٔاتِ لَهُمْ عَذَابٌۭ شَدِيدٌۭ ۖ وَمَكْرُ أُو۟لَـٰٓئِكَ هُوَ يَبُورُ</vt:lpstr>
      <vt:lpstr>وَٱللَّهُ خَلَقَكُم مِّن تُرَابٍۢ ثُمَّ مِن نُّطْفَةٍۢ ثُمَّ جَعَلَكُمْ أَزْوَٰجًۭاۚ وَمَا تَحْمِلُ مِنْ أُنثَىٰ وَلَا تَضَعُ إِلَّا بِعِلْمِهِۦ ۚ وَمَا يُعَمَّرُ مِن مُّعَمَّرٍۢ وَلَا يُنقَصُ مِنْ عُمُرِهِۦٓ إِلَّا فِى كِتَـٰبٍۚ إِنَّ ذَٰلِكَ عَلَى ٱللَّهِ يَسِيرٌۭ</vt:lpstr>
      <vt:lpstr>وَمَا يَسْتَوِى ٱلْبَحْرَانِ هَـٰذَا عَذْبٌۭ فُرَاتٌۭ سَآئِغٌۭ شَرَابُهُۥ وَهَـٰذَا مِلْحٌ أُجَاجٌۭ ۖ وَمِن كُلٍّۢ تَأْكُلُونَ لَحْمًۭا طَرِيًّۭا وَتَسْتَخْرِجُونَ حِلْيَةًۭ تَلْبَسُونَهَاۖ وَتَرَى ٱلْفُلْكَ فِيهِ مَوَاخِرَ لِتَبْتَغُوا۟ مِن فَضْلِهِۦ وَلَعَلَّكُمْ تَشْكُرُونَ</vt:lpstr>
      <vt:lpstr>يُولِجُ ٱلَّيْلَ فِى ٱلنَّهَارِ وَيُولِجُ ٱلنَّهَارَ فِى ٱلَّيْلِ وَسَخَّرَ ٱلشَّمْسَ وَٱلْقَمَرَ كُلٌّۭ يَجْرِى لِأَجَلٍۢ مُّسَمًّۭى ۚ ذَٰلِكُمُ ٱللَّهُ رَبُّكُمْ لَهُ ٱلْمُلْكُ ۚ وَٱلَّذِينَ تَدْعُونَ مِن دُونِهِۦ مَا يَمْلِكُونَ مِن قِطْمِيرٍ</vt:lpstr>
      <vt:lpstr>إِن تَدْعُوهُمْ لَا يَسْمَعُوا۟ دُعَآءَكُمْ وَلَوْ سَمِعُوا۟ مَا ٱسْتَجَابُوا۟ لَكُمْۖ وَيَوْمَ ٱلْقِيَـٰمَةِ يَكْفُرُونَ بِشِرْكِكُمْۚ وَلَا يُنَبِّئُكَ مِثْلُ خَبِيرٍۢ</vt:lpstr>
      <vt:lpstr>يَـٰٓأَيُّهَا ٱلنَّاسُ أَنتُمُ ٱلْفُقَرَآءُ إِلَى ٱللَّهِ ۖ وَٱللَّهُ هُوَ ٱلْغَنِىُّ ٱلْحَمِيدُ</vt:lpstr>
      <vt:lpstr>إِن يَشَأْ يُذْهِبْكُمْ وَيَأْتِ بِخَلْقٍۢ جَدِيدٍۢ</vt:lpstr>
      <vt:lpstr>وَمَا ذَٰلِكَ عَلَى ٱللَّهِ بِعَزِيزٍۢ</vt:lpstr>
      <vt:lpstr>وَلَا تَزِرُ وَازِرَةٌۭ وِزْرَ أُخْرَىٰۚ وَإِن تَدْعُ مُثْقَلَةٌ إِلَىٰ حِمْلِهَا لَا يُحْمَلْ مِنْهُ شَىْءٌۭ وَلَوْ كَانَ ذَا قُرْبَىٰٓۗ إِنَّمَا تُنذِرُ ٱلَّذِينَ يَخْشَوْنَ رَبَّهُم بِٱلْغَيْبِ وَأَقَامُوا۟ ٱلصَّلَوٰةَۚ وَمَن تَزَكَّىٰ فَإِنَّمَا يَتَزَكَّىٰ لِنَفْسِهِۦۚ وَإِلَى ٱللَّهِ ٱلْمَصِيرُ</vt:lpstr>
      <vt:lpstr>وَمَا يَسْتَوِى ٱلْأَعْمَىٰ وَٱلْبَصِيرُ</vt:lpstr>
      <vt:lpstr>وَلَا ٱلظُّلُمَـٰتُ وَلَا ٱلنُّورُ</vt:lpstr>
      <vt:lpstr>وَلَا ٱلظِّلُّ وَلَا ٱلْحَرُورُ</vt:lpstr>
      <vt:lpstr>وَمَا يَسْتَوِى ٱلْأَحْيَآءُ وَلَا ٱلْأَمْوَٰتُۚ إِنَّ ٱللَّهَ يُسْمِعُ مَن يَشَآءُۖ وَمَآ أَنتَ بِمُسْمِعٍۢ مَّن فِى ٱلْقُبُورِ</vt:lpstr>
      <vt:lpstr>إِنْ أَنتَ إِلَّا نَذِيرٌ</vt:lpstr>
      <vt:lpstr>إِنَّآ أَرْسَلْنَـٰكَ بِٱلْحَقِّ بَشِيرًۭا وَنَذِيرًۭا ۚ وَإِن مِّنْ أُمَّةٍ إِلَّا خَلَا فِيهَا نَذِيرٌۭ</vt:lpstr>
      <vt:lpstr>وَإِن يُكَذِّبُوكَ فَقَدْ كَذَّبَ ٱلَّذِينَ مِن قَبْلِهِمْ جَآءَتْهُمْ رُسُلُهُم بِٱلْبَيِّنَـٰتِ وَبِٱلزُّبُرِ وَبِٱلْكِتَـٰبِ ٱلْمُنِيرِ</vt:lpstr>
      <vt:lpstr>ثُمَّ أَخَذْتُ ٱلَّذِينَ كَفَرُوا۟ ۖ فَكَيْفَ كَانَ نَكِيرِ</vt:lpstr>
      <vt:lpstr>أَلَمْ تَرَ أَنَّ ٱللَّهَ أَنزَلَ مِنَ ٱلسَّمَآءِ مَآءًۭ فَأَخْرَجْنَا بِهِۦ ثَمَرَٰتٍۢ مُّخْتَلِفًا أَلْوَٰنُهَاۚ وَمِنَ ٱلْجِبَالِ جُدَدٌۢ بِيضٌۭ وَحُمْرٌۭ مُّخْتَلِفٌ أَلْوَٰنُهَا وَغَرَابِيبُ سُودٌۭ</vt:lpstr>
      <vt:lpstr>وَمِنَ ٱلنَّاسِ وَٱلدَّوَآبِّ وَٱلْأَنْعَـٰمِ مُخْتَلِفٌ أَلْوَٰنُهُۥ كَذَٰلِكَ ۗ إِنَّمَا يَخْشَى ٱللَّهَ مِنْ عِبَادِهِ ٱلْعُلَمَـٰٓؤُا۟ ۗ إِنَّ ٱللَّهَ عَزِيزٌ غَفُورٌ</vt:lpstr>
      <vt:lpstr>إِنَّ ٱلَّذِينَ يَتْلُونَ كِتَـٰبَ ٱللَّهِ وَأَقَامُوا۟ ٱلصَّلَوٰةَ وَأَنفَقُوا۟ مِمَّا رَزَقْنَـٰهُمْ سِرًّۭا وَعَلَانِيَةًۭ يَرْجُونَ تِجَـٰرَةًۭ لَّن تَبُورَ</vt:lpstr>
      <vt:lpstr>لِيُوَفِّيَهُمْ أُجُورَهُمْ وَيَزِيدَهُم مِّن فَضْلِهِۦٓ ۚ إِنَّهُۥ غَفُورٌۭ شَكُورٌۭ</vt:lpstr>
      <vt:lpstr>وَٱلَّذِىٓ أَوْحَيْنَآ إِلَيْكَ مِنَ ٱلْكِتَـٰبِ هُوَ ٱلْحَقُّ مُصَدِّقًۭا لِّمَا بَيْنَ يَدَيْهِۗ إِنَّ ٱللَّهَ بِعِبَادِهِۦ لَخَبِيرٌۢ بَصِيرٌۭ</vt:lpstr>
      <vt:lpstr>ثُمَّ أَوْرَثْنَا ٱلْكِتَـٰبَ ٱلَّذِينَ ٱصْطَفَيْنَا مِنْ عِبَادِنَاۖ فَمِنْهُمْ ظَالِمٌۭ لِّنَفْسِهِۦ وَمِنْهُم مُّقْتَصِدٌۭ وَمِنْهُمْ سَابِقٌۢ بِٱلْخَيْرَٰتِ بِإِذْنِ ٱللَّهِۚ ذَٰلِكَ هُوَ ٱلْفَضْلُ ٱلْكَبِيرُ</vt:lpstr>
      <vt:lpstr>جَنَّـٰتُ عَدْنٍۢ يَدْخُلُونَهَا يُحَلَّوْنَ فِيهَا مِنْ أَسَاوِرَ مِن ذَهَبٍۢ وَلُؤْلُؤًۭاۖ وَلِبَاسُهُمْ فِيهَا حَرِيرٌۭ</vt:lpstr>
      <vt:lpstr>وَقَالُوا۟ ٱلْحَمْدُ لِلَّهِ ٱلَّذِىٓ أَذْهَبَ عَنَّا ٱلْحَزَنَۖ إِنَّ رَبَّنَا لَغَفُورٌۭ شَكُورٌ</vt:lpstr>
      <vt:lpstr>ٱلَّذِىٓ أَحَلَّنَا دَارَ ٱلْمُقَامَةِ مِن فَضْلِهِۦ لَا يَمَسُّنَا فِيهَا نَصَبٌۭ وَلَا يَمَسُّنَا فِيهَا لُغُوبٌۭ</vt:lpstr>
      <vt:lpstr>وَٱلَّذِينَ كَفَرُوا۟ لَهُمْ نَارُ جَهَنَّمَ لَا يُقْضَىٰ عَلَيْهِمْ فَيَمُوتُوا۟ وَلَا يُخَفَّفُ عَنْهُم مِّنْ عَذَابِهَاۚ كَذَٰلِكَ نَجْزِى كُلَّ كَفُورٍۢ</vt:lpstr>
      <vt:lpstr>وَهُمْ يَصْطَرِخُونَ فِيهَا رَبَّنَآ أَخْرِجْنَا نَعْمَلْ صَـٰلِحًا غَيْرَ ٱلَّذِى كُنَّا نَعْمَلُۚ أَوَلَمْ نُعَمِّرْكُم مَّا يَتَذَكَّرُ فِيهِ مَن تَذَكَّرَ وَجَآءَكُمُ ٱلنَّذِيرُۖ فَذُوقُوا۟ فَمَا لِلظَّـٰلِمِينَ مِن نَّصِيرٍ</vt:lpstr>
      <vt:lpstr>إِنَّ ٱللَّهَ عَـٰلِمُ غَيْبِ ٱلسَّمَـٰوَٰتِ وَٱلْأَرْضِۚ إِنَّهُۥ عَلِيمٌۢ بِذَاتِ ٱلصُّدُورِ</vt:lpstr>
      <vt:lpstr>هُوَ ٱلَّذِى جَعَلَكُمْ خَلَـٰٓئِفَ فِى ٱلْأَرْضِۚ فَمَن كَفَرَ فَعَلَيْهِ كُفْرُهُۥ ۖ وَلَا يَزِيدُ ٱلْكَـٰفِرِينَ كُفْرُهُمْ عِندَ رَبِّهِمْ إِلَّا مَقْتًۭاۖ وَلَا يَزِيدُ ٱلْكَـٰفِرِينَ كُفْرُهُمْ إِلَّا خَسَارًۭا</vt:lpstr>
      <vt:lpstr>قُلْ أَرَءَيْتُمْ شُرَكَآءَكُمُ ٱلَّذِينَ تَدْعُونَ مِن دُونِ ٱللَّهِ أَرُونِى مَاذَا خَلَقُوا۟ مِنَ ٱلْأَرْضِ أَمْ لَهُمْ شِرْكٌۭ فِى ٱلسَّمَـٰوَٰتِ أَمْ ءَاتَيْنَـٰهُمْ كِتَـٰبًۭا فَهُمْ عَلَىٰ بَيِّنَتٍۢ مِّنْهُ ۚ بَلْ إِن يَعِدُ ٱلظَّـٰلِمُونَ بَعْضُهُم بَعْضًا إِلَّا غُرُورًا</vt:lpstr>
      <vt:lpstr>إِنَّ ٱللَّهَ يُمْسِكُ ٱلسَّمَـٰوَٰتِ وَٱلْأَرْضَ أَن تَزُولَاۚ وَلَئِن زَالَتَآ إِنْ أَمْسَكَهُمَا مِنْ أَحَدٍۢ مِّنۢ بَعْدِهِۦٓ ۚ إِنَّهُۥ كَانَ حَلِيمًا غَفُورًۭا</vt:lpstr>
      <vt:lpstr>وَأَقْسَمُوا۟ بِٱللَّهِ جَهْدَ أَيْمَـٰنِهِمْ لَئِن جَآءَهُمْ نَذِيرٌۭ لَّيَكُونُنَّ أَهْدَىٰ مِنْ إِحْدَى ٱلْأُمَمِ ۖ فَلَمَّا جَآءَهُمْ نَذِيرٌۭ مَّا زَادَهُمْ إِلَّا نُفُورًا</vt:lpstr>
      <vt:lpstr>ٱسْتِكْبَارًۭا فِى ٱلْأَرْضِ وَمَكْرَ ٱلسَّيِّئِۚ وَلَا يَحِيقُ ٱلْمَكْرُ ٱلسَّيِّئُ إِلَّا بِأَهْلِهِۦۚ فَهَلْ يَنظُرُونَ إِلَّا سُنَّتَ ٱلْأَوَّلِينَۚ فَلَن تَجِدَ لِسُنَّتِ ٱللَّهِ تَبْدِيلًۭاۖ وَلَن تَجِدَ لِسُنَّتِ ٱللَّهِ تَحْوِيلًا</vt:lpstr>
      <vt:lpstr>أَوَلَمْ يَسِيرُوا۟ فِى ٱلْأَرْضِ فَيَنظُرُوا۟ كَيْفَ كَانَ عَـٰقِبَةُ ٱلَّذِينَ مِن قَبْلِهِمْ وَكَانُوٓا۟ أَشَدَّ مِنْهُمْ قُوَّةًۭ ۚ وَمَا كَانَ ٱللَّهُ لِيُعْجِزَهُۥ مِن شَىْءٍۢ فِى ٱلسَّمَـٰوَٰتِ وَلَا فِى ٱلْأَرْضِۚ إِنَّهُۥ كَانَ عَلِيمًۭا قَدِيرًۭا</vt:lpstr>
      <vt:lpstr>وَلَوْ يُؤَاخِذُ ٱللَّهُ ٱلنَّاسَ بِمَا كَسَبُوا۟ مَا تَرَكَ عَلَىٰ ظَهْرِهَا مِن دَآبَّةٍۢ وَلَـٰكِن يُؤَخِّرُهُمْ إِلَىٰٓ أَجَلٍۢ مُّسَمًّۭىۖ فَإِذَا جَآءَ أَجَلُهُمْ فَإِنَّ ٱللَّهَ كَانَ بِعِبَادِهِۦ بَصِيرًۢا</vt:lpstr>
      <vt:lpstr>صدقَ اللهُ العليُّ العظيم</vt:lpstr>
      <vt:lpstr>سورة يس بِسْمِ ٱللَّهِ ٱلرَّحْمَـٰنِ ٱلرَّحِيمِ</vt:lpstr>
      <vt:lpstr>يسٓ</vt:lpstr>
      <vt:lpstr>وَٱلْقُرْءَانِ ٱلْحَكِيمِ</vt:lpstr>
      <vt:lpstr>إِنَّكَ لَمِنَ ٱلْمُرْسَلِينَ</vt:lpstr>
      <vt:lpstr>عَلَىٰ صِرَٰطٍۢ مُّسْتَقِيمٍۢ</vt:lpstr>
      <vt:lpstr>تَنزِيلَ ٱلْعَزِيزِ ٱلرَّحِيمِ</vt:lpstr>
      <vt:lpstr>لِتُنذِرَ قَوْمًۭا مَّآ أُنذِرَ ءَابَآؤُهُمْ فَهُمْ غَـٰفِلُونَ</vt:lpstr>
      <vt:lpstr>لَقَدْ حَقَّ ٱلْقَوْلُ عَلَىٰٓ أَكْثَرِهِمْ فَهُمْ لَا يُؤْمِنُونَ</vt:lpstr>
      <vt:lpstr>إِنَّا جَعَلْنَا فِىٓ أَعْنَـٰقِهِمْ أَغْلَـٰلًۭا فَهِىَ إِلَى ٱلْأَذْقَانِ فَهُم مُّقْمَحُونَ</vt:lpstr>
      <vt:lpstr>وَسَوَآءٌ عَلَيْهِمْ ءَأَنذَرْتَهُمْ أَمْ لَمْ تُنذِرْهُمْ لَا يُؤْمِنُونَ</vt:lpstr>
      <vt:lpstr>إِنَّمَا تُنذِرُ مَنِ ٱتَّبَعَ ٱلذِّكْرَ وَخَشِىَ ٱلرَّحْمَـٰنَ بِٱلْغَيْبِۖ فَبَشِّرْهُ بِمَغْفِرَةٍۢ وَأَجْرٍۢ كَرِيمٍ</vt:lpstr>
      <vt:lpstr>إِنَّا نَحْنُ نُحْىِ ٱلْمَوْتَىٰ وَنَكْتُبُ مَا قَدَّمُوا۟ وَءَاثَـٰرَهُمْ ۚ وَكُلَّ شَىْءٍ أَحْصَيْنَـٰهُ فِىٓ إِمَامٍۢ مُّبِينٍۢ</vt:lpstr>
      <vt:lpstr>وَٱضْرِبْ لَهُم مَّثَلًا أَصْحَـٰبَ ٱلْقَرْيَةِ إِذْ جَآءَهَا ٱلْمُرْسَلُونَ</vt:lpstr>
      <vt:lpstr>إِذْ أَرْسَلْنَآ إِلَيْهِمُ ٱثْنَيْنِ فَكَذَّبُوهُمَا فَعَزَّزْنَا بِثَالِثٍۢ فَقَالُوٓا۟ إِنَّآ إِلَيْكُم مُّرْسَلُونَ</vt:lpstr>
      <vt:lpstr>قَالُوا۟ مَآ أَنتُمْ إِلَّا بَشَرٌۭ مِّثْلُنَا وَمَآ أَنزَلَ ٱلرَّحْمَـٰنُ مِن شَىْءٍ إِنْ أَنتُمْ إِلَّا تَكْذِبُونَ</vt:lpstr>
      <vt:lpstr>قَالُوا۟ رَبُّنَا يَعْلَمُ إِنَّآ إِلَيْكُمْ لَمُرْسَلُونَ</vt:lpstr>
      <vt:lpstr>وَمَا عَلَيْنَآ إِلَّا ٱلْبَلَـٰغُ ٱلْمُبِينُ</vt:lpstr>
      <vt:lpstr>قَالُوٓا۟ إِنَّا تَطَيَّرْنَا بِكُمْۖ لَئِن لَّمْ تَنتَهُوا۟ لَنَرْجُمَنَّكُمْ وَلَيَمَسَّنَّكُم مِّنَّا عَذَابٌ أَلِيمٌۭ</vt:lpstr>
      <vt:lpstr>قَالُوا۟ طَـٰٓئِرُكُم مَّعَكُمْۚ أَئِن ذُكِّرْتُمۚ بَلْ أَنتُمْ قَوْمٌۭ مُّسْرِفُونَ</vt:lpstr>
      <vt:lpstr>وَجَآءَ مِنْ أَقْصَا ٱلْمَدِينَةِ رَجُلٌۭ يَسْعَىٰ قَالَ يَـٰقَوْمِ ٱتَّبِعُوا۟ ٱلْمُرْسَلِينَ</vt:lpstr>
      <vt:lpstr>ٱتَّبِعُوا۟ مَن لَّا يَسْـَٔلُكُمْ أَجْرًۭا وَهُم مُّهْتَدُونَ</vt:lpstr>
      <vt:lpstr>وَمَا لِىَ لَآ أَعْبُدُ ٱلَّذِى فَطَرَنِى وَإِلَيْهِ تُرْجَعُونَ</vt:lpstr>
      <vt:lpstr>ءَأَتَّخِذُ مِن دُونِهِۦٓ ءَالِهَةً إِن يُرِدْنِ ٱلرَّحْمَـٰنُ بِضُرٍّۢ لَّا تُغْنِ عَنِّى شَفَـٰعَتُهُمْ شَيْـًۭٔا وَلَا يُنقِذُونِ</vt:lpstr>
      <vt:lpstr>إِنِّىٓ إِذًۭا لَّفِى ضَلَـٰلٍۢ مُّبِينٍ</vt:lpstr>
      <vt:lpstr>إِنِّىٓ ءَامَنتُ بِرَبِّكُمْ فَٱسْمَعُونِ</vt:lpstr>
      <vt:lpstr>قِيلَ ٱدْخُلِ ٱلْجَنَّةَۖ قَالَ يَـٰلَيْتَ قَوْمِى يَعْلَمُونَ</vt:lpstr>
      <vt:lpstr>بِمَا غَفَرَ لِى رَبِّى وَجَعَلَنِى مِنَ ٱلْمُكْرَمِينَ</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6</cp:revision>
  <dcterms:created xsi:type="dcterms:W3CDTF">2025-12-09T15:33:09Z</dcterms:created>
  <dcterms:modified xsi:type="dcterms:W3CDTF">2026-03-03T18:34:53Z</dcterms:modified>
</cp:coreProperties>
</file>